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16"/>
  </p:notesMasterIdLst>
  <p:sldIdLst>
    <p:sldId id="443" r:id="rId6"/>
    <p:sldId id="260" r:id="rId7"/>
    <p:sldId id="262" r:id="rId8"/>
    <p:sldId id="264" r:id="rId9"/>
    <p:sldId id="308" r:id="rId10"/>
    <p:sldId id="309" r:id="rId11"/>
    <p:sldId id="310" r:id="rId12"/>
    <p:sldId id="311" r:id="rId13"/>
    <p:sldId id="312" r:id="rId14"/>
    <p:sldId id="313" r:id="rId15"/>
  </p:sldIdLst>
  <p:sldSz cx="12192000" cy="6858000"/>
  <p:notesSz cx="9774238" cy="67246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03A4B6-B1D4-4B0A-B17A-2BA8FBC55626}" v="2" dt="2022-10-12T09:04:54.4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4660"/>
  </p:normalViewPr>
  <p:slideViewPr>
    <p:cSldViewPr snapToGrid="0">
      <p:cViewPr varScale="1">
        <p:scale>
          <a:sx n="108" d="100"/>
          <a:sy n="108" d="100"/>
        </p:scale>
        <p:origin x="42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d Stacey" userId="6e25bcea-c703-499a-b54e-663d1eeaca2d" providerId="ADAL" clId="{0403A4B6-B1D4-4B0A-B17A-2BA8FBC55626}"/>
    <pc:docChg chg="modNotesMaster">
      <pc:chgData name="David Stacey" userId="6e25bcea-c703-499a-b54e-663d1eeaca2d" providerId="ADAL" clId="{0403A4B6-B1D4-4B0A-B17A-2BA8FBC55626}" dt="2022-10-12T09:04:54.454" v="1"/>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235503" cy="3374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536473" y="1"/>
            <a:ext cx="4235503" cy="337400"/>
          </a:xfrm>
          <a:prstGeom prst="rect">
            <a:avLst/>
          </a:prstGeom>
        </p:spPr>
        <p:txBody>
          <a:bodyPr vert="horz" lIns="91440" tIns="45720" rIns="91440" bIns="45720" rtlCol="0"/>
          <a:lstStyle>
            <a:lvl1pPr algn="r">
              <a:defRPr sz="1200"/>
            </a:lvl1pPr>
          </a:lstStyle>
          <a:p>
            <a:fld id="{7015C67C-44CC-4E00-B878-3B59828309D0}" type="datetimeFigureOut">
              <a:rPr lang="en-GB" smtClean="0"/>
              <a:t>12/10/2022</a:t>
            </a:fld>
            <a:endParaRPr lang="en-GB"/>
          </a:p>
        </p:txBody>
      </p:sp>
      <p:sp>
        <p:nvSpPr>
          <p:cNvPr id="4" name="Slide Image Placeholder 3"/>
          <p:cNvSpPr>
            <a:spLocks noGrp="1" noRot="1" noChangeAspect="1"/>
          </p:cNvSpPr>
          <p:nvPr>
            <p:ph type="sldImg" idx="2"/>
          </p:nvPr>
        </p:nvSpPr>
        <p:spPr>
          <a:xfrm>
            <a:off x="2870200" y="841375"/>
            <a:ext cx="4033838" cy="2268538"/>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77424" y="3236238"/>
            <a:ext cx="7819390" cy="264783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387251"/>
            <a:ext cx="4235503" cy="337399"/>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536473" y="6387251"/>
            <a:ext cx="4235503" cy="337399"/>
          </a:xfrm>
          <a:prstGeom prst="rect">
            <a:avLst/>
          </a:prstGeom>
        </p:spPr>
        <p:txBody>
          <a:bodyPr vert="horz" lIns="91440" tIns="45720" rIns="91440" bIns="45720" rtlCol="0" anchor="b"/>
          <a:lstStyle>
            <a:lvl1pPr algn="r">
              <a:defRPr sz="1200"/>
            </a:lvl1pPr>
          </a:lstStyle>
          <a:p>
            <a:fld id="{47D395C3-8780-4BFD-8D14-5CE56B0EE04F}" type="slidenum">
              <a:rPr lang="en-GB" smtClean="0"/>
              <a:t>‹#›</a:t>
            </a:fld>
            <a:endParaRPr lang="en-GB"/>
          </a:p>
        </p:txBody>
      </p:sp>
    </p:spTree>
    <p:extLst>
      <p:ext uri="{BB962C8B-B14F-4D97-AF65-F5344CB8AC3E}">
        <p14:creationId xmlns:p14="http://schemas.microsoft.com/office/powerpoint/2010/main" val="24376829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Guidance specific to this assessment:   </a:t>
            </a:r>
          </a:p>
          <a:p>
            <a:r>
              <a:rPr lang="en-GB" dirty="0"/>
              <a:t>Your observation of a critical incident will allow you to identify 2-3 areas to research. These will guide your literature review.  It is important, however, to demonstrate your reading throughout the assignment. This reading should include texts on learning theory, reflective practice, classroom observation and critical incident methodology. </a:t>
            </a:r>
            <a:br>
              <a:rPr lang="en-GB" dirty="0"/>
            </a:br>
            <a:br>
              <a:rPr lang="en-GB" dirty="0"/>
            </a:b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501494F-6C03-4543-926C-9B1F6065821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7155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Need to decide if the article is worthy of your time – you can't read everything.</a:t>
            </a:r>
          </a:p>
          <a:p>
            <a:r>
              <a:rPr lang="en-US">
                <a:cs typeface="Calibri"/>
              </a:rPr>
              <a:t>Further questions: is it peer reviewed? Who was it written for? What was its purpose? When was it written? Who is the author (credibility)?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501494F-6C03-4543-926C-9B1F6065821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20569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Refer students to worksheet to support them in this activity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501494F-6C03-4543-926C-9B1F6065821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4315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8296B-0A35-4448-BCCD-9E898C8671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F6B659A-3850-4F73-A2FA-D1782CC09EF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2E9479A-F232-44E5-9F4A-DC7C2CA943A1}"/>
              </a:ext>
            </a:extLst>
          </p:cNvPr>
          <p:cNvSpPr>
            <a:spLocks noGrp="1"/>
          </p:cNvSpPr>
          <p:nvPr>
            <p:ph type="dt" sz="half" idx="10"/>
          </p:nvPr>
        </p:nvSpPr>
        <p:spPr/>
        <p:txBody>
          <a:bodyPr/>
          <a:lstStyle/>
          <a:p>
            <a:fld id="{18C1E9FD-E63D-4DB2-ADF7-89863E7ABB21}" type="datetimeFigureOut">
              <a:rPr lang="en-GB" smtClean="0"/>
              <a:t>12/10/2022</a:t>
            </a:fld>
            <a:endParaRPr lang="en-GB"/>
          </a:p>
        </p:txBody>
      </p:sp>
      <p:sp>
        <p:nvSpPr>
          <p:cNvPr id="5" name="Footer Placeholder 4">
            <a:extLst>
              <a:ext uri="{FF2B5EF4-FFF2-40B4-BE49-F238E27FC236}">
                <a16:creationId xmlns:a16="http://schemas.microsoft.com/office/drawing/2014/main" id="{7F100347-57CC-409F-BECD-3821D97D9D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6B842A-FBC2-4DA3-BD2C-A088ED3A25FF}"/>
              </a:ext>
            </a:extLst>
          </p:cNvPr>
          <p:cNvSpPr>
            <a:spLocks noGrp="1"/>
          </p:cNvSpPr>
          <p:nvPr>
            <p:ph type="sldNum" sz="quarter" idx="12"/>
          </p:nvPr>
        </p:nvSpPr>
        <p:spPr/>
        <p:txBody>
          <a:bodyPr/>
          <a:lstStyle/>
          <a:p>
            <a:fld id="{B2FE2DCB-D8DD-4028-A64C-D32BDD932F7B}" type="slidenum">
              <a:rPr lang="en-GB" smtClean="0"/>
              <a:t>‹#›</a:t>
            </a:fld>
            <a:endParaRPr lang="en-GB"/>
          </a:p>
        </p:txBody>
      </p:sp>
    </p:spTree>
    <p:extLst>
      <p:ext uri="{BB962C8B-B14F-4D97-AF65-F5344CB8AC3E}">
        <p14:creationId xmlns:p14="http://schemas.microsoft.com/office/powerpoint/2010/main" val="3371519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F18CA-A1EE-4BAA-A2D4-F52DF95F704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8BC0A12-2C21-49BF-9F81-FEF12B64208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4DABCF-D9AC-4A4B-9D6D-422F37CC82C8}"/>
              </a:ext>
            </a:extLst>
          </p:cNvPr>
          <p:cNvSpPr>
            <a:spLocks noGrp="1"/>
          </p:cNvSpPr>
          <p:nvPr>
            <p:ph type="dt" sz="half" idx="10"/>
          </p:nvPr>
        </p:nvSpPr>
        <p:spPr/>
        <p:txBody>
          <a:bodyPr/>
          <a:lstStyle/>
          <a:p>
            <a:fld id="{18C1E9FD-E63D-4DB2-ADF7-89863E7ABB21}" type="datetimeFigureOut">
              <a:rPr lang="en-GB" smtClean="0"/>
              <a:t>12/10/2022</a:t>
            </a:fld>
            <a:endParaRPr lang="en-GB"/>
          </a:p>
        </p:txBody>
      </p:sp>
      <p:sp>
        <p:nvSpPr>
          <p:cNvPr id="5" name="Footer Placeholder 4">
            <a:extLst>
              <a:ext uri="{FF2B5EF4-FFF2-40B4-BE49-F238E27FC236}">
                <a16:creationId xmlns:a16="http://schemas.microsoft.com/office/drawing/2014/main" id="{B7A80CC7-269E-4296-A148-E567D0CAED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27CACE-6D60-49D2-98E3-AEA965858088}"/>
              </a:ext>
            </a:extLst>
          </p:cNvPr>
          <p:cNvSpPr>
            <a:spLocks noGrp="1"/>
          </p:cNvSpPr>
          <p:nvPr>
            <p:ph type="sldNum" sz="quarter" idx="12"/>
          </p:nvPr>
        </p:nvSpPr>
        <p:spPr/>
        <p:txBody>
          <a:bodyPr/>
          <a:lstStyle/>
          <a:p>
            <a:fld id="{B2FE2DCB-D8DD-4028-A64C-D32BDD932F7B}" type="slidenum">
              <a:rPr lang="en-GB" smtClean="0"/>
              <a:t>‹#›</a:t>
            </a:fld>
            <a:endParaRPr lang="en-GB"/>
          </a:p>
        </p:txBody>
      </p:sp>
    </p:spTree>
    <p:extLst>
      <p:ext uri="{BB962C8B-B14F-4D97-AF65-F5344CB8AC3E}">
        <p14:creationId xmlns:p14="http://schemas.microsoft.com/office/powerpoint/2010/main" val="3936231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B8A95-B7C7-4352-ACB6-7075A37F5FA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42D379C-52D8-4D3B-87AD-278BB483E98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4AB891-A63C-4097-B43D-49154D902B7D}"/>
              </a:ext>
            </a:extLst>
          </p:cNvPr>
          <p:cNvSpPr>
            <a:spLocks noGrp="1"/>
          </p:cNvSpPr>
          <p:nvPr>
            <p:ph type="dt" sz="half" idx="10"/>
          </p:nvPr>
        </p:nvSpPr>
        <p:spPr/>
        <p:txBody>
          <a:bodyPr/>
          <a:lstStyle/>
          <a:p>
            <a:fld id="{18C1E9FD-E63D-4DB2-ADF7-89863E7ABB21}" type="datetimeFigureOut">
              <a:rPr lang="en-GB" smtClean="0"/>
              <a:t>12/10/2022</a:t>
            </a:fld>
            <a:endParaRPr lang="en-GB"/>
          </a:p>
        </p:txBody>
      </p:sp>
      <p:sp>
        <p:nvSpPr>
          <p:cNvPr id="5" name="Footer Placeholder 4">
            <a:extLst>
              <a:ext uri="{FF2B5EF4-FFF2-40B4-BE49-F238E27FC236}">
                <a16:creationId xmlns:a16="http://schemas.microsoft.com/office/drawing/2014/main" id="{C6B03925-2214-43EB-AF6D-7354F5A90E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7350AE-E7F0-4D81-ABF4-3DF350E7B3AE}"/>
              </a:ext>
            </a:extLst>
          </p:cNvPr>
          <p:cNvSpPr>
            <a:spLocks noGrp="1"/>
          </p:cNvSpPr>
          <p:nvPr>
            <p:ph type="sldNum" sz="quarter" idx="12"/>
          </p:nvPr>
        </p:nvSpPr>
        <p:spPr/>
        <p:txBody>
          <a:bodyPr/>
          <a:lstStyle/>
          <a:p>
            <a:fld id="{B2FE2DCB-D8DD-4028-A64C-D32BDD932F7B}" type="slidenum">
              <a:rPr lang="en-GB" smtClean="0"/>
              <a:t>‹#›</a:t>
            </a:fld>
            <a:endParaRPr lang="en-GB"/>
          </a:p>
        </p:txBody>
      </p:sp>
    </p:spTree>
    <p:extLst>
      <p:ext uri="{BB962C8B-B14F-4D97-AF65-F5344CB8AC3E}">
        <p14:creationId xmlns:p14="http://schemas.microsoft.com/office/powerpoint/2010/main" val="25689188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44876-0332-42E2-8889-E8A35DF59AC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39FA8E-715B-45E1-8448-42B06BA30A1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D7E9B8B-1F7A-4B32-BDAE-FCB1BC5BB9F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C291BCD-09D1-49CD-8D51-152B61D91E8F}"/>
              </a:ext>
            </a:extLst>
          </p:cNvPr>
          <p:cNvSpPr>
            <a:spLocks noGrp="1"/>
          </p:cNvSpPr>
          <p:nvPr>
            <p:ph type="dt" sz="half" idx="10"/>
          </p:nvPr>
        </p:nvSpPr>
        <p:spPr/>
        <p:txBody>
          <a:bodyPr/>
          <a:lstStyle/>
          <a:p>
            <a:fld id="{18C1E9FD-E63D-4DB2-ADF7-89863E7ABB21}" type="datetimeFigureOut">
              <a:rPr lang="en-GB" smtClean="0"/>
              <a:t>12/10/2022</a:t>
            </a:fld>
            <a:endParaRPr lang="en-GB"/>
          </a:p>
        </p:txBody>
      </p:sp>
      <p:sp>
        <p:nvSpPr>
          <p:cNvPr id="6" name="Footer Placeholder 5">
            <a:extLst>
              <a:ext uri="{FF2B5EF4-FFF2-40B4-BE49-F238E27FC236}">
                <a16:creationId xmlns:a16="http://schemas.microsoft.com/office/drawing/2014/main" id="{C0FCAFA9-B13F-400E-8DE6-E8D1CA5C6BA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472D65-359D-46F2-B65D-4F14BF70B0E7}"/>
              </a:ext>
            </a:extLst>
          </p:cNvPr>
          <p:cNvSpPr>
            <a:spLocks noGrp="1"/>
          </p:cNvSpPr>
          <p:nvPr>
            <p:ph type="sldNum" sz="quarter" idx="12"/>
          </p:nvPr>
        </p:nvSpPr>
        <p:spPr/>
        <p:txBody>
          <a:bodyPr/>
          <a:lstStyle/>
          <a:p>
            <a:fld id="{B2FE2DCB-D8DD-4028-A64C-D32BDD932F7B}" type="slidenum">
              <a:rPr lang="en-GB" smtClean="0"/>
              <a:t>‹#›</a:t>
            </a:fld>
            <a:endParaRPr lang="en-GB"/>
          </a:p>
        </p:txBody>
      </p:sp>
    </p:spTree>
    <p:extLst>
      <p:ext uri="{BB962C8B-B14F-4D97-AF65-F5344CB8AC3E}">
        <p14:creationId xmlns:p14="http://schemas.microsoft.com/office/powerpoint/2010/main" val="2766093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6C90B-E2A8-4ECC-932A-2B69D711B6B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E6530A5-0B98-40A4-A146-A5C4D485C6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856720-6F35-4080-AE33-5D9C962BD51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65646FF-CEF9-44DC-98DC-8B7122F281A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9F6B4C5-D6F6-4D0B-8D55-8186892EA1C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B5580EA-6C62-4D1B-B1AA-7F8EA2A11B0C}"/>
              </a:ext>
            </a:extLst>
          </p:cNvPr>
          <p:cNvSpPr>
            <a:spLocks noGrp="1"/>
          </p:cNvSpPr>
          <p:nvPr>
            <p:ph type="dt" sz="half" idx="10"/>
          </p:nvPr>
        </p:nvSpPr>
        <p:spPr/>
        <p:txBody>
          <a:bodyPr/>
          <a:lstStyle/>
          <a:p>
            <a:fld id="{18C1E9FD-E63D-4DB2-ADF7-89863E7ABB21}" type="datetimeFigureOut">
              <a:rPr lang="en-GB" smtClean="0"/>
              <a:t>12/10/2022</a:t>
            </a:fld>
            <a:endParaRPr lang="en-GB"/>
          </a:p>
        </p:txBody>
      </p:sp>
      <p:sp>
        <p:nvSpPr>
          <p:cNvPr id="8" name="Footer Placeholder 7">
            <a:extLst>
              <a:ext uri="{FF2B5EF4-FFF2-40B4-BE49-F238E27FC236}">
                <a16:creationId xmlns:a16="http://schemas.microsoft.com/office/drawing/2014/main" id="{2F651FBA-D62E-418F-9A41-CC7D2098A35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E705E59-B665-412F-8A8B-6203982B2B6B}"/>
              </a:ext>
            </a:extLst>
          </p:cNvPr>
          <p:cNvSpPr>
            <a:spLocks noGrp="1"/>
          </p:cNvSpPr>
          <p:nvPr>
            <p:ph type="sldNum" sz="quarter" idx="12"/>
          </p:nvPr>
        </p:nvSpPr>
        <p:spPr/>
        <p:txBody>
          <a:bodyPr/>
          <a:lstStyle/>
          <a:p>
            <a:fld id="{B2FE2DCB-D8DD-4028-A64C-D32BDD932F7B}" type="slidenum">
              <a:rPr lang="en-GB" smtClean="0"/>
              <a:t>‹#›</a:t>
            </a:fld>
            <a:endParaRPr lang="en-GB"/>
          </a:p>
        </p:txBody>
      </p:sp>
    </p:spTree>
    <p:extLst>
      <p:ext uri="{BB962C8B-B14F-4D97-AF65-F5344CB8AC3E}">
        <p14:creationId xmlns:p14="http://schemas.microsoft.com/office/powerpoint/2010/main" val="40346518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9747C-4AA3-4CA4-B80F-EFCA01FA367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1CE075A-C00A-4586-B0CC-9EB4EC1976E7}"/>
              </a:ext>
            </a:extLst>
          </p:cNvPr>
          <p:cNvSpPr>
            <a:spLocks noGrp="1"/>
          </p:cNvSpPr>
          <p:nvPr>
            <p:ph type="dt" sz="half" idx="10"/>
          </p:nvPr>
        </p:nvSpPr>
        <p:spPr/>
        <p:txBody>
          <a:bodyPr/>
          <a:lstStyle/>
          <a:p>
            <a:fld id="{18C1E9FD-E63D-4DB2-ADF7-89863E7ABB21}" type="datetimeFigureOut">
              <a:rPr lang="en-GB" smtClean="0"/>
              <a:t>12/10/2022</a:t>
            </a:fld>
            <a:endParaRPr lang="en-GB"/>
          </a:p>
        </p:txBody>
      </p:sp>
      <p:sp>
        <p:nvSpPr>
          <p:cNvPr id="4" name="Footer Placeholder 3">
            <a:extLst>
              <a:ext uri="{FF2B5EF4-FFF2-40B4-BE49-F238E27FC236}">
                <a16:creationId xmlns:a16="http://schemas.microsoft.com/office/drawing/2014/main" id="{3A2CA9FC-1AA6-4721-A481-A2A6B3799B8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21BF5F8-AD9D-451A-93C8-AFFF27C136C9}"/>
              </a:ext>
            </a:extLst>
          </p:cNvPr>
          <p:cNvSpPr>
            <a:spLocks noGrp="1"/>
          </p:cNvSpPr>
          <p:nvPr>
            <p:ph type="sldNum" sz="quarter" idx="12"/>
          </p:nvPr>
        </p:nvSpPr>
        <p:spPr/>
        <p:txBody>
          <a:bodyPr/>
          <a:lstStyle/>
          <a:p>
            <a:fld id="{B2FE2DCB-D8DD-4028-A64C-D32BDD932F7B}" type="slidenum">
              <a:rPr lang="en-GB" smtClean="0"/>
              <a:t>‹#›</a:t>
            </a:fld>
            <a:endParaRPr lang="en-GB"/>
          </a:p>
        </p:txBody>
      </p:sp>
    </p:spTree>
    <p:extLst>
      <p:ext uri="{BB962C8B-B14F-4D97-AF65-F5344CB8AC3E}">
        <p14:creationId xmlns:p14="http://schemas.microsoft.com/office/powerpoint/2010/main" val="1902326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EDD211C-BBC3-4522-9A43-4A45DF11BE15}"/>
              </a:ext>
            </a:extLst>
          </p:cNvPr>
          <p:cNvSpPr>
            <a:spLocks noGrp="1"/>
          </p:cNvSpPr>
          <p:nvPr>
            <p:ph type="dt" sz="half" idx="10"/>
          </p:nvPr>
        </p:nvSpPr>
        <p:spPr/>
        <p:txBody>
          <a:bodyPr/>
          <a:lstStyle/>
          <a:p>
            <a:fld id="{18C1E9FD-E63D-4DB2-ADF7-89863E7ABB21}" type="datetimeFigureOut">
              <a:rPr lang="en-GB" smtClean="0"/>
              <a:t>12/10/2022</a:t>
            </a:fld>
            <a:endParaRPr lang="en-GB"/>
          </a:p>
        </p:txBody>
      </p:sp>
      <p:sp>
        <p:nvSpPr>
          <p:cNvPr id="3" name="Footer Placeholder 2">
            <a:extLst>
              <a:ext uri="{FF2B5EF4-FFF2-40B4-BE49-F238E27FC236}">
                <a16:creationId xmlns:a16="http://schemas.microsoft.com/office/drawing/2014/main" id="{57C5A295-A9BD-479A-BA07-F99A5A22060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DC80FCD-2F6F-4D75-BB49-CC2FEBEDDF2A}"/>
              </a:ext>
            </a:extLst>
          </p:cNvPr>
          <p:cNvSpPr>
            <a:spLocks noGrp="1"/>
          </p:cNvSpPr>
          <p:nvPr>
            <p:ph type="sldNum" sz="quarter" idx="12"/>
          </p:nvPr>
        </p:nvSpPr>
        <p:spPr/>
        <p:txBody>
          <a:bodyPr/>
          <a:lstStyle/>
          <a:p>
            <a:fld id="{B2FE2DCB-D8DD-4028-A64C-D32BDD932F7B}" type="slidenum">
              <a:rPr lang="en-GB" smtClean="0"/>
              <a:t>‹#›</a:t>
            </a:fld>
            <a:endParaRPr lang="en-GB"/>
          </a:p>
        </p:txBody>
      </p:sp>
    </p:spTree>
    <p:extLst>
      <p:ext uri="{BB962C8B-B14F-4D97-AF65-F5344CB8AC3E}">
        <p14:creationId xmlns:p14="http://schemas.microsoft.com/office/powerpoint/2010/main" val="3269207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CB096-7395-4F10-85DD-6B20733782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4930819-0D6D-4FC1-8D34-00EF799011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87BCE8-F042-470E-BD14-E4DAEB250D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BC1CA1-91EC-499F-A76E-6A6AC4C23E49}"/>
              </a:ext>
            </a:extLst>
          </p:cNvPr>
          <p:cNvSpPr>
            <a:spLocks noGrp="1"/>
          </p:cNvSpPr>
          <p:nvPr>
            <p:ph type="dt" sz="half" idx="10"/>
          </p:nvPr>
        </p:nvSpPr>
        <p:spPr/>
        <p:txBody>
          <a:bodyPr/>
          <a:lstStyle/>
          <a:p>
            <a:fld id="{18C1E9FD-E63D-4DB2-ADF7-89863E7ABB21}" type="datetimeFigureOut">
              <a:rPr lang="en-GB" smtClean="0"/>
              <a:t>12/10/2022</a:t>
            </a:fld>
            <a:endParaRPr lang="en-GB"/>
          </a:p>
        </p:txBody>
      </p:sp>
      <p:sp>
        <p:nvSpPr>
          <p:cNvPr id="6" name="Footer Placeholder 5">
            <a:extLst>
              <a:ext uri="{FF2B5EF4-FFF2-40B4-BE49-F238E27FC236}">
                <a16:creationId xmlns:a16="http://schemas.microsoft.com/office/drawing/2014/main" id="{47B3C44B-E6FC-4A28-914E-66203BB445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2F2CE9-206B-479B-BF34-1C8D4C5A0890}"/>
              </a:ext>
            </a:extLst>
          </p:cNvPr>
          <p:cNvSpPr>
            <a:spLocks noGrp="1"/>
          </p:cNvSpPr>
          <p:nvPr>
            <p:ph type="sldNum" sz="quarter" idx="12"/>
          </p:nvPr>
        </p:nvSpPr>
        <p:spPr/>
        <p:txBody>
          <a:bodyPr/>
          <a:lstStyle/>
          <a:p>
            <a:fld id="{B2FE2DCB-D8DD-4028-A64C-D32BDD932F7B}" type="slidenum">
              <a:rPr lang="en-GB" smtClean="0"/>
              <a:t>‹#›</a:t>
            </a:fld>
            <a:endParaRPr lang="en-GB"/>
          </a:p>
        </p:txBody>
      </p:sp>
    </p:spTree>
    <p:extLst>
      <p:ext uri="{BB962C8B-B14F-4D97-AF65-F5344CB8AC3E}">
        <p14:creationId xmlns:p14="http://schemas.microsoft.com/office/powerpoint/2010/main" val="1263123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F4901-BFF1-454B-97AD-7BFB9E75F9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5D53806-0AE0-49DD-BE79-A821DD8883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72690DA-3003-4D30-9770-493AD09CCB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804D724-5D23-46B9-AC07-E0B3E8350ED6}"/>
              </a:ext>
            </a:extLst>
          </p:cNvPr>
          <p:cNvSpPr>
            <a:spLocks noGrp="1"/>
          </p:cNvSpPr>
          <p:nvPr>
            <p:ph type="dt" sz="half" idx="10"/>
          </p:nvPr>
        </p:nvSpPr>
        <p:spPr/>
        <p:txBody>
          <a:bodyPr/>
          <a:lstStyle/>
          <a:p>
            <a:fld id="{18C1E9FD-E63D-4DB2-ADF7-89863E7ABB21}" type="datetimeFigureOut">
              <a:rPr lang="en-GB" smtClean="0"/>
              <a:t>12/10/2022</a:t>
            </a:fld>
            <a:endParaRPr lang="en-GB"/>
          </a:p>
        </p:txBody>
      </p:sp>
      <p:sp>
        <p:nvSpPr>
          <p:cNvPr id="6" name="Footer Placeholder 5">
            <a:extLst>
              <a:ext uri="{FF2B5EF4-FFF2-40B4-BE49-F238E27FC236}">
                <a16:creationId xmlns:a16="http://schemas.microsoft.com/office/drawing/2014/main" id="{E0C3D7D2-693D-41EB-B96D-923552F9C9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B25314-1563-4072-94F4-009B5A74CF6D}"/>
              </a:ext>
            </a:extLst>
          </p:cNvPr>
          <p:cNvSpPr>
            <a:spLocks noGrp="1"/>
          </p:cNvSpPr>
          <p:nvPr>
            <p:ph type="sldNum" sz="quarter" idx="12"/>
          </p:nvPr>
        </p:nvSpPr>
        <p:spPr/>
        <p:txBody>
          <a:bodyPr/>
          <a:lstStyle/>
          <a:p>
            <a:fld id="{B2FE2DCB-D8DD-4028-A64C-D32BDD932F7B}" type="slidenum">
              <a:rPr lang="en-GB" smtClean="0"/>
              <a:t>‹#›</a:t>
            </a:fld>
            <a:endParaRPr lang="en-GB"/>
          </a:p>
        </p:txBody>
      </p:sp>
    </p:spTree>
    <p:extLst>
      <p:ext uri="{BB962C8B-B14F-4D97-AF65-F5344CB8AC3E}">
        <p14:creationId xmlns:p14="http://schemas.microsoft.com/office/powerpoint/2010/main" val="18251708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C6841-4F29-4272-8346-14506BEAA14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49DCA5B-C2E7-42C9-AC29-215EAFB316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E76D13-7DEE-4EAC-9838-E90115D744F7}"/>
              </a:ext>
            </a:extLst>
          </p:cNvPr>
          <p:cNvSpPr>
            <a:spLocks noGrp="1"/>
          </p:cNvSpPr>
          <p:nvPr>
            <p:ph type="dt" sz="half" idx="10"/>
          </p:nvPr>
        </p:nvSpPr>
        <p:spPr/>
        <p:txBody>
          <a:bodyPr/>
          <a:lstStyle/>
          <a:p>
            <a:fld id="{18C1E9FD-E63D-4DB2-ADF7-89863E7ABB21}" type="datetimeFigureOut">
              <a:rPr lang="en-GB" smtClean="0"/>
              <a:t>12/10/2022</a:t>
            </a:fld>
            <a:endParaRPr lang="en-GB"/>
          </a:p>
        </p:txBody>
      </p:sp>
      <p:sp>
        <p:nvSpPr>
          <p:cNvPr id="5" name="Footer Placeholder 4">
            <a:extLst>
              <a:ext uri="{FF2B5EF4-FFF2-40B4-BE49-F238E27FC236}">
                <a16:creationId xmlns:a16="http://schemas.microsoft.com/office/drawing/2014/main" id="{93FBF2DA-A1FE-4B1F-9BE4-B0A1E08E71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CD6CF7-D8CF-4930-98AF-64C996EC2EC1}"/>
              </a:ext>
            </a:extLst>
          </p:cNvPr>
          <p:cNvSpPr>
            <a:spLocks noGrp="1"/>
          </p:cNvSpPr>
          <p:nvPr>
            <p:ph type="sldNum" sz="quarter" idx="12"/>
          </p:nvPr>
        </p:nvSpPr>
        <p:spPr/>
        <p:txBody>
          <a:bodyPr/>
          <a:lstStyle/>
          <a:p>
            <a:fld id="{B2FE2DCB-D8DD-4028-A64C-D32BDD932F7B}" type="slidenum">
              <a:rPr lang="en-GB" smtClean="0"/>
              <a:t>‹#›</a:t>
            </a:fld>
            <a:endParaRPr lang="en-GB"/>
          </a:p>
        </p:txBody>
      </p:sp>
    </p:spTree>
    <p:extLst>
      <p:ext uri="{BB962C8B-B14F-4D97-AF65-F5344CB8AC3E}">
        <p14:creationId xmlns:p14="http://schemas.microsoft.com/office/powerpoint/2010/main" val="1347797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C3FE71E-437B-4980-A968-BE3BE8C6A4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99D81FE-C91E-4DCD-83BA-2D468FB19B7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25CCB6-0DA1-42CB-963C-C1553BE94EB4}"/>
              </a:ext>
            </a:extLst>
          </p:cNvPr>
          <p:cNvSpPr>
            <a:spLocks noGrp="1"/>
          </p:cNvSpPr>
          <p:nvPr>
            <p:ph type="dt" sz="half" idx="10"/>
          </p:nvPr>
        </p:nvSpPr>
        <p:spPr/>
        <p:txBody>
          <a:bodyPr/>
          <a:lstStyle/>
          <a:p>
            <a:fld id="{18C1E9FD-E63D-4DB2-ADF7-89863E7ABB21}" type="datetimeFigureOut">
              <a:rPr lang="en-GB" smtClean="0"/>
              <a:t>12/10/2022</a:t>
            </a:fld>
            <a:endParaRPr lang="en-GB"/>
          </a:p>
        </p:txBody>
      </p:sp>
      <p:sp>
        <p:nvSpPr>
          <p:cNvPr id="5" name="Footer Placeholder 4">
            <a:extLst>
              <a:ext uri="{FF2B5EF4-FFF2-40B4-BE49-F238E27FC236}">
                <a16:creationId xmlns:a16="http://schemas.microsoft.com/office/drawing/2014/main" id="{EE7741BB-11D0-4B88-81A7-00DDC5678E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424481-D26E-44C5-9EBC-C9675E726EE5}"/>
              </a:ext>
            </a:extLst>
          </p:cNvPr>
          <p:cNvSpPr>
            <a:spLocks noGrp="1"/>
          </p:cNvSpPr>
          <p:nvPr>
            <p:ph type="sldNum" sz="quarter" idx="12"/>
          </p:nvPr>
        </p:nvSpPr>
        <p:spPr/>
        <p:txBody>
          <a:bodyPr/>
          <a:lstStyle/>
          <a:p>
            <a:fld id="{B2FE2DCB-D8DD-4028-A64C-D32BDD932F7B}" type="slidenum">
              <a:rPr lang="en-GB" smtClean="0"/>
              <a:t>‹#›</a:t>
            </a:fld>
            <a:endParaRPr lang="en-GB"/>
          </a:p>
        </p:txBody>
      </p:sp>
    </p:spTree>
    <p:extLst>
      <p:ext uri="{BB962C8B-B14F-4D97-AF65-F5344CB8AC3E}">
        <p14:creationId xmlns:p14="http://schemas.microsoft.com/office/powerpoint/2010/main" val="12304951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83470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C958B5D-2B71-F94E-8A2A-2F1F5E391DA3}" type="datetimeFigureOut">
              <a:rPr lang="en-US" smtClean="0"/>
              <a:t>10/12/2022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dirty="0"/>
          </a:p>
        </p:txBody>
      </p:sp>
      <p:pic>
        <p:nvPicPr>
          <p:cNvPr id="7" name="Picture 6">
            <a:extLst>
              <a:ext uri="{FF2B5EF4-FFF2-40B4-BE49-F238E27FC236}">
                <a16:creationId xmlns:a16="http://schemas.microsoft.com/office/drawing/2014/main" id="{59D589EE-333E-BE40-AA71-628717944B40}"/>
              </a:ext>
            </a:extLst>
          </p:cNvPr>
          <p:cNvPicPr>
            <a:picLocks noChangeAspect="1"/>
          </p:cNvPicPr>
          <p:nvPr userDrawn="1"/>
        </p:nvPicPr>
        <p:blipFill>
          <a:blip r:embed="rId2"/>
          <a:stretch>
            <a:fillRect/>
          </a:stretch>
        </p:blipFill>
        <p:spPr>
          <a:xfrm>
            <a:off x="0" y="45538"/>
            <a:ext cx="12192000" cy="6812462"/>
          </a:xfrm>
          <a:prstGeom prst="rect">
            <a:avLst/>
          </a:prstGeom>
        </p:spPr>
      </p:pic>
      <p:sp>
        <p:nvSpPr>
          <p:cNvPr id="8" name="Title 1">
            <a:extLst>
              <a:ext uri="{FF2B5EF4-FFF2-40B4-BE49-F238E27FC236}">
                <a16:creationId xmlns:a16="http://schemas.microsoft.com/office/drawing/2014/main" id="{FDF6ED55-F3DE-754A-9181-C1AE142E0796}"/>
              </a:ext>
            </a:extLst>
          </p:cNvPr>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D67AD93C-EE08-9F45-A5F5-0EB8DB35ACA7}"/>
              </a:ext>
            </a:extLst>
          </p:cNvPr>
          <p:cNvSpPr>
            <a:spLocks noGrp="1"/>
          </p:cNvSpPr>
          <p:nvPr>
            <p:ph type="body" idx="1"/>
          </p:nvPr>
        </p:nvSpPr>
        <p:spPr>
          <a:xfrm>
            <a:off x="831851" y="4589464"/>
            <a:ext cx="10515600" cy="98454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Tree>
    <p:extLst>
      <p:ext uri="{BB962C8B-B14F-4D97-AF65-F5344CB8AC3E}">
        <p14:creationId xmlns:p14="http://schemas.microsoft.com/office/powerpoint/2010/main" val="17174517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D15F26E-9B96-344E-AC6B-46DB47AC16E4}"/>
              </a:ext>
            </a:extLst>
          </p:cNvPr>
          <p:cNvPicPr>
            <a:picLocks noChangeAspect="1"/>
          </p:cNvPicPr>
          <p:nvPr userDrawn="1"/>
        </p:nvPicPr>
        <p:blipFill>
          <a:blip r:embed="rId2"/>
          <a:stretch>
            <a:fillRect/>
          </a:stretch>
        </p:blipFill>
        <p:spPr>
          <a:xfrm>
            <a:off x="0" y="1"/>
            <a:ext cx="12192000" cy="6858000"/>
          </a:xfrm>
          <a:prstGeom prst="rect">
            <a:avLst/>
          </a:prstGeom>
        </p:spPr>
      </p:pic>
      <p:sp>
        <p:nvSpPr>
          <p:cNvPr id="3" name="Title 1"/>
          <p:cNvSpPr>
            <a:spLocks noGrp="1"/>
          </p:cNvSpPr>
          <p:nvPr>
            <p:ph type="title"/>
          </p:nvPr>
        </p:nvSpPr>
        <p:spPr>
          <a:xfrm>
            <a:off x="838200" y="365127"/>
            <a:ext cx="10515600" cy="1325563"/>
          </a:xfrm>
        </p:spPr>
        <p:txBody>
          <a:bodyPr/>
          <a:lstStyle/>
          <a:p>
            <a:r>
              <a:rPr lang="en-GB"/>
              <a:t>Click to edit Master title style</a:t>
            </a:r>
            <a:endParaRPr lang="en-US" dirty="0"/>
          </a:p>
        </p:txBody>
      </p:sp>
      <p:sp>
        <p:nvSpPr>
          <p:cNvPr id="4" name="Content Placeholder 2"/>
          <p:cNvSpPr>
            <a:spLocks noGrp="1"/>
          </p:cNvSpPr>
          <p:nvPr>
            <p:ph sz="half" idx="1"/>
          </p:nvPr>
        </p:nvSpPr>
        <p:spPr>
          <a:xfrm>
            <a:off x="838200" y="1825626"/>
            <a:ext cx="10515600" cy="3781091"/>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41917776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D15F26E-9B96-344E-AC6B-46DB47AC16E4}"/>
              </a:ext>
            </a:extLst>
          </p:cNvPr>
          <p:cNvPicPr>
            <a:picLocks noChangeAspect="1"/>
          </p:cNvPicPr>
          <p:nvPr userDrawn="1"/>
        </p:nvPicPr>
        <p:blipFill>
          <a:blip r:embed="rId2"/>
          <a:stretch>
            <a:fillRect/>
          </a:stretch>
        </p:blipFill>
        <p:spPr>
          <a:xfrm>
            <a:off x="0" y="1"/>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6"/>
            <a:ext cx="5181600" cy="378109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6"/>
            <a:ext cx="5181600" cy="378109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10/12/2022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16714291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D15F26E-9B96-344E-AC6B-46DB47AC16E4}"/>
              </a:ext>
            </a:extLst>
          </p:cNvPr>
          <p:cNvPicPr>
            <a:picLocks noChangeAspect="1"/>
          </p:cNvPicPr>
          <p:nvPr userDrawn="1"/>
        </p:nvPicPr>
        <p:blipFill>
          <a:blip r:embed="rId2"/>
          <a:stretch>
            <a:fillRect/>
          </a:stretch>
        </p:blipFill>
        <p:spPr>
          <a:xfrm>
            <a:off x="0" y="1"/>
            <a:ext cx="12192000" cy="6858000"/>
          </a:xfrm>
          <a:prstGeom prst="rect">
            <a:avLst/>
          </a:prstGeom>
        </p:spPr>
      </p:pic>
      <p:sp>
        <p:nvSpPr>
          <p:cNvPr id="2" name="Title 1"/>
          <p:cNvSpPr>
            <a:spLocks noGrp="1"/>
          </p:cNvSpPr>
          <p:nvPr>
            <p:ph type="title"/>
          </p:nvPr>
        </p:nvSpPr>
        <p:spPr>
          <a:xfrm>
            <a:off x="839788" y="365127"/>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C958B5D-2B71-F94E-8A2A-2F1F5E391DA3}" type="datetimeFigureOut">
              <a:rPr lang="en-US" smtClean="0"/>
              <a:t>10/12/2022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18870511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D15F26E-9B96-344E-AC6B-46DB47AC16E4}"/>
              </a:ext>
            </a:extLst>
          </p:cNvPr>
          <p:cNvPicPr>
            <a:picLocks noChangeAspect="1"/>
          </p:cNvPicPr>
          <p:nvPr userDrawn="1"/>
        </p:nvPicPr>
        <p:blipFill>
          <a:blip r:embed="rId2"/>
          <a:stretch>
            <a:fillRect/>
          </a:stretch>
        </p:blipFill>
        <p:spPr>
          <a:xfrm>
            <a:off x="0" y="1"/>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10/12/2022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41953956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D15F26E-9B96-344E-AC6B-46DB47AC16E4}"/>
              </a:ext>
            </a:extLst>
          </p:cNvPr>
          <p:cNvPicPr>
            <a:picLocks noChangeAspect="1"/>
          </p:cNvPicPr>
          <p:nvPr userDrawn="1"/>
        </p:nvPicPr>
        <p:blipFill>
          <a:blip r:embed="rId2"/>
          <a:stretch>
            <a:fillRect/>
          </a:stretch>
        </p:blipFill>
        <p:spPr>
          <a:xfrm>
            <a:off x="0" y="1"/>
            <a:ext cx="12192000" cy="6858000"/>
          </a:xfrm>
          <a:prstGeom prst="rect">
            <a:avLst/>
          </a:prstGeom>
        </p:spPr>
      </p:pic>
      <p:sp>
        <p:nvSpPr>
          <p:cNvPr id="2" name="Date Placeholder 1"/>
          <p:cNvSpPr>
            <a:spLocks noGrp="1"/>
          </p:cNvSpPr>
          <p:nvPr>
            <p:ph type="dt" sz="half" idx="10"/>
          </p:nvPr>
        </p:nvSpPr>
        <p:spPr/>
        <p:txBody>
          <a:bodyPr/>
          <a:lstStyle/>
          <a:p>
            <a:fld id="{5C958B5D-2B71-F94E-8A2A-2F1F5E391DA3}" type="datetimeFigureOut">
              <a:rPr lang="en-US" smtClean="0"/>
              <a:t>10/12/2022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13353556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D15F26E-9B96-344E-AC6B-46DB47AC16E4}"/>
              </a:ext>
            </a:extLst>
          </p:cNvPr>
          <p:cNvPicPr>
            <a:picLocks noChangeAspect="1"/>
          </p:cNvPicPr>
          <p:nvPr userDrawn="1"/>
        </p:nvPicPr>
        <p:blipFill>
          <a:blip r:embed="rId2"/>
          <a:stretch>
            <a:fillRect/>
          </a:stretch>
        </p:blipFill>
        <p:spPr>
          <a:xfrm>
            <a:off x="0" y="1"/>
            <a:ext cx="12192000" cy="6858000"/>
          </a:xfrm>
          <a:prstGeom prst="rect">
            <a:avLst/>
          </a:prstGeom>
        </p:spPr>
      </p:pic>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10/12/2022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24757364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D15F26E-9B96-344E-AC6B-46DB47AC16E4}"/>
              </a:ext>
            </a:extLst>
          </p:cNvPr>
          <p:cNvPicPr>
            <a:picLocks noChangeAspect="1"/>
          </p:cNvPicPr>
          <p:nvPr userDrawn="1"/>
        </p:nvPicPr>
        <p:blipFill>
          <a:blip r:embed="rId2"/>
          <a:stretch>
            <a:fillRect/>
          </a:stretch>
        </p:blipFill>
        <p:spPr>
          <a:xfrm>
            <a:off x="0" y="1"/>
            <a:ext cx="12192000" cy="6858000"/>
          </a:xfrm>
          <a:prstGeom prst="rect">
            <a:avLst/>
          </a:prstGeom>
        </p:spPr>
      </p:pic>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Drag picture to placeholder or click icon to add</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10/12/2022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6028070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D15F26E-9B96-344E-AC6B-46DB47AC16E4}"/>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838200" y="1825626"/>
            <a:ext cx="10515600" cy="3765049"/>
          </a:xfrm>
        </p:spPr>
        <p:txBody>
          <a:bodyPr vert="eaVert"/>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10/12/2022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14281522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D15F26E-9B96-344E-AC6B-46DB47AC16E4}"/>
              </a:ext>
            </a:extLst>
          </p:cNvPr>
          <p:cNvPicPr>
            <a:picLocks noChangeAspect="1"/>
          </p:cNvPicPr>
          <p:nvPr userDrawn="1"/>
        </p:nvPicPr>
        <p:blipFill>
          <a:blip r:embed="rId2"/>
          <a:stretch>
            <a:fillRect/>
          </a:stretch>
        </p:blipFill>
        <p:spPr>
          <a:xfrm>
            <a:off x="0" y="1"/>
            <a:ext cx="12192000" cy="6858000"/>
          </a:xfrm>
          <a:prstGeom prst="rect">
            <a:avLst/>
          </a:prstGeom>
        </p:spPr>
      </p:pic>
      <p:sp>
        <p:nvSpPr>
          <p:cNvPr id="2" name="Vertical Title 1"/>
          <p:cNvSpPr>
            <a:spLocks noGrp="1"/>
          </p:cNvSpPr>
          <p:nvPr>
            <p:ph type="title" orient="vert"/>
          </p:nvPr>
        </p:nvSpPr>
        <p:spPr>
          <a:xfrm>
            <a:off x="8724901" y="365126"/>
            <a:ext cx="2628900" cy="5289717"/>
          </a:xfrm>
        </p:spPr>
        <p:txBody>
          <a:bodyPr vert="eaVert"/>
          <a:lstStyle/>
          <a:p>
            <a:r>
              <a:rPr lang="en-GB" dirty="0"/>
              <a:t>Click to edit Master title style</a:t>
            </a:r>
            <a:endParaRPr lang="en-US" dirty="0"/>
          </a:p>
        </p:txBody>
      </p:sp>
      <p:sp>
        <p:nvSpPr>
          <p:cNvPr id="3" name="Vertical Text Placeholder 2"/>
          <p:cNvSpPr>
            <a:spLocks noGrp="1"/>
          </p:cNvSpPr>
          <p:nvPr>
            <p:ph type="body" orient="vert" idx="1"/>
          </p:nvPr>
        </p:nvSpPr>
        <p:spPr>
          <a:xfrm>
            <a:off x="838201" y="365126"/>
            <a:ext cx="7734300" cy="5289717"/>
          </a:xfrm>
        </p:spPr>
        <p:txBody>
          <a:bodyPr vert="eaVert"/>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10/12/2022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1175592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AEAE442-658B-45E1-A480-DFD8C5FF44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9F08982-CF3B-4078-AD41-82D988004D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6075B6-ADB6-43AA-B698-A5389B467BD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C1E9FD-E63D-4DB2-ADF7-89863E7ABB21}" type="datetimeFigureOut">
              <a:rPr lang="en-GB" smtClean="0"/>
              <a:t>12/10/2022</a:t>
            </a:fld>
            <a:endParaRPr lang="en-GB"/>
          </a:p>
        </p:txBody>
      </p:sp>
      <p:sp>
        <p:nvSpPr>
          <p:cNvPr id="5" name="Footer Placeholder 4">
            <a:extLst>
              <a:ext uri="{FF2B5EF4-FFF2-40B4-BE49-F238E27FC236}">
                <a16:creationId xmlns:a16="http://schemas.microsoft.com/office/drawing/2014/main" id="{25761184-B226-45B0-BB0E-06BC3FF201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C112822-9644-4795-B4A9-23D64AD54A0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FE2DCB-D8DD-4028-A64C-D32BDD932F7B}" type="slidenum">
              <a:rPr lang="en-GB" smtClean="0"/>
              <a:t>‹#›</a:t>
            </a:fld>
            <a:endParaRPr lang="en-GB"/>
          </a:p>
        </p:txBody>
      </p:sp>
    </p:spTree>
    <p:extLst>
      <p:ext uri="{BB962C8B-B14F-4D97-AF65-F5344CB8AC3E}">
        <p14:creationId xmlns:p14="http://schemas.microsoft.com/office/powerpoint/2010/main" val="34524542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958B5D-2B71-F94E-8A2A-2F1F5E391DA3}" type="datetimeFigureOut">
              <a:rPr lang="en-US" smtClean="0"/>
              <a:t>10/12/2022</a:t>
            </a:fld>
            <a:endParaRPr lang="en-US" dirty="0"/>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8CBF47-CD5C-4D4C-8BC8-D49EA6405D47}" type="slidenum">
              <a:rPr lang="en-US" smtClean="0"/>
              <a:t>‹#›</a:t>
            </a:fld>
            <a:endParaRPr lang="en-US" dirty="0"/>
          </a:p>
        </p:txBody>
      </p:sp>
      <p:pic>
        <p:nvPicPr>
          <p:cNvPr id="9" name="Picture 8">
            <a:extLst>
              <a:ext uri="{FF2B5EF4-FFF2-40B4-BE49-F238E27FC236}">
                <a16:creationId xmlns:a16="http://schemas.microsoft.com/office/drawing/2014/main" id="{C445454C-B092-DF4A-81BE-4BFFFEE7BA2F}"/>
              </a:ext>
            </a:extLst>
          </p:cNvPr>
          <p:cNvPicPr>
            <a:picLocks noChangeAspect="1"/>
          </p:cNvPicPr>
          <p:nvPr userDrawn="1"/>
        </p:nvPicPr>
        <p:blipFill>
          <a:blip r:embed="rId13"/>
          <a:stretch>
            <a:fillRect/>
          </a:stretch>
        </p:blipFill>
        <p:spPr>
          <a:xfrm>
            <a:off x="0" y="22164"/>
            <a:ext cx="12192000" cy="6813673"/>
          </a:xfrm>
          <a:prstGeom prst="rect">
            <a:avLst/>
          </a:prstGeom>
        </p:spPr>
      </p:pic>
    </p:spTree>
    <p:extLst>
      <p:ext uri="{BB962C8B-B14F-4D97-AF65-F5344CB8AC3E}">
        <p14:creationId xmlns:p14="http://schemas.microsoft.com/office/powerpoint/2010/main" val="29829839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http://blog.okfn.org/2012/06/01/the-right-to-read-is-the-right-to-mine/"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flickr.com/photos/adambindslev/4727853016" TargetMode="External"/><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wccftech.com/scientists-perform-important-tasks-morning-avoid-decision-fatigue" TargetMode="External"/><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3D256B-845C-4B16-ADC6-CC0AE7814532}"/>
              </a:ext>
            </a:extLst>
          </p:cNvPr>
          <p:cNvSpPr txBox="1"/>
          <p:nvPr/>
        </p:nvSpPr>
        <p:spPr>
          <a:xfrm>
            <a:off x="2679940" y="5457645"/>
            <a:ext cx="7200181" cy="830997"/>
          </a:xfrm>
          <a:prstGeom prst="rect">
            <a:avLst/>
          </a:prstGeom>
          <a:solidFill>
            <a:srgbClr val="FFFF00"/>
          </a:solidFill>
        </p:spPr>
        <p:txBody>
          <a:bodyPr wrap="square" rtlCol="0">
            <a:spAutoFit/>
          </a:bodyPr>
          <a:lstStyle/>
          <a:p>
            <a:pPr algn="ctr"/>
            <a:r>
              <a:rPr lang="en-GB" sz="4800" dirty="0"/>
              <a:t>Engaging with Literature</a:t>
            </a:r>
          </a:p>
        </p:txBody>
      </p:sp>
    </p:spTree>
    <p:extLst>
      <p:ext uri="{BB962C8B-B14F-4D97-AF65-F5344CB8AC3E}">
        <p14:creationId xmlns:p14="http://schemas.microsoft.com/office/powerpoint/2010/main" val="18358490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Content Placeholder 3">
            <a:extLst>
              <a:ext uri="{FF2B5EF4-FFF2-40B4-BE49-F238E27FC236}">
                <a16:creationId xmlns:a16="http://schemas.microsoft.com/office/drawing/2014/main" id="{5D157C38-BB64-422B-B8F7-0B35AE33C607}"/>
              </a:ext>
            </a:extLst>
          </p:cNvPr>
          <p:cNvPicPr>
            <a:picLocks noGrp="1" noChangeAspect="1"/>
          </p:cNvPicPr>
          <p:nvPr>
            <p:ph idx="1"/>
          </p:nvPr>
        </p:nvPicPr>
        <p:blipFill rotWithShape="1">
          <a:blip r:embed="rId2">
            <a:alphaModFix amt="50000"/>
          </a:blip>
          <a:srcRect l="25"/>
          <a:stretch/>
        </p:blipFill>
        <p:spPr>
          <a:xfrm>
            <a:off x="20" y="10"/>
            <a:ext cx="12188930" cy="6857990"/>
          </a:xfrm>
          <a:prstGeom prst="rect">
            <a:avLst/>
          </a:prstGeom>
        </p:spPr>
      </p:pic>
      <p:sp>
        <p:nvSpPr>
          <p:cNvPr id="2" name="Title 1">
            <a:extLst>
              <a:ext uri="{FF2B5EF4-FFF2-40B4-BE49-F238E27FC236}">
                <a16:creationId xmlns:a16="http://schemas.microsoft.com/office/drawing/2014/main" id="{13FBB7B6-0698-459A-9177-1CE42D426C1C}"/>
              </a:ext>
            </a:extLst>
          </p:cNvPr>
          <p:cNvSpPr>
            <a:spLocks noGrp="1"/>
          </p:cNvSpPr>
          <p:nvPr>
            <p:ph type="title"/>
          </p:nvPr>
        </p:nvSpPr>
        <p:spPr>
          <a:xfrm>
            <a:off x="1524000" y="1122363"/>
            <a:ext cx="9144000" cy="3063240"/>
          </a:xfrm>
        </p:spPr>
        <p:txBody>
          <a:bodyPr vert="horz" lIns="91440" tIns="45720" rIns="91440" bIns="45720" rtlCol="0" anchor="b">
            <a:normAutofit/>
          </a:bodyPr>
          <a:lstStyle/>
          <a:p>
            <a:pPr algn="ctr"/>
            <a:r>
              <a:rPr lang="en-US" sz="6600">
                <a:solidFill>
                  <a:srgbClr val="FFFFFF"/>
                </a:solidFill>
              </a:rPr>
              <a:t>Reading before action</a:t>
            </a:r>
          </a:p>
        </p:txBody>
      </p:sp>
      <p:sp>
        <p:nvSpPr>
          <p:cNvPr id="11"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4843991"/>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Text&#10;&#10;Description automatically generated">
            <a:extLst>
              <a:ext uri="{FF2B5EF4-FFF2-40B4-BE49-F238E27FC236}">
                <a16:creationId xmlns:a16="http://schemas.microsoft.com/office/drawing/2014/main" id="{5D7EEF13-BA9E-46DE-9F6A-79FA1B685A1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038600" y="774290"/>
            <a:ext cx="7833852" cy="2080035"/>
          </a:xfrm>
        </p:spPr>
      </p:pic>
      <p:pic>
        <p:nvPicPr>
          <p:cNvPr id="7" name="Picture 6" descr="Table&#10;&#10;Description automatically generated">
            <a:extLst>
              <a:ext uri="{FF2B5EF4-FFF2-40B4-BE49-F238E27FC236}">
                <a16:creationId xmlns:a16="http://schemas.microsoft.com/office/drawing/2014/main" id="{3996D076-6426-46A2-8899-7CD7909B24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38600" y="2903538"/>
            <a:ext cx="7833852" cy="3526759"/>
          </a:xfrm>
          <a:prstGeom prst="rect">
            <a:avLst/>
          </a:prstGeom>
        </p:spPr>
      </p:pic>
      <p:sp>
        <p:nvSpPr>
          <p:cNvPr id="2" name="Title 1">
            <a:extLst>
              <a:ext uri="{FF2B5EF4-FFF2-40B4-BE49-F238E27FC236}">
                <a16:creationId xmlns:a16="http://schemas.microsoft.com/office/drawing/2014/main" id="{ABE04CB1-8BA8-483D-8E99-3571E1646680}"/>
              </a:ext>
            </a:extLst>
          </p:cNvPr>
          <p:cNvSpPr>
            <a:spLocks noGrp="1"/>
          </p:cNvSpPr>
          <p:nvPr>
            <p:ph type="title"/>
          </p:nvPr>
        </p:nvSpPr>
        <p:spPr>
          <a:xfrm>
            <a:off x="640080" y="2074363"/>
            <a:ext cx="2752354" cy="2709275"/>
          </a:xfrm>
          <a:prstGeom prst="ellipse">
            <a:avLst/>
          </a:prstGeom>
          <a:solidFill>
            <a:schemeClr val="tx1">
              <a:lumMod val="85000"/>
              <a:lumOff val="15000"/>
            </a:schemeClr>
          </a:solidFill>
          <a:ln w="174625" cmpd="thinThick">
            <a:solidFill>
              <a:schemeClr val="tx1">
                <a:lumMod val="85000"/>
                <a:lumOff val="15000"/>
              </a:schemeClr>
            </a:solidFill>
          </a:ln>
        </p:spPr>
        <p:txBody>
          <a:bodyPr vert="horz" lIns="91440" tIns="45720" rIns="91440" bIns="45720" rtlCol="0" anchor="ctr">
            <a:normAutofit/>
          </a:bodyPr>
          <a:lstStyle/>
          <a:p>
            <a:pPr algn="ctr"/>
            <a:r>
              <a:rPr lang="en-US" sz="2600" kern="1200">
                <a:solidFill>
                  <a:schemeClr val="bg1"/>
                </a:solidFill>
                <a:latin typeface="+mj-lt"/>
                <a:ea typeface="+mj-ea"/>
                <a:cs typeface="+mj-cs"/>
              </a:rPr>
              <a:t>Engaging with literature</a:t>
            </a:r>
          </a:p>
        </p:txBody>
      </p:sp>
    </p:spTree>
    <p:extLst>
      <p:ext uri="{BB962C8B-B14F-4D97-AF65-F5344CB8AC3E}">
        <p14:creationId xmlns:p14="http://schemas.microsoft.com/office/powerpoint/2010/main" val="2649138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825AC39-5F85-4CAA-8A81-A1287086B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95DA4D23-37FC-4B90-8188-F0377C5F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417162" cy="6858000"/>
          </a:xfrm>
          <a:custGeom>
            <a:avLst/>
            <a:gdLst>
              <a:gd name="connsiteX0" fmla="*/ 0 w 4417162"/>
              <a:gd name="connsiteY0" fmla="*/ 0 h 6858000"/>
              <a:gd name="connsiteX1" fmla="*/ 144378 w 4417162"/>
              <a:gd name="connsiteY1" fmla="*/ 0 h 6858000"/>
              <a:gd name="connsiteX2" fmla="*/ 2310062 w 4417162"/>
              <a:gd name="connsiteY2" fmla="*/ 0 h 6858000"/>
              <a:gd name="connsiteX3" fmla="*/ 4227367 w 4417162"/>
              <a:gd name="connsiteY3" fmla="*/ 0 h 6858000"/>
              <a:gd name="connsiteX4" fmla="*/ 4232407 w 4417162"/>
              <a:gd name="connsiteY4" fmla="*/ 66675 h 6858000"/>
              <a:gd name="connsiteX5" fmla="*/ 4240804 w 4417162"/>
              <a:gd name="connsiteY5" fmla="*/ 122237 h 6858000"/>
              <a:gd name="connsiteX6" fmla="*/ 4250882 w 4417162"/>
              <a:gd name="connsiteY6" fmla="*/ 174625 h 6858000"/>
              <a:gd name="connsiteX7" fmla="*/ 4267678 w 4417162"/>
              <a:gd name="connsiteY7" fmla="*/ 217487 h 6858000"/>
              <a:gd name="connsiteX8" fmla="*/ 4284474 w 4417162"/>
              <a:gd name="connsiteY8" fmla="*/ 260350 h 6858000"/>
              <a:gd name="connsiteX9" fmla="*/ 4304629 w 4417162"/>
              <a:gd name="connsiteY9" fmla="*/ 296862 h 6858000"/>
              <a:gd name="connsiteX10" fmla="*/ 4324784 w 4417162"/>
              <a:gd name="connsiteY10" fmla="*/ 334962 h 6858000"/>
              <a:gd name="connsiteX11" fmla="*/ 4343260 w 4417162"/>
              <a:gd name="connsiteY11" fmla="*/ 369887 h 6858000"/>
              <a:gd name="connsiteX12" fmla="*/ 4361735 w 4417162"/>
              <a:gd name="connsiteY12" fmla="*/ 409575 h 6858000"/>
              <a:gd name="connsiteX13" fmla="*/ 4378531 w 4417162"/>
              <a:gd name="connsiteY13" fmla="*/ 450850 h 6858000"/>
              <a:gd name="connsiteX14" fmla="*/ 4393648 w 4417162"/>
              <a:gd name="connsiteY14" fmla="*/ 496887 h 6858000"/>
              <a:gd name="connsiteX15" fmla="*/ 4405405 w 4417162"/>
              <a:gd name="connsiteY15" fmla="*/ 546100 h 6858000"/>
              <a:gd name="connsiteX16" fmla="*/ 4413803 w 4417162"/>
              <a:gd name="connsiteY16" fmla="*/ 606425 h 6858000"/>
              <a:gd name="connsiteX17" fmla="*/ 4417162 w 4417162"/>
              <a:gd name="connsiteY17" fmla="*/ 673100 h 6858000"/>
              <a:gd name="connsiteX18" fmla="*/ 4413803 w 4417162"/>
              <a:gd name="connsiteY18" fmla="*/ 744537 h 6858000"/>
              <a:gd name="connsiteX19" fmla="*/ 4405405 w 4417162"/>
              <a:gd name="connsiteY19" fmla="*/ 801687 h 6858000"/>
              <a:gd name="connsiteX20" fmla="*/ 4393648 w 4417162"/>
              <a:gd name="connsiteY20" fmla="*/ 854075 h 6858000"/>
              <a:gd name="connsiteX21" fmla="*/ 4378531 w 4417162"/>
              <a:gd name="connsiteY21" fmla="*/ 901700 h 6858000"/>
              <a:gd name="connsiteX22" fmla="*/ 4361735 w 4417162"/>
              <a:gd name="connsiteY22" fmla="*/ 942975 h 6858000"/>
              <a:gd name="connsiteX23" fmla="*/ 4341580 w 4417162"/>
              <a:gd name="connsiteY23" fmla="*/ 981075 h 6858000"/>
              <a:gd name="connsiteX24" fmla="*/ 4321425 w 4417162"/>
              <a:gd name="connsiteY24" fmla="*/ 1017587 h 6858000"/>
              <a:gd name="connsiteX25" fmla="*/ 4301270 w 4417162"/>
              <a:gd name="connsiteY25" fmla="*/ 1055687 h 6858000"/>
              <a:gd name="connsiteX26" fmla="*/ 4282794 w 4417162"/>
              <a:gd name="connsiteY26" fmla="*/ 1095375 h 6858000"/>
              <a:gd name="connsiteX27" fmla="*/ 4264318 w 4417162"/>
              <a:gd name="connsiteY27" fmla="*/ 1136650 h 6858000"/>
              <a:gd name="connsiteX28" fmla="*/ 4249203 w 4417162"/>
              <a:gd name="connsiteY28" fmla="*/ 1182687 h 6858000"/>
              <a:gd name="connsiteX29" fmla="*/ 4239125 w 4417162"/>
              <a:gd name="connsiteY29" fmla="*/ 1235075 h 6858000"/>
              <a:gd name="connsiteX30" fmla="*/ 4229047 w 4417162"/>
              <a:gd name="connsiteY30" fmla="*/ 1295400 h 6858000"/>
              <a:gd name="connsiteX31" fmla="*/ 4227367 w 4417162"/>
              <a:gd name="connsiteY31" fmla="*/ 1363662 h 6858000"/>
              <a:gd name="connsiteX32" fmla="*/ 4229047 w 4417162"/>
              <a:gd name="connsiteY32" fmla="*/ 1431925 h 6858000"/>
              <a:gd name="connsiteX33" fmla="*/ 4239125 w 4417162"/>
              <a:gd name="connsiteY33" fmla="*/ 1492250 h 6858000"/>
              <a:gd name="connsiteX34" fmla="*/ 4249203 w 4417162"/>
              <a:gd name="connsiteY34" fmla="*/ 1544637 h 6858000"/>
              <a:gd name="connsiteX35" fmla="*/ 4264318 w 4417162"/>
              <a:gd name="connsiteY35" fmla="*/ 1589087 h 6858000"/>
              <a:gd name="connsiteX36" fmla="*/ 4282794 w 4417162"/>
              <a:gd name="connsiteY36" fmla="*/ 1631950 h 6858000"/>
              <a:gd name="connsiteX37" fmla="*/ 4301270 w 4417162"/>
              <a:gd name="connsiteY37" fmla="*/ 1671637 h 6858000"/>
              <a:gd name="connsiteX38" fmla="*/ 4321425 w 4417162"/>
              <a:gd name="connsiteY38" fmla="*/ 1708150 h 6858000"/>
              <a:gd name="connsiteX39" fmla="*/ 4341580 w 4417162"/>
              <a:gd name="connsiteY39" fmla="*/ 1743075 h 6858000"/>
              <a:gd name="connsiteX40" fmla="*/ 4361735 w 4417162"/>
              <a:gd name="connsiteY40" fmla="*/ 1782762 h 6858000"/>
              <a:gd name="connsiteX41" fmla="*/ 4378531 w 4417162"/>
              <a:gd name="connsiteY41" fmla="*/ 1824037 h 6858000"/>
              <a:gd name="connsiteX42" fmla="*/ 4393648 w 4417162"/>
              <a:gd name="connsiteY42" fmla="*/ 1870075 h 6858000"/>
              <a:gd name="connsiteX43" fmla="*/ 4405405 w 4417162"/>
              <a:gd name="connsiteY43" fmla="*/ 1922462 h 6858000"/>
              <a:gd name="connsiteX44" fmla="*/ 4413803 w 4417162"/>
              <a:gd name="connsiteY44" fmla="*/ 1982787 h 6858000"/>
              <a:gd name="connsiteX45" fmla="*/ 4417162 w 4417162"/>
              <a:gd name="connsiteY45" fmla="*/ 2051050 h 6858000"/>
              <a:gd name="connsiteX46" fmla="*/ 4413803 w 4417162"/>
              <a:gd name="connsiteY46" fmla="*/ 2119312 h 6858000"/>
              <a:gd name="connsiteX47" fmla="*/ 4405405 w 4417162"/>
              <a:gd name="connsiteY47" fmla="*/ 2179637 h 6858000"/>
              <a:gd name="connsiteX48" fmla="*/ 4393648 w 4417162"/>
              <a:gd name="connsiteY48" fmla="*/ 2232025 h 6858000"/>
              <a:gd name="connsiteX49" fmla="*/ 4378531 w 4417162"/>
              <a:gd name="connsiteY49" fmla="*/ 2278062 h 6858000"/>
              <a:gd name="connsiteX50" fmla="*/ 4361735 w 4417162"/>
              <a:gd name="connsiteY50" fmla="*/ 2319337 h 6858000"/>
              <a:gd name="connsiteX51" fmla="*/ 4341580 w 4417162"/>
              <a:gd name="connsiteY51" fmla="*/ 2359025 h 6858000"/>
              <a:gd name="connsiteX52" fmla="*/ 4321425 w 4417162"/>
              <a:gd name="connsiteY52" fmla="*/ 2395537 h 6858000"/>
              <a:gd name="connsiteX53" fmla="*/ 4301270 w 4417162"/>
              <a:gd name="connsiteY53" fmla="*/ 2433637 h 6858000"/>
              <a:gd name="connsiteX54" fmla="*/ 4282794 w 4417162"/>
              <a:gd name="connsiteY54" fmla="*/ 2471737 h 6858000"/>
              <a:gd name="connsiteX55" fmla="*/ 4264318 w 4417162"/>
              <a:gd name="connsiteY55" fmla="*/ 2513012 h 6858000"/>
              <a:gd name="connsiteX56" fmla="*/ 4249203 w 4417162"/>
              <a:gd name="connsiteY56" fmla="*/ 2560637 h 6858000"/>
              <a:gd name="connsiteX57" fmla="*/ 4239125 w 4417162"/>
              <a:gd name="connsiteY57" fmla="*/ 2613025 h 6858000"/>
              <a:gd name="connsiteX58" fmla="*/ 4229047 w 4417162"/>
              <a:gd name="connsiteY58" fmla="*/ 2671762 h 6858000"/>
              <a:gd name="connsiteX59" fmla="*/ 4227367 w 4417162"/>
              <a:gd name="connsiteY59" fmla="*/ 2741612 h 6858000"/>
              <a:gd name="connsiteX60" fmla="*/ 4229047 w 4417162"/>
              <a:gd name="connsiteY60" fmla="*/ 2809875 h 6858000"/>
              <a:gd name="connsiteX61" fmla="*/ 4239125 w 4417162"/>
              <a:gd name="connsiteY61" fmla="*/ 2868612 h 6858000"/>
              <a:gd name="connsiteX62" fmla="*/ 4249203 w 4417162"/>
              <a:gd name="connsiteY62" fmla="*/ 2922587 h 6858000"/>
              <a:gd name="connsiteX63" fmla="*/ 4264318 w 4417162"/>
              <a:gd name="connsiteY63" fmla="*/ 2967037 h 6858000"/>
              <a:gd name="connsiteX64" fmla="*/ 4282794 w 4417162"/>
              <a:gd name="connsiteY64" fmla="*/ 3009900 h 6858000"/>
              <a:gd name="connsiteX65" fmla="*/ 4301270 w 4417162"/>
              <a:gd name="connsiteY65" fmla="*/ 3046412 h 6858000"/>
              <a:gd name="connsiteX66" fmla="*/ 4321425 w 4417162"/>
              <a:gd name="connsiteY66" fmla="*/ 3084512 h 6858000"/>
              <a:gd name="connsiteX67" fmla="*/ 4341580 w 4417162"/>
              <a:gd name="connsiteY67" fmla="*/ 3121025 h 6858000"/>
              <a:gd name="connsiteX68" fmla="*/ 4361735 w 4417162"/>
              <a:gd name="connsiteY68" fmla="*/ 3160712 h 6858000"/>
              <a:gd name="connsiteX69" fmla="*/ 4378531 w 4417162"/>
              <a:gd name="connsiteY69" fmla="*/ 3201987 h 6858000"/>
              <a:gd name="connsiteX70" fmla="*/ 4393648 w 4417162"/>
              <a:gd name="connsiteY70" fmla="*/ 3248025 h 6858000"/>
              <a:gd name="connsiteX71" fmla="*/ 4405405 w 4417162"/>
              <a:gd name="connsiteY71" fmla="*/ 3300412 h 6858000"/>
              <a:gd name="connsiteX72" fmla="*/ 4413803 w 4417162"/>
              <a:gd name="connsiteY72" fmla="*/ 3360737 h 6858000"/>
              <a:gd name="connsiteX73" fmla="*/ 4417162 w 4417162"/>
              <a:gd name="connsiteY73" fmla="*/ 3427412 h 6858000"/>
              <a:gd name="connsiteX74" fmla="*/ 4413803 w 4417162"/>
              <a:gd name="connsiteY74" fmla="*/ 3497262 h 6858000"/>
              <a:gd name="connsiteX75" fmla="*/ 4405405 w 4417162"/>
              <a:gd name="connsiteY75" fmla="*/ 3557587 h 6858000"/>
              <a:gd name="connsiteX76" fmla="*/ 4393648 w 4417162"/>
              <a:gd name="connsiteY76" fmla="*/ 3609975 h 6858000"/>
              <a:gd name="connsiteX77" fmla="*/ 4378531 w 4417162"/>
              <a:gd name="connsiteY77" fmla="*/ 3656012 h 6858000"/>
              <a:gd name="connsiteX78" fmla="*/ 4361735 w 4417162"/>
              <a:gd name="connsiteY78" fmla="*/ 3697287 h 6858000"/>
              <a:gd name="connsiteX79" fmla="*/ 4341580 w 4417162"/>
              <a:gd name="connsiteY79" fmla="*/ 3736975 h 6858000"/>
              <a:gd name="connsiteX80" fmla="*/ 4301270 w 4417162"/>
              <a:gd name="connsiteY80" fmla="*/ 3811587 h 6858000"/>
              <a:gd name="connsiteX81" fmla="*/ 4282794 w 4417162"/>
              <a:gd name="connsiteY81" fmla="*/ 3848100 h 6858000"/>
              <a:gd name="connsiteX82" fmla="*/ 4264318 w 4417162"/>
              <a:gd name="connsiteY82" fmla="*/ 3890962 h 6858000"/>
              <a:gd name="connsiteX83" fmla="*/ 4249203 w 4417162"/>
              <a:gd name="connsiteY83" fmla="*/ 3935412 h 6858000"/>
              <a:gd name="connsiteX84" fmla="*/ 4239125 w 4417162"/>
              <a:gd name="connsiteY84" fmla="*/ 3987800 h 6858000"/>
              <a:gd name="connsiteX85" fmla="*/ 4229047 w 4417162"/>
              <a:gd name="connsiteY85" fmla="*/ 4048125 h 6858000"/>
              <a:gd name="connsiteX86" fmla="*/ 4227367 w 4417162"/>
              <a:gd name="connsiteY86" fmla="*/ 4116387 h 6858000"/>
              <a:gd name="connsiteX87" fmla="*/ 4229047 w 4417162"/>
              <a:gd name="connsiteY87" fmla="*/ 4186237 h 6858000"/>
              <a:gd name="connsiteX88" fmla="*/ 4239125 w 4417162"/>
              <a:gd name="connsiteY88" fmla="*/ 4244975 h 6858000"/>
              <a:gd name="connsiteX89" fmla="*/ 4249203 w 4417162"/>
              <a:gd name="connsiteY89" fmla="*/ 4297362 h 6858000"/>
              <a:gd name="connsiteX90" fmla="*/ 4264318 w 4417162"/>
              <a:gd name="connsiteY90" fmla="*/ 4343400 h 6858000"/>
              <a:gd name="connsiteX91" fmla="*/ 4282794 w 4417162"/>
              <a:gd name="connsiteY91" fmla="*/ 4386262 h 6858000"/>
              <a:gd name="connsiteX92" fmla="*/ 4301270 w 4417162"/>
              <a:gd name="connsiteY92" fmla="*/ 4424362 h 6858000"/>
              <a:gd name="connsiteX93" fmla="*/ 4341580 w 4417162"/>
              <a:gd name="connsiteY93" fmla="*/ 4498975 h 6858000"/>
              <a:gd name="connsiteX94" fmla="*/ 4361735 w 4417162"/>
              <a:gd name="connsiteY94" fmla="*/ 4537075 h 6858000"/>
              <a:gd name="connsiteX95" fmla="*/ 4378531 w 4417162"/>
              <a:gd name="connsiteY95" fmla="*/ 4579937 h 6858000"/>
              <a:gd name="connsiteX96" fmla="*/ 4393648 w 4417162"/>
              <a:gd name="connsiteY96" fmla="*/ 4625975 h 6858000"/>
              <a:gd name="connsiteX97" fmla="*/ 4405405 w 4417162"/>
              <a:gd name="connsiteY97" fmla="*/ 4678362 h 6858000"/>
              <a:gd name="connsiteX98" fmla="*/ 4413803 w 4417162"/>
              <a:gd name="connsiteY98" fmla="*/ 4738687 h 6858000"/>
              <a:gd name="connsiteX99" fmla="*/ 4417162 w 4417162"/>
              <a:gd name="connsiteY99" fmla="*/ 4806950 h 6858000"/>
              <a:gd name="connsiteX100" fmla="*/ 4413803 w 4417162"/>
              <a:gd name="connsiteY100" fmla="*/ 4875212 h 6858000"/>
              <a:gd name="connsiteX101" fmla="*/ 4405405 w 4417162"/>
              <a:gd name="connsiteY101" fmla="*/ 4935537 h 6858000"/>
              <a:gd name="connsiteX102" fmla="*/ 4393648 w 4417162"/>
              <a:gd name="connsiteY102" fmla="*/ 4987925 h 6858000"/>
              <a:gd name="connsiteX103" fmla="*/ 4378531 w 4417162"/>
              <a:gd name="connsiteY103" fmla="*/ 5033962 h 6858000"/>
              <a:gd name="connsiteX104" fmla="*/ 4361735 w 4417162"/>
              <a:gd name="connsiteY104" fmla="*/ 5075237 h 6858000"/>
              <a:gd name="connsiteX105" fmla="*/ 4341580 w 4417162"/>
              <a:gd name="connsiteY105" fmla="*/ 5114925 h 6858000"/>
              <a:gd name="connsiteX106" fmla="*/ 4321425 w 4417162"/>
              <a:gd name="connsiteY106" fmla="*/ 5149850 h 6858000"/>
              <a:gd name="connsiteX107" fmla="*/ 4301270 w 4417162"/>
              <a:gd name="connsiteY107" fmla="*/ 5186362 h 6858000"/>
              <a:gd name="connsiteX108" fmla="*/ 4282794 w 4417162"/>
              <a:gd name="connsiteY108" fmla="*/ 5226050 h 6858000"/>
              <a:gd name="connsiteX109" fmla="*/ 4264318 w 4417162"/>
              <a:gd name="connsiteY109" fmla="*/ 5268912 h 6858000"/>
              <a:gd name="connsiteX110" fmla="*/ 4249203 w 4417162"/>
              <a:gd name="connsiteY110" fmla="*/ 5313362 h 6858000"/>
              <a:gd name="connsiteX111" fmla="*/ 4239125 w 4417162"/>
              <a:gd name="connsiteY111" fmla="*/ 5365750 h 6858000"/>
              <a:gd name="connsiteX112" fmla="*/ 4229047 w 4417162"/>
              <a:gd name="connsiteY112" fmla="*/ 5426075 h 6858000"/>
              <a:gd name="connsiteX113" fmla="*/ 4227367 w 4417162"/>
              <a:gd name="connsiteY113" fmla="*/ 5494337 h 6858000"/>
              <a:gd name="connsiteX114" fmla="*/ 4229047 w 4417162"/>
              <a:gd name="connsiteY114" fmla="*/ 5562600 h 6858000"/>
              <a:gd name="connsiteX115" fmla="*/ 4239125 w 4417162"/>
              <a:gd name="connsiteY115" fmla="*/ 5622925 h 6858000"/>
              <a:gd name="connsiteX116" fmla="*/ 4249203 w 4417162"/>
              <a:gd name="connsiteY116" fmla="*/ 5675312 h 6858000"/>
              <a:gd name="connsiteX117" fmla="*/ 4264318 w 4417162"/>
              <a:gd name="connsiteY117" fmla="*/ 5721350 h 6858000"/>
              <a:gd name="connsiteX118" fmla="*/ 4282794 w 4417162"/>
              <a:gd name="connsiteY118" fmla="*/ 5762625 h 6858000"/>
              <a:gd name="connsiteX119" fmla="*/ 4301270 w 4417162"/>
              <a:gd name="connsiteY119" fmla="*/ 5802312 h 6858000"/>
              <a:gd name="connsiteX120" fmla="*/ 4321425 w 4417162"/>
              <a:gd name="connsiteY120" fmla="*/ 5840412 h 6858000"/>
              <a:gd name="connsiteX121" fmla="*/ 4341580 w 4417162"/>
              <a:gd name="connsiteY121" fmla="*/ 5876925 h 6858000"/>
              <a:gd name="connsiteX122" fmla="*/ 4361735 w 4417162"/>
              <a:gd name="connsiteY122" fmla="*/ 5915025 h 6858000"/>
              <a:gd name="connsiteX123" fmla="*/ 4378531 w 4417162"/>
              <a:gd name="connsiteY123" fmla="*/ 5956300 h 6858000"/>
              <a:gd name="connsiteX124" fmla="*/ 4393648 w 4417162"/>
              <a:gd name="connsiteY124" fmla="*/ 6003925 h 6858000"/>
              <a:gd name="connsiteX125" fmla="*/ 4405405 w 4417162"/>
              <a:gd name="connsiteY125" fmla="*/ 6056312 h 6858000"/>
              <a:gd name="connsiteX126" fmla="*/ 4413803 w 4417162"/>
              <a:gd name="connsiteY126" fmla="*/ 6113462 h 6858000"/>
              <a:gd name="connsiteX127" fmla="*/ 4417162 w 4417162"/>
              <a:gd name="connsiteY127" fmla="*/ 6183312 h 6858000"/>
              <a:gd name="connsiteX128" fmla="*/ 4413803 w 4417162"/>
              <a:gd name="connsiteY128" fmla="*/ 6251575 h 6858000"/>
              <a:gd name="connsiteX129" fmla="*/ 4405405 w 4417162"/>
              <a:gd name="connsiteY129" fmla="*/ 6311900 h 6858000"/>
              <a:gd name="connsiteX130" fmla="*/ 4393648 w 4417162"/>
              <a:gd name="connsiteY130" fmla="*/ 6361112 h 6858000"/>
              <a:gd name="connsiteX131" fmla="*/ 4378531 w 4417162"/>
              <a:gd name="connsiteY131" fmla="*/ 6407150 h 6858000"/>
              <a:gd name="connsiteX132" fmla="*/ 4361735 w 4417162"/>
              <a:gd name="connsiteY132" fmla="*/ 6448425 h 6858000"/>
              <a:gd name="connsiteX133" fmla="*/ 4343260 w 4417162"/>
              <a:gd name="connsiteY133" fmla="*/ 6488112 h 6858000"/>
              <a:gd name="connsiteX134" fmla="*/ 4324784 w 4417162"/>
              <a:gd name="connsiteY134" fmla="*/ 6523037 h 6858000"/>
              <a:gd name="connsiteX135" fmla="*/ 4304629 w 4417162"/>
              <a:gd name="connsiteY135" fmla="*/ 6561137 h 6858000"/>
              <a:gd name="connsiteX136" fmla="*/ 4284474 w 4417162"/>
              <a:gd name="connsiteY136" fmla="*/ 6597650 h 6858000"/>
              <a:gd name="connsiteX137" fmla="*/ 4267678 w 4417162"/>
              <a:gd name="connsiteY137" fmla="*/ 6640512 h 6858000"/>
              <a:gd name="connsiteX138" fmla="*/ 4250882 w 4417162"/>
              <a:gd name="connsiteY138" fmla="*/ 6683375 h 6858000"/>
              <a:gd name="connsiteX139" fmla="*/ 4240804 w 4417162"/>
              <a:gd name="connsiteY139" fmla="*/ 6735762 h 6858000"/>
              <a:gd name="connsiteX140" fmla="*/ 4232407 w 4417162"/>
              <a:gd name="connsiteY140" fmla="*/ 6791325 h 6858000"/>
              <a:gd name="connsiteX141" fmla="*/ 4227367 w 4417162"/>
              <a:gd name="connsiteY141" fmla="*/ 6858000 h 6858000"/>
              <a:gd name="connsiteX142" fmla="*/ 2310062 w 4417162"/>
              <a:gd name="connsiteY142" fmla="*/ 6858000 h 6858000"/>
              <a:gd name="connsiteX143" fmla="*/ 144378 w 4417162"/>
              <a:gd name="connsiteY143" fmla="*/ 6858000 h 6858000"/>
              <a:gd name="connsiteX144" fmla="*/ 0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0" y="0"/>
                </a:moveTo>
                <a:lnTo>
                  <a:pt x="144378" y="0"/>
                </a:lnTo>
                <a:lnTo>
                  <a:pt x="2310062" y="0"/>
                </a:lnTo>
                <a:lnTo>
                  <a:pt x="4227367" y="0"/>
                </a:lnTo>
                <a:lnTo>
                  <a:pt x="4232407" y="66675"/>
                </a:lnTo>
                <a:lnTo>
                  <a:pt x="4240804" y="122237"/>
                </a:lnTo>
                <a:lnTo>
                  <a:pt x="4250882" y="174625"/>
                </a:lnTo>
                <a:lnTo>
                  <a:pt x="4267678" y="217487"/>
                </a:lnTo>
                <a:lnTo>
                  <a:pt x="4284474" y="260350"/>
                </a:lnTo>
                <a:lnTo>
                  <a:pt x="4304629" y="296862"/>
                </a:lnTo>
                <a:lnTo>
                  <a:pt x="4324784" y="334962"/>
                </a:lnTo>
                <a:lnTo>
                  <a:pt x="4343260" y="369887"/>
                </a:lnTo>
                <a:lnTo>
                  <a:pt x="4361735" y="409575"/>
                </a:lnTo>
                <a:lnTo>
                  <a:pt x="4378531" y="450850"/>
                </a:lnTo>
                <a:lnTo>
                  <a:pt x="4393648" y="496887"/>
                </a:lnTo>
                <a:lnTo>
                  <a:pt x="4405405" y="546100"/>
                </a:lnTo>
                <a:lnTo>
                  <a:pt x="4413803" y="606425"/>
                </a:lnTo>
                <a:lnTo>
                  <a:pt x="4417162" y="673100"/>
                </a:lnTo>
                <a:lnTo>
                  <a:pt x="4413803" y="744537"/>
                </a:lnTo>
                <a:lnTo>
                  <a:pt x="4405405" y="801687"/>
                </a:lnTo>
                <a:lnTo>
                  <a:pt x="4393648" y="854075"/>
                </a:lnTo>
                <a:lnTo>
                  <a:pt x="4378531" y="901700"/>
                </a:lnTo>
                <a:lnTo>
                  <a:pt x="4361735" y="942975"/>
                </a:lnTo>
                <a:lnTo>
                  <a:pt x="4341580" y="981075"/>
                </a:lnTo>
                <a:lnTo>
                  <a:pt x="4321425" y="1017587"/>
                </a:lnTo>
                <a:lnTo>
                  <a:pt x="4301270" y="1055687"/>
                </a:lnTo>
                <a:lnTo>
                  <a:pt x="4282794" y="1095375"/>
                </a:lnTo>
                <a:lnTo>
                  <a:pt x="4264318" y="1136650"/>
                </a:lnTo>
                <a:lnTo>
                  <a:pt x="4249203" y="1182687"/>
                </a:lnTo>
                <a:lnTo>
                  <a:pt x="4239125" y="1235075"/>
                </a:lnTo>
                <a:lnTo>
                  <a:pt x="4229047" y="1295400"/>
                </a:lnTo>
                <a:lnTo>
                  <a:pt x="4227367" y="1363662"/>
                </a:lnTo>
                <a:lnTo>
                  <a:pt x="4229047" y="1431925"/>
                </a:lnTo>
                <a:lnTo>
                  <a:pt x="4239125" y="1492250"/>
                </a:lnTo>
                <a:lnTo>
                  <a:pt x="4249203" y="1544637"/>
                </a:lnTo>
                <a:lnTo>
                  <a:pt x="4264318" y="1589087"/>
                </a:lnTo>
                <a:lnTo>
                  <a:pt x="4282794" y="1631950"/>
                </a:lnTo>
                <a:lnTo>
                  <a:pt x="4301270" y="1671637"/>
                </a:lnTo>
                <a:lnTo>
                  <a:pt x="4321425" y="1708150"/>
                </a:lnTo>
                <a:lnTo>
                  <a:pt x="4341580" y="1743075"/>
                </a:lnTo>
                <a:lnTo>
                  <a:pt x="4361735" y="1782762"/>
                </a:lnTo>
                <a:lnTo>
                  <a:pt x="4378531" y="1824037"/>
                </a:lnTo>
                <a:lnTo>
                  <a:pt x="4393648" y="1870075"/>
                </a:lnTo>
                <a:lnTo>
                  <a:pt x="4405405" y="1922462"/>
                </a:lnTo>
                <a:lnTo>
                  <a:pt x="4413803" y="1982787"/>
                </a:lnTo>
                <a:lnTo>
                  <a:pt x="4417162" y="2051050"/>
                </a:lnTo>
                <a:lnTo>
                  <a:pt x="4413803" y="2119312"/>
                </a:lnTo>
                <a:lnTo>
                  <a:pt x="4405405" y="2179637"/>
                </a:lnTo>
                <a:lnTo>
                  <a:pt x="4393648" y="2232025"/>
                </a:lnTo>
                <a:lnTo>
                  <a:pt x="4378531" y="2278062"/>
                </a:lnTo>
                <a:lnTo>
                  <a:pt x="4361735" y="2319337"/>
                </a:lnTo>
                <a:lnTo>
                  <a:pt x="4341580" y="2359025"/>
                </a:lnTo>
                <a:lnTo>
                  <a:pt x="4321425" y="2395537"/>
                </a:lnTo>
                <a:lnTo>
                  <a:pt x="4301270" y="2433637"/>
                </a:lnTo>
                <a:lnTo>
                  <a:pt x="4282794" y="2471737"/>
                </a:lnTo>
                <a:lnTo>
                  <a:pt x="4264318" y="2513012"/>
                </a:lnTo>
                <a:lnTo>
                  <a:pt x="4249203" y="2560637"/>
                </a:lnTo>
                <a:lnTo>
                  <a:pt x="4239125" y="2613025"/>
                </a:lnTo>
                <a:lnTo>
                  <a:pt x="4229047" y="2671762"/>
                </a:lnTo>
                <a:lnTo>
                  <a:pt x="4227367" y="2741612"/>
                </a:lnTo>
                <a:lnTo>
                  <a:pt x="4229047" y="2809875"/>
                </a:lnTo>
                <a:lnTo>
                  <a:pt x="4239125" y="2868612"/>
                </a:lnTo>
                <a:lnTo>
                  <a:pt x="4249203" y="2922587"/>
                </a:lnTo>
                <a:lnTo>
                  <a:pt x="4264318" y="2967037"/>
                </a:lnTo>
                <a:lnTo>
                  <a:pt x="4282794" y="3009900"/>
                </a:lnTo>
                <a:lnTo>
                  <a:pt x="4301270" y="3046412"/>
                </a:lnTo>
                <a:lnTo>
                  <a:pt x="4321425" y="3084512"/>
                </a:lnTo>
                <a:lnTo>
                  <a:pt x="4341580" y="3121025"/>
                </a:lnTo>
                <a:lnTo>
                  <a:pt x="4361735" y="3160712"/>
                </a:lnTo>
                <a:lnTo>
                  <a:pt x="4378531" y="3201987"/>
                </a:lnTo>
                <a:lnTo>
                  <a:pt x="4393648" y="3248025"/>
                </a:lnTo>
                <a:lnTo>
                  <a:pt x="4405405" y="3300412"/>
                </a:lnTo>
                <a:lnTo>
                  <a:pt x="4413803" y="3360737"/>
                </a:lnTo>
                <a:lnTo>
                  <a:pt x="4417162" y="3427412"/>
                </a:lnTo>
                <a:lnTo>
                  <a:pt x="4413803" y="3497262"/>
                </a:lnTo>
                <a:lnTo>
                  <a:pt x="4405405" y="3557587"/>
                </a:lnTo>
                <a:lnTo>
                  <a:pt x="4393648" y="3609975"/>
                </a:lnTo>
                <a:lnTo>
                  <a:pt x="4378531" y="3656012"/>
                </a:lnTo>
                <a:lnTo>
                  <a:pt x="4361735" y="3697287"/>
                </a:lnTo>
                <a:lnTo>
                  <a:pt x="4341580" y="3736975"/>
                </a:lnTo>
                <a:lnTo>
                  <a:pt x="4301270" y="3811587"/>
                </a:lnTo>
                <a:lnTo>
                  <a:pt x="4282794" y="3848100"/>
                </a:lnTo>
                <a:lnTo>
                  <a:pt x="4264318" y="3890962"/>
                </a:lnTo>
                <a:lnTo>
                  <a:pt x="4249203" y="3935412"/>
                </a:lnTo>
                <a:lnTo>
                  <a:pt x="4239125" y="3987800"/>
                </a:lnTo>
                <a:lnTo>
                  <a:pt x="4229047" y="4048125"/>
                </a:lnTo>
                <a:lnTo>
                  <a:pt x="4227367" y="4116387"/>
                </a:lnTo>
                <a:lnTo>
                  <a:pt x="4229047" y="4186237"/>
                </a:lnTo>
                <a:lnTo>
                  <a:pt x="4239125" y="4244975"/>
                </a:lnTo>
                <a:lnTo>
                  <a:pt x="4249203" y="4297362"/>
                </a:lnTo>
                <a:lnTo>
                  <a:pt x="4264318" y="4343400"/>
                </a:lnTo>
                <a:lnTo>
                  <a:pt x="4282794" y="4386262"/>
                </a:lnTo>
                <a:lnTo>
                  <a:pt x="4301270" y="4424362"/>
                </a:lnTo>
                <a:lnTo>
                  <a:pt x="4341580" y="4498975"/>
                </a:lnTo>
                <a:lnTo>
                  <a:pt x="4361735" y="4537075"/>
                </a:lnTo>
                <a:lnTo>
                  <a:pt x="4378531" y="4579937"/>
                </a:lnTo>
                <a:lnTo>
                  <a:pt x="4393648" y="4625975"/>
                </a:lnTo>
                <a:lnTo>
                  <a:pt x="4405405" y="4678362"/>
                </a:lnTo>
                <a:lnTo>
                  <a:pt x="4413803" y="4738687"/>
                </a:lnTo>
                <a:lnTo>
                  <a:pt x="4417162" y="4806950"/>
                </a:lnTo>
                <a:lnTo>
                  <a:pt x="4413803" y="4875212"/>
                </a:lnTo>
                <a:lnTo>
                  <a:pt x="4405405" y="4935537"/>
                </a:lnTo>
                <a:lnTo>
                  <a:pt x="4393648" y="4987925"/>
                </a:lnTo>
                <a:lnTo>
                  <a:pt x="4378531" y="5033962"/>
                </a:lnTo>
                <a:lnTo>
                  <a:pt x="4361735" y="5075237"/>
                </a:lnTo>
                <a:lnTo>
                  <a:pt x="4341580" y="5114925"/>
                </a:lnTo>
                <a:lnTo>
                  <a:pt x="4321425" y="5149850"/>
                </a:lnTo>
                <a:lnTo>
                  <a:pt x="4301270" y="5186362"/>
                </a:lnTo>
                <a:lnTo>
                  <a:pt x="4282794" y="5226050"/>
                </a:lnTo>
                <a:lnTo>
                  <a:pt x="4264318" y="5268912"/>
                </a:lnTo>
                <a:lnTo>
                  <a:pt x="4249203" y="5313362"/>
                </a:lnTo>
                <a:lnTo>
                  <a:pt x="4239125" y="5365750"/>
                </a:lnTo>
                <a:lnTo>
                  <a:pt x="4229047" y="5426075"/>
                </a:lnTo>
                <a:lnTo>
                  <a:pt x="4227367" y="5494337"/>
                </a:lnTo>
                <a:lnTo>
                  <a:pt x="4229047" y="5562600"/>
                </a:lnTo>
                <a:lnTo>
                  <a:pt x="4239125" y="5622925"/>
                </a:lnTo>
                <a:lnTo>
                  <a:pt x="4249203" y="5675312"/>
                </a:lnTo>
                <a:lnTo>
                  <a:pt x="4264318" y="5721350"/>
                </a:lnTo>
                <a:lnTo>
                  <a:pt x="4282794" y="5762625"/>
                </a:lnTo>
                <a:lnTo>
                  <a:pt x="4301270" y="5802312"/>
                </a:lnTo>
                <a:lnTo>
                  <a:pt x="4321425" y="5840412"/>
                </a:lnTo>
                <a:lnTo>
                  <a:pt x="4341580" y="5876925"/>
                </a:lnTo>
                <a:lnTo>
                  <a:pt x="4361735" y="5915025"/>
                </a:lnTo>
                <a:lnTo>
                  <a:pt x="4378531" y="5956300"/>
                </a:lnTo>
                <a:lnTo>
                  <a:pt x="4393648" y="6003925"/>
                </a:lnTo>
                <a:lnTo>
                  <a:pt x="4405405" y="6056312"/>
                </a:lnTo>
                <a:lnTo>
                  <a:pt x="4413803" y="6113462"/>
                </a:lnTo>
                <a:lnTo>
                  <a:pt x="4417162" y="6183312"/>
                </a:lnTo>
                <a:lnTo>
                  <a:pt x="4413803" y="6251575"/>
                </a:lnTo>
                <a:lnTo>
                  <a:pt x="4405405" y="6311900"/>
                </a:lnTo>
                <a:lnTo>
                  <a:pt x="4393648" y="6361112"/>
                </a:lnTo>
                <a:lnTo>
                  <a:pt x="4378531" y="6407150"/>
                </a:lnTo>
                <a:lnTo>
                  <a:pt x="4361735" y="6448425"/>
                </a:lnTo>
                <a:lnTo>
                  <a:pt x="4343260" y="6488112"/>
                </a:lnTo>
                <a:lnTo>
                  <a:pt x="4324784" y="6523037"/>
                </a:lnTo>
                <a:lnTo>
                  <a:pt x="4304629" y="6561137"/>
                </a:lnTo>
                <a:lnTo>
                  <a:pt x="4284474" y="6597650"/>
                </a:lnTo>
                <a:lnTo>
                  <a:pt x="4267678" y="6640512"/>
                </a:lnTo>
                <a:lnTo>
                  <a:pt x="4250882" y="6683375"/>
                </a:lnTo>
                <a:lnTo>
                  <a:pt x="4240804" y="6735762"/>
                </a:lnTo>
                <a:lnTo>
                  <a:pt x="4232407" y="6791325"/>
                </a:lnTo>
                <a:lnTo>
                  <a:pt x="4227367" y="6858000"/>
                </a:lnTo>
                <a:lnTo>
                  <a:pt x="2310062" y="6858000"/>
                </a:lnTo>
                <a:lnTo>
                  <a:pt x="144378" y="6858000"/>
                </a:lnTo>
                <a:lnTo>
                  <a:pt x="0" y="6858000"/>
                </a:lnTo>
                <a:close/>
              </a:path>
            </a:pathLst>
          </a:custGeom>
          <a:solidFill>
            <a:srgbClr val="FFFFFF"/>
          </a:solidFill>
          <a:ln w="0">
            <a:noFill/>
            <a:prstDash val="solid"/>
            <a:round/>
            <a:headEnd/>
            <a:tailEnd/>
          </a:ln>
        </p:spPr>
      </p:sp>
      <p:sp useBgFill="1">
        <p:nvSpPr>
          <p:cNvPr id="13" name="Freeform: Shape 12">
            <a:extLst>
              <a:ext uri="{FF2B5EF4-FFF2-40B4-BE49-F238E27FC236}">
                <a16:creationId xmlns:a16="http://schemas.microsoft.com/office/drawing/2014/main" id="{A7A4B465-FBCC-4CD4-89A1-82992A7B47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272784" cy="6858000"/>
          </a:xfrm>
          <a:custGeom>
            <a:avLst/>
            <a:gdLst>
              <a:gd name="connsiteX0" fmla="*/ 0 w 4272784"/>
              <a:gd name="connsiteY0" fmla="*/ 0 h 6858000"/>
              <a:gd name="connsiteX1" fmla="*/ 4082989 w 4272784"/>
              <a:gd name="connsiteY1" fmla="*/ 0 h 6858000"/>
              <a:gd name="connsiteX2" fmla="*/ 4088029 w 4272784"/>
              <a:gd name="connsiteY2" fmla="*/ 66675 h 6858000"/>
              <a:gd name="connsiteX3" fmla="*/ 4096426 w 4272784"/>
              <a:gd name="connsiteY3" fmla="*/ 122237 h 6858000"/>
              <a:gd name="connsiteX4" fmla="*/ 4106504 w 4272784"/>
              <a:gd name="connsiteY4" fmla="*/ 174625 h 6858000"/>
              <a:gd name="connsiteX5" fmla="*/ 4123300 w 4272784"/>
              <a:gd name="connsiteY5" fmla="*/ 217487 h 6858000"/>
              <a:gd name="connsiteX6" fmla="*/ 4140096 w 4272784"/>
              <a:gd name="connsiteY6" fmla="*/ 260350 h 6858000"/>
              <a:gd name="connsiteX7" fmla="*/ 4160251 w 4272784"/>
              <a:gd name="connsiteY7" fmla="*/ 296862 h 6858000"/>
              <a:gd name="connsiteX8" fmla="*/ 4180406 w 4272784"/>
              <a:gd name="connsiteY8" fmla="*/ 334962 h 6858000"/>
              <a:gd name="connsiteX9" fmla="*/ 4198882 w 4272784"/>
              <a:gd name="connsiteY9" fmla="*/ 369887 h 6858000"/>
              <a:gd name="connsiteX10" fmla="*/ 4217357 w 4272784"/>
              <a:gd name="connsiteY10" fmla="*/ 409575 h 6858000"/>
              <a:gd name="connsiteX11" fmla="*/ 4234153 w 4272784"/>
              <a:gd name="connsiteY11" fmla="*/ 450850 h 6858000"/>
              <a:gd name="connsiteX12" fmla="*/ 4249270 w 4272784"/>
              <a:gd name="connsiteY12" fmla="*/ 496887 h 6858000"/>
              <a:gd name="connsiteX13" fmla="*/ 4261027 w 4272784"/>
              <a:gd name="connsiteY13" fmla="*/ 546100 h 6858000"/>
              <a:gd name="connsiteX14" fmla="*/ 4269425 w 4272784"/>
              <a:gd name="connsiteY14" fmla="*/ 606425 h 6858000"/>
              <a:gd name="connsiteX15" fmla="*/ 4272784 w 4272784"/>
              <a:gd name="connsiteY15" fmla="*/ 673100 h 6858000"/>
              <a:gd name="connsiteX16" fmla="*/ 4269425 w 4272784"/>
              <a:gd name="connsiteY16" fmla="*/ 744537 h 6858000"/>
              <a:gd name="connsiteX17" fmla="*/ 4261027 w 4272784"/>
              <a:gd name="connsiteY17" fmla="*/ 801687 h 6858000"/>
              <a:gd name="connsiteX18" fmla="*/ 4249270 w 4272784"/>
              <a:gd name="connsiteY18" fmla="*/ 854075 h 6858000"/>
              <a:gd name="connsiteX19" fmla="*/ 4234153 w 4272784"/>
              <a:gd name="connsiteY19" fmla="*/ 901700 h 6858000"/>
              <a:gd name="connsiteX20" fmla="*/ 4217357 w 4272784"/>
              <a:gd name="connsiteY20" fmla="*/ 942975 h 6858000"/>
              <a:gd name="connsiteX21" fmla="*/ 4197202 w 4272784"/>
              <a:gd name="connsiteY21" fmla="*/ 981075 h 6858000"/>
              <a:gd name="connsiteX22" fmla="*/ 4177047 w 4272784"/>
              <a:gd name="connsiteY22" fmla="*/ 1017587 h 6858000"/>
              <a:gd name="connsiteX23" fmla="*/ 4156892 w 4272784"/>
              <a:gd name="connsiteY23" fmla="*/ 1055687 h 6858000"/>
              <a:gd name="connsiteX24" fmla="*/ 4138416 w 4272784"/>
              <a:gd name="connsiteY24" fmla="*/ 1095375 h 6858000"/>
              <a:gd name="connsiteX25" fmla="*/ 4119940 w 4272784"/>
              <a:gd name="connsiteY25" fmla="*/ 1136650 h 6858000"/>
              <a:gd name="connsiteX26" fmla="*/ 4104825 w 4272784"/>
              <a:gd name="connsiteY26" fmla="*/ 1182687 h 6858000"/>
              <a:gd name="connsiteX27" fmla="*/ 4094747 w 4272784"/>
              <a:gd name="connsiteY27" fmla="*/ 1235075 h 6858000"/>
              <a:gd name="connsiteX28" fmla="*/ 4084669 w 4272784"/>
              <a:gd name="connsiteY28" fmla="*/ 1295400 h 6858000"/>
              <a:gd name="connsiteX29" fmla="*/ 4082989 w 4272784"/>
              <a:gd name="connsiteY29" fmla="*/ 1363662 h 6858000"/>
              <a:gd name="connsiteX30" fmla="*/ 4084669 w 4272784"/>
              <a:gd name="connsiteY30" fmla="*/ 1431925 h 6858000"/>
              <a:gd name="connsiteX31" fmla="*/ 4094747 w 4272784"/>
              <a:gd name="connsiteY31" fmla="*/ 1492250 h 6858000"/>
              <a:gd name="connsiteX32" fmla="*/ 4104825 w 4272784"/>
              <a:gd name="connsiteY32" fmla="*/ 1544637 h 6858000"/>
              <a:gd name="connsiteX33" fmla="*/ 4119940 w 4272784"/>
              <a:gd name="connsiteY33" fmla="*/ 1589087 h 6858000"/>
              <a:gd name="connsiteX34" fmla="*/ 4138416 w 4272784"/>
              <a:gd name="connsiteY34" fmla="*/ 1631950 h 6858000"/>
              <a:gd name="connsiteX35" fmla="*/ 4156892 w 4272784"/>
              <a:gd name="connsiteY35" fmla="*/ 1671637 h 6858000"/>
              <a:gd name="connsiteX36" fmla="*/ 4177047 w 4272784"/>
              <a:gd name="connsiteY36" fmla="*/ 1708150 h 6858000"/>
              <a:gd name="connsiteX37" fmla="*/ 4197202 w 4272784"/>
              <a:gd name="connsiteY37" fmla="*/ 1743075 h 6858000"/>
              <a:gd name="connsiteX38" fmla="*/ 4217357 w 4272784"/>
              <a:gd name="connsiteY38" fmla="*/ 1782762 h 6858000"/>
              <a:gd name="connsiteX39" fmla="*/ 4234153 w 4272784"/>
              <a:gd name="connsiteY39" fmla="*/ 1824037 h 6858000"/>
              <a:gd name="connsiteX40" fmla="*/ 4249270 w 4272784"/>
              <a:gd name="connsiteY40" fmla="*/ 1870075 h 6858000"/>
              <a:gd name="connsiteX41" fmla="*/ 4261027 w 4272784"/>
              <a:gd name="connsiteY41" fmla="*/ 1922462 h 6858000"/>
              <a:gd name="connsiteX42" fmla="*/ 4269425 w 4272784"/>
              <a:gd name="connsiteY42" fmla="*/ 1982787 h 6858000"/>
              <a:gd name="connsiteX43" fmla="*/ 4272784 w 4272784"/>
              <a:gd name="connsiteY43" fmla="*/ 2051050 h 6858000"/>
              <a:gd name="connsiteX44" fmla="*/ 4269425 w 4272784"/>
              <a:gd name="connsiteY44" fmla="*/ 2119312 h 6858000"/>
              <a:gd name="connsiteX45" fmla="*/ 4261027 w 4272784"/>
              <a:gd name="connsiteY45" fmla="*/ 2179637 h 6858000"/>
              <a:gd name="connsiteX46" fmla="*/ 4249270 w 4272784"/>
              <a:gd name="connsiteY46" fmla="*/ 2232025 h 6858000"/>
              <a:gd name="connsiteX47" fmla="*/ 4234153 w 4272784"/>
              <a:gd name="connsiteY47" fmla="*/ 2278062 h 6858000"/>
              <a:gd name="connsiteX48" fmla="*/ 4217357 w 4272784"/>
              <a:gd name="connsiteY48" fmla="*/ 2319337 h 6858000"/>
              <a:gd name="connsiteX49" fmla="*/ 4197202 w 4272784"/>
              <a:gd name="connsiteY49" fmla="*/ 2359025 h 6858000"/>
              <a:gd name="connsiteX50" fmla="*/ 4177047 w 4272784"/>
              <a:gd name="connsiteY50" fmla="*/ 2395537 h 6858000"/>
              <a:gd name="connsiteX51" fmla="*/ 4156892 w 4272784"/>
              <a:gd name="connsiteY51" fmla="*/ 2433637 h 6858000"/>
              <a:gd name="connsiteX52" fmla="*/ 4138416 w 4272784"/>
              <a:gd name="connsiteY52" fmla="*/ 2471737 h 6858000"/>
              <a:gd name="connsiteX53" fmla="*/ 4119940 w 4272784"/>
              <a:gd name="connsiteY53" fmla="*/ 2513012 h 6858000"/>
              <a:gd name="connsiteX54" fmla="*/ 4104825 w 4272784"/>
              <a:gd name="connsiteY54" fmla="*/ 2560637 h 6858000"/>
              <a:gd name="connsiteX55" fmla="*/ 4094747 w 4272784"/>
              <a:gd name="connsiteY55" fmla="*/ 2613025 h 6858000"/>
              <a:gd name="connsiteX56" fmla="*/ 4084669 w 4272784"/>
              <a:gd name="connsiteY56" fmla="*/ 2671762 h 6858000"/>
              <a:gd name="connsiteX57" fmla="*/ 4082989 w 4272784"/>
              <a:gd name="connsiteY57" fmla="*/ 2741612 h 6858000"/>
              <a:gd name="connsiteX58" fmla="*/ 4084669 w 4272784"/>
              <a:gd name="connsiteY58" fmla="*/ 2809875 h 6858000"/>
              <a:gd name="connsiteX59" fmla="*/ 4094747 w 4272784"/>
              <a:gd name="connsiteY59" fmla="*/ 2868612 h 6858000"/>
              <a:gd name="connsiteX60" fmla="*/ 4104825 w 4272784"/>
              <a:gd name="connsiteY60" fmla="*/ 2922587 h 6858000"/>
              <a:gd name="connsiteX61" fmla="*/ 4119940 w 4272784"/>
              <a:gd name="connsiteY61" fmla="*/ 2967037 h 6858000"/>
              <a:gd name="connsiteX62" fmla="*/ 4138416 w 4272784"/>
              <a:gd name="connsiteY62" fmla="*/ 3009900 h 6858000"/>
              <a:gd name="connsiteX63" fmla="*/ 4156892 w 4272784"/>
              <a:gd name="connsiteY63" fmla="*/ 3046412 h 6858000"/>
              <a:gd name="connsiteX64" fmla="*/ 4177047 w 4272784"/>
              <a:gd name="connsiteY64" fmla="*/ 3084512 h 6858000"/>
              <a:gd name="connsiteX65" fmla="*/ 4197202 w 4272784"/>
              <a:gd name="connsiteY65" fmla="*/ 3121025 h 6858000"/>
              <a:gd name="connsiteX66" fmla="*/ 4217357 w 4272784"/>
              <a:gd name="connsiteY66" fmla="*/ 3160712 h 6858000"/>
              <a:gd name="connsiteX67" fmla="*/ 4234153 w 4272784"/>
              <a:gd name="connsiteY67" fmla="*/ 3201987 h 6858000"/>
              <a:gd name="connsiteX68" fmla="*/ 4249270 w 4272784"/>
              <a:gd name="connsiteY68" fmla="*/ 3248025 h 6858000"/>
              <a:gd name="connsiteX69" fmla="*/ 4261027 w 4272784"/>
              <a:gd name="connsiteY69" fmla="*/ 3300412 h 6858000"/>
              <a:gd name="connsiteX70" fmla="*/ 4269425 w 4272784"/>
              <a:gd name="connsiteY70" fmla="*/ 3360737 h 6858000"/>
              <a:gd name="connsiteX71" fmla="*/ 4272784 w 4272784"/>
              <a:gd name="connsiteY71" fmla="*/ 3427412 h 6858000"/>
              <a:gd name="connsiteX72" fmla="*/ 4269425 w 4272784"/>
              <a:gd name="connsiteY72" fmla="*/ 3497262 h 6858000"/>
              <a:gd name="connsiteX73" fmla="*/ 4261027 w 4272784"/>
              <a:gd name="connsiteY73" fmla="*/ 3557587 h 6858000"/>
              <a:gd name="connsiteX74" fmla="*/ 4249270 w 4272784"/>
              <a:gd name="connsiteY74" fmla="*/ 3609975 h 6858000"/>
              <a:gd name="connsiteX75" fmla="*/ 4234153 w 4272784"/>
              <a:gd name="connsiteY75" fmla="*/ 3656012 h 6858000"/>
              <a:gd name="connsiteX76" fmla="*/ 4217357 w 4272784"/>
              <a:gd name="connsiteY76" fmla="*/ 3697287 h 6858000"/>
              <a:gd name="connsiteX77" fmla="*/ 4197202 w 4272784"/>
              <a:gd name="connsiteY77" fmla="*/ 3736975 h 6858000"/>
              <a:gd name="connsiteX78" fmla="*/ 4156892 w 4272784"/>
              <a:gd name="connsiteY78" fmla="*/ 3811587 h 6858000"/>
              <a:gd name="connsiteX79" fmla="*/ 4138416 w 4272784"/>
              <a:gd name="connsiteY79" fmla="*/ 3848100 h 6858000"/>
              <a:gd name="connsiteX80" fmla="*/ 4119940 w 4272784"/>
              <a:gd name="connsiteY80" fmla="*/ 3890962 h 6858000"/>
              <a:gd name="connsiteX81" fmla="*/ 4104825 w 4272784"/>
              <a:gd name="connsiteY81" fmla="*/ 3935412 h 6858000"/>
              <a:gd name="connsiteX82" fmla="*/ 4094747 w 4272784"/>
              <a:gd name="connsiteY82" fmla="*/ 3987800 h 6858000"/>
              <a:gd name="connsiteX83" fmla="*/ 4084669 w 4272784"/>
              <a:gd name="connsiteY83" fmla="*/ 4048125 h 6858000"/>
              <a:gd name="connsiteX84" fmla="*/ 4082989 w 4272784"/>
              <a:gd name="connsiteY84" fmla="*/ 4116387 h 6858000"/>
              <a:gd name="connsiteX85" fmla="*/ 4084669 w 4272784"/>
              <a:gd name="connsiteY85" fmla="*/ 4186237 h 6858000"/>
              <a:gd name="connsiteX86" fmla="*/ 4094747 w 4272784"/>
              <a:gd name="connsiteY86" fmla="*/ 4244975 h 6858000"/>
              <a:gd name="connsiteX87" fmla="*/ 4104825 w 4272784"/>
              <a:gd name="connsiteY87" fmla="*/ 4297362 h 6858000"/>
              <a:gd name="connsiteX88" fmla="*/ 4119940 w 4272784"/>
              <a:gd name="connsiteY88" fmla="*/ 4343400 h 6858000"/>
              <a:gd name="connsiteX89" fmla="*/ 4138416 w 4272784"/>
              <a:gd name="connsiteY89" fmla="*/ 4386262 h 6858000"/>
              <a:gd name="connsiteX90" fmla="*/ 4156892 w 4272784"/>
              <a:gd name="connsiteY90" fmla="*/ 4424362 h 6858000"/>
              <a:gd name="connsiteX91" fmla="*/ 4197202 w 4272784"/>
              <a:gd name="connsiteY91" fmla="*/ 4498975 h 6858000"/>
              <a:gd name="connsiteX92" fmla="*/ 4217357 w 4272784"/>
              <a:gd name="connsiteY92" fmla="*/ 4537075 h 6858000"/>
              <a:gd name="connsiteX93" fmla="*/ 4234153 w 4272784"/>
              <a:gd name="connsiteY93" fmla="*/ 4579937 h 6858000"/>
              <a:gd name="connsiteX94" fmla="*/ 4249270 w 4272784"/>
              <a:gd name="connsiteY94" fmla="*/ 4625975 h 6858000"/>
              <a:gd name="connsiteX95" fmla="*/ 4261027 w 4272784"/>
              <a:gd name="connsiteY95" fmla="*/ 4678362 h 6858000"/>
              <a:gd name="connsiteX96" fmla="*/ 4269425 w 4272784"/>
              <a:gd name="connsiteY96" fmla="*/ 4738687 h 6858000"/>
              <a:gd name="connsiteX97" fmla="*/ 4272784 w 4272784"/>
              <a:gd name="connsiteY97" fmla="*/ 4806950 h 6858000"/>
              <a:gd name="connsiteX98" fmla="*/ 4269425 w 4272784"/>
              <a:gd name="connsiteY98" fmla="*/ 4875212 h 6858000"/>
              <a:gd name="connsiteX99" fmla="*/ 4261027 w 4272784"/>
              <a:gd name="connsiteY99" fmla="*/ 4935537 h 6858000"/>
              <a:gd name="connsiteX100" fmla="*/ 4249270 w 4272784"/>
              <a:gd name="connsiteY100" fmla="*/ 4987925 h 6858000"/>
              <a:gd name="connsiteX101" fmla="*/ 4234153 w 4272784"/>
              <a:gd name="connsiteY101" fmla="*/ 5033962 h 6858000"/>
              <a:gd name="connsiteX102" fmla="*/ 4217357 w 4272784"/>
              <a:gd name="connsiteY102" fmla="*/ 5075237 h 6858000"/>
              <a:gd name="connsiteX103" fmla="*/ 4197202 w 4272784"/>
              <a:gd name="connsiteY103" fmla="*/ 5114925 h 6858000"/>
              <a:gd name="connsiteX104" fmla="*/ 4177047 w 4272784"/>
              <a:gd name="connsiteY104" fmla="*/ 5149850 h 6858000"/>
              <a:gd name="connsiteX105" fmla="*/ 4156892 w 4272784"/>
              <a:gd name="connsiteY105" fmla="*/ 5186362 h 6858000"/>
              <a:gd name="connsiteX106" fmla="*/ 4138416 w 4272784"/>
              <a:gd name="connsiteY106" fmla="*/ 5226050 h 6858000"/>
              <a:gd name="connsiteX107" fmla="*/ 4119940 w 4272784"/>
              <a:gd name="connsiteY107" fmla="*/ 5268912 h 6858000"/>
              <a:gd name="connsiteX108" fmla="*/ 4104825 w 4272784"/>
              <a:gd name="connsiteY108" fmla="*/ 5313362 h 6858000"/>
              <a:gd name="connsiteX109" fmla="*/ 4094747 w 4272784"/>
              <a:gd name="connsiteY109" fmla="*/ 5365750 h 6858000"/>
              <a:gd name="connsiteX110" fmla="*/ 4084669 w 4272784"/>
              <a:gd name="connsiteY110" fmla="*/ 5426075 h 6858000"/>
              <a:gd name="connsiteX111" fmla="*/ 4082989 w 4272784"/>
              <a:gd name="connsiteY111" fmla="*/ 5494337 h 6858000"/>
              <a:gd name="connsiteX112" fmla="*/ 4084669 w 4272784"/>
              <a:gd name="connsiteY112" fmla="*/ 5562600 h 6858000"/>
              <a:gd name="connsiteX113" fmla="*/ 4094747 w 4272784"/>
              <a:gd name="connsiteY113" fmla="*/ 5622925 h 6858000"/>
              <a:gd name="connsiteX114" fmla="*/ 4104825 w 4272784"/>
              <a:gd name="connsiteY114" fmla="*/ 5675312 h 6858000"/>
              <a:gd name="connsiteX115" fmla="*/ 4119940 w 4272784"/>
              <a:gd name="connsiteY115" fmla="*/ 5721350 h 6858000"/>
              <a:gd name="connsiteX116" fmla="*/ 4138416 w 4272784"/>
              <a:gd name="connsiteY116" fmla="*/ 5762625 h 6858000"/>
              <a:gd name="connsiteX117" fmla="*/ 4156892 w 4272784"/>
              <a:gd name="connsiteY117" fmla="*/ 5802312 h 6858000"/>
              <a:gd name="connsiteX118" fmla="*/ 4177047 w 4272784"/>
              <a:gd name="connsiteY118" fmla="*/ 5840412 h 6858000"/>
              <a:gd name="connsiteX119" fmla="*/ 4197202 w 4272784"/>
              <a:gd name="connsiteY119" fmla="*/ 5876925 h 6858000"/>
              <a:gd name="connsiteX120" fmla="*/ 4217357 w 4272784"/>
              <a:gd name="connsiteY120" fmla="*/ 5915025 h 6858000"/>
              <a:gd name="connsiteX121" fmla="*/ 4234153 w 4272784"/>
              <a:gd name="connsiteY121" fmla="*/ 5956300 h 6858000"/>
              <a:gd name="connsiteX122" fmla="*/ 4249270 w 4272784"/>
              <a:gd name="connsiteY122" fmla="*/ 6003925 h 6858000"/>
              <a:gd name="connsiteX123" fmla="*/ 4261027 w 4272784"/>
              <a:gd name="connsiteY123" fmla="*/ 6056312 h 6858000"/>
              <a:gd name="connsiteX124" fmla="*/ 4269425 w 4272784"/>
              <a:gd name="connsiteY124" fmla="*/ 6113462 h 6858000"/>
              <a:gd name="connsiteX125" fmla="*/ 4272784 w 4272784"/>
              <a:gd name="connsiteY125" fmla="*/ 6183312 h 6858000"/>
              <a:gd name="connsiteX126" fmla="*/ 4269425 w 4272784"/>
              <a:gd name="connsiteY126" fmla="*/ 6251575 h 6858000"/>
              <a:gd name="connsiteX127" fmla="*/ 4261027 w 4272784"/>
              <a:gd name="connsiteY127" fmla="*/ 6311900 h 6858000"/>
              <a:gd name="connsiteX128" fmla="*/ 4249270 w 4272784"/>
              <a:gd name="connsiteY128" fmla="*/ 6361112 h 6858000"/>
              <a:gd name="connsiteX129" fmla="*/ 4234153 w 4272784"/>
              <a:gd name="connsiteY129" fmla="*/ 6407150 h 6858000"/>
              <a:gd name="connsiteX130" fmla="*/ 4217357 w 4272784"/>
              <a:gd name="connsiteY130" fmla="*/ 6448425 h 6858000"/>
              <a:gd name="connsiteX131" fmla="*/ 4198882 w 4272784"/>
              <a:gd name="connsiteY131" fmla="*/ 6488112 h 6858000"/>
              <a:gd name="connsiteX132" fmla="*/ 4180406 w 4272784"/>
              <a:gd name="connsiteY132" fmla="*/ 6523037 h 6858000"/>
              <a:gd name="connsiteX133" fmla="*/ 4160251 w 4272784"/>
              <a:gd name="connsiteY133" fmla="*/ 6561137 h 6858000"/>
              <a:gd name="connsiteX134" fmla="*/ 4140096 w 4272784"/>
              <a:gd name="connsiteY134" fmla="*/ 6597650 h 6858000"/>
              <a:gd name="connsiteX135" fmla="*/ 4123300 w 4272784"/>
              <a:gd name="connsiteY135" fmla="*/ 6640512 h 6858000"/>
              <a:gd name="connsiteX136" fmla="*/ 4106504 w 4272784"/>
              <a:gd name="connsiteY136" fmla="*/ 6683375 h 6858000"/>
              <a:gd name="connsiteX137" fmla="*/ 4096426 w 4272784"/>
              <a:gd name="connsiteY137" fmla="*/ 6735762 h 6858000"/>
              <a:gd name="connsiteX138" fmla="*/ 4088029 w 4272784"/>
              <a:gd name="connsiteY138" fmla="*/ 6791325 h 6858000"/>
              <a:gd name="connsiteX139" fmla="*/ 4082989 w 4272784"/>
              <a:gd name="connsiteY139" fmla="*/ 6858000 h 6858000"/>
              <a:gd name="connsiteX140" fmla="*/ 0 w 427278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72784" h="6858000">
                <a:moveTo>
                  <a:pt x="0" y="0"/>
                </a:moveTo>
                <a:lnTo>
                  <a:pt x="4082989" y="0"/>
                </a:lnTo>
                <a:lnTo>
                  <a:pt x="4088029" y="66675"/>
                </a:lnTo>
                <a:lnTo>
                  <a:pt x="4096426" y="122237"/>
                </a:lnTo>
                <a:lnTo>
                  <a:pt x="4106504" y="174625"/>
                </a:lnTo>
                <a:lnTo>
                  <a:pt x="4123300" y="217487"/>
                </a:lnTo>
                <a:lnTo>
                  <a:pt x="4140096" y="260350"/>
                </a:lnTo>
                <a:lnTo>
                  <a:pt x="4160251" y="296862"/>
                </a:lnTo>
                <a:lnTo>
                  <a:pt x="4180406" y="334962"/>
                </a:lnTo>
                <a:lnTo>
                  <a:pt x="4198882" y="369887"/>
                </a:lnTo>
                <a:lnTo>
                  <a:pt x="4217357" y="409575"/>
                </a:lnTo>
                <a:lnTo>
                  <a:pt x="4234153" y="450850"/>
                </a:lnTo>
                <a:lnTo>
                  <a:pt x="4249270" y="496887"/>
                </a:lnTo>
                <a:lnTo>
                  <a:pt x="4261027" y="546100"/>
                </a:lnTo>
                <a:lnTo>
                  <a:pt x="4269425" y="606425"/>
                </a:lnTo>
                <a:lnTo>
                  <a:pt x="4272784" y="673100"/>
                </a:lnTo>
                <a:lnTo>
                  <a:pt x="4269425" y="744537"/>
                </a:lnTo>
                <a:lnTo>
                  <a:pt x="4261027" y="801687"/>
                </a:lnTo>
                <a:lnTo>
                  <a:pt x="4249270" y="854075"/>
                </a:lnTo>
                <a:lnTo>
                  <a:pt x="4234153" y="901700"/>
                </a:lnTo>
                <a:lnTo>
                  <a:pt x="4217357" y="942975"/>
                </a:lnTo>
                <a:lnTo>
                  <a:pt x="4197202" y="981075"/>
                </a:lnTo>
                <a:lnTo>
                  <a:pt x="4177047" y="1017587"/>
                </a:lnTo>
                <a:lnTo>
                  <a:pt x="4156892" y="1055687"/>
                </a:lnTo>
                <a:lnTo>
                  <a:pt x="4138416" y="1095375"/>
                </a:lnTo>
                <a:lnTo>
                  <a:pt x="4119940" y="1136650"/>
                </a:lnTo>
                <a:lnTo>
                  <a:pt x="4104825" y="1182687"/>
                </a:lnTo>
                <a:lnTo>
                  <a:pt x="4094747" y="1235075"/>
                </a:lnTo>
                <a:lnTo>
                  <a:pt x="4084669" y="1295400"/>
                </a:lnTo>
                <a:lnTo>
                  <a:pt x="4082989" y="1363662"/>
                </a:lnTo>
                <a:lnTo>
                  <a:pt x="4084669" y="1431925"/>
                </a:lnTo>
                <a:lnTo>
                  <a:pt x="4094747" y="1492250"/>
                </a:lnTo>
                <a:lnTo>
                  <a:pt x="4104825" y="1544637"/>
                </a:lnTo>
                <a:lnTo>
                  <a:pt x="4119940" y="1589087"/>
                </a:lnTo>
                <a:lnTo>
                  <a:pt x="4138416" y="1631950"/>
                </a:lnTo>
                <a:lnTo>
                  <a:pt x="4156892" y="1671637"/>
                </a:lnTo>
                <a:lnTo>
                  <a:pt x="4177047" y="1708150"/>
                </a:lnTo>
                <a:lnTo>
                  <a:pt x="4197202" y="1743075"/>
                </a:lnTo>
                <a:lnTo>
                  <a:pt x="4217357" y="1782762"/>
                </a:lnTo>
                <a:lnTo>
                  <a:pt x="4234153" y="1824037"/>
                </a:lnTo>
                <a:lnTo>
                  <a:pt x="4249270" y="1870075"/>
                </a:lnTo>
                <a:lnTo>
                  <a:pt x="4261027" y="1922462"/>
                </a:lnTo>
                <a:lnTo>
                  <a:pt x="4269425" y="1982787"/>
                </a:lnTo>
                <a:lnTo>
                  <a:pt x="4272784" y="2051050"/>
                </a:lnTo>
                <a:lnTo>
                  <a:pt x="4269425" y="2119312"/>
                </a:lnTo>
                <a:lnTo>
                  <a:pt x="4261027" y="2179637"/>
                </a:lnTo>
                <a:lnTo>
                  <a:pt x="4249270" y="2232025"/>
                </a:lnTo>
                <a:lnTo>
                  <a:pt x="4234153" y="2278062"/>
                </a:lnTo>
                <a:lnTo>
                  <a:pt x="4217357" y="2319337"/>
                </a:lnTo>
                <a:lnTo>
                  <a:pt x="4197202" y="2359025"/>
                </a:lnTo>
                <a:lnTo>
                  <a:pt x="4177047" y="2395537"/>
                </a:lnTo>
                <a:lnTo>
                  <a:pt x="4156892" y="2433637"/>
                </a:lnTo>
                <a:lnTo>
                  <a:pt x="4138416" y="2471737"/>
                </a:lnTo>
                <a:lnTo>
                  <a:pt x="4119940" y="2513012"/>
                </a:lnTo>
                <a:lnTo>
                  <a:pt x="4104825" y="2560637"/>
                </a:lnTo>
                <a:lnTo>
                  <a:pt x="4094747" y="2613025"/>
                </a:lnTo>
                <a:lnTo>
                  <a:pt x="4084669" y="2671762"/>
                </a:lnTo>
                <a:lnTo>
                  <a:pt x="4082989" y="2741612"/>
                </a:lnTo>
                <a:lnTo>
                  <a:pt x="4084669" y="2809875"/>
                </a:lnTo>
                <a:lnTo>
                  <a:pt x="4094747" y="2868612"/>
                </a:lnTo>
                <a:lnTo>
                  <a:pt x="4104825" y="2922587"/>
                </a:lnTo>
                <a:lnTo>
                  <a:pt x="4119940" y="2967037"/>
                </a:lnTo>
                <a:lnTo>
                  <a:pt x="4138416" y="3009900"/>
                </a:lnTo>
                <a:lnTo>
                  <a:pt x="4156892" y="3046412"/>
                </a:lnTo>
                <a:lnTo>
                  <a:pt x="4177047" y="3084512"/>
                </a:lnTo>
                <a:lnTo>
                  <a:pt x="4197202" y="3121025"/>
                </a:lnTo>
                <a:lnTo>
                  <a:pt x="4217357" y="3160712"/>
                </a:lnTo>
                <a:lnTo>
                  <a:pt x="4234153" y="3201987"/>
                </a:lnTo>
                <a:lnTo>
                  <a:pt x="4249270" y="3248025"/>
                </a:lnTo>
                <a:lnTo>
                  <a:pt x="4261027" y="3300412"/>
                </a:lnTo>
                <a:lnTo>
                  <a:pt x="4269425" y="3360737"/>
                </a:lnTo>
                <a:lnTo>
                  <a:pt x="4272784" y="3427412"/>
                </a:lnTo>
                <a:lnTo>
                  <a:pt x="4269425" y="3497262"/>
                </a:lnTo>
                <a:lnTo>
                  <a:pt x="4261027" y="3557587"/>
                </a:lnTo>
                <a:lnTo>
                  <a:pt x="4249270" y="3609975"/>
                </a:lnTo>
                <a:lnTo>
                  <a:pt x="4234153" y="3656012"/>
                </a:lnTo>
                <a:lnTo>
                  <a:pt x="4217357" y="3697287"/>
                </a:lnTo>
                <a:lnTo>
                  <a:pt x="4197202" y="3736975"/>
                </a:lnTo>
                <a:lnTo>
                  <a:pt x="4156892" y="3811587"/>
                </a:lnTo>
                <a:lnTo>
                  <a:pt x="4138416" y="3848100"/>
                </a:lnTo>
                <a:lnTo>
                  <a:pt x="4119940" y="3890962"/>
                </a:lnTo>
                <a:lnTo>
                  <a:pt x="4104825" y="3935412"/>
                </a:lnTo>
                <a:lnTo>
                  <a:pt x="4094747" y="3987800"/>
                </a:lnTo>
                <a:lnTo>
                  <a:pt x="4084669" y="4048125"/>
                </a:lnTo>
                <a:lnTo>
                  <a:pt x="4082989" y="4116387"/>
                </a:lnTo>
                <a:lnTo>
                  <a:pt x="4084669" y="4186237"/>
                </a:lnTo>
                <a:lnTo>
                  <a:pt x="4094747" y="4244975"/>
                </a:lnTo>
                <a:lnTo>
                  <a:pt x="4104825" y="4297362"/>
                </a:lnTo>
                <a:lnTo>
                  <a:pt x="4119940" y="4343400"/>
                </a:lnTo>
                <a:lnTo>
                  <a:pt x="4138416" y="4386262"/>
                </a:lnTo>
                <a:lnTo>
                  <a:pt x="4156892" y="4424362"/>
                </a:lnTo>
                <a:lnTo>
                  <a:pt x="4197202" y="4498975"/>
                </a:lnTo>
                <a:lnTo>
                  <a:pt x="4217357" y="4537075"/>
                </a:lnTo>
                <a:lnTo>
                  <a:pt x="4234153" y="4579937"/>
                </a:lnTo>
                <a:lnTo>
                  <a:pt x="4249270" y="4625975"/>
                </a:lnTo>
                <a:lnTo>
                  <a:pt x="4261027" y="4678362"/>
                </a:lnTo>
                <a:lnTo>
                  <a:pt x="4269425" y="4738687"/>
                </a:lnTo>
                <a:lnTo>
                  <a:pt x="4272784" y="4806950"/>
                </a:lnTo>
                <a:lnTo>
                  <a:pt x="4269425" y="4875212"/>
                </a:lnTo>
                <a:lnTo>
                  <a:pt x="4261027" y="4935537"/>
                </a:lnTo>
                <a:lnTo>
                  <a:pt x="4249270" y="4987925"/>
                </a:lnTo>
                <a:lnTo>
                  <a:pt x="4234153" y="5033962"/>
                </a:lnTo>
                <a:lnTo>
                  <a:pt x="4217357" y="5075237"/>
                </a:lnTo>
                <a:lnTo>
                  <a:pt x="4197202" y="5114925"/>
                </a:lnTo>
                <a:lnTo>
                  <a:pt x="4177047" y="5149850"/>
                </a:lnTo>
                <a:lnTo>
                  <a:pt x="4156892" y="5186362"/>
                </a:lnTo>
                <a:lnTo>
                  <a:pt x="4138416" y="5226050"/>
                </a:lnTo>
                <a:lnTo>
                  <a:pt x="4119940" y="5268912"/>
                </a:lnTo>
                <a:lnTo>
                  <a:pt x="4104825" y="5313362"/>
                </a:lnTo>
                <a:lnTo>
                  <a:pt x="4094747" y="5365750"/>
                </a:lnTo>
                <a:lnTo>
                  <a:pt x="4084669" y="5426075"/>
                </a:lnTo>
                <a:lnTo>
                  <a:pt x="4082989" y="5494337"/>
                </a:lnTo>
                <a:lnTo>
                  <a:pt x="4084669" y="5562600"/>
                </a:lnTo>
                <a:lnTo>
                  <a:pt x="4094747" y="5622925"/>
                </a:lnTo>
                <a:lnTo>
                  <a:pt x="4104825" y="5675312"/>
                </a:lnTo>
                <a:lnTo>
                  <a:pt x="4119940" y="5721350"/>
                </a:lnTo>
                <a:lnTo>
                  <a:pt x="4138416" y="5762625"/>
                </a:lnTo>
                <a:lnTo>
                  <a:pt x="4156892" y="5802312"/>
                </a:lnTo>
                <a:lnTo>
                  <a:pt x="4177047" y="5840412"/>
                </a:lnTo>
                <a:lnTo>
                  <a:pt x="4197202" y="5876925"/>
                </a:lnTo>
                <a:lnTo>
                  <a:pt x="4217357" y="5915025"/>
                </a:lnTo>
                <a:lnTo>
                  <a:pt x="4234153" y="5956300"/>
                </a:lnTo>
                <a:lnTo>
                  <a:pt x="4249270" y="6003925"/>
                </a:lnTo>
                <a:lnTo>
                  <a:pt x="4261027" y="6056312"/>
                </a:lnTo>
                <a:lnTo>
                  <a:pt x="4269425" y="6113462"/>
                </a:lnTo>
                <a:lnTo>
                  <a:pt x="4272784" y="6183312"/>
                </a:lnTo>
                <a:lnTo>
                  <a:pt x="4269425" y="6251575"/>
                </a:lnTo>
                <a:lnTo>
                  <a:pt x="4261027" y="6311900"/>
                </a:lnTo>
                <a:lnTo>
                  <a:pt x="4249270" y="6361112"/>
                </a:lnTo>
                <a:lnTo>
                  <a:pt x="4234153" y="6407150"/>
                </a:lnTo>
                <a:lnTo>
                  <a:pt x="4217357" y="6448425"/>
                </a:lnTo>
                <a:lnTo>
                  <a:pt x="4198882" y="6488112"/>
                </a:lnTo>
                <a:lnTo>
                  <a:pt x="4180406" y="6523037"/>
                </a:lnTo>
                <a:lnTo>
                  <a:pt x="4160251" y="6561137"/>
                </a:lnTo>
                <a:lnTo>
                  <a:pt x="4140096" y="6597650"/>
                </a:lnTo>
                <a:lnTo>
                  <a:pt x="4123300" y="6640512"/>
                </a:lnTo>
                <a:lnTo>
                  <a:pt x="4106504" y="6683375"/>
                </a:lnTo>
                <a:lnTo>
                  <a:pt x="4096426" y="6735762"/>
                </a:lnTo>
                <a:lnTo>
                  <a:pt x="4088029" y="6791325"/>
                </a:lnTo>
                <a:lnTo>
                  <a:pt x="4082989" y="6858000"/>
                </a:lnTo>
                <a:lnTo>
                  <a:pt x="0" y="6858000"/>
                </a:lnTo>
                <a:close/>
              </a:path>
            </a:pathLst>
          </a:custGeom>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Freeform: Shape 14">
            <a:extLst>
              <a:ext uri="{FF2B5EF4-FFF2-40B4-BE49-F238E27FC236}">
                <a16:creationId xmlns:a16="http://schemas.microsoft.com/office/drawing/2014/main" id="{909E572F-9CDC-4214-9D42-FF00176495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17162" cy="6858000"/>
          </a:xfrm>
          <a:custGeom>
            <a:avLst/>
            <a:gdLst>
              <a:gd name="connsiteX0" fmla="*/ 4417162 w 4417162"/>
              <a:gd name="connsiteY0" fmla="*/ 0 h 6858000"/>
              <a:gd name="connsiteX1" fmla="*/ 334174 w 4417162"/>
              <a:gd name="connsiteY1" fmla="*/ 0 h 6858000"/>
              <a:gd name="connsiteX2" fmla="*/ 334173 w 4417162"/>
              <a:gd name="connsiteY2" fmla="*/ 0 h 6858000"/>
              <a:gd name="connsiteX3" fmla="*/ 189795 w 4417162"/>
              <a:gd name="connsiteY3" fmla="*/ 0 h 6858000"/>
              <a:gd name="connsiteX4" fmla="*/ 184756 w 4417162"/>
              <a:gd name="connsiteY4" fmla="*/ 66675 h 6858000"/>
              <a:gd name="connsiteX5" fmla="*/ 176358 w 4417162"/>
              <a:gd name="connsiteY5" fmla="*/ 122237 h 6858000"/>
              <a:gd name="connsiteX6" fmla="*/ 166281 w 4417162"/>
              <a:gd name="connsiteY6" fmla="*/ 174625 h 6858000"/>
              <a:gd name="connsiteX7" fmla="*/ 149485 w 4417162"/>
              <a:gd name="connsiteY7" fmla="*/ 217487 h 6858000"/>
              <a:gd name="connsiteX8" fmla="*/ 132689 w 4417162"/>
              <a:gd name="connsiteY8" fmla="*/ 260350 h 6858000"/>
              <a:gd name="connsiteX9" fmla="*/ 112534 w 4417162"/>
              <a:gd name="connsiteY9" fmla="*/ 296862 h 6858000"/>
              <a:gd name="connsiteX10" fmla="*/ 92379 w 4417162"/>
              <a:gd name="connsiteY10" fmla="*/ 334962 h 6858000"/>
              <a:gd name="connsiteX11" fmla="*/ 73903 w 4417162"/>
              <a:gd name="connsiteY11" fmla="*/ 369887 h 6858000"/>
              <a:gd name="connsiteX12" fmla="*/ 55427 w 4417162"/>
              <a:gd name="connsiteY12" fmla="*/ 409575 h 6858000"/>
              <a:gd name="connsiteX13" fmla="*/ 38632 w 4417162"/>
              <a:gd name="connsiteY13" fmla="*/ 450850 h 6858000"/>
              <a:gd name="connsiteX14" fmla="*/ 23515 w 4417162"/>
              <a:gd name="connsiteY14" fmla="*/ 496887 h 6858000"/>
              <a:gd name="connsiteX15" fmla="*/ 11758 w 4417162"/>
              <a:gd name="connsiteY15" fmla="*/ 546100 h 6858000"/>
              <a:gd name="connsiteX16" fmla="*/ 3359 w 4417162"/>
              <a:gd name="connsiteY16" fmla="*/ 606425 h 6858000"/>
              <a:gd name="connsiteX17" fmla="*/ 0 w 4417162"/>
              <a:gd name="connsiteY17" fmla="*/ 673100 h 6858000"/>
              <a:gd name="connsiteX18" fmla="*/ 3359 w 4417162"/>
              <a:gd name="connsiteY18" fmla="*/ 744537 h 6858000"/>
              <a:gd name="connsiteX19" fmla="*/ 11758 w 4417162"/>
              <a:gd name="connsiteY19" fmla="*/ 801687 h 6858000"/>
              <a:gd name="connsiteX20" fmla="*/ 23515 w 4417162"/>
              <a:gd name="connsiteY20" fmla="*/ 854075 h 6858000"/>
              <a:gd name="connsiteX21" fmla="*/ 38632 w 4417162"/>
              <a:gd name="connsiteY21" fmla="*/ 901700 h 6858000"/>
              <a:gd name="connsiteX22" fmla="*/ 55427 w 4417162"/>
              <a:gd name="connsiteY22" fmla="*/ 942975 h 6858000"/>
              <a:gd name="connsiteX23" fmla="*/ 75583 w 4417162"/>
              <a:gd name="connsiteY23" fmla="*/ 981075 h 6858000"/>
              <a:gd name="connsiteX24" fmla="*/ 95738 w 4417162"/>
              <a:gd name="connsiteY24" fmla="*/ 1017587 h 6858000"/>
              <a:gd name="connsiteX25" fmla="*/ 115893 w 4417162"/>
              <a:gd name="connsiteY25" fmla="*/ 1055687 h 6858000"/>
              <a:gd name="connsiteX26" fmla="*/ 134368 w 4417162"/>
              <a:gd name="connsiteY26" fmla="*/ 1095375 h 6858000"/>
              <a:gd name="connsiteX27" fmla="*/ 152844 w 4417162"/>
              <a:gd name="connsiteY27" fmla="*/ 1136650 h 6858000"/>
              <a:gd name="connsiteX28" fmla="*/ 167960 w 4417162"/>
              <a:gd name="connsiteY28" fmla="*/ 1182687 h 6858000"/>
              <a:gd name="connsiteX29" fmla="*/ 178038 w 4417162"/>
              <a:gd name="connsiteY29" fmla="*/ 1235075 h 6858000"/>
              <a:gd name="connsiteX30" fmla="*/ 188115 w 4417162"/>
              <a:gd name="connsiteY30" fmla="*/ 1295400 h 6858000"/>
              <a:gd name="connsiteX31" fmla="*/ 189795 w 4417162"/>
              <a:gd name="connsiteY31" fmla="*/ 1363662 h 6858000"/>
              <a:gd name="connsiteX32" fmla="*/ 188115 w 4417162"/>
              <a:gd name="connsiteY32" fmla="*/ 1431925 h 6858000"/>
              <a:gd name="connsiteX33" fmla="*/ 178038 w 4417162"/>
              <a:gd name="connsiteY33" fmla="*/ 1492250 h 6858000"/>
              <a:gd name="connsiteX34" fmla="*/ 167960 w 4417162"/>
              <a:gd name="connsiteY34" fmla="*/ 1544637 h 6858000"/>
              <a:gd name="connsiteX35" fmla="*/ 152844 w 4417162"/>
              <a:gd name="connsiteY35" fmla="*/ 1589087 h 6858000"/>
              <a:gd name="connsiteX36" fmla="*/ 134368 w 4417162"/>
              <a:gd name="connsiteY36" fmla="*/ 1631950 h 6858000"/>
              <a:gd name="connsiteX37" fmla="*/ 115893 w 4417162"/>
              <a:gd name="connsiteY37" fmla="*/ 1671637 h 6858000"/>
              <a:gd name="connsiteX38" fmla="*/ 95738 w 4417162"/>
              <a:gd name="connsiteY38" fmla="*/ 1708150 h 6858000"/>
              <a:gd name="connsiteX39" fmla="*/ 75583 w 4417162"/>
              <a:gd name="connsiteY39" fmla="*/ 1743075 h 6858000"/>
              <a:gd name="connsiteX40" fmla="*/ 55427 w 4417162"/>
              <a:gd name="connsiteY40" fmla="*/ 1782762 h 6858000"/>
              <a:gd name="connsiteX41" fmla="*/ 38632 w 4417162"/>
              <a:gd name="connsiteY41" fmla="*/ 1824037 h 6858000"/>
              <a:gd name="connsiteX42" fmla="*/ 23515 w 4417162"/>
              <a:gd name="connsiteY42" fmla="*/ 1870075 h 6858000"/>
              <a:gd name="connsiteX43" fmla="*/ 11758 w 4417162"/>
              <a:gd name="connsiteY43" fmla="*/ 1922462 h 6858000"/>
              <a:gd name="connsiteX44" fmla="*/ 3359 w 4417162"/>
              <a:gd name="connsiteY44" fmla="*/ 1982787 h 6858000"/>
              <a:gd name="connsiteX45" fmla="*/ 0 w 4417162"/>
              <a:gd name="connsiteY45" fmla="*/ 2051050 h 6858000"/>
              <a:gd name="connsiteX46" fmla="*/ 3359 w 4417162"/>
              <a:gd name="connsiteY46" fmla="*/ 2119312 h 6858000"/>
              <a:gd name="connsiteX47" fmla="*/ 11758 w 4417162"/>
              <a:gd name="connsiteY47" fmla="*/ 2179637 h 6858000"/>
              <a:gd name="connsiteX48" fmla="*/ 23515 w 4417162"/>
              <a:gd name="connsiteY48" fmla="*/ 2232025 h 6858000"/>
              <a:gd name="connsiteX49" fmla="*/ 38632 w 4417162"/>
              <a:gd name="connsiteY49" fmla="*/ 2278062 h 6858000"/>
              <a:gd name="connsiteX50" fmla="*/ 55427 w 4417162"/>
              <a:gd name="connsiteY50" fmla="*/ 2319337 h 6858000"/>
              <a:gd name="connsiteX51" fmla="*/ 75583 w 4417162"/>
              <a:gd name="connsiteY51" fmla="*/ 2359025 h 6858000"/>
              <a:gd name="connsiteX52" fmla="*/ 95738 w 4417162"/>
              <a:gd name="connsiteY52" fmla="*/ 2395537 h 6858000"/>
              <a:gd name="connsiteX53" fmla="*/ 115893 w 4417162"/>
              <a:gd name="connsiteY53" fmla="*/ 2433637 h 6858000"/>
              <a:gd name="connsiteX54" fmla="*/ 134368 w 4417162"/>
              <a:gd name="connsiteY54" fmla="*/ 2471737 h 6858000"/>
              <a:gd name="connsiteX55" fmla="*/ 152844 w 4417162"/>
              <a:gd name="connsiteY55" fmla="*/ 2513012 h 6858000"/>
              <a:gd name="connsiteX56" fmla="*/ 167960 w 4417162"/>
              <a:gd name="connsiteY56" fmla="*/ 2560637 h 6858000"/>
              <a:gd name="connsiteX57" fmla="*/ 178038 w 4417162"/>
              <a:gd name="connsiteY57" fmla="*/ 2613025 h 6858000"/>
              <a:gd name="connsiteX58" fmla="*/ 188115 w 4417162"/>
              <a:gd name="connsiteY58" fmla="*/ 2671762 h 6858000"/>
              <a:gd name="connsiteX59" fmla="*/ 189795 w 4417162"/>
              <a:gd name="connsiteY59" fmla="*/ 2741612 h 6858000"/>
              <a:gd name="connsiteX60" fmla="*/ 188115 w 4417162"/>
              <a:gd name="connsiteY60" fmla="*/ 2809875 h 6858000"/>
              <a:gd name="connsiteX61" fmla="*/ 178038 w 4417162"/>
              <a:gd name="connsiteY61" fmla="*/ 2868612 h 6858000"/>
              <a:gd name="connsiteX62" fmla="*/ 167960 w 4417162"/>
              <a:gd name="connsiteY62" fmla="*/ 2922587 h 6858000"/>
              <a:gd name="connsiteX63" fmla="*/ 152844 w 4417162"/>
              <a:gd name="connsiteY63" fmla="*/ 2967037 h 6858000"/>
              <a:gd name="connsiteX64" fmla="*/ 134368 w 4417162"/>
              <a:gd name="connsiteY64" fmla="*/ 3009900 h 6858000"/>
              <a:gd name="connsiteX65" fmla="*/ 115893 w 4417162"/>
              <a:gd name="connsiteY65" fmla="*/ 3046412 h 6858000"/>
              <a:gd name="connsiteX66" fmla="*/ 95738 w 4417162"/>
              <a:gd name="connsiteY66" fmla="*/ 3084512 h 6858000"/>
              <a:gd name="connsiteX67" fmla="*/ 75583 w 4417162"/>
              <a:gd name="connsiteY67" fmla="*/ 3121025 h 6858000"/>
              <a:gd name="connsiteX68" fmla="*/ 55427 w 4417162"/>
              <a:gd name="connsiteY68" fmla="*/ 3160712 h 6858000"/>
              <a:gd name="connsiteX69" fmla="*/ 38632 w 4417162"/>
              <a:gd name="connsiteY69" fmla="*/ 3201987 h 6858000"/>
              <a:gd name="connsiteX70" fmla="*/ 23515 w 4417162"/>
              <a:gd name="connsiteY70" fmla="*/ 3248025 h 6858000"/>
              <a:gd name="connsiteX71" fmla="*/ 11758 w 4417162"/>
              <a:gd name="connsiteY71" fmla="*/ 3300412 h 6858000"/>
              <a:gd name="connsiteX72" fmla="*/ 3359 w 4417162"/>
              <a:gd name="connsiteY72" fmla="*/ 3360737 h 6858000"/>
              <a:gd name="connsiteX73" fmla="*/ 0 w 4417162"/>
              <a:gd name="connsiteY73" fmla="*/ 3427412 h 6858000"/>
              <a:gd name="connsiteX74" fmla="*/ 3359 w 4417162"/>
              <a:gd name="connsiteY74" fmla="*/ 3497262 h 6858000"/>
              <a:gd name="connsiteX75" fmla="*/ 11758 w 4417162"/>
              <a:gd name="connsiteY75" fmla="*/ 3557587 h 6858000"/>
              <a:gd name="connsiteX76" fmla="*/ 23515 w 4417162"/>
              <a:gd name="connsiteY76" fmla="*/ 3609975 h 6858000"/>
              <a:gd name="connsiteX77" fmla="*/ 38632 w 4417162"/>
              <a:gd name="connsiteY77" fmla="*/ 3656012 h 6858000"/>
              <a:gd name="connsiteX78" fmla="*/ 55427 w 4417162"/>
              <a:gd name="connsiteY78" fmla="*/ 3697287 h 6858000"/>
              <a:gd name="connsiteX79" fmla="*/ 75583 w 4417162"/>
              <a:gd name="connsiteY79" fmla="*/ 3736975 h 6858000"/>
              <a:gd name="connsiteX80" fmla="*/ 115893 w 4417162"/>
              <a:gd name="connsiteY80" fmla="*/ 3811587 h 6858000"/>
              <a:gd name="connsiteX81" fmla="*/ 134368 w 4417162"/>
              <a:gd name="connsiteY81" fmla="*/ 3848100 h 6858000"/>
              <a:gd name="connsiteX82" fmla="*/ 152844 w 4417162"/>
              <a:gd name="connsiteY82" fmla="*/ 3890962 h 6858000"/>
              <a:gd name="connsiteX83" fmla="*/ 167960 w 4417162"/>
              <a:gd name="connsiteY83" fmla="*/ 3935412 h 6858000"/>
              <a:gd name="connsiteX84" fmla="*/ 178038 w 4417162"/>
              <a:gd name="connsiteY84" fmla="*/ 3987800 h 6858000"/>
              <a:gd name="connsiteX85" fmla="*/ 188115 w 4417162"/>
              <a:gd name="connsiteY85" fmla="*/ 4048125 h 6858000"/>
              <a:gd name="connsiteX86" fmla="*/ 189795 w 4417162"/>
              <a:gd name="connsiteY86" fmla="*/ 4116387 h 6858000"/>
              <a:gd name="connsiteX87" fmla="*/ 188115 w 4417162"/>
              <a:gd name="connsiteY87" fmla="*/ 4186237 h 6858000"/>
              <a:gd name="connsiteX88" fmla="*/ 178038 w 4417162"/>
              <a:gd name="connsiteY88" fmla="*/ 4244975 h 6858000"/>
              <a:gd name="connsiteX89" fmla="*/ 167960 w 4417162"/>
              <a:gd name="connsiteY89" fmla="*/ 4297362 h 6858000"/>
              <a:gd name="connsiteX90" fmla="*/ 152844 w 4417162"/>
              <a:gd name="connsiteY90" fmla="*/ 4343400 h 6858000"/>
              <a:gd name="connsiteX91" fmla="*/ 134368 w 4417162"/>
              <a:gd name="connsiteY91" fmla="*/ 4386262 h 6858000"/>
              <a:gd name="connsiteX92" fmla="*/ 115893 w 4417162"/>
              <a:gd name="connsiteY92" fmla="*/ 4424362 h 6858000"/>
              <a:gd name="connsiteX93" fmla="*/ 75583 w 4417162"/>
              <a:gd name="connsiteY93" fmla="*/ 4498975 h 6858000"/>
              <a:gd name="connsiteX94" fmla="*/ 55427 w 4417162"/>
              <a:gd name="connsiteY94" fmla="*/ 4537075 h 6858000"/>
              <a:gd name="connsiteX95" fmla="*/ 38632 w 4417162"/>
              <a:gd name="connsiteY95" fmla="*/ 4579937 h 6858000"/>
              <a:gd name="connsiteX96" fmla="*/ 23515 w 4417162"/>
              <a:gd name="connsiteY96" fmla="*/ 4625975 h 6858000"/>
              <a:gd name="connsiteX97" fmla="*/ 11758 w 4417162"/>
              <a:gd name="connsiteY97" fmla="*/ 4678362 h 6858000"/>
              <a:gd name="connsiteX98" fmla="*/ 3359 w 4417162"/>
              <a:gd name="connsiteY98" fmla="*/ 4738687 h 6858000"/>
              <a:gd name="connsiteX99" fmla="*/ 0 w 4417162"/>
              <a:gd name="connsiteY99" fmla="*/ 4806950 h 6858000"/>
              <a:gd name="connsiteX100" fmla="*/ 3359 w 4417162"/>
              <a:gd name="connsiteY100" fmla="*/ 4875212 h 6858000"/>
              <a:gd name="connsiteX101" fmla="*/ 11758 w 4417162"/>
              <a:gd name="connsiteY101" fmla="*/ 4935537 h 6858000"/>
              <a:gd name="connsiteX102" fmla="*/ 23515 w 4417162"/>
              <a:gd name="connsiteY102" fmla="*/ 4987925 h 6858000"/>
              <a:gd name="connsiteX103" fmla="*/ 38632 w 4417162"/>
              <a:gd name="connsiteY103" fmla="*/ 5033962 h 6858000"/>
              <a:gd name="connsiteX104" fmla="*/ 55427 w 4417162"/>
              <a:gd name="connsiteY104" fmla="*/ 5075237 h 6858000"/>
              <a:gd name="connsiteX105" fmla="*/ 75583 w 4417162"/>
              <a:gd name="connsiteY105" fmla="*/ 5114925 h 6858000"/>
              <a:gd name="connsiteX106" fmla="*/ 95738 w 4417162"/>
              <a:gd name="connsiteY106" fmla="*/ 5149850 h 6858000"/>
              <a:gd name="connsiteX107" fmla="*/ 115893 w 4417162"/>
              <a:gd name="connsiteY107" fmla="*/ 5186362 h 6858000"/>
              <a:gd name="connsiteX108" fmla="*/ 134368 w 4417162"/>
              <a:gd name="connsiteY108" fmla="*/ 5226050 h 6858000"/>
              <a:gd name="connsiteX109" fmla="*/ 152844 w 4417162"/>
              <a:gd name="connsiteY109" fmla="*/ 5268912 h 6858000"/>
              <a:gd name="connsiteX110" fmla="*/ 167960 w 4417162"/>
              <a:gd name="connsiteY110" fmla="*/ 5313362 h 6858000"/>
              <a:gd name="connsiteX111" fmla="*/ 178038 w 4417162"/>
              <a:gd name="connsiteY111" fmla="*/ 5365750 h 6858000"/>
              <a:gd name="connsiteX112" fmla="*/ 188115 w 4417162"/>
              <a:gd name="connsiteY112" fmla="*/ 5426075 h 6858000"/>
              <a:gd name="connsiteX113" fmla="*/ 189795 w 4417162"/>
              <a:gd name="connsiteY113" fmla="*/ 5494337 h 6858000"/>
              <a:gd name="connsiteX114" fmla="*/ 188115 w 4417162"/>
              <a:gd name="connsiteY114" fmla="*/ 5562600 h 6858000"/>
              <a:gd name="connsiteX115" fmla="*/ 178038 w 4417162"/>
              <a:gd name="connsiteY115" fmla="*/ 5622925 h 6858000"/>
              <a:gd name="connsiteX116" fmla="*/ 167960 w 4417162"/>
              <a:gd name="connsiteY116" fmla="*/ 5675312 h 6858000"/>
              <a:gd name="connsiteX117" fmla="*/ 152844 w 4417162"/>
              <a:gd name="connsiteY117" fmla="*/ 5721350 h 6858000"/>
              <a:gd name="connsiteX118" fmla="*/ 134368 w 4417162"/>
              <a:gd name="connsiteY118" fmla="*/ 5762625 h 6858000"/>
              <a:gd name="connsiteX119" fmla="*/ 115893 w 4417162"/>
              <a:gd name="connsiteY119" fmla="*/ 5802312 h 6858000"/>
              <a:gd name="connsiteX120" fmla="*/ 95738 w 4417162"/>
              <a:gd name="connsiteY120" fmla="*/ 5840412 h 6858000"/>
              <a:gd name="connsiteX121" fmla="*/ 75583 w 4417162"/>
              <a:gd name="connsiteY121" fmla="*/ 5876925 h 6858000"/>
              <a:gd name="connsiteX122" fmla="*/ 55427 w 4417162"/>
              <a:gd name="connsiteY122" fmla="*/ 5915025 h 6858000"/>
              <a:gd name="connsiteX123" fmla="*/ 38632 w 4417162"/>
              <a:gd name="connsiteY123" fmla="*/ 5956300 h 6858000"/>
              <a:gd name="connsiteX124" fmla="*/ 23515 w 4417162"/>
              <a:gd name="connsiteY124" fmla="*/ 6003925 h 6858000"/>
              <a:gd name="connsiteX125" fmla="*/ 11758 w 4417162"/>
              <a:gd name="connsiteY125" fmla="*/ 6056312 h 6858000"/>
              <a:gd name="connsiteX126" fmla="*/ 3359 w 4417162"/>
              <a:gd name="connsiteY126" fmla="*/ 6113462 h 6858000"/>
              <a:gd name="connsiteX127" fmla="*/ 0 w 4417162"/>
              <a:gd name="connsiteY127" fmla="*/ 6183312 h 6858000"/>
              <a:gd name="connsiteX128" fmla="*/ 3359 w 4417162"/>
              <a:gd name="connsiteY128" fmla="*/ 6251575 h 6858000"/>
              <a:gd name="connsiteX129" fmla="*/ 11758 w 4417162"/>
              <a:gd name="connsiteY129" fmla="*/ 6311900 h 6858000"/>
              <a:gd name="connsiteX130" fmla="*/ 23515 w 4417162"/>
              <a:gd name="connsiteY130" fmla="*/ 6361112 h 6858000"/>
              <a:gd name="connsiteX131" fmla="*/ 38632 w 4417162"/>
              <a:gd name="connsiteY131" fmla="*/ 6407150 h 6858000"/>
              <a:gd name="connsiteX132" fmla="*/ 55427 w 4417162"/>
              <a:gd name="connsiteY132" fmla="*/ 6448425 h 6858000"/>
              <a:gd name="connsiteX133" fmla="*/ 73903 w 4417162"/>
              <a:gd name="connsiteY133" fmla="*/ 6488112 h 6858000"/>
              <a:gd name="connsiteX134" fmla="*/ 92379 w 4417162"/>
              <a:gd name="connsiteY134" fmla="*/ 6523037 h 6858000"/>
              <a:gd name="connsiteX135" fmla="*/ 112534 w 4417162"/>
              <a:gd name="connsiteY135" fmla="*/ 6561137 h 6858000"/>
              <a:gd name="connsiteX136" fmla="*/ 132689 w 4417162"/>
              <a:gd name="connsiteY136" fmla="*/ 6597650 h 6858000"/>
              <a:gd name="connsiteX137" fmla="*/ 149485 w 4417162"/>
              <a:gd name="connsiteY137" fmla="*/ 6640512 h 6858000"/>
              <a:gd name="connsiteX138" fmla="*/ 166281 w 4417162"/>
              <a:gd name="connsiteY138" fmla="*/ 6683375 h 6858000"/>
              <a:gd name="connsiteX139" fmla="*/ 176358 w 4417162"/>
              <a:gd name="connsiteY139" fmla="*/ 6735762 h 6858000"/>
              <a:gd name="connsiteX140" fmla="*/ 184756 w 4417162"/>
              <a:gd name="connsiteY140" fmla="*/ 6791325 h 6858000"/>
              <a:gd name="connsiteX141" fmla="*/ 189795 w 4417162"/>
              <a:gd name="connsiteY141" fmla="*/ 6858000 h 6858000"/>
              <a:gd name="connsiteX142" fmla="*/ 334173 w 4417162"/>
              <a:gd name="connsiteY142" fmla="*/ 6858000 h 6858000"/>
              <a:gd name="connsiteX143" fmla="*/ 334174 w 4417162"/>
              <a:gd name="connsiteY143" fmla="*/ 6858000 h 6858000"/>
              <a:gd name="connsiteX144" fmla="*/ 4417162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4417162" y="0"/>
                </a:moveTo>
                <a:lnTo>
                  <a:pt x="334174" y="0"/>
                </a:lnTo>
                <a:lnTo>
                  <a:pt x="334173" y="0"/>
                </a:lnTo>
                <a:lnTo>
                  <a:pt x="189795" y="0"/>
                </a:lnTo>
                <a:lnTo>
                  <a:pt x="184756" y="66675"/>
                </a:lnTo>
                <a:lnTo>
                  <a:pt x="176358" y="122237"/>
                </a:lnTo>
                <a:lnTo>
                  <a:pt x="166281" y="174625"/>
                </a:lnTo>
                <a:lnTo>
                  <a:pt x="149485" y="217487"/>
                </a:lnTo>
                <a:lnTo>
                  <a:pt x="132689" y="260350"/>
                </a:lnTo>
                <a:lnTo>
                  <a:pt x="112534" y="296862"/>
                </a:lnTo>
                <a:lnTo>
                  <a:pt x="92379" y="334962"/>
                </a:lnTo>
                <a:lnTo>
                  <a:pt x="73903" y="369887"/>
                </a:lnTo>
                <a:lnTo>
                  <a:pt x="55427" y="409575"/>
                </a:lnTo>
                <a:lnTo>
                  <a:pt x="38632" y="450850"/>
                </a:lnTo>
                <a:lnTo>
                  <a:pt x="23515" y="496887"/>
                </a:lnTo>
                <a:lnTo>
                  <a:pt x="11758" y="546100"/>
                </a:lnTo>
                <a:lnTo>
                  <a:pt x="3359" y="606425"/>
                </a:lnTo>
                <a:lnTo>
                  <a:pt x="0" y="673100"/>
                </a:lnTo>
                <a:lnTo>
                  <a:pt x="3359" y="744537"/>
                </a:lnTo>
                <a:lnTo>
                  <a:pt x="11758" y="801687"/>
                </a:lnTo>
                <a:lnTo>
                  <a:pt x="23515" y="854075"/>
                </a:lnTo>
                <a:lnTo>
                  <a:pt x="38632" y="901700"/>
                </a:lnTo>
                <a:lnTo>
                  <a:pt x="55427" y="942975"/>
                </a:lnTo>
                <a:lnTo>
                  <a:pt x="75583" y="981075"/>
                </a:lnTo>
                <a:lnTo>
                  <a:pt x="95738" y="1017587"/>
                </a:lnTo>
                <a:lnTo>
                  <a:pt x="115893" y="1055687"/>
                </a:lnTo>
                <a:lnTo>
                  <a:pt x="134368" y="1095375"/>
                </a:lnTo>
                <a:lnTo>
                  <a:pt x="152844" y="1136650"/>
                </a:lnTo>
                <a:lnTo>
                  <a:pt x="167960" y="1182687"/>
                </a:lnTo>
                <a:lnTo>
                  <a:pt x="178038" y="1235075"/>
                </a:lnTo>
                <a:lnTo>
                  <a:pt x="188115" y="1295400"/>
                </a:lnTo>
                <a:lnTo>
                  <a:pt x="189795" y="1363662"/>
                </a:lnTo>
                <a:lnTo>
                  <a:pt x="188115" y="1431925"/>
                </a:lnTo>
                <a:lnTo>
                  <a:pt x="178038" y="1492250"/>
                </a:lnTo>
                <a:lnTo>
                  <a:pt x="167960" y="1544637"/>
                </a:lnTo>
                <a:lnTo>
                  <a:pt x="152844" y="1589087"/>
                </a:lnTo>
                <a:lnTo>
                  <a:pt x="134368" y="1631950"/>
                </a:lnTo>
                <a:lnTo>
                  <a:pt x="115893" y="1671637"/>
                </a:lnTo>
                <a:lnTo>
                  <a:pt x="95738" y="1708150"/>
                </a:lnTo>
                <a:lnTo>
                  <a:pt x="75583" y="1743075"/>
                </a:lnTo>
                <a:lnTo>
                  <a:pt x="55427" y="1782762"/>
                </a:lnTo>
                <a:lnTo>
                  <a:pt x="38632" y="1824037"/>
                </a:lnTo>
                <a:lnTo>
                  <a:pt x="23515" y="1870075"/>
                </a:lnTo>
                <a:lnTo>
                  <a:pt x="11758" y="1922462"/>
                </a:lnTo>
                <a:lnTo>
                  <a:pt x="3359" y="1982787"/>
                </a:lnTo>
                <a:lnTo>
                  <a:pt x="0" y="2051050"/>
                </a:lnTo>
                <a:lnTo>
                  <a:pt x="3359" y="2119312"/>
                </a:lnTo>
                <a:lnTo>
                  <a:pt x="11758" y="2179637"/>
                </a:lnTo>
                <a:lnTo>
                  <a:pt x="23515" y="2232025"/>
                </a:lnTo>
                <a:lnTo>
                  <a:pt x="38632" y="2278062"/>
                </a:lnTo>
                <a:lnTo>
                  <a:pt x="55427" y="2319337"/>
                </a:lnTo>
                <a:lnTo>
                  <a:pt x="75583" y="2359025"/>
                </a:lnTo>
                <a:lnTo>
                  <a:pt x="95738" y="2395537"/>
                </a:lnTo>
                <a:lnTo>
                  <a:pt x="115893" y="2433637"/>
                </a:lnTo>
                <a:lnTo>
                  <a:pt x="134368" y="2471737"/>
                </a:lnTo>
                <a:lnTo>
                  <a:pt x="152844" y="2513012"/>
                </a:lnTo>
                <a:lnTo>
                  <a:pt x="167960" y="2560637"/>
                </a:lnTo>
                <a:lnTo>
                  <a:pt x="178038" y="2613025"/>
                </a:lnTo>
                <a:lnTo>
                  <a:pt x="188115" y="2671762"/>
                </a:lnTo>
                <a:lnTo>
                  <a:pt x="189795" y="2741612"/>
                </a:lnTo>
                <a:lnTo>
                  <a:pt x="188115" y="2809875"/>
                </a:lnTo>
                <a:lnTo>
                  <a:pt x="178038" y="2868612"/>
                </a:lnTo>
                <a:lnTo>
                  <a:pt x="167960" y="2922587"/>
                </a:lnTo>
                <a:lnTo>
                  <a:pt x="152844" y="2967037"/>
                </a:lnTo>
                <a:lnTo>
                  <a:pt x="134368" y="3009900"/>
                </a:lnTo>
                <a:lnTo>
                  <a:pt x="115893" y="3046412"/>
                </a:lnTo>
                <a:lnTo>
                  <a:pt x="95738" y="3084512"/>
                </a:lnTo>
                <a:lnTo>
                  <a:pt x="75583" y="3121025"/>
                </a:lnTo>
                <a:lnTo>
                  <a:pt x="55427" y="3160712"/>
                </a:lnTo>
                <a:lnTo>
                  <a:pt x="38632" y="3201987"/>
                </a:lnTo>
                <a:lnTo>
                  <a:pt x="23515" y="3248025"/>
                </a:lnTo>
                <a:lnTo>
                  <a:pt x="11758" y="3300412"/>
                </a:lnTo>
                <a:lnTo>
                  <a:pt x="3359" y="3360737"/>
                </a:lnTo>
                <a:lnTo>
                  <a:pt x="0" y="3427412"/>
                </a:lnTo>
                <a:lnTo>
                  <a:pt x="3359" y="3497262"/>
                </a:lnTo>
                <a:lnTo>
                  <a:pt x="11758" y="3557587"/>
                </a:lnTo>
                <a:lnTo>
                  <a:pt x="23515" y="3609975"/>
                </a:lnTo>
                <a:lnTo>
                  <a:pt x="38632" y="3656012"/>
                </a:lnTo>
                <a:lnTo>
                  <a:pt x="55427" y="3697287"/>
                </a:lnTo>
                <a:lnTo>
                  <a:pt x="75583" y="3736975"/>
                </a:lnTo>
                <a:lnTo>
                  <a:pt x="115893" y="3811587"/>
                </a:lnTo>
                <a:lnTo>
                  <a:pt x="134368" y="3848100"/>
                </a:lnTo>
                <a:lnTo>
                  <a:pt x="152844" y="3890962"/>
                </a:lnTo>
                <a:lnTo>
                  <a:pt x="167960" y="3935412"/>
                </a:lnTo>
                <a:lnTo>
                  <a:pt x="178038" y="3987800"/>
                </a:lnTo>
                <a:lnTo>
                  <a:pt x="188115" y="4048125"/>
                </a:lnTo>
                <a:lnTo>
                  <a:pt x="189795" y="4116387"/>
                </a:lnTo>
                <a:lnTo>
                  <a:pt x="188115" y="4186237"/>
                </a:lnTo>
                <a:lnTo>
                  <a:pt x="178038" y="4244975"/>
                </a:lnTo>
                <a:lnTo>
                  <a:pt x="167960" y="4297362"/>
                </a:lnTo>
                <a:lnTo>
                  <a:pt x="152844" y="4343400"/>
                </a:lnTo>
                <a:lnTo>
                  <a:pt x="134368" y="4386262"/>
                </a:lnTo>
                <a:lnTo>
                  <a:pt x="115893" y="4424362"/>
                </a:lnTo>
                <a:lnTo>
                  <a:pt x="75583" y="4498975"/>
                </a:lnTo>
                <a:lnTo>
                  <a:pt x="55427" y="4537075"/>
                </a:lnTo>
                <a:lnTo>
                  <a:pt x="38632" y="4579937"/>
                </a:lnTo>
                <a:lnTo>
                  <a:pt x="23515" y="4625975"/>
                </a:lnTo>
                <a:lnTo>
                  <a:pt x="11758" y="4678362"/>
                </a:lnTo>
                <a:lnTo>
                  <a:pt x="3359" y="4738687"/>
                </a:lnTo>
                <a:lnTo>
                  <a:pt x="0" y="4806950"/>
                </a:lnTo>
                <a:lnTo>
                  <a:pt x="3359" y="4875212"/>
                </a:lnTo>
                <a:lnTo>
                  <a:pt x="11758" y="4935537"/>
                </a:lnTo>
                <a:lnTo>
                  <a:pt x="23515" y="4987925"/>
                </a:lnTo>
                <a:lnTo>
                  <a:pt x="38632" y="5033962"/>
                </a:lnTo>
                <a:lnTo>
                  <a:pt x="55427" y="5075237"/>
                </a:lnTo>
                <a:lnTo>
                  <a:pt x="75583" y="5114925"/>
                </a:lnTo>
                <a:lnTo>
                  <a:pt x="95738" y="5149850"/>
                </a:lnTo>
                <a:lnTo>
                  <a:pt x="115893" y="5186362"/>
                </a:lnTo>
                <a:lnTo>
                  <a:pt x="134368" y="5226050"/>
                </a:lnTo>
                <a:lnTo>
                  <a:pt x="152844" y="5268912"/>
                </a:lnTo>
                <a:lnTo>
                  <a:pt x="167960" y="5313362"/>
                </a:lnTo>
                <a:lnTo>
                  <a:pt x="178038" y="5365750"/>
                </a:lnTo>
                <a:lnTo>
                  <a:pt x="188115" y="5426075"/>
                </a:lnTo>
                <a:lnTo>
                  <a:pt x="189795" y="5494337"/>
                </a:lnTo>
                <a:lnTo>
                  <a:pt x="188115" y="5562600"/>
                </a:lnTo>
                <a:lnTo>
                  <a:pt x="178038" y="5622925"/>
                </a:lnTo>
                <a:lnTo>
                  <a:pt x="167960" y="5675312"/>
                </a:lnTo>
                <a:lnTo>
                  <a:pt x="152844" y="5721350"/>
                </a:lnTo>
                <a:lnTo>
                  <a:pt x="134368" y="5762625"/>
                </a:lnTo>
                <a:lnTo>
                  <a:pt x="115893" y="5802312"/>
                </a:lnTo>
                <a:lnTo>
                  <a:pt x="95738" y="5840412"/>
                </a:lnTo>
                <a:lnTo>
                  <a:pt x="75583" y="5876925"/>
                </a:lnTo>
                <a:lnTo>
                  <a:pt x="55427" y="5915025"/>
                </a:lnTo>
                <a:lnTo>
                  <a:pt x="38632" y="5956300"/>
                </a:lnTo>
                <a:lnTo>
                  <a:pt x="23515" y="6003925"/>
                </a:lnTo>
                <a:lnTo>
                  <a:pt x="11758" y="6056312"/>
                </a:lnTo>
                <a:lnTo>
                  <a:pt x="3359" y="6113462"/>
                </a:lnTo>
                <a:lnTo>
                  <a:pt x="0" y="6183312"/>
                </a:lnTo>
                <a:lnTo>
                  <a:pt x="3359" y="6251575"/>
                </a:lnTo>
                <a:lnTo>
                  <a:pt x="11758" y="6311900"/>
                </a:lnTo>
                <a:lnTo>
                  <a:pt x="23515" y="6361112"/>
                </a:lnTo>
                <a:lnTo>
                  <a:pt x="38632" y="6407150"/>
                </a:lnTo>
                <a:lnTo>
                  <a:pt x="55427" y="6448425"/>
                </a:lnTo>
                <a:lnTo>
                  <a:pt x="73903" y="6488112"/>
                </a:lnTo>
                <a:lnTo>
                  <a:pt x="92379" y="6523037"/>
                </a:lnTo>
                <a:lnTo>
                  <a:pt x="112534" y="6561137"/>
                </a:lnTo>
                <a:lnTo>
                  <a:pt x="132689" y="6597650"/>
                </a:lnTo>
                <a:lnTo>
                  <a:pt x="149485" y="6640512"/>
                </a:lnTo>
                <a:lnTo>
                  <a:pt x="166281" y="6683375"/>
                </a:lnTo>
                <a:lnTo>
                  <a:pt x="176358" y="6735762"/>
                </a:lnTo>
                <a:lnTo>
                  <a:pt x="184756" y="6791325"/>
                </a:lnTo>
                <a:lnTo>
                  <a:pt x="189795" y="6858000"/>
                </a:lnTo>
                <a:lnTo>
                  <a:pt x="334173" y="6858000"/>
                </a:lnTo>
                <a:lnTo>
                  <a:pt x="334174" y="6858000"/>
                </a:lnTo>
                <a:lnTo>
                  <a:pt x="4417162" y="6858000"/>
                </a:lnTo>
                <a:close/>
              </a:path>
            </a:pathLst>
          </a:custGeom>
          <a:solidFill>
            <a:schemeClr val="accent1">
              <a:lumMod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569AC5F-5714-426D-B696-ABE3162DF886}"/>
              </a:ext>
            </a:extLst>
          </p:cNvPr>
          <p:cNvSpPr>
            <a:spLocks noGrp="1"/>
          </p:cNvSpPr>
          <p:nvPr>
            <p:ph type="title"/>
          </p:nvPr>
        </p:nvSpPr>
        <p:spPr>
          <a:xfrm>
            <a:off x="457201" y="723406"/>
            <a:ext cx="3234018" cy="3826728"/>
          </a:xfrm>
        </p:spPr>
        <p:txBody>
          <a:bodyPr vert="horz" lIns="91440" tIns="45720" rIns="91440" bIns="45720" rtlCol="0" anchor="b">
            <a:normAutofit/>
          </a:bodyPr>
          <a:lstStyle/>
          <a:p>
            <a:pPr algn="ctr"/>
            <a:r>
              <a:rPr lang="en-US" sz="6400" kern="1200">
                <a:solidFill>
                  <a:schemeClr val="tx1"/>
                </a:solidFill>
                <a:latin typeface="+mj-lt"/>
                <a:ea typeface="+mj-ea"/>
                <a:cs typeface="+mj-cs"/>
              </a:rPr>
              <a:t>Critical thinking when reading</a:t>
            </a:r>
          </a:p>
        </p:txBody>
      </p:sp>
      <p:pic>
        <p:nvPicPr>
          <p:cNvPr id="4" name="Content Placeholder 3">
            <a:extLst>
              <a:ext uri="{FF2B5EF4-FFF2-40B4-BE49-F238E27FC236}">
                <a16:creationId xmlns:a16="http://schemas.microsoft.com/office/drawing/2014/main" id="{EAAA08B9-1277-41F8-A454-FBD55237A3EE}"/>
              </a:ext>
            </a:extLst>
          </p:cNvPr>
          <p:cNvPicPr>
            <a:picLocks noGrp="1" noChangeAspect="1"/>
          </p:cNvPicPr>
          <p:nvPr>
            <p:ph idx="1"/>
          </p:nvPr>
        </p:nvPicPr>
        <p:blipFill>
          <a:blip r:embed="rId2"/>
          <a:stretch>
            <a:fillRect/>
          </a:stretch>
        </p:blipFill>
        <p:spPr>
          <a:xfrm>
            <a:off x="5446390" y="643469"/>
            <a:ext cx="5571062" cy="5571062"/>
          </a:xfrm>
          <a:prstGeom prst="rect">
            <a:avLst/>
          </a:prstGeom>
        </p:spPr>
      </p:pic>
    </p:spTree>
    <p:extLst>
      <p:ext uri="{BB962C8B-B14F-4D97-AF65-F5344CB8AC3E}">
        <p14:creationId xmlns:p14="http://schemas.microsoft.com/office/powerpoint/2010/main" val="187232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A close up view of a track and field lane in the dark">
            <a:extLst>
              <a:ext uri="{FF2B5EF4-FFF2-40B4-BE49-F238E27FC236}">
                <a16:creationId xmlns:a16="http://schemas.microsoft.com/office/drawing/2014/main" id="{93926E63-A9F9-4704-8A72-0EE50EC44E68}"/>
              </a:ext>
            </a:extLst>
          </p:cNvPr>
          <p:cNvPicPr>
            <a:picLocks noChangeAspect="1"/>
          </p:cNvPicPr>
          <p:nvPr/>
        </p:nvPicPr>
        <p:blipFill rotWithShape="1">
          <a:blip r:embed="rId2">
            <a:alphaModFix amt="50000"/>
          </a:blip>
          <a:srcRect t="15730"/>
          <a:stretch/>
        </p:blipFill>
        <p:spPr>
          <a:xfrm>
            <a:off x="20" y="1"/>
            <a:ext cx="12191980" cy="6857999"/>
          </a:xfrm>
          <a:prstGeom prst="rect">
            <a:avLst/>
          </a:prstGeom>
        </p:spPr>
      </p:pic>
      <p:sp>
        <p:nvSpPr>
          <p:cNvPr id="2" name="Title 1">
            <a:extLst>
              <a:ext uri="{FF2B5EF4-FFF2-40B4-BE49-F238E27FC236}">
                <a16:creationId xmlns:a16="http://schemas.microsoft.com/office/drawing/2014/main" id="{23D63195-85C4-4977-8A20-7BB094B79D07}"/>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a:solidFill>
                  <a:srgbClr val="FFFFFF"/>
                </a:solidFill>
              </a:rPr>
              <a:t>How to read a journal article</a:t>
            </a:r>
          </a:p>
        </p:txBody>
      </p:sp>
      <p:sp>
        <p:nvSpPr>
          <p:cNvPr id="3" name="Content Placeholder 2">
            <a:extLst>
              <a:ext uri="{FF2B5EF4-FFF2-40B4-BE49-F238E27FC236}">
                <a16:creationId xmlns:a16="http://schemas.microsoft.com/office/drawing/2014/main" id="{5C729E47-3393-421A-A180-DFC7B1830A2B}"/>
              </a:ext>
            </a:extLst>
          </p:cNvPr>
          <p:cNvSpPr>
            <a:spLocks noGrp="1"/>
          </p:cNvSpPr>
          <p:nvPr>
            <p:ph idx="1"/>
          </p:nvPr>
        </p:nvSpPr>
        <p:spPr>
          <a:xfrm>
            <a:off x="1524000" y="4159404"/>
            <a:ext cx="9144000" cy="1098395"/>
          </a:xfrm>
        </p:spPr>
        <p:txBody>
          <a:bodyPr vert="horz" lIns="91440" tIns="45720" rIns="91440" bIns="45720" rtlCol="0" anchor="t">
            <a:normAutofit/>
          </a:bodyPr>
          <a:lstStyle/>
          <a:p>
            <a:pPr marL="0" indent="0" algn="ctr">
              <a:buNone/>
            </a:pPr>
            <a:r>
              <a:rPr lang="en-US" sz="4000">
                <a:solidFill>
                  <a:srgbClr val="FFFFFF"/>
                </a:solidFill>
              </a:rPr>
              <a:t>Three pass approach</a:t>
            </a:r>
            <a:endParaRPr lang="en-US" sz="4000">
              <a:solidFill>
                <a:srgbClr val="FFFFFF"/>
              </a:solidFill>
              <a:cs typeface="Calibri"/>
            </a:endParaRPr>
          </a:p>
        </p:txBody>
      </p:sp>
    </p:spTree>
    <p:extLst>
      <p:ext uri="{BB962C8B-B14F-4D97-AF65-F5344CB8AC3E}">
        <p14:creationId xmlns:p14="http://schemas.microsoft.com/office/powerpoint/2010/main" val="162219661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3E4E69">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10355C5-27E4-4839-AF59-485B8FD76654}"/>
              </a:ext>
            </a:extLst>
          </p:cNvPr>
          <p:cNvSpPr>
            <a:spLocks noGrp="1"/>
          </p:cNvSpPr>
          <p:nvPr>
            <p:ph type="title"/>
          </p:nvPr>
        </p:nvSpPr>
        <p:spPr>
          <a:xfrm>
            <a:off x="524256" y="491260"/>
            <a:ext cx="6594189" cy="1625210"/>
          </a:xfrm>
        </p:spPr>
        <p:txBody>
          <a:bodyPr>
            <a:normAutofit/>
          </a:bodyPr>
          <a:lstStyle/>
          <a:p>
            <a:r>
              <a:rPr lang="en-GB">
                <a:solidFill>
                  <a:srgbClr val="FFFFFF"/>
                </a:solidFill>
                <a:cs typeface="Calibri Light"/>
              </a:rPr>
              <a:t>Pass One:</a:t>
            </a:r>
            <a:r>
              <a:rPr lang="en-GB">
                <a:solidFill>
                  <a:srgbClr val="FFFFFF"/>
                </a:solidFill>
                <a:ea typeface="+mj-lt"/>
                <a:cs typeface="+mj-lt"/>
              </a:rPr>
              <a:t> Skim/scan (5-10 mins)</a:t>
            </a:r>
            <a:endParaRPr lang="en-GB">
              <a:solidFill>
                <a:srgbClr val="FFFFFF"/>
              </a:solidFill>
            </a:endParaRPr>
          </a:p>
        </p:txBody>
      </p:sp>
      <p:pic>
        <p:nvPicPr>
          <p:cNvPr id="4" name="Picture 4" descr="A picture containing text&#10;&#10;Description automatically generated">
            <a:extLst>
              <a:ext uri="{FF2B5EF4-FFF2-40B4-BE49-F238E27FC236}">
                <a16:creationId xmlns:a16="http://schemas.microsoft.com/office/drawing/2014/main" id="{ABBC4E16-A474-4CEF-9957-4144D1E49531}"/>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1730" r="962" b="-3"/>
          <a:stretch/>
        </p:blipFill>
        <p:spPr>
          <a:xfrm>
            <a:off x="327547" y="2454903"/>
            <a:ext cx="7058306" cy="4080254"/>
          </a:xfrm>
          <a:prstGeom prst="rect">
            <a:avLst/>
          </a:prstGeom>
        </p:spPr>
      </p:pic>
      <p:sp>
        <p:nvSpPr>
          <p:cNvPr id="12" name="Rectangle 11">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B2F3F11-6825-47B3-8262-9746F8E32217}"/>
              </a:ext>
            </a:extLst>
          </p:cNvPr>
          <p:cNvSpPr>
            <a:spLocks noGrp="1"/>
          </p:cNvSpPr>
          <p:nvPr>
            <p:ph idx="1"/>
          </p:nvPr>
        </p:nvSpPr>
        <p:spPr>
          <a:xfrm>
            <a:off x="8029319" y="917725"/>
            <a:ext cx="3424739" cy="4852362"/>
          </a:xfrm>
        </p:spPr>
        <p:txBody>
          <a:bodyPr vert="horz" lIns="91440" tIns="45720" rIns="91440" bIns="45720" rtlCol="0" anchor="ctr">
            <a:normAutofit/>
          </a:bodyPr>
          <a:lstStyle/>
          <a:p>
            <a:r>
              <a:rPr lang="en-GB" sz="2000">
                <a:solidFill>
                  <a:srgbClr val="FFFFFF"/>
                </a:solidFill>
                <a:cs typeface="Calibri" panose="020F0502020204030204"/>
              </a:rPr>
              <a:t>Carefully read title, abstract and introduction</a:t>
            </a:r>
          </a:p>
          <a:p>
            <a:r>
              <a:rPr lang="en-GB" sz="2000">
                <a:solidFill>
                  <a:srgbClr val="FFFFFF"/>
                </a:solidFill>
                <a:cs typeface="Calibri" panose="020F0502020204030204"/>
              </a:rPr>
              <a:t>Read section and sub-section headings (ignore everything else)</a:t>
            </a:r>
          </a:p>
          <a:p>
            <a:r>
              <a:rPr lang="en-GB" sz="2000">
                <a:solidFill>
                  <a:srgbClr val="FFFFFF"/>
                </a:solidFill>
                <a:cs typeface="Calibri" panose="020F0502020204030204"/>
              </a:rPr>
              <a:t>Read conclusion</a:t>
            </a:r>
          </a:p>
          <a:p>
            <a:r>
              <a:rPr lang="en-GB" sz="2000">
                <a:solidFill>
                  <a:srgbClr val="FFFFFF"/>
                </a:solidFill>
                <a:cs typeface="Calibri" panose="020F0502020204030204"/>
              </a:rPr>
              <a:t>Check references</a:t>
            </a:r>
          </a:p>
        </p:txBody>
      </p:sp>
      <p:sp>
        <p:nvSpPr>
          <p:cNvPr id="5" name="TextBox 4">
            <a:extLst>
              <a:ext uri="{FF2B5EF4-FFF2-40B4-BE49-F238E27FC236}">
                <a16:creationId xmlns:a16="http://schemas.microsoft.com/office/drawing/2014/main" id="{D60A3441-9F04-46DC-9B4C-324D6F0DBC80}"/>
              </a:ext>
            </a:extLst>
          </p:cNvPr>
          <p:cNvSpPr txBox="1"/>
          <p:nvPr/>
        </p:nvSpPr>
        <p:spPr>
          <a:xfrm>
            <a:off x="5184609" y="6335102"/>
            <a:ext cx="2201244" cy="200055"/>
          </a:xfrm>
          <a:prstGeom prst="rect">
            <a:avLst/>
          </a:prstGeom>
          <a:solidFill>
            <a:srgbClr val="000000"/>
          </a:solidFill>
        </p:spPr>
        <p:txBody>
          <a:bodyPr wrap="none">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US" sz="700" b="0" i="0" u="none" strike="noStrike" kern="1200" cap="none" spc="0" normalizeH="0" baseline="0" noProof="0">
                <a:ln>
                  <a:noFill/>
                </a:ln>
                <a:solidFill>
                  <a:srgbClr val="FFFFFF"/>
                </a:solidFill>
                <a:effectLst/>
                <a:uLnTx/>
                <a:uFillTx/>
                <a:latin typeface="Calibri" panose="020F0502020204030204"/>
                <a:ea typeface="+mn-ea"/>
                <a:cs typeface="+mn-cs"/>
                <a:hlinkClick r:id="rId4">
                  <a:extLst>
                    <a:ext uri="{A12FA001-AC4F-418D-AE19-62706E023703}">
                      <ahyp:hlinkClr xmlns:ahyp="http://schemas.microsoft.com/office/drawing/2018/hyperlinkcolor" val="tx"/>
                    </a:ext>
                  </a:extLst>
                </a:hlinkClick>
              </a:rPr>
              <a:t>This Photo</a:t>
            </a:r>
            <a:r>
              <a:rPr kumimoji="0" lang="en-US" sz="700" b="0" i="0" u="none" strike="noStrike" kern="1200" cap="none" spc="0" normalizeH="0" baseline="0" noProof="0">
                <a:ln>
                  <a:noFill/>
                </a:ln>
                <a:solidFill>
                  <a:srgbClr val="FFFFFF"/>
                </a:solidFill>
                <a:effectLst/>
                <a:uLnTx/>
                <a:uFillTx/>
                <a:latin typeface="Calibri" panose="020F0502020204030204"/>
                <a:ea typeface="+mn-ea"/>
                <a:cs typeface="+mn-cs"/>
              </a:rPr>
              <a:t> by Unknown author is licensed under </a:t>
            </a:r>
            <a:r>
              <a:rPr kumimoji="0" lang="en-US" sz="700" b="0" i="0" u="none" strike="noStrike" kern="1200" cap="none" spc="0" normalizeH="0" baseline="0" noProof="0">
                <a:ln>
                  <a:noFill/>
                </a:ln>
                <a:solidFill>
                  <a:srgbClr val="FFFFFF"/>
                </a:solidFill>
                <a:effectLst/>
                <a:uLnTx/>
                <a:uFillTx/>
                <a:latin typeface="Calibri" panose="020F0502020204030204"/>
                <a:ea typeface="+mn-ea"/>
                <a:cs typeface="+mn-cs"/>
                <a:hlinkClick r:id="rId5">
                  <a:extLst>
                    <a:ext uri="{A12FA001-AC4F-418D-AE19-62706E023703}">
                      <ahyp:hlinkClr xmlns:ahyp="http://schemas.microsoft.com/office/drawing/2018/hyperlinkcolor" val="tx"/>
                    </a:ext>
                  </a:extLst>
                </a:hlinkClick>
              </a:rPr>
              <a:t>CC BY</a:t>
            </a:r>
            <a:r>
              <a:rPr kumimoji="0" lang="en-US" sz="700" b="0" i="0" u="none" strike="noStrike" kern="1200" cap="none" spc="0" normalizeH="0" baseline="0" noProof="0">
                <a:ln>
                  <a:noFill/>
                </a:ln>
                <a:solidFill>
                  <a:srgbClr val="FFFFFF"/>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1868441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755D39">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159349C-562A-49F8-A7E0-0DB362859C8E}"/>
              </a:ext>
            </a:extLst>
          </p:cNvPr>
          <p:cNvSpPr>
            <a:spLocks noGrp="1"/>
          </p:cNvSpPr>
          <p:nvPr>
            <p:ph type="title"/>
          </p:nvPr>
        </p:nvSpPr>
        <p:spPr>
          <a:xfrm>
            <a:off x="524256" y="491260"/>
            <a:ext cx="6594189" cy="1625210"/>
          </a:xfrm>
        </p:spPr>
        <p:txBody>
          <a:bodyPr>
            <a:normAutofit/>
          </a:bodyPr>
          <a:lstStyle/>
          <a:p>
            <a:r>
              <a:rPr lang="en-GB">
                <a:solidFill>
                  <a:srgbClr val="FFFFFF"/>
                </a:solidFill>
                <a:cs typeface="Calibri Light"/>
              </a:rPr>
              <a:t>Pass Two: Dig deeper (approx. 1 hour)</a:t>
            </a:r>
            <a:endParaRPr lang="en-GB">
              <a:solidFill>
                <a:srgbClr val="FFFFFF"/>
              </a:solidFill>
            </a:endParaRPr>
          </a:p>
        </p:txBody>
      </p:sp>
      <p:pic>
        <p:nvPicPr>
          <p:cNvPr id="4" name="Picture 4" descr="A picture containing ground, outdoor, sign, red&#10;&#10;Description automatically generated">
            <a:extLst>
              <a:ext uri="{FF2B5EF4-FFF2-40B4-BE49-F238E27FC236}">
                <a16:creationId xmlns:a16="http://schemas.microsoft.com/office/drawing/2014/main" id="{B0F7A8AE-BF3E-43D3-BA26-B96D811009BE}"/>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10747" r="-2" b="2676"/>
          <a:stretch/>
        </p:blipFill>
        <p:spPr>
          <a:xfrm>
            <a:off x="327547" y="2454903"/>
            <a:ext cx="7058306" cy="4080254"/>
          </a:xfrm>
          <a:prstGeom prst="rect">
            <a:avLst/>
          </a:prstGeom>
        </p:spPr>
      </p:pic>
      <p:sp>
        <p:nvSpPr>
          <p:cNvPr id="12" name="Rectangle 11">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7CC2175F-27B4-4252-BF70-909A7D7AA420}"/>
              </a:ext>
            </a:extLst>
          </p:cNvPr>
          <p:cNvSpPr>
            <a:spLocks noGrp="1"/>
          </p:cNvSpPr>
          <p:nvPr>
            <p:ph idx="1"/>
          </p:nvPr>
        </p:nvSpPr>
        <p:spPr>
          <a:xfrm>
            <a:off x="8029319" y="917725"/>
            <a:ext cx="3424739" cy="4852362"/>
          </a:xfrm>
        </p:spPr>
        <p:txBody>
          <a:bodyPr vert="horz" lIns="91440" tIns="45720" rIns="91440" bIns="45720" rtlCol="0" anchor="ctr">
            <a:normAutofit/>
          </a:bodyPr>
          <a:lstStyle/>
          <a:p>
            <a:r>
              <a:rPr lang="en-GB" sz="2000">
                <a:solidFill>
                  <a:srgbClr val="FFFFFF"/>
                </a:solidFill>
                <a:cs typeface="Calibri"/>
              </a:rPr>
              <a:t>Read with greater care but ignore things like proofs at this stage</a:t>
            </a:r>
          </a:p>
          <a:p>
            <a:r>
              <a:rPr lang="en-GB" sz="2000">
                <a:solidFill>
                  <a:srgbClr val="FFFFFF"/>
                </a:solidFill>
                <a:cs typeface="Calibri"/>
              </a:rPr>
              <a:t>Mark relevant references for future reading</a:t>
            </a:r>
          </a:p>
          <a:p>
            <a:r>
              <a:rPr lang="en-GB" sz="2000">
                <a:solidFill>
                  <a:srgbClr val="FFFFFF"/>
                </a:solidFill>
                <a:cs typeface="Calibri"/>
              </a:rPr>
              <a:t>You should be able to summarise the main ideas</a:t>
            </a:r>
          </a:p>
        </p:txBody>
      </p:sp>
      <p:sp>
        <p:nvSpPr>
          <p:cNvPr id="5" name="TextBox 4">
            <a:extLst>
              <a:ext uri="{FF2B5EF4-FFF2-40B4-BE49-F238E27FC236}">
                <a16:creationId xmlns:a16="http://schemas.microsoft.com/office/drawing/2014/main" id="{35BA3FDA-E67B-423B-AE2C-B5CCF81317D0}"/>
              </a:ext>
            </a:extLst>
          </p:cNvPr>
          <p:cNvSpPr txBox="1"/>
          <p:nvPr/>
        </p:nvSpPr>
        <p:spPr>
          <a:xfrm>
            <a:off x="5051561" y="6335102"/>
            <a:ext cx="2334292" cy="200055"/>
          </a:xfrm>
          <a:prstGeom prst="rect">
            <a:avLst/>
          </a:prstGeom>
          <a:solidFill>
            <a:srgbClr val="000000"/>
          </a:solidFill>
        </p:spPr>
        <p:txBody>
          <a:bodyPr wrap="none">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US" sz="700" b="0" i="0" u="none" strike="noStrike" kern="1200" cap="none" spc="0" normalizeH="0" baseline="0" noProof="0">
                <a:ln>
                  <a:noFill/>
                </a:ln>
                <a:solidFill>
                  <a:srgbClr val="FFFFFF"/>
                </a:solidFill>
                <a:effectLst/>
                <a:uLnTx/>
                <a:uFillTx/>
                <a:latin typeface="Calibri" panose="020F0502020204030204"/>
                <a:ea typeface="+mn-ea"/>
                <a:cs typeface="+mn-cs"/>
                <a:hlinkClick r:id="rId3">
                  <a:extLst>
                    <a:ext uri="{A12FA001-AC4F-418D-AE19-62706E023703}">
                      <ahyp:hlinkClr xmlns:ahyp="http://schemas.microsoft.com/office/drawing/2018/hyperlinkcolor" val="tx"/>
                    </a:ext>
                  </a:extLst>
                </a:hlinkClick>
              </a:rPr>
              <a:t>This Photo</a:t>
            </a:r>
            <a:r>
              <a:rPr kumimoji="0" lang="en-US" sz="700" b="0" i="0" u="none" strike="noStrike" kern="1200" cap="none" spc="0" normalizeH="0" baseline="0" noProof="0">
                <a:ln>
                  <a:noFill/>
                </a:ln>
                <a:solidFill>
                  <a:srgbClr val="FFFFFF"/>
                </a:solidFill>
                <a:effectLst/>
                <a:uLnTx/>
                <a:uFillTx/>
                <a:latin typeface="Calibri" panose="020F0502020204030204"/>
                <a:ea typeface="+mn-ea"/>
                <a:cs typeface="+mn-cs"/>
              </a:rPr>
              <a:t> by Unknown author is licensed under </a:t>
            </a:r>
            <a:r>
              <a:rPr kumimoji="0" lang="en-US" sz="700" b="0" i="0" u="none" strike="noStrike" kern="1200" cap="none" spc="0" normalizeH="0" baseline="0" noProof="0">
                <a:ln>
                  <a:noFill/>
                </a:ln>
                <a:solidFill>
                  <a:srgbClr val="FFFFFF"/>
                </a:solidFill>
                <a:effectLst/>
                <a:uLnTx/>
                <a:uFillTx/>
                <a:latin typeface="Calibri" panose="020F0502020204030204"/>
                <a:ea typeface="+mn-ea"/>
                <a:cs typeface="+mn-cs"/>
                <a:hlinkClick r:id="rId4">
                  <a:extLst>
                    <a:ext uri="{A12FA001-AC4F-418D-AE19-62706E023703}">
                      <ahyp:hlinkClr xmlns:ahyp="http://schemas.microsoft.com/office/drawing/2018/hyperlinkcolor" val="tx"/>
                    </a:ext>
                  </a:extLst>
                </a:hlinkClick>
              </a:rPr>
              <a:t>CC BY-NC</a:t>
            </a:r>
            <a:r>
              <a:rPr kumimoji="0" lang="en-US" sz="700" b="0" i="0" u="none" strike="noStrike" kern="1200" cap="none" spc="0" normalizeH="0" baseline="0" noProof="0">
                <a:ln>
                  <a:noFill/>
                </a:ln>
                <a:solidFill>
                  <a:srgbClr val="FFFFFF"/>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23488309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a:extLst>
              <a:ext uri="{FF2B5EF4-FFF2-40B4-BE49-F238E27FC236}">
                <a16:creationId xmlns:a16="http://schemas.microsoft.com/office/drawing/2014/main" id="{47B8E5C9-DFA4-4F04-8F3C-77F0A901F7BA}"/>
              </a:ext>
            </a:extLst>
          </p:cNvPr>
          <p:cNvPicPr>
            <a:picLocks noChangeAspect="1"/>
          </p:cNvPicPr>
          <p:nvPr/>
        </p:nvPicPr>
        <p:blipFill rotWithShape="1">
          <a:blip r:embed="rId2">
            <a:alphaModFix amt="40000"/>
            <a:extLst>
              <a:ext uri="{837473B0-CC2E-450A-ABE3-18F120FF3D39}">
                <a1611:picAttrSrcUrl xmlns:a1611="http://schemas.microsoft.com/office/drawing/2016/11/main" r:id="rId3"/>
              </a:ext>
            </a:extLst>
          </a:blip>
          <a:srcRect b="15414"/>
          <a:stretch/>
        </p:blipFill>
        <p:spPr>
          <a:xfrm>
            <a:off x="20" y="10"/>
            <a:ext cx="12191979" cy="6857990"/>
          </a:xfrm>
          <a:prstGeom prst="rect">
            <a:avLst/>
          </a:prstGeom>
        </p:spPr>
      </p:pic>
      <p:sp>
        <p:nvSpPr>
          <p:cNvPr id="2" name="Title 1">
            <a:extLst>
              <a:ext uri="{FF2B5EF4-FFF2-40B4-BE49-F238E27FC236}">
                <a16:creationId xmlns:a16="http://schemas.microsoft.com/office/drawing/2014/main" id="{5675116E-A5FA-4DC2-B86B-3C038EC6653D}"/>
              </a:ext>
            </a:extLst>
          </p:cNvPr>
          <p:cNvSpPr>
            <a:spLocks noGrp="1"/>
          </p:cNvSpPr>
          <p:nvPr>
            <p:ph type="title"/>
          </p:nvPr>
        </p:nvSpPr>
        <p:spPr>
          <a:xfrm>
            <a:off x="841249" y="941832"/>
            <a:ext cx="10506456" cy="2057400"/>
          </a:xfrm>
        </p:spPr>
        <p:txBody>
          <a:bodyPr anchor="b">
            <a:normAutofit/>
          </a:bodyPr>
          <a:lstStyle/>
          <a:p>
            <a:r>
              <a:rPr lang="en-GB" sz="5000">
                <a:cs typeface="Calibri Light"/>
              </a:rPr>
              <a:t>Decisions:</a:t>
            </a:r>
            <a:endParaRPr lang="en-GB" sz="5000"/>
          </a:p>
        </p:txBody>
      </p:sp>
      <p:sp>
        <p:nvSpPr>
          <p:cNvPr id="12" name="Rectangle 1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3241202"/>
            <a:ext cx="10506456"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7968D2B2-4E7B-4244-B0A9-2ADB95345D3F}"/>
              </a:ext>
            </a:extLst>
          </p:cNvPr>
          <p:cNvSpPr>
            <a:spLocks noGrp="1"/>
          </p:cNvSpPr>
          <p:nvPr>
            <p:ph idx="1"/>
          </p:nvPr>
        </p:nvSpPr>
        <p:spPr>
          <a:xfrm>
            <a:off x="841248" y="3502152"/>
            <a:ext cx="10506456" cy="2670048"/>
          </a:xfrm>
        </p:spPr>
        <p:txBody>
          <a:bodyPr vert="horz" lIns="91440" tIns="45720" rIns="91440" bIns="45720" rtlCol="0" anchor="t">
            <a:normAutofit/>
          </a:bodyPr>
          <a:lstStyle/>
          <a:p>
            <a:r>
              <a:rPr lang="en-GB">
                <a:cs typeface="Calibri"/>
              </a:rPr>
              <a:t>Set the paper aside</a:t>
            </a:r>
          </a:p>
          <a:p>
            <a:r>
              <a:rPr lang="en-GB">
                <a:cs typeface="Calibri"/>
              </a:rPr>
              <a:t>Return to it later</a:t>
            </a:r>
          </a:p>
          <a:p>
            <a:r>
              <a:rPr lang="en-GB">
                <a:cs typeface="Calibri"/>
              </a:rPr>
              <a:t>Persevere</a:t>
            </a:r>
          </a:p>
        </p:txBody>
      </p:sp>
      <p:sp>
        <p:nvSpPr>
          <p:cNvPr id="5" name="TextBox 4">
            <a:extLst>
              <a:ext uri="{FF2B5EF4-FFF2-40B4-BE49-F238E27FC236}">
                <a16:creationId xmlns:a16="http://schemas.microsoft.com/office/drawing/2014/main" id="{FA2AA9DD-1668-4191-B832-BD8D2C7F56ED}"/>
              </a:ext>
            </a:extLst>
          </p:cNvPr>
          <p:cNvSpPr txBox="1"/>
          <p:nvPr/>
        </p:nvSpPr>
        <p:spPr>
          <a:xfrm>
            <a:off x="9737481" y="6657945"/>
            <a:ext cx="2454518" cy="200055"/>
          </a:xfrm>
          <a:prstGeom prst="rect">
            <a:avLst/>
          </a:prstGeom>
          <a:solidFill>
            <a:srgbClr val="000000"/>
          </a:solidFill>
        </p:spPr>
        <p:txBody>
          <a:bodyPr wrap="none">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US" sz="700" b="0" i="0" u="none" strike="noStrike" kern="1200" cap="none" spc="0" normalizeH="0" baseline="0" noProof="0">
                <a:ln>
                  <a:noFill/>
                </a:ln>
                <a:solidFill>
                  <a:srgbClr val="FFFFFF"/>
                </a:solidFill>
                <a:effectLst/>
                <a:uLnTx/>
                <a:uFillTx/>
                <a:latin typeface="Calibri" panose="020F0502020204030204"/>
                <a:ea typeface="+mn-ea"/>
                <a:cs typeface="+mn-cs"/>
                <a:hlinkClick r:id="rId3">
                  <a:extLst>
                    <a:ext uri="{A12FA001-AC4F-418D-AE19-62706E023703}">
                      <ahyp:hlinkClr xmlns:ahyp="http://schemas.microsoft.com/office/drawing/2018/hyperlinkcolor" val="tx"/>
                    </a:ext>
                  </a:extLst>
                </a:hlinkClick>
              </a:rPr>
              <a:t>This Photo</a:t>
            </a:r>
            <a:r>
              <a:rPr kumimoji="0" lang="en-US" sz="700" b="0" i="0" u="none" strike="noStrike" kern="1200" cap="none" spc="0" normalizeH="0" baseline="0" noProof="0">
                <a:ln>
                  <a:noFill/>
                </a:ln>
                <a:solidFill>
                  <a:srgbClr val="FFFFFF"/>
                </a:solidFill>
                <a:effectLst/>
                <a:uLnTx/>
                <a:uFillTx/>
                <a:latin typeface="Calibri" panose="020F0502020204030204"/>
                <a:ea typeface="+mn-ea"/>
                <a:cs typeface="+mn-cs"/>
              </a:rPr>
              <a:t> by Unknown author is licensed under </a:t>
            </a:r>
            <a:r>
              <a:rPr kumimoji="0" lang="en-US" sz="700" b="0" i="0" u="none" strike="noStrike" kern="1200" cap="none" spc="0" normalizeH="0" baseline="0" noProof="0">
                <a:ln>
                  <a:noFill/>
                </a:ln>
                <a:solidFill>
                  <a:srgbClr val="FFFFFF"/>
                </a:solidFill>
                <a:effectLst/>
                <a:uLnTx/>
                <a:uFillTx/>
                <a:latin typeface="Calibri" panose="020F0502020204030204"/>
                <a:ea typeface="+mn-ea"/>
                <a:cs typeface="+mn-cs"/>
                <a:hlinkClick r:id="rId4">
                  <a:extLst>
                    <a:ext uri="{A12FA001-AC4F-418D-AE19-62706E023703}">
                      <ahyp:hlinkClr xmlns:ahyp="http://schemas.microsoft.com/office/drawing/2018/hyperlinkcolor" val="tx"/>
                    </a:ext>
                  </a:extLst>
                </a:hlinkClick>
              </a:rPr>
              <a:t>CC BY-SA-NC</a:t>
            </a:r>
            <a:r>
              <a:rPr kumimoji="0" lang="en-US" sz="700" b="0" i="0" u="none" strike="noStrike" kern="1200" cap="none" spc="0" normalizeH="0" baseline="0" noProof="0">
                <a:ln>
                  <a:noFill/>
                </a:ln>
                <a:solidFill>
                  <a:srgbClr val="FFFFFF"/>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382543595"/>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Analysis Of Success Free Stock Photo - Public Domain Pictures">
            <a:extLst>
              <a:ext uri="{FF2B5EF4-FFF2-40B4-BE49-F238E27FC236}">
                <a16:creationId xmlns:a16="http://schemas.microsoft.com/office/drawing/2014/main" id="{09AFDF45-EEDF-43D9-97D3-64916CA6C259}"/>
              </a:ext>
            </a:extLst>
          </p:cNvPr>
          <p:cNvPicPr>
            <a:picLocks noChangeAspect="1"/>
          </p:cNvPicPr>
          <p:nvPr/>
        </p:nvPicPr>
        <p:blipFill rotWithShape="1">
          <a:blip r:embed="rId2"/>
          <a:srcRect t="7142" r="22095" b="535"/>
          <a:stretch/>
        </p:blipFill>
        <p:spPr>
          <a:xfrm>
            <a:off x="3522468" y="10"/>
            <a:ext cx="8669532" cy="6857990"/>
          </a:xfrm>
          <a:prstGeom prst="rect">
            <a:avLst/>
          </a:prstGeom>
        </p:spPr>
      </p:pic>
      <p:sp>
        <p:nvSpPr>
          <p:cNvPr id="11" name="Rectangle 10">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78818F5-1524-4C13-8E93-2B15296449DD}"/>
              </a:ext>
            </a:extLst>
          </p:cNvPr>
          <p:cNvSpPr>
            <a:spLocks noGrp="1"/>
          </p:cNvSpPr>
          <p:nvPr>
            <p:ph type="title"/>
          </p:nvPr>
        </p:nvSpPr>
        <p:spPr>
          <a:xfrm>
            <a:off x="371094" y="1161288"/>
            <a:ext cx="3438144" cy="1124712"/>
          </a:xfrm>
        </p:spPr>
        <p:txBody>
          <a:bodyPr anchor="b">
            <a:normAutofit/>
          </a:bodyPr>
          <a:lstStyle/>
          <a:p>
            <a:r>
              <a:rPr lang="en-GB" sz="2800">
                <a:cs typeface="Calibri Light"/>
              </a:rPr>
              <a:t>Third Pass: Analysis</a:t>
            </a:r>
            <a:endParaRPr lang="en-GB" sz="2800"/>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4A61F16-76AD-48EE-95EF-0608FAB89D27}"/>
              </a:ext>
            </a:extLst>
          </p:cNvPr>
          <p:cNvSpPr>
            <a:spLocks noGrp="1"/>
          </p:cNvSpPr>
          <p:nvPr>
            <p:ph idx="1"/>
          </p:nvPr>
        </p:nvSpPr>
        <p:spPr>
          <a:xfrm>
            <a:off x="371094" y="2718054"/>
            <a:ext cx="3438906" cy="3207258"/>
          </a:xfrm>
        </p:spPr>
        <p:txBody>
          <a:bodyPr vert="horz" lIns="91440" tIns="45720" rIns="91440" bIns="45720" rtlCol="0" anchor="t">
            <a:normAutofit/>
          </a:bodyPr>
          <a:lstStyle/>
          <a:p>
            <a:r>
              <a:rPr lang="en-GB" sz="2000">
                <a:cs typeface="Calibri"/>
              </a:rPr>
              <a:t>Identify and challenge every assumption</a:t>
            </a:r>
          </a:p>
          <a:p>
            <a:r>
              <a:rPr lang="en-GB" sz="2000">
                <a:cs typeface="Calibri"/>
              </a:rPr>
              <a:t>You should be able to identify strengths and weaknesses of the article/study.</a:t>
            </a:r>
          </a:p>
        </p:txBody>
      </p:sp>
    </p:spTree>
    <p:extLst>
      <p:ext uri="{BB962C8B-B14F-4D97-AF65-F5344CB8AC3E}">
        <p14:creationId xmlns:p14="http://schemas.microsoft.com/office/powerpoint/2010/main" val="2145131657"/>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D672D16-0C51-4DCC-A652-B9C9E63C30B6}"/>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5400" err="1">
                <a:solidFill>
                  <a:srgbClr val="FFFFFF"/>
                </a:solidFill>
              </a:rPr>
              <a:t>Analysing</a:t>
            </a:r>
            <a:r>
              <a:rPr lang="en-US" sz="5400">
                <a:solidFill>
                  <a:srgbClr val="FFFFFF"/>
                </a:solidFill>
              </a:rPr>
              <a:t> a Journal Article</a:t>
            </a:r>
          </a:p>
        </p:txBody>
      </p:sp>
      <p:cxnSp>
        <p:nvCxnSpPr>
          <p:cNvPr id="14" name="Straight Connector 13">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7" name="Picture 6" descr="Graphical user interface, text, application, email&#10;&#10;Description automatically generated">
            <a:extLst>
              <a:ext uri="{FF2B5EF4-FFF2-40B4-BE49-F238E27FC236}">
                <a16:creationId xmlns:a16="http://schemas.microsoft.com/office/drawing/2014/main" id="{52666C59-255F-4366-96B6-ACAA63A2AC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27798" y="2426818"/>
            <a:ext cx="4845622" cy="3997637"/>
          </a:xfrm>
          <a:prstGeom prst="rect">
            <a:avLst/>
          </a:prstGeom>
        </p:spPr>
      </p:pic>
      <p:cxnSp>
        <p:nvCxnSpPr>
          <p:cNvPr id="16" name="Straight Connector 15">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5" name="Content Placeholder 4" descr="Graphical user interface, table&#10;&#10;Description automatically generated">
            <a:extLst>
              <a:ext uri="{FF2B5EF4-FFF2-40B4-BE49-F238E27FC236}">
                <a16:creationId xmlns:a16="http://schemas.microsoft.com/office/drawing/2014/main" id="{ED336FAD-029C-448D-93FF-FDA8289ADF8C}"/>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828754" y="2485812"/>
            <a:ext cx="4860348" cy="3997637"/>
          </a:xfrm>
          <a:prstGeom prst="rect">
            <a:avLst/>
          </a:prstGeom>
        </p:spPr>
      </p:pic>
    </p:spTree>
    <p:extLst>
      <p:ext uri="{BB962C8B-B14F-4D97-AF65-F5344CB8AC3E}">
        <p14:creationId xmlns:p14="http://schemas.microsoft.com/office/powerpoint/2010/main" val="24731652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MS_Mappings xmlns="92c24619-d6d5-42cf-b618-23d930ad9f20" xsi:nil="true"/>
    <Teams_Channel_Section_Location xmlns="92c24619-d6d5-42cf-b618-23d930ad9f20" xsi:nil="true"/>
    <Math_Settings xmlns="92c24619-d6d5-42cf-b618-23d930ad9f20" xsi:nil="true"/>
    <NotebookType xmlns="92c24619-d6d5-42cf-b618-23d930ad9f20" xsi:nil="true"/>
    <Distribution_Groups xmlns="92c24619-d6d5-42cf-b618-23d930ad9f20" xsi:nil="true"/>
    <Invited_Teachers xmlns="92c24619-d6d5-42cf-b618-23d930ad9f20" xsi:nil="true"/>
    <Invited_Students xmlns="92c24619-d6d5-42cf-b618-23d930ad9f20" xsi:nil="true"/>
    <DefaultSectionNames xmlns="92c24619-d6d5-42cf-b618-23d930ad9f20" xsi:nil="true"/>
    <FolderType xmlns="92c24619-d6d5-42cf-b618-23d930ad9f20" xsi:nil="true"/>
    <Owner xmlns="92c24619-d6d5-42cf-b618-23d930ad9f20">
      <UserInfo>
        <DisplayName/>
        <AccountId xsi:nil="true"/>
        <AccountType/>
      </UserInfo>
    </Owner>
    <Student_Groups xmlns="92c24619-d6d5-42cf-b618-23d930ad9f20">
      <UserInfo>
        <DisplayName/>
        <AccountId xsi:nil="true"/>
        <AccountType/>
      </UserInfo>
    </Student_Groups>
    <Is_Collaboration_Space_Locked xmlns="92c24619-d6d5-42cf-b618-23d930ad9f20" xsi:nil="true"/>
    <Templates xmlns="92c24619-d6d5-42cf-b618-23d930ad9f20" xsi:nil="true"/>
    <Students xmlns="92c24619-d6d5-42cf-b618-23d930ad9f20">
      <UserInfo>
        <DisplayName/>
        <AccountId xsi:nil="true"/>
        <AccountType/>
      </UserInfo>
    </Students>
    <TeamsChannelId xmlns="92c24619-d6d5-42cf-b618-23d930ad9f20" xsi:nil="true"/>
    <IsNotebookLocked xmlns="92c24619-d6d5-42cf-b618-23d930ad9f20" xsi:nil="true"/>
    <Self_Registration_Enabled xmlns="92c24619-d6d5-42cf-b618-23d930ad9f20" xsi:nil="true"/>
    <Has_Teacher_Only_SectionGroup xmlns="92c24619-d6d5-42cf-b618-23d930ad9f20" xsi:nil="true"/>
    <CultureName xmlns="92c24619-d6d5-42cf-b618-23d930ad9f20" xsi:nil="true"/>
    <AppVersion xmlns="92c24619-d6d5-42cf-b618-23d930ad9f20" xsi:nil="true"/>
    <Teachers xmlns="92c24619-d6d5-42cf-b618-23d930ad9f20">
      <UserInfo>
        <DisplayName/>
        <AccountId xsi:nil="true"/>
        <AccountType/>
      </UserInfo>
    </Teachers>
    <TaxCatchAll xmlns="8ee9550b-f5f4-4dde-bce5-39f4ba45c2f1" xsi:nil="true"/>
    <lcf76f155ced4ddcb4097134ff3c332f xmlns="92c24619-d6d5-42cf-b618-23d930ad9f20">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39" ma:contentTypeDescription="Create a new document." ma:contentTypeScope="" ma:versionID="e19cb442c17a8ed7500c7c0e729ab9e5">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99baa092df4bcbb8cdb0b52ad70a04b8"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Location" minOccurs="0"/>
                <xsd:element ref="ns2:MediaServiceGenerationTime" minOccurs="0"/>
                <xsd:element ref="ns2:MediaServiceEventHashCode" minOccurs="0"/>
                <xsd:element ref="ns2:MediaServiceOCR" minOccurs="0"/>
                <xsd:element ref="ns2:MediaLengthInSeconds" minOccurs="0"/>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Teachers" minOccurs="0"/>
                <xsd:element ref="ns2:Students" minOccurs="0"/>
                <xsd:element ref="ns2:Student_Groups" minOccurs="0"/>
                <xsd:element ref="ns2:Distribution_Groups" minOccurs="0"/>
                <xsd:element ref="ns2:LMS_Mappings" minOccurs="0"/>
                <xsd:element ref="ns2:Invited_Teachers" minOccurs="0"/>
                <xsd:element ref="ns2:Invited_Students" minOccurs="0"/>
                <xsd:element ref="ns2:Self_Registration_Enabled" minOccurs="0"/>
                <xsd:element ref="ns2:Has_Teacher_Only_SectionGroup" minOccurs="0"/>
                <xsd:element ref="ns2:Is_Collaboration_Space_Locked" minOccurs="0"/>
                <xsd:element ref="ns2:IsNotebookLocked" minOccurs="0"/>
                <xsd:element ref="ns2:Teams_Channel_Section_Locatio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44" nillable="true" ma:displayName="MediaServiceSearchProperties" ma:hidden="true" ma:internalName="MediaServiceSearchProperties" ma:readOnly="true">
      <xsd:simpleType>
        <xsd:restriction base="dms:Note"/>
      </xsd:simpleType>
    </xsd:element>
    <xsd:element name="MediaServiceObjectDetectorVersions" ma:index="45"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e800afd8-9188-484f-822e-9df23d421d18}" ma:internalName="TaxCatchAll" ma:showField="CatchAllData" ma:web="8ee9550b-f5f4-4dde-bce5-39f4ba45c2f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3099D0C-8F6E-4606-AB8A-40CD8DED6B90}">
  <ds:schemaRefs>
    <ds:schemaRef ds:uri="http://purl.org/dc/dcmitype/"/>
    <ds:schemaRef ds:uri="http://schemas.microsoft.com/office/2006/documentManagement/types"/>
    <ds:schemaRef ds:uri="http://purl.org/dc/elements/1.1/"/>
    <ds:schemaRef ds:uri="http://www.w3.org/XML/1998/namespace"/>
    <ds:schemaRef ds:uri="8ee9550b-f5f4-4dde-bce5-39f4ba45c2f1"/>
    <ds:schemaRef ds:uri="http://schemas.microsoft.com/office/infopath/2007/PartnerControls"/>
    <ds:schemaRef ds:uri="92c24619-d6d5-42cf-b618-23d930ad9f20"/>
    <ds:schemaRef ds:uri="http://schemas.openxmlformats.org/package/2006/metadata/core-properties"/>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254AEC3A-F53E-4BBA-871D-A54C7C139107}">
  <ds:schemaRefs>
    <ds:schemaRef ds:uri="http://schemas.microsoft.com/sharepoint/v3/contenttype/forms"/>
  </ds:schemaRefs>
</ds:datastoreItem>
</file>

<file path=customXml/itemProps3.xml><?xml version="1.0" encoding="utf-8"?>
<ds:datastoreItem xmlns:ds="http://schemas.openxmlformats.org/officeDocument/2006/customXml" ds:itemID="{FAF1A868-CA76-4570-956B-E6E24CB8BA1F}"/>
</file>

<file path=docProps/app.xml><?xml version="1.0" encoding="utf-8"?>
<Properties xmlns="http://schemas.openxmlformats.org/officeDocument/2006/extended-properties" xmlns:vt="http://schemas.openxmlformats.org/officeDocument/2006/docPropsVTypes">
  <TotalTime>0</TotalTime>
  <Words>289</Words>
  <Application>Microsoft Office PowerPoint</Application>
  <PresentationFormat>Widescreen</PresentationFormat>
  <Paragraphs>34</Paragraphs>
  <Slides>10</Slides>
  <Notes>3</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10</vt:i4>
      </vt:variant>
    </vt:vector>
  </HeadingPairs>
  <TitlesOfParts>
    <vt:vector size="15" baseType="lpstr">
      <vt:lpstr>Arial</vt:lpstr>
      <vt:lpstr>Calibri</vt:lpstr>
      <vt:lpstr>Calibri Light</vt:lpstr>
      <vt:lpstr>Office Theme</vt:lpstr>
      <vt:lpstr>1_Office Theme</vt:lpstr>
      <vt:lpstr>PowerPoint Presentation</vt:lpstr>
      <vt:lpstr>Reading before action</vt:lpstr>
      <vt:lpstr>Engaging with literature</vt:lpstr>
      <vt:lpstr>Critical thinking when reading</vt:lpstr>
      <vt:lpstr>How to read a journal article</vt:lpstr>
      <vt:lpstr>Pass One: Skim/scan (5-10 mins)</vt:lpstr>
      <vt:lpstr>Pass Two: Dig deeper (approx. 1 hour)</vt:lpstr>
      <vt:lpstr>Decisions:</vt:lpstr>
      <vt:lpstr>Third Pass: Analysis</vt:lpstr>
      <vt:lpstr>Analysing a Journal Article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 Holloway</dc:creator>
  <cp:lastModifiedBy>David Stacey</cp:lastModifiedBy>
  <cp:revision>2</cp:revision>
  <cp:lastPrinted>2022-10-12T09:04:58Z</cp:lastPrinted>
  <dcterms:created xsi:type="dcterms:W3CDTF">2021-09-16T14:23:15Z</dcterms:created>
  <dcterms:modified xsi:type="dcterms:W3CDTF">2022-10-12T09:04:59Z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y fmtid="{D5CDD505-2E9C-101B-9397-08002B2CF9AE}" pid="3" name="MediaServiceImageTags">
    <vt:lpwstr/>
  </property>
</Properties>
</file>