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58" r:id="rId7"/>
    <p:sldId id="262" r:id="rId8"/>
    <p:sldId id="259" r:id="rId9"/>
    <p:sldId id="260" r:id="rId10"/>
    <p:sldId id="261"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AD8B9D-9C89-40E5-9532-2CA2073E5FF3}" v="25" dt="2023-10-16T14:24:21.3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4118" autoAdjust="0"/>
  </p:normalViewPr>
  <p:slideViewPr>
    <p:cSldViewPr snapToGrid="0">
      <p:cViewPr>
        <p:scale>
          <a:sx n="70" d="100"/>
          <a:sy n="70" d="100"/>
        </p:scale>
        <p:origin x="442" y="3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kah Carder (1803266)" userId="fc64d570-437c-454c-b083-9cd5a09d4fe5" providerId="ADAL" clId="{D6AD8B9D-9C89-40E5-9532-2CA2073E5FF3}"/>
    <pc:docChg chg="undo custSel addSld delSld modSld">
      <pc:chgData name="Rebekah Carder (1803266)" userId="fc64d570-437c-454c-b083-9cd5a09d4fe5" providerId="ADAL" clId="{D6AD8B9D-9C89-40E5-9532-2CA2073E5FF3}" dt="2023-10-16T14:24:21.387" v="7834" actId="1076"/>
      <pc:docMkLst>
        <pc:docMk/>
      </pc:docMkLst>
      <pc:sldChg chg="addSp delSp modSp mod modNotesTx">
        <pc:chgData name="Rebekah Carder (1803266)" userId="fc64d570-437c-454c-b083-9cd5a09d4fe5" providerId="ADAL" clId="{D6AD8B9D-9C89-40E5-9532-2CA2073E5FF3}" dt="2023-10-14T11:11:49.673" v="443" actId="20577"/>
        <pc:sldMkLst>
          <pc:docMk/>
          <pc:sldMk cId="2511040834" sldId="256"/>
        </pc:sldMkLst>
        <pc:picChg chg="add del mod modCrop">
          <ac:chgData name="Rebekah Carder (1803266)" userId="fc64d570-437c-454c-b083-9cd5a09d4fe5" providerId="ADAL" clId="{D6AD8B9D-9C89-40E5-9532-2CA2073E5FF3}" dt="2023-10-14T10:54:45.374" v="29" actId="931"/>
          <ac:picMkLst>
            <pc:docMk/>
            <pc:sldMk cId="2511040834" sldId="256"/>
            <ac:picMk id="6" creationId="{0DF4607A-76E0-C7E0-BA53-56B137E3E0F1}"/>
          </ac:picMkLst>
        </pc:picChg>
        <pc:picChg chg="add mod">
          <ac:chgData name="Rebekah Carder (1803266)" userId="fc64d570-437c-454c-b083-9cd5a09d4fe5" providerId="ADAL" clId="{D6AD8B9D-9C89-40E5-9532-2CA2073E5FF3}" dt="2023-10-14T10:55:55.768" v="36" actId="14100"/>
          <ac:picMkLst>
            <pc:docMk/>
            <pc:sldMk cId="2511040834" sldId="256"/>
            <ac:picMk id="8" creationId="{E54BA49B-D5B1-DE45-7406-1354FE641A2F}"/>
          </ac:picMkLst>
        </pc:picChg>
      </pc:sldChg>
      <pc:sldChg chg="addSp delSp modSp new mod setBg addAnim modNotesTx">
        <pc:chgData name="Rebekah Carder (1803266)" userId="fc64d570-437c-454c-b083-9cd5a09d4fe5" providerId="ADAL" clId="{D6AD8B9D-9C89-40E5-9532-2CA2073E5FF3}" dt="2023-10-16T14:24:21.387" v="7834" actId="1076"/>
        <pc:sldMkLst>
          <pc:docMk/>
          <pc:sldMk cId="1529484232" sldId="257"/>
        </pc:sldMkLst>
        <pc:spChg chg="mod">
          <ac:chgData name="Rebekah Carder (1803266)" userId="fc64d570-437c-454c-b083-9cd5a09d4fe5" providerId="ADAL" clId="{D6AD8B9D-9C89-40E5-9532-2CA2073E5FF3}" dt="2023-10-16T14:23:58.083" v="7833" actId="26606"/>
          <ac:spMkLst>
            <pc:docMk/>
            <pc:sldMk cId="1529484232" sldId="257"/>
            <ac:spMk id="2" creationId="{0C0C6846-2F18-2312-8092-C9D49A18DB62}"/>
          </ac:spMkLst>
        </pc:spChg>
        <pc:spChg chg="mod">
          <ac:chgData name="Rebekah Carder (1803266)" userId="fc64d570-437c-454c-b083-9cd5a09d4fe5" providerId="ADAL" clId="{D6AD8B9D-9C89-40E5-9532-2CA2073E5FF3}" dt="2023-10-16T14:23:58.083" v="7833" actId="26606"/>
          <ac:spMkLst>
            <pc:docMk/>
            <pc:sldMk cId="1529484232" sldId="257"/>
            <ac:spMk id="3" creationId="{CB7B5ED0-19FD-AFBE-0F6A-275589739913}"/>
          </ac:spMkLst>
        </pc:spChg>
        <pc:spChg chg="add del">
          <ac:chgData name="Rebekah Carder (1803266)" userId="fc64d570-437c-454c-b083-9cd5a09d4fe5" providerId="ADAL" clId="{D6AD8B9D-9C89-40E5-9532-2CA2073E5FF3}" dt="2023-10-16T14:23:58.083" v="7833" actId="26606"/>
          <ac:spMkLst>
            <pc:docMk/>
            <pc:sldMk cId="1529484232" sldId="257"/>
            <ac:spMk id="1033" creationId="{2172A0AC-3DCE-4672-BCAF-28FEF91F6020}"/>
          </ac:spMkLst>
        </pc:spChg>
        <pc:spChg chg="add del">
          <ac:chgData name="Rebekah Carder (1803266)" userId="fc64d570-437c-454c-b083-9cd5a09d4fe5" providerId="ADAL" clId="{D6AD8B9D-9C89-40E5-9532-2CA2073E5FF3}" dt="2023-10-16T14:23:58.083" v="7833" actId="26606"/>
          <ac:spMkLst>
            <pc:docMk/>
            <pc:sldMk cId="1529484232" sldId="257"/>
            <ac:spMk id="1035" creationId="{AE6F1C77-EDC9-4C5F-8C1C-62DD46BDA3C3}"/>
          </ac:spMkLst>
        </pc:spChg>
        <pc:spChg chg="add">
          <ac:chgData name="Rebekah Carder (1803266)" userId="fc64d570-437c-454c-b083-9cd5a09d4fe5" providerId="ADAL" clId="{D6AD8B9D-9C89-40E5-9532-2CA2073E5FF3}" dt="2023-10-16T14:23:58.083" v="7833" actId="26606"/>
          <ac:spMkLst>
            <pc:docMk/>
            <pc:sldMk cId="1529484232" sldId="257"/>
            <ac:spMk id="1040" creationId="{4D4677D2-D5AC-4CF9-9EED-2B89D0A1C212}"/>
          </ac:spMkLst>
        </pc:spChg>
        <pc:spChg chg="add">
          <ac:chgData name="Rebekah Carder (1803266)" userId="fc64d570-437c-454c-b083-9cd5a09d4fe5" providerId="ADAL" clId="{D6AD8B9D-9C89-40E5-9532-2CA2073E5FF3}" dt="2023-10-16T14:23:58.083" v="7833" actId="26606"/>
          <ac:spMkLst>
            <pc:docMk/>
            <pc:sldMk cId="1529484232" sldId="257"/>
            <ac:spMk id="1042" creationId="{AF695F69-7001-421E-98A8-E74156934A51}"/>
          </ac:spMkLst>
        </pc:spChg>
        <pc:picChg chg="add mod ord">
          <ac:chgData name="Rebekah Carder (1803266)" userId="fc64d570-437c-454c-b083-9cd5a09d4fe5" providerId="ADAL" clId="{D6AD8B9D-9C89-40E5-9532-2CA2073E5FF3}" dt="2023-10-16T14:24:21.387" v="7834" actId="1076"/>
          <ac:picMkLst>
            <pc:docMk/>
            <pc:sldMk cId="1529484232" sldId="257"/>
            <ac:picMk id="1026" creationId="{EAB16C54-0955-404C-140B-3780DA3BF8F5}"/>
          </ac:picMkLst>
        </pc:picChg>
        <pc:picChg chg="add mod ord">
          <ac:chgData name="Rebekah Carder (1803266)" userId="fc64d570-437c-454c-b083-9cd5a09d4fe5" providerId="ADAL" clId="{D6AD8B9D-9C89-40E5-9532-2CA2073E5FF3}" dt="2023-10-16T14:23:58.083" v="7833" actId="26606"/>
          <ac:picMkLst>
            <pc:docMk/>
            <pc:sldMk cId="1529484232" sldId="257"/>
            <ac:picMk id="1028" creationId="{522C738F-709C-D69B-1750-4239B9C449B7}"/>
          </ac:picMkLst>
        </pc:picChg>
      </pc:sldChg>
      <pc:sldChg chg="addSp delSp modSp new mod setBg modNotesTx">
        <pc:chgData name="Rebekah Carder (1803266)" userId="fc64d570-437c-454c-b083-9cd5a09d4fe5" providerId="ADAL" clId="{D6AD8B9D-9C89-40E5-9532-2CA2073E5FF3}" dt="2023-10-14T16:20:57.330" v="7483" actId="26606"/>
        <pc:sldMkLst>
          <pc:docMk/>
          <pc:sldMk cId="1755598468" sldId="258"/>
        </pc:sldMkLst>
        <pc:spChg chg="mod">
          <ac:chgData name="Rebekah Carder (1803266)" userId="fc64d570-437c-454c-b083-9cd5a09d4fe5" providerId="ADAL" clId="{D6AD8B9D-9C89-40E5-9532-2CA2073E5FF3}" dt="2023-10-14T16:20:57.330" v="7483" actId="26606"/>
          <ac:spMkLst>
            <pc:docMk/>
            <pc:sldMk cId="1755598468" sldId="258"/>
            <ac:spMk id="2" creationId="{92F676D2-D022-9C72-3F9A-CF57F49E8C7E}"/>
          </ac:spMkLst>
        </pc:spChg>
        <pc:spChg chg="mod">
          <ac:chgData name="Rebekah Carder (1803266)" userId="fc64d570-437c-454c-b083-9cd5a09d4fe5" providerId="ADAL" clId="{D6AD8B9D-9C89-40E5-9532-2CA2073E5FF3}" dt="2023-10-14T16:20:57.330" v="7483" actId="26606"/>
          <ac:spMkLst>
            <pc:docMk/>
            <pc:sldMk cId="1755598468" sldId="258"/>
            <ac:spMk id="3" creationId="{5213D955-9CBE-6077-EF30-D56118315D41}"/>
          </ac:spMkLst>
        </pc:spChg>
        <pc:spChg chg="add del">
          <ac:chgData name="Rebekah Carder (1803266)" userId="fc64d570-437c-454c-b083-9cd5a09d4fe5" providerId="ADAL" clId="{D6AD8B9D-9C89-40E5-9532-2CA2073E5FF3}" dt="2023-10-14T15:43:02.616" v="7457" actId="26606"/>
          <ac:spMkLst>
            <pc:docMk/>
            <pc:sldMk cId="1755598468" sldId="258"/>
            <ac:spMk id="2055" creationId="{9AA72BD9-2C5A-4EDC-931F-5AA08EACA0F3}"/>
          </ac:spMkLst>
        </pc:spChg>
        <pc:spChg chg="add del">
          <ac:chgData name="Rebekah Carder (1803266)" userId="fc64d570-437c-454c-b083-9cd5a09d4fe5" providerId="ADAL" clId="{D6AD8B9D-9C89-40E5-9532-2CA2073E5FF3}" dt="2023-10-14T15:43:02.616" v="7457" actId="26606"/>
          <ac:spMkLst>
            <pc:docMk/>
            <pc:sldMk cId="1755598468" sldId="258"/>
            <ac:spMk id="2057" creationId="{DD3981AC-7B61-4947-BCF3-F7AA7FA385B9}"/>
          </ac:spMkLst>
        </pc:spChg>
        <pc:spChg chg="add del">
          <ac:chgData name="Rebekah Carder (1803266)" userId="fc64d570-437c-454c-b083-9cd5a09d4fe5" providerId="ADAL" clId="{D6AD8B9D-9C89-40E5-9532-2CA2073E5FF3}" dt="2023-10-14T15:43:02.616" v="7457" actId="26606"/>
          <ac:spMkLst>
            <pc:docMk/>
            <pc:sldMk cId="1755598468" sldId="258"/>
            <ac:spMk id="2059" creationId="{55D4142C-5077-457F-A6AD-3FECFDB39685}"/>
          </ac:spMkLst>
        </pc:spChg>
        <pc:spChg chg="add del">
          <ac:chgData name="Rebekah Carder (1803266)" userId="fc64d570-437c-454c-b083-9cd5a09d4fe5" providerId="ADAL" clId="{D6AD8B9D-9C89-40E5-9532-2CA2073E5FF3}" dt="2023-10-14T15:43:02.616" v="7457" actId="26606"/>
          <ac:spMkLst>
            <pc:docMk/>
            <pc:sldMk cId="1755598468" sldId="258"/>
            <ac:spMk id="2061" creationId="{7A5F0580-5EE9-419F-96EE-B6529EF6E7D0}"/>
          </ac:spMkLst>
        </pc:spChg>
        <pc:spChg chg="add del">
          <ac:chgData name="Rebekah Carder (1803266)" userId="fc64d570-437c-454c-b083-9cd5a09d4fe5" providerId="ADAL" clId="{D6AD8B9D-9C89-40E5-9532-2CA2073E5FF3}" dt="2023-10-14T15:43:09.505" v="7459" actId="26606"/>
          <ac:spMkLst>
            <pc:docMk/>
            <pc:sldMk cId="1755598468" sldId="258"/>
            <ac:spMk id="2063" creationId="{D009D6D5-DAC2-4A8B-A17A-E206B9012D09}"/>
          </ac:spMkLst>
        </pc:spChg>
        <pc:spChg chg="add del">
          <ac:chgData name="Rebekah Carder (1803266)" userId="fc64d570-437c-454c-b083-9cd5a09d4fe5" providerId="ADAL" clId="{D6AD8B9D-9C89-40E5-9532-2CA2073E5FF3}" dt="2023-10-14T16:20:57.330" v="7483" actId="26606"/>
          <ac:spMkLst>
            <pc:docMk/>
            <pc:sldMk cId="1755598468" sldId="258"/>
            <ac:spMk id="2065" creationId="{F13C74B1-5B17-4795-BED0-7140497B445A}"/>
          </ac:spMkLst>
        </pc:spChg>
        <pc:spChg chg="add del">
          <ac:chgData name="Rebekah Carder (1803266)" userId="fc64d570-437c-454c-b083-9cd5a09d4fe5" providerId="ADAL" clId="{D6AD8B9D-9C89-40E5-9532-2CA2073E5FF3}" dt="2023-10-14T16:20:57.330" v="7483" actId="26606"/>
          <ac:spMkLst>
            <pc:docMk/>
            <pc:sldMk cId="1755598468" sldId="258"/>
            <ac:spMk id="2066" creationId="{D4974D33-8DC5-464E-8C6D-BE58F0669C17}"/>
          </ac:spMkLst>
        </pc:spChg>
        <pc:spChg chg="add">
          <ac:chgData name="Rebekah Carder (1803266)" userId="fc64d570-437c-454c-b083-9cd5a09d4fe5" providerId="ADAL" clId="{D6AD8B9D-9C89-40E5-9532-2CA2073E5FF3}" dt="2023-10-14T16:20:57.330" v="7483" actId="26606"/>
          <ac:spMkLst>
            <pc:docMk/>
            <pc:sldMk cId="1755598468" sldId="258"/>
            <ac:spMk id="2071" creationId="{38468727-63BE-4191-B4A6-C30C82C0E986}"/>
          </ac:spMkLst>
        </pc:spChg>
        <pc:spChg chg="add">
          <ac:chgData name="Rebekah Carder (1803266)" userId="fc64d570-437c-454c-b083-9cd5a09d4fe5" providerId="ADAL" clId="{D6AD8B9D-9C89-40E5-9532-2CA2073E5FF3}" dt="2023-10-14T16:20:57.330" v="7483" actId="26606"/>
          <ac:spMkLst>
            <pc:docMk/>
            <pc:sldMk cId="1755598468" sldId="258"/>
            <ac:spMk id="2073" creationId="{9D355BB6-1BB8-4828-B246-CFB31742D7B8}"/>
          </ac:spMkLst>
        </pc:spChg>
        <pc:spChg chg="add">
          <ac:chgData name="Rebekah Carder (1803266)" userId="fc64d570-437c-454c-b083-9cd5a09d4fe5" providerId="ADAL" clId="{D6AD8B9D-9C89-40E5-9532-2CA2073E5FF3}" dt="2023-10-14T16:20:57.330" v="7483" actId="26606"/>
          <ac:spMkLst>
            <pc:docMk/>
            <pc:sldMk cId="1755598468" sldId="258"/>
            <ac:spMk id="2075" creationId="{CA52A9B9-B2B3-46F0-9D53-0EFF9905BF8F}"/>
          </ac:spMkLst>
        </pc:spChg>
        <pc:picChg chg="add mod ord">
          <ac:chgData name="Rebekah Carder (1803266)" userId="fc64d570-437c-454c-b083-9cd5a09d4fe5" providerId="ADAL" clId="{D6AD8B9D-9C89-40E5-9532-2CA2073E5FF3}" dt="2023-10-14T16:20:57.330" v="7483" actId="26606"/>
          <ac:picMkLst>
            <pc:docMk/>
            <pc:sldMk cId="1755598468" sldId="258"/>
            <ac:picMk id="2050" creationId="{90F2F201-B1D0-46AB-FD74-29C115B93C57}"/>
          </ac:picMkLst>
        </pc:picChg>
        <pc:picChg chg="add mod">
          <ac:chgData name="Rebekah Carder (1803266)" userId="fc64d570-437c-454c-b083-9cd5a09d4fe5" providerId="ADAL" clId="{D6AD8B9D-9C89-40E5-9532-2CA2073E5FF3}" dt="2023-10-14T16:20:57.330" v="7483" actId="26606"/>
          <ac:picMkLst>
            <pc:docMk/>
            <pc:sldMk cId="1755598468" sldId="258"/>
            <ac:picMk id="2052" creationId="{2BF55060-E94E-FB35-F440-738BB652CB63}"/>
          </ac:picMkLst>
        </pc:picChg>
      </pc:sldChg>
      <pc:sldChg chg="addSp modSp new mod setBg modNotesTx">
        <pc:chgData name="Rebekah Carder (1803266)" userId="fc64d570-437c-454c-b083-9cd5a09d4fe5" providerId="ADAL" clId="{D6AD8B9D-9C89-40E5-9532-2CA2073E5FF3}" dt="2023-10-14T14:05:31.275" v="4516" actId="1076"/>
        <pc:sldMkLst>
          <pc:docMk/>
          <pc:sldMk cId="2950027349" sldId="259"/>
        </pc:sldMkLst>
        <pc:spChg chg="mod">
          <ac:chgData name="Rebekah Carder (1803266)" userId="fc64d570-437c-454c-b083-9cd5a09d4fe5" providerId="ADAL" clId="{D6AD8B9D-9C89-40E5-9532-2CA2073E5FF3}" dt="2023-10-14T14:05:19.037" v="4515" actId="26606"/>
          <ac:spMkLst>
            <pc:docMk/>
            <pc:sldMk cId="2950027349" sldId="259"/>
            <ac:spMk id="2" creationId="{201D7816-06AF-F134-2D6E-C975F56CE5A7}"/>
          </ac:spMkLst>
        </pc:spChg>
        <pc:spChg chg="mod">
          <ac:chgData name="Rebekah Carder (1803266)" userId="fc64d570-437c-454c-b083-9cd5a09d4fe5" providerId="ADAL" clId="{D6AD8B9D-9C89-40E5-9532-2CA2073E5FF3}" dt="2023-10-14T14:05:19.037" v="4515" actId="26606"/>
          <ac:spMkLst>
            <pc:docMk/>
            <pc:sldMk cId="2950027349" sldId="259"/>
            <ac:spMk id="3" creationId="{BEC8D70C-4D8F-A840-62C8-90185EF2282C}"/>
          </ac:spMkLst>
        </pc:spChg>
        <pc:spChg chg="add">
          <ac:chgData name="Rebekah Carder (1803266)" userId="fc64d570-437c-454c-b083-9cd5a09d4fe5" providerId="ADAL" clId="{D6AD8B9D-9C89-40E5-9532-2CA2073E5FF3}" dt="2023-10-14T14:05:19.037" v="4515" actId="26606"/>
          <ac:spMkLst>
            <pc:docMk/>
            <pc:sldMk cId="2950027349" sldId="259"/>
            <ac:spMk id="10" creationId="{04812C46-200A-4DEB-A05E-3ED6C68C2387}"/>
          </ac:spMkLst>
        </pc:spChg>
        <pc:spChg chg="add">
          <ac:chgData name="Rebekah Carder (1803266)" userId="fc64d570-437c-454c-b083-9cd5a09d4fe5" providerId="ADAL" clId="{D6AD8B9D-9C89-40E5-9532-2CA2073E5FF3}" dt="2023-10-14T14:05:19.037" v="4515" actId="26606"/>
          <ac:spMkLst>
            <pc:docMk/>
            <pc:sldMk cId="2950027349" sldId="259"/>
            <ac:spMk id="12" creationId="{D1EA859B-E555-4109-94F3-6700E046E008}"/>
          </ac:spMkLst>
        </pc:spChg>
        <pc:picChg chg="add mod ord">
          <ac:chgData name="Rebekah Carder (1803266)" userId="fc64d570-437c-454c-b083-9cd5a09d4fe5" providerId="ADAL" clId="{D6AD8B9D-9C89-40E5-9532-2CA2073E5FF3}" dt="2023-10-14T14:05:31.275" v="4516" actId="1076"/>
          <ac:picMkLst>
            <pc:docMk/>
            <pc:sldMk cId="2950027349" sldId="259"/>
            <ac:picMk id="5" creationId="{CD171674-1C17-88A6-96FB-6F7A1803E60B}"/>
          </ac:picMkLst>
        </pc:picChg>
      </pc:sldChg>
      <pc:sldChg chg="addSp delSp modSp new mod modNotesTx">
        <pc:chgData name="Rebekah Carder (1803266)" userId="fc64d570-437c-454c-b083-9cd5a09d4fe5" providerId="ADAL" clId="{D6AD8B9D-9C89-40E5-9532-2CA2073E5FF3}" dt="2023-10-14T14:31:22.052" v="6304" actId="313"/>
        <pc:sldMkLst>
          <pc:docMk/>
          <pc:sldMk cId="3415170539" sldId="260"/>
        </pc:sldMkLst>
        <pc:spChg chg="mod">
          <ac:chgData name="Rebekah Carder (1803266)" userId="fc64d570-437c-454c-b083-9cd5a09d4fe5" providerId="ADAL" clId="{D6AD8B9D-9C89-40E5-9532-2CA2073E5FF3}" dt="2023-10-14T13:48:06.742" v="3753" actId="20577"/>
          <ac:spMkLst>
            <pc:docMk/>
            <pc:sldMk cId="3415170539" sldId="260"/>
            <ac:spMk id="2" creationId="{F2F253D5-6E3F-2F7D-3E31-64A0D30C8DFC}"/>
          </ac:spMkLst>
        </pc:spChg>
        <pc:spChg chg="del">
          <ac:chgData name="Rebekah Carder (1803266)" userId="fc64d570-437c-454c-b083-9cd5a09d4fe5" providerId="ADAL" clId="{D6AD8B9D-9C89-40E5-9532-2CA2073E5FF3}" dt="2023-10-14T14:06:50.851" v="4517" actId="931"/>
          <ac:spMkLst>
            <pc:docMk/>
            <pc:sldMk cId="3415170539" sldId="260"/>
            <ac:spMk id="3" creationId="{1BAF4734-E9F5-B25C-2181-C1733EB7546D}"/>
          </ac:spMkLst>
        </pc:spChg>
        <pc:picChg chg="add mod modCrop">
          <ac:chgData name="Rebekah Carder (1803266)" userId="fc64d570-437c-454c-b083-9cd5a09d4fe5" providerId="ADAL" clId="{D6AD8B9D-9C89-40E5-9532-2CA2073E5FF3}" dt="2023-10-14T14:22:23.834" v="5828" actId="1076"/>
          <ac:picMkLst>
            <pc:docMk/>
            <pc:sldMk cId="3415170539" sldId="260"/>
            <ac:picMk id="5" creationId="{6787D276-6D6E-3279-86C8-195CA9CB9CD4}"/>
          </ac:picMkLst>
        </pc:picChg>
        <pc:picChg chg="add mod modCrop">
          <ac:chgData name="Rebekah Carder (1803266)" userId="fc64d570-437c-454c-b083-9cd5a09d4fe5" providerId="ADAL" clId="{D6AD8B9D-9C89-40E5-9532-2CA2073E5FF3}" dt="2023-10-14T14:13:37.618" v="4936" actId="1076"/>
          <ac:picMkLst>
            <pc:docMk/>
            <pc:sldMk cId="3415170539" sldId="260"/>
            <ac:picMk id="7" creationId="{E11F5D68-3D68-060D-2734-1F16F2B378C1}"/>
          </ac:picMkLst>
        </pc:picChg>
        <pc:picChg chg="add mod">
          <ac:chgData name="Rebekah Carder (1803266)" userId="fc64d570-437c-454c-b083-9cd5a09d4fe5" providerId="ADAL" clId="{D6AD8B9D-9C89-40E5-9532-2CA2073E5FF3}" dt="2023-10-14T14:14:02.094" v="4943" actId="1076"/>
          <ac:picMkLst>
            <pc:docMk/>
            <pc:sldMk cId="3415170539" sldId="260"/>
            <ac:picMk id="9" creationId="{59DC5FC0-66D3-FF34-A93C-2418AC786983}"/>
          </ac:picMkLst>
        </pc:picChg>
        <pc:picChg chg="add mod">
          <ac:chgData name="Rebekah Carder (1803266)" userId="fc64d570-437c-454c-b083-9cd5a09d4fe5" providerId="ADAL" clId="{D6AD8B9D-9C89-40E5-9532-2CA2073E5FF3}" dt="2023-10-14T14:13:50.273" v="4940" actId="1076"/>
          <ac:picMkLst>
            <pc:docMk/>
            <pc:sldMk cId="3415170539" sldId="260"/>
            <ac:picMk id="11" creationId="{05B33CAB-095D-7087-B0A7-4C2C619483F9}"/>
          </ac:picMkLst>
        </pc:picChg>
      </pc:sldChg>
      <pc:sldChg chg="addSp delSp modSp new mod setBg modNotesTx">
        <pc:chgData name="Rebekah Carder (1803266)" userId="fc64d570-437c-454c-b083-9cd5a09d4fe5" providerId="ADAL" clId="{D6AD8B9D-9C89-40E5-9532-2CA2073E5FF3}" dt="2023-10-14T14:40:04.347" v="7172" actId="20577"/>
        <pc:sldMkLst>
          <pc:docMk/>
          <pc:sldMk cId="968578522" sldId="261"/>
        </pc:sldMkLst>
        <pc:spChg chg="del mod">
          <ac:chgData name="Rebekah Carder (1803266)" userId="fc64d570-437c-454c-b083-9cd5a09d4fe5" providerId="ADAL" clId="{D6AD8B9D-9C89-40E5-9532-2CA2073E5FF3}" dt="2023-10-14T14:30:00.655" v="6298" actId="478"/>
          <ac:spMkLst>
            <pc:docMk/>
            <pc:sldMk cId="968578522" sldId="261"/>
            <ac:spMk id="2" creationId="{CA708588-226B-FBFF-ADFB-7980F301DB27}"/>
          </ac:spMkLst>
        </pc:spChg>
        <pc:spChg chg="del">
          <ac:chgData name="Rebekah Carder (1803266)" userId="fc64d570-437c-454c-b083-9cd5a09d4fe5" providerId="ADAL" clId="{D6AD8B9D-9C89-40E5-9532-2CA2073E5FF3}" dt="2023-10-14T14:28:46.904" v="6296" actId="931"/>
          <ac:spMkLst>
            <pc:docMk/>
            <pc:sldMk cId="968578522" sldId="261"/>
            <ac:spMk id="3" creationId="{402EA6EC-F6D7-3C0C-B260-050AFF3F7042}"/>
          </ac:spMkLst>
        </pc:spChg>
        <pc:spChg chg="add del">
          <ac:chgData name="Rebekah Carder (1803266)" userId="fc64d570-437c-454c-b083-9cd5a09d4fe5" providerId="ADAL" clId="{D6AD8B9D-9C89-40E5-9532-2CA2073E5FF3}" dt="2023-10-14T14:30:03.273" v="6299" actId="478"/>
          <ac:spMkLst>
            <pc:docMk/>
            <pc:sldMk cId="968578522" sldId="261"/>
            <ac:spMk id="17" creationId="{AC035247-4CEB-1728-D7C7-7993C4DD0DBB}"/>
          </ac:spMkLst>
        </pc:spChg>
        <pc:spChg chg="add del">
          <ac:chgData name="Rebekah Carder (1803266)" userId="fc64d570-437c-454c-b083-9cd5a09d4fe5" providerId="ADAL" clId="{D6AD8B9D-9C89-40E5-9532-2CA2073E5FF3}" dt="2023-10-14T14:30:15.732" v="6300" actId="26606"/>
          <ac:spMkLst>
            <pc:docMk/>
            <pc:sldMk cId="968578522" sldId="261"/>
            <ac:spMk id="20" creationId="{4513F69C-3D6D-4E72-9289-5BC3584D6D3B}"/>
          </ac:spMkLst>
        </pc:spChg>
        <pc:picChg chg="add mod ord">
          <ac:chgData name="Rebekah Carder (1803266)" userId="fc64d570-437c-454c-b083-9cd5a09d4fe5" providerId="ADAL" clId="{D6AD8B9D-9C89-40E5-9532-2CA2073E5FF3}" dt="2023-10-14T14:30:15.732" v="6300" actId="26606"/>
          <ac:picMkLst>
            <pc:docMk/>
            <pc:sldMk cId="968578522" sldId="261"/>
            <ac:picMk id="5" creationId="{DA13B328-4FCD-0E60-637F-E008EBD07759}"/>
          </ac:picMkLst>
        </pc:picChg>
        <pc:picChg chg="add mod ord modCrop">
          <ac:chgData name="Rebekah Carder (1803266)" userId="fc64d570-437c-454c-b083-9cd5a09d4fe5" providerId="ADAL" clId="{D6AD8B9D-9C89-40E5-9532-2CA2073E5FF3}" dt="2023-10-14T14:33:46.886" v="6312" actId="14100"/>
          <ac:picMkLst>
            <pc:docMk/>
            <pc:sldMk cId="968578522" sldId="261"/>
            <ac:picMk id="7" creationId="{BAE95242-0088-ABC3-FA49-7735B2511629}"/>
          </ac:picMkLst>
        </pc:picChg>
        <pc:picChg chg="add mod">
          <ac:chgData name="Rebekah Carder (1803266)" userId="fc64d570-437c-454c-b083-9cd5a09d4fe5" providerId="ADAL" clId="{D6AD8B9D-9C89-40E5-9532-2CA2073E5FF3}" dt="2023-10-14T14:30:15.732" v="6300" actId="26606"/>
          <ac:picMkLst>
            <pc:docMk/>
            <pc:sldMk cId="968578522" sldId="261"/>
            <ac:picMk id="9" creationId="{308CAFD4-FF2E-B255-DD4C-B9FD0521654C}"/>
          </ac:picMkLst>
        </pc:picChg>
        <pc:picChg chg="add mod">
          <ac:chgData name="Rebekah Carder (1803266)" userId="fc64d570-437c-454c-b083-9cd5a09d4fe5" providerId="ADAL" clId="{D6AD8B9D-9C89-40E5-9532-2CA2073E5FF3}" dt="2023-10-14T14:33:29.398" v="6308" actId="14100"/>
          <ac:picMkLst>
            <pc:docMk/>
            <pc:sldMk cId="968578522" sldId="261"/>
            <ac:picMk id="11" creationId="{48C0E528-0F1A-70C7-EB40-DAF3D618743D}"/>
          </ac:picMkLst>
        </pc:picChg>
        <pc:picChg chg="add mod ord">
          <ac:chgData name="Rebekah Carder (1803266)" userId="fc64d570-437c-454c-b083-9cd5a09d4fe5" providerId="ADAL" clId="{D6AD8B9D-9C89-40E5-9532-2CA2073E5FF3}" dt="2023-10-14T14:30:15.732" v="6300" actId="26606"/>
          <ac:picMkLst>
            <pc:docMk/>
            <pc:sldMk cId="968578522" sldId="261"/>
            <ac:picMk id="13" creationId="{CD696433-DBD5-B77A-BA27-9B8FE5440FFB}"/>
          </ac:picMkLst>
        </pc:picChg>
      </pc:sldChg>
      <pc:sldChg chg="addSp modSp new mod setBg modNotesTx">
        <pc:chgData name="Rebekah Carder (1803266)" userId="fc64d570-437c-454c-b083-9cd5a09d4fe5" providerId="ADAL" clId="{D6AD8B9D-9C89-40E5-9532-2CA2073E5FF3}" dt="2023-10-14T16:00:22.105" v="7462" actId="26606"/>
        <pc:sldMkLst>
          <pc:docMk/>
          <pc:sldMk cId="3565443203" sldId="262"/>
        </pc:sldMkLst>
        <pc:spChg chg="mod">
          <ac:chgData name="Rebekah Carder (1803266)" userId="fc64d570-437c-454c-b083-9cd5a09d4fe5" providerId="ADAL" clId="{D6AD8B9D-9C89-40E5-9532-2CA2073E5FF3}" dt="2023-10-14T16:00:22.105" v="7462" actId="26606"/>
          <ac:spMkLst>
            <pc:docMk/>
            <pc:sldMk cId="3565443203" sldId="262"/>
            <ac:spMk id="2" creationId="{82026BBE-5269-0BA6-8FC0-E79E573E90F2}"/>
          </ac:spMkLst>
        </pc:spChg>
        <pc:spChg chg="mod">
          <ac:chgData name="Rebekah Carder (1803266)" userId="fc64d570-437c-454c-b083-9cd5a09d4fe5" providerId="ADAL" clId="{D6AD8B9D-9C89-40E5-9532-2CA2073E5FF3}" dt="2023-10-14T16:00:22.105" v="7462" actId="26606"/>
          <ac:spMkLst>
            <pc:docMk/>
            <pc:sldMk cId="3565443203" sldId="262"/>
            <ac:spMk id="3" creationId="{1ABB1929-A029-B76A-3D3A-0F7E795F4E42}"/>
          </ac:spMkLst>
        </pc:spChg>
        <pc:spChg chg="add">
          <ac:chgData name="Rebekah Carder (1803266)" userId="fc64d570-437c-454c-b083-9cd5a09d4fe5" providerId="ADAL" clId="{D6AD8B9D-9C89-40E5-9532-2CA2073E5FF3}" dt="2023-10-14T16:00:22.105" v="7462" actId="26606"/>
          <ac:spMkLst>
            <pc:docMk/>
            <pc:sldMk cId="3565443203" sldId="262"/>
            <ac:spMk id="3079" creationId="{F13C74B1-5B17-4795-BED0-7140497B445A}"/>
          </ac:spMkLst>
        </pc:spChg>
        <pc:spChg chg="add">
          <ac:chgData name="Rebekah Carder (1803266)" userId="fc64d570-437c-454c-b083-9cd5a09d4fe5" providerId="ADAL" clId="{D6AD8B9D-9C89-40E5-9532-2CA2073E5FF3}" dt="2023-10-14T16:00:22.105" v="7462" actId="26606"/>
          <ac:spMkLst>
            <pc:docMk/>
            <pc:sldMk cId="3565443203" sldId="262"/>
            <ac:spMk id="3081" creationId="{D4974D33-8DC5-464E-8C6D-BE58F0669C17}"/>
          </ac:spMkLst>
        </pc:spChg>
        <pc:picChg chg="add mod">
          <ac:chgData name="Rebekah Carder (1803266)" userId="fc64d570-437c-454c-b083-9cd5a09d4fe5" providerId="ADAL" clId="{D6AD8B9D-9C89-40E5-9532-2CA2073E5FF3}" dt="2023-10-14T16:00:22.105" v="7462" actId="26606"/>
          <ac:picMkLst>
            <pc:docMk/>
            <pc:sldMk cId="3565443203" sldId="262"/>
            <ac:picMk id="3074" creationId="{BC17910A-077C-A7AC-2E23-43EBDE29CE93}"/>
          </ac:picMkLst>
        </pc:picChg>
      </pc:sldChg>
      <pc:sldChg chg="modSp new mod">
        <pc:chgData name="Rebekah Carder (1803266)" userId="fc64d570-437c-454c-b083-9cd5a09d4fe5" providerId="ADAL" clId="{D6AD8B9D-9C89-40E5-9532-2CA2073E5FF3}" dt="2023-10-14T19:14:32.977" v="7831" actId="20577"/>
        <pc:sldMkLst>
          <pc:docMk/>
          <pc:sldMk cId="286962286" sldId="263"/>
        </pc:sldMkLst>
        <pc:spChg chg="mod">
          <ac:chgData name="Rebekah Carder (1803266)" userId="fc64d570-437c-454c-b083-9cd5a09d4fe5" providerId="ADAL" clId="{D6AD8B9D-9C89-40E5-9532-2CA2073E5FF3}" dt="2023-10-14T13:52:30.100" v="3909" actId="20577"/>
          <ac:spMkLst>
            <pc:docMk/>
            <pc:sldMk cId="286962286" sldId="263"/>
            <ac:spMk id="2" creationId="{C0B82B7F-831B-87CF-C2B5-1695BA743879}"/>
          </ac:spMkLst>
        </pc:spChg>
        <pc:spChg chg="mod">
          <ac:chgData name="Rebekah Carder (1803266)" userId="fc64d570-437c-454c-b083-9cd5a09d4fe5" providerId="ADAL" clId="{D6AD8B9D-9C89-40E5-9532-2CA2073E5FF3}" dt="2023-10-14T19:14:32.977" v="7831" actId="20577"/>
          <ac:spMkLst>
            <pc:docMk/>
            <pc:sldMk cId="286962286" sldId="263"/>
            <ac:spMk id="3" creationId="{38319C87-D725-0B36-4F46-E0C492251B93}"/>
          </ac:spMkLst>
        </pc:spChg>
      </pc:sldChg>
      <pc:sldChg chg="delSp add del setBg delDesignElem">
        <pc:chgData name="Rebekah Carder (1803266)" userId="fc64d570-437c-454c-b083-9cd5a09d4fe5" providerId="ADAL" clId="{D6AD8B9D-9C89-40E5-9532-2CA2073E5FF3}" dt="2023-10-14T16:20:22.378" v="7481" actId="47"/>
        <pc:sldMkLst>
          <pc:docMk/>
          <pc:sldMk cId="2234568923" sldId="264"/>
        </pc:sldMkLst>
        <pc:spChg chg="del">
          <ac:chgData name="Rebekah Carder (1803266)" userId="fc64d570-437c-454c-b083-9cd5a09d4fe5" providerId="ADAL" clId="{D6AD8B9D-9C89-40E5-9532-2CA2073E5FF3}" dt="2023-10-14T16:20:18.691" v="7480"/>
          <ac:spMkLst>
            <pc:docMk/>
            <pc:sldMk cId="2234568923" sldId="264"/>
            <ac:spMk id="2065" creationId="{F13C74B1-5B17-4795-BED0-7140497B445A}"/>
          </ac:spMkLst>
        </pc:spChg>
        <pc:spChg chg="del">
          <ac:chgData name="Rebekah Carder (1803266)" userId="fc64d570-437c-454c-b083-9cd5a09d4fe5" providerId="ADAL" clId="{D6AD8B9D-9C89-40E5-9532-2CA2073E5FF3}" dt="2023-10-14T16:20:18.691" v="7480"/>
          <ac:spMkLst>
            <pc:docMk/>
            <pc:sldMk cId="2234568923" sldId="264"/>
            <ac:spMk id="2066" creationId="{D4974D33-8DC5-464E-8C6D-BE58F0669C17}"/>
          </ac:spMkLst>
        </pc:spChg>
      </pc:sldChg>
      <pc:sldChg chg="delSp add del setBg delDesignElem">
        <pc:chgData name="Rebekah Carder (1803266)" userId="fc64d570-437c-454c-b083-9cd5a09d4fe5" providerId="ADAL" clId="{D6AD8B9D-9C89-40E5-9532-2CA2073E5FF3}" dt="2023-10-14T16:20:15.248" v="7478" actId="47"/>
        <pc:sldMkLst>
          <pc:docMk/>
          <pc:sldMk cId="4243320951" sldId="264"/>
        </pc:sldMkLst>
        <pc:spChg chg="del">
          <ac:chgData name="Rebekah Carder (1803266)" userId="fc64d570-437c-454c-b083-9cd5a09d4fe5" providerId="ADAL" clId="{D6AD8B9D-9C89-40E5-9532-2CA2073E5FF3}" dt="2023-10-14T16:20:11.886" v="7477"/>
          <ac:spMkLst>
            <pc:docMk/>
            <pc:sldMk cId="4243320951" sldId="264"/>
            <ac:spMk id="2065" creationId="{F13C74B1-5B17-4795-BED0-7140497B445A}"/>
          </ac:spMkLst>
        </pc:spChg>
        <pc:spChg chg="del">
          <ac:chgData name="Rebekah Carder (1803266)" userId="fc64d570-437c-454c-b083-9cd5a09d4fe5" providerId="ADAL" clId="{D6AD8B9D-9C89-40E5-9532-2CA2073E5FF3}" dt="2023-10-14T16:20:11.886" v="7477"/>
          <ac:spMkLst>
            <pc:docMk/>
            <pc:sldMk cId="4243320951" sldId="264"/>
            <ac:spMk id="2066" creationId="{D4974D33-8DC5-464E-8C6D-BE58F0669C1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E0E7B3-6960-47EA-8F28-E5A80BC0B8AA}" type="datetimeFigureOut">
              <a:rPr lang="en-GB" smtClean="0"/>
              <a:t>14/10/2023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332229-6141-4649-987D-FC719F054C66}" type="slidenum">
              <a:rPr lang="en-GB" smtClean="0"/>
              <a:t>‹#›</a:t>
            </a:fld>
            <a:endParaRPr lang="en-GB"/>
          </a:p>
        </p:txBody>
      </p:sp>
    </p:spTree>
    <p:extLst>
      <p:ext uri="{BB962C8B-B14F-4D97-AF65-F5344CB8AC3E}">
        <p14:creationId xmlns:p14="http://schemas.microsoft.com/office/powerpoint/2010/main" val="1867514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Satan presiding at the infernal council. John Martin Book 2:1 Paradise Lost, John Milton.  Commissioned illustration for this, but also sold and displayed before book was published as individual prints. 1827  24 large prints (this book) for Quarto, 24 smaller prints for octavo, but ‘suffered greatly’ from the smaller size.</a:t>
            </a:r>
          </a:p>
        </p:txBody>
      </p:sp>
      <p:sp>
        <p:nvSpPr>
          <p:cNvPr id="4" name="Slide Number Placeholder 3"/>
          <p:cNvSpPr>
            <a:spLocks noGrp="1"/>
          </p:cNvSpPr>
          <p:nvPr>
            <p:ph type="sldNum" sz="quarter" idx="5"/>
          </p:nvPr>
        </p:nvSpPr>
        <p:spPr/>
        <p:txBody>
          <a:bodyPr/>
          <a:lstStyle/>
          <a:p>
            <a:fld id="{D1332229-6141-4649-987D-FC719F054C66}" type="slidenum">
              <a:rPr lang="en-GB" smtClean="0"/>
              <a:t>1</a:t>
            </a:fld>
            <a:endParaRPr lang="en-GB"/>
          </a:p>
        </p:txBody>
      </p:sp>
    </p:spTree>
    <p:extLst>
      <p:ext uri="{BB962C8B-B14F-4D97-AF65-F5344CB8AC3E}">
        <p14:creationId xmlns:p14="http://schemas.microsoft.com/office/powerpoint/2010/main" val="257553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Born 1789, student to Boniface </a:t>
            </a:r>
            <a:r>
              <a:rPr lang="en-GB" dirty="0" err="1"/>
              <a:t>Musso</a:t>
            </a:r>
            <a:r>
              <a:rPr lang="en-GB" dirty="0"/>
              <a:t>. Difficulty with figures of people, but excellent at evoking emotions though landscape and thematic architecture.  Painter taken with sublime – focus on vast landscape and historical architecture.  Often typecast as religious/biblical painter, but was a sceptic.  Used familiar stories of bible to comment on corrupt powers needing to be removed  – bloodless revolution.  evident in this illustration. Also experimental – among first illustrators to use soft steel instead of copper for paradise lost illustrations.  More durable, means more uses. </a:t>
            </a:r>
          </a:p>
        </p:txBody>
      </p:sp>
      <p:sp>
        <p:nvSpPr>
          <p:cNvPr id="4" name="Slide Number Placeholder 3"/>
          <p:cNvSpPr>
            <a:spLocks noGrp="1"/>
          </p:cNvSpPr>
          <p:nvPr>
            <p:ph type="sldNum" sz="quarter" idx="5"/>
          </p:nvPr>
        </p:nvSpPr>
        <p:spPr/>
        <p:txBody>
          <a:bodyPr/>
          <a:lstStyle/>
          <a:p>
            <a:fld id="{D1332229-6141-4649-987D-FC719F054C66}" type="slidenum">
              <a:rPr lang="en-GB" smtClean="0"/>
              <a:t>2</a:t>
            </a:fld>
            <a:endParaRPr lang="en-GB"/>
          </a:p>
        </p:txBody>
      </p:sp>
    </p:spTree>
    <p:extLst>
      <p:ext uri="{BB962C8B-B14F-4D97-AF65-F5344CB8AC3E}">
        <p14:creationId xmlns:p14="http://schemas.microsoft.com/office/powerpoint/2010/main" val="1388115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illustration is labelled with a book and line number, drawing the readers eye back to the text, and aiding the atmosphere created by Milton’s descriptions.  Although technically an extra narrative tool, the image is not directly connected visually to the text’s place in the book.  Martin emphasised Satan and Darkness, aiding Milton’s portrayal of and more sympathetic view of the fall of </a:t>
            </a:r>
            <a:r>
              <a:rPr lang="en-GB" dirty="0" err="1"/>
              <a:t>satan</a:t>
            </a:r>
            <a:r>
              <a:rPr lang="en-GB" dirty="0"/>
              <a:t> and man and more complex character of </a:t>
            </a:r>
            <a:r>
              <a:rPr lang="en-GB" dirty="0" err="1"/>
              <a:t>satan</a:t>
            </a:r>
            <a:r>
              <a:rPr lang="en-GB" dirty="0"/>
              <a:t>. our copy in temporary binding, part of the Thomas Phillips’ collection. However, example of fully bound- to show was a popular and treasured volume, despite neglect at uni.  Perhaps the university found William Blakes version of the illustrations for Paradise lost.</a:t>
            </a:r>
          </a:p>
        </p:txBody>
      </p:sp>
      <p:sp>
        <p:nvSpPr>
          <p:cNvPr id="4" name="Slide Number Placeholder 3"/>
          <p:cNvSpPr>
            <a:spLocks noGrp="1"/>
          </p:cNvSpPr>
          <p:nvPr>
            <p:ph type="sldNum" sz="quarter" idx="5"/>
          </p:nvPr>
        </p:nvSpPr>
        <p:spPr/>
        <p:txBody>
          <a:bodyPr/>
          <a:lstStyle/>
          <a:p>
            <a:fld id="{D1332229-6141-4649-987D-FC719F054C66}" type="slidenum">
              <a:rPr lang="en-GB" smtClean="0"/>
              <a:t>3</a:t>
            </a:fld>
            <a:endParaRPr lang="en-GB"/>
          </a:p>
        </p:txBody>
      </p:sp>
    </p:spTree>
    <p:extLst>
      <p:ext uri="{BB962C8B-B14F-4D97-AF65-F5344CB8AC3E}">
        <p14:creationId xmlns:p14="http://schemas.microsoft.com/office/powerpoint/2010/main" val="2421362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1642 mezz. To imitate tones and shade of paintings makes sense John Martin would favour this as he was designer and engraver.  Etching also added sharper lines around a whole or part of a picture.</a:t>
            </a:r>
          </a:p>
        </p:txBody>
      </p:sp>
      <p:sp>
        <p:nvSpPr>
          <p:cNvPr id="4" name="Slide Number Placeholder 3"/>
          <p:cNvSpPr>
            <a:spLocks noGrp="1"/>
          </p:cNvSpPr>
          <p:nvPr>
            <p:ph type="sldNum" sz="quarter" idx="5"/>
          </p:nvPr>
        </p:nvSpPr>
        <p:spPr/>
        <p:txBody>
          <a:bodyPr/>
          <a:lstStyle/>
          <a:p>
            <a:fld id="{D1332229-6141-4649-987D-FC719F054C66}" type="slidenum">
              <a:rPr lang="en-GB" smtClean="0"/>
              <a:t>4</a:t>
            </a:fld>
            <a:endParaRPr lang="en-GB"/>
          </a:p>
        </p:txBody>
      </p:sp>
    </p:spTree>
    <p:extLst>
      <p:ext uri="{BB962C8B-B14F-4D97-AF65-F5344CB8AC3E}">
        <p14:creationId xmlns:p14="http://schemas.microsoft.com/office/powerpoint/2010/main" val="1710334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dark, sweeping vistas, emphasis on scenes of pandemonium, hell and fallen world as well as reduced hero figures made William Blake say… this image more than others seems to show this.  On first appearance it is a triumphant image of </a:t>
            </a:r>
            <a:r>
              <a:rPr lang="en-GB" dirty="0" err="1"/>
              <a:t>satan</a:t>
            </a:r>
            <a:r>
              <a:rPr lang="en-GB" dirty="0"/>
              <a:t> with hordes of faithful figures.  Berlioz experience with school children singing in choir changed in his dream to infernal council, St Paul’s changed to </a:t>
            </a:r>
            <a:r>
              <a:rPr lang="en-GB" dirty="0" err="1"/>
              <a:t>Pandamonium</a:t>
            </a:r>
            <a:r>
              <a:rPr lang="en-GB" dirty="0"/>
              <a:t>.  Drew attention to visible darkness</a:t>
            </a:r>
          </a:p>
        </p:txBody>
      </p:sp>
      <p:sp>
        <p:nvSpPr>
          <p:cNvPr id="4" name="Slide Number Placeholder 3"/>
          <p:cNvSpPr>
            <a:spLocks noGrp="1"/>
          </p:cNvSpPr>
          <p:nvPr>
            <p:ph type="sldNum" sz="quarter" idx="5"/>
          </p:nvPr>
        </p:nvSpPr>
        <p:spPr/>
        <p:txBody>
          <a:bodyPr/>
          <a:lstStyle/>
          <a:p>
            <a:fld id="{D1332229-6141-4649-987D-FC719F054C66}" type="slidenum">
              <a:rPr lang="en-GB" smtClean="0"/>
              <a:t>5</a:t>
            </a:fld>
            <a:endParaRPr lang="en-GB"/>
          </a:p>
        </p:txBody>
      </p:sp>
    </p:spTree>
    <p:extLst>
      <p:ext uri="{BB962C8B-B14F-4D97-AF65-F5344CB8AC3E}">
        <p14:creationId xmlns:p14="http://schemas.microsoft.com/office/powerpoint/2010/main" val="3979886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disagree with Blake’s assessment.  I think that, as with many of his paintings and pictures, Martin was trying to make a subtle commentary about the corrupt who seem at first glance so secure in their power.  Size of throne by comp. to </a:t>
            </a:r>
            <a:r>
              <a:rPr lang="en-GB" dirty="0" err="1"/>
              <a:t>satan</a:t>
            </a:r>
            <a:r>
              <a:rPr lang="en-GB" dirty="0"/>
              <a:t>.  Also expression and posture seems insecure (slipping off throne. (though martin was known for now using expression to convey emotion, this look seems intentional.  The buildings influenced by Wren, Eastern, but also crescent street and newer, taller and imposing buildings of the 19</a:t>
            </a:r>
            <a:r>
              <a:rPr lang="en-GB" baseline="30000" dirty="0"/>
              <a:t>th</a:t>
            </a:r>
            <a:r>
              <a:rPr lang="en-GB" dirty="0"/>
              <a:t> century.  Modern Babylon being stomped underfoot.  Even taking the image as a whole, </a:t>
            </a:r>
            <a:r>
              <a:rPr lang="en-GB" dirty="0" err="1"/>
              <a:t>satan</a:t>
            </a:r>
            <a:r>
              <a:rPr lang="en-GB" dirty="0"/>
              <a:t> and the throne are off centre, they eye being drawn to the actual presence in the room – the enormous dark sphere – normally representing earth indicates he actual has dominion over nothing but the vast void the sphere blends into.</a:t>
            </a:r>
          </a:p>
        </p:txBody>
      </p:sp>
      <p:sp>
        <p:nvSpPr>
          <p:cNvPr id="4" name="Slide Number Placeholder 3"/>
          <p:cNvSpPr>
            <a:spLocks noGrp="1"/>
          </p:cNvSpPr>
          <p:nvPr>
            <p:ph type="sldNum" sz="quarter" idx="5"/>
          </p:nvPr>
        </p:nvSpPr>
        <p:spPr/>
        <p:txBody>
          <a:bodyPr/>
          <a:lstStyle/>
          <a:p>
            <a:fld id="{D1332229-6141-4649-987D-FC719F054C66}" type="slidenum">
              <a:rPr lang="en-GB" smtClean="0"/>
              <a:t>6</a:t>
            </a:fld>
            <a:endParaRPr lang="en-GB"/>
          </a:p>
        </p:txBody>
      </p:sp>
    </p:spTree>
    <p:extLst>
      <p:ext uri="{BB962C8B-B14F-4D97-AF65-F5344CB8AC3E}">
        <p14:creationId xmlns:p14="http://schemas.microsoft.com/office/powerpoint/2010/main" val="330357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he is in the spotlight, the eye is once again drawn away from him by the upraised hand to the ceiling where things aren’t quite right either.  There are so many chandeliers yet each one is surrounded by an inky blackness almost as intense as the void below.</a:t>
            </a:r>
          </a:p>
          <a:p>
            <a:r>
              <a:rPr lang="en-GB" dirty="0"/>
              <a:t>The people either side of the throne aren’t exactly enraptured with </a:t>
            </a:r>
            <a:r>
              <a:rPr lang="en-GB" dirty="0" err="1"/>
              <a:t>satan</a:t>
            </a:r>
            <a:r>
              <a:rPr lang="en-GB" dirty="0"/>
              <a:t>, they seem a little bored, like they’ve been called to a meeting they couldn’t get out of.  Some appear to be nodding off, whilst one is having a conversation, perhaps thinking he should be on the throne.  Showing even here </a:t>
            </a:r>
            <a:r>
              <a:rPr lang="en-GB" dirty="0" err="1"/>
              <a:t>satan</a:t>
            </a:r>
            <a:r>
              <a:rPr lang="en-GB" dirty="0"/>
              <a:t> doesn’t have the power he thinks he does.  The people even just blend into the landscape, indicating only the emptiness and unliving stone cares for a word </a:t>
            </a:r>
            <a:r>
              <a:rPr lang="en-GB" dirty="0" err="1"/>
              <a:t>satan</a:t>
            </a:r>
            <a:r>
              <a:rPr lang="en-GB" dirty="0"/>
              <a:t> has to say.  The </a:t>
            </a:r>
            <a:r>
              <a:rPr lang="en-GB" dirty="0" err="1"/>
              <a:t>Cornithian</a:t>
            </a:r>
            <a:r>
              <a:rPr lang="en-GB" dirty="0"/>
              <a:t> or composite pillars holding up the structure are also wrong.  They symbolise </a:t>
            </a:r>
            <a:r>
              <a:rPr lang="en-GB" dirty="0" err="1"/>
              <a:t>weath</a:t>
            </a:r>
            <a:r>
              <a:rPr lang="en-GB" dirty="0"/>
              <a:t> and power, but are just a little too short, looking more like they should be Ionic pillars, perhaps even Doric. </a:t>
            </a:r>
          </a:p>
        </p:txBody>
      </p:sp>
      <p:sp>
        <p:nvSpPr>
          <p:cNvPr id="4" name="Slide Number Placeholder 3"/>
          <p:cNvSpPr>
            <a:spLocks noGrp="1"/>
          </p:cNvSpPr>
          <p:nvPr>
            <p:ph type="sldNum" sz="quarter" idx="5"/>
          </p:nvPr>
        </p:nvSpPr>
        <p:spPr/>
        <p:txBody>
          <a:bodyPr/>
          <a:lstStyle/>
          <a:p>
            <a:fld id="{D1332229-6141-4649-987D-FC719F054C66}" type="slidenum">
              <a:rPr lang="en-GB" smtClean="0"/>
              <a:t>7</a:t>
            </a:fld>
            <a:endParaRPr lang="en-GB"/>
          </a:p>
        </p:txBody>
      </p:sp>
    </p:spTree>
    <p:extLst>
      <p:ext uri="{BB962C8B-B14F-4D97-AF65-F5344CB8AC3E}">
        <p14:creationId xmlns:p14="http://schemas.microsoft.com/office/powerpoint/2010/main" val="737559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271D2-C2E9-E03F-17CD-5BFE667B08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91328F-27C1-A4BD-A835-282F3F3E01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5D4B97-A1ED-B661-D09E-CDFB7DD6B93D}"/>
              </a:ext>
            </a:extLst>
          </p:cNvPr>
          <p:cNvSpPr>
            <a:spLocks noGrp="1"/>
          </p:cNvSpPr>
          <p:nvPr>
            <p:ph type="dt" sz="half" idx="10"/>
          </p:nvPr>
        </p:nvSpPr>
        <p:spPr/>
        <p:txBody>
          <a:bodyPr/>
          <a:lstStyle/>
          <a:p>
            <a:fld id="{D02BD9C1-904A-48DD-A553-068B5E2FB0AB}" type="datetimeFigureOut">
              <a:rPr lang="en-GB" smtClean="0"/>
              <a:t>14/10/2023</a:t>
            </a:fld>
            <a:endParaRPr lang="en-GB"/>
          </a:p>
        </p:txBody>
      </p:sp>
      <p:sp>
        <p:nvSpPr>
          <p:cNvPr id="5" name="Footer Placeholder 4">
            <a:extLst>
              <a:ext uri="{FF2B5EF4-FFF2-40B4-BE49-F238E27FC236}">
                <a16:creationId xmlns:a16="http://schemas.microsoft.com/office/drawing/2014/main" id="{43015E68-98DD-7E5E-1D72-459FBDC208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CBD10A-3DDD-9440-7530-D4014BE2591D}"/>
              </a:ext>
            </a:extLst>
          </p:cNvPr>
          <p:cNvSpPr>
            <a:spLocks noGrp="1"/>
          </p:cNvSpPr>
          <p:nvPr>
            <p:ph type="sldNum" sz="quarter" idx="12"/>
          </p:nvPr>
        </p:nvSpPr>
        <p:spPr/>
        <p:txBody>
          <a:bodyPr/>
          <a:lstStyle/>
          <a:p>
            <a:fld id="{2D72F1C1-D6A7-4ACC-9349-33B615110E15}" type="slidenum">
              <a:rPr lang="en-GB" smtClean="0"/>
              <a:t>‹#›</a:t>
            </a:fld>
            <a:endParaRPr lang="en-GB"/>
          </a:p>
        </p:txBody>
      </p:sp>
    </p:spTree>
    <p:extLst>
      <p:ext uri="{BB962C8B-B14F-4D97-AF65-F5344CB8AC3E}">
        <p14:creationId xmlns:p14="http://schemas.microsoft.com/office/powerpoint/2010/main" val="2901256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F8F54-C076-0E4C-6D93-87D154A315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B8DEC8-5CBC-9262-D9E9-EA826047DD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AD2B57-8058-01DE-904A-8E23118C3A6E}"/>
              </a:ext>
            </a:extLst>
          </p:cNvPr>
          <p:cNvSpPr>
            <a:spLocks noGrp="1"/>
          </p:cNvSpPr>
          <p:nvPr>
            <p:ph type="dt" sz="half" idx="10"/>
          </p:nvPr>
        </p:nvSpPr>
        <p:spPr/>
        <p:txBody>
          <a:bodyPr/>
          <a:lstStyle/>
          <a:p>
            <a:fld id="{D02BD9C1-904A-48DD-A553-068B5E2FB0AB}" type="datetimeFigureOut">
              <a:rPr lang="en-GB" smtClean="0"/>
              <a:t>14/10/2023</a:t>
            </a:fld>
            <a:endParaRPr lang="en-GB"/>
          </a:p>
        </p:txBody>
      </p:sp>
      <p:sp>
        <p:nvSpPr>
          <p:cNvPr id="5" name="Footer Placeholder 4">
            <a:extLst>
              <a:ext uri="{FF2B5EF4-FFF2-40B4-BE49-F238E27FC236}">
                <a16:creationId xmlns:a16="http://schemas.microsoft.com/office/drawing/2014/main" id="{0D9D3AAB-0FA2-F178-CF10-0E335C0687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6DF705-F822-C5C2-937A-7615A161FABC}"/>
              </a:ext>
            </a:extLst>
          </p:cNvPr>
          <p:cNvSpPr>
            <a:spLocks noGrp="1"/>
          </p:cNvSpPr>
          <p:nvPr>
            <p:ph type="sldNum" sz="quarter" idx="12"/>
          </p:nvPr>
        </p:nvSpPr>
        <p:spPr/>
        <p:txBody>
          <a:bodyPr/>
          <a:lstStyle/>
          <a:p>
            <a:fld id="{2D72F1C1-D6A7-4ACC-9349-33B615110E15}" type="slidenum">
              <a:rPr lang="en-GB" smtClean="0"/>
              <a:t>‹#›</a:t>
            </a:fld>
            <a:endParaRPr lang="en-GB"/>
          </a:p>
        </p:txBody>
      </p:sp>
    </p:spTree>
    <p:extLst>
      <p:ext uri="{BB962C8B-B14F-4D97-AF65-F5344CB8AC3E}">
        <p14:creationId xmlns:p14="http://schemas.microsoft.com/office/powerpoint/2010/main" val="2620590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3969F-DFA4-CAC9-F7E2-96ABB2338C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10EE4F-AF8B-6F0D-2461-5ED8BD33A5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AA7A97-3B0B-FCE3-B22A-E9D0AB8340DD}"/>
              </a:ext>
            </a:extLst>
          </p:cNvPr>
          <p:cNvSpPr>
            <a:spLocks noGrp="1"/>
          </p:cNvSpPr>
          <p:nvPr>
            <p:ph type="dt" sz="half" idx="10"/>
          </p:nvPr>
        </p:nvSpPr>
        <p:spPr/>
        <p:txBody>
          <a:bodyPr/>
          <a:lstStyle/>
          <a:p>
            <a:fld id="{D02BD9C1-904A-48DD-A553-068B5E2FB0AB}" type="datetimeFigureOut">
              <a:rPr lang="en-GB" smtClean="0"/>
              <a:t>14/10/2023</a:t>
            </a:fld>
            <a:endParaRPr lang="en-GB"/>
          </a:p>
        </p:txBody>
      </p:sp>
      <p:sp>
        <p:nvSpPr>
          <p:cNvPr id="5" name="Footer Placeholder 4">
            <a:extLst>
              <a:ext uri="{FF2B5EF4-FFF2-40B4-BE49-F238E27FC236}">
                <a16:creationId xmlns:a16="http://schemas.microsoft.com/office/drawing/2014/main" id="{9907DAB6-6FDC-FE35-0AE1-B5DB5AB041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46E35F-B981-9B7B-75B6-A8B269BB7000}"/>
              </a:ext>
            </a:extLst>
          </p:cNvPr>
          <p:cNvSpPr>
            <a:spLocks noGrp="1"/>
          </p:cNvSpPr>
          <p:nvPr>
            <p:ph type="sldNum" sz="quarter" idx="12"/>
          </p:nvPr>
        </p:nvSpPr>
        <p:spPr/>
        <p:txBody>
          <a:bodyPr/>
          <a:lstStyle/>
          <a:p>
            <a:fld id="{2D72F1C1-D6A7-4ACC-9349-33B615110E15}" type="slidenum">
              <a:rPr lang="en-GB" smtClean="0"/>
              <a:t>‹#›</a:t>
            </a:fld>
            <a:endParaRPr lang="en-GB"/>
          </a:p>
        </p:txBody>
      </p:sp>
    </p:spTree>
    <p:extLst>
      <p:ext uri="{BB962C8B-B14F-4D97-AF65-F5344CB8AC3E}">
        <p14:creationId xmlns:p14="http://schemas.microsoft.com/office/powerpoint/2010/main" val="977444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E118-F9E9-8DAA-E731-6FBAD124D8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1114C3-D912-20FB-2AC9-B6BBB82062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D7F57E-279B-A34C-A612-C6365A64A9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7ABBB6-6B9D-E0BC-8A31-A376537041BF}"/>
              </a:ext>
            </a:extLst>
          </p:cNvPr>
          <p:cNvSpPr>
            <a:spLocks noGrp="1"/>
          </p:cNvSpPr>
          <p:nvPr>
            <p:ph type="dt" sz="half" idx="10"/>
          </p:nvPr>
        </p:nvSpPr>
        <p:spPr/>
        <p:txBody>
          <a:bodyPr/>
          <a:lstStyle/>
          <a:p>
            <a:fld id="{D02BD9C1-904A-48DD-A553-068B5E2FB0AB}" type="datetimeFigureOut">
              <a:rPr lang="en-GB" smtClean="0"/>
              <a:t>14/10/2023</a:t>
            </a:fld>
            <a:endParaRPr lang="en-GB"/>
          </a:p>
        </p:txBody>
      </p:sp>
      <p:sp>
        <p:nvSpPr>
          <p:cNvPr id="6" name="Footer Placeholder 5">
            <a:extLst>
              <a:ext uri="{FF2B5EF4-FFF2-40B4-BE49-F238E27FC236}">
                <a16:creationId xmlns:a16="http://schemas.microsoft.com/office/drawing/2014/main" id="{5F1D717D-3090-31F7-08CE-7D9F747D9C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39E80F-ECF6-D0B5-E758-12BD59E88DD7}"/>
              </a:ext>
            </a:extLst>
          </p:cNvPr>
          <p:cNvSpPr>
            <a:spLocks noGrp="1"/>
          </p:cNvSpPr>
          <p:nvPr>
            <p:ph type="sldNum" sz="quarter" idx="12"/>
          </p:nvPr>
        </p:nvSpPr>
        <p:spPr/>
        <p:txBody>
          <a:bodyPr/>
          <a:lstStyle/>
          <a:p>
            <a:fld id="{2D72F1C1-D6A7-4ACC-9349-33B615110E15}" type="slidenum">
              <a:rPr lang="en-GB" smtClean="0"/>
              <a:t>‹#›</a:t>
            </a:fld>
            <a:endParaRPr lang="en-GB"/>
          </a:p>
        </p:txBody>
      </p:sp>
    </p:spTree>
    <p:extLst>
      <p:ext uri="{BB962C8B-B14F-4D97-AF65-F5344CB8AC3E}">
        <p14:creationId xmlns:p14="http://schemas.microsoft.com/office/powerpoint/2010/main" val="79133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EE97B-31EE-1670-A611-F3034813C4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018885-1313-8914-F075-96C33A1FA8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695D93-EF97-3FF4-090C-BC274882F6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69CD7B-9E9D-3A40-1119-6A186903BA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5CF788-B261-8174-1022-D662F01A0C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6152AC-2BEA-A52B-6661-6027E531910A}"/>
              </a:ext>
            </a:extLst>
          </p:cNvPr>
          <p:cNvSpPr>
            <a:spLocks noGrp="1"/>
          </p:cNvSpPr>
          <p:nvPr>
            <p:ph type="dt" sz="half" idx="10"/>
          </p:nvPr>
        </p:nvSpPr>
        <p:spPr/>
        <p:txBody>
          <a:bodyPr/>
          <a:lstStyle/>
          <a:p>
            <a:fld id="{D02BD9C1-904A-48DD-A553-068B5E2FB0AB}" type="datetimeFigureOut">
              <a:rPr lang="en-GB" smtClean="0"/>
              <a:t>14/10/2023</a:t>
            </a:fld>
            <a:endParaRPr lang="en-GB"/>
          </a:p>
        </p:txBody>
      </p:sp>
      <p:sp>
        <p:nvSpPr>
          <p:cNvPr id="8" name="Footer Placeholder 7">
            <a:extLst>
              <a:ext uri="{FF2B5EF4-FFF2-40B4-BE49-F238E27FC236}">
                <a16:creationId xmlns:a16="http://schemas.microsoft.com/office/drawing/2014/main" id="{3000E4E5-A7B0-17FC-1AA2-7E8B63A44B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B907F0-9E08-10BB-06AD-611ED3A24860}"/>
              </a:ext>
            </a:extLst>
          </p:cNvPr>
          <p:cNvSpPr>
            <a:spLocks noGrp="1"/>
          </p:cNvSpPr>
          <p:nvPr>
            <p:ph type="sldNum" sz="quarter" idx="12"/>
          </p:nvPr>
        </p:nvSpPr>
        <p:spPr/>
        <p:txBody>
          <a:bodyPr/>
          <a:lstStyle/>
          <a:p>
            <a:fld id="{2D72F1C1-D6A7-4ACC-9349-33B615110E15}" type="slidenum">
              <a:rPr lang="en-GB" smtClean="0"/>
              <a:t>‹#›</a:t>
            </a:fld>
            <a:endParaRPr lang="en-GB"/>
          </a:p>
        </p:txBody>
      </p:sp>
    </p:spTree>
    <p:extLst>
      <p:ext uri="{BB962C8B-B14F-4D97-AF65-F5344CB8AC3E}">
        <p14:creationId xmlns:p14="http://schemas.microsoft.com/office/powerpoint/2010/main" val="842335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19181-939C-5F2E-06D1-70F284D673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8C173C-C41C-5704-E6C6-78CA35EAA5FC}"/>
              </a:ext>
            </a:extLst>
          </p:cNvPr>
          <p:cNvSpPr>
            <a:spLocks noGrp="1"/>
          </p:cNvSpPr>
          <p:nvPr>
            <p:ph type="dt" sz="half" idx="10"/>
          </p:nvPr>
        </p:nvSpPr>
        <p:spPr/>
        <p:txBody>
          <a:bodyPr/>
          <a:lstStyle/>
          <a:p>
            <a:fld id="{D02BD9C1-904A-48DD-A553-068B5E2FB0AB}" type="datetimeFigureOut">
              <a:rPr lang="en-GB" smtClean="0"/>
              <a:t>14/10/2023</a:t>
            </a:fld>
            <a:endParaRPr lang="en-GB"/>
          </a:p>
        </p:txBody>
      </p:sp>
      <p:sp>
        <p:nvSpPr>
          <p:cNvPr id="4" name="Footer Placeholder 3">
            <a:extLst>
              <a:ext uri="{FF2B5EF4-FFF2-40B4-BE49-F238E27FC236}">
                <a16:creationId xmlns:a16="http://schemas.microsoft.com/office/drawing/2014/main" id="{8ECEC7DF-E5BA-199C-D71A-CF9B285C695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341EF0-9FB2-5E27-9CE4-332385F7B9DC}"/>
              </a:ext>
            </a:extLst>
          </p:cNvPr>
          <p:cNvSpPr>
            <a:spLocks noGrp="1"/>
          </p:cNvSpPr>
          <p:nvPr>
            <p:ph type="sldNum" sz="quarter" idx="12"/>
          </p:nvPr>
        </p:nvSpPr>
        <p:spPr/>
        <p:txBody>
          <a:bodyPr/>
          <a:lstStyle/>
          <a:p>
            <a:fld id="{2D72F1C1-D6A7-4ACC-9349-33B615110E15}" type="slidenum">
              <a:rPr lang="en-GB" smtClean="0"/>
              <a:t>‹#›</a:t>
            </a:fld>
            <a:endParaRPr lang="en-GB"/>
          </a:p>
        </p:txBody>
      </p:sp>
    </p:spTree>
    <p:extLst>
      <p:ext uri="{BB962C8B-B14F-4D97-AF65-F5344CB8AC3E}">
        <p14:creationId xmlns:p14="http://schemas.microsoft.com/office/powerpoint/2010/main" val="3877313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E92CC2-A3B2-5B64-6485-0A1D66A25DDF}"/>
              </a:ext>
            </a:extLst>
          </p:cNvPr>
          <p:cNvSpPr>
            <a:spLocks noGrp="1"/>
          </p:cNvSpPr>
          <p:nvPr>
            <p:ph type="dt" sz="half" idx="10"/>
          </p:nvPr>
        </p:nvSpPr>
        <p:spPr/>
        <p:txBody>
          <a:bodyPr/>
          <a:lstStyle/>
          <a:p>
            <a:fld id="{D02BD9C1-904A-48DD-A553-068B5E2FB0AB}" type="datetimeFigureOut">
              <a:rPr lang="en-GB" smtClean="0"/>
              <a:t>14/10/2023</a:t>
            </a:fld>
            <a:endParaRPr lang="en-GB"/>
          </a:p>
        </p:txBody>
      </p:sp>
      <p:sp>
        <p:nvSpPr>
          <p:cNvPr id="3" name="Footer Placeholder 2">
            <a:extLst>
              <a:ext uri="{FF2B5EF4-FFF2-40B4-BE49-F238E27FC236}">
                <a16:creationId xmlns:a16="http://schemas.microsoft.com/office/drawing/2014/main" id="{90EB713F-818A-27D0-C799-84A57A06AC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1C9DB6-830F-7211-E6F5-CC98B496BFBB}"/>
              </a:ext>
            </a:extLst>
          </p:cNvPr>
          <p:cNvSpPr>
            <a:spLocks noGrp="1"/>
          </p:cNvSpPr>
          <p:nvPr>
            <p:ph type="sldNum" sz="quarter" idx="12"/>
          </p:nvPr>
        </p:nvSpPr>
        <p:spPr/>
        <p:txBody>
          <a:bodyPr/>
          <a:lstStyle/>
          <a:p>
            <a:fld id="{2D72F1C1-D6A7-4ACC-9349-33B615110E15}" type="slidenum">
              <a:rPr lang="en-GB" smtClean="0"/>
              <a:t>‹#›</a:t>
            </a:fld>
            <a:endParaRPr lang="en-GB"/>
          </a:p>
        </p:txBody>
      </p:sp>
    </p:spTree>
    <p:extLst>
      <p:ext uri="{BB962C8B-B14F-4D97-AF65-F5344CB8AC3E}">
        <p14:creationId xmlns:p14="http://schemas.microsoft.com/office/powerpoint/2010/main" val="1278992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13F68-E397-25EC-8F60-3D5BB587E4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55A045-1B20-14EF-7D0F-AEC9F23650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D67574-99D2-99C1-24A9-107436D5F4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3C4CBF-F02A-B232-9C53-3D3E56870433}"/>
              </a:ext>
            </a:extLst>
          </p:cNvPr>
          <p:cNvSpPr>
            <a:spLocks noGrp="1"/>
          </p:cNvSpPr>
          <p:nvPr>
            <p:ph type="dt" sz="half" idx="10"/>
          </p:nvPr>
        </p:nvSpPr>
        <p:spPr/>
        <p:txBody>
          <a:bodyPr/>
          <a:lstStyle/>
          <a:p>
            <a:fld id="{D02BD9C1-904A-48DD-A553-068B5E2FB0AB}" type="datetimeFigureOut">
              <a:rPr lang="en-GB" smtClean="0"/>
              <a:t>14/10/2023</a:t>
            </a:fld>
            <a:endParaRPr lang="en-GB"/>
          </a:p>
        </p:txBody>
      </p:sp>
      <p:sp>
        <p:nvSpPr>
          <p:cNvPr id="6" name="Footer Placeholder 5">
            <a:extLst>
              <a:ext uri="{FF2B5EF4-FFF2-40B4-BE49-F238E27FC236}">
                <a16:creationId xmlns:a16="http://schemas.microsoft.com/office/drawing/2014/main" id="{7996674F-4A54-A4F3-54D2-86C8915E79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9ADA63-CE20-E3C5-BA11-522C2E7EF0ED}"/>
              </a:ext>
            </a:extLst>
          </p:cNvPr>
          <p:cNvSpPr>
            <a:spLocks noGrp="1"/>
          </p:cNvSpPr>
          <p:nvPr>
            <p:ph type="sldNum" sz="quarter" idx="12"/>
          </p:nvPr>
        </p:nvSpPr>
        <p:spPr/>
        <p:txBody>
          <a:bodyPr/>
          <a:lstStyle/>
          <a:p>
            <a:fld id="{2D72F1C1-D6A7-4ACC-9349-33B615110E15}" type="slidenum">
              <a:rPr lang="en-GB" smtClean="0"/>
              <a:t>‹#›</a:t>
            </a:fld>
            <a:endParaRPr lang="en-GB"/>
          </a:p>
        </p:txBody>
      </p:sp>
    </p:spTree>
    <p:extLst>
      <p:ext uri="{BB962C8B-B14F-4D97-AF65-F5344CB8AC3E}">
        <p14:creationId xmlns:p14="http://schemas.microsoft.com/office/powerpoint/2010/main" val="2346431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8458C-8070-E569-307A-A0BB699604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ED343B-5A73-2FA4-A32F-089D5624BF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18040E-769A-5FA9-A71A-C672C5672D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87D0E7-2003-196D-44C4-9350F5B398F2}"/>
              </a:ext>
            </a:extLst>
          </p:cNvPr>
          <p:cNvSpPr>
            <a:spLocks noGrp="1"/>
          </p:cNvSpPr>
          <p:nvPr>
            <p:ph type="dt" sz="half" idx="10"/>
          </p:nvPr>
        </p:nvSpPr>
        <p:spPr/>
        <p:txBody>
          <a:bodyPr/>
          <a:lstStyle/>
          <a:p>
            <a:fld id="{D02BD9C1-904A-48DD-A553-068B5E2FB0AB}" type="datetimeFigureOut">
              <a:rPr lang="en-GB" smtClean="0"/>
              <a:t>14/10/2023</a:t>
            </a:fld>
            <a:endParaRPr lang="en-GB"/>
          </a:p>
        </p:txBody>
      </p:sp>
      <p:sp>
        <p:nvSpPr>
          <p:cNvPr id="6" name="Footer Placeholder 5">
            <a:extLst>
              <a:ext uri="{FF2B5EF4-FFF2-40B4-BE49-F238E27FC236}">
                <a16:creationId xmlns:a16="http://schemas.microsoft.com/office/drawing/2014/main" id="{B9EAB2AF-CD8A-20BE-21FE-EC56EEF9E3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C9CC34-A5D4-3E39-F2C2-1EE14AEDD8E7}"/>
              </a:ext>
            </a:extLst>
          </p:cNvPr>
          <p:cNvSpPr>
            <a:spLocks noGrp="1"/>
          </p:cNvSpPr>
          <p:nvPr>
            <p:ph type="sldNum" sz="quarter" idx="12"/>
          </p:nvPr>
        </p:nvSpPr>
        <p:spPr/>
        <p:txBody>
          <a:bodyPr/>
          <a:lstStyle/>
          <a:p>
            <a:fld id="{2D72F1C1-D6A7-4ACC-9349-33B615110E15}" type="slidenum">
              <a:rPr lang="en-GB" smtClean="0"/>
              <a:t>‹#›</a:t>
            </a:fld>
            <a:endParaRPr lang="en-GB"/>
          </a:p>
        </p:txBody>
      </p:sp>
    </p:spTree>
    <p:extLst>
      <p:ext uri="{BB962C8B-B14F-4D97-AF65-F5344CB8AC3E}">
        <p14:creationId xmlns:p14="http://schemas.microsoft.com/office/powerpoint/2010/main" val="3869777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DB072-BAE8-2C1A-C316-BA841E53B8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2BF3B3-CE72-6E36-0068-835CF57D52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8EF585-AF04-141E-7132-08D9A9FFAD77}"/>
              </a:ext>
            </a:extLst>
          </p:cNvPr>
          <p:cNvSpPr>
            <a:spLocks noGrp="1"/>
          </p:cNvSpPr>
          <p:nvPr>
            <p:ph type="dt" sz="half" idx="10"/>
          </p:nvPr>
        </p:nvSpPr>
        <p:spPr/>
        <p:txBody>
          <a:bodyPr/>
          <a:lstStyle/>
          <a:p>
            <a:fld id="{D02BD9C1-904A-48DD-A553-068B5E2FB0AB}" type="datetimeFigureOut">
              <a:rPr lang="en-GB" smtClean="0"/>
              <a:t>14/10/2023</a:t>
            </a:fld>
            <a:endParaRPr lang="en-GB"/>
          </a:p>
        </p:txBody>
      </p:sp>
      <p:sp>
        <p:nvSpPr>
          <p:cNvPr id="5" name="Footer Placeholder 4">
            <a:extLst>
              <a:ext uri="{FF2B5EF4-FFF2-40B4-BE49-F238E27FC236}">
                <a16:creationId xmlns:a16="http://schemas.microsoft.com/office/drawing/2014/main" id="{268A14E8-7CA5-6998-0217-8471FDBE60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16C97-2ED2-6A92-EF98-75B7A4135666}"/>
              </a:ext>
            </a:extLst>
          </p:cNvPr>
          <p:cNvSpPr>
            <a:spLocks noGrp="1"/>
          </p:cNvSpPr>
          <p:nvPr>
            <p:ph type="sldNum" sz="quarter" idx="12"/>
          </p:nvPr>
        </p:nvSpPr>
        <p:spPr/>
        <p:txBody>
          <a:bodyPr/>
          <a:lstStyle/>
          <a:p>
            <a:fld id="{2D72F1C1-D6A7-4ACC-9349-33B615110E15}" type="slidenum">
              <a:rPr lang="en-GB" smtClean="0"/>
              <a:t>‹#›</a:t>
            </a:fld>
            <a:endParaRPr lang="en-GB"/>
          </a:p>
        </p:txBody>
      </p:sp>
    </p:spTree>
    <p:extLst>
      <p:ext uri="{BB962C8B-B14F-4D97-AF65-F5344CB8AC3E}">
        <p14:creationId xmlns:p14="http://schemas.microsoft.com/office/powerpoint/2010/main" val="2745490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D17DB9-5418-3BDF-5762-DD78A3E653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14549C-CFAE-E017-9224-38AE53729B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A97EB9-67BD-5313-C479-7C4CDCF38C81}"/>
              </a:ext>
            </a:extLst>
          </p:cNvPr>
          <p:cNvSpPr>
            <a:spLocks noGrp="1"/>
          </p:cNvSpPr>
          <p:nvPr>
            <p:ph type="dt" sz="half" idx="10"/>
          </p:nvPr>
        </p:nvSpPr>
        <p:spPr/>
        <p:txBody>
          <a:bodyPr/>
          <a:lstStyle/>
          <a:p>
            <a:fld id="{D02BD9C1-904A-48DD-A553-068B5E2FB0AB}" type="datetimeFigureOut">
              <a:rPr lang="en-GB" smtClean="0"/>
              <a:t>14/10/2023</a:t>
            </a:fld>
            <a:endParaRPr lang="en-GB"/>
          </a:p>
        </p:txBody>
      </p:sp>
      <p:sp>
        <p:nvSpPr>
          <p:cNvPr id="5" name="Footer Placeholder 4">
            <a:extLst>
              <a:ext uri="{FF2B5EF4-FFF2-40B4-BE49-F238E27FC236}">
                <a16:creationId xmlns:a16="http://schemas.microsoft.com/office/drawing/2014/main" id="{4691DD4B-9541-6284-4DE2-DE60FD2D86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787AE-2C2A-18EC-48D5-3F9216FD6FFD}"/>
              </a:ext>
            </a:extLst>
          </p:cNvPr>
          <p:cNvSpPr>
            <a:spLocks noGrp="1"/>
          </p:cNvSpPr>
          <p:nvPr>
            <p:ph type="sldNum" sz="quarter" idx="12"/>
          </p:nvPr>
        </p:nvSpPr>
        <p:spPr/>
        <p:txBody>
          <a:bodyPr/>
          <a:lstStyle/>
          <a:p>
            <a:fld id="{2D72F1C1-D6A7-4ACC-9349-33B615110E15}" type="slidenum">
              <a:rPr lang="en-GB" smtClean="0"/>
              <a:t>‹#›</a:t>
            </a:fld>
            <a:endParaRPr lang="en-GB"/>
          </a:p>
        </p:txBody>
      </p:sp>
    </p:spTree>
    <p:extLst>
      <p:ext uri="{BB962C8B-B14F-4D97-AF65-F5344CB8AC3E}">
        <p14:creationId xmlns:p14="http://schemas.microsoft.com/office/powerpoint/2010/main" val="1574413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C2D4D6-C289-BA9C-2402-DBF4ACADE1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DD228C-2A8C-C601-F9CC-C0A1B8D1A4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9FC3E2-25A6-66DC-8FFA-81923FC449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2BD9C1-904A-48DD-A553-068B5E2FB0AB}" type="datetimeFigureOut">
              <a:rPr lang="en-GB" smtClean="0"/>
              <a:t>14/10/2023</a:t>
            </a:fld>
            <a:endParaRPr lang="en-GB"/>
          </a:p>
        </p:txBody>
      </p:sp>
      <p:sp>
        <p:nvSpPr>
          <p:cNvPr id="5" name="Footer Placeholder 4">
            <a:extLst>
              <a:ext uri="{FF2B5EF4-FFF2-40B4-BE49-F238E27FC236}">
                <a16:creationId xmlns:a16="http://schemas.microsoft.com/office/drawing/2014/main" id="{EB9B57F1-CCF7-DF1C-311E-956CC4C3AA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451015-2386-DF01-8876-450E41A3FB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72F1C1-D6A7-4ACC-9349-33B615110E15}" type="slidenum">
              <a:rPr lang="en-GB" smtClean="0"/>
              <a:t>‹#›</a:t>
            </a:fld>
            <a:endParaRPr lang="en-GB"/>
          </a:p>
        </p:txBody>
      </p:sp>
    </p:spTree>
    <p:extLst>
      <p:ext uri="{BB962C8B-B14F-4D97-AF65-F5344CB8AC3E}">
        <p14:creationId xmlns:p14="http://schemas.microsoft.com/office/powerpoint/2010/main" val="2618203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hyperlink" Target="https://publicdomainreview.org/collection/john-martin-s-illustrations-of-paradise-lost-1827/" TargetMode="External"/><Relationship Id="rId2" Type="http://schemas.openxmlformats.org/officeDocument/2006/relationships/hyperlink" Target="https://www.peterharrington.co.uk/the-paradise-lost-of-milton-157778.html" TargetMode="External"/><Relationship Id="rId1" Type="http://schemas.openxmlformats.org/officeDocument/2006/relationships/slideLayout" Target="../slideLayouts/slideLayout2.xml"/><Relationship Id="rId4" Type="http://schemas.openxmlformats.org/officeDocument/2006/relationships/hyperlink" Target="https://publicdomainreview.org/essay/john-martin-and-the-theatre-of-subver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C4591-97AC-9957-4773-F16A20949F7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899E38C-4722-5633-512C-2917AE382F0B}"/>
              </a:ext>
            </a:extLst>
          </p:cNvPr>
          <p:cNvSpPr>
            <a:spLocks noGrp="1"/>
          </p:cNvSpPr>
          <p:nvPr>
            <p:ph type="subTitle" idx="1"/>
          </p:nvPr>
        </p:nvSpPr>
        <p:spPr/>
        <p:txBody>
          <a:bodyPr/>
          <a:lstStyle/>
          <a:p>
            <a:endParaRPr lang="en-GB"/>
          </a:p>
        </p:txBody>
      </p:sp>
      <p:pic>
        <p:nvPicPr>
          <p:cNvPr id="8" name="Picture 7" descr="A person on a stage&#10;&#10;Description automatically generated">
            <a:extLst>
              <a:ext uri="{FF2B5EF4-FFF2-40B4-BE49-F238E27FC236}">
                <a16:creationId xmlns:a16="http://schemas.microsoft.com/office/drawing/2014/main" id="{E54BA49B-D5B1-DE45-7406-1354FE641A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76249"/>
            <a:ext cx="12192000" cy="7820024"/>
          </a:xfrm>
          <a:prstGeom prst="rect">
            <a:avLst/>
          </a:prstGeom>
        </p:spPr>
      </p:pic>
    </p:spTree>
    <p:extLst>
      <p:ext uri="{BB962C8B-B14F-4D97-AF65-F5344CB8AC3E}">
        <p14:creationId xmlns:p14="http://schemas.microsoft.com/office/powerpoint/2010/main" val="2511040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AF695F69-7001-421E-98A8-E74156934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The Bard">
            <a:extLst>
              <a:ext uri="{FF2B5EF4-FFF2-40B4-BE49-F238E27FC236}">
                <a16:creationId xmlns:a16="http://schemas.microsoft.com/office/drawing/2014/main" id="{522C738F-709C-D69B-1750-4239B9C449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593" r="-2" b="15686"/>
          <a:stretch/>
        </p:blipFill>
        <p:spPr bwMode="auto">
          <a:xfrm>
            <a:off x="6096010" y="1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C0C6846-2F18-2312-8092-C9D49A18DB62}"/>
              </a:ext>
            </a:extLst>
          </p:cNvPr>
          <p:cNvSpPr>
            <a:spLocks noGrp="1"/>
          </p:cNvSpPr>
          <p:nvPr>
            <p:ph type="title"/>
          </p:nvPr>
        </p:nvSpPr>
        <p:spPr>
          <a:xfrm>
            <a:off x="599818" y="5234320"/>
            <a:ext cx="6931319" cy="752217"/>
          </a:xfrm>
        </p:spPr>
        <p:txBody>
          <a:bodyPr vert="horz" lIns="91440" tIns="45720" rIns="91440" bIns="45720" rtlCol="0" anchor="b">
            <a:normAutofit/>
          </a:bodyPr>
          <a:lstStyle/>
          <a:p>
            <a:r>
              <a:rPr lang="en-US" sz="3600" kern="1200">
                <a:solidFill>
                  <a:schemeClr val="tx1">
                    <a:lumMod val="85000"/>
                    <a:lumOff val="15000"/>
                  </a:schemeClr>
                </a:solidFill>
                <a:latin typeface="+mj-lt"/>
                <a:ea typeface="+mj-ea"/>
                <a:cs typeface="+mj-cs"/>
              </a:rPr>
              <a:t>John Martin</a:t>
            </a:r>
          </a:p>
        </p:txBody>
      </p:sp>
      <p:sp>
        <p:nvSpPr>
          <p:cNvPr id="3" name="Content Placeholder 2">
            <a:extLst>
              <a:ext uri="{FF2B5EF4-FFF2-40B4-BE49-F238E27FC236}">
                <a16:creationId xmlns:a16="http://schemas.microsoft.com/office/drawing/2014/main" id="{CB7B5ED0-19FD-AFBE-0F6A-275589739913}"/>
              </a:ext>
            </a:extLst>
          </p:cNvPr>
          <p:cNvSpPr>
            <a:spLocks noGrp="1"/>
          </p:cNvSpPr>
          <p:nvPr>
            <p:ph idx="1"/>
          </p:nvPr>
        </p:nvSpPr>
        <p:spPr>
          <a:xfrm>
            <a:off x="599819" y="6059086"/>
            <a:ext cx="6931319" cy="349725"/>
          </a:xfrm>
        </p:spPr>
        <p:txBody>
          <a:bodyPr vert="horz" lIns="91440" tIns="45720" rIns="91440" bIns="45720" rtlCol="0" anchor="t">
            <a:normAutofit/>
          </a:bodyPr>
          <a:lstStyle/>
          <a:p>
            <a:pPr marL="0" indent="0">
              <a:buNone/>
            </a:pPr>
            <a:r>
              <a:rPr lang="en-US" sz="1600" kern="1200">
                <a:solidFill>
                  <a:schemeClr val="tx1">
                    <a:lumMod val="85000"/>
                    <a:lumOff val="15000"/>
                  </a:schemeClr>
                </a:solidFill>
                <a:latin typeface="+mn-lt"/>
                <a:ea typeface="+mn-ea"/>
                <a:cs typeface="+mn-cs"/>
              </a:rPr>
              <a:t>“Possessed a genius that to madness is nearly allied” – S.C. Hall</a:t>
            </a:r>
          </a:p>
        </p:txBody>
      </p:sp>
      <p:pic>
        <p:nvPicPr>
          <p:cNvPr id="1026" name="Picture 2" descr="A painting of a group of people at a table&#10;&#10;Description automatically generated">
            <a:extLst>
              <a:ext uri="{FF2B5EF4-FFF2-40B4-BE49-F238E27FC236}">
                <a16:creationId xmlns:a16="http://schemas.microsoft.com/office/drawing/2014/main" id="{EAB16C54-0955-404C-140B-3780DA3BF8F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874" r="-2" b="-2"/>
          <a:stretch/>
        </p:blipFill>
        <p:spPr bwMode="auto">
          <a:xfrm>
            <a:off x="-9" y="0"/>
            <a:ext cx="6169518" cy="5158840"/>
          </a:xfrm>
          <a:custGeom>
            <a:avLst/>
            <a:gdLst/>
            <a:ahLst/>
            <a:cxnLst/>
            <a:rect l="l" t="t" r="r" b="b"/>
            <a:pathLst>
              <a:path w="6096000" h="5158850">
                <a:moveTo>
                  <a:pt x="0" y="0"/>
                </a:moveTo>
                <a:lnTo>
                  <a:pt x="6096000" y="0"/>
                </a:lnTo>
                <a:lnTo>
                  <a:pt x="6096000" y="5158850"/>
                </a:lnTo>
                <a:lnTo>
                  <a:pt x="5957305" y="5157644"/>
                </a:lnTo>
                <a:cubicBezTo>
                  <a:pt x="5920540" y="5151975"/>
                  <a:pt x="5887096" y="5153588"/>
                  <a:pt x="5857259" y="5143603"/>
                </a:cubicBezTo>
                <a:cubicBezTo>
                  <a:pt x="5843335" y="5146861"/>
                  <a:pt x="5830921" y="5147051"/>
                  <a:pt x="5821375" y="5137142"/>
                </a:cubicBezTo>
                <a:cubicBezTo>
                  <a:pt x="5786501" y="5134144"/>
                  <a:pt x="5775399" y="5144200"/>
                  <a:pt x="5755916" y="5131695"/>
                </a:cubicBezTo>
                <a:cubicBezTo>
                  <a:pt x="5732132" y="5146996"/>
                  <a:pt x="5732735" y="5139753"/>
                  <a:pt x="5725007" y="5132964"/>
                </a:cubicBezTo>
                <a:lnTo>
                  <a:pt x="5723810" y="5132374"/>
                </a:lnTo>
                <a:lnTo>
                  <a:pt x="5720531" y="5134578"/>
                </a:lnTo>
                <a:lnTo>
                  <a:pt x="5714795" y="5134902"/>
                </a:lnTo>
                <a:lnTo>
                  <a:pt x="5700142" y="5131655"/>
                </a:lnTo>
                <a:lnTo>
                  <a:pt x="5694799" y="5129754"/>
                </a:lnTo>
                <a:cubicBezTo>
                  <a:pt x="5691058" y="5128696"/>
                  <a:pt x="5688491" y="5128320"/>
                  <a:pt x="5686627" y="5128420"/>
                </a:cubicBezTo>
                <a:lnTo>
                  <a:pt x="5686371" y="5128603"/>
                </a:lnTo>
                <a:lnTo>
                  <a:pt x="5678819" y="5126929"/>
                </a:lnTo>
                <a:cubicBezTo>
                  <a:pt x="5666199" y="5123608"/>
                  <a:pt x="5654035" y="5119908"/>
                  <a:pt x="5642547" y="5116000"/>
                </a:cubicBezTo>
                <a:cubicBezTo>
                  <a:pt x="5629445" y="5126457"/>
                  <a:pt x="5588783" y="5104807"/>
                  <a:pt x="5587979" y="5128480"/>
                </a:cubicBezTo>
                <a:cubicBezTo>
                  <a:pt x="5572317" y="5123886"/>
                  <a:pt x="5564904" y="5112774"/>
                  <a:pt x="5566635" y="5128675"/>
                </a:cubicBezTo>
                <a:cubicBezTo>
                  <a:pt x="5561375" y="5127594"/>
                  <a:pt x="5557787" y="5128327"/>
                  <a:pt x="5554953" y="5129937"/>
                </a:cubicBezTo>
                <a:lnTo>
                  <a:pt x="5554039" y="5130763"/>
                </a:lnTo>
                <a:lnTo>
                  <a:pt x="5514254" y="5120517"/>
                </a:lnTo>
                <a:lnTo>
                  <a:pt x="5492156" y="5111382"/>
                </a:lnTo>
                <a:lnTo>
                  <a:pt x="5480446" y="5107855"/>
                </a:lnTo>
                <a:lnTo>
                  <a:pt x="5477744" y="5104402"/>
                </a:lnTo>
                <a:cubicBezTo>
                  <a:pt x="5474490" y="5102038"/>
                  <a:pt x="5469391" y="5100405"/>
                  <a:pt x="5460150" y="5100442"/>
                </a:cubicBezTo>
                <a:lnTo>
                  <a:pt x="5457901" y="5100914"/>
                </a:lnTo>
                <a:lnTo>
                  <a:pt x="5444243" y="5094201"/>
                </a:lnTo>
                <a:cubicBezTo>
                  <a:pt x="5439994" y="5091441"/>
                  <a:pt x="5436419" y="5088231"/>
                  <a:pt x="5433825" y="5084410"/>
                </a:cubicBezTo>
                <a:cubicBezTo>
                  <a:pt x="5379443" y="5093528"/>
                  <a:pt x="5336110" y="5069767"/>
                  <a:pt x="5280996" y="5063773"/>
                </a:cubicBezTo>
                <a:cubicBezTo>
                  <a:pt x="5250806" y="5055129"/>
                  <a:pt x="5168599" y="5059471"/>
                  <a:pt x="5161582" y="5030966"/>
                </a:cubicBezTo>
                <a:cubicBezTo>
                  <a:pt x="5121870" y="5022662"/>
                  <a:pt x="5095637" y="5020496"/>
                  <a:pt x="5042717" y="5013952"/>
                </a:cubicBezTo>
                <a:cubicBezTo>
                  <a:pt x="4991136" y="4983679"/>
                  <a:pt x="4902283" y="4990567"/>
                  <a:pt x="4840514" y="4970468"/>
                </a:cubicBezTo>
                <a:cubicBezTo>
                  <a:pt x="4799904" y="4987615"/>
                  <a:pt x="4824087" y="4969531"/>
                  <a:pt x="4786778" y="4967817"/>
                </a:cubicBezTo>
                <a:cubicBezTo>
                  <a:pt x="4801901" y="4948343"/>
                  <a:pt x="4739845" y="4972374"/>
                  <a:pt x="4743741" y="4948216"/>
                </a:cubicBezTo>
                <a:cubicBezTo>
                  <a:pt x="4736829" y="4948670"/>
                  <a:pt x="4730010" y="4949869"/>
                  <a:pt x="4723136" y="4951257"/>
                </a:cubicBezTo>
                <a:lnTo>
                  <a:pt x="4719535" y="4951970"/>
                </a:lnTo>
                <a:lnTo>
                  <a:pt x="4706143" y="4950704"/>
                </a:lnTo>
                <a:lnTo>
                  <a:pt x="4701098" y="4955500"/>
                </a:lnTo>
                <a:lnTo>
                  <a:pt x="4680034" y="4957289"/>
                </a:lnTo>
                <a:cubicBezTo>
                  <a:pt x="4672339" y="4957161"/>
                  <a:pt x="4664292" y="4956094"/>
                  <a:pt x="4655741" y="4953520"/>
                </a:cubicBezTo>
                <a:cubicBezTo>
                  <a:pt x="4636359" y="4940479"/>
                  <a:pt x="4599701" y="4946454"/>
                  <a:pt x="4569298" y="4940691"/>
                </a:cubicBezTo>
                <a:lnTo>
                  <a:pt x="4555978" y="4935439"/>
                </a:lnTo>
                <a:lnTo>
                  <a:pt x="4508950" y="4932725"/>
                </a:lnTo>
                <a:cubicBezTo>
                  <a:pt x="4495669" y="4931511"/>
                  <a:pt x="4482007" y="4929765"/>
                  <a:pt x="4467838" y="4927057"/>
                </a:cubicBezTo>
                <a:lnTo>
                  <a:pt x="4441949" y="4920349"/>
                </a:lnTo>
                <a:lnTo>
                  <a:pt x="4394719" y="4912853"/>
                </a:lnTo>
                <a:lnTo>
                  <a:pt x="4356810" y="4916186"/>
                </a:lnTo>
                <a:lnTo>
                  <a:pt x="4222145" y="4920166"/>
                </a:lnTo>
                <a:cubicBezTo>
                  <a:pt x="4202488" y="4924963"/>
                  <a:pt x="4184742" y="4944595"/>
                  <a:pt x="4160481" y="4934555"/>
                </a:cubicBezTo>
                <a:cubicBezTo>
                  <a:pt x="4165854" y="4945670"/>
                  <a:pt x="4131661" y="4931019"/>
                  <a:pt x="4124879" y="4940397"/>
                </a:cubicBezTo>
                <a:cubicBezTo>
                  <a:pt x="4120895" y="4948198"/>
                  <a:pt x="4109593" y="4945570"/>
                  <a:pt x="4100114" y="4947117"/>
                </a:cubicBezTo>
                <a:cubicBezTo>
                  <a:pt x="4091835" y="4954382"/>
                  <a:pt x="4045978" y="4954676"/>
                  <a:pt x="4030957" y="4950944"/>
                </a:cubicBezTo>
                <a:cubicBezTo>
                  <a:pt x="3989825" y="4935537"/>
                  <a:pt x="3946860" y="4963196"/>
                  <a:pt x="3913764" y="4951738"/>
                </a:cubicBezTo>
                <a:cubicBezTo>
                  <a:pt x="3904534" y="4951024"/>
                  <a:pt x="3896577" y="4951663"/>
                  <a:pt x="3889457" y="4953140"/>
                </a:cubicBezTo>
                <a:lnTo>
                  <a:pt x="3871115" y="4959252"/>
                </a:lnTo>
                <a:lnTo>
                  <a:pt x="3869086" y="4964946"/>
                </a:lnTo>
                <a:lnTo>
                  <a:pt x="3856124" y="4966504"/>
                </a:lnTo>
                <a:lnTo>
                  <a:pt x="3835967" y="4975175"/>
                </a:lnTo>
                <a:cubicBezTo>
                  <a:pt x="3826465" y="4950975"/>
                  <a:pt x="3782586" y="4987146"/>
                  <a:pt x="3785910" y="4965148"/>
                </a:cubicBezTo>
                <a:cubicBezTo>
                  <a:pt x="3750785" y="4971249"/>
                  <a:pt x="3699033" y="4952693"/>
                  <a:pt x="3671085" y="4977741"/>
                </a:cubicBezTo>
                <a:cubicBezTo>
                  <a:pt x="3621255" y="4982620"/>
                  <a:pt x="3562637" y="4994206"/>
                  <a:pt x="3486928" y="4994420"/>
                </a:cubicBezTo>
                <a:cubicBezTo>
                  <a:pt x="3446030" y="4994640"/>
                  <a:pt x="3343460" y="4976299"/>
                  <a:pt x="3280956" y="4975036"/>
                </a:cubicBezTo>
                <a:cubicBezTo>
                  <a:pt x="3227193" y="4980695"/>
                  <a:pt x="3256481" y="4973778"/>
                  <a:pt x="3211563" y="4993919"/>
                </a:cubicBezTo>
                <a:cubicBezTo>
                  <a:pt x="3207119" y="4990757"/>
                  <a:pt x="3170070" y="4988394"/>
                  <a:pt x="3164681" y="4986606"/>
                </a:cubicBezTo>
                <a:lnTo>
                  <a:pt x="3127171" y="4979411"/>
                </a:lnTo>
                <a:lnTo>
                  <a:pt x="3096889" y="4976795"/>
                </a:lnTo>
                <a:cubicBezTo>
                  <a:pt x="3088441" y="4978753"/>
                  <a:pt x="3082883" y="4978233"/>
                  <a:pt x="3078620" y="4976620"/>
                </a:cubicBezTo>
                <a:lnTo>
                  <a:pt x="3074275" y="4973840"/>
                </a:lnTo>
                <a:lnTo>
                  <a:pt x="3036436" y="4968613"/>
                </a:lnTo>
                <a:lnTo>
                  <a:pt x="3031995" y="4969990"/>
                </a:lnTo>
                <a:lnTo>
                  <a:pt x="2994028" y="4967956"/>
                </a:lnTo>
                <a:cubicBezTo>
                  <a:pt x="2992299" y="4970105"/>
                  <a:pt x="2989407" y="4971561"/>
                  <a:pt x="2984001" y="4971609"/>
                </a:cubicBezTo>
                <a:cubicBezTo>
                  <a:pt x="2994191" y="4986644"/>
                  <a:pt x="2981386" y="4977427"/>
                  <a:pt x="2964542" y="4976237"/>
                </a:cubicBezTo>
                <a:cubicBezTo>
                  <a:pt x="2976613" y="4999323"/>
                  <a:pt x="2927627" y="4986817"/>
                  <a:pt x="2921274" y="4999668"/>
                </a:cubicBezTo>
                <a:cubicBezTo>
                  <a:pt x="2908629" y="4998274"/>
                  <a:pt x="2895476" y="4997220"/>
                  <a:pt x="2882111" y="4996632"/>
                </a:cubicBezTo>
                <a:lnTo>
                  <a:pt x="2874282" y="4996582"/>
                </a:lnTo>
                <a:cubicBezTo>
                  <a:pt x="2874237" y="4996658"/>
                  <a:pt x="2874193" y="4996735"/>
                  <a:pt x="2874147" y="4996812"/>
                </a:cubicBezTo>
                <a:cubicBezTo>
                  <a:pt x="2872492" y="4997296"/>
                  <a:pt x="2869935" y="4997466"/>
                  <a:pt x="2865932" y="4997221"/>
                </a:cubicBezTo>
                <a:lnTo>
                  <a:pt x="2860008" y="4996489"/>
                </a:lnTo>
                <a:lnTo>
                  <a:pt x="2844819" y="4996392"/>
                </a:lnTo>
                <a:lnTo>
                  <a:pt x="2839735" y="4997900"/>
                </a:lnTo>
                <a:lnTo>
                  <a:pt x="2837922" y="5000718"/>
                </a:lnTo>
                <a:lnTo>
                  <a:pt x="2836507" y="5000394"/>
                </a:lnTo>
                <a:cubicBezTo>
                  <a:pt x="2825749" y="4995427"/>
                  <a:pt x="2822382" y="4988291"/>
                  <a:pt x="2808859" y="5008050"/>
                </a:cubicBezTo>
                <a:cubicBezTo>
                  <a:pt x="2784233" y="4999995"/>
                  <a:pt x="2779499" y="5012041"/>
                  <a:pt x="2745907" y="5016391"/>
                </a:cubicBezTo>
                <a:cubicBezTo>
                  <a:pt x="2731796" y="5008784"/>
                  <a:pt x="2720518" y="5011549"/>
                  <a:pt x="2709519" y="5017601"/>
                </a:cubicBezTo>
                <a:cubicBezTo>
                  <a:pt x="2676766" y="5014138"/>
                  <a:pt x="2646981" y="5022656"/>
                  <a:pt x="2610212" y="5024813"/>
                </a:cubicBezTo>
                <a:cubicBezTo>
                  <a:pt x="2570359" y="5014992"/>
                  <a:pt x="2550109" y="5032793"/>
                  <a:pt x="2510814" y="5035020"/>
                </a:cubicBezTo>
                <a:cubicBezTo>
                  <a:pt x="2476639" y="5017991"/>
                  <a:pt x="2482834" y="5049980"/>
                  <a:pt x="2462736" y="5056754"/>
                </a:cubicBezTo>
                <a:lnTo>
                  <a:pt x="2457050" y="5057379"/>
                </a:lnTo>
                <a:lnTo>
                  <a:pt x="2442184" y="5054901"/>
                </a:lnTo>
                <a:lnTo>
                  <a:pt x="2436703" y="5053277"/>
                </a:lnTo>
                <a:cubicBezTo>
                  <a:pt x="2432888" y="5052418"/>
                  <a:pt x="2430299" y="5052175"/>
                  <a:pt x="2428451" y="5052373"/>
                </a:cubicBezTo>
                <a:lnTo>
                  <a:pt x="2420551" y="5051292"/>
                </a:lnTo>
                <a:cubicBezTo>
                  <a:pt x="2407700" y="5048633"/>
                  <a:pt x="2395274" y="5045570"/>
                  <a:pt x="2383501" y="5042264"/>
                </a:cubicBezTo>
                <a:cubicBezTo>
                  <a:pt x="2362992" y="5043848"/>
                  <a:pt x="2317884" y="5059023"/>
                  <a:pt x="2297493" y="5060796"/>
                </a:cubicBezTo>
                <a:lnTo>
                  <a:pt x="2261156" y="5052905"/>
                </a:lnTo>
                <a:lnTo>
                  <a:pt x="2200581" y="5036274"/>
                </a:lnTo>
                <a:lnTo>
                  <a:pt x="2198380" y="5036861"/>
                </a:lnTo>
                <a:lnTo>
                  <a:pt x="2116066" y="5030866"/>
                </a:lnTo>
                <a:cubicBezTo>
                  <a:pt x="2111600" y="5028328"/>
                  <a:pt x="2059664" y="5017338"/>
                  <a:pt x="2056754" y="5013653"/>
                </a:cubicBezTo>
                <a:cubicBezTo>
                  <a:pt x="2003393" y="5025622"/>
                  <a:pt x="1998298" y="5020073"/>
                  <a:pt x="1942916" y="5016969"/>
                </a:cubicBezTo>
                <a:cubicBezTo>
                  <a:pt x="1882138" y="5005950"/>
                  <a:pt x="1836966" y="4987831"/>
                  <a:pt x="1796717" y="4981610"/>
                </a:cubicBezTo>
                <a:cubicBezTo>
                  <a:pt x="1724075" y="4970499"/>
                  <a:pt x="1636218" y="4947449"/>
                  <a:pt x="1583222" y="4942334"/>
                </a:cubicBezTo>
                <a:cubicBezTo>
                  <a:pt x="1544265" y="4961611"/>
                  <a:pt x="1556109" y="4938719"/>
                  <a:pt x="1518821" y="4938963"/>
                </a:cubicBezTo>
                <a:cubicBezTo>
                  <a:pt x="1497291" y="4936197"/>
                  <a:pt x="1483221" y="4927794"/>
                  <a:pt x="1471837" y="4925740"/>
                </a:cubicBezTo>
                <a:lnTo>
                  <a:pt x="1450515" y="4926642"/>
                </a:lnTo>
                <a:lnTo>
                  <a:pt x="1437078" y="4926078"/>
                </a:lnTo>
                <a:lnTo>
                  <a:pt x="1432462" y="4931139"/>
                </a:lnTo>
                <a:lnTo>
                  <a:pt x="1411645" y="4934032"/>
                </a:lnTo>
                <a:cubicBezTo>
                  <a:pt x="1384856" y="4931153"/>
                  <a:pt x="1306656" y="4918434"/>
                  <a:pt x="1271729" y="4913863"/>
                </a:cubicBezTo>
                <a:cubicBezTo>
                  <a:pt x="1258697" y="4907976"/>
                  <a:pt x="1213546" y="4901042"/>
                  <a:pt x="1202076" y="4906608"/>
                </a:cubicBezTo>
                <a:cubicBezTo>
                  <a:pt x="1192059" y="4906580"/>
                  <a:pt x="1182171" y="4902320"/>
                  <a:pt x="1174670" y="4909064"/>
                </a:cubicBezTo>
                <a:cubicBezTo>
                  <a:pt x="1163701" y="4916862"/>
                  <a:pt x="1136874" y="4897641"/>
                  <a:pt x="1137035" y="4908989"/>
                </a:cubicBezTo>
                <a:cubicBezTo>
                  <a:pt x="1117838" y="4895687"/>
                  <a:pt x="1091386" y="4911450"/>
                  <a:pt x="1069882" y="4912892"/>
                </a:cubicBezTo>
                <a:cubicBezTo>
                  <a:pt x="1055589" y="4900472"/>
                  <a:pt x="1024570" y="4915744"/>
                  <a:pt x="980935" y="4911119"/>
                </a:cubicBezTo>
                <a:cubicBezTo>
                  <a:pt x="947614" y="4906556"/>
                  <a:pt x="913224" y="4897403"/>
                  <a:pt x="869960" y="4885518"/>
                </a:cubicBezTo>
                <a:cubicBezTo>
                  <a:pt x="819114" y="4856727"/>
                  <a:pt x="768074" y="4850663"/>
                  <a:pt x="721345" y="4839806"/>
                </a:cubicBezTo>
                <a:cubicBezTo>
                  <a:pt x="667944" y="4829906"/>
                  <a:pt x="698286" y="4859338"/>
                  <a:pt x="635428" y="4830000"/>
                </a:cubicBezTo>
                <a:cubicBezTo>
                  <a:pt x="626286" y="4837571"/>
                  <a:pt x="617638" y="4836842"/>
                  <a:pt x="604106" y="4830842"/>
                </a:cubicBezTo>
                <a:cubicBezTo>
                  <a:pt x="583276" y="4833091"/>
                  <a:pt x="539859" y="4845979"/>
                  <a:pt x="510451" y="4843485"/>
                </a:cubicBezTo>
                <a:cubicBezTo>
                  <a:pt x="489781" y="4840800"/>
                  <a:pt x="443867" y="4818678"/>
                  <a:pt x="427656" y="4815877"/>
                </a:cubicBezTo>
                <a:cubicBezTo>
                  <a:pt x="424088" y="4817297"/>
                  <a:pt x="419580" y="4820561"/>
                  <a:pt x="413184" y="4826676"/>
                </a:cubicBezTo>
                <a:cubicBezTo>
                  <a:pt x="387673" y="4816699"/>
                  <a:pt x="379855" y="4828170"/>
                  <a:pt x="341772" y="4829671"/>
                </a:cubicBezTo>
                <a:cubicBezTo>
                  <a:pt x="327795" y="4821005"/>
                  <a:pt x="314729" y="4822794"/>
                  <a:pt x="301266" y="4827842"/>
                </a:cubicBezTo>
                <a:cubicBezTo>
                  <a:pt x="265781" y="4821714"/>
                  <a:pt x="231017" y="4827635"/>
                  <a:pt x="189886" y="4826710"/>
                </a:cubicBezTo>
                <a:cubicBezTo>
                  <a:pt x="147910" y="4813727"/>
                  <a:pt x="121702" y="4829584"/>
                  <a:pt x="77762" y="4828518"/>
                </a:cubicBezTo>
                <a:cubicBezTo>
                  <a:pt x="38733" y="4806108"/>
                  <a:pt x="44308" y="4851138"/>
                  <a:pt x="8164" y="4846203"/>
                </a:cubicBezTo>
                <a:lnTo>
                  <a:pt x="0" y="4843648"/>
                </a:lnTo>
                <a:lnTo>
                  <a:pt x="0" y="408068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9484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1" name="Rectangle 2070">
            <a:extLst>
              <a:ext uri="{FF2B5EF4-FFF2-40B4-BE49-F238E27FC236}">
                <a16:creationId xmlns:a16="http://schemas.microsoft.com/office/drawing/2014/main" id="{38468727-63BE-4191-B4A6-C30C82C0E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676D2-D022-9C72-3F9A-CF57F49E8C7E}"/>
              </a:ext>
            </a:extLst>
          </p:cNvPr>
          <p:cNvSpPr>
            <a:spLocks noGrp="1"/>
          </p:cNvSpPr>
          <p:nvPr>
            <p:ph type="title"/>
          </p:nvPr>
        </p:nvSpPr>
        <p:spPr>
          <a:xfrm>
            <a:off x="457201" y="412454"/>
            <a:ext cx="2381250" cy="2101850"/>
          </a:xfrm>
        </p:spPr>
        <p:txBody>
          <a:bodyPr>
            <a:normAutofit/>
          </a:bodyPr>
          <a:lstStyle/>
          <a:p>
            <a:r>
              <a:rPr lang="en-GB" sz="2800"/>
              <a:t>Paradise Lost</a:t>
            </a:r>
          </a:p>
        </p:txBody>
      </p:sp>
      <p:sp>
        <p:nvSpPr>
          <p:cNvPr id="2073" name="Rectangle 2072">
            <a:extLst>
              <a:ext uri="{FF2B5EF4-FFF2-40B4-BE49-F238E27FC236}">
                <a16:creationId xmlns:a16="http://schemas.microsoft.com/office/drawing/2014/main" id="{9D355BB6-1BB8-4828-B246-CFB31742D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3483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75" name="Rectangle 2074">
            <a:extLst>
              <a:ext uri="{FF2B5EF4-FFF2-40B4-BE49-F238E27FC236}">
                <a16:creationId xmlns:a16="http://schemas.microsoft.com/office/drawing/2014/main" id="{CA52A9B9-B2B3-46F0-9D53-0EFF9905B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45238" y="145264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213D955-9CBE-6077-EF30-D56118315D41}"/>
              </a:ext>
            </a:extLst>
          </p:cNvPr>
          <p:cNvSpPr>
            <a:spLocks noGrp="1"/>
          </p:cNvSpPr>
          <p:nvPr>
            <p:ph idx="1"/>
          </p:nvPr>
        </p:nvSpPr>
        <p:spPr>
          <a:xfrm>
            <a:off x="3157538" y="412454"/>
            <a:ext cx="3243262" cy="2101850"/>
          </a:xfrm>
        </p:spPr>
        <p:txBody>
          <a:bodyPr anchor="ctr">
            <a:normAutofit/>
          </a:bodyPr>
          <a:lstStyle/>
          <a:p>
            <a:r>
              <a:rPr lang="en-GB" sz="1700"/>
              <a:t>Apocalyptic Romanticism</a:t>
            </a:r>
          </a:p>
          <a:p>
            <a:r>
              <a:rPr lang="en-GB" sz="1700"/>
              <a:t> Fall of Angels, fall of Man, fall of human history </a:t>
            </a:r>
          </a:p>
          <a:p>
            <a:r>
              <a:rPr lang="en-GB" sz="1700"/>
              <a:t>“justify the ways of God to man”</a:t>
            </a:r>
          </a:p>
          <a:p>
            <a:pPr marL="0" indent="0">
              <a:buNone/>
            </a:pPr>
            <a:endParaRPr lang="en-GB" sz="1700"/>
          </a:p>
        </p:txBody>
      </p:sp>
      <p:pic>
        <p:nvPicPr>
          <p:cNvPr id="2050" name="Picture 2" descr="John Martin, Adam and Eve leave Paradise">
            <a:extLst>
              <a:ext uri="{FF2B5EF4-FFF2-40B4-BE49-F238E27FC236}">
                <a16:creationId xmlns:a16="http://schemas.microsoft.com/office/drawing/2014/main" id="{90F2F201-B1D0-46AB-FD74-29C115B93C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784" b="9035"/>
          <a:stretch/>
        </p:blipFill>
        <p:spPr bwMode="auto">
          <a:xfrm>
            <a:off x="20" y="2959630"/>
            <a:ext cx="6400781" cy="389837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Paradise Lost of Milton.,MILTON, John; MARTIN, John (illus.)">
            <a:extLst>
              <a:ext uri="{FF2B5EF4-FFF2-40B4-BE49-F238E27FC236}">
                <a16:creationId xmlns:a16="http://schemas.microsoft.com/office/drawing/2014/main" id="{2BF55060-E94E-FB35-F440-738BB652CB6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643" r="6618"/>
          <a:stretch/>
        </p:blipFill>
        <p:spPr bwMode="auto">
          <a:xfrm>
            <a:off x="6591299" y="1"/>
            <a:ext cx="5600701"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5598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26BBE-5269-0BA6-8FC0-E79E573E90F2}"/>
              </a:ext>
            </a:extLst>
          </p:cNvPr>
          <p:cNvSpPr>
            <a:spLocks noGrp="1"/>
          </p:cNvSpPr>
          <p:nvPr>
            <p:ph type="title"/>
          </p:nvPr>
        </p:nvSpPr>
        <p:spPr>
          <a:xfrm>
            <a:off x="640080" y="325369"/>
            <a:ext cx="4368602" cy="1956841"/>
          </a:xfrm>
        </p:spPr>
        <p:txBody>
          <a:bodyPr anchor="b">
            <a:normAutofit/>
          </a:bodyPr>
          <a:lstStyle/>
          <a:p>
            <a:r>
              <a:rPr lang="en-GB" sz="5400"/>
              <a:t>Techiniques</a:t>
            </a:r>
          </a:p>
        </p:txBody>
      </p:sp>
      <p:sp>
        <p:nvSpPr>
          <p:cNvPr id="308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BB1929-A029-B76A-3D3A-0F7E795F4E42}"/>
              </a:ext>
            </a:extLst>
          </p:cNvPr>
          <p:cNvSpPr>
            <a:spLocks noGrp="1"/>
          </p:cNvSpPr>
          <p:nvPr>
            <p:ph idx="1"/>
          </p:nvPr>
        </p:nvSpPr>
        <p:spPr>
          <a:xfrm>
            <a:off x="640080" y="2872899"/>
            <a:ext cx="4243589" cy="3320668"/>
          </a:xfrm>
        </p:spPr>
        <p:txBody>
          <a:bodyPr>
            <a:normAutofit/>
          </a:bodyPr>
          <a:lstStyle/>
          <a:p>
            <a:r>
              <a:rPr lang="en-GB" sz="2000"/>
              <a:t>Mezzotint and etching</a:t>
            </a:r>
          </a:p>
          <a:p>
            <a:r>
              <a:rPr lang="en-GB" sz="2000"/>
              <a:t>1. Design </a:t>
            </a:r>
          </a:p>
          <a:p>
            <a:r>
              <a:rPr lang="en-GB" sz="2000"/>
              <a:t>2. Burr with Rocker</a:t>
            </a:r>
          </a:p>
          <a:p>
            <a:r>
              <a:rPr lang="en-GB" sz="2000"/>
              <a:t>3. Engraving</a:t>
            </a:r>
          </a:p>
          <a:p>
            <a:r>
              <a:rPr lang="en-GB" sz="2000"/>
              <a:t>4. Etching</a:t>
            </a:r>
          </a:p>
          <a:p>
            <a:r>
              <a:rPr lang="en-GB" sz="2000"/>
              <a:t>5. acid bath</a:t>
            </a:r>
          </a:p>
          <a:p>
            <a:r>
              <a:rPr lang="en-GB" sz="2000"/>
              <a:t>5. ink</a:t>
            </a:r>
          </a:p>
          <a:p>
            <a:r>
              <a:rPr lang="en-GB" sz="2000"/>
              <a:t>6. press</a:t>
            </a:r>
          </a:p>
          <a:p>
            <a:endParaRPr lang="en-GB" sz="2000"/>
          </a:p>
        </p:txBody>
      </p:sp>
      <p:pic>
        <p:nvPicPr>
          <p:cNvPr id="3074" name="Picture 2" descr="Hand Rocked Mezzotint Plate">
            <a:extLst>
              <a:ext uri="{FF2B5EF4-FFF2-40B4-BE49-F238E27FC236}">
                <a16:creationId xmlns:a16="http://schemas.microsoft.com/office/drawing/2014/main" id="{BC17910A-077C-A7AC-2E23-43EBDE29CE9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39" r="838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5443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tatue of a person with a crown on his head&#10;&#10;Description automatically generated">
            <a:extLst>
              <a:ext uri="{FF2B5EF4-FFF2-40B4-BE49-F238E27FC236}">
                <a16:creationId xmlns:a16="http://schemas.microsoft.com/office/drawing/2014/main" id="{CD171674-1C17-88A6-96FB-6F7A1803E60B}"/>
              </a:ext>
            </a:extLst>
          </p:cNvPr>
          <p:cNvPicPr>
            <a:picLocks noChangeAspect="1"/>
          </p:cNvPicPr>
          <p:nvPr/>
        </p:nvPicPr>
        <p:blipFill rotWithShape="1">
          <a:blip r:embed="rId3">
            <a:extLst>
              <a:ext uri="{28A0092B-C50C-407E-A947-70E740481C1C}">
                <a14:useLocalDpi xmlns:a14="http://schemas.microsoft.com/office/drawing/2010/main" val="0"/>
              </a:ext>
            </a:extLst>
          </a:blip>
          <a:srcRect t="4555" b="881"/>
          <a:stretch/>
        </p:blipFill>
        <p:spPr>
          <a:xfrm>
            <a:off x="3695130"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1D7816-06AF-F134-2D6E-C975F56CE5A7}"/>
              </a:ext>
            </a:extLst>
          </p:cNvPr>
          <p:cNvSpPr>
            <a:spLocks noGrp="1"/>
          </p:cNvSpPr>
          <p:nvPr>
            <p:ph type="title"/>
          </p:nvPr>
        </p:nvSpPr>
        <p:spPr>
          <a:xfrm>
            <a:off x="838200" y="365125"/>
            <a:ext cx="3822189" cy="1899912"/>
          </a:xfrm>
        </p:spPr>
        <p:txBody>
          <a:bodyPr>
            <a:normAutofit/>
          </a:bodyPr>
          <a:lstStyle/>
          <a:p>
            <a:r>
              <a:rPr lang="en-GB" sz="4000"/>
              <a:t>Interpretations </a:t>
            </a:r>
          </a:p>
        </p:txBody>
      </p:sp>
      <p:sp>
        <p:nvSpPr>
          <p:cNvPr id="3" name="Content Placeholder 2">
            <a:extLst>
              <a:ext uri="{FF2B5EF4-FFF2-40B4-BE49-F238E27FC236}">
                <a16:creationId xmlns:a16="http://schemas.microsoft.com/office/drawing/2014/main" id="{BEC8D70C-4D8F-A840-62C8-90185EF2282C}"/>
              </a:ext>
            </a:extLst>
          </p:cNvPr>
          <p:cNvSpPr>
            <a:spLocks noGrp="1"/>
          </p:cNvSpPr>
          <p:nvPr>
            <p:ph idx="1"/>
          </p:nvPr>
        </p:nvSpPr>
        <p:spPr>
          <a:xfrm>
            <a:off x="838200" y="2434201"/>
            <a:ext cx="3822189" cy="3742762"/>
          </a:xfrm>
        </p:spPr>
        <p:txBody>
          <a:bodyPr>
            <a:normAutofit/>
          </a:bodyPr>
          <a:lstStyle/>
          <a:p>
            <a:r>
              <a:rPr lang="en-GB" sz="2000"/>
              <a:t>“Of the devil’s party without knowing it” – William Blake</a:t>
            </a:r>
          </a:p>
          <a:p>
            <a:r>
              <a:rPr lang="en-GB" sz="2000"/>
              <a:t>“Visible darkness” - Berlioz</a:t>
            </a:r>
          </a:p>
        </p:txBody>
      </p:sp>
    </p:spTree>
    <p:extLst>
      <p:ext uri="{BB962C8B-B14F-4D97-AF65-F5344CB8AC3E}">
        <p14:creationId xmlns:p14="http://schemas.microsoft.com/office/powerpoint/2010/main" val="2950027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253D5-6E3F-2F7D-3E31-64A0D30C8DFC}"/>
              </a:ext>
            </a:extLst>
          </p:cNvPr>
          <p:cNvSpPr>
            <a:spLocks noGrp="1"/>
          </p:cNvSpPr>
          <p:nvPr>
            <p:ph type="title"/>
          </p:nvPr>
        </p:nvSpPr>
        <p:spPr/>
        <p:txBody>
          <a:bodyPr/>
          <a:lstStyle/>
          <a:p>
            <a:r>
              <a:rPr lang="en-GB" dirty="0"/>
              <a:t>Devil in the details</a:t>
            </a:r>
          </a:p>
        </p:txBody>
      </p:sp>
      <p:pic>
        <p:nvPicPr>
          <p:cNvPr id="5" name="Content Placeholder 4" descr="A person on a stage&#10;&#10;Description automatically generated">
            <a:extLst>
              <a:ext uri="{FF2B5EF4-FFF2-40B4-BE49-F238E27FC236}">
                <a16:creationId xmlns:a16="http://schemas.microsoft.com/office/drawing/2014/main" id="{6787D276-6D6E-3279-86C8-195CA9CB9CD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4024" r="4215" b="7215"/>
          <a:stretch/>
        </p:blipFill>
        <p:spPr>
          <a:xfrm>
            <a:off x="4480798" y="2971380"/>
            <a:ext cx="5463302" cy="3796974"/>
          </a:xfrm>
        </p:spPr>
      </p:pic>
      <p:pic>
        <p:nvPicPr>
          <p:cNvPr id="7" name="Picture 6" descr="A close-up of a drawing&#10;&#10;Description automatically generated">
            <a:extLst>
              <a:ext uri="{FF2B5EF4-FFF2-40B4-BE49-F238E27FC236}">
                <a16:creationId xmlns:a16="http://schemas.microsoft.com/office/drawing/2014/main" id="{E11F5D68-3D68-060D-2734-1F16F2B378C1}"/>
              </a:ext>
            </a:extLst>
          </p:cNvPr>
          <p:cNvPicPr>
            <a:picLocks noChangeAspect="1"/>
          </p:cNvPicPr>
          <p:nvPr/>
        </p:nvPicPr>
        <p:blipFill rotWithShape="1">
          <a:blip r:embed="rId4">
            <a:extLst>
              <a:ext uri="{28A0092B-C50C-407E-A947-70E740481C1C}">
                <a14:useLocalDpi xmlns:a14="http://schemas.microsoft.com/office/drawing/2010/main" val="0"/>
              </a:ext>
            </a:extLst>
          </a:blip>
          <a:srcRect l="34580" r="18314"/>
          <a:stretch/>
        </p:blipFill>
        <p:spPr>
          <a:xfrm>
            <a:off x="9944100" y="1985121"/>
            <a:ext cx="2247900" cy="3579000"/>
          </a:xfrm>
          <a:prstGeom prst="rect">
            <a:avLst/>
          </a:prstGeom>
        </p:spPr>
      </p:pic>
      <p:pic>
        <p:nvPicPr>
          <p:cNvPr id="9" name="Picture 8" descr="A greyscale shot of a stone wall&#10;&#10;Description automatically generated">
            <a:extLst>
              <a:ext uri="{FF2B5EF4-FFF2-40B4-BE49-F238E27FC236}">
                <a16:creationId xmlns:a16="http://schemas.microsoft.com/office/drawing/2014/main" id="{59DC5FC0-66D3-FF34-A93C-2418AC7869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12392" y="-112755"/>
            <a:ext cx="4231708" cy="3173781"/>
          </a:xfrm>
          <a:prstGeom prst="rect">
            <a:avLst/>
          </a:prstGeom>
        </p:spPr>
      </p:pic>
      <p:pic>
        <p:nvPicPr>
          <p:cNvPr id="11" name="Picture 10" descr="A drawing of a person with a crown&#10;&#10;Description automatically generated">
            <a:extLst>
              <a:ext uri="{FF2B5EF4-FFF2-40B4-BE49-F238E27FC236}">
                <a16:creationId xmlns:a16="http://schemas.microsoft.com/office/drawing/2014/main" id="{05B33CAB-095D-7087-B0A7-4C2C619483F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650" y="2464750"/>
            <a:ext cx="4541100" cy="3405825"/>
          </a:xfrm>
          <a:prstGeom prst="rect">
            <a:avLst/>
          </a:prstGeom>
        </p:spPr>
      </p:pic>
    </p:spTree>
    <p:extLst>
      <p:ext uri="{BB962C8B-B14F-4D97-AF65-F5344CB8AC3E}">
        <p14:creationId xmlns:p14="http://schemas.microsoft.com/office/powerpoint/2010/main" val="3415170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group of ufos in the sky&#10;&#10;Description automatically generated">
            <a:extLst>
              <a:ext uri="{FF2B5EF4-FFF2-40B4-BE49-F238E27FC236}">
                <a16:creationId xmlns:a16="http://schemas.microsoft.com/office/drawing/2014/main" id="{308CAFD4-FF2E-B255-DD4C-B9FD0521654C}"/>
              </a:ext>
            </a:extLst>
          </p:cNvPr>
          <p:cNvPicPr>
            <a:picLocks noChangeAspect="1"/>
          </p:cNvPicPr>
          <p:nvPr/>
        </p:nvPicPr>
        <p:blipFill rotWithShape="1">
          <a:blip r:embed="rId3">
            <a:extLst>
              <a:ext uri="{28A0092B-C50C-407E-A947-70E740481C1C}">
                <a14:useLocalDpi xmlns:a14="http://schemas.microsoft.com/office/drawing/2010/main" val="0"/>
              </a:ext>
            </a:extLst>
          </a:blip>
          <a:srcRect r="1" b="13114"/>
          <a:stretch/>
        </p:blipFill>
        <p:spPr>
          <a:xfrm>
            <a:off x="6176433" y="10"/>
            <a:ext cx="6015567" cy="3920034"/>
          </a:xfrm>
          <a:custGeom>
            <a:avLst/>
            <a:gdLst/>
            <a:ahLst/>
            <a:cxnLst/>
            <a:rect l="l" t="t" r="r" b="b"/>
            <a:pathLst>
              <a:path w="6015567" h="3920044">
                <a:moveTo>
                  <a:pt x="0" y="0"/>
                </a:moveTo>
                <a:lnTo>
                  <a:pt x="6015567" y="0"/>
                </a:lnTo>
                <a:lnTo>
                  <a:pt x="6015567" y="3920044"/>
                </a:lnTo>
                <a:lnTo>
                  <a:pt x="2469659" y="3920044"/>
                </a:lnTo>
                <a:lnTo>
                  <a:pt x="2469659" y="3103224"/>
                </a:lnTo>
                <a:lnTo>
                  <a:pt x="0" y="3103224"/>
                </a:lnTo>
                <a:close/>
              </a:path>
            </a:pathLst>
          </a:custGeom>
        </p:spPr>
      </p:pic>
      <p:pic>
        <p:nvPicPr>
          <p:cNvPr id="7" name="Picture 6" descr="A black and white photo of a white wall&#10;&#10;Description automatically generated">
            <a:extLst>
              <a:ext uri="{FF2B5EF4-FFF2-40B4-BE49-F238E27FC236}">
                <a16:creationId xmlns:a16="http://schemas.microsoft.com/office/drawing/2014/main" id="{BAE95242-0088-ABC3-FA49-7735B2511629}"/>
              </a:ext>
            </a:extLst>
          </p:cNvPr>
          <p:cNvPicPr>
            <a:picLocks noChangeAspect="1"/>
          </p:cNvPicPr>
          <p:nvPr/>
        </p:nvPicPr>
        <p:blipFill rotWithShape="1">
          <a:blip r:embed="rId4">
            <a:extLst>
              <a:ext uri="{28A0092B-C50C-407E-A947-70E740481C1C}">
                <a14:useLocalDpi xmlns:a14="http://schemas.microsoft.com/office/drawing/2010/main" val="0"/>
              </a:ext>
            </a:extLst>
          </a:blip>
          <a:srcRect l="41284" r="-4" b="-4"/>
          <a:stretch/>
        </p:blipFill>
        <p:spPr>
          <a:xfrm>
            <a:off x="470960" y="4090368"/>
            <a:ext cx="2754280" cy="2788024"/>
          </a:xfrm>
          <a:prstGeom prst="rect">
            <a:avLst/>
          </a:prstGeom>
        </p:spPr>
      </p:pic>
      <p:pic>
        <p:nvPicPr>
          <p:cNvPr id="5" name="Content Placeholder 4" descr="A group of people in a stadium&#10;&#10;Description automatically generated">
            <a:extLst>
              <a:ext uri="{FF2B5EF4-FFF2-40B4-BE49-F238E27FC236}">
                <a16:creationId xmlns:a16="http://schemas.microsoft.com/office/drawing/2014/main" id="{DA13B328-4FCD-0E60-637F-E008EBD07759}"/>
              </a:ext>
            </a:extLst>
          </p:cNvPr>
          <p:cNvPicPr>
            <a:picLocks noChangeAspect="1"/>
          </p:cNvPicPr>
          <p:nvPr/>
        </p:nvPicPr>
        <p:blipFill rotWithShape="1">
          <a:blip r:embed="rId5">
            <a:extLst>
              <a:ext uri="{28A0092B-C50C-407E-A947-70E740481C1C}">
                <a14:useLocalDpi xmlns:a14="http://schemas.microsoft.com/office/drawing/2010/main" val="0"/>
              </a:ext>
            </a:extLst>
          </a:blip>
          <a:srcRect l="250" r="2" b="2"/>
          <a:stretch/>
        </p:blipFill>
        <p:spPr>
          <a:xfrm>
            <a:off x="3696199" y="3257176"/>
            <a:ext cx="4789093" cy="3600824"/>
          </a:xfrm>
          <a:prstGeom prst="rect">
            <a:avLst/>
          </a:prstGeom>
        </p:spPr>
      </p:pic>
      <p:pic>
        <p:nvPicPr>
          <p:cNvPr id="11" name="Picture 10" descr="A crowd of people in a stadium&#10;&#10;Description automatically generated">
            <a:extLst>
              <a:ext uri="{FF2B5EF4-FFF2-40B4-BE49-F238E27FC236}">
                <a16:creationId xmlns:a16="http://schemas.microsoft.com/office/drawing/2014/main" id="{48C0E528-0F1A-70C7-EB40-DAF3D618743D}"/>
              </a:ext>
            </a:extLst>
          </p:cNvPr>
          <p:cNvPicPr>
            <a:picLocks noChangeAspect="1"/>
          </p:cNvPicPr>
          <p:nvPr/>
        </p:nvPicPr>
        <p:blipFill rotWithShape="1">
          <a:blip r:embed="rId6">
            <a:extLst>
              <a:ext uri="{28A0092B-C50C-407E-A947-70E740481C1C}">
                <a14:useLocalDpi xmlns:a14="http://schemas.microsoft.com/office/drawing/2010/main" val="0"/>
              </a:ext>
            </a:extLst>
          </a:blip>
          <a:srcRect t="13113" r="1" b="1"/>
          <a:stretch/>
        </p:blipFill>
        <p:spPr>
          <a:xfrm>
            <a:off x="1" y="10"/>
            <a:ext cx="6015567" cy="3920034"/>
          </a:xfrm>
          <a:custGeom>
            <a:avLst/>
            <a:gdLst/>
            <a:ahLst/>
            <a:cxnLst/>
            <a:rect l="l" t="t" r="r" b="b"/>
            <a:pathLst>
              <a:path w="6015567" h="3920044">
                <a:moveTo>
                  <a:pt x="0" y="0"/>
                </a:moveTo>
                <a:lnTo>
                  <a:pt x="6015567" y="0"/>
                </a:lnTo>
                <a:lnTo>
                  <a:pt x="6015567" y="3103224"/>
                </a:lnTo>
                <a:lnTo>
                  <a:pt x="3545908" y="3103224"/>
                </a:lnTo>
                <a:lnTo>
                  <a:pt x="3545908" y="3920044"/>
                </a:lnTo>
                <a:lnTo>
                  <a:pt x="0" y="3920044"/>
                </a:lnTo>
                <a:close/>
              </a:path>
            </a:pathLst>
          </a:custGeom>
        </p:spPr>
      </p:pic>
      <p:pic>
        <p:nvPicPr>
          <p:cNvPr id="13" name="Picture 12" descr="A group of people in a large arena&#10;&#10;Description automatically generated">
            <a:extLst>
              <a:ext uri="{FF2B5EF4-FFF2-40B4-BE49-F238E27FC236}">
                <a16:creationId xmlns:a16="http://schemas.microsoft.com/office/drawing/2014/main" id="{CD696433-DBD5-B77A-BA27-9B8FE5440FFB}"/>
              </a:ext>
            </a:extLst>
          </p:cNvPr>
          <p:cNvPicPr>
            <a:picLocks noChangeAspect="1"/>
          </p:cNvPicPr>
          <p:nvPr/>
        </p:nvPicPr>
        <p:blipFill rotWithShape="1">
          <a:blip r:embed="rId7">
            <a:extLst>
              <a:ext uri="{28A0092B-C50C-407E-A947-70E740481C1C}">
                <a14:useLocalDpi xmlns:a14="http://schemas.microsoft.com/office/drawing/2010/main" val="0"/>
              </a:ext>
            </a:extLst>
          </a:blip>
          <a:srcRect l="4614" r="-4" b="-4"/>
          <a:stretch/>
        </p:blipFill>
        <p:spPr>
          <a:xfrm>
            <a:off x="8646161" y="4069976"/>
            <a:ext cx="3545840" cy="2788024"/>
          </a:xfrm>
          <a:prstGeom prst="rect">
            <a:avLst/>
          </a:prstGeom>
        </p:spPr>
      </p:pic>
    </p:spTree>
    <p:extLst>
      <p:ext uri="{BB962C8B-B14F-4D97-AF65-F5344CB8AC3E}">
        <p14:creationId xmlns:p14="http://schemas.microsoft.com/office/powerpoint/2010/main" val="968578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82B7F-831B-87CF-C2B5-1695BA743879}"/>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8319C87-D725-0B36-4F46-E0C492251B93}"/>
              </a:ext>
            </a:extLst>
          </p:cNvPr>
          <p:cNvSpPr>
            <a:spLocks noGrp="1"/>
          </p:cNvSpPr>
          <p:nvPr>
            <p:ph idx="1"/>
          </p:nvPr>
        </p:nvSpPr>
        <p:spPr/>
        <p:txBody>
          <a:bodyPr>
            <a:normAutofit fontScale="70000" lnSpcReduction="20000"/>
          </a:bodyPr>
          <a:lstStyle/>
          <a:p>
            <a:r>
              <a:rPr lang="en-GB" b="0" i="0" dirty="0">
                <a:solidFill>
                  <a:srgbClr val="3A3A3A"/>
                </a:solidFill>
                <a:effectLst/>
                <a:latin typeface="Source Sans Pro" panose="020B0503030403020204" pitchFamily="34" charset="0"/>
              </a:rPr>
              <a:t>Johnstone, Christopher, </a:t>
            </a:r>
            <a:r>
              <a:rPr lang="en-GB" b="0" i="1" dirty="0">
                <a:solidFill>
                  <a:srgbClr val="3A3A3A"/>
                </a:solidFill>
                <a:effectLst/>
                <a:latin typeface="Source Sans Pro" panose="020B0503030403020204" pitchFamily="34" charset="0"/>
              </a:rPr>
              <a:t>John Martin</a:t>
            </a:r>
            <a:r>
              <a:rPr lang="en-GB" b="0" i="0" dirty="0">
                <a:solidFill>
                  <a:srgbClr val="3A3A3A"/>
                </a:solidFill>
                <a:effectLst/>
                <a:latin typeface="Source Sans Pro" panose="020B0503030403020204" pitchFamily="34" charset="0"/>
              </a:rPr>
              <a:t> (London: Academy Editions, 1974)</a:t>
            </a:r>
          </a:p>
          <a:p>
            <a:r>
              <a:rPr lang="en-GB" dirty="0"/>
              <a:t>&lt; </a:t>
            </a:r>
            <a:r>
              <a:rPr lang="en-GB" dirty="0">
                <a:hlinkClick r:id="rId2"/>
              </a:rPr>
              <a:t>https://www.peterharrington.co.uk/the-paradise-lost-of-milton-157778.html</a:t>
            </a:r>
            <a:r>
              <a:rPr lang="en-GB" dirty="0"/>
              <a:t> &gt; [accessed 10/10/2023]</a:t>
            </a:r>
          </a:p>
          <a:p>
            <a:r>
              <a:rPr lang="en-GB" b="0" i="0" dirty="0">
                <a:solidFill>
                  <a:srgbClr val="3A3A3A"/>
                </a:solidFill>
                <a:effectLst/>
                <a:latin typeface="Source Sans Pro" panose="020B0503030403020204" pitchFamily="34" charset="0"/>
              </a:rPr>
              <a:t>Ray, Gordon N. (Gordon Norton), </a:t>
            </a:r>
            <a:r>
              <a:rPr lang="en-GB" b="0" i="1" dirty="0">
                <a:solidFill>
                  <a:srgbClr val="3A3A3A"/>
                </a:solidFill>
                <a:effectLst/>
                <a:latin typeface="Source Sans Pro" panose="020B0503030403020204" pitchFamily="34" charset="0"/>
              </a:rPr>
              <a:t>The Illustrator and the Book in England from 1790 to 1914</a:t>
            </a:r>
            <a:r>
              <a:rPr lang="en-GB" b="0" i="0" dirty="0">
                <a:solidFill>
                  <a:srgbClr val="3A3A3A"/>
                </a:solidFill>
                <a:effectLst/>
                <a:latin typeface="Source Sans Pro" panose="020B0503030403020204" pitchFamily="34" charset="0"/>
              </a:rPr>
              <a:t>, New ed. (New York: Pierpont Morgan Library in association with Dover, 1991)</a:t>
            </a:r>
          </a:p>
          <a:p>
            <a:r>
              <a:rPr lang="en-GB" b="0" i="0" dirty="0" err="1">
                <a:solidFill>
                  <a:srgbClr val="3A3A3A"/>
                </a:solidFill>
                <a:effectLst/>
                <a:latin typeface="Source Sans Pro" panose="020B0503030403020204" pitchFamily="34" charset="0"/>
              </a:rPr>
              <a:t>Houfe</a:t>
            </a:r>
            <a:r>
              <a:rPr lang="en-GB" b="0" i="0" dirty="0">
                <a:solidFill>
                  <a:srgbClr val="3A3A3A"/>
                </a:solidFill>
                <a:effectLst/>
                <a:latin typeface="Source Sans Pro" panose="020B0503030403020204" pitchFamily="34" charset="0"/>
              </a:rPr>
              <a:t>, Simon, </a:t>
            </a:r>
            <a:r>
              <a:rPr lang="en-GB" b="0" i="1" dirty="0">
                <a:solidFill>
                  <a:srgbClr val="3A3A3A"/>
                </a:solidFill>
                <a:effectLst/>
                <a:latin typeface="Source Sans Pro" panose="020B0503030403020204" pitchFamily="34" charset="0"/>
              </a:rPr>
              <a:t>The Dictionary of 19th Century British Book Illustrators and Caricaturists</a:t>
            </a:r>
            <a:r>
              <a:rPr lang="en-GB" b="0" i="0" dirty="0">
                <a:solidFill>
                  <a:srgbClr val="3A3A3A"/>
                </a:solidFill>
                <a:effectLst/>
                <a:latin typeface="Source Sans Pro" panose="020B0503030403020204" pitchFamily="34" charset="0"/>
              </a:rPr>
              <a:t>, Revised ed. (Woodbridge, Suffolk: Antique Collectors’ Club, 1996)</a:t>
            </a:r>
            <a:endParaRPr lang="en-GB" dirty="0">
              <a:solidFill>
                <a:srgbClr val="3A3A3A"/>
              </a:solidFill>
              <a:latin typeface="Source Sans Pro" panose="020B0503030403020204" pitchFamily="34" charset="0"/>
            </a:endParaRPr>
          </a:p>
          <a:p>
            <a:r>
              <a:rPr lang="en-GB" dirty="0"/>
              <a:t>The Public Domain Review</a:t>
            </a:r>
            <a:r>
              <a:rPr lang="en-GB" i="1" dirty="0"/>
              <a:t>,</a:t>
            </a:r>
            <a:r>
              <a:rPr lang="en-GB" dirty="0"/>
              <a:t> ‘John Martin’s Illustrations of Paradise Lost (1827</a:t>
            </a:r>
            <a:r>
              <a:rPr lang="en-GB" i="1" dirty="0"/>
              <a:t>)’, The Public Domain Review, </a:t>
            </a:r>
            <a:r>
              <a:rPr lang="en-GB" dirty="0"/>
              <a:t>available at &lt; </a:t>
            </a:r>
            <a:r>
              <a:rPr lang="en-GB" dirty="0">
                <a:hlinkClick r:id="rId3"/>
              </a:rPr>
              <a:t>https://publicdomainreview.org/collection/john-martin-s-illustrations-of-paradise-lost-1827/</a:t>
            </a:r>
            <a:r>
              <a:rPr lang="en-GB" dirty="0"/>
              <a:t> &gt; [accessed 10/10/2023]</a:t>
            </a:r>
          </a:p>
          <a:p>
            <a:r>
              <a:rPr lang="en-GB" dirty="0"/>
              <a:t>Adams, Max, ‘John Martin and the Theatre of Subversion’, </a:t>
            </a:r>
            <a:r>
              <a:rPr lang="en-GB" i="1" dirty="0"/>
              <a:t>The Public Domain Review,</a:t>
            </a:r>
            <a:r>
              <a:rPr lang="en-GB" dirty="0"/>
              <a:t> available at &lt; </a:t>
            </a:r>
            <a:r>
              <a:rPr lang="en-GB" dirty="0">
                <a:hlinkClick r:id="rId4"/>
              </a:rPr>
              <a:t>https://publicdomainreview.org/essay/john-martin-and-the-theatre-of-subversion/</a:t>
            </a:r>
            <a:r>
              <a:rPr lang="en-GB" dirty="0"/>
              <a:t> &gt; [accessed 10/10/2023]</a:t>
            </a:r>
          </a:p>
          <a:p>
            <a:r>
              <a:rPr lang="en-GB" b="0" i="0" dirty="0">
                <a:solidFill>
                  <a:srgbClr val="3A3A3A"/>
                </a:solidFill>
                <a:effectLst/>
                <a:latin typeface="Source Sans Pro" panose="020B0503030403020204" pitchFamily="34" charset="0"/>
              </a:rPr>
              <a:t>Evans, Hilary, and Mary Evans, </a:t>
            </a:r>
            <a:r>
              <a:rPr lang="en-GB" b="0" i="1" dirty="0">
                <a:solidFill>
                  <a:srgbClr val="3A3A3A"/>
                </a:solidFill>
                <a:effectLst/>
                <a:latin typeface="Source Sans Pro" panose="020B0503030403020204" pitchFamily="34" charset="0"/>
              </a:rPr>
              <a:t>Sources of Illustration, 1500-1900</a:t>
            </a:r>
            <a:r>
              <a:rPr lang="en-GB" b="0" i="0" dirty="0">
                <a:solidFill>
                  <a:srgbClr val="3A3A3A"/>
                </a:solidFill>
                <a:effectLst/>
                <a:latin typeface="Source Sans Pro" panose="020B0503030403020204" pitchFamily="34" charset="0"/>
              </a:rPr>
              <a:t> (Bath: Adams and Dart, 1971)</a:t>
            </a:r>
          </a:p>
          <a:p>
            <a:r>
              <a:rPr lang="en-GB" dirty="0" err="1">
                <a:effectLst/>
              </a:rPr>
              <a:t>Summerson</a:t>
            </a:r>
            <a:r>
              <a:rPr lang="en-GB" dirty="0">
                <a:effectLst/>
              </a:rPr>
              <a:t>, John, </a:t>
            </a:r>
            <a:r>
              <a:rPr lang="en-GB" i="1" dirty="0">
                <a:effectLst/>
              </a:rPr>
              <a:t>The Classical Language of Architecture</a:t>
            </a:r>
            <a:r>
              <a:rPr lang="en-GB" dirty="0">
                <a:effectLst/>
              </a:rPr>
              <a:t>, 2nd </a:t>
            </a:r>
            <a:r>
              <a:rPr lang="en-GB" dirty="0" err="1">
                <a:effectLst/>
              </a:rPr>
              <a:t>edn</a:t>
            </a:r>
            <a:r>
              <a:rPr lang="en-GB" dirty="0">
                <a:effectLst/>
              </a:rPr>
              <a:t> (Thomas and Hudson, 2001)</a:t>
            </a:r>
          </a:p>
        </p:txBody>
      </p:sp>
    </p:spTree>
    <p:extLst>
      <p:ext uri="{BB962C8B-B14F-4D97-AF65-F5344CB8AC3E}">
        <p14:creationId xmlns:p14="http://schemas.microsoft.com/office/powerpoint/2010/main" val="286962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6" ma:contentTypeDescription="Create a new document." ma:contentTypeScope="" ma:versionID="678510267b0301fc83ebaee2a9dcd2a4">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d6af301825234d9d748f31f2cc7c9a5c"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LengthInSecond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3FC3F05A-CB44-4466-BFC4-0A980C259B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09A6EF-AFC5-430C-B017-CC7F655E4AF1}">
  <ds:schemaRefs>
    <ds:schemaRef ds:uri="http://schemas.microsoft.com/sharepoint/v3/contenttype/forms"/>
  </ds:schemaRefs>
</ds:datastoreItem>
</file>

<file path=customXml/itemProps3.xml><?xml version="1.0" encoding="utf-8"?>
<ds:datastoreItem xmlns:ds="http://schemas.openxmlformats.org/officeDocument/2006/customXml" ds:itemID="{38539051-B032-46FF-858C-57177CBA05F9}">
  <ds:schemaRef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 ds:uri="http://purl.org/dc/dcmitype/"/>
    <ds:schemaRef ds:uri="http://purl.org/dc/terms/"/>
    <ds:schemaRef ds:uri="http://purl.org/dc/elements/1.1/"/>
    <ds:schemaRef ds:uri="http://schemas.microsoft.com/office/infopath/2007/PartnerControls"/>
    <ds:schemaRef ds:uri="90b58af8-24e5-4252-ab67-b2f2985aee88"/>
    <ds:schemaRef ds:uri="be49ff73-cec0-4379-9da8-63ff3cc411bb"/>
  </ds:schemaRefs>
</ds:datastoreItem>
</file>

<file path=docProps/app.xml><?xml version="1.0" encoding="utf-8"?>
<Properties xmlns="http://schemas.openxmlformats.org/officeDocument/2006/extended-properties" xmlns:vt="http://schemas.openxmlformats.org/officeDocument/2006/docPropsVTypes">
  <TotalTime>3098</TotalTime>
  <Words>1072</Words>
  <Application>Microsoft Office PowerPoint</Application>
  <PresentationFormat>Widescreen</PresentationFormat>
  <Paragraphs>43</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Source Sans Pro</vt:lpstr>
      <vt:lpstr>Office Theme</vt:lpstr>
      <vt:lpstr>PowerPoint Presentation</vt:lpstr>
      <vt:lpstr>John Martin</vt:lpstr>
      <vt:lpstr>Paradise Lost</vt:lpstr>
      <vt:lpstr>Techiniques</vt:lpstr>
      <vt:lpstr>Interpretations </vt:lpstr>
      <vt:lpstr>Devil in the details</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Rebekah Carder</dc:creator>
  <cp:lastModifiedBy>Rebekah Carder</cp:lastModifiedBy>
  <cp:revision>1</cp:revision>
  <dcterms:created xsi:type="dcterms:W3CDTF">2023-10-14T10:46:06Z</dcterms:created>
  <dcterms:modified xsi:type="dcterms:W3CDTF">2023-10-16T14:24:30Z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