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946" r:id="rId2"/>
  </p:sldMasterIdLst>
  <p:notesMasterIdLst>
    <p:notesMasterId r:id="rId12"/>
  </p:notesMasterIdLst>
  <p:sldIdLst>
    <p:sldId id="263" r:id="rId3"/>
    <p:sldId id="256" r:id="rId4"/>
    <p:sldId id="257" r:id="rId5"/>
    <p:sldId id="258" r:id="rId6"/>
    <p:sldId id="259" r:id="rId7"/>
    <p:sldId id="260" r:id="rId8"/>
    <p:sldId id="262" r:id="rId9"/>
    <p:sldId id="261"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040EED3-EE06-4548-9AF1-FA8C6297120F}">
          <p14:sldIdLst>
            <p14:sldId id="263"/>
            <p14:sldId id="256"/>
            <p14:sldId id="257"/>
            <p14:sldId id="258"/>
            <p14:sldId id="259"/>
            <p14:sldId id="260"/>
            <p14:sldId id="262"/>
            <p14:sldId id="261"/>
            <p14:sldId id="264"/>
          </p14:sldIdLst>
        </p14:section>
        <p14:section name="Untitled Section" id="{D489CA2B-19BF-46E9-8691-34B677DAA7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2A967-E1F9-44A5-FCCB-8CB5AE18F073}" v="2892" dt="2023-10-25T15:02:11.500"/>
    <p1510:client id="{769969B2-3169-7C92-A008-16A7517847E6}" v="1630" dt="2023-10-23T15:47:45.2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vans (2307774)" userId="S::2307774@student.uwtsd.ac.uk::f8b578d0-89c4-4cef-b00a-ae4e82b2b936" providerId="AD" clId="Web-{769969B2-3169-7C92-A008-16A7517847E6}"/>
    <pc:docChg chg="addSld modSld sldOrd addMainMaster delMainMaster">
      <pc:chgData name="Lisa Evans (2307774)" userId="S::2307774@student.uwtsd.ac.uk::f8b578d0-89c4-4cef-b00a-ae4e82b2b936" providerId="AD" clId="Web-{769969B2-3169-7C92-A008-16A7517847E6}" dt="2023-10-23T15:47:45.273" v="1556"/>
      <pc:docMkLst>
        <pc:docMk/>
      </pc:docMkLst>
      <pc:sldChg chg="addSp delSp modSp mod setBg modClrScheme addAnim delAnim chgLayout">
        <pc:chgData name="Lisa Evans (2307774)" userId="S::2307774@student.uwtsd.ac.uk::f8b578d0-89c4-4cef-b00a-ae4e82b2b936" providerId="AD" clId="Web-{769969B2-3169-7C92-A008-16A7517847E6}" dt="2023-10-22T16:08:30.399" v="45"/>
        <pc:sldMkLst>
          <pc:docMk/>
          <pc:sldMk cId="109857222" sldId="256"/>
        </pc:sldMkLst>
        <pc:spChg chg="mod">
          <ac:chgData name="Lisa Evans (2307774)" userId="S::2307774@student.uwtsd.ac.uk::f8b578d0-89c4-4cef-b00a-ae4e82b2b936" providerId="AD" clId="Web-{769969B2-3169-7C92-A008-16A7517847E6}" dt="2023-10-22T16:08:30.399" v="43"/>
          <ac:spMkLst>
            <pc:docMk/>
            <pc:sldMk cId="109857222" sldId="256"/>
            <ac:spMk id="2" creationId="{00000000-0000-0000-0000-000000000000}"/>
          </ac:spMkLst>
        </pc:spChg>
        <pc:spChg chg="mod">
          <ac:chgData name="Lisa Evans (2307774)" userId="S::2307774@student.uwtsd.ac.uk::f8b578d0-89c4-4cef-b00a-ae4e82b2b936" providerId="AD" clId="Web-{769969B2-3169-7C92-A008-16A7517847E6}" dt="2023-10-22T16:08:30.399" v="43"/>
          <ac:spMkLst>
            <pc:docMk/>
            <pc:sldMk cId="109857222" sldId="256"/>
            <ac:spMk id="3" creationId="{00000000-0000-0000-0000-000000000000}"/>
          </ac:spMkLst>
        </pc:spChg>
        <pc:spChg chg="add del">
          <ac:chgData name="Lisa Evans (2307774)" userId="S::2307774@student.uwtsd.ac.uk::f8b578d0-89c4-4cef-b00a-ae4e82b2b936" providerId="AD" clId="Web-{769969B2-3169-7C92-A008-16A7517847E6}" dt="2023-10-22T16:04:52.410" v="1"/>
          <ac:spMkLst>
            <pc:docMk/>
            <pc:sldMk cId="109857222" sldId="256"/>
            <ac:spMk id="8" creationId="{3A397E3E-B90C-4D82-BAAA-36F7AC6A4565}"/>
          </ac:spMkLst>
        </pc:spChg>
        <pc:spChg chg="add del">
          <ac:chgData name="Lisa Evans (2307774)" userId="S::2307774@student.uwtsd.ac.uk::f8b578d0-89c4-4cef-b00a-ae4e82b2b936" providerId="AD" clId="Web-{769969B2-3169-7C92-A008-16A7517847E6}" dt="2023-10-22T16:04:55.644" v="3"/>
          <ac:spMkLst>
            <pc:docMk/>
            <pc:sldMk cId="109857222" sldId="256"/>
            <ac:spMk id="9" creationId="{CAA37442-EAE9-6CFC-AC74-44222B37FA80}"/>
          </ac:spMkLst>
        </pc:spChg>
        <pc:spChg chg="add del">
          <ac:chgData name="Lisa Evans (2307774)" userId="S::2307774@student.uwtsd.ac.uk::f8b578d0-89c4-4cef-b00a-ae4e82b2b936" providerId="AD" clId="Web-{769969B2-3169-7C92-A008-16A7517847E6}" dt="2023-10-22T16:04:52.410" v="1"/>
          <ac:spMkLst>
            <pc:docMk/>
            <pc:sldMk cId="109857222" sldId="256"/>
            <ac:spMk id="10" creationId="{8CF5E676-CA04-4CED-9F1E-5026ED66E66D}"/>
          </ac:spMkLst>
        </pc:spChg>
        <pc:spChg chg="add del">
          <ac:chgData name="Lisa Evans (2307774)" userId="S::2307774@student.uwtsd.ac.uk::f8b578d0-89c4-4cef-b00a-ae4e82b2b936" providerId="AD" clId="Web-{769969B2-3169-7C92-A008-16A7517847E6}" dt="2023-10-22T16:04:55.644" v="3"/>
          <ac:spMkLst>
            <pc:docMk/>
            <pc:sldMk cId="109857222" sldId="256"/>
            <ac:spMk id="11" creationId="{54117A24-9D5E-A791-A2F4-8C81AC603C15}"/>
          </ac:spMkLst>
        </pc:spChg>
        <pc:spChg chg="add del">
          <ac:chgData name="Lisa Evans (2307774)" userId="S::2307774@student.uwtsd.ac.uk::f8b578d0-89c4-4cef-b00a-ae4e82b2b936" providerId="AD" clId="Web-{769969B2-3169-7C92-A008-16A7517847E6}" dt="2023-10-22T16:04:52.410" v="1"/>
          <ac:spMkLst>
            <pc:docMk/>
            <pc:sldMk cId="109857222" sldId="256"/>
            <ac:spMk id="12" creationId="{AFD1189F-9598-4281-8056-2845388D4D05}"/>
          </ac:spMkLst>
        </pc:spChg>
        <pc:spChg chg="add del">
          <ac:chgData name="Lisa Evans (2307774)" userId="S::2307774@student.uwtsd.ac.uk::f8b578d0-89c4-4cef-b00a-ae4e82b2b936" providerId="AD" clId="Web-{769969B2-3169-7C92-A008-16A7517847E6}" dt="2023-10-22T16:04:52.410" v="1"/>
          <ac:spMkLst>
            <pc:docMk/>
            <pc:sldMk cId="109857222" sldId="256"/>
            <ac:spMk id="14" creationId="{583E04E1-D74F-4ED6-972C-035F4FEC4B88}"/>
          </ac:spMkLst>
        </pc:spChg>
        <pc:spChg chg="add del">
          <ac:chgData name="Lisa Evans (2307774)" userId="S::2307774@student.uwtsd.ac.uk::f8b578d0-89c4-4cef-b00a-ae4e82b2b936" providerId="AD" clId="Web-{769969B2-3169-7C92-A008-16A7517847E6}" dt="2023-10-22T16:04:52.410" v="1"/>
          <ac:spMkLst>
            <pc:docMk/>
            <pc:sldMk cId="109857222" sldId="256"/>
            <ac:spMk id="16" creationId="{A2B5CBEA-F125-49B6-8335-227C325B112B}"/>
          </ac:spMkLst>
        </pc:spChg>
        <pc:spChg chg="add del">
          <ac:chgData name="Lisa Evans (2307774)" userId="S::2307774@student.uwtsd.ac.uk::f8b578d0-89c4-4cef-b00a-ae4e82b2b936" providerId="AD" clId="Web-{769969B2-3169-7C92-A008-16A7517847E6}" dt="2023-10-22T16:04:52.410" v="1"/>
          <ac:spMkLst>
            <pc:docMk/>
            <pc:sldMk cId="109857222" sldId="256"/>
            <ac:spMk id="18" creationId="{E51A97D9-C694-4307-818B-0C5BBF413609}"/>
          </ac:spMkLst>
        </pc:spChg>
        <pc:spChg chg="add del">
          <ac:chgData name="Lisa Evans (2307774)" userId="S::2307774@student.uwtsd.ac.uk::f8b578d0-89c4-4cef-b00a-ae4e82b2b936" providerId="AD" clId="Web-{769969B2-3169-7C92-A008-16A7517847E6}" dt="2023-10-22T16:08:30.399" v="43"/>
          <ac:spMkLst>
            <pc:docMk/>
            <pc:sldMk cId="109857222" sldId="256"/>
            <ac:spMk id="19" creationId="{4EFE82FE-7465-AE46-88DF-34D347E83B84}"/>
          </ac:spMkLst>
        </pc:spChg>
        <pc:spChg chg="add del">
          <ac:chgData name="Lisa Evans (2307774)" userId="S::2307774@student.uwtsd.ac.uk::f8b578d0-89c4-4cef-b00a-ae4e82b2b936" providerId="AD" clId="Web-{769969B2-3169-7C92-A008-16A7517847E6}" dt="2023-10-22T16:04:52.410" v="1"/>
          <ac:spMkLst>
            <pc:docMk/>
            <pc:sldMk cId="109857222" sldId="256"/>
            <ac:spMk id="20" creationId="{2C1D3151-5F97-4860-B56C-C98BD62CC255}"/>
          </ac:spMkLst>
        </pc:spChg>
        <pc:spChg chg="add del">
          <ac:chgData name="Lisa Evans (2307774)" userId="S::2307774@student.uwtsd.ac.uk::f8b578d0-89c4-4cef-b00a-ae4e82b2b936" providerId="AD" clId="Web-{769969B2-3169-7C92-A008-16A7517847E6}" dt="2023-10-22T16:04:52.410" v="1"/>
          <ac:spMkLst>
            <pc:docMk/>
            <pc:sldMk cId="109857222" sldId="256"/>
            <ac:spMk id="22" creationId="{8DE96824-E506-4448-8704-5EC7BF7BC51B}"/>
          </ac:spMkLst>
        </pc:spChg>
        <pc:spChg chg="add del">
          <ac:chgData name="Lisa Evans (2307774)" userId="S::2307774@student.uwtsd.ac.uk::f8b578d0-89c4-4cef-b00a-ae4e82b2b936" providerId="AD" clId="Web-{769969B2-3169-7C92-A008-16A7517847E6}" dt="2023-10-22T16:04:52.410" v="1"/>
          <ac:spMkLst>
            <pc:docMk/>
            <pc:sldMk cId="109857222" sldId="256"/>
            <ac:spMk id="24" creationId="{E16C8D8F-10E9-4498-ABDB-0F923F8B6837}"/>
          </ac:spMkLst>
        </pc:spChg>
        <pc:spChg chg="add del">
          <ac:chgData name="Lisa Evans (2307774)" userId="S::2307774@student.uwtsd.ac.uk::f8b578d0-89c4-4cef-b00a-ae4e82b2b936" providerId="AD" clId="Web-{769969B2-3169-7C92-A008-16A7517847E6}" dt="2023-10-22T16:04:52.410" v="1"/>
          <ac:spMkLst>
            <pc:docMk/>
            <pc:sldMk cId="109857222" sldId="256"/>
            <ac:spMk id="26" creationId="{6E8A2566-F83F-4EC9-83A9-338A70FB6B29}"/>
          </ac:spMkLst>
        </pc:spChg>
        <pc:spChg chg="add del">
          <ac:chgData name="Lisa Evans (2307774)" userId="S::2307774@student.uwtsd.ac.uk::f8b578d0-89c4-4cef-b00a-ae4e82b2b936" providerId="AD" clId="Web-{769969B2-3169-7C92-A008-16A7517847E6}" dt="2023-10-22T16:04:52.410" v="1"/>
          <ac:spMkLst>
            <pc:docMk/>
            <pc:sldMk cId="109857222" sldId="256"/>
            <ac:spMk id="28" creationId="{4FB204DF-284E-45F6-A017-79A4DF57BCCB}"/>
          </ac:spMkLst>
        </pc:spChg>
        <pc:spChg chg="add del">
          <ac:chgData name="Lisa Evans (2307774)" userId="S::2307774@student.uwtsd.ac.uk::f8b578d0-89c4-4cef-b00a-ae4e82b2b936" providerId="AD" clId="Web-{769969B2-3169-7C92-A008-16A7517847E6}" dt="2023-10-22T16:04:52.410" v="1"/>
          <ac:spMkLst>
            <pc:docMk/>
            <pc:sldMk cId="109857222" sldId="256"/>
            <ac:spMk id="30" creationId="{5EC6B544-8C84-47A6-885D-A4F09EF5C0F7}"/>
          </ac:spMkLst>
        </pc:spChg>
        <pc:spChg chg="add del">
          <ac:chgData name="Lisa Evans (2307774)" userId="S::2307774@student.uwtsd.ac.uk::f8b578d0-89c4-4cef-b00a-ae4e82b2b936" providerId="AD" clId="Web-{769969B2-3169-7C92-A008-16A7517847E6}" dt="2023-10-22T16:04:52.410" v="1"/>
          <ac:spMkLst>
            <pc:docMk/>
            <pc:sldMk cId="109857222" sldId="256"/>
            <ac:spMk id="32" creationId="{1E5A83E3-8A11-4492-BB6E-F5F2240316FB}"/>
          </ac:spMkLst>
        </pc:spChg>
        <pc:spChg chg="add del">
          <ac:chgData name="Lisa Evans (2307774)" userId="S::2307774@student.uwtsd.ac.uk::f8b578d0-89c4-4cef-b00a-ae4e82b2b936" providerId="AD" clId="Web-{769969B2-3169-7C92-A008-16A7517847E6}" dt="2023-10-22T16:04:52.410" v="1"/>
          <ac:spMkLst>
            <pc:docMk/>
            <pc:sldMk cId="109857222" sldId="256"/>
            <ac:spMk id="34" creationId="{0F360028-588C-4E99-9E6F-5DE59080E390}"/>
          </ac:spMkLst>
        </pc:spChg>
        <pc:spChg chg="add del">
          <ac:chgData name="Lisa Evans (2307774)" userId="S::2307774@student.uwtsd.ac.uk::f8b578d0-89c4-4cef-b00a-ae4e82b2b936" providerId="AD" clId="Web-{769969B2-3169-7C92-A008-16A7517847E6}" dt="2023-10-22T16:08:06.336" v="36"/>
          <ac:spMkLst>
            <pc:docMk/>
            <pc:sldMk cId="109857222" sldId="256"/>
            <ac:spMk id="35" creationId="{CA5B2A81-2C8E-4963-AFD4-E539D168B475}"/>
          </ac:spMkLst>
        </pc:spChg>
        <pc:spChg chg="add del">
          <ac:chgData name="Lisa Evans (2307774)" userId="S::2307774@student.uwtsd.ac.uk::f8b578d0-89c4-4cef-b00a-ae4e82b2b936" providerId="AD" clId="Web-{769969B2-3169-7C92-A008-16A7517847E6}" dt="2023-10-22T16:04:52.410" v="1"/>
          <ac:spMkLst>
            <pc:docMk/>
            <pc:sldMk cId="109857222" sldId="256"/>
            <ac:spMk id="36" creationId="{32C95C5C-6FBD-47FF-9CA6-066193539A10}"/>
          </ac:spMkLst>
        </pc:spChg>
        <pc:spChg chg="add del">
          <ac:chgData name="Lisa Evans (2307774)" userId="S::2307774@student.uwtsd.ac.uk::f8b578d0-89c4-4cef-b00a-ae4e82b2b936" providerId="AD" clId="Web-{769969B2-3169-7C92-A008-16A7517847E6}" dt="2023-10-22T16:04:52.410" v="1"/>
          <ac:spMkLst>
            <pc:docMk/>
            <pc:sldMk cId="109857222" sldId="256"/>
            <ac:spMk id="38" creationId="{4D1A5E71-B6B6-486A-8CDC-C7ABD9B903F6}"/>
          </ac:spMkLst>
        </pc:spChg>
        <pc:spChg chg="add del">
          <ac:chgData name="Lisa Evans (2307774)" userId="S::2307774@student.uwtsd.ac.uk::f8b578d0-89c4-4cef-b00a-ae4e82b2b936" providerId="AD" clId="Web-{769969B2-3169-7C92-A008-16A7517847E6}" dt="2023-10-22T16:08:12.055" v="38"/>
          <ac:spMkLst>
            <pc:docMk/>
            <pc:sldMk cId="109857222" sldId="256"/>
            <ac:spMk id="39" creationId="{0760E4C7-47B8-4356-ABCA-CC9C79E2D2B6}"/>
          </ac:spMkLst>
        </pc:spChg>
        <pc:spChg chg="add del">
          <ac:chgData name="Lisa Evans (2307774)" userId="S::2307774@student.uwtsd.ac.uk::f8b578d0-89c4-4cef-b00a-ae4e82b2b936" providerId="AD" clId="Web-{769969B2-3169-7C92-A008-16A7517847E6}" dt="2023-10-22T16:08:12.055" v="38"/>
          <ac:spMkLst>
            <pc:docMk/>
            <pc:sldMk cId="109857222" sldId="256"/>
            <ac:spMk id="41" creationId="{ED0A0432-F95F-6441-CC5D-B6BB755FABF8}"/>
          </ac:spMkLst>
        </pc:spChg>
        <pc:spChg chg="add del">
          <ac:chgData name="Lisa Evans (2307774)" userId="S::2307774@student.uwtsd.ac.uk::f8b578d0-89c4-4cef-b00a-ae4e82b2b936" providerId="AD" clId="Web-{769969B2-3169-7C92-A008-16A7517847E6}" dt="2023-10-22T16:08:12.055" v="38"/>
          <ac:spMkLst>
            <pc:docMk/>
            <pc:sldMk cId="109857222" sldId="256"/>
            <ac:spMk id="42" creationId="{3F0586C3-A19F-D214-ABDE-30AD5B6669E5}"/>
          </ac:spMkLst>
        </pc:spChg>
        <pc:spChg chg="add del">
          <ac:chgData name="Lisa Evans (2307774)" userId="S::2307774@student.uwtsd.ac.uk::f8b578d0-89c4-4cef-b00a-ae4e82b2b936" providerId="AD" clId="Web-{769969B2-3169-7C92-A008-16A7517847E6}" dt="2023-10-22T16:08:20.227" v="40"/>
          <ac:spMkLst>
            <pc:docMk/>
            <pc:sldMk cId="109857222" sldId="256"/>
            <ac:spMk id="46" creationId="{01B27662-BD40-44DC-99F5-516479EF1632}"/>
          </ac:spMkLst>
        </pc:spChg>
        <pc:spChg chg="add del">
          <ac:chgData name="Lisa Evans (2307774)" userId="S::2307774@student.uwtsd.ac.uk::f8b578d0-89c4-4cef-b00a-ae4e82b2b936" providerId="AD" clId="Web-{769969B2-3169-7C92-A008-16A7517847E6}" dt="2023-10-22T16:08:20.227" v="40"/>
          <ac:spMkLst>
            <pc:docMk/>
            <pc:sldMk cId="109857222" sldId="256"/>
            <ac:spMk id="47" creationId="{03D3F3CB-F0EE-4573-876B-6F76CC770940}"/>
          </ac:spMkLst>
        </pc:spChg>
        <pc:spChg chg="add del">
          <ac:chgData name="Lisa Evans (2307774)" userId="S::2307774@student.uwtsd.ac.uk::f8b578d0-89c4-4cef-b00a-ae4e82b2b936" providerId="AD" clId="Web-{769969B2-3169-7C92-A008-16A7517847E6}" dt="2023-10-22T16:08:20.227" v="40"/>
          <ac:spMkLst>
            <pc:docMk/>
            <pc:sldMk cId="109857222" sldId="256"/>
            <ac:spMk id="48" creationId="{4F4B01C3-5078-4039-811E-D840C6262C7F}"/>
          </ac:spMkLst>
        </pc:spChg>
        <pc:spChg chg="add del">
          <ac:chgData name="Lisa Evans (2307774)" userId="S::2307774@student.uwtsd.ac.uk::f8b578d0-89c4-4cef-b00a-ae4e82b2b936" providerId="AD" clId="Web-{769969B2-3169-7C92-A008-16A7517847E6}" dt="2023-10-22T16:08:20.227" v="40"/>
          <ac:spMkLst>
            <pc:docMk/>
            <pc:sldMk cId="109857222" sldId="256"/>
            <ac:spMk id="49" creationId="{2EE9B49B-B44A-4DAC-BD6E-17ABCE56DE2D}"/>
          </ac:spMkLst>
        </pc:spChg>
        <pc:spChg chg="add del">
          <ac:chgData name="Lisa Evans (2307774)" userId="S::2307774@student.uwtsd.ac.uk::f8b578d0-89c4-4cef-b00a-ae4e82b2b936" providerId="AD" clId="Web-{769969B2-3169-7C92-A008-16A7517847E6}" dt="2023-10-22T16:08:30.337" v="42"/>
          <ac:spMkLst>
            <pc:docMk/>
            <pc:sldMk cId="109857222" sldId="256"/>
            <ac:spMk id="52" creationId="{8B646C36-EEEC-4D52-8E8E-206F4CD8A3DA}"/>
          </ac:spMkLst>
        </pc:spChg>
        <pc:spChg chg="add del">
          <ac:chgData name="Lisa Evans (2307774)" userId="S::2307774@student.uwtsd.ac.uk::f8b578d0-89c4-4cef-b00a-ae4e82b2b936" providerId="AD" clId="Web-{769969B2-3169-7C92-A008-16A7517847E6}" dt="2023-10-22T16:08:30.337" v="42"/>
          <ac:spMkLst>
            <pc:docMk/>
            <pc:sldMk cId="109857222" sldId="256"/>
            <ac:spMk id="53" creationId="{4FB204DF-284E-45F6-A017-79A4DF57BCCB}"/>
          </ac:spMkLst>
        </pc:spChg>
        <pc:spChg chg="add del">
          <ac:chgData name="Lisa Evans (2307774)" userId="S::2307774@student.uwtsd.ac.uk::f8b578d0-89c4-4cef-b00a-ae4e82b2b936" providerId="AD" clId="Web-{769969B2-3169-7C92-A008-16A7517847E6}" dt="2023-10-22T16:08:30.337" v="42"/>
          <ac:spMkLst>
            <pc:docMk/>
            <pc:sldMk cId="109857222" sldId="256"/>
            <ac:spMk id="55" creationId="{EB8560A9-B281-46EB-A304-1E4A5A00D6A9}"/>
          </ac:spMkLst>
        </pc:spChg>
        <pc:spChg chg="add del">
          <ac:chgData name="Lisa Evans (2307774)" userId="S::2307774@student.uwtsd.ac.uk::f8b578d0-89c4-4cef-b00a-ae4e82b2b936" providerId="AD" clId="Web-{769969B2-3169-7C92-A008-16A7517847E6}" dt="2023-10-22T16:08:30.337" v="42"/>
          <ac:spMkLst>
            <pc:docMk/>
            <pc:sldMk cId="109857222" sldId="256"/>
            <ac:spMk id="57" creationId="{4D1A5E71-B6B6-486A-8CDC-C7ABD9B903F6}"/>
          </ac:spMkLst>
        </pc:spChg>
        <pc:spChg chg="add del">
          <ac:chgData name="Lisa Evans (2307774)" userId="S::2307774@student.uwtsd.ac.uk::f8b578d0-89c4-4cef-b00a-ae4e82b2b936" providerId="AD" clId="Web-{769969B2-3169-7C92-A008-16A7517847E6}" dt="2023-10-22T16:08:30.337" v="42"/>
          <ac:spMkLst>
            <pc:docMk/>
            <pc:sldMk cId="109857222" sldId="256"/>
            <ac:spMk id="59" creationId="{667882DD-56E8-460E-99D5-86E71982D5AB}"/>
          </ac:spMkLst>
        </pc:spChg>
        <pc:spChg chg="add del">
          <ac:chgData name="Lisa Evans (2307774)" userId="S::2307774@student.uwtsd.ac.uk::f8b578d0-89c4-4cef-b00a-ae4e82b2b936" providerId="AD" clId="Web-{769969B2-3169-7C92-A008-16A7517847E6}" dt="2023-10-22T16:08:30.337" v="42"/>
          <ac:spMkLst>
            <pc:docMk/>
            <pc:sldMk cId="109857222" sldId="256"/>
            <ac:spMk id="60" creationId="{8258443E-B333-44F4-8D49-1EAB1C1A4613}"/>
          </ac:spMkLst>
        </pc:spChg>
        <pc:spChg chg="add">
          <ac:chgData name="Lisa Evans (2307774)" userId="S::2307774@student.uwtsd.ac.uk::f8b578d0-89c4-4cef-b00a-ae4e82b2b936" providerId="AD" clId="Web-{769969B2-3169-7C92-A008-16A7517847E6}" dt="2023-10-22T16:08:30.399" v="43"/>
          <ac:spMkLst>
            <pc:docMk/>
            <pc:sldMk cId="109857222" sldId="256"/>
            <ac:spMk id="66" creationId="{CA5B2A81-2C8E-4963-AFD4-E539D168B475}"/>
          </ac:spMkLst>
        </pc:spChg>
        <pc:grpChg chg="add del">
          <ac:chgData name="Lisa Evans (2307774)" userId="S::2307774@student.uwtsd.ac.uk::f8b578d0-89c4-4cef-b00a-ae4e82b2b936" providerId="AD" clId="Web-{769969B2-3169-7C92-A008-16A7517847E6}" dt="2023-10-22T16:08:30.399" v="43"/>
          <ac:grpSpMkLst>
            <pc:docMk/>
            <pc:sldMk cId="109857222" sldId="256"/>
            <ac:grpSpMk id="21" creationId="{66F2B51C-9578-EB41-A17E-FFF9D491ADA0}"/>
          </ac:grpSpMkLst>
        </pc:grpChg>
        <pc:grpChg chg="add del">
          <ac:chgData name="Lisa Evans (2307774)" userId="S::2307774@student.uwtsd.ac.uk::f8b578d0-89c4-4cef-b00a-ae4e82b2b936" providerId="AD" clId="Web-{769969B2-3169-7C92-A008-16A7517847E6}" dt="2023-10-22T16:04:52.410" v="1"/>
          <ac:grpSpMkLst>
            <pc:docMk/>
            <pc:sldMk cId="109857222" sldId="256"/>
            <ac:grpSpMk id="40" creationId="{FB9739EB-7F66-433D-841F-AB3CD18700B7}"/>
          </ac:grpSpMkLst>
        </pc:grpChg>
        <pc:grpChg chg="add del">
          <ac:chgData name="Lisa Evans (2307774)" userId="S::2307774@student.uwtsd.ac.uk::f8b578d0-89c4-4cef-b00a-ae4e82b2b936" providerId="AD" clId="Web-{769969B2-3169-7C92-A008-16A7517847E6}" dt="2023-10-22T16:08:30.337" v="42"/>
          <ac:grpSpMkLst>
            <pc:docMk/>
            <pc:sldMk cId="109857222" sldId="256"/>
            <ac:grpSpMk id="54" creationId="{B2EBBF56-923D-48A7-9F8F-86E33CFA3EF9}"/>
          </ac:grpSpMkLst>
        </pc:grpChg>
        <pc:grpChg chg="add del">
          <ac:chgData name="Lisa Evans (2307774)" userId="S::2307774@student.uwtsd.ac.uk::f8b578d0-89c4-4cef-b00a-ae4e82b2b936" providerId="AD" clId="Web-{769969B2-3169-7C92-A008-16A7517847E6}" dt="2023-10-22T16:08:30.337" v="42"/>
          <ac:grpSpMkLst>
            <pc:docMk/>
            <pc:sldMk cId="109857222" sldId="256"/>
            <ac:grpSpMk id="61" creationId="{FB9739EB-7F66-433D-841F-AB3CD18700B7}"/>
          </ac:grpSpMkLst>
        </pc:grpChg>
        <pc:picChg chg="add del">
          <ac:chgData name="Lisa Evans (2307774)" userId="S::2307774@student.uwtsd.ac.uk::f8b578d0-89c4-4cef-b00a-ae4e82b2b936" providerId="AD" clId="Web-{769969B2-3169-7C92-A008-16A7517847E6}" dt="2023-10-22T16:04:55.644" v="3"/>
          <ac:picMkLst>
            <pc:docMk/>
            <pc:sldMk cId="109857222" sldId="256"/>
            <ac:picMk id="4" creationId="{F8B3BE6A-6748-CA9D-321E-CFCBFFBFA5F6}"/>
          </ac:picMkLst>
        </pc:picChg>
        <pc:picChg chg="add mod ord">
          <ac:chgData name="Lisa Evans (2307774)" userId="S::2307774@student.uwtsd.ac.uk::f8b578d0-89c4-4cef-b00a-ae4e82b2b936" providerId="AD" clId="Web-{769969B2-3169-7C92-A008-16A7517847E6}" dt="2023-10-22T16:08:30.399" v="43"/>
          <ac:picMkLst>
            <pc:docMk/>
            <pc:sldMk cId="109857222" sldId="256"/>
            <ac:picMk id="31" creationId="{7F510410-F495-30E4-1401-C82B679B0D6B}"/>
          </ac:picMkLst>
        </pc:picChg>
        <pc:cxnChg chg="add del">
          <ac:chgData name="Lisa Evans (2307774)" userId="S::2307774@student.uwtsd.ac.uk::f8b578d0-89c4-4cef-b00a-ae4e82b2b936" providerId="AD" clId="Web-{769969B2-3169-7C92-A008-16A7517847E6}" dt="2023-10-22T16:08:30.399" v="43"/>
          <ac:cxnSpMkLst>
            <pc:docMk/>
            <pc:sldMk cId="109857222" sldId="256"/>
            <ac:cxnSpMk id="33" creationId="{EEA70831-9A8D-3B4D-8EA5-EE32F93E94E9}"/>
          </ac:cxnSpMkLst>
        </pc:cxnChg>
        <pc:cxnChg chg="add del">
          <ac:chgData name="Lisa Evans (2307774)" userId="S::2307774@student.uwtsd.ac.uk::f8b578d0-89c4-4cef-b00a-ae4e82b2b936" providerId="AD" clId="Web-{769969B2-3169-7C92-A008-16A7517847E6}" dt="2023-10-22T16:08:06.336" v="36"/>
          <ac:cxnSpMkLst>
            <pc:docMk/>
            <pc:sldMk cId="109857222" sldId="256"/>
            <ac:cxnSpMk id="37" creationId="{9E7C23BC-DAA6-40E1-8166-B8C4439D1430}"/>
          </ac:cxnSpMkLst>
        </pc:cxnChg>
        <pc:cxnChg chg="add del">
          <ac:chgData name="Lisa Evans (2307774)" userId="S::2307774@student.uwtsd.ac.uk::f8b578d0-89c4-4cef-b00a-ae4e82b2b936" providerId="AD" clId="Web-{769969B2-3169-7C92-A008-16A7517847E6}" dt="2023-10-22T16:08:12.055" v="38"/>
          <ac:cxnSpMkLst>
            <pc:docMk/>
            <pc:sldMk cId="109857222" sldId="256"/>
            <ac:cxnSpMk id="44" creationId="{414C5C93-B9E9-4392-ADCF-ABF21209DD56}"/>
          </ac:cxnSpMkLst>
        </pc:cxnChg>
        <pc:cxnChg chg="add">
          <ac:chgData name="Lisa Evans (2307774)" userId="S::2307774@student.uwtsd.ac.uk::f8b578d0-89c4-4cef-b00a-ae4e82b2b936" providerId="AD" clId="Web-{769969B2-3169-7C92-A008-16A7517847E6}" dt="2023-10-22T16:08:30.399" v="43"/>
          <ac:cxnSpMkLst>
            <pc:docMk/>
            <pc:sldMk cId="109857222" sldId="256"/>
            <ac:cxnSpMk id="67" creationId="{9E7C23BC-DAA6-40E1-8166-B8C4439D1430}"/>
          </ac:cxnSpMkLst>
        </pc:cxnChg>
      </pc:sldChg>
      <pc:sldChg chg="addSp delSp modSp new mod ord setBg">
        <pc:chgData name="Lisa Evans (2307774)" userId="S::2307774@student.uwtsd.ac.uk::f8b578d0-89c4-4cef-b00a-ae4e82b2b936" providerId="AD" clId="Web-{769969B2-3169-7C92-A008-16A7517847E6}" dt="2023-10-23T13:47:46.266" v="625" actId="20577"/>
        <pc:sldMkLst>
          <pc:docMk/>
          <pc:sldMk cId="969779299" sldId="257"/>
        </pc:sldMkLst>
        <pc:spChg chg="mod">
          <ac:chgData name="Lisa Evans (2307774)" userId="S::2307774@student.uwtsd.ac.uk::f8b578d0-89c4-4cef-b00a-ae4e82b2b936" providerId="AD" clId="Web-{769969B2-3169-7C92-A008-16A7517847E6}" dt="2023-10-22T17:02:05.305" v="90" actId="20577"/>
          <ac:spMkLst>
            <pc:docMk/>
            <pc:sldMk cId="969779299" sldId="257"/>
            <ac:spMk id="2" creationId="{731B1658-B4D6-DD98-C096-460B8D48DDF0}"/>
          </ac:spMkLst>
        </pc:spChg>
        <pc:spChg chg="del">
          <ac:chgData name="Lisa Evans (2307774)" userId="S::2307774@student.uwtsd.ac.uk::f8b578d0-89c4-4cef-b00a-ae4e82b2b936" providerId="AD" clId="Web-{769969B2-3169-7C92-A008-16A7517847E6}" dt="2023-10-22T16:14:59.096" v="47"/>
          <ac:spMkLst>
            <pc:docMk/>
            <pc:sldMk cId="969779299" sldId="257"/>
            <ac:spMk id="3" creationId="{9414A33F-D4D1-2568-DD15-7A6D04716CF8}"/>
          </ac:spMkLst>
        </pc:spChg>
        <pc:spChg chg="add del">
          <ac:chgData name="Lisa Evans (2307774)" userId="S::2307774@student.uwtsd.ac.uk::f8b578d0-89c4-4cef-b00a-ae4e82b2b936" providerId="AD" clId="Web-{769969B2-3169-7C92-A008-16A7517847E6}" dt="2023-10-22T16:15:36.331" v="50"/>
          <ac:spMkLst>
            <pc:docMk/>
            <pc:sldMk cId="969779299" sldId="257"/>
            <ac:spMk id="8" creationId="{C0A34034-EEDF-49AE-89CF-7131144271EE}"/>
          </ac:spMkLst>
        </pc:spChg>
        <pc:spChg chg="add del">
          <ac:chgData name="Lisa Evans (2307774)" userId="S::2307774@student.uwtsd.ac.uk::f8b578d0-89c4-4cef-b00a-ae4e82b2b936" providerId="AD" clId="Web-{769969B2-3169-7C92-A008-16A7517847E6}" dt="2023-10-22T16:15:36.331" v="50"/>
          <ac:spMkLst>
            <pc:docMk/>
            <pc:sldMk cId="969779299" sldId="257"/>
            <ac:spMk id="11" creationId="{DB66C9CD-6BF4-44CA-8078-0BB819080761}"/>
          </ac:spMkLst>
        </pc:spChg>
        <pc:spChg chg="add del">
          <ac:chgData name="Lisa Evans (2307774)" userId="S::2307774@student.uwtsd.ac.uk::f8b578d0-89c4-4cef-b00a-ae4e82b2b936" providerId="AD" clId="Web-{769969B2-3169-7C92-A008-16A7517847E6}" dt="2023-10-22T16:15:41.894" v="52"/>
          <ac:spMkLst>
            <pc:docMk/>
            <pc:sldMk cId="969779299" sldId="257"/>
            <ac:spMk id="17" creationId="{3011B0B3-5679-4759-90B8-3B908C4CBD21}"/>
          </ac:spMkLst>
        </pc:spChg>
        <pc:spChg chg="add">
          <ac:chgData name="Lisa Evans (2307774)" userId="S::2307774@student.uwtsd.ac.uk::f8b578d0-89c4-4cef-b00a-ae4e82b2b936" providerId="AD" clId="Web-{769969B2-3169-7C92-A008-16A7517847E6}" dt="2023-10-22T16:15:41.909" v="53"/>
          <ac:spMkLst>
            <pc:docMk/>
            <pc:sldMk cId="969779299" sldId="257"/>
            <ac:spMk id="34" creationId="{DB66C9CD-6BF4-44CA-8078-0BB819080761}"/>
          </ac:spMkLst>
        </pc:spChg>
        <pc:spChg chg="add mod">
          <ac:chgData name="Lisa Evans (2307774)" userId="S::2307774@student.uwtsd.ac.uk::f8b578d0-89c4-4cef-b00a-ae4e82b2b936" providerId="AD" clId="Web-{769969B2-3169-7C92-A008-16A7517847E6}" dt="2023-10-23T13:47:46.266" v="625" actId="20577"/>
          <ac:spMkLst>
            <pc:docMk/>
            <pc:sldMk cId="969779299" sldId="257"/>
            <ac:spMk id="36" creationId="{C0A34034-EEDF-49AE-89CF-7131144271EE}"/>
          </ac:spMkLst>
        </pc:spChg>
        <pc:grpChg chg="add del">
          <ac:chgData name="Lisa Evans (2307774)" userId="S::2307774@student.uwtsd.ac.uk::f8b578d0-89c4-4cef-b00a-ae4e82b2b936" providerId="AD" clId="Web-{769969B2-3169-7C92-A008-16A7517847E6}" dt="2023-10-22T16:15:41.894" v="52"/>
          <ac:grpSpMkLst>
            <pc:docMk/>
            <pc:sldMk cId="969779299" sldId="257"/>
            <ac:grpSpMk id="16" creationId="{F982E0B2-AA9C-441C-A08E-A9DF9CF12116}"/>
          </ac:grpSpMkLst>
        </pc:grpChg>
        <pc:grpChg chg="add del">
          <ac:chgData name="Lisa Evans (2307774)" userId="S::2307774@student.uwtsd.ac.uk::f8b578d0-89c4-4cef-b00a-ae4e82b2b936" providerId="AD" clId="Web-{769969B2-3169-7C92-A008-16A7517847E6}" dt="2023-10-22T16:15:41.894" v="52"/>
          <ac:grpSpMkLst>
            <pc:docMk/>
            <pc:sldMk cId="969779299" sldId="257"/>
            <ac:grpSpMk id="19" creationId="{49E013D9-9421-47E7-9080-30F6E544BE45}"/>
          </ac:grpSpMkLst>
        </pc:grpChg>
        <pc:picChg chg="add mod ord">
          <ac:chgData name="Lisa Evans (2307774)" userId="S::2307774@student.uwtsd.ac.uk::f8b578d0-89c4-4cef-b00a-ae4e82b2b936" providerId="AD" clId="Web-{769969B2-3169-7C92-A008-16A7517847E6}" dt="2023-10-22T16:15:41.909" v="53"/>
          <ac:picMkLst>
            <pc:docMk/>
            <pc:sldMk cId="969779299" sldId="257"/>
            <ac:picMk id="4" creationId="{1B6C7BB5-1C2C-F701-4794-6BD978DA99CF}"/>
          </ac:picMkLst>
        </pc:picChg>
        <pc:cxnChg chg="add del">
          <ac:chgData name="Lisa Evans (2307774)" userId="S::2307774@student.uwtsd.ac.uk::f8b578d0-89c4-4cef-b00a-ae4e82b2b936" providerId="AD" clId="Web-{769969B2-3169-7C92-A008-16A7517847E6}" dt="2023-10-22T16:15:41.894" v="52"/>
          <ac:cxnSpMkLst>
            <pc:docMk/>
            <pc:sldMk cId="969779299" sldId="257"/>
            <ac:cxnSpMk id="9" creationId="{701C0CAB-6A03-4C6A-9FAA-219847753628}"/>
          </ac:cxnSpMkLst>
        </pc:cxnChg>
        <pc:cxnChg chg="add del">
          <ac:chgData name="Lisa Evans (2307774)" userId="S::2307774@student.uwtsd.ac.uk::f8b578d0-89c4-4cef-b00a-ae4e82b2b936" providerId="AD" clId="Web-{769969B2-3169-7C92-A008-16A7517847E6}" dt="2023-10-22T16:15:36.331" v="50"/>
          <ac:cxnSpMkLst>
            <pc:docMk/>
            <pc:sldMk cId="969779299" sldId="257"/>
            <ac:cxnSpMk id="13" creationId="{77C6DF49-CBE3-4038-AC78-35DE4FD7CE8E}"/>
          </ac:cxnSpMkLst>
        </pc:cxnChg>
        <pc:cxnChg chg="add">
          <ac:chgData name="Lisa Evans (2307774)" userId="S::2307774@student.uwtsd.ac.uk::f8b578d0-89c4-4cef-b00a-ae4e82b2b936" providerId="AD" clId="Web-{769969B2-3169-7C92-A008-16A7517847E6}" dt="2023-10-22T16:15:41.909" v="53"/>
          <ac:cxnSpMkLst>
            <pc:docMk/>
            <pc:sldMk cId="969779299" sldId="257"/>
            <ac:cxnSpMk id="35" creationId="{77C6DF49-CBE3-4038-AC78-35DE4FD7CE8E}"/>
          </ac:cxnSpMkLst>
        </pc:cxnChg>
      </pc:sldChg>
      <pc:sldChg chg="addSp delSp modSp new mod setBg">
        <pc:chgData name="Lisa Evans (2307774)" userId="S::2307774@student.uwtsd.ac.uk::f8b578d0-89c4-4cef-b00a-ae4e82b2b936" providerId="AD" clId="Web-{769969B2-3169-7C92-A008-16A7517847E6}" dt="2023-10-22T18:09:14.292" v="593" actId="1076"/>
        <pc:sldMkLst>
          <pc:docMk/>
          <pc:sldMk cId="710392680" sldId="258"/>
        </pc:sldMkLst>
        <pc:spChg chg="mod">
          <ac:chgData name="Lisa Evans (2307774)" userId="S::2307774@student.uwtsd.ac.uk::f8b578d0-89c4-4cef-b00a-ae4e82b2b936" providerId="AD" clId="Web-{769969B2-3169-7C92-A008-16A7517847E6}" dt="2023-10-22T17:40:11.513" v="443"/>
          <ac:spMkLst>
            <pc:docMk/>
            <pc:sldMk cId="710392680" sldId="258"/>
            <ac:spMk id="2" creationId="{581BC69D-E3DB-7200-1B36-060D04D4C0B3}"/>
          </ac:spMkLst>
        </pc:spChg>
        <pc:spChg chg="mod">
          <ac:chgData name="Lisa Evans (2307774)" userId="S::2307774@student.uwtsd.ac.uk::f8b578d0-89c4-4cef-b00a-ae4e82b2b936" providerId="AD" clId="Web-{769969B2-3169-7C92-A008-16A7517847E6}" dt="2023-10-22T18:08:19.851" v="573" actId="20577"/>
          <ac:spMkLst>
            <pc:docMk/>
            <pc:sldMk cId="710392680" sldId="258"/>
            <ac:spMk id="3" creationId="{0B01FE9B-3C42-6342-22F3-BC2EF99B2AF0}"/>
          </ac:spMkLst>
        </pc:spChg>
        <pc:spChg chg="add mod">
          <ac:chgData name="Lisa Evans (2307774)" userId="S::2307774@student.uwtsd.ac.uk::f8b578d0-89c4-4cef-b00a-ae4e82b2b936" providerId="AD" clId="Web-{769969B2-3169-7C92-A008-16A7517847E6}" dt="2023-10-22T18:09:14.292" v="593" actId="1076"/>
          <ac:spMkLst>
            <pc:docMk/>
            <pc:sldMk cId="710392680" sldId="258"/>
            <ac:spMk id="4" creationId="{A7E06E14-074A-04C7-A2D3-79D6C2C994F2}"/>
          </ac:spMkLst>
        </pc:spChg>
        <pc:spChg chg="add del mod">
          <ac:chgData name="Lisa Evans (2307774)" userId="S::2307774@student.uwtsd.ac.uk::f8b578d0-89c4-4cef-b00a-ae4e82b2b936" providerId="AD" clId="Web-{769969B2-3169-7C92-A008-16A7517847E6}" dt="2023-10-22T17:37:11.788" v="408"/>
          <ac:spMkLst>
            <pc:docMk/>
            <pc:sldMk cId="710392680" sldId="258"/>
            <ac:spMk id="6" creationId="{4D895B01-326D-7759-5C26-CE5142909941}"/>
          </ac:spMkLst>
        </pc:spChg>
        <pc:spChg chg="add mod">
          <ac:chgData name="Lisa Evans (2307774)" userId="S::2307774@student.uwtsd.ac.uk::f8b578d0-89c4-4cef-b00a-ae4e82b2b936" providerId="AD" clId="Web-{769969B2-3169-7C92-A008-16A7517847E6}" dt="2023-10-22T17:39:07.823" v="441" actId="14100"/>
          <ac:spMkLst>
            <pc:docMk/>
            <pc:sldMk cId="710392680" sldId="258"/>
            <ac:spMk id="9" creationId="{5C302ACB-DF74-9163-32E6-3403E3F4F794}"/>
          </ac:spMkLst>
        </pc:spChg>
        <pc:spChg chg="add">
          <ac:chgData name="Lisa Evans (2307774)" userId="S::2307774@student.uwtsd.ac.uk::f8b578d0-89c4-4cef-b00a-ae4e82b2b936" providerId="AD" clId="Web-{769969B2-3169-7C92-A008-16A7517847E6}" dt="2023-10-22T17:40:11.513" v="443"/>
          <ac:spMkLst>
            <pc:docMk/>
            <pc:sldMk cId="710392680" sldId="258"/>
            <ac:spMk id="15" creationId="{369F5FE0-EBCF-4A14-AF3D-1ADCD6443E6F}"/>
          </ac:spMkLst>
        </pc:spChg>
        <pc:graphicFrameChg chg="add del mod">
          <ac:chgData name="Lisa Evans (2307774)" userId="S::2307774@student.uwtsd.ac.uk::f8b578d0-89c4-4cef-b00a-ae4e82b2b936" providerId="AD" clId="Web-{769969B2-3169-7C92-A008-16A7517847E6}" dt="2023-10-22T17:37:11.788" v="409"/>
          <ac:graphicFrameMkLst>
            <pc:docMk/>
            <pc:sldMk cId="710392680" sldId="258"/>
            <ac:graphicFrameMk id="5" creationId="{A0007B35-F0BC-85C1-833A-ED9F8F8C42BE}"/>
          </ac:graphicFrameMkLst>
        </pc:graphicFrameChg>
        <pc:graphicFrameChg chg="add del mod modGraphic">
          <ac:chgData name="Lisa Evans (2307774)" userId="S::2307774@student.uwtsd.ac.uk::f8b578d0-89c4-4cef-b00a-ae4e82b2b936" providerId="AD" clId="Web-{769969B2-3169-7C92-A008-16A7517847E6}" dt="2023-10-22T17:38:51.151" v="431"/>
          <ac:graphicFrameMkLst>
            <pc:docMk/>
            <pc:sldMk cId="710392680" sldId="258"/>
            <ac:graphicFrameMk id="8" creationId="{040C02C7-FB81-4602-2ED6-2425AD487F6C}"/>
          </ac:graphicFrameMkLst>
        </pc:graphicFrameChg>
        <pc:picChg chg="add mod ord">
          <ac:chgData name="Lisa Evans (2307774)" userId="S::2307774@student.uwtsd.ac.uk::f8b578d0-89c4-4cef-b00a-ae4e82b2b936" providerId="AD" clId="Web-{769969B2-3169-7C92-A008-16A7517847E6}" dt="2023-10-22T17:40:11.513" v="443"/>
          <ac:picMkLst>
            <pc:docMk/>
            <pc:sldMk cId="710392680" sldId="258"/>
            <ac:picMk id="10" creationId="{62A429B3-E9EF-ACE0-864A-C43C5E1DF97F}"/>
          </ac:picMkLst>
        </pc:picChg>
      </pc:sldChg>
      <pc:sldChg chg="addSp delSp modSp new mod setBg">
        <pc:chgData name="Lisa Evans (2307774)" userId="S::2307774@student.uwtsd.ac.uk::f8b578d0-89c4-4cef-b00a-ae4e82b2b936" providerId="AD" clId="Web-{769969B2-3169-7C92-A008-16A7517847E6}" dt="2023-10-23T14:53:33.499" v="1053" actId="20577"/>
        <pc:sldMkLst>
          <pc:docMk/>
          <pc:sldMk cId="3979060791" sldId="259"/>
        </pc:sldMkLst>
        <pc:spChg chg="mod">
          <ac:chgData name="Lisa Evans (2307774)" userId="S::2307774@student.uwtsd.ac.uk::f8b578d0-89c4-4cef-b00a-ae4e82b2b936" providerId="AD" clId="Web-{769969B2-3169-7C92-A008-16A7517847E6}" dt="2023-10-23T14:31:45.115" v="988" actId="14100"/>
          <ac:spMkLst>
            <pc:docMk/>
            <pc:sldMk cId="3979060791" sldId="259"/>
            <ac:spMk id="2" creationId="{EB271017-E32F-C210-8FA8-8E0E4FAF711D}"/>
          </ac:spMkLst>
        </pc:spChg>
        <pc:spChg chg="del">
          <ac:chgData name="Lisa Evans (2307774)" userId="S::2307774@student.uwtsd.ac.uk::f8b578d0-89c4-4cef-b00a-ae4e82b2b936" providerId="AD" clId="Web-{769969B2-3169-7C92-A008-16A7517847E6}" dt="2023-10-22T18:28:23.538" v="615"/>
          <ac:spMkLst>
            <pc:docMk/>
            <pc:sldMk cId="3979060791" sldId="259"/>
            <ac:spMk id="3" creationId="{C7524804-2876-8033-A663-A67F55317075}"/>
          </ac:spMkLst>
        </pc:spChg>
        <pc:spChg chg="add del mod">
          <ac:chgData name="Lisa Evans (2307774)" userId="S::2307774@student.uwtsd.ac.uk::f8b578d0-89c4-4cef-b00a-ae4e82b2b936" providerId="AD" clId="Web-{769969B2-3169-7C92-A008-16A7517847E6}" dt="2023-10-23T14:53:33.499" v="1053" actId="20577"/>
          <ac:spMkLst>
            <pc:docMk/>
            <pc:sldMk cId="3979060791" sldId="259"/>
            <ac:spMk id="8" creationId="{21F68E8B-6E61-A5E3-7966-B275DEF1157B}"/>
          </ac:spMkLst>
        </pc:spChg>
        <pc:spChg chg="add">
          <ac:chgData name="Lisa Evans (2307774)" userId="S::2307774@student.uwtsd.ac.uk::f8b578d0-89c4-4cef-b00a-ae4e82b2b936" providerId="AD" clId="Web-{769969B2-3169-7C92-A008-16A7517847E6}" dt="2023-10-22T18:28:46.524" v="618"/>
          <ac:spMkLst>
            <pc:docMk/>
            <pc:sldMk cId="3979060791" sldId="259"/>
            <ac:spMk id="11" creationId="{DB66C9CD-6BF4-44CA-8078-0BB819080761}"/>
          </ac:spMkLst>
        </pc:spChg>
        <pc:graphicFrameChg chg="add del mod ord modGraphic">
          <ac:chgData name="Lisa Evans (2307774)" userId="S::2307774@student.uwtsd.ac.uk::f8b578d0-89c4-4cef-b00a-ae4e82b2b936" providerId="AD" clId="Web-{769969B2-3169-7C92-A008-16A7517847E6}" dt="2023-10-22T18:41:17.302" v="620"/>
          <ac:graphicFrameMkLst>
            <pc:docMk/>
            <pc:sldMk cId="3979060791" sldId="259"/>
            <ac:graphicFrameMk id="5" creationId="{3CA8B81D-91EA-8743-74F8-894D71FB560E}"/>
          </ac:graphicFrameMkLst>
        </pc:graphicFrameChg>
        <pc:picChg chg="add mod ord">
          <ac:chgData name="Lisa Evans (2307774)" userId="S::2307774@student.uwtsd.ac.uk::f8b578d0-89c4-4cef-b00a-ae4e82b2b936" providerId="AD" clId="Web-{769969B2-3169-7C92-A008-16A7517847E6}" dt="2023-10-22T18:28:46.524" v="618"/>
          <ac:picMkLst>
            <pc:docMk/>
            <pc:sldMk cId="3979060791" sldId="259"/>
            <ac:picMk id="4" creationId="{362A468A-16E0-E6C5-646C-256B46587561}"/>
          </ac:picMkLst>
        </pc:picChg>
        <pc:cxnChg chg="add">
          <ac:chgData name="Lisa Evans (2307774)" userId="S::2307774@student.uwtsd.ac.uk::f8b578d0-89c4-4cef-b00a-ae4e82b2b936" providerId="AD" clId="Web-{769969B2-3169-7C92-A008-16A7517847E6}" dt="2023-10-22T18:28:46.524" v="618"/>
          <ac:cxnSpMkLst>
            <pc:docMk/>
            <pc:sldMk cId="3979060791" sldId="259"/>
            <ac:cxnSpMk id="13" creationId="{77C6DF49-CBE3-4038-AC78-35DE4FD7CE8E}"/>
          </ac:cxnSpMkLst>
        </pc:cxnChg>
      </pc:sldChg>
      <pc:sldChg chg="addSp delSp modSp new mod setBg">
        <pc:chgData name="Lisa Evans (2307774)" userId="S::2307774@student.uwtsd.ac.uk::f8b578d0-89c4-4cef-b00a-ae4e82b2b936" providerId="AD" clId="Web-{769969B2-3169-7C92-A008-16A7517847E6}" dt="2023-10-23T15:44:28.110" v="1555" actId="20577"/>
        <pc:sldMkLst>
          <pc:docMk/>
          <pc:sldMk cId="1715660488" sldId="260"/>
        </pc:sldMkLst>
        <pc:spChg chg="mod">
          <ac:chgData name="Lisa Evans (2307774)" userId="S::2307774@student.uwtsd.ac.uk::f8b578d0-89c4-4cef-b00a-ae4e82b2b936" providerId="AD" clId="Web-{769969B2-3169-7C92-A008-16A7517847E6}" dt="2023-10-23T15:18:59" v="1093" actId="14100"/>
          <ac:spMkLst>
            <pc:docMk/>
            <pc:sldMk cId="1715660488" sldId="260"/>
            <ac:spMk id="2" creationId="{66BE2B3A-812D-DEC8-C154-32CC984693D9}"/>
          </ac:spMkLst>
        </pc:spChg>
        <pc:spChg chg="del">
          <ac:chgData name="Lisa Evans (2307774)" userId="S::2307774@student.uwtsd.ac.uk::f8b578d0-89c4-4cef-b00a-ae4e82b2b936" providerId="AD" clId="Web-{769969B2-3169-7C92-A008-16A7517847E6}" dt="2023-10-23T15:10:44.250" v="1063"/>
          <ac:spMkLst>
            <pc:docMk/>
            <pc:sldMk cId="1715660488" sldId="260"/>
            <ac:spMk id="3" creationId="{BE63EEAE-8373-7C1D-B211-9BC601060466}"/>
          </ac:spMkLst>
        </pc:spChg>
        <pc:spChg chg="add mod">
          <ac:chgData name="Lisa Evans (2307774)" userId="S::2307774@student.uwtsd.ac.uk::f8b578d0-89c4-4cef-b00a-ae4e82b2b936" providerId="AD" clId="Web-{769969B2-3169-7C92-A008-16A7517847E6}" dt="2023-10-23T15:21:55.662" v="1162" actId="20577"/>
          <ac:spMkLst>
            <pc:docMk/>
            <pc:sldMk cId="1715660488" sldId="260"/>
            <ac:spMk id="5" creationId="{DAD9DFEA-2353-7696-4675-0DC7727E694F}"/>
          </ac:spMkLst>
        </pc:spChg>
        <pc:spChg chg="add mod">
          <ac:chgData name="Lisa Evans (2307774)" userId="S::2307774@student.uwtsd.ac.uk::f8b578d0-89c4-4cef-b00a-ae4e82b2b936" providerId="AD" clId="Web-{769969B2-3169-7C92-A008-16A7517847E6}" dt="2023-10-23T15:44:28.110" v="1555" actId="20577"/>
          <ac:spMkLst>
            <pc:docMk/>
            <pc:sldMk cId="1715660488" sldId="260"/>
            <ac:spMk id="8" creationId="{6107AB7B-8347-6A86-3F8B-33C83FC67F18}"/>
          </ac:spMkLst>
        </pc:spChg>
        <pc:spChg chg="add">
          <ac:chgData name="Lisa Evans (2307774)" userId="S::2307774@student.uwtsd.ac.uk::f8b578d0-89c4-4cef-b00a-ae4e82b2b936" providerId="AD" clId="Web-{769969B2-3169-7C92-A008-16A7517847E6}" dt="2023-10-23T15:11:02.079" v="1065"/>
          <ac:spMkLst>
            <pc:docMk/>
            <pc:sldMk cId="1715660488" sldId="260"/>
            <ac:spMk id="11" creationId="{DB66C9CD-6BF4-44CA-8078-0BB819080761}"/>
          </ac:spMkLst>
        </pc:spChg>
        <pc:spChg chg="add">
          <ac:chgData name="Lisa Evans (2307774)" userId="S::2307774@student.uwtsd.ac.uk::f8b578d0-89c4-4cef-b00a-ae4e82b2b936" providerId="AD" clId="Web-{769969B2-3169-7C92-A008-16A7517847E6}" dt="2023-10-23T15:11:02.079" v="1065"/>
          <ac:spMkLst>
            <pc:docMk/>
            <pc:sldMk cId="1715660488" sldId="260"/>
            <ac:spMk id="15" creationId="{B3E4F30C-F711-4B5B-BF39-0F71A2E8A8C4}"/>
          </ac:spMkLst>
        </pc:spChg>
        <pc:spChg chg="add">
          <ac:chgData name="Lisa Evans (2307774)" userId="S::2307774@student.uwtsd.ac.uk::f8b578d0-89c4-4cef-b00a-ae4e82b2b936" providerId="AD" clId="Web-{769969B2-3169-7C92-A008-16A7517847E6}" dt="2023-10-23T15:11:02.079" v="1065"/>
          <ac:spMkLst>
            <pc:docMk/>
            <pc:sldMk cId="1715660488" sldId="260"/>
            <ac:spMk id="17" creationId="{2772F870-D2E8-4E62-8E21-7C7E9AB44F62}"/>
          </ac:spMkLst>
        </pc:spChg>
        <pc:spChg chg="add">
          <ac:chgData name="Lisa Evans (2307774)" userId="S::2307774@student.uwtsd.ac.uk::f8b578d0-89c4-4cef-b00a-ae4e82b2b936" providerId="AD" clId="Web-{769969B2-3169-7C92-A008-16A7517847E6}" dt="2023-10-23T15:11:02.079" v="1065"/>
          <ac:spMkLst>
            <pc:docMk/>
            <pc:sldMk cId="1715660488" sldId="260"/>
            <ac:spMk id="19" creationId="{A6E1E5C3-7E0A-4EFE-9FD9-A8CA2FDCC559}"/>
          </ac:spMkLst>
        </pc:spChg>
        <pc:picChg chg="add mod ord">
          <ac:chgData name="Lisa Evans (2307774)" userId="S::2307774@student.uwtsd.ac.uk::f8b578d0-89c4-4cef-b00a-ae4e82b2b936" providerId="AD" clId="Web-{769969B2-3169-7C92-A008-16A7517847E6}" dt="2023-10-23T15:12:39.988" v="1076" actId="14100"/>
          <ac:picMkLst>
            <pc:docMk/>
            <pc:sldMk cId="1715660488" sldId="260"/>
            <ac:picMk id="4" creationId="{8E90A13C-5450-4AE4-03B7-75075476B96E}"/>
          </ac:picMkLst>
        </pc:picChg>
        <pc:cxnChg chg="add">
          <ac:chgData name="Lisa Evans (2307774)" userId="S::2307774@student.uwtsd.ac.uk::f8b578d0-89c4-4cef-b00a-ae4e82b2b936" providerId="AD" clId="Web-{769969B2-3169-7C92-A008-16A7517847E6}" dt="2023-10-23T15:11:02.079" v="1065"/>
          <ac:cxnSpMkLst>
            <pc:docMk/>
            <pc:sldMk cId="1715660488" sldId="260"/>
            <ac:cxnSpMk id="13" creationId="{77C6DF49-CBE3-4038-AC78-35DE4FD7CE8E}"/>
          </ac:cxnSpMkLst>
        </pc:cxnChg>
      </pc:sldChg>
      <pc:sldChg chg="new">
        <pc:chgData name="Lisa Evans (2307774)" userId="S::2307774@student.uwtsd.ac.uk::f8b578d0-89c4-4cef-b00a-ae4e82b2b936" providerId="AD" clId="Web-{769969B2-3169-7C92-A008-16A7517847E6}" dt="2023-10-23T15:47:45.273" v="1556"/>
        <pc:sldMkLst>
          <pc:docMk/>
          <pc:sldMk cId="4205292203" sldId="261"/>
        </pc:sldMkLst>
      </pc:sldChg>
      <pc:sldMasterChg chg="add del addSldLayout delSldLayout">
        <pc:chgData name="Lisa Evans (2307774)" userId="S::2307774@student.uwtsd.ac.uk::f8b578d0-89c4-4cef-b00a-ae4e82b2b936" providerId="AD" clId="Web-{769969B2-3169-7C92-A008-16A7517847E6}" dt="2023-10-22T16:04:55.769" v="4"/>
        <pc:sldMasterMkLst>
          <pc:docMk/>
          <pc:sldMasterMk cId="2460954070" sldId="2147483660"/>
        </pc:sldMasterMkLst>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2385387890" sldId="2147483661"/>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949138452" sldId="2147483662"/>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2591524520" sldId="2147483663"/>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1203092039" sldId="2147483664"/>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3733172339" sldId="2147483665"/>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3210312558" sldId="2147483666"/>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3146388984" sldId="2147483667"/>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3171841454" sldId="2147483668"/>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1718958274" sldId="2147483669"/>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2202905451" sldId="2147483670"/>
          </pc:sldLayoutMkLst>
        </pc:sldLayoutChg>
        <pc:sldLayoutChg chg="add del">
          <pc:chgData name="Lisa Evans (2307774)" userId="S::2307774@student.uwtsd.ac.uk::f8b578d0-89c4-4cef-b00a-ae4e82b2b936" providerId="AD" clId="Web-{769969B2-3169-7C92-A008-16A7517847E6}" dt="2023-10-22T16:04:55.769" v="4"/>
          <pc:sldLayoutMkLst>
            <pc:docMk/>
            <pc:sldMasterMk cId="2460954070" sldId="2147483660"/>
            <pc:sldLayoutMk cId="3479445657" sldId="2147483671"/>
          </pc:sldLayoutMkLst>
        </pc:sldLayoutChg>
      </pc:sldMasterChg>
      <pc:sldMasterChg chg="add del addSldLayout delSldLayout">
        <pc:chgData name="Lisa Evans (2307774)" userId="S::2307774@student.uwtsd.ac.uk::f8b578d0-89c4-4cef-b00a-ae4e82b2b936" providerId="AD" clId="Web-{769969B2-3169-7C92-A008-16A7517847E6}" dt="2023-10-22T16:04:52.410" v="1"/>
        <pc:sldMasterMkLst>
          <pc:docMk/>
          <pc:sldMasterMk cId="510270588" sldId="2147483711"/>
        </pc:sldMasterMkLst>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2976011945" sldId="2147483700"/>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1560150622" sldId="2147483701"/>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223306203" sldId="2147483702"/>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255880301" sldId="2147483703"/>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3922898977" sldId="2147483704"/>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865210868" sldId="2147483705"/>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1125001045" sldId="2147483706"/>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3985453156" sldId="2147483707"/>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2657025192" sldId="2147483708"/>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2966409763" sldId="2147483709"/>
          </pc:sldLayoutMkLst>
        </pc:sldLayoutChg>
        <pc:sldLayoutChg chg="add del">
          <pc:chgData name="Lisa Evans (2307774)" userId="S::2307774@student.uwtsd.ac.uk::f8b578d0-89c4-4cef-b00a-ae4e82b2b936" providerId="AD" clId="Web-{769969B2-3169-7C92-A008-16A7517847E6}" dt="2023-10-22T16:04:52.410" v="1"/>
          <pc:sldLayoutMkLst>
            <pc:docMk/>
            <pc:sldMasterMk cId="510270588" sldId="2147483711"/>
            <pc:sldLayoutMk cId="3347339787" sldId="2147483710"/>
          </pc:sldLayoutMkLst>
        </pc:sldLayoutChg>
      </pc:sldMasterChg>
      <pc:sldMasterChg chg="add del addSldLayout delSldLayout">
        <pc:chgData name="Lisa Evans (2307774)" userId="S::2307774@student.uwtsd.ac.uk::f8b578d0-89c4-4cef-b00a-ae4e82b2b936" providerId="AD" clId="Web-{769969B2-3169-7C92-A008-16A7517847E6}" dt="2023-10-22T16:04:55.644" v="3"/>
        <pc:sldMasterMkLst>
          <pc:docMk/>
          <pc:sldMasterMk cId="348370354" sldId="2147483724"/>
        </pc:sldMasterMkLst>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1743458971" sldId="2147483713"/>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1949651802" sldId="2147483714"/>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2785840882" sldId="2147483715"/>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1775859968" sldId="2147483716"/>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1195237035" sldId="2147483717"/>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418947634" sldId="2147483718"/>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3002948409" sldId="2147483719"/>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1305622326" sldId="2147483720"/>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293208403" sldId="2147483721"/>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3626369840" sldId="2147483722"/>
          </pc:sldLayoutMkLst>
        </pc:sldLayoutChg>
        <pc:sldLayoutChg chg="add del">
          <pc:chgData name="Lisa Evans (2307774)" userId="S::2307774@student.uwtsd.ac.uk::f8b578d0-89c4-4cef-b00a-ae4e82b2b936" providerId="AD" clId="Web-{769969B2-3169-7C92-A008-16A7517847E6}" dt="2023-10-22T16:04:55.644" v="3"/>
          <pc:sldLayoutMkLst>
            <pc:docMk/>
            <pc:sldMasterMk cId="348370354" sldId="2147483724"/>
            <pc:sldLayoutMk cId="3960464942" sldId="2147483723"/>
          </pc:sldLayoutMkLst>
        </pc:sldLayoutChg>
      </pc:sldMasterChg>
      <pc:sldMasterChg chg="add del addSldLayout delSldLayout">
        <pc:chgData name="Lisa Evans (2307774)" userId="S::2307774@student.uwtsd.ac.uk::f8b578d0-89c4-4cef-b00a-ae4e82b2b936" providerId="AD" clId="Web-{769969B2-3169-7C92-A008-16A7517847E6}" dt="2023-10-22T16:08:30.399" v="43"/>
        <pc:sldMasterMkLst>
          <pc:docMk/>
          <pc:sldMasterMk cId="2652755016" sldId="2147483737"/>
        </pc:sldMasterMkLst>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2985915120" sldId="2147483726"/>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2420094871" sldId="2147483727"/>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2342001771" sldId="2147483728"/>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1142635840" sldId="2147483729"/>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913864889" sldId="2147483730"/>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2799968827" sldId="2147483731"/>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4029711421" sldId="2147483732"/>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2917773771" sldId="2147483733"/>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1626291131" sldId="2147483734"/>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4201639927" sldId="2147483735"/>
          </pc:sldLayoutMkLst>
        </pc:sldLayoutChg>
        <pc:sldLayoutChg chg="add del">
          <pc:chgData name="Lisa Evans (2307774)" userId="S::2307774@student.uwtsd.ac.uk::f8b578d0-89c4-4cef-b00a-ae4e82b2b936" providerId="AD" clId="Web-{769969B2-3169-7C92-A008-16A7517847E6}" dt="2023-10-22T16:08:30.399" v="43"/>
          <pc:sldLayoutMkLst>
            <pc:docMk/>
            <pc:sldMasterMk cId="2652755016" sldId="2147483737"/>
            <pc:sldLayoutMk cId="175461660" sldId="2147483736"/>
          </pc:sldLayoutMkLst>
        </pc:sldLayoutChg>
      </pc:sldMasterChg>
      <pc:sldMasterChg chg="add del addSldLayout delSldLayout">
        <pc:chgData name="Lisa Evans (2307774)" userId="S::2307774@student.uwtsd.ac.uk::f8b578d0-89c4-4cef-b00a-ae4e82b2b936" providerId="AD" clId="Web-{769969B2-3169-7C92-A008-16A7517847E6}" dt="2023-10-22T16:08:30.337" v="42"/>
        <pc:sldMasterMkLst>
          <pc:docMk/>
          <pc:sldMasterMk cId="3813296652" sldId="2147483761"/>
        </pc:sldMasterMkLst>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3962152085" sldId="2147483750"/>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3598017518" sldId="2147483751"/>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1567727068" sldId="2147483752"/>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3595769673" sldId="2147483753"/>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501135149" sldId="2147483754"/>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198387379" sldId="2147483755"/>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1834954701" sldId="2147483756"/>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3807049490" sldId="2147483757"/>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57411853" sldId="2147483758"/>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3098424923" sldId="2147483759"/>
          </pc:sldLayoutMkLst>
        </pc:sldLayoutChg>
        <pc:sldLayoutChg chg="add del">
          <pc:chgData name="Lisa Evans (2307774)" userId="S::2307774@student.uwtsd.ac.uk::f8b578d0-89c4-4cef-b00a-ae4e82b2b936" providerId="AD" clId="Web-{769969B2-3169-7C92-A008-16A7517847E6}" dt="2023-10-22T16:08:30.337" v="42"/>
          <pc:sldLayoutMkLst>
            <pc:docMk/>
            <pc:sldMasterMk cId="3813296652" sldId="2147483761"/>
            <pc:sldLayoutMk cId="4196150151" sldId="2147483760"/>
          </pc:sldLayoutMkLst>
        </pc:sldLayoutChg>
      </pc:sldMasterChg>
      <pc:sldMasterChg chg="add del addSldLayout delSldLayout">
        <pc:chgData name="Lisa Evans (2307774)" userId="S::2307774@student.uwtsd.ac.uk::f8b578d0-89c4-4cef-b00a-ae4e82b2b936" providerId="AD" clId="Web-{769969B2-3169-7C92-A008-16A7517847E6}" dt="2023-10-22T16:08:30.399" v="43"/>
        <pc:sldMasterMkLst>
          <pc:docMk/>
          <pc:sldMasterMk cId="3666444853" sldId="2147483774"/>
        </pc:sldMasterMkLst>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1967376766" sldId="2147483763"/>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1261142492" sldId="2147483764"/>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3442754698" sldId="2147483765"/>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3936286665" sldId="2147483766"/>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1081057888" sldId="2147483767"/>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3075760193" sldId="2147483768"/>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4240448035" sldId="2147483769"/>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767029648" sldId="2147483770"/>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2251374641" sldId="2147483771"/>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420492613" sldId="2147483772"/>
          </pc:sldLayoutMkLst>
        </pc:sldLayoutChg>
        <pc:sldLayoutChg chg="add del">
          <pc:chgData name="Lisa Evans (2307774)" userId="S::2307774@student.uwtsd.ac.uk::f8b578d0-89c4-4cef-b00a-ae4e82b2b936" providerId="AD" clId="Web-{769969B2-3169-7C92-A008-16A7517847E6}" dt="2023-10-22T16:08:30.399" v="43"/>
          <pc:sldLayoutMkLst>
            <pc:docMk/>
            <pc:sldMasterMk cId="3666444853" sldId="2147483774"/>
            <pc:sldLayoutMk cId="2213126983" sldId="2147483773"/>
          </pc:sldLayoutMkLst>
        </pc:sldLayoutChg>
      </pc:sldMasterChg>
      <pc:sldMasterChg chg="add del addSldLayout delSldLayout">
        <pc:chgData name="Lisa Evans (2307774)" userId="S::2307774@student.uwtsd.ac.uk::f8b578d0-89c4-4cef-b00a-ae4e82b2b936" providerId="AD" clId="Web-{769969B2-3169-7C92-A008-16A7517847E6}" dt="2023-10-22T16:08:20.227" v="40"/>
        <pc:sldMasterMkLst>
          <pc:docMk/>
          <pc:sldMasterMk cId="3126687562" sldId="2147483813"/>
        </pc:sldMasterMkLst>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05151429" sldId="2147483802"/>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019429313" sldId="2147483803"/>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3601769264" sldId="2147483804"/>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2375362924" sldId="2147483805"/>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109121179" sldId="2147483806"/>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509716114" sldId="2147483807"/>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2987399471" sldId="2147483808"/>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780176968" sldId="2147483809"/>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2025798087" sldId="2147483810"/>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527233877" sldId="2147483811"/>
          </pc:sldLayoutMkLst>
        </pc:sldLayoutChg>
        <pc:sldLayoutChg chg="add del">
          <pc:chgData name="Lisa Evans (2307774)" userId="S::2307774@student.uwtsd.ac.uk::f8b578d0-89c4-4cef-b00a-ae4e82b2b936" providerId="AD" clId="Web-{769969B2-3169-7C92-A008-16A7517847E6}" dt="2023-10-22T16:08:20.227" v="40"/>
          <pc:sldLayoutMkLst>
            <pc:docMk/>
            <pc:sldMasterMk cId="3126687562" sldId="2147483813"/>
            <pc:sldLayoutMk cId="106105834" sldId="2147483812"/>
          </pc:sldLayoutMkLst>
        </pc:sldLayoutChg>
      </pc:sldMasterChg>
      <pc:sldMasterChg chg="add del addSldLayout delSldLayout">
        <pc:chgData name="Lisa Evans (2307774)" userId="S::2307774@student.uwtsd.ac.uk::f8b578d0-89c4-4cef-b00a-ae4e82b2b936" providerId="AD" clId="Web-{769969B2-3169-7C92-A008-16A7517847E6}" dt="2023-10-22T16:08:12.055" v="38"/>
        <pc:sldMasterMkLst>
          <pc:docMk/>
          <pc:sldMasterMk cId="2208603718" sldId="2147483826"/>
        </pc:sldMasterMkLst>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3244432543" sldId="2147483815"/>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3622827398" sldId="2147483816"/>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692064437" sldId="2147483817"/>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3043907771" sldId="2147483818"/>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546413761" sldId="2147483819"/>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1505076682" sldId="2147483820"/>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3957965147" sldId="2147483821"/>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600346059" sldId="2147483822"/>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2356137842" sldId="2147483823"/>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3061886498" sldId="2147483824"/>
          </pc:sldLayoutMkLst>
        </pc:sldLayoutChg>
        <pc:sldLayoutChg chg="add del">
          <pc:chgData name="Lisa Evans (2307774)" userId="S::2307774@student.uwtsd.ac.uk::f8b578d0-89c4-4cef-b00a-ae4e82b2b936" providerId="AD" clId="Web-{769969B2-3169-7C92-A008-16A7517847E6}" dt="2023-10-22T16:08:12.055" v="38"/>
          <pc:sldLayoutMkLst>
            <pc:docMk/>
            <pc:sldMasterMk cId="2208603718" sldId="2147483826"/>
            <pc:sldLayoutMk cId="218886368" sldId="2147483825"/>
          </pc:sldLayoutMkLst>
        </pc:sldLayoutChg>
      </pc:sldMasterChg>
    </pc:docChg>
  </pc:docChgLst>
  <pc:docChgLst>
    <pc:chgData name="Lisa Evans (2307774)" userId="S::2307774@student.uwtsd.ac.uk::f8b578d0-89c4-4cef-b00a-ae4e82b2b936" providerId="AD" clId="Web-{1ED2A967-E1F9-44A5-FCCB-8CB5AE18F073}"/>
    <pc:docChg chg="addSld modSld sldOrd addMainMaster addSection modSection">
      <pc:chgData name="Lisa Evans (2307774)" userId="S::2307774@student.uwtsd.ac.uk::f8b578d0-89c4-4cef-b00a-ae4e82b2b936" providerId="AD" clId="Web-{1ED2A967-E1F9-44A5-FCCB-8CB5AE18F073}" dt="2023-10-25T15:02:11.500" v="1989"/>
      <pc:docMkLst>
        <pc:docMk/>
      </pc:docMkLst>
      <pc:sldChg chg="addSp delSp modSp">
        <pc:chgData name="Lisa Evans (2307774)" userId="S::2307774@student.uwtsd.ac.uk::f8b578d0-89c4-4cef-b00a-ae4e82b2b936" providerId="AD" clId="Web-{1ED2A967-E1F9-44A5-FCCB-8CB5AE18F073}" dt="2023-10-23T17:16:59.730" v="939" actId="20577"/>
        <pc:sldMkLst>
          <pc:docMk/>
          <pc:sldMk cId="4205292203" sldId="261"/>
        </pc:sldMkLst>
        <pc:spChg chg="mod">
          <ac:chgData name="Lisa Evans (2307774)" userId="S::2307774@student.uwtsd.ac.uk::f8b578d0-89c4-4cef-b00a-ae4e82b2b936" providerId="AD" clId="Web-{1ED2A967-E1F9-44A5-FCCB-8CB5AE18F073}" dt="2023-10-23T16:01:47.886" v="141" actId="20577"/>
          <ac:spMkLst>
            <pc:docMk/>
            <pc:sldMk cId="4205292203" sldId="261"/>
            <ac:spMk id="2" creationId="{2724A52C-EABF-F367-32FF-0CC497BAC9E8}"/>
          </ac:spMkLst>
        </pc:spChg>
        <pc:spChg chg="del">
          <ac:chgData name="Lisa Evans (2307774)" userId="S::2307774@student.uwtsd.ac.uk::f8b578d0-89c4-4cef-b00a-ae4e82b2b936" providerId="AD" clId="Web-{1ED2A967-E1F9-44A5-FCCB-8CB5AE18F073}" dt="2023-10-23T15:58:20.951" v="0"/>
          <ac:spMkLst>
            <pc:docMk/>
            <pc:sldMk cId="4205292203" sldId="261"/>
            <ac:spMk id="3" creationId="{415D9479-BB02-AEB3-1BB5-3F128440F2C6}"/>
          </ac:spMkLst>
        </pc:spChg>
        <pc:spChg chg="add mod">
          <ac:chgData name="Lisa Evans (2307774)" userId="S::2307774@student.uwtsd.ac.uk::f8b578d0-89c4-4cef-b00a-ae4e82b2b936" providerId="AD" clId="Web-{1ED2A967-E1F9-44A5-FCCB-8CB5AE18F073}" dt="2023-10-23T17:16:59.730" v="939" actId="20577"/>
          <ac:spMkLst>
            <pc:docMk/>
            <pc:sldMk cId="4205292203" sldId="261"/>
            <ac:spMk id="5" creationId="{2FC1ED31-7B24-5427-06A6-708212609920}"/>
          </ac:spMkLst>
        </pc:spChg>
        <pc:graphicFrameChg chg="add mod ord modGraphic">
          <ac:chgData name="Lisa Evans (2307774)" userId="S::2307774@student.uwtsd.ac.uk::f8b578d0-89c4-4cef-b00a-ae4e82b2b936" providerId="AD" clId="Web-{1ED2A967-E1F9-44A5-FCCB-8CB5AE18F073}" dt="2023-10-23T16:38:01.863" v="904"/>
          <ac:graphicFrameMkLst>
            <pc:docMk/>
            <pc:sldMk cId="4205292203" sldId="261"/>
            <ac:graphicFrameMk id="4" creationId="{0F51779F-6830-4C2C-A59A-2E224B4995ED}"/>
          </ac:graphicFrameMkLst>
        </pc:graphicFrameChg>
      </pc:sldChg>
      <pc:sldChg chg="addSp delSp modSp new mod ord setBg">
        <pc:chgData name="Lisa Evans (2307774)" userId="S::2307774@student.uwtsd.ac.uk::f8b578d0-89c4-4cef-b00a-ae4e82b2b936" providerId="AD" clId="Web-{1ED2A967-E1F9-44A5-FCCB-8CB5AE18F073}" dt="2023-10-23T17:49:15.407" v="1211"/>
        <pc:sldMkLst>
          <pc:docMk/>
          <pc:sldMk cId="2672811954" sldId="262"/>
        </pc:sldMkLst>
        <pc:spChg chg="mod">
          <ac:chgData name="Lisa Evans (2307774)" userId="S::2307774@student.uwtsd.ac.uk::f8b578d0-89c4-4cef-b00a-ae4e82b2b936" providerId="AD" clId="Web-{1ED2A967-E1F9-44A5-FCCB-8CB5AE18F073}" dt="2023-10-23T17:20:01.422" v="975"/>
          <ac:spMkLst>
            <pc:docMk/>
            <pc:sldMk cId="2672811954" sldId="262"/>
            <ac:spMk id="2" creationId="{2905F240-D5A8-4CB1-203C-F8C3583D8902}"/>
          </ac:spMkLst>
        </pc:spChg>
        <pc:spChg chg="del">
          <ac:chgData name="Lisa Evans (2307774)" userId="S::2307774@student.uwtsd.ac.uk::f8b578d0-89c4-4cef-b00a-ae4e82b2b936" providerId="AD" clId="Web-{1ED2A967-E1F9-44A5-FCCB-8CB5AE18F073}" dt="2023-10-23T17:18:53.061" v="955"/>
          <ac:spMkLst>
            <pc:docMk/>
            <pc:sldMk cId="2672811954" sldId="262"/>
            <ac:spMk id="3" creationId="{70EBAACF-2BA4-FF8D-F366-DE14B85170AC}"/>
          </ac:spMkLst>
        </pc:spChg>
        <pc:spChg chg="add del">
          <ac:chgData name="Lisa Evans (2307774)" userId="S::2307774@student.uwtsd.ac.uk::f8b578d0-89c4-4cef-b00a-ae4e82b2b936" providerId="AD" clId="Web-{1ED2A967-E1F9-44A5-FCCB-8CB5AE18F073}" dt="2023-10-23T17:20:01.422" v="975"/>
          <ac:spMkLst>
            <pc:docMk/>
            <pc:sldMk cId="2672811954" sldId="262"/>
            <ac:spMk id="8" creationId="{F235837F-B19F-BF23-8F26-57E8900EE3E7}"/>
          </ac:spMkLst>
        </pc:spChg>
        <pc:spChg chg="add del">
          <ac:chgData name="Lisa Evans (2307774)" userId="S::2307774@student.uwtsd.ac.uk::f8b578d0-89c4-4cef-b00a-ae4e82b2b936" providerId="AD" clId="Web-{1ED2A967-E1F9-44A5-FCCB-8CB5AE18F073}" dt="2023-10-23T17:20:01.422" v="975"/>
          <ac:spMkLst>
            <pc:docMk/>
            <pc:sldMk cId="2672811954" sldId="262"/>
            <ac:spMk id="11" creationId="{DB66C9CD-6BF4-44CA-8078-0BB819080761}"/>
          </ac:spMkLst>
        </pc:spChg>
        <pc:spChg chg="add del">
          <ac:chgData name="Lisa Evans (2307774)" userId="S::2307774@student.uwtsd.ac.uk::f8b578d0-89c4-4cef-b00a-ae4e82b2b936" providerId="AD" clId="Web-{1ED2A967-E1F9-44A5-FCCB-8CB5AE18F073}" dt="2023-10-23T17:19:46.203" v="964"/>
          <ac:spMkLst>
            <pc:docMk/>
            <pc:sldMk cId="2672811954" sldId="262"/>
            <ac:spMk id="22" creationId="{DAD9000E-708C-464D-A86F-4ABE391B6BE8}"/>
          </ac:spMkLst>
        </pc:spChg>
        <pc:spChg chg="add del">
          <ac:chgData name="Lisa Evans (2307774)" userId="S::2307774@student.uwtsd.ac.uk::f8b578d0-89c4-4cef-b00a-ae4e82b2b936" providerId="AD" clId="Web-{1ED2A967-E1F9-44A5-FCCB-8CB5AE18F073}" dt="2023-10-23T17:19:50.719" v="968"/>
          <ac:spMkLst>
            <pc:docMk/>
            <pc:sldMk cId="2672811954" sldId="262"/>
            <ac:spMk id="24" creationId="{2772F870-D2E8-4E62-8E21-7C7E9AB44F62}"/>
          </ac:spMkLst>
        </pc:spChg>
        <pc:spChg chg="add del">
          <ac:chgData name="Lisa Evans (2307774)" userId="S::2307774@student.uwtsd.ac.uk::f8b578d0-89c4-4cef-b00a-ae4e82b2b936" providerId="AD" clId="Web-{1ED2A967-E1F9-44A5-FCCB-8CB5AE18F073}" dt="2023-10-23T17:19:43.969" v="962"/>
          <ac:spMkLst>
            <pc:docMk/>
            <pc:sldMk cId="2672811954" sldId="262"/>
            <ac:spMk id="26" creationId="{3011B0B3-5679-4759-90B8-3B908C4CBD21}"/>
          </ac:spMkLst>
        </pc:spChg>
        <pc:spChg chg="add del">
          <ac:chgData name="Lisa Evans (2307774)" userId="S::2307774@student.uwtsd.ac.uk::f8b578d0-89c4-4cef-b00a-ae4e82b2b936" providerId="AD" clId="Web-{1ED2A967-E1F9-44A5-FCCB-8CB5AE18F073}" dt="2023-10-23T17:19:46.203" v="964"/>
          <ac:spMkLst>
            <pc:docMk/>
            <pc:sldMk cId="2672811954" sldId="262"/>
            <ac:spMk id="43" creationId="{1AEB7F98-32EC-40D3-89EE-C8433023163A}"/>
          </ac:spMkLst>
        </pc:spChg>
        <pc:spChg chg="add del">
          <ac:chgData name="Lisa Evans (2307774)" userId="S::2307774@student.uwtsd.ac.uk::f8b578d0-89c4-4cef-b00a-ae4e82b2b936" providerId="AD" clId="Web-{1ED2A967-E1F9-44A5-FCCB-8CB5AE18F073}" dt="2023-10-23T17:19:46.203" v="964"/>
          <ac:spMkLst>
            <pc:docMk/>
            <pc:sldMk cId="2672811954" sldId="262"/>
            <ac:spMk id="45" creationId="{F235837F-B19F-BF23-8F26-57E8900EE3E7}"/>
          </ac:spMkLst>
        </pc:spChg>
        <pc:spChg chg="add del">
          <ac:chgData name="Lisa Evans (2307774)" userId="S::2307774@student.uwtsd.ac.uk::f8b578d0-89c4-4cef-b00a-ae4e82b2b936" providerId="AD" clId="Web-{1ED2A967-E1F9-44A5-FCCB-8CB5AE18F073}" dt="2023-10-23T17:19:48.406" v="966"/>
          <ac:spMkLst>
            <pc:docMk/>
            <pc:sldMk cId="2672811954" sldId="262"/>
            <ac:spMk id="47" creationId="{DB66C9CD-6BF4-44CA-8078-0BB819080761}"/>
          </ac:spMkLst>
        </pc:spChg>
        <pc:spChg chg="add del">
          <ac:chgData name="Lisa Evans (2307774)" userId="S::2307774@student.uwtsd.ac.uk::f8b578d0-89c4-4cef-b00a-ae4e82b2b936" providerId="AD" clId="Web-{1ED2A967-E1F9-44A5-FCCB-8CB5AE18F073}" dt="2023-10-23T17:19:48.406" v="966"/>
          <ac:spMkLst>
            <pc:docMk/>
            <pc:sldMk cId="2672811954" sldId="262"/>
            <ac:spMk id="49" creationId="{F235837F-B19F-BF23-8F26-57E8900EE3E7}"/>
          </ac:spMkLst>
        </pc:spChg>
        <pc:spChg chg="add del">
          <ac:chgData name="Lisa Evans (2307774)" userId="S::2307774@student.uwtsd.ac.uk::f8b578d0-89c4-4cef-b00a-ae4e82b2b936" providerId="AD" clId="Web-{1ED2A967-E1F9-44A5-FCCB-8CB5AE18F073}" dt="2023-10-23T17:19:48.406" v="966"/>
          <ac:spMkLst>
            <pc:docMk/>
            <pc:sldMk cId="2672811954" sldId="262"/>
            <ac:spMk id="50" creationId="{AA11AC2B-E0EE-4BB9-8BC1-EC5DA9DBEE30}"/>
          </ac:spMkLst>
        </pc:spChg>
        <pc:spChg chg="add del">
          <ac:chgData name="Lisa Evans (2307774)" userId="S::2307774@student.uwtsd.ac.uk::f8b578d0-89c4-4cef-b00a-ae4e82b2b936" providerId="AD" clId="Web-{1ED2A967-E1F9-44A5-FCCB-8CB5AE18F073}" dt="2023-10-23T17:19:50.719" v="968"/>
          <ac:spMkLst>
            <pc:docMk/>
            <pc:sldMk cId="2672811954" sldId="262"/>
            <ac:spMk id="52" creationId="{DB66C9CD-6BF4-44CA-8078-0BB819080761}"/>
          </ac:spMkLst>
        </pc:spChg>
        <pc:spChg chg="add del">
          <ac:chgData name="Lisa Evans (2307774)" userId="S::2307774@student.uwtsd.ac.uk::f8b578d0-89c4-4cef-b00a-ae4e82b2b936" providerId="AD" clId="Web-{1ED2A967-E1F9-44A5-FCCB-8CB5AE18F073}" dt="2023-10-23T17:19:50.719" v="968"/>
          <ac:spMkLst>
            <pc:docMk/>
            <pc:sldMk cId="2672811954" sldId="262"/>
            <ac:spMk id="54" creationId="{F235837F-B19F-BF23-8F26-57E8900EE3E7}"/>
          </ac:spMkLst>
        </pc:spChg>
        <pc:spChg chg="add del">
          <ac:chgData name="Lisa Evans (2307774)" userId="S::2307774@student.uwtsd.ac.uk::f8b578d0-89c4-4cef-b00a-ae4e82b2b936" providerId="AD" clId="Web-{1ED2A967-E1F9-44A5-FCCB-8CB5AE18F073}" dt="2023-10-23T17:19:50.719" v="968"/>
          <ac:spMkLst>
            <pc:docMk/>
            <pc:sldMk cId="2672811954" sldId="262"/>
            <ac:spMk id="55" creationId="{B3E4F30C-F711-4B5B-BF39-0F71A2E8A8C4}"/>
          </ac:spMkLst>
        </pc:spChg>
        <pc:spChg chg="add del">
          <ac:chgData name="Lisa Evans (2307774)" userId="S::2307774@student.uwtsd.ac.uk::f8b578d0-89c4-4cef-b00a-ae4e82b2b936" providerId="AD" clId="Web-{1ED2A967-E1F9-44A5-FCCB-8CB5AE18F073}" dt="2023-10-23T17:19:50.719" v="968"/>
          <ac:spMkLst>
            <pc:docMk/>
            <pc:sldMk cId="2672811954" sldId="262"/>
            <ac:spMk id="56" creationId="{A6E1E5C3-7E0A-4EFE-9FD9-A8CA2FDCC559}"/>
          </ac:spMkLst>
        </pc:spChg>
        <pc:spChg chg="add del">
          <ac:chgData name="Lisa Evans (2307774)" userId="S::2307774@student.uwtsd.ac.uk::f8b578d0-89c4-4cef-b00a-ae4e82b2b936" providerId="AD" clId="Web-{1ED2A967-E1F9-44A5-FCCB-8CB5AE18F073}" dt="2023-10-23T17:19:56.672" v="970"/>
          <ac:spMkLst>
            <pc:docMk/>
            <pc:sldMk cId="2672811954" sldId="262"/>
            <ac:spMk id="62" creationId="{3011B0B3-5679-4759-90B8-3B908C4CBD21}"/>
          </ac:spMkLst>
        </pc:spChg>
        <pc:spChg chg="add del">
          <ac:chgData name="Lisa Evans (2307774)" userId="S::2307774@student.uwtsd.ac.uk::f8b578d0-89c4-4cef-b00a-ae4e82b2b936" providerId="AD" clId="Web-{1ED2A967-E1F9-44A5-FCCB-8CB5AE18F073}" dt="2023-10-23T17:19:59.125" v="972"/>
          <ac:spMkLst>
            <pc:docMk/>
            <pc:sldMk cId="2672811954" sldId="262"/>
            <ac:spMk id="65" creationId="{1AEB7F98-32EC-40D3-89EE-C8433023163A}"/>
          </ac:spMkLst>
        </pc:spChg>
        <pc:spChg chg="add del">
          <ac:chgData name="Lisa Evans (2307774)" userId="S::2307774@student.uwtsd.ac.uk::f8b578d0-89c4-4cef-b00a-ae4e82b2b936" providerId="AD" clId="Web-{1ED2A967-E1F9-44A5-FCCB-8CB5AE18F073}" dt="2023-10-23T17:19:59.125" v="972"/>
          <ac:spMkLst>
            <pc:docMk/>
            <pc:sldMk cId="2672811954" sldId="262"/>
            <ac:spMk id="67" creationId="{F235837F-B19F-BF23-8F26-57E8900EE3E7}"/>
          </ac:spMkLst>
        </pc:spChg>
        <pc:spChg chg="add del">
          <ac:chgData name="Lisa Evans (2307774)" userId="S::2307774@student.uwtsd.ac.uk::f8b578d0-89c4-4cef-b00a-ae4e82b2b936" providerId="AD" clId="Web-{1ED2A967-E1F9-44A5-FCCB-8CB5AE18F073}" dt="2023-10-23T17:20:01.407" v="974"/>
          <ac:spMkLst>
            <pc:docMk/>
            <pc:sldMk cId="2672811954" sldId="262"/>
            <ac:spMk id="69" creationId="{DB66C9CD-6BF4-44CA-8078-0BB819080761}"/>
          </ac:spMkLst>
        </pc:spChg>
        <pc:spChg chg="add del">
          <ac:chgData name="Lisa Evans (2307774)" userId="S::2307774@student.uwtsd.ac.uk::f8b578d0-89c4-4cef-b00a-ae4e82b2b936" providerId="AD" clId="Web-{1ED2A967-E1F9-44A5-FCCB-8CB5AE18F073}" dt="2023-10-23T17:20:01.407" v="974"/>
          <ac:spMkLst>
            <pc:docMk/>
            <pc:sldMk cId="2672811954" sldId="262"/>
            <ac:spMk id="71" creationId="{F235837F-B19F-BF23-8F26-57E8900EE3E7}"/>
          </ac:spMkLst>
        </pc:spChg>
        <pc:spChg chg="add">
          <ac:chgData name="Lisa Evans (2307774)" userId="S::2307774@student.uwtsd.ac.uk::f8b578d0-89c4-4cef-b00a-ae4e82b2b936" providerId="AD" clId="Web-{1ED2A967-E1F9-44A5-FCCB-8CB5AE18F073}" dt="2023-10-23T17:20:01.422" v="975"/>
          <ac:spMkLst>
            <pc:docMk/>
            <pc:sldMk cId="2672811954" sldId="262"/>
            <ac:spMk id="73" creationId="{1AEB7F98-32EC-40D3-89EE-C8433023163A}"/>
          </ac:spMkLst>
        </pc:spChg>
        <pc:spChg chg="add mod">
          <ac:chgData name="Lisa Evans (2307774)" userId="S::2307774@student.uwtsd.ac.uk::f8b578d0-89c4-4cef-b00a-ae4e82b2b936" providerId="AD" clId="Web-{1ED2A967-E1F9-44A5-FCCB-8CB5AE18F073}" dt="2023-10-23T17:49:11.954" v="1209" actId="20577"/>
          <ac:spMkLst>
            <pc:docMk/>
            <pc:sldMk cId="2672811954" sldId="262"/>
            <ac:spMk id="75" creationId="{F235837F-B19F-BF23-8F26-57E8900EE3E7}"/>
          </ac:spMkLst>
        </pc:spChg>
        <pc:grpChg chg="add del">
          <ac:chgData name="Lisa Evans (2307774)" userId="S::2307774@student.uwtsd.ac.uk::f8b578d0-89c4-4cef-b00a-ae4e82b2b936" providerId="AD" clId="Web-{1ED2A967-E1F9-44A5-FCCB-8CB5AE18F073}" dt="2023-10-23T17:19:43.969" v="962"/>
          <ac:grpSpMkLst>
            <pc:docMk/>
            <pc:sldMk cId="2672811954" sldId="262"/>
            <ac:grpSpMk id="20" creationId="{F982E0B2-AA9C-441C-A08E-A9DF9CF12116}"/>
          </ac:grpSpMkLst>
        </pc:grpChg>
        <pc:grpChg chg="add del">
          <ac:chgData name="Lisa Evans (2307774)" userId="S::2307774@student.uwtsd.ac.uk::f8b578d0-89c4-4cef-b00a-ae4e82b2b936" providerId="AD" clId="Web-{1ED2A967-E1F9-44A5-FCCB-8CB5AE18F073}" dt="2023-10-23T17:19:43.969" v="962"/>
          <ac:grpSpMkLst>
            <pc:docMk/>
            <pc:sldMk cId="2672811954" sldId="262"/>
            <ac:grpSpMk id="28" creationId="{49E013D9-9421-47E7-9080-30F6E544BE45}"/>
          </ac:grpSpMkLst>
        </pc:grpChg>
        <pc:grpChg chg="add del">
          <ac:chgData name="Lisa Evans (2307774)" userId="S::2307774@student.uwtsd.ac.uk::f8b578d0-89c4-4cef-b00a-ae4e82b2b936" providerId="AD" clId="Web-{1ED2A967-E1F9-44A5-FCCB-8CB5AE18F073}" dt="2023-10-23T17:19:56.672" v="970"/>
          <ac:grpSpMkLst>
            <pc:docMk/>
            <pc:sldMk cId="2672811954" sldId="262"/>
            <ac:grpSpMk id="59" creationId="{F982E0B2-AA9C-441C-A08E-A9DF9CF12116}"/>
          </ac:grpSpMkLst>
        </pc:grpChg>
        <pc:grpChg chg="add del">
          <ac:chgData name="Lisa Evans (2307774)" userId="S::2307774@student.uwtsd.ac.uk::f8b578d0-89c4-4cef-b00a-ae4e82b2b936" providerId="AD" clId="Web-{1ED2A967-E1F9-44A5-FCCB-8CB5AE18F073}" dt="2023-10-23T17:19:56.672" v="970"/>
          <ac:grpSpMkLst>
            <pc:docMk/>
            <pc:sldMk cId="2672811954" sldId="262"/>
            <ac:grpSpMk id="63" creationId="{49E013D9-9421-47E7-9080-30F6E544BE45}"/>
          </ac:grpSpMkLst>
        </pc:grpChg>
        <pc:picChg chg="add mod ord">
          <ac:chgData name="Lisa Evans (2307774)" userId="S::2307774@student.uwtsd.ac.uk::f8b578d0-89c4-4cef-b00a-ae4e82b2b936" providerId="AD" clId="Web-{1ED2A967-E1F9-44A5-FCCB-8CB5AE18F073}" dt="2023-10-23T17:30:16.923" v="1097" actId="14100"/>
          <ac:picMkLst>
            <pc:docMk/>
            <pc:sldMk cId="2672811954" sldId="262"/>
            <ac:picMk id="4" creationId="{9E2181EC-5F9F-4CFB-16D9-5A52F9797CA9}"/>
          </ac:picMkLst>
        </pc:picChg>
        <pc:cxnChg chg="add del">
          <ac:chgData name="Lisa Evans (2307774)" userId="S::2307774@student.uwtsd.ac.uk::f8b578d0-89c4-4cef-b00a-ae4e82b2b936" providerId="AD" clId="Web-{1ED2A967-E1F9-44A5-FCCB-8CB5AE18F073}" dt="2023-10-23T17:20:01.422" v="975"/>
          <ac:cxnSpMkLst>
            <pc:docMk/>
            <pc:sldMk cId="2672811954" sldId="262"/>
            <ac:cxnSpMk id="13" creationId="{77C6DF49-CBE3-4038-AC78-35DE4FD7CE8E}"/>
          </ac:cxnSpMkLst>
        </pc:cxnChg>
        <pc:cxnChg chg="add del">
          <ac:chgData name="Lisa Evans (2307774)" userId="S::2307774@student.uwtsd.ac.uk::f8b578d0-89c4-4cef-b00a-ae4e82b2b936" providerId="AD" clId="Web-{1ED2A967-E1F9-44A5-FCCB-8CB5AE18F073}" dt="2023-10-23T17:19:43.969" v="962"/>
          <ac:cxnSpMkLst>
            <pc:docMk/>
            <pc:sldMk cId="2672811954" sldId="262"/>
            <ac:cxnSpMk id="18" creationId="{701C0CAB-6A03-4C6A-9FAA-219847753628}"/>
          </ac:cxnSpMkLst>
        </pc:cxnChg>
        <pc:cxnChg chg="add del">
          <ac:chgData name="Lisa Evans (2307774)" userId="S::2307774@student.uwtsd.ac.uk::f8b578d0-89c4-4cef-b00a-ae4e82b2b936" providerId="AD" clId="Web-{1ED2A967-E1F9-44A5-FCCB-8CB5AE18F073}" dt="2023-10-23T17:19:46.203" v="964"/>
          <ac:cxnSpMkLst>
            <pc:docMk/>
            <pc:sldMk cId="2672811954" sldId="262"/>
            <ac:cxnSpMk id="44" creationId="{77C6DF49-CBE3-4038-AC78-35DE4FD7CE8E}"/>
          </ac:cxnSpMkLst>
        </pc:cxnChg>
        <pc:cxnChg chg="add del">
          <ac:chgData name="Lisa Evans (2307774)" userId="S::2307774@student.uwtsd.ac.uk::f8b578d0-89c4-4cef-b00a-ae4e82b2b936" providerId="AD" clId="Web-{1ED2A967-E1F9-44A5-FCCB-8CB5AE18F073}" dt="2023-10-23T17:19:48.406" v="966"/>
          <ac:cxnSpMkLst>
            <pc:docMk/>
            <pc:sldMk cId="2672811954" sldId="262"/>
            <ac:cxnSpMk id="48" creationId="{77C6DF49-CBE3-4038-AC78-35DE4FD7CE8E}"/>
          </ac:cxnSpMkLst>
        </pc:cxnChg>
        <pc:cxnChg chg="add del">
          <ac:chgData name="Lisa Evans (2307774)" userId="S::2307774@student.uwtsd.ac.uk::f8b578d0-89c4-4cef-b00a-ae4e82b2b936" providerId="AD" clId="Web-{1ED2A967-E1F9-44A5-FCCB-8CB5AE18F073}" dt="2023-10-23T17:19:50.719" v="968"/>
          <ac:cxnSpMkLst>
            <pc:docMk/>
            <pc:sldMk cId="2672811954" sldId="262"/>
            <ac:cxnSpMk id="53" creationId="{77C6DF49-CBE3-4038-AC78-35DE4FD7CE8E}"/>
          </ac:cxnSpMkLst>
        </pc:cxnChg>
        <pc:cxnChg chg="add del">
          <ac:chgData name="Lisa Evans (2307774)" userId="S::2307774@student.uwtsd.ac.uk::f8b578d0-89c4-4cef-b00a-ae4e82b2b936" providerId="AD" clId="Web-{1ED2A967-E1F9-44A5-FCCB-8CB5AE18F073}" dt="2023-10-23T17:19:56.672" v="970"/>
          <ac:cxnSpMkLst>
            <pc:docMk/>
            <pc:sldMk cId="2672811954" sldId="262"/>
            <ac:cxnSpMk id="58" creationId="{701C0CAB-6A03-4C6A-9FAA-219847753628}"/>
          </ac:cxnSpMkLst>
        </pc:cxnChg>
        <pc:cxnChg chg="add del">
          <ac:chgData name="Lisa Evans (2307774)" userId="S::2307774@student.uwtsd.ac.uk::f8b578d0-89c4-4cef-b00a-ae4e82b2b936" providerId="AD" clId="Web-{1ED2A967-E1F9-44A5-FCCB-8CB5AE18F073}" dt="2023-10-23T17:19:59.125" v="972"/>
          <ac:cxnSpMkLst>
            <pc:docMk/>
            <pc:sldMk cId="2672811954" sldId="262"/>
            <ac:cxnSpMk id="66" creationId="{77C6DF49-CBE3-4038-AC78-35DE4FD7CE8E}"/>
          </ac:cxnSpMkLst>
        </pc:cxnChg>
        <pc:cxnChg chg="add del">
          <ac:chgData name="Lisa Evans (2307774)" userId="S::2307774@student.uwtsd.ac.uk::f8b578d0-89c4-4cef-b00a-ae4e82b2b936" providerId="AD" clId="Web-{1ED2A967-E1F9-44A5-FCCB-8CB5AE18F073}" dt="2023-10-23T17:20:01.407" v="974"/>
          <ac:cxnSpMkLst>
            <pc:docMk/>
            <pc:sldMk cId="2672811954" sldId="262"/>
            <ac:cxnSpMk id="70" creationId="{77C6DF49-CBE3-4038-AC78-35DE4FD7CE8E}"/>
          </ac:cxnSpMkLst>
        </pc:cxnChg>
        <pc:cxnChg chg="add">
          <ac:chgData name="Lisa Evans (2307774)" userId="S::2307774@student.uwtsd.ac.uk::f8b578d0-89c4-4cef-b00a-ae4e82b2b936" providerId="AD" clId="Web-{1ED2A967-E1F9-44A5-FCCB-8CB5AE18F073}" dt="2023-10-23T17:20:01.422" v="975"/>
          <ac:cxnSpMkLst>
            <pc:docMk/>
            <pc:sldMk cId="2672811954" sldId="262"/>
            <ac:cxnSpMk id="74" creationId="{77C6DF49-CBE3-4038-AC78-35DE4FD7CE8E}"/>
          </ac:cxnSpMkLst>
        </pc:cxnChg>
      </pc:sldChg>
      <pc:sldChg chg="addSp delSp modSp new ord">
        <pc:chgData name="Lisa Evans (2307774)" userId="S::2307774@student.uwtsd.ac.uk::f8b578d0-89c4-4cef-b00a-ae4e82b2b936" providerId="AD" clId="Web-{1ED2A967-E1F9-44A5-FCCB-8CB5AE18F073}" dt="2023-10-25T13:14:07.846" v="1981" actId="20577"/>
        <pc:sldMkLst>
          <pc:docMk/>
          <pc:sldMk cId="1491747430" sldId="263"/>
        </pc:sldMkLst>
        <pc:spChg chg="del mod">
          <ac:chgData name="Lisa Evans (2307774)" userId="S::2307774@student.uwtsd.ac.uk::f8b578d0-89c4-4cef-b00a-ae4e82b2b936" providerId="AD" clId="Web-{1ED2A967-E1F9-44A5-FCCB-8CB5AE18F073}" dt="2023-10-23T18:27:21.336" v="1222"/>
          <ac:spMkLst>
            <pc:docMk/>
            <pc:sldMk cId="1491747430" sldId="263"/>
            <ac:spMk id="2" creationId="{D542C09C-7AF7-BEF4-4CB8-7B20FFDF3477}"/>
          </ac:spMkLst>
        </pc:spChg>
        <pc:spChg chg="del">
          <ac:chgData name="Lisa Evans (2307774)" userId="S::2307774@student.uwtsd.ac.uk::f8b578d0-89c4-4cef-b00a-ae4e82b2b936" providerId="AD" clId="Web-{1ED2A967-E1F9-44A5-FCCB-8CB5AE18F073}" dt="2023-10-23T18:27:12.758" v="1221"/>
          <ac:spMkLst>
            <pc:docMk/>
            <pc:sldMk cId="1491747430" sldId="263"/>
            <ac:spMk id="3" creationId="{45BAFC17-4DBB-B4C3-CEBD-DA8D9EA647D6}"/>
          </ac:spMkLst>
        </pc:spChg>
        <pc:spChg chg="add mod">
          <ac:chgData name="Lisa Evans (2307774)" userId="S::2307774@student.uwtsd.ac.uk::f8b578d0-89c4-4cef-b00a-ae4e82b2b936" providerId="AD" clId="Web-{1ED2A967-E1F9-44A5-FCCB-8CB5AE18F073}" dt="2023-10-25T13:14:07.846" v="1981" actId="20577"/>
          <ac:spMkLst>
            <pc:docMk/>
            <pc:sldMk cId="1491747430" sldId="263"/>
            <ac:spMk id="4" creationId="{5663AD75-E4AA-3CE6-EF37-0A4B60405862}"/>
          </ac:spMkLst>
        </pc:spChg>
      </pc:sldChg>
      <pc:sldChg chg="add ord">
        <pc:chgData name="Lisa Evans (2307774)" userId="S::2307774@student.uwtsd.ac.uk::f8b578d0-89c4-4cef-b00a-ae4e82b2b936" providerId="AD" clId="Web-{1ED2A967-E1F9-44A5-FCCB-8CB5AE18F073}" dt="2023-10-25T15:02:11.500" v="1989"/>
        <pc:sldMkLst>
          <pc:docMk/>
          <pc:sldMk cId="3709355722" sldId="264"/>
        </pc:sldMkLst>
      </pc:sldChg>
      <pc:sldMasterChg chg="add addSldLayout">
        <pc:chgData name="Lisa Evans (2307774)" userId="S::2307774@student.uwtsd.ac.uk::f8b578d0-89c4-4cef-b00a-ae4e82b2b936" providerId="AD" clId="Web-{1ED2A967-E1F9-44A5-FCCB-8CB5AE18F073}" dt="2023-10-25T15:01:35.420" v="1982"/>
        <pc:sldMasterMkLst>
          <pc:docMk/>
          <pc:sldMasterMk cId="1054912823" sldId="2147483946"/>
        </pc:sldMasterMkLst>
        <pc:sldLayoutChg chg="add">
          <pc:chgData name="Lisa Evans (2307774)" userId="S::2307774@student.uwtsd.ac.uk::f8b578d0-89c4-4cef-b00a-ae4e82b2b936" providerId="AD" clId="Web-{1ED2A967-E1F9-44A5-FCCB-8CB5AE18F073}" dt="2023-10-25T15:01:35.420" v="1982"/>
          <pc:sldLayoutMkLst>
            <pc:docMk/>
            <pc:sldMasterMk cId="1054912823" sldId="2147483946"/>
            <pc:sldLayoutMk cId="172294221" sldId="214748394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BF6D46-07D0-48F1-8D6D-24F004A1A71D}" type="datetimeFigureOut">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21B5F4-84EE-4F80-9283-286A8ED7064F}" type="slidenum">
              <a:t>‹#›</a:t>
            </a:fld>
            <a:endParaRPr lang="en-US"/>
          </a:p>
        </p:txBody>
      </p:sp>
    </p:spTree>
    <p:extLst>
      <p:ext uri="{BB962C8B-B14F-4D97-AF65-F5344CB8AC3E}">
        <p14:creationId xmlns:p14="http://schemas.microsoft.com/office/powerpoint/2010/main" val="2552246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D64C5B-86A3-4F29-871F-D97BA3734602}" type="slidenum">
              <a:rPr lang="en-GB" smtClean="0"/>
              <a:t>2</a:t>
            </a:fld>
            <a:endParaRPr lang="en-GB"/>
          </a:p>
        </p:txBody>
      </p:sp>
    </p:spTree>
    <p:extLst>
      <p:ext uri="{BB962C8B-B14F-4D97-AF65-F5344CB8AC3E}">
        <p14:creationId xmlns:p14="http://schemas.microsoft.com/office/powerpoint/2010/main" val="1656267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240448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67029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374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0492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21312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81057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67376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261142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442754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936286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10/25/2023</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075760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2294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10/25/2023</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666444853"/>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054912823"/>
      </p:ext>
    </p:extLst>
  </p:cSld>
  <p:clrMap bg1="lt1" tx1="dk1" bg2="lt2" tx2="dk2" accent1="accent1" accent2="accent2" accent3="accent3" accent4="accent4" accent5="accent5" accent6="accent6" hlink="hlink" folHlink="folHlink"/>
  <p:sldLayoutIdLst>
    <p:sldLayoutId id="21474839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asana.com" TargetMode="External"/><Relationship Id="rId3" Type="http://schemas.openxmlformats.org/officeDocument/2006/relationships/hyperlink" Target="https://www.braintracy.com" TargetMode="External"/><Relationship Id="rId7" Type="http://schemas.openxmlformats.org/officeDocument/2006/relationships/hyperlink" Target="https://www.careeraddict.com" TargetMode="External"/><Relationship Id="rId2" Type="http://schemas.openxmlformats.org/officeDocument/2006/relationships/hyperlink" Target="https://www.eisenhower.me" TargetMode="External"/><Relationship Id="rId1" Type="http://schemas.openxmlformats.org/officeDocument/2006/relationships/slideLayout" Target="../slideLayouts/slideLayout2.xml"/><Relationship Id="rId6" Type="http://schemas.openxmlformats.org/officeDocument/2006/relationships/hyperlink" Target="https://cft.vanderbilit.edu/guides-sub-pages/blooms-taxonomy/" TargetMode="External"/><Relationship Id="rId5" Type="http://schemas.openxmlformats.org/officeDocument/2006/relationships/hyperlink" Target="https://mycareer.aicpa-cima.com/article/how-to-manage-your-time-andpriorities" TargetMode="External"/><Relationship Id="rId4" Type="http://schemas.openxmlformats.org/officeDocument/2006/relationships/hyperlink" Target="https://www.azquotes.com"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tT89OZ7TNwc"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63AD75-E4AA-3CE6-EF37-0A4B60405862}"/>
              </a:ext>
            </a:extLst>
          </p:cNvPr>
          <p:cNvSpPr txBox="1"/>
          <p:nvPr/>
        </p:nvSpPr>
        <p:spPr>
          <a:xfrm>
            <a:off x="800652" y="502479"/>
            <a:ext cx="11114156"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Element 1: Blog – What is good time management?</a:t>
            </a:r>
          </a:p>
          <a:p>
            <a:r>
              <a:rPr lang="en-US" dirty="0"/>
              <a:t>References element 1</a:t>
            </a:r>
          </a:p>
          <a:p>
            <a:endParaRPr lang="en-US" dirty="0"/>
          </a:p>
          <a:p>
            <a:r>
              <a:rPr lang="en-US" sz="1400" err="1"/>
              <a:t>Cottrell,s</a:t>
            </a:r>
            <a:r>
              <a:rPr lang="en-US" sz="1400" dirty="0"/>
              <a:t>.(2013), The study skills handbook.4th edition.</a:t>
            </a:r>
          </a:p>
          <a:p>
            <a:r>
              <a:rPr lang="en-US" sz="1400" dirty="0" err="1"/>
              <a:t>Matrix,E</a:t>
            </a:r>
            <a:r>
              <a:rPr lang="en-US" sz="1400" dirty="0"/>
              <a:t>(2011-2023)introducing the Eisenhower Matrix </a:t>
            </a:r>
            <a:r>
              <a:rPr lang="en-US" sz="1400" dirty="0">
                <a:hlinkClick r:id="rId2"/>
              </a:rPr>
              <a:t>https://www.eisenhower.me</a:t>
            </a:r>
            <a:r>
              <a:rPr lang="en-US" sz="1400"/>
              <a:t>  (access by 20 October 2023)</a:t>
            </a:r>
          </a:p>
          <a:p>
            <a:r>
              <a:rPr lang="en-US" sz="1400" dirty="0" err="1"/>
              <a:t>Pareto,V</a:t>
            </a:r>
            <a:r>
              <a:rPr lang="en-US" sz="1400" dirty="0"/>
              <a:t>. </a:t>
            </a:r>
            <a:r>
              <a:rPr lang="en-US" sz="1400" dirty="0">
                <a:hlinkClick r:id="rId3"/>
              </a:rPr>
              <a:t>https://www.braintracy.com</a:t>
            </a:r>
            <a:endParaRPr lang="en-US" sz="1400" dirty="0"/>
          </a:p>
          <a:p>
            <a:r>
              <a:rPr lang="en-US" sz="1400" dirty="0" err="1"/>
              <a:t>Penn.W</a:t>
            </a:r>
            <a:r>
              <a:rPr lang="en-US" sz="1400" dirty="0"/>
              <a:t> </a:t>
            </a:r>
            <a:r>
              <a:rPr lang="en-US" sz="1400" dirty="0">
                <a:hlinkClick r:id="rId4"/>
              </a:rPr>
              <a:t>https://www.azquotes.com</a:t>
            </a:r>
            <a:r>
              <a:rPr lang="en-US" sz="1400"/>
              <a:t> (access by 20october 2023)</a:t>
            </a:r>
          </a:p>
          <a:p>
            <a:r>
              <a:rPr lang="en-US" sz="1400" dirty="0">
                <a:hlinkClick r:id="rId5"/>
              </a:rPr>
              <a:t>https://mycareer.aicpa-cima.com/article/how-to-manage-your-time-andpriorities</a:t>
            </a:r>
            <a:r>
              <a:rPr lang="en-US" sz="1400" dirty="0"/>
              <a:t> access by (23october 2023)</a:t>
            </a:r>
          </a:p>
          <a:p>
            <a:endParaRPr lang="en-US" sz="1400" dirty="0"/>
          </a:p>
          <a:p>
            <a:r>
              <a:rPr lang="en-US" dirty="0"/>
              <a:t>Element 2: Academic Poster – What is critical thinking and how can it be developed?</a:t>
            </a:r>
          </a:p>
          <a:p>
            <a:r>
              <a:rPr lang="en-US" dirty="0"/>
              <a:t>References element 2</a:t>
            </a:r>
          </a:p>
          <a:p>
            <a:endParaRPr lang="en-US" dirty="0"/>
          </a:p>
          <a:p>
            <a:r>
              <a:rPr lang="en-US" sz="1400" dirty="0" err="1"/>
              <a:t>Alkineni,A</a:t>
            </a:r>
            <a:r>
              <a:rPr lang="en-US" sz="1400" dirty="0"/>
              <a:t>. BrainyQuote.com </a:t>
            </a:r>
          </a:p>
          <a:p>
            <a:r>
              <a:rPr lang="en-US" sz="1400" dirty="0" err="1"/>
              <a:t>Armstrong,P</a:t>
            </a:r>
            <a:r>
              <a:rPr lang="en-US" sz="1400" dirty="0"/>
              <a:t>(2010). Bloom's Taxonomy. Vanderbilt University center of teaching. </a:t>
            </a:r>
            <a:r>
              <a:rPr lang="en-US" sz="1400" dirty="0">
                <a:hlinkClick r:id="rId6"/>
              </a:rPr>
              <a:t>https://cft.vanderbilit.edu/guides-sub-pages/blooms-taxonomy/</a:t>
            </a:r>
            <a:r>
              <a:rPr lang="en-US" sz="1400" dirty="0"/>
              <a:t>.</a:t>
            </a:r>
          </a:p>
          <a:p>
            <a:r>
              <a:rPr lang="en-US" sz="1400" dirty="0" err="1"/>
              <a:t>Bloom,B.s</a:t>
            </a:r>
            <a:r>
              <a:rPr lang="en-US" sz="1400" dirty="0"/>
              <a:t>.(ED) (1956) Taxonomy of educational objectives.</a:t>
            </a:r>
          </a:p>
          <a:p>
            <a:r>
              <a:rPr lang="en-US" sz="1400" err="1"/>
              <a:t>David,V</a:t>
            </a:r>
            <a:r>
              <a:rPr lang="en-US" sz="1400" dirty="0"/>
              <a:t>.(2019) lifestyle and career expert available at </a:t>
            </a:r>
            <a:r>
              <a:rPr lang="en-US" sz="1400" dirty="0">
                <a:hlinkClick r:id="rId7"/>
              </a:rPr>
              <a:t>https://www.careeraddict.com</a:t>
            </a:r>
          </a:p>
          <a:p>
            <a:r>
              <a:rPr lang="en-US" sz="1400" dirty="0" err="1"/>
              <a:t>Martins,J</a:t>
            </a:r>
            <a:r>
              <a:rPr lang="en-US" sz="1400" dirty="0"/>
              <a:t>. (2023) How to build your critical thinking skills in 7 steps. Available at: </a:t>
            </a:r>
            <a:r>
              <a:rPr lang="en-US" sz="1400" dirty="0">
                <a:hlinkClick r:id="rId8"/>
              </a:rPr>
              <a:t>http://asana.com</a:t>
            </a:r>
            <a:r>
              <a:rPr lang="en-US" sz="1400"/>
              <a:t> (accessed: 230ctober2023)</a:t>
            </a:r>
            <a:endParaRPr lang="en-US" sz="1400" dirty="0"/>
          </a:p>
          <a:p>
            <a:endParaRPr lang="en-US" sz="1400" dirty="0"/>
          </a:p>
          <a:p>
            <a:endParaRPr lang="en-US" sz="1400"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491747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3900" y="1079500"/>
            <a:ext cx="6119131" cy="2138400"/>
          </a:xfrm>
        </p:spPr>
        <p:txBody>
          <a:bodyPr>
            <a:normAutofit/>
          </a:bodyPr>
          <a:lstStyle/>
          <a:p>
            <a:r>
              <a:rPr lang="en-US" dirty="0"/>
              <a:t>Ever feel like you need 48 hours in a day ?</a:t>
            </a:r>
          </a:p>
        </p:txBody>
      </p:sp>
      <p:sp>
        <p:nvSpPr>
          <p:cNvPr id="3" name="Subtitle 2"/>
          <p:cNvSpPr>
            <a:spLocks noGrp="1"/>
          </p:cNvSpPr>
          <p:nvPr>
            <p:ph type="subTitle" idx="1"/>
          </p:nvPr>
        </p:nvSpPr>
        <p:spPr>
          <a:xfrm>
            <a:off x="4980779" y="4113213"/>
            <a:ext cx="6125372" cy="1655762"/>
          </a:xfrm>
        </p:spPr>
        <p:txBody>
          <a:bodyPr>
            <a:normAutofit/>
          </a:bodyPr>
          <a:lstStyle/>
          <a:p>
            <a:r>
              <a:rPr lang="en-US" dirty="0"/>
              <a:t>What is good time management?</a:t>
            </a:r>
          </a:p>
        </p:txBody>
      </p:sp>
      <p:pic>
        <p:nvPicPr>
          <p:cNvPr id="31" name="Picture 30" descr="A marble with brown and aqua colors">
            <a:extLst>
              <a:ext uri="{FF2B5EF4-FFF2-40B4-BE49-F238E27FC236}">
                <a16:creationId xmlns:a16="http://schemas.microsoft.com/office/drawing/2014/main" id="{7F510410-F495-30E4-1401-C82B679B0D6B}"/>
              </a:ext>
            </a:extLst>
          </p:cNvPr>
          <p:cNvPicPr>
            <a:picLocks noChangeAspect="1"/>
          </p:cNvPicPr>
          <p:nvPr/>
        </p:nvPicPr>
        <p:blipFill rotWithShape="1">
          <a:blip r:embed="rId2"/>
          <a:srcRect l="27396" r="32601" b="1"/>
          <a:stretch/>
        </p:blipFill>
        <p:spPr>
          <a:xfrm>
            <a:off x="20" y="10"/>
            <a:ext cx="3863955" cy="6857989"/>
          </a:xfrm>
          <a:prstGeom prst="rect">
            <a:avLst/>
          </a:prstGeom>
        </p:spPr>
      </p:pic>
      <p:cxnSp>
        <p:nvCxnSpPr>
          <p:cNvPr id="67" name="Straight Connector 66">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B1658-B4D6-DD98-C096-460B8D48DDF0}"/>
              </a:ext>
            </a:extLst>
          </p:cNvPr>
          <p:cNvSpPr>
            <a:spLocks noGrp="1"/>
          </p:cNvSpPr>
          <p:nvPr>
            <p:ph type="title"/>
          </p:nvPr>
        </p:nvSpPr>
        <p:spPr>
          <a:xfrm>
            <a:off x="6663910" y="540033"/>
            <a:ext cx="4426782" cy="1331604"/>
          </a:xfrm>
        </p:spPr>
        <p:txBody>
          <a:bodyPr anchor="b">
            <a:normAutofit/>
          </a:bodyPr>
          <a:lstStyle/>
          <a:p>
            <a:pPr algn="ctr"/>
            <a:r>
              <a:rPr lang="en-US" dirty="0"/>
              <a:t>Are you good at time management?</a:t>
            </a:r>
          </a:p>
        </p:txBody>
      </p:sp>
      <p:pic>
        <p:nvPicPr>
          <p:cNvPr id="4" name="Content Placeholder 3" descr="Time Management Strategy Tips for College Students - Peachy Essay">
            <a:extLst>
              <a:ext uri="{FF2B5EF4-FFF2-40B4-BE49-F238E27FC236}">
                <a16:creationId xmlns:a16="http://schemas.microsoft.com/office/drawing/2014/main" id="{1B6C7BB5-1C2C-F701-4794-6BD978DA99CF}"/>
              </a:ext>
            </a:extLst>
          </p:cNvPr>
          <p:cNvPicPr>
            <a:picLocks noChangeAspect="1"/>
          </p:cNvPicPr>
          <p:nvPr/>
        </p:nvPicPr>
        <p:blipFill rotWithShape="1">
          <a:blip r:embed="rId2"/>
          <a:srcRect l="16296" r="8008" b="1"/>
          <a:stretch/>
        </p:blipFill>
        <p:spPr>
          <a:xfrm>
            <a:off x="540989" y="540033"/>
            <a:ext cx="4996212" cy="5775279"/>
          </a:xfrm>
          <a:prstGeom prst="rect">
            <a:avLst/>
          </a:prstGeom>
        </p:spPr>
      </p:pic>
      <p:cxnSp>
        <p:nvCxnSpPr>
          <p:cNvPr id="35" name="Straight Connector 34">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Content Placeholder 7">
            <a:extLst>
              <a:ext uri="{FF2B5EF4-FFF2-40B4-BE49-F238E27FC236}">
                <a16:creationId xmlns:a16="http://schemas.microsoft.com/office/drawing/2014/main" id="{C0A34034-EEDF-49AE-89CF-7131144271EE}"/>
              </a:ext>
            </a:extLst>
          </p:cNvPr>
          <p:cNvSpPr>
            <a:spLocks noGrp="1"/>
          </p:cNvSpPr>
          <p:nvPr>
            <p:ph idx="1"/>
          </p:nvPr>
        </p:nvSpPr>
        <p:spPr>
          <a:xfrm>
            <a:off x="6645276" y="2759076"/>
            <a:ext cx="4460874" cy="3009899"/>
          </a:xfrm>
        </p:spPr>
        <p:txBody>
          <a:bodyPr>
            <a:normAutofit/>
          </a:bodyPr>
          <a:lstStyle/>
          <a:p>
            <a:pPr marL="0" indent="0">
              <a:buNone/>
            </a:pPr>
            <a:r>
              <a:rPr lang="en-US" dirty="0">
                <a:solidFill>
                  <a:srgbClr val="FFFFFF">
                    <a:alpha val="70000"/>
                  </a:srgbClr>
                </a:solidFill>
              </a:rPr>
              <a:t>This involves planning and organizing your time between work, family, relaxing and also taken care of  your wellbeing. As a single mother myself I prioritize my daily life from life in work, my two teenage children my social life and time for me.</a:t>
            </a:r>
          </a:p>
        </p:txBody>
      </p:sp>
    </p:spTree>
    <p:extLst>
      <p:ext uri="{BB962C8B-B14F-4D97-AF65-F5344CB8AC3E}">
        <p14:creationId xmlns:p14="http://schemas.microsoft.com/office/powerpoint/2010/main" val="969779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BC69D-E3DB-7200-1B36-060D04D4C0B3}"/>
              </a:ext>
            </a:extLst>
          </p:cNvPr>
          <p:cNvSpPr>
            <a:spLocks noGrp="1"/>
          </p:cNvSpPr>
          <p:nvPr>
            <p:ph type="title"/>
          </p:nvPr>
        </p:nvSpPr>
        <p:spPr>
          <a:xfrm>
            <a:off x="1080000" y="1011236"/>
            <a:ext cx="4426782" cy="1292662"/>
          </a:xfrm>
        </p:spPr>
        <p:txBody>
          <a:bodyPr anchor="t">
            <a:normAutofit/>
          </a:bodyPr>
          <a:lstStyle/>
          <a:p>
            <a:r>
              <a:rPr lang="en-US" dirty="0"/>
              <a:t>Deciding how you want to spend your time </a:t>
            </a:r>
          </a:p>
        </p:txBody>
      </p:sp>
      <p:pic>
        <p:nvPicPr>
          <p:cNvPr id="10" name="Picture 9" descr="Eisenhower Matrix for best decision-making &amp; productivity: The ultimate  guide - The Blog Relay">
            <a:extLst>
              <a:ext uri="{FF2B5EF4-FFF2-40B4-BE49-F238E27FC236}">
                <a16:creationId xmlns:a16="http://schemas.microsoft.com/office/drawing/2014/main" id="{62A429B3-E9EF-ACE0-864A-C43C5E1DF97F}"/>
              </a:ext>
            </a:extLst>
          </p:cNvPr>
          <p:cNvPicPr>
            <a:picLocks noChangeAspect="1"/>
          </p:cNvPicPr>
          <p:nvPr/>
        </p:nvPicPr>
        <p:blipFill>
          <a:blip r:embed="rId2"/>
          <a:stretch>
            <a:fillRect/>
          </a:stretch>
        </p:blipFill>
        <p:spPr>
          <a:xfrm>
            <a:off x="1079499" y="3052366"/>
            <a:ext cx="4457701" cy="2507456"/>
          </a:xfrm>
          <a:prstGeom prst="rect">
            <a:avLst/>
          </a:prstGeom>
        </p:spPr>
      </p:pic>
      <p:sp>
        <p:nvSpPr>
          <p:cNvPr id="3" name="Content Placeholder 2">
            <a:extLst>
              <a:ext uri="{FF2B5EF4-FFF2-40B4-BE49-F238E27FC236}">
                <a16:creationId xmlns:a16="http://schemas.microsoft.com/office/drawing/2014/main" id="{0B01FE9B-3C42-6342-22F3-BC2EF99B2AF0}"/>
              </a:ext>
            </a:extLst>
          </p:cNvPr>
          <p:cNvSpPr>
            <a:spLocks noGrp="1"/>
          </p:cNvSpPr>
          <p:nvPr>
            <p:ph idx="1"/>
          </p:nvPr>
        </p:nvSpPr>
        <p:spPr>
          <a:xfrm>
            <a:off x="6096000" y="987423"/>
            <a:ext cx="5555012" cy="4781552"/>
          </a:xfrm>
        </p:spPr>
        <p:txBody>
          <a:bodyPr>
            <a:normAutofit/>
          </a:bodyPr>
          <a:lstStyle/>
          <a:p>
            <a:pPr marL="359410" indent="-359410"/>
            <a:r>
              <a:rPr lang="en-US" dirty="0">
                <a:ea typeface="+mn-lt"/>
                <a:cs typeface="+mn-lt"/>
                <a:hlinkClick r:id="rId3"/>
              </a:rPr>
              <a:t>https://youtu.be/tT89OZ7TNwc</a:t>
            </a:r>
            <a:endParaRPr lang="en-US">
              <a:ea typeface="+mn-lt"/>
              <a:cs typeface="+mn-lt"/>
            </a:endParaRPr>
          </a:p>
          <a:p>
            <a:pPr marL="359410" indent="-359410">
              <a:buClr>
                <a:srgbClr val="EF8C6A"/>
              </a:buClr>
            </a:pPr>
            <a:r>
              <a:rPr lang="en-US" dirty="0"/>
              <a:t>Eisenhower matrix helps you decide and prioritize tasks of importance and urgency by sorting out less argent and important tasks which you should either delegate or not at all. Always question yourself what is worth doing first. The most important thing is to finish the task. Your list should be of both private and business tasks. Don’t get easily distracted by others plan in your day in the mornings then work on your stuff.</a:t>
            </a:r>
            <a:endParaRPr lang="en-US" dirty="0">
              <a:solidFill>
                <a:srgbClr val="FFFFFF">
                  <a:alpha val="70000"/>
                </a:srgbClr>
              </a:solidFill>
            </a:endParaRPr>
          </a:p>
          <a:p>
            <a:pPr marL="359410" indent="-359410">
              <a:buClr>
                <a:srgbClr val="EF8C6A"/>
              </a:buClr>
            </a:pPr>
            <a:endParaRPr lang="en-US"/>
          </a:p>
        </p:txBody>
      </p:sp>
      <p:sp>
        <p:nvSpPr>
          <p:cNvPr id="9" name="TextBox 8">
            <a:extLst>
              <a:ext uri="{FF2B5EF4-FFF2-40B4-BE49-F238E27FC236}">
                <a16:creationId xmlns:a16="http://schemas.microsoft.com/office/drawing/2014/main" id="{5C302ACB-DF74-9163-32E6-3403E3F4F794}"/>
              </a:ext>
            </a:extLst>
          </p:cNvPr>
          <p:cNvSpPr txBox="1"/>
          <p:nvPr/>
        </p:nvSpPr>
        <p:spPr>
          <a:xfrm>
            <a:off x="1844488" y="498213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000000"/>
              </a:solidFill>
              <a:latin typeface="NonBreakingSpaceOverride"/>
            </a:endParaRPr>
          </a:p>
        </p:txBody>
      </p:sp>
      <p:sp>
        <p:nvSpPr>
          <p:cNvPr id="4" name="TextBox 3">
            <a:extLst>
              <a:ext uri="{FF2B5EF4-FFF2-40B4-BE49-F238E27FC236}">
                <a16:creationId xmlns:a16="http://schemas.microsoft.com/office/drawing/2014/main" id="{A7E06E14-074A-04C7-A2D3-79D6C2C994F2}"/>
              </a:ext>
            </a:extLst>
          </p:cNvPr>
          <p:cNvSpPr txBox="1"/>
          <p:nvPr/>
        </p:nvSpPr>
        <p:spPr>
          <a:xfrm>
            <a:off x="1610845" y="5768227"/>
            <a:ext cx="34827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Argent important  matrix </a:t>
            </a:r>
          </a:p>
        </p:txBody>
      </p:sp>
    </p:spTree>
    <p:extLst>
      <p:ext uri="{BB962C8B-B14F-4D97-AF65-F5344CB8AC3E}">
        <p14:creationId xmlns:p14="http://schemas.microsoft.com/office/powerpoint/2010/main" val="710392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271017-E32F-C210-8FA8-8E0E4FAF711D}"/>
              </a:ext>
            </a:extLst>
          </p:cNvPr>
          <p:cNvSpPr>
            <a:spLocks noGrp="1"/>
          </p:cNvSpPr>
          <p:nvPr>
            <p:ph type="title"/>
          </p:nvPr>
        </p:nvSpPr>
        <p:spPr>
          <a:xfrm>
            <a:off x="4984750" y="238033"/>
            <a:ext cx="6120000" cy="849193"/>
          </a:xfrm>
        </p:spPr>
        <p:txBody>
          <a:bodyPr anchor="b">
            <a:normAutofit/>
          </a:bodyPr>
          <a:lstStyle/>
          <a:p>
            <a:pPr algn="ctr"/>
            <a:r>
              <a:rPr lang="en-US" sz="2600"/>
              <a:t>"time is what we want most, but we use worst."</a:t>
            </a:r>
          </a:p>
        </p:txBody>
      </p:sp>
      <p:pic>
        <p:nvPicPr>
          <p:cNvPr id="4" name="Content Placeholder 3" descr="Image result for old fashioned pocket watch">
            <a:extLst>
              <a:ext uri="{FF2B5EF4-FFF2-40B4-BE49-F238E27FC236}">
                <a16:creationId xmlns:a16="http://schemas.microsoft.com/office/drawing/2014/main" id="{362A468A-16E0-E6C5-646C-256B46587561}"/>
              </a:ext>
            </a:extLst>
          </p:cNvPr>
          <p:cNvPicPr>
            <a:picLocks noChangeAspect="1"/>
          </p:cNvPicPr>
          <p:nvPr/>
        </p:nvPicPr>
        <p:blipFill rotWithShape="1">
          <a:blip r:embed="rId2"/>
          <a:srcRect l="32740" r="24654" b="1"/>
          <a:stretch/>
        </p:blipFill>
        <p:spPr>
          <a:xfrm>
            <a:off x="20" y="10"/>
            <a:ext cx="3870969" cy="6857990"/>
          </a:xfrm>
          <a:prstGeom prst="rect">
            <a:avLst/>
          </a:prstGeom>
        </p:spPr>
      </p:pic>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21F68E8B-6E61-A5E3-7966-B275DEF1157B}"/>
              </a:ext>
            </a:extLst>
          </p:cNvPr>
          <p:cNvSpPr>
            <a:spLocks noGrp="1"/>
          </p:cNvSpPr>
          <p:nvPr>
            <p:ph idx="1"/>
          </p:nvPr>
        </p:nvSpPr>
        <p:spPr>
          <a:xfrm>
            <a:off x="4984750" y="1212666"/>
            <a:ext cx="6121400" cy="5407956"/>
          </a:xfrm>
        </p:spPr>
        <p:txBody>
          <a:bodyPr>
            <a:normAutofit lnSpcReduction="10000"/>
          </a:bodyPr>
          <a:lstStyle/>
          <a:p>
            <a:pPr marL="359410" indent="-359410"/>
            <a:r>
              <a:rPr lang="en-US" sz="1400" dirty="0">
                <a:solidFill>
                  <a:srgbClr val="FFFFFF">
                    <a:alpha val="70000"/>
                  </a:srgbClr>
                </a:solidFill>
              </a:rPr>
              <a:t>Time = choice by using time effectively  this well then give you choice in how you spend the time saved. In this blog you will see example of strategies, approaches and tools to help you along the way including an example of my work timetable  and student timetable  with juggling work, university and home life.</a:t>
            </a:r>
          </a:p>
          <a:p>
            <a:pPr marL="359410" indent="-359410">
              <a:buClr>
                <a:srgbClr val="EF8C6A"/>
              </a:buClr>
            </a:pPr>
            <a:r>
              <a:rPr lang="en-US" sz="1400" dirty="0">
                <a:solidFill>
                  <a:srgbClr val="FFFFFF">
                    <a:alpha val="70000"/>
                  </a:srgbClr>
                </a:solidFill>
              </a:rPr>
              <a:t>10 steps to good time management</a:t>
            </a:r>
          </a:p>
          <a:p>
            <a:pPr marL="359410" indent="-359410">
              <a:buClr>
                <a:srgbClr val="EF8C6A"/>
              </a:buClr>
            </a:pPr>
            <a:r>
              <a:rPr lang="en-US" sz="1400" dirty="0">
                <a:solidFill>
                  <a:srgbClr val="FFFFFF">
                    <a:alpha val="70000"/>
                  </a:srgbClr>
                </a:solidFill>
              </a:rPr>
              <a:t>Be systematic </a:t>
            </a:r>
          </a:p>
          <a:p>
            <a:pPr marL="359410" indent="-359410">
              <a:buClr>
                <a:srgbClr val="EF8C6A"/>
              </a:buClr>
            </a:pPr>
            <a:r>
              <a:rPr lang="en-US" sz="1400" dirty="0">
                <a:solidFill>
                  <a:srgbClr val="FFFFFF">
                    <a:alpha val="70000"/>
                  </a:srgbClr>
                </a:solidFill>
              </a:rPr>
              <a:t>Find out your time requirements </a:t>
            </a:r>
          </a:p>
          <a:p>
            <a:pPr marL="359410" indent="-359410">
              <a:buClr>
                <a:srgbClr val="EF8C6A"/>
              </a:buClr>
            </a:pPr>
            <a:r>
              <a:rPr lang="en-US" sz="1400" dirty="0">
                <a:solidFill>
                  <a:srgbClr val="FFFFFF">
                    <a:alpha val="70000"/>
                  </a:srgbClr>
                </a:solidFill>
              </a:rPr>
              <a:t>How you use your time currently</a:t>
            </a:r>
          </a:p>
          <a:p>
            <a:pPr marL="359410" indent="-359410">
              <a:buClr>
                <a:srgbClr val="EF8C6A"/>
              </a:buClr>
            </a:pPr>
            <a:r>
              <a:rPr lang="en-US" sz="1400" dirty="0">
                <a:solidFill>
                  <a:srgbClr val="FFFFFF">
                    <a:alpha val="70000"/>
                  </a:srgbClr>
                </a:solidFill>
              </a:rPr>
              <a:t>How you want to spend your time </a:t>
            </a:r>
          </a:p>
          <a:p>
            <a:pPr marL="359410" indent="-359410">
              <a:buClr>
                <a:srgbClr val="EF8C6A"/>
              </a:buClr>
            </a:pPr>
            <a:r>
              <a:rPr lang="en-US" sz="1400" dirty="0">
                <a:solidFill>
                  <a:srgbClr val="FFFFFF">
                    <a:alpha val="70000"/>
                  </a:srgbClr>
                </a:solidFill>
              </a:rPr>
              <a:t>What is most important to you </a:t>
            </a:r>
          </a:p>
          <a:p>
            <a:pPr marL="359410" indent="-359410">
              <a:buClr>
                <a:srgbClr val="EF8C6A"/>
              </a:buClr>
            </a:pPr>
            <a:r>
              <a:rPr lang="en-US" sz="1400" dirty="0">
                <a:solidFill>
                  <a:srgbClr val="FFFFFF">
                    <a:alpha val="70000"/>
                  </a:srgbClr>
                </a:solidFill>
              </a:rPr>
              <a:t>Plan what you will do and when</a:t>
            </a:r>
          </a:p>
          <a:p>
            <a:pPr marL="359410" indent="-359410">
              <a:buClr>
                <a:srgbClr val="EF8C6A"/>
              </a:buClr>
            </a:pPr>
            <a:r>
              <a:rPr lang="en-US" sz="1400" dirty="0">
                <a:solidFill>
                  <a:srgbClr val="FFFFFF">
                    <a:alpha val="70000"/>
                  </a:srgbClr>
                </a:solidFill>
              </a:rPr>
              <a:t>Keep to your plan </a:t>
            </a:r>
          </a:p>
          <a:p>
            <a:pPr marL="359410" indent="-359410">
              <a:buClr>
                <a:srgbClr val="EF8C6A"/>
              </a:buClr>
            </a:pPr>
            <a:r>
              <a:rPr lang="en-US" sz="1400" dirty="0">
                <a:solidFill>
                  <a:srgbClr val="FFFFFF">
                    <a:alpha val="70000"/>
                  </a:srgbClr>
                </a:solidFill>
              </a:rPr>
              <a:t>Apply your time management techniques </a:t>
            </a:r>
          </a:p>
          <a:p>
            <a:pPr marL="359410" indent="-359410">
              <a:buClr>
                <a:srgbClr val="EF8C6A"/>
              </a:buClr>
            </a:pPr>
            <a:r>
              <a:rPr lang="en-US" sz="1400" dirty="0">
                <a:solidFill>
                  <a:srgbClr val="FFFFFF">
                    <a:alpha val="70000"/>
                  </a:srgbClr>
                </a:solidFill>
              </a:rPr>
              <a:t>Manage your distractions </a:t>
            </a:r>
          </a:p>
          <a:p>
            <a:pPr marL="359410" indent="-359410">
              <a:buClr>
                <a:srgbClr val="EF8C6A"/>
              </a:buClr>
            </a:pPr>
            <a:r>
              <a:rPr lang="en-US" sz="1400" dirty="0">
                <a:solidFill>
                  <a:srgbClr val="FFFFFF">
                    <a:alpha val="70000"/>
                  </a:srgbClr>
                </a:solidFill>
              </a:rPr>
              <a:t>Keep checking its all working for you </a:t>
            </a:r>
          </a:p>
          <a:p>
            <a:pPr marL="359410" indent="-359410">
              <a:buClr>
                <a:srgbClr val="EF8C6A"/>
              </a:buClr>
            </a:pPr>
            <a:endParaRPr lang="en-US" sz="1400" dirty="0">
              <a:solidFill>
                <a:srgbClr val="FFFFFF">
                  <a:alpha val="70000"/>
                </a:srgbClr>
              </a:solidFill>
            </a:endParaRPr>
          </a:p>
          <a:p>
            <a:pPr marL="359410" indent="-359410">
              <a:buClr>
                <a:srgbClr val="EF8C6A"/>
              </a:buClr>
            </a:pPr>
            <a:endParaRPr lang="en-US" sz="1600" dirty="0">
              <a:solidFill>
                <a:srgbClr val="FFFFFF">
                  <a:alpha val="70000"/>
                </a:srgbClr>
              </a:solidFill>
            </a:endParaRPr>
          </a:p>
          <a:p>
            <a:pPr marL="359410" indent="-359410">
              <a:buClr>
                <a:srgbClr val="EF8C6A"/>
              </a:buClr>
            </a:pPr>
            <a:endParaRPr lang="en-US" sz="1600" dirty="0">
              <a:solidFill>
                <a:srgbClr val="FFFFFF">
                  <a:alpha val="70000"/>
                </a:srgbClr>
              </a:solidFill>
            </a:endParaRPr>
          </a:p>
          <a:p>
            <a:pPr marL="359410" indent="-359410">
              <a:buClr>
                <a:srgbClr val="EF8C6A"/>
              </a:buClr>
            </a:pPr>
            <a:endParaRPr lang="en-US" sz="1600" dirty="0">
              <a:solidFill>
                <a:srgbClr val="FFFFFF">
                  <a:alpha val="70000"/>
                </a:srgbClr>
              </a:solidFill>
            </a:endParaRPr>
          </a:p>
          <a:p>
            <a:pPr marL="359410" indent="-359410">
              <a:buClr>
                <a:srgbClr val="EF8C6A"/>
              </a:buClr>
            </a:pPr>
            <a:endParaRPr lang="en-US" sz="1600" dirty="0">
              <a:solidFill>
                <a:srgbClr val="FFFFFF">
                  <a:alpha val="70000"/>
                </a:srgbClr>
              </a:solidFill>
            </a:endParaRPr>
          </a:p>
          <a:p>
            <a:pPr marL="359410" indent="-359410">
              <a:buClr>
                <a:srgbClr val="EF8C6A"/>
              </a:buClr>
            </a:pPr>
            <a:endParaRPr lang="en-US" dirty="0">
              <a:solidFill>
                <a:srgbClr val="FFFFFF">
                  <a:alpha val="70000"/>
                </a:srgbClr>
              </a:solidFill>
            </a:endParaRPr>
          </a:p>
          <a:p>
            <a:pPr marL="359410" indent="-359410">
              <a:buClr>
                <a:srgbClr val="EF8C6A"/>
              </a:buClr>
            </a:pPr>
            <a:endParaRPr lang="en-US" dirty="0">
              <a:solidFill>
                <a:srgbClr val="FFFFFF">
                  <a:alpha val="70000"/>
                </a:srgbClr>
              </a:solidFill>
            </a:endParaRPr>
          </a:p>
          <a:p>
            <a:pPr marL="359410" indent="-359410">
              <a:buClr>
                <a:srgbClr val="EF8C6A"/>
              </a:buClr>
            </a:pPr>
            <a:endParaRPr lang="en-US" dirty="0">
              <a:solidFill>
                <a:srgbClr val="FFFFFF">
                  <a:alpha val="70000"/>
                </a:srgbClr>
              </a:solidFill>
            </a:endParaRPr>
          </a:p>
        </p:txBody>
      </p:sp>
    </p:spTree>
    <p:extLst>
      <p:ext uri="{BB962C8B-B14F-4D97-AF65-F5344CB8AC3E}">
        <p14:creationId xmlns:p14="http://schemas.microsoft.com/office/powerpoint/2010/main" val="3979060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E2B3A-812D-DEC8-C154-32CC984693D9}"/>
              </a:ext>
            </a:extLst>
          </p:cNvPr>
          <p:cNvSpPr>
            <a:spLocks noGrp="1"/>
          </p:cNvSpPr>
          <p:nvPr>
            <p:ph type="title"/>
          </p:nvPr>
        </p:nvSpPr>
        <p:spPr>
          <a:xfrm>
            <a:off x="1080000" y="540033"/>
            <a:ext cx="4449193" cy="367899"/>
          </a:xfrm>
        </p:spPr>
        <p:txBody>
          <a:bodyPr anchor="b">
            <a:normAutofit fontScale="90000"/>
          </a:bodyPr>
          <a:lstStyle/>
          <a:p>
            <a:pPr algn="ctr"/>
            <a:r>
              <a:rPr lang="en-US" dirty="0"/>
              <a:t>The 80 20 rule</a:t>
            </a:r>
          </a:p>
        </p:txBody>
      </p:sp>
      <p:cxnSp>
        <p:nvCxnSpPr>
          <p:cNvPr id="13" name="Straight Connector 12">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107AB7B-8347-6A86-3F8B-33C83FC67F18}"/>
              </a:ext>
            </a:extLst>
          </p:cNvPr>
          <p:cNvSpPr>
            <a:spLocks noGrp="1"/>
          </p:cNvSpPr>
          <p:nvPr>
            <p:ph idx="1"/>
          </p:nvPr>
        </p:nvSpPr>
        <p:spPr>
          <a:xfrm>
            <a:off x="261971" y="1022165"/>
            <a:ext cx="5996080" cy="3054722"/>
          </a:xfrm>
        </p:spPr>
        <p:txBody>
          <a:bodyPr vert="horz" lIns="0" tIns="0" rIns="0" bIns="0" rtlCol="0" anchor="t" anchorCtr="0">
            <a:noAutofit/>
          </a:bodyPr>
          <a:lstStyle/>
          <a:p>
            <a:pPr marL="359410" indent="-359410"/>
            <a:r>
              <a:rPr lang="en-US" sz="1600" dirty="0">
                <a:solidFill>
                  <a:srgbClr val="FFFFFF">
                    <a:alpha val="70000"/>
                  </a:srgbClr>
                </a:solidFill>
              </a:rPr>
              <a:t>The pareto principle says that 20 percent of your activities  will account for 80 percent pf your results and will lead to the most success this can be applied in any area of your  professional and personal life. Being busy is not the same as being productive. This rule helps you find out what is not important and for you to focus on the 20 percent that will help you achieve the success in the least amount of time. The hardest of tasks are the ones the payoff  for completing according to pareto. Always ask yourself is this task in the top 20 percent of my activities or in the bottom 80 percent ?. the rule to this is resist the temptation to clear up small things first. Start your day with high value tasks .</a:t>
            </a:r>
          </a:p>
        </p:txBody>
      </p:sp>
      <p:sp>
        <p:nvSpPr>
          <p:cNvPr id="15" name="Rectangle 5">
            <a:extLst>
              <a:ext uri="{FF2B5EF4-FFF2-40B4-BE49-F238E27FC236}">
                <a16:creationId xmlns:a16="http://schemas.microsoft.com/office/drawing/2014/main" id="{B3E4F30C-F711-4B5B-BF39-0F71A2E8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555282" y="443194"/>
            <a:ext cx="49896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80 20 rule">
            <a:extLst>
              <a:ext uri="{FF2B5EF4-FFF2-40B4-BE49-F238E27FC236}">
                <a16:creationId xmlns:a16="http://schemas.microsoft.com/office/drawing/2014/main" id="{8E90A13C-5450-4AE4-03B7-75075476B96E}"/>
              </a:ext>
            </a:extLst>
          </p:cNvPr>
          <p:cNvPicPr>
            <a:picLocks noChangeAspect="1"/>
          </p:cNvPicPr>
          <p:nvPr/>
        </p:nvPicPr>
        <p:blipFill rotWithShape="1">
          <a:blip r:embed="rId2"/>
          <a:srcRect l="1987" r="11495" b="-9"/>
          <a:stretch/>
        </p:blipFill>
        <p:spPr>
          <a:xfrm>
            <a:off x="6553946" y="439179"/>
            <a:ext cx="4985007" cy="5752867"/>
          </a:xfrm>
          <a:prstGeom prst="rect">
            <a:avLst/>
          </a:prstGeom>
        </p:spPr>
      </p:pic>
      <p:sp>
        <p:nvSpPr>
          <p:cNvPr id="17" name="Rectangle 5">
            <a:extLst>
              <a:ext uri="{FF2B5EF4-FFF2-40B4-BE49-F238E27FC236}">
                <a16:creationId xmlns:a16="http://schemas.microsoft.com/office/drawing/2014/main" id="{2772F870-D2E8-4E62-8E21-7C7E9AB44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6555282" y="6203194"/>
            <a:ext cx="49896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A6E1E5C3-7E0A-4EFE-9FD9-A8CA2FDCC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4882" y="44319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D9DFEA-2353-7696-4675-0DC7727E694F}"/>
              </a:ext>
            </a:extLst>
          </p:cNvPr>
          <p:cNvSpPr txBox="1"/>
          <p:nvPr/>
        </p:nvSpPr>
        <p:spPr>
          <a:xfrm>
            <a:off x="257735" y="5869080"/>
            <a:ext cx="6104963"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"for many events, roughly 80% of the affects come from 20% of the causes"</a:t>
            </a:r>
          </a:p>
          <a:p>
            <a:r>
              <a:rPr lang="en-US" dirty="0"/>
              <a:t>VILFREDO PARETO</a:t>
            </a:r>
          </a:p>
        </p:txBody>
      </p:sp>
    </p:spTree>
    <p:extLst>
      <p:ext uri="{BB962C8B-B14F-4D97-AF65-F5344CB8AC3E}">
        <p14:creationId xmlns:p14="http://schemas.microsoft.com/office/powerpoint/2010/main" val="1715660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5F240-D5A8-4CB1-203C-F8C3583D8902}"/>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US" sz="2400"/>
              <a:t>How you manage your time and priorities</a:t>
            </a:r>
          </a:p>
        </p:txBody>
      </p:sp>
      <p:cxnSp>
        <p:nvCxnSpPr>
          <p:cNvPr id="74" name="Straight Connector 7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75" name="Content Placeholder 7">
            <a:extLst>
              <a:ext uri="{FF2B5EF4-FFF2-40B4-BE49-F238E27FC236}">
                <a16:creationId xmlns:a16="http://schemas.microsoft.com/office/drawing/2014/main" id="{F235837F-B19F-BF23-8F26-57E8900EE3E7}"/>
              </a:ext>
            </a:extLst>
          </p:cNvPr>
          <p:cNvSpPr>
            <a:spLocks noGrp="1"/>
          </p:cNvSpPr>
          <p:nvPr>
            <p:ph idx="1"/>
          </p:nvPr>
        </p:nvSpPr>
        <p:spPr>
          <a:xfrm>
            <a:off x="112363" y="1863726"/>
            <a:ext cx="6630232" cy="4238624"/>
          </a:xfrm>
        </p:spPr>
        <p:txBody>
          <a:bodyPr>
            <a:normAutofit/>
          </a:bodyPr>
          <a:lstStyle/>
          <a:p>
            <a:pPr marL="359410" indent="-359410"/>
            <a:endParaRPr lang="en-US">
              <a:solidFill>
                <a:srgbClr val="FFFFFF">
                  <a:alpha val="70000"/>
                </a:srgbClr>
              </a:solidFill>
            </a:endParaRPr>
          </a:p>
          <a:p>
            <a:pPr marL="359410" indent="-359410">
              <a:buClr>
                <a:srgbClr val="EF8C6A"/>
              </a:buClr>
            </a:pPr>
            <a:r>
              <a:rPr lang="en-US" sz="1600" dirty="0">
                <a:solidFill>
                  <a:srgbClr val="FFFFFF">
                    <a:alpha val="70000"/>
                  </a:srgbClr>
                </a:solidFill>
              </a:rPr>
              <a:t>We all have to do what is important to us but sometimes it can be very difficult to manage between jobs family and social life. </a:t>
            </a:r>
          </a:p>
          <a:p>
            <a:pPr marL="359410" indent="-359410">
              <a:buClr>
                <a:srgbClr val="EF8C6A"/>
              </a:buClr>
            </a:pPr>
            <a:r>
              <a:rPr lang="en-US" sz="1600" dirty="0">
                <a:solidFill>
                  <a:srgbClr val="FFFFFF">
                    <a:alpha val="70000"/>
                  </a:srgbClr>
                </a:solidFill>
              </a:rPr>
              <a:t>What are those activities you want to do rather than you feel you have to do? </a:t>
            </a:r>
            <a:endParaRPr lang="en-US">
              <a:solidFill>
                <a:srgbClr val="FFFFFF">
                  <a:alpha val="70000"/>
                </a:srgbClr>
              </a:solidFill>
            </a:endParaRPr>
          </a:p>
          <a:p>
            <a:pPr marL="359410" indent="-359410">
              <a:buClr>
                <a:srgbClr val="EF8C6A"/>
              </a:buClr>
            </a:pPr>
            <a:r>
              <a:rPr lang="en-US" sz="1600" dirty="0">
                <a:solidFill>
                  <a:srgbClr val="FFFFFF">
                    <a:alpha val="70000"/>
                  </a:srgbClr>
                </a:solidFill>
              </a:rPr>
              <a:t>What is the best use of your time and what is important to you in your life? </a:t>
            </a:r>
          </a:p>
          <a:p>
            <a:pPr marL="359410" indent="-359410">
              <a:buClr>
                <a:srgbClr val="EF8C6A"/>
              </a:buClr>
            </a:pPr>
            <a:r>
              <a:rPr lang="en-US" sz="1600" dirty="0">
                <a:solidFill>
                  <a:srgbClr val="FFFFFF">
                    <a:alpha val="70000"/>
                  </a:srgbClr>
                </a:solidFill>
              </a:rPr>
              <a:t>Choose important tasks for the day and complete them first by doing this you will get an idea how long things will take an free up more time.</a:t>
            </a:r>
          </a:p>
          <a:p>
            <a:pPr marL="359410" indent="-359410">
              <a:buClr>
                <a:srgbClr val="EF8C6A"/>
              </a:buClr>
            </a:pPr>
            <a:r>
              <a:rPr lang="en-US" sz="1600" dirty="0">
                <a:solidFill>
                  <a:srgbClr val="FFFFFF">
                    <a:alpha val="70000"/>
                  </a:srgbClr>
                </a:solidFill>
              </a:rPr>
              <a:t>Ask other to value your time to get those important task done.</a:t>
            </a:r>
          </a:p>
          <a:p>
            <a:pPr marL="359410" indent="-359410">
              <a:buClr>
                <a:srgbClr val="EF8C6A"/>
              </a:buClr>
            </a:pPr>
            <a:endParaRPr lang="en-US" sz="1600" dirty="0">
              <a:solidFill>
                <a:srgbClr val="FFFFFF">
                  <a:alpha val="70000"/>
                </a:srgbClr>
              </a:solidFill>
            </a:endParaRPr>
          </a:p>
        </p:txBody>
      </p:sp>
      <p:pic>
        <p:nvPicPr>
          <p:cNvPr id="4" name="Content Placeholder 3" descr="How to manage time and priorities">
            <a:extLst>
              <a:ext uri="{FF2B5EF4-FFF2-40B4-BE49-F238E27FC236}">
                <a16:creationId xmlns:a16="http://schemas.microsoft.com/office/drawing/2014/main" id="{9E2181EC-5F9F-4CFB-16D9-5A52F9797CA9}"/>
              </a:ext>
            </a:extLst>
          </p:cNvPr>
          <p:cNvPicPr>
            <a:picLocks noChangeAspect="1"/>
          </p:cNvPicPr>
          <p:nvPr/>
        </p:nvPicPr>
        <p:blipFill rotWithShape="1">
          <a:blip r:embed="rId2"/>
          <a:srcRect l="13033" r="22280" b="-2"/>
          <a:stretch/>
        </p:blipFill>
        <p:spPr>
          <a:xfrm>
            <a:off x="7042080" y="790306"/>
            <a:ext cx="4854096" cy="5070429"/>
          </a:xfrm>
          <a:prstGeom prst="rect">
            <a:avLst/>
          </a:prstGeom>
        </p:spPr>
      </p:pic>
    </p:spTree>
    <p:extLst>
      <p:ext uri="{BB962C8B-B14F-4D97-AF65-F5344CB8AC3E}">
        <p14:creationId xmlns:p14="http://schemas.microsoft.com/office/powerpoint/2010/main" val="2672811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4A52C-EABF-F367-32FF-0CC497BAC9E8}"/>
              </a:ext>
            </a:extLst>
          </p:cNvPr>
          <p:cNvSpPr>
            <a:spLocks noGrp="1"/>
          </p:cNvSpPr>
          <p:nvPr>
            <p:ph type="title"/>
          </p:nvPr>
        </p:nvSpPr>
        <p:spPr>
          <a:xfrm>
            <a:off x="1079500" y="1011238"/>
            <a:ext cx="10026650" cy="1116847"/>
          </a:xfrm>
        </p:spPr>
        <p:txBody>
          <a:bodyPr>
            <a:normAutofit/>
          </a:bodyPr>
          <a:lstStyle/>
          <a:p>
            <a:r>
              <a:rPr lang="en-US" dirty="0"/>
              <a:t>an easy example of my daily planner </a:t>
            </a:r>
          </a:p>
        </p:txBody>
      </p:sp>
      <p:graphicFrame>
        <p:nvGraphicFramePr>
          <p:cNvPr id="4" name="Content Placeholder 3">
            <a:extLst>
              <a:ext uri="{FF2B5EF4-FFF2-40B4-BE49-F238E27FC236}">
                <a16:creationId xmlns:a16="http://schemas.microsoft.com/office/drawing/2014/main" id="{0F51779F-6830-4C2C-A59A-2E224B4995ED}"/>
              </a:ext>
            </a:extLst>
          </p:cNvPr>
          <p:cNvGraphicFramePr>
            <a:graphicFrameLocks noGrp="1"/>
          </p:cNvGraphicFramePr>
          <p:nvPr>
            <p:ph idx="1"/>
            <p:extLst>
              <p:ext uri="{D42A27DB-BD31-4B8C-83A1-F6EECF244321}">
                <p14:modId xmlns:p14="http://schemas.microsoft.com/office/powerpoint/2010/main" val="3041343767"/>
              </p:ext>
            </p:extLst>
          </p:nvPr>
        </p:nvGraphicFramePr>
        <p:xfrm>
          <a:off x="982578" y="1794710"/>
          <a:ext cx="10603180" cy="2858736"/>
        </p:xfrm>
        <a:graphic>
          <a:graphicData uri="http://schemas.openxmlformats.org/drawingml/2006/table">
            <a:tbl>
              <a:tblPr firstRow="1" bandRow="1">
                <a:tableStyleId>{5C22544A-7EE6-4342-B048-85BDC9FD1C3A}</a:tableStyleId>
              </a:tblPr>
              <a:tblGrid>
                <a:gridCol w="1514740">
                  <a:extLst>
                    <a:ext uri="{9D8B030D-6E8A-4147-A177-3AD203B41FA5}">
                      <a16:colId xmlns:a16="http://schemas.microsoft.com/office/drawing/2014/main" val="4057263301"/>
                    </a:ext>
                  </a:extLst>
                </a:gridCol>
                <a:gridCol w="1514740">
                  <a:extLst>
                    <a:ext uri="{9D8B030D-6E8A-4147-A177-3AD203B41FA5}">
                      <a16:colId xmlns:a16="http://schemas.microsoft.com/office/drawing/2014/main" val="4127007985"/>
                    </a:ext>
                  </a:extLst>
                </a:gridCol>
                <a:gridCol w="1514740">
                  <a:extLst>
                    <a:ext uri="{9D8B030D-6E8A-4147-A177-3AD203B41FA5}">
                      <a16:colId xmlns:a16="http://schemas.microsoft.com/office/drawing/2014/main" val="1886060174"/>
                    </a:ext>
                  </a:extLst>
                </a:gridCol>
                <a:gridCol w="1514740">
                  <a:extLst>
                    <a:ext uri="{9D8B030D-6E8A-4147-A177-3AD203B41FA5}">
                      <a16:colId xmlns:a16="http://schemas.microsoft.com/office/drawing/2014/main" val="4122585009"/>
                    </a:ext>
                  </a:extLst>
                </a:gridCol>
                <a:gridCol w="1514740">
                  <a:extLst>
                    <a:ext uri="{9D8B030D-6E8A-4147-A177-3AD203B41FA5}">
                      <a16:colId xmlns:a16="http://schemas.microsoft.com/office/drawing/2014/main" val="3873971316"/>
                    </a:ext>
                  </a:extLst>
                </a:gridCol>
                <a:gridCol w="1514740">
                  <a:extLst>
                    <a:ext uri="{9D8B030D-6E8A-4147-A177-3AD203B41FA5}">
                      <a16:colId xmlns:a16="http://schemas.microsoft.com/office/drawing/2014/main" val="4060473552"/>
                    </a:ext>
                  </a:extLst>
                </a:gridCol>
                <a:gridCol w="1514740">
                  <a:extLst>
                    <a:ext uri="{9D8B030D-6E8A-4147-A177-3AD203B41FA5}">
                      <a16:colId xmlns:a16="http://schemas.microsoft.com/office/drawing/2014/main" val="1748119988"/>
                    </a:ext>
                  </a:extLst>
                </a:gridCol>
              </a:tblGrid>
              <a:tr h="771663">
                <a:tc>
                  <a:txBody>
                    <a:bodyPr/>
                    <a:lstStyle/>
                    <a:p>
                      <a:r>
                        <a:rPr lang="en-US" dirty="0"/>
                        <a:t>Monday </a:t>
                      </a:r>
                    </a:p>
                  </a:txBody>
                  <a:tcPr/>
                </a:tc>
                <a:tc>
                  <a:txBody>
                    <a:bodyPr/>
                    <a:lstStyle/>
                    <a:p>
                      <a:r>
                        <a:rPr lang="en-US" dirty="0"/>
                        <a:t>Tuesday </a:t>
                      </a:r>
                    </a:p>
                  </a:txBody>
                  <a:tcPr/>
                </a:tc>
                <a:tc>
                  <a:txBody>
                    <a:bodyPr/>
                    <a:lstStyle/>
                    <a:p>
                      <a:r>
                        <a:rPr lang="en-US" dirty="0"/>
                        <a:t>Wednesday</a:t>
                      </a:r>
                    </a:p>
                  </a:txBody>
                  <a:tcPr/>
                </a:tc>
                <a:tc>
                  <a:txBody>
                    <a:bodyPr/>
                    <a:lstStyle/>
                    <a:p>
                      <a:r>
                        <a:rPr lang="en-US" dirty="0"/>
                        <a:t>Thursday</a:t>
                      </a:r>
                      <a:endParaRPr lang="en-US" dirty="0" err="1"/>
                    </a:p>
                  </a:txBody>
                  <a:tcPr/>
                </a:tc>
                <a:tc>
                  <a:txBody>
                    <a:bodyPr/>
                    <a:lstStyle/>
                    <a:p>
                      <a:r>
                        <a:rPr lang="en-US" dirty="0"/>
                        <a:t>Friday</a:t>
                      </a:r>
                      <a:endParaRPr lang="en-US" dirty="0" err="1"/>
                    </a:p>
                  </a:txBody>
                  <a:tcPr/>
                </a:tc>
                <a:tc>
                  <a:txBody>
                    <a:bodyPr/>
                    <a:lstStyle/>
                    <a:p>
                      <a:r>
                        <a:rPr lang="en-US" dirty="0"/>
                        <a:t>Saturday</a:t>
                      </a:r>
                      <a:endParaRPr lang="en-US" dirty="0" err="1"/>
                    </a:p>
                  </a:txBody>
                  <a:tcPr/>
                </a:tc>
                <a:tc>
                  <a:txBody>
                    <a:bodyPr/>
                    <a:lstStyle/>
                    <a:p>
                      <a:r>
                        <a:rPr lang="en-US" dirty="0"/>
                        <a:t>Sunday</a:t>
                      </a:r>
                      <a:endParaRPr lang="en-US" dirty="0" err="1"/>
                    </a:p>
                  </a:txBody>
                  <a:tcPr/>
                </a:tc>
                <a:extLst>
                  <a:ext uri="{0D108BD9-81ED-4DB2-BD59-A6C34878D82A}">
                    <a16:rowId xmlns:a16="http://schemas.microsoft.com/office/drawing/2014/main" val="2759607612"/>
                  </a:ext>
                </a:extLst>
              </a:tr>
              <a:tr h="898353">
                <a:tc>
                  <a:txBody>
                    <a:bodyPr/>
                    <a:lstStyle/>
                    <a:p>
                      <a:r>
                        <a:rPr lang="en-US" dirty="0"/>
                        <a:t>Work 12.30pm</a:t>
                      </a:r>
                    </a:p>
                  </a:txBody>
                  <a:tcPr/>
                </a:tc>
                <a:tc>
                  <a:txBody>
                    <a:bodyPr/>
                    <a:lstStyle/>
                    <a:p>
                      <a:r>
                        <a:rPr lang="en-US" dirty="0"/>
                        <a:t>Work 3.30pm</a:t>
                      </a:r>
                    </a:p>
                  </a:txBody>
                  <a:tcPr/>
                </a:tc>
                <a:tc>
                  <a:txBody>
                    <a:bodyPr/>
                    <a:lstStyle/>
                    <a:p>
                      <a:r>
                        <a:rPr lang="en-US" dirty="0"/>
                        <a:t>Work 12.30pm</a:t>
                      </a:r>
                    </a:p>
                  </a:txBody>
                  <a:tcPr/>
                </a:tc>
                <a:tc>
                  <a:txBody>
                    <a:bodyPr/>
                    <a:lstStyle/>
                    <a:p>
                      <a:r>
                        <a:rPr lang="en-US" dirty="0"/>
                        <a:t>Work 12.30pm</a:t>
                      </a:r>
                    </a:p>
                  </a:txBody>
                  <a:tcPr/>
                </a:tc>
                <a:tc>
                  <a:txBody>
                    <a:bodyPr/>
                    <a:lstStyle/>
                    <a:p>
                      <a:r>
                        <a:rPr lang="en-US" dirty="0"/>
                        <a:t>Work 12.30pm</a:t>
                      </a:r>
                    </a:p>
                  </a:txBody>
                  <a:tcPr/>
                </a:tc>
                <a:tc>
                  <a:txBody>
                    <a:bodyPr/>
                    <a:lstStyle/>
                    <a:p>
                      <a:r>
                        <a:rPr lang="en-US" dirty="0"/>
                        <a:t>Family/social time </a:t>
                      </a:r>
                    </a:p>
                  </a:txBody>
                  <a:tcPr/>
                </a:tc>
                <a:tc>
                  <a:txBody>
                    <a:bodyPr/>
                    <a:lstStyle/>
                    <a:p>
                      <a:r>
                        <a:rPr lang="en-US" dirty="0"/>
                        <a:t>Family/social time </a:t>
                      </a:r>
                    </a:p>
                  </a:txBody>
                  <a:tcPr/>
                </a:tc>
                <a:extLst>
                  <a:ext uri="{0D108BD9-81ED-4DB2-BD59-A6C34878D82A}">
                    <a16:rowId xmlns:a16="http://schemas.microsoft.com/office/drawing/2014/main" val="42554139"/>
                  </a:ext>
                </a:extLst>
              </a:tr>
              <a:tr h="1151735">
                <a:tc>
                  <a:txBody>
                    <a:bodyPr/>
                    <a:lstStyle/>
                    <a:p>
                      <a:pPr lvl="0">
                        <a:buNone/>
                      </a:pPr>
                      <a:r>
                        <a:rPr lang="en-US" dirty="0"/>
                        <a:t>6pm until 8pm research for assignments</a:t>
                      </a:r>
                    </a:p>
                  </a:txBody>
                  <a:tcPr/>
                </a:tc>
                <a:tc>
                  <a:txBody>
                    <a:bodyPr/>
                    <a:lstStyle/>
                    <a:p>
                      <a:pPr lvl="0">
                        <a:buNone/>
                      </a:pPr>
                      <a:r>
                        <a:rPr lang="en-US" dirty="0"/>
                        <a:t>University/ teams 4.30pm -6.30pm</a:t>
                      </a:r>
                    </a:p>
                  </a:txBody>
                  <a:tcPr/>
                </a:tc>
                <a:tc>
                  <a:txBody>
                    <a:bodyPr/>
                    <a:lstStyle/>
                    <a:p>
                      <a:pPr lvl="0">
                        <a:buNone/>
                      </a:pPr>
                      <a:r>
                        <a:rPr lang="en-US" dirty="0"/>
                        <a:t>2pm until 5.30pm assignments</a:t>
                      </a:r>
                    </a:p>
                  </a:txBody>
                  <a:tcPr/>
                </a:tc>
                <a:tc>
                  <a:txBody>
                    <a:bodyPr/>
                    <a:lstStyle/>
                    <a:p>
                      <a:pPr lvl="0">
                        <a:buNone/>
                      </a:pPr>
                      <a:r>
                        <a:rPr lang="en-US" dirty="0"/>
                        <a:t>Take my son to harriers until 8pm</a:t>
                      </a:r>
                    </a:p>
                  </a:txBody>
                  <a:tcPr/>
                </a:tc>
                <a:tc>
                  <a:txBody>
                    <a:bodyPr/>
                    <a:lstStyle/>
                    <a:p>
                      <a:pPr lvl="0">
                        <a:buNone/>
                      </a:pPr>
                      <a:r>
                        <a:rPr lang="en-US" dirty="0"/>
                        <a:t>2pm until 5pm assignments</a:t>
                      </a:r>
                    </a:p>
                  </a:txBody>
                  <a:tcPr/>
                </a:tc>
                <a:tc>
                  <a:txBody>
                    <a:bodyPr/>
                    <a:lstStyle/>
                    <a:p>
                      <a:pPr lvl="0">
                        <a:buNone/>
                      </a:pPr>
                      <a:r>
                        <a:rPr lang="en-US" dirty="0"/>
                        <a:t>Family/social time </a:t>
                      </a:r>
                    </a:p>
                  </a:txBody>
                  <a:tcPr/>
                </a:tc>
                <a:tc>
                  <a:txBody>
                    <a:bodyPr/>
                    <a:lstStyle/>
                    <a:p>
                      <a:pPr lvl="0">
                        <a:buNone/>
                      </a:pPr>
                      <a:r>
                        <a:rPr lang="en-US" dirty="0"/>
                        <a:t>2pm until 5pm assignments</a:t>
                      </a:r>
                    </a:p>
                  </a:txBody>
                  <a:tcPr/>
                </a:tc>
                <a:extLst>
                  <a:ext uri="{0D108BD9-81ED-4DB2-BD59-A6C34878D82A}">
                    <a16:rowId xmlns:a16="http://schemas.microsoft.com/office/drawing/2014/main" val="238914905"/>
                  </a:ext>
                </a:extLst>
              </a:tr>
            </a:tbl>
          </a:graphicData>
        </a:graphic>
      </p:graphicFrame>
      <p:sp>
        <p:nvSpPr>
          <p:cNvPr id="5" name="TextBox 4">
            <a:extLst>
              <a:ext uri="{FF2B5EF4-FFF2-40B4-BE49-F238E27FC236}">
                <a16:creationId xmlns:a16="http://schemas.microsoft.com/office/drawing/2014/main" id="{2FC1ED31-7B24-5427-06A6-708212609920}"/>
              </a:ext>
            </a:extLst>
          </p:cNvPr>
          <p:cNvSpPr txBox="1"/>
          <p:nvPr/>
        </p:nvSpPr>
        <p:spPr>
          <a:xfrm>
            <a:off x="1115427" y="5288881"/>
            <a:ext cx="981175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Being a single mother working part time and also doing a part time degree, finding time to socialize I find doing this simple planner and easy way to fit in and prioritize my week. It doesn’t need to be complicated make it easy for yourself to follow.</a:t>
            </a:r>
          </a:p>
          <a:p>
            <a:r>
              <a:rPr lang="en-US" dirty="0"/>
              <a:t>SAVE TIME FOR WHAT YOU REALLY WANT TO DO. </a:t>
            </a:r>
          </a:p>
        </p:txBody>
      </p:sp>
    </p:spTree>
    <p:extLst>
      <p:ext uri="{BB962C8B-B14F-4D97-AF65-F5344CB8AC3E}">
        <p14:creationId xmlns:p14="http://schemas.microsoft.com/office/powerpoint/2010/main" val="4205292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58142BDB-DE61-752D-E649-EFFAC6EF13F6}"/>
              </a:ext>
            </a:extLst>
          </p:cNvPr>
          <p:cNvSpPr>
            <a:spLocks noGrp="1"/>
          </p:cNvSpPr>
          <p:nvPr>
            <p:ph type="ctrTitle"/>
          </p:nvPr>
        </p:nvSpPr>
        <p:spPr>
          <a:xfrm rot="10800000" flipV="1">
            <a:off x="3920822" y="305057"/>
            <a:ext cx="4875684" cy="839437"/>
          </a:xfrm>
        </p:spPr>
        <p:txBody>
          <a:bodyPr anchor="b">
            <a:normAutofit/>
          </a:bodyPr>
          <a:lstStyle/>
          <a:p>
            <a:r>
              <a:rPr lang="en-US" sz="4200">
                <a:ea typeface="Meiryo"/>
              </a:rPr>
              <a:t>Critical Thinking </a:t>
            </a:r>
            <a:endParaRPr lang="en-US" sz="4200"/>
          </a:p>
        </p:txBody>
      </p:sp>
      <p:sp>
        <p:nvSpPr>
          <p:cNvPr id="6" name="Subtitle 5">
            <a:extLst>
              <a:ext uri="{FF2B5EF4-FFF2-40B4-BE49-F238E27FC236}">
                <a16:creationId xmlns:a16="http://schemas.microsoft.com/office/drawing/2014/main" id="{79BF5FA7-FBE7-A413-D001-9693C86962D4}"/>
              </a:ext>
            </a:extLst>
          </p:cNvPr>
          <p:cNvSpPr>
            <a:spLocks noGrp="1"/>
          </p:cNvSpPr>
          <p:nvPr>
            <p:ph type="subTitle" idx="1"/>
          </p:nvPr>
        </p:nvSpPr>
        <p:spPr>
          <a:xfrm>
            <a:off x="3286162" y="1149838"/>
            <a:ext cx="4348471" cy="1380039"/>
          </a:xfrm>
        </p:spPr>
        <p:txBody>
          <a:bodyPr vert="horz" lIns="109728" tIns="109728" rIns="109728" bIns="91440" rtlCol="0" anchor="t">
            <a:noAutofit/>
          </a:bodyPr>
          <a:lstStyle/>
          <a:p>
            <a:r>
              <a:rPr lang="en-US" sz="1400" dirty="0">
                <a:ea typeface="Meiryo"/>
              </a:rPr>
              <a:t>Critical thinking is the ability to </a:t>
            </a:r>
            <a:r>
              <a:rPr lang="en-US" sz="1400" dirty="0" err="1">
                <a:ea typeface="Meiryo"/>
              </a:rPr>
              <a:t>analyse</a:t>
            </a:r>
            <a:r>
              <a:rPr lang="en-US" sz="1400" dirty="0">
                <a:ea typeface="Meiryo"/>
              </a:rPr>
              <a:t> information and form a judgement. It is important for making judgements about sources of information and forming your own arguments.</a:t>
            </a:r>
          </a:p>
          <a:p>
            <a:endParaRPr lang="en-US" sz="1200">
              <a:ea typeface="Meiryo"/>
            </a:endParaRPr>
          </a:p>
        </p:txBody>
      </p:sp>
      <p:pic>
        <p:nvPicPr>
          <p:cNvPr id="4" name="Picture 3" descr="Thinking Woman Free Stock Photo - Public Domain Pictures">
            <a:extLst>
              <a:ext uri="{FF2B5EF4-FFF2-40B4-BE49-F238E27FC236}">
                <a16:creationId xmlns:a16="http://schemas.microsoft.com/office/drawing/2014/main" id="{AB51F2F1-B89C-4FA5-870D-7013369FB4FE}"/>
              </a:ext>
            </a:extLst>
          </p:cNvPr>
          <p:cNvPicPr>
            <a:picLocks noChangeAspect="1"/>
          </p:cNvPicPr>
          <p:nvPr/>
        </p:nvPicPr>
        <p:blipFill rotWithShape="1">
          <a:blip r:embed="rId3"/>
          <a:srcRect l="2318" r="6068"/>
          <a:stretch/>
        </p:blipFill>
        <p:spPr>
          <a:xfrm>
            <a:off x="28774" y="3437035"/>
            <a:ext cx="4854540" cy="3363456"/>
          </a:xfrm>
          <a:custGeom>
            <a:avLst/>
            <a:gdLst/>
            <a:ahLst/>
            <a:cxnLst/>
            <a:rect l="l" t="t" r="r" b="b"/>
            <a:pathLst>
              <a:path w="4710787" h="3387852">
                <a:moveTo>
                  <a:pt x="0" y="0"/>
                </a:moveTo>
                <a:lnTo>
                  <a:pt x="4707219" y="0"/>
                </a:lnTo>
                <a:lnTo>
                  <a:pt x="4710787" y="151508"/>
                </a:lnTo>
                <a:cubicBezTo>
                  <a:pt x="4710787" y="1498983"/>
                  <a:pt x="3782062" y="2132691"/>
                  <a:pt x="2836437" y="2904666"/>
                </a:cubicBezTo>
                <a:cubicBezTo>
                  <a:pt x="2664234" y="3045249"/>
                  <a:pt x="2493607" y="3182960"/>
                  <a:pt x="2319789" y="3310451"/>
                </a:cubicBezTo>
                <a:lnTo>
                  <a:pt x="2208033" y="3387852"/>
                </a:lnTo>
                <a:lnTo>
                  <a:pt x="1994531" y="3387852"/>
                </a:lnTo>
                <a:lnTo>
                  <a:pt x="1214365" y="3387852"/>
                </a:lnTo>
                <a:lnTo>
                  <a:pt x="0" y="3387852"/>
                </a:lnTo>
                <a:close/>
              </a:path>
            </a:pathLst>
          </a:custGeom>
        </p:spPr>
      </p:pic>
      <p:sp>
        <p:nvSpPr>
          <p:cNvPr id="22" name="TextBox 21">
            <a:extLst>
              <a:ext uri="{FF2B5EF4-FFF2-40B4-BE49-F238E27FC236}">
                <a16:creationId xmlns:a16="http://schemas.microsoft.com/office/drawing/2014/main" id="{ABF85EDE-B233-6018-545F-5A525669633C}"/>
              </a:ext>
            </a:extLst>
          </p:cNvPr>
          <p:cNvSpPr txBox="1"/>
          <p:nvPr/>
        </p:nvSpPr>
        <p:spPr>
          <a:xfrm>
            <a:off x="4944595" y="47625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4" name="TextBox 23">
            <a:extLst>
              <a:ext uri="{FF2B5EF4-FFF2-40B4-BE49-F238E27FC236}">
                <a16:creationId xmlns:a16="http://schemas.microsoft.com/office/drawing/2014/main" id="{7D9C61DB-D3F4-4023-D79E-4DB468244482}"/>
              </a:ext>
            </a:extLst>
          </p:cNvPr>
          <p:cNvSpPr txBox="1"/>
          <p:nvPr/>
        </p:nvSpPr>
        <p:spPr>
          <a:xfrm>
            <a:off x="6009154" y="281547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5" name="TextBox 24">
            <a:extLst>
              <a:ext uri="{FF2B5EF4-FFF2-40B4-BE49-F238E27FC236}">
                <a16:creationId xmlns:a16="http://schemas.microsoft.com/office/drawing/2014/main" id="{C2AAA9DC-0B60-F138-2429-21147C61B0D4}"/>
              </a:ext>
            </a:extLst>
          </p:cNvPr>
          <p:cNvSpPr txBox="1"/>
          <p:nvPr/>
        </p:nvSpPr>
        <p:spPr>
          <a:xfrm>
            <a:off x="3447130" y="6427947"/>
            <a:ext cx="67885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eiryo"/>
              </a:rPr>
              <a:t>"Critical thinking and curiosity are the key to creativity".</a:t>
            </a:r>
            <a:endParaRPr lang="en-US"/>
          </a:p>
        </p:txBody>
      </p:sp>
      <p:sp>
        <p:nvSpPr>
          <p:cNvPr id="2" name="TextBox 1">
            <a:extLst>
              <a:ext uri="{FF2B5EF4-FFF2-40B4-BE49-F238E27FC236}">
                <a16:creationId xmlns:a16="http://schemas.microsoft.com/office/drawing/2014/main" id="{053111C3-3116-5CB2-EBA4-1371C973ED8C}"/>
              </a:ext>
            </a:extLst>
          </p:cNvPr>
          <p:cNvSpPr txBox="1"/>
          <p:nvPr/>
        </p:nvSpPr>
        <p:spPr>
          <a:xfrm>
            <a:off x="4945480" y="2611855"/>
            <a:ext cx="268304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eiryo"/>
              </a:rPr>
              <a:t>6 Key Critical thinking skills </a:t>
            </a:r>
          </a:p>
          <a:p>
            <a:r>
              <a:rPr lang="en-US">
                <a:ea typeface="Meiryo"/>
              </a:rPr>
              <a:t>. Identifying biases</a:t>
            </a:r>
          </a:p>
          <a:p>
            <a:r>
              <a:rPr lang="en-US">
                <a:ea typeface="Meiryo"/>
              </a:rPr>
              <a:t>. Inference</a:t>
            </a:r>
          </a:p>
          <a:p>
            <a:r>
              <a:rPr lang="en-US">
                <a:ea typeface="Meiryo"/>
              </a:rPr>
              <a:t>. Research</a:t>
            </a:r>
          </a:p>
          <a:p>
            <a:r>
              <a:rPr lang="en-US">
                <a:ea typeface="Meiryo"/>
              </a:rPr>
              <a:t>. Identification</a:t>
            </a:r>
          </a:p>
          <a:p>
            <a:r>
              <a:rPr lang="en-US">
                <a:ea typeface="Meiryo"/>
              </a:rPr>
              <a:t>. curiosity</a:t>
            </a:r>
          </a:p>
        </p:txBody>
      </p:sp>
      <p:pic>
        <p:nvPicPr>
          <p:cNvPr id="3" name="Picture 2" descr="A profile of a person with a brain&#10;&#10;Description automatically generated">
            <a:extLst>
              <a:ext uri="{FF2B5EF4-FFF2-40B4-BE49-F238E27FC236}">
                <a16:creationId xmlns:a16="http://schemas.microsoft.com/office/drawing/2014/main" id="{B8BDFBF3-9562-3321-82E7-17580AAFA132}"/>
              </a:ext>
            </a:extLst>
          </p:cNvPr>
          <p:cNvPicPr>
            <a:picLocks noChangeAspect="1"/>
          </p:cNvPicPr>
          <p:nvPr/>
        </p:nvPicPr>
        <p:blipFill>
          <a:blip r:embed="rId4"/>
          <a:stretch>
            <a:fillRect/>
          </a:stretch>
        </p:blipFill>
        <p:spPr>
          <a:xfrm>
            <a:off x="9991243" y="5616612"/>
            <a:ext cx="2112299" cy="1186922"/>
          </a:xfrm>
          <a:prstGeom prst="rect">
            <a:avLst/>
          </a:prstGeom>
        </p:spPr>
      </p:pic>
      <p:sp>
        <p:nvSpPr>
          <p:cNvPr id="5" name="TextBox 4">
            <a:extLst>
              <a:ext uri="{FF2B5EF4-FFF2-40B4-BE49-F238E27FC236}">
                <a16:creationId xmlns:a16="http://schemas.microsoft.com/office/drawing/2014/main" id="{5F0C1C2C-10CE-2ACC-DFC5-8E1F74F21012}"/>
              </a:ext>
            </a:extLst>
          </p:cNvPr>
          <p:cNvSpPr txBox="1"/>
          <p:nvPr/>
        </p:nvSpPr>
        <p:spPr>
          <a:xfrm>
            <a:off x="6837759" y="3551160"/>
            <a:ext cx="487199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eiryo"/>
              </a:rPr>
              <a:t>The key to improving these skills is to </a:t>
            </a:r>
          </a:p>
          <a:p>
            <a:r>
              <a:rPr lang="en-US" sz="1400">
                <a:ea typeface="Meiryo"/>
              </a:rPr>
              <a:t>Ask questions and to seek the truth and people motives and the actions including our own.</a:t>
            </a:r>
            <a:endParaRPr lang="en-US">
              <a:ea typeface="Meiryo"/>
            </a:endParaRPr>
          </a:p>
        </p:txBody>
      </p:sp>
      <p:sp>
        <p:nvSpPr>
          <p:cNvPr id="15" name="TextBox 14">
            <a:extLst>
              <a:ext uri="{FF2B5EF4-FFF2-40B4-BE49-F238E27FC236}">
                <a16:creationId xmlns:a16="http://schemas.microsoft.com/office/drawing/2014/main" id="{C2957C2D-DB09-CC29-0FAF-EFEEA797797A}"/>
              </a:ext>
            </a:extLst>
          </p:cNvPr>
          <p:cNvSpPr txBox="1"/>
          <p:nvPr/>
        </p:nvSpPr>
        <p:spPr>
          <a:xfrm>
            <a:off x="270059" y="244277"/>
            <a:ext cx="30882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eiryo"/>
              </a:rPr>
              <a:t>Become a self-Critic </a:t>
            </a:r>
          </a:p>
        </p:txBody>
      </p:sp>
      <p:pic>
        <p:nvPicPr>
          <p:cNvPr id="31" name="Picture 30" descr="A diagram of a pyramid&#10;&#10;Description automatically generated">
            <a:extLst>
              <a:ext uri="{FF2B5EF4-FFF2-40B4-BE49-F238E27FC236}">
                <a16:creationId xmlns:a16="http://schemas.microsoft.com/office/drawing/2014/main" id="{8170D928-153D-F20A-9E09-42479BC98D59}"/>
              </a:ext>
            </a:extLst>
          </p:cNvPr>
          <p:cNvPicPr>
            <a:picLocks noChangeAspect="1"/>
          </p:cNvPicPr>
          <p:nvPr/>
        </p:nvPicPr>
        <p:blipFill>
          <a:blip r:embed="rId5"/>
          <a:stretch>
            <a:fillRect/>
          </a:stretch>
        </p:blipFill>
        <p:spPr>
          <a:xfrm>
            <a:off x="136585" y="1164566"/>
            <a:ext cx="3536831" cy="2156604"/>
          </a:xfrm>
          <a:prstGeom prst="rect">
            <a:avLst/>
          </a:prstGeom>
        </p:spPr>
      </p:pic>
      <p:sp>
        <p:nvSpPr>
          <p:cNvPr id="7" name="TextBox 6">
            <a:extLst>
              <a:ext uri="{FF2B5EF4-FFF2-40B4-BE49-F238E27FC236}">
                <a16:creationId xmlns:a16="http://schemas.microsoft.com/office/drawing/2014/main" id="{31B6B900-3B60-C20E-BC38-24409B04CB60}"/>
              </a:ext>
            </a:extLst>
          </p:cNvPr>
          <p:cNvSpPr txBox="1"/>
          <p:nvPr/>
        </p:nvSpPr>
        <p:spPr>
          <a:xfrm>
            <a:off x="4682290" y="4887828"/>
            <a:ext cx="4979068" cy="13227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eiryo"/>
              </a:rPr>
              <a:t>Bloom's Taxonomy</a:t>
            </a:r>
          </a:p>
          <a:p>
            <a:r>
              <a:rPr lang="en-US" sz="1400" dirty="0">
                <a:ea typeface="Meiryo"/>
              </a:rPr>
              <a:t>This is a way of </a:t>
            </a:r>
            <a:r>
              <a:rPr lang="en-US" sz="1400">
                <a:ea typeface="Meiryo"/>
              </a:rPr>
              <a:t>categorising and ordering thinking skills. A tool for </a:t>
            </a:r>
            <a:r>
              <a:rPr lang="en-US" sz="1400" dirty="0">
                <a:ea typeface="Meiryo"/>
              </a:rPr>
              <a:t>writing learning outcomes at a lower</a:t>
            </a:r>
            <a:r>
              <a:rPr lang="en-US" dirty="0">
                <a:ea typeface="Meiryo"/>
              </a:rPr>
              <a:t> </a:t>
            </a:r>
            <a:r>
              <a:rPr lang="en-US" sz="1400" dirty="0">
                <a:ea typeface="Meiryo"/>
              </a:rPr>
              <a:t>level such as module, topics, classroom sessions or assessments to a higher order learning skills. Top left of this will show you a diagram.</a:t>
            </a:r>
            <a:endParaRPr lang="en-US" sz="1400" dirty="0">
              <a:ea typeface="Meiryo"/>
              <a:cs typeface="Calibri"/>
            </a:endParaRPr>
          </a:p>
        </p:txBody>
      </p:sp>
      <p:sp>
        <p:nvSpPr>
          <p:cNvPr id="8" name="TextBox 7">
            <a:extLst>
              <a:ext uri="{FF2B5EF4-FFF2-40B4-BE49-F238E27FC236}">
                <a16:creationId xmlns:a16="http://schemas.microsoft.com/office/drawing/2014/main" id="{1E2BBF77-6DB4-01BC-B0E5-E62EB58F59F2}"/>
              </a:ext>
            </a:extLst>
          </p:cNvPr>
          <p:cNvSpPr txBox="1"/>
          <p:nvPr/>
        </p:nvSpPr>
        <p:spPr>
          <a:xfrm>
            <a:off x="9512467" y="243138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9A1BDAA2-069E-7E88-0D2B-34E4A45CA2DD}"/>
              </a:ext>
            </a:extLst>
          </p:cNvPr>
          <p:cNvSpPr txBox="1"/>
          <p:nvPr/>
        </p:nvSpPr>
        <p:spPr>
          <a:xfrm>
            <a:off x="8021052" y="1711992"/>
            <a:ext cx="3886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What's happening?</a:t>
            </a:r>
            <a:endParaRPr lang="en-US" dirty="0">
              <a:cs typeface="Calibri"/>
            </a:endParaRPr>
          </a:p>
          <a:p>
            <a:r>
              <a:rPr lang="en-US" sz="1200" dirty="0">
                <a:cs typeface="Calibri"/>
              </a:rPr>
              <a:t>Why is it happening?</a:t>
            </a:r>
          </a:p>
          <a:p>
            <a:r>
              <a:rPr lang="en-US" sz="1200" dirty="0">
                <a:cs typeface="Calibri"/>
              </a:rPr>
              <a:t>Collect information and research</a:t>
            </a:r>
          </a:p>
          <a:p>
            <a:r>
              <a:rPr lang="en-US" sz="1200">
                <a:cs typeface="Calibri"/>
              </a:rPr>
              <a:t>How reliable is the information you been giving?</a:t>
            </a:r>
          </a:p>
          <a:p>
            <a:r>
              <a:rPr lang="en-US" sz="1200" dirty="0">
                <a:cs typeface="Calibri"/>
              </a:rPr>
              <a:t>Am I making </a:t>
            </a:r>
            <a:r>
              <a:rPr lang="en-US" sz="1200">
                <a:cs typeface="Calibri"/>
              </a:rPr>
              <a:t>assumptions and the information giving ?</a:t>
            </a:r>
          </a:p>
          <a:p>
            <a:r>
              <a:rPr lang="en-US" sz="1200" dirty="0">
                <a:cs typeface="Calibri"/>
              </a:rPr>
              <a:t>Come to a conclusion</a:t>
            </a:r>
          </a:p>
          <a:p>
            <a:r>
              <a:rPr lang="en-US" sz="1200" dirty="0">
                <a:cs typeface="Calibri"/>
              </a:rPr>
              <a:t>Communication is the key.</a:t>
            </a:r>
          </a:p>
          <a:p>
            <a:r>
              <a:rPr lang="en-US" sz="1200" dirty="0">
                <a:cs typeface="Calibri"/>
              </a:rPr>
              <a:t>Finally put a solution into place.</a:t>
            </a:r>
          </a:p>
          <a:p>
            <a:endParaRPr lang="en-US" sz="1200" dirty="0">
              <a:cs typeface="Calibri"/>
            </a:endParaRPr>
          </a:p>
        </p:txBody>
      </p:sp>
    </p:spTree>
    <p:extLst>
      <p:ext uri="{BB962C8B-B14F-4D97-AF65-F5344CB8AC3E}">
        <p14:creationId xmlns:p14="http://schemas.microsoft.com/office/powerpoint/2010/main" val="3709355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0"/>
                                        </p:tgtEl>
                                        <p:attrNameLst>
                                          <p:attrName>style.visibility</p:attrName>
                                        </p:attrNameLst>
                                      </p:cBhvr>
                                      <p:to>
                                        <p:strVal val="visible"/>
                                      </p:to>
                                    </p:set>
                                    <p:animEffect transition="in" filter="fade">
                                      <p:cBhvr>
                                        <p:cTn id="7" dur="4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1</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LeafVTI</vt:lpstr>
      <vt:lpstr>Office Theme</vt:lpstr>
      <vt:lpstr>PowerPoint Presentation</vt:lpstr>
      <vt:lpstr>Ever feel like you need 48 hours in a day ?</vt:lpstr>
      <vt:lpstr>Are you good at time management?</vt:lpstr>
      <vt:lpstr>Deciding how you want to spend your time </vt:lpstr>
      <vt:lpstr>"time is what we want most, but we use worst."</vt:lpstr>
      <vt:lpstr>The 80 20 rule</vt:lpstr>
      <vt:lpstr>How you manage your time and priorities</vt:lpstr>
      <vt:lpstr>an easy example of my daily planner </vt:lpstr>
      <vt:lpstr>Critical Thinking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974</cp:revision>
  <dcterms:created xsi:type="dcterms:W3CDTF">2023-10-22T16:04:29Z</dcterms:created>
  <dcterms:modified xsi:type="dcterms:W3CDTF">2023-10-25T15:02:11Z</dcterms:modified>
</cp:coreProperties>
</file>