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66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914E6-4900-4428-8F5D-28ACB928D6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A45226-38B1-4FD5-A1C9-BF86F45342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6557FE-42BF-43B8-A02D-383C87C18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DFEB-26E4-4A8E-B8A3-10D65E0C4AD0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72D725-2687-49C8-9AE5-CA566D8F4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496EF-E6E0-4593-A840-81CDFCA9D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9C67-E7C6-44CA-A941-4200C127C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297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FCE9B-97DD-4606-AC9C-46C66C340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BD7DC-DE1D-4EF0-BB9C-45C790080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C58D1C-8BC2-4C8A-A325-5AA0E3A72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DFEB-26E4-4A8E-B8A3-10D65E0C4AD0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1CB41C-3B48-4AA5-8465-FD4E7C184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F97577-24BE-4C1E-80A6-17BB03A88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9C67-E7C6-44CA-A941-4200C127C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51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B466-248C-4799-8700-C094563DC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3AF840-DBB1-45DE-AC2F-D2523AA88F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8BBA5-711A-418D-B039-ABE602DB5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DFEB-26E4-4A8E-B8A3-10D65E0C4AD0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13FFB3-249E-40F5-8FCA-DD8C78D13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BD6118-6101-46C4-B7D5-23A398E2E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9C67-E7C6-44CA-A941-4200C127C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83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19D96-3A4A-4D50-BD41-E3B7D20A2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1FBE6-9FCD-4CF2-82E5-7F8849BC3E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490A3B-FC26-4AE0-B4CB-C36E056A7F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823B42-E57A-43C8-B68B-FE424C54B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DFEB-26E4-4A8E-B8A3-10D65E0C4AD0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1CEBBC-B324-479B-8548-17F585ED9A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A53AA5-A065-4EE6-A697-8558BA6E8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9C67-E7C6-44CA-A941-4200C127C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362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9D43F-4F61-421C-841B-877796007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734A5F-2677-446E-A930-77DE67613F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A92D32-AD8B-499C-8D32-6A73805F38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A93494-D24D-446F-A4F9-FD78F2433F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36FC0E-B3B1-4635-B849-F5C7BBD3D8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F928F2-0CA5-4910-B965-60A127B9F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DFEB-26E4-4A8E-B8A3-10D65E0C4AD0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842B53-9E13-4286-B3E0-93F17B377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1654F6-EBD2-4BF9-9370-D91E990F6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9C67-E7C6-44CA-A941-4200C127C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944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EEE86-5BFC-4375-B463-8EA9E6370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DDC301-F5B9-43F4-819E-EEE3CC437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DFEB-26E4-4A8E-B8A3-10D65E0C4AD0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6A9ED5-428E-4F3A-8E39-F1515C59D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8A60B3-48A1-4927-A0CF-5B7C19526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9C67-E7C6-44CA-A941-4200C127C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861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4DDF67-2424-405B-9182-F4455EFE6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DFEB-26E4-4A8E-B8A3-10D65E0C4AD0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DEE5D9-6AA5-499C-BAD3-573055678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09CE28-E53E-41BF-871C-2347129FF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9C67-E7C6-44CA-A941-4200C127C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416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B3AEA-20E9-46CA-AB0A-632804F77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BB5D8-AB03-461C-BD64-32B4A9836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803D7A-799D-4DE7-B06D-2E628E9D86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1ECCC1-D8D3-4045-94BE-656FAED28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DFEB-26E4-4A8E-B8A3-10D65E0C4AD0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9F43EA-FADB-47CB-AFF8-AB55845767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A282C8-0FA6-441C-BDE6-70CF09447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9C67-E7C6-44CA-A941-4200C127C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079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BEBEE-0D05-4BA2-904F-0167F47A9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C03406-9547-4F0A-B430-C5A1F43408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FAD8C9-7E8C-4F72-BB81-092EED4E4D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B74CCF-DC3F-4F69-A3EC-3A4993B47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DFEB-26E4-4A8E-B8A3-10D65E0C4AD0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475ED3-FA79-4810-BD4E-D9E27804D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4883E6-2D48-44E8-A237-723F7A6D4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9C67-E7C6-44CA-A941-4200C127C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885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B1274-E558-47CF-869D-74C2C51C4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14974F-CFDF-47C3-954E-206E175D22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E3942-F278-4A30-927C-D5E4E48FF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DFEB-26E4-4A8E-B8A3-10D65E0C4AD0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7620E-C700-4160-BC26-927CEC608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79B07C-36A9-4286-862F-7BC9EB203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9C67-E7C6-44CA-A941-4200C127C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873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65BD8A-25DA-4F31-926D-D01FF596CF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D633E7-F8E0-485A-934F-F8FD41ABB7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20689A-09D8-4FD2-95FF-BEE45E7D2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4DFEB-26E4-4A8E-B8A3-10D65E0C4AD0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0A53FE-644F-4C88-BF79-ABDD3B7B9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2B9986-57EA-4460-B91B-AEA0D3F9F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09C67-E7C6-44CA-A941-4200C127C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62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27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B73C0E-B405-4D4A-AA10-AB05B2F0C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59E52B-333E-4254-87B9-9376A9EA03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F4BFA-DF68-4C94-9312-B50E591213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4DFEB-26E4-4A8E-B8A3-10D65E0C4AD0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97036-1C3D-45D0-9732-2E60DDB118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562972-B61A-4FDB-B570-A927A0097B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409C67-E7C6-44CA-A941-4200C127C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316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9F121-B11B-4F34-80D5-0F4DFE6B71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55304" y="1214438"/>
            <a:ext cx="9144000" cy="2387600"/>
          </a:xfrm>
          <a:noFill/>
        </p:spPr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Llangatwg</a:t>
            </a:r>
            <a:r>
              <a:rPr lang="en-GB" dirty="0">
                <a:solidFill>
                  <a:srgbClr val="FF0000"/>
                </a:solidFill>
              </a:rPr>
              <a:t> Activity Day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CFE62F-4892-428C-8147-0F33C41E9F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By Owen Hosgood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FB24B5-B031-47C2-8987-1F3655E5F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7424" y="620452"/>
            <a:ext cx="8030818" cy="17492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97F1507-191E-4E4E-BD03-0C225B7685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2119" y="4792512"/>
            <a:ext cx="4770370" cy="1217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271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3B2ED-B395-4F28-A377-DA94E2138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sz="4800" b="1" dirty="0">
                <a:solidFill>
                  <a:srgbClr val="FF0000"/>
                </a:solidFill>
              </a:rPr>
              <a:t>Introduction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3104E3-C269-414D-9512-373898D036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0868703"/>
              </p:ext>
            </p:extLst>
          </p:nvPr>
        </p:nvGraphicFramePr>
        <p:xfrm>
          <a:off x="796583" y="2030877"/>
          <a:ext cx="10598834" cy="5288280"/>
        </p:xfrm>
        <a:graphic>
          <a:graphicData uri="http://schemas.openxmlformats.org/drawingml/2006/table">
            <a:tbl>
              <a:tblPr/>
              <a:tblGrid>
                <a:gridCol w="10598834">
                  <a:extLst>
                    <a:ext uri="{9D8B030D-6E8A-4147-A177-3AD203B41FA5}">
                      <a16:colId xmlns:a16="http://schemas.microsoft.com/office/drawing/2014/main" val="2530997593"/>
                    </a:ext>
                  </a:extLst>
                </a:gridCol>
              </a:tblGrid>
              <a:tr h="72243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3600" dirty="0">
                          <a:solidFill>
                            <a:srgbClr val="FF0000"/>
                          </a:solidFill>
                        </a:rPr>
                        <a:t>My presentation today is focusing on creating an sustainable activity session in </a:t>
                      </a:r>
                      <a:r>
                        <a:rPr lang="en-GB" sz="3600" dirty="0" err="1">
                          <a:solidFill>
                            <a:srgbClr val="FF0000"/>
                          </a:solidFill>
                        </a:rPr>
                        <a:t>Llangatwg</a:t>
                      </a:r>
                      <a:r>
                        <a:rPr lang="en-GB" sz="3600" dirty="0">
                          <a:solidFill>
                            <a:srgbClr val="FF0000"/>
                          </a:solidFill>
                        </a:rPr>
                        <a:t>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3600" dirty="0">
                          <a:solidFill>
                            <a:srgbClr val="FF0000"/>
                          </a:solidFill>
                        </a:rPr>
                        <a:t>The session is going to focus on pupils aged 7-11 years old.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3600" dirty="0" err="1">
                          <a:solidFill>
                            <a:srgbClr val="FF0000"/>
                          </a:solidFill>
                        </a:rPr>
                        <a:t>Llangatwg</a:t>
                      </a:r>
                      <a:r>
                        <a:rPr lang="en-GB" sz="3600" dirty="0">
                          <a:solidFill>
                            <a:srgbClr val="FF0000"/>
                          </a:solidFill>
                        </a:rPr>
                        <a:t> is a community school situated in the village of </a:t>
                      </a:r>
                      <a:r>
                        <a:rPr lang="en-GB" sz="3600" dirty="0" err="1">
                          <a:solidFill>
                            <a:srgbClr val="FF0000"/>
                          </a:solidFill>
                        </a:rPr>
                        <a:t>Cadoxton</a:t>
                      </a:r>
                      <a:r>
                        <a:rPr lang="en-GB" sz="3600" dirty="0">
                          <a:solidFill>
                            <a:srgbClr val="FF0000"/>
                          </a:solidFill>
                        </a:rPr>
                        <a:t>, which lies just outside the town of Neath.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3600" dirty="0">
                        <a:solidFill>
                          <a:srgbClr val="FF0000"/>
                        </a:solidFill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3600" dirty="0">
                          <a:solidFill>
                            <a:schemeClr val="accent4"/>
                          </a:solidFill>
                        </a:rPr>
                        <a:t> 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25099319"/>
                  </a:ext>
                </a:extLst>
              </a:tr>
              <a:tr h="100378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accent4"/>
                        </a:solidFill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2033867"/>
                  </a:ext>
                </a:extLst>
              </a:tr>
              <a:tr h="183612">
                <a:tc>
                  <a:txBody>
                    <a:bodyPr/>
                    <a:lstStyle/>
                    <a:p>
                      <a:pPr algn="just"/>
                      <a:endParaRPr lang="en-GB" dirty="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448859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algn="just"/>
                      <a:endParaRPr lang="en-GB" dirty="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9557188"/>
                  </a:ext>
                </a:extLst>
              </a:tr>
              <a:tr h="76200">
                <a:tc>
                  <a:txBody>
                    <a:bodyPr/>
                    <a:lstStyle/>
                    <a:p>
                      <a:pPr algn="just"/>
                      <a:r>
                        <a:rPr lang="en-GB" sz="50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dirty="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884574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72EC31A0-63A2-43DF-9D38-3BA697DDEA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7551" y="336355"/>
            <a:ext cx="1640938" cy="202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508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C52A0-E9DC-4714-A503-D1B17DF92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452" y="365125"/>
            <a:ext cx="10636348" cy="1325563"/>
          </a:xfrm>
        </p:spPr>
        <p:txBody>
          <a:bodyPr/>
          <a:lstStyle/>
          <a:p>
            <a:r>
              <a:rPr lang="en-GB" sz="4800" b="1" dirty="0">
                <a:solidFill>
                  <a:srgbClr val="FF0000"/>
                </a:solidFill>
              </a:rPr>
              <a:t>Facilities?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A6FDA-BF8E-4486-B8C7-F39E9146B8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0000"/>
                </a:solidFill>
              </a:rPr>
              <a:t>From visiting </a:t>
            </a:r>
            <a:r>
              <a:rPr lang="en-GB" sz="3600" dirty="0" err="1">
                <a:solidFill>
                  <a:srgbClr val="FF0000"/>
                </a:solidFill>
              </a:rPr>
              <a:t>Llangatwg</a:t>
            </a:r>
            <a:r>
              <a:rPr lang="en-GB" sz="3600" dirty="0">
                <a:solidFill>
                  <a:srgbClr val="FF0000"/>
                </a:solidFill>
              </a:rPr>
              <a:t> there were a number of facilities to host the activity session: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</a:rPr>
              <a:t>Swimming pool  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</a:rPr>
              <a:t>Rugby Pitch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</a:rPr>
              <a:t>Sports Hall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</a:rPr>
              <a:t>Gym 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</a:rPr>
              <a:t>Astro  </a:t>
            </a:r>
          </a:p>
        </p:txBody>
      </p:sp>
      <p:sp>
        <p:nvSpPr>
          <p:cNvPr id="4" name="AutoShape 2" descr="Image result for llangatwg school">
            <a:extLst>
              <a:ext uri="{FF2B5EF4-FFF2-40B4-BE49-F238E27FC236}">
                <a16:creationId xmlns:a16="http://schemas.microsoft.com/office/drawing/2014/main" id="{7C8CADEA-F884-4F1F-B0E8-96C3F4BDACA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BD2EDE-91B5-4D11-99E1-379958AAF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1055" y="3581399"/>
            <a:ext cx="3205090" cy="27305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5CE51D2-B453-468B-A5FD-D50E50A3B1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5532" y="3581398"/>
            <a:ext cx="3671667" cy="2730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514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F81B5-5B0E-45B0-AF8C-DFB26678A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solidFill>
                  <a:srgbClr val="FF0000"/>
                </a:solidFill>
              </a:rPr>
              <a:t>Sporting options?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17AB9-A6BA-4BAA-ACAB-67CB1052E9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3932"/>
            <a:ext cx="10515600" cy="4758055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>
                <a:solidFill>
                  <a:srgbClr val="FF0000"/>
                </a:solidFill>
              </a:rPr>
              <a:t>As there's a range of facilities there are many sports which can be used for the activity such as: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</a:rPr>
              <a:t>Football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</a:rPr>
              <a:t>Rugby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</a:rPr>
              <a:t>Cricket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</a:rPr>
              <a:t>Gym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</a:rPr>
              <a:t>Swimming 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</a:rPr>
              <a:t>Netball </a:t>
            </a:r>
          </a:p>
          <a:p>
            <a:pPr marL="0" indent="0">
              <a:buNone/>
            </a:pPr>
            <a:r>
              <a:rPr lang="en-GB" sz="3600" dirty="0">
                <a:solidFill>
                  <a:srgbClr val="FF0000"/>
                </a:solidFill>
              </a:rPr>
              <a:t> there are many others sports which can be used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47C781-690C-4DA4-BE9D-845BD250FC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5687" y="2322581"/>
            <a:ext cx="3867956" cy="2835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545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0CA6B-DC5F-4E1C-B290-A77C1FB24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solidFill>
                  <a:srgbClr val="FF0000"/>
                </a:solidFill>
              </a:rPr>
              <a:t>What do the children want?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5CA82-66B6-4E46-85AD-F0FEB58F7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6474"/>
            <a:ext cx="10515600" cy="435133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0000"/>
                </a:solidFill>
              </a:rPr>
              <a:t>From a recent survey as shown below in 2015 this shows what the children want in the school </a:t>
            </a:r>
          </a:p>
          <a:p>
            <a:pPr marL="0" indent="0">
              <a:buNone/>
            </a:pPr>
            <a:endParaRPr lang="en-GB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3600" dirty="0">
              <a:solidFill>
                <a:srgbClr val="FF0000"/>
              </a:solidFill>
            </a:endParaRPr>
          </a:p>
          <a:p>
            <a:endParaRPr lang="en-GB" sz="3600" dirty="0">
              <a:solidFill>
                <a:srgbClr val="FF0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EC79C0-156D-4413-99EE-27B23777E4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93" t="16418" r="25229" b="16062"/>
          <a:stretch/>
        </p:blipFill>
        <p:spPr>
          <a:xfrm>
            <a:off x="4487594" y="2912037"/>
            <a:ext cx="6668085" cy="3404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623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BABE8-B7B8-4B8A-8338-702E38013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solidFill>
                  <a:srgbClr val="FF0000"/>
                </a:solidFill>
              </a:rPr>
              <a:t>The Session?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68787-8372-41C9-BF78-1C01B9F0F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600" dirty="0">
                <a:solidFill>
                  <a:srgbClr val="FF0000"/>
                </a:solidFill>
              </a:rPr>
              <a:t>My session is going to be an multi skills activity, the reasoning for this is because it gives a chance for the participants to try new sports. It will be used on the </a:t>
            </a:r>
            <a:r>
              <a:rPr lang="en-GB" sz="3600" dirty="0" err="1">
                <a:solidFill>
                  <a:srgbClr val="FF0000"/>
                </a:solidFill>
              </a:rPr>
              <a:t>astro</a:t>
            </a:r>
            <a:r>
              <a:rPr lang="en-GB" sz="3600" dirty="0">
                <a:solidFill>
                  <a:srgbClr val="FF0000"/>
                </a:solidFill>
              </a:rPr>
              <a:t> turf. </a:t>
            </a:r>
          </a:p>
          <a:p>
            <a:r>
              <a:rPr lang="en-GB" sz="3600" dirty="0">
                <a:solidFill>
                  <a:srgbClr val="FF0000"/>
                </a:solidFill>
              </a:rPr>
              <a:t>The sports which are going be included are netball, cricket, football, fitness, tennis and rugby. As they were the main sports which the children wanted to participate in. </a:t>
            </a:r>
          </a:p>
          <a:p>
            <a:r>
              <a:rPr lang="en-GB" sz="3600" dirty="0">
                <a:solidFill>
                  <a:srgbClr val="FF0000"/>
                </a:solidFill>
              </a:rPr>
              <a:t>Each of the sports are going to have 1 drill for the sport and then a game.</a:t>
            </a:r>
          </a:p>
          <a:p>
            <a:r>
              <a:rPr lang="en-GB" sz="3600" dirty="0">
                <a:solidFill>
                  <a:srgbClr val="FF0000"/>
                </a:solidFill>
              </a:rPr>
              <a:t>The session will last for an hour and will be 10 minutes per sport.</a:t>
            </a:r>
          </a:p>
          <a:p>
            <a:r>
              <a:rPr lang="en-GB" sz="3600" dirty="0">
                <a:solidFill>
                  <a:srgbClr val="FF0000"/>
                </a:solidFill>
              </a:rPr>
              <a:t>The maximum of participants will be 60 and will be first come first serve. </a:t>
            </a:r>
          </a:p>
          <a:p>
            <a:endParaRPr lang="en-GB" sz="3600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ABF38C-D63A-4F0D-9B6E-B1790DCA00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000" b="1581"/>
          <a:stretch/>
        </p:blipFill>
        <p:spPr>
          <a:xfrm>
            <a:off x="5423096" y="140677"/>
            <a:ext cx="4832252" cy="1550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454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B86A8-FBA0-4450-BB33-640E2EE0A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solidFill>
                  <a:srgbClr val="FF0000"/>
                </a:solidFill>
              </a:rPr>
              <a:t>Information on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22BA6-02A4-457A-9546-00B47AD02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0000"/>
                </a:solidFill>
              </a:rPr>
              <a:t>Costs?</a:t>
            </a:r>
          </a:p>
          <a:p>
            <a:r>
              <a:rPr lang="en-GB" sz="3600" dirty="0">
                <a:solidFill>
                  <a:srgbClr val="FF0000"/>
                </a:solidFill>
              </a:rPr>
              <a:t>The cost of the session will be £27 to hire the </a:t>
            </a:r>
            <a:r>
              <a:rPr lang="en-GB" sz="3600" dirty="0" err="1">
                <a:solidFill>
                  <a:srgbClr val="FF0000"/>
                </a:solidFill>
              </a:rPr>
              <a:t>astro</a:t>
            </a:r>
            <a:r>
              <a:rPr lang="en-GB" sz="3600" dirty="0">
                <a:solidFill>
                  <a:srgbClr val="FF0000"/>
                </a:solidFill>
              </a:rPr>
              <a:t> turf out. </a:t>
            </a:r>
          </a:p>
          <a:p>
            <a:r>
              <a:rPr lang="en-GB" sz="3600" dirty="0">
                <a:solidFill>
                  <a:srgbClr val="FF0000"/>
                </a:solidFill>
              </a:rPr>
              <a:t>Time of session? </a:t>
            </a:r>
          </a:p>
          <a:p>
            <a:r>
              <a:rPr lang="en-GB" sz="3600" dirty="0">
                <a:solidFill>
                  <a:srgbClr val="FF0000"/>
                </a:solidFill>
              </a:rPr>
              <a:t>7-8pm, Friday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10297C-AB6F-4676-BAC2-2F9FA14EF0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072" r="2424" b="39492"/>
          <a:stretch/>
        </p:blipFill>
        <p:spPr>
          <a:xfrm>
            <a:off x="4433454" y="3387725"/>
            <a:ext cx="6726382" cy="306387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1110310B-0C4C-49D7-BF05-088C4D434713}"/>
              </a:ext>
            </a:extLst>
          </p:cNvPr>
          <p:cNvSpPr/>
          <p:nvPr/>
        </p:nvSpPr>
        <p:spPr>
          <a:xfrm>
            <a:off x="8499766" y="5902325"/>
            <a:ext cx="1385454" cy="549275"/>
          </a:xfrm>
          <a:prstGeom prst="ellipse">
            <a:avLst/>
          </a:prstGeom>
          <a:noFill/>
          <a:ln w="571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73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87E55-D475-4DAC-80DE-800D59021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sz="3600" dirty="0">
              <a:solidFill>
                <a:srgbClr val="FF0000"/>
              </a:solidFill>
            </a:endParaRPr>
          </a:p>
          <a:p>
            <a:endParaRPr lang="en-GB" sz="3600" dirty="0">
              <a:solidFill>
                <a:srgbClr val="FF0000"/>
              </a:solidFill>
            </a:endParaRPr>
          </a:p>
          <a:p>
            <a:r>
              <a:rPr lang="en-GB" sz="3600" dirty="0">
                <a:solidFill>
                  <a:srgbClr val="FF0000"/>
                </a:solidFill>
              </a:rPr>
              <a:t>The main ways I’m going to advertise is going around the school with leaflets, ask too be announced in the assembly and social media such as Facebook.</a:t>
            </a:r>
          </a:p>
          <a:p>
            <a:r>
              <a:rPr lang="en-GB" sz="3600" dirty="0">
                <a:solidFill>
                  <a:srgbClr val="FF0000"/>
                </a:solidFill>
              </a:rPr>
              <a:t>As its for maximum of 60 people I will put a document in the school so the first 60 can write their names and year group on it.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247E65-7643-450B-9E74-34FA72B7AF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73" t="43835" r="37614" b="24432"/>
          <a:stretch/>
        </p:blipFill>
        <p:spPr>
          <a:xfrm>
            <a:off x="838200" y="681037"/>
            <a:ext cx="9982200" cy="2253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329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0D1B3-119E-4986-BF62-1DE3E4040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Potential partners/funding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938DA-9AB5-4DA4-88F3-3BCCE7A11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0000"/>
                </a:solidFill>
              </a:rPr>
              <a:t>Too help with my activity there are potential partners which would help me such as NPT PASS they could help with sports development officers to help with the session. </a:t>
            </a:r>
          </a:p>
          <a:p>
            <a:r>
              <a:rPr lang="en-GB" sz="3600" dirty="0">
                <a:solidFill>
                  <a:srgbClr val="FF0000"/>
                </a:solidFill>
              </a:rPr>
              <a:t>I could apply for the community chest funding for Sports Wales to help with equipment for my session just in case the school doesn’t have many equipment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E9AD8B-D47D-40CB-8FF9-47186300D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0739" y="227806"/>
            <a:ext cx="3703061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96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72824-D6DE-4AF2-A365-D5D79229D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dirty="0">
                <a:solidFill>
                  <a:srgbClr val="FF0000"/>
                </a:solidFill>
              </a:rPr>
              <a:t>THANKS FOR LISTENING, ANY QUESTIONS? </a:t>
            </a:r>
          </a:p>
          <a:p>
            <a:pPr marL="0" indent="0">
              <a:buNone/>
            </a:pPr>
            <a:endParaRPr lang="en-GB" sz="5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5400" dirty="0">
              <a:solidFill>
                <a:srgbClr val="FF0000"/>
              </a:solidFill>
            </a:endParaRPr>
          </a:p>
        </p:txBody>
      </p:sp>
      <p:sp>
        <p:nvSpPr>
          <p:cNvPr id="4" name="AutoShape 2" descr="Image result for community chest">
            <a:extLst>
              <a:ext uri="{FF2B5EF4-FFF2-40B4-BE49-F238E27FC236}">
                <a16:creationId xmlns:a16="http://schemas.microsoft.com/office/drawing/2014/main" id="{A15EFC23-A177-4359-AC24-598F43FD1F7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94DF160-53F9-41D9-B458-E043561625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4600" y="3429000"/>
            <a:ext cx="7467599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1947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422</Words>
  <Application>Microsoft Office PowerPoint</Application>
  <PresentationFormat>Widescreen</PresentationFormat>
  <Paragraphs>47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Llangatwg Activity Day </vt:lpstr>
      <vt:lpstr>Introduction </vt:lpstr>
      <vt:lpstr>Facilities? </vt:lpstr>
      <vt:lpstr>Sporting options?</vt:lpstr>
      <vt:lpstr>What do the children want?</vt:lpstr>
      <vt:lpstr>The Session?</vt:lpstr>
      <vt:lpstr>Information on the session</vt:lpstr>
      <vt:lpstr>PowerPoint Presentation</vt:lpstr>
      <vt:lpstr>Potential partners/funding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Llangatwg Activity Day</dc:title>
  <dc:creator>Ozzy hosgood</dc:creator>
  <cp:lastModifiedBy>Ozzy hosgood</cp:lastModifiedBy>
  <cp:revision>11</cp:revision>
  <dcterms:created xsi:type="dcterms:W3CDTF">2018-01-18T03:27:50Z</dcterms:created>
  <dcterms:modified xsi:type="dcterms:W3CDTF">2018-01-18T04:59:47Z</dcterms:modified>
</cp:coreProperties>
</file>