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7" r:id="rId2"/>
    <p:sldId id="276" r:id="rId3"/>
    <p:sldId id="306" r:id="rId4"/>
    <p:sldId id="277" r:id="rId5"/>
    <p:sldId id="278" r:id="rId6"/>
    <p:sldId id="307" r:id="rId7"/>
    <p:sldId id="308" r:id="rId8"/>
    <p:sldId id="279" r:id="rId9"/>
    <p:sldId id="280" r:id="rId10"/>
    <p:sldId id="281" r:id="rId11"/>
    <p:sldId id="309" r:id="rId12"/>
    <p:sldId id="310" r:id="rId13"/>
    <p:sldId id="282" r:id="rId14"/>
    <p:sldId id="311" r:id="rId15"/>
    <p:sldId id="283" r:id="rId16"/>
    <p:sldId id="312" r:id="rId17"/>
    <p:sldId id="284" r:id="rId18"/>
    <p:sldId id="313" r:id="rId19"/>
    <p:sldId id="285" r:id="rId20"/>
    <p:sldId id="286" r:id="rId21"/>
    <p:sldId id="314" r:id="rId22"/>
    <p:sldId id="287" r:id="rId23"/>
    <p:sldId id="315" r:id="rId24"/>
    <p:sldId id="258" r:id="rId25"/>
    <p:sldId id="259" r:id="rId26"/>
    <p:sldId id="260" r:id="rId27"/>
    <p:sldId id="333" r:id="rId28"/>
    <p:sldId id="334" r:id="rId29"/>
    <p:sldId id="261" r:id="rId30"/>
    <p:sldId id="262" r:id="rId31"/>
    <p:sldId id="332" r:id="rId32"/>
    <p:sldId id="263" r:id="rId33"/>
    <p:sldId id="264" r:id="rId34"/>
    <p:sldId id="331" r:id="rId35"/>
    <p:sldId id="265" r:id="rId36"/>
    <p:sldId id="330" r:id="rId37"/>
    <p:sldId id="266" r:id="rId38"/>
    <p:sldId id="329" r:id="rId39"/>
    <p:sldId id="267" r:id="rId40"/>
    <p:sldId id="328" r:id="rId41"/>
    <p:sldId id="268" r:id="rId42"/>
    <p:sldId id="327" r:id="rId43"/>
    <p:sldId id="269" r:id="rId44"/>
    <p:sldId id="270" r:id="rId45"/>
    <p:sldId id="271" r:id="rId46"/>
    <p:sldId id="272" r:id="rId47"/>
    <p:sldId id="323" r:id="rId48"/>
    <p:sldId id="324" r:id="rId49"/>
    <p:sldId id="325" r:id="rId50"/>
    <p:sldId id="326" r:id="rId5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2"/>
    <p:restoredTop sz="96327"/>
  </p:normalViewPr>
  <p:slideViewPr>
    <p:cSldViewPr snapToGrid="0" snapToObjects="1">
      <p:cViewPr varScale="1">
        <p:scale>
          <a:sx n="89" d="100"/>
          <a:sy n="89" d="100"/>
        </p:scale>
        <p:origin x="184" y="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520DBB6-F7BD-8342-BABB-4006AEE8558C}" type="datetimeFigureOut">
              <a:rPr lang="en-CN" smtClean="0"/>
              <a:t>2021/5/3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ACB2A0A-20FC-E949-BB77-502FACF6AAD6}" type="slidenum">
              <a:rPr lang="en-CN" smtClean="0"/>
              <a:t>‹#›</a:t>
            </a:fld>
            <a:endParaRPr lang="en-CN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70334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0DBB6-F7BD-8342-BABB-4006AEE8558C}" type="datetimeFigureOut">
              <a:rPr lang="en-CN" smtClean="0"/>
              <a:t>2021/5/3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B2A0A-20FC-E949-BB77-502FACF6AAD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276274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E520DBB6-F7BD-8342-BABB-4006AEE8558C}" type="datetimeFigureOut">
              <a:rPr lang="en-CN" smtClean="0"/>
              <a:t>2021/5/3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ACB2A0A-20FC-E949-BB77-502FACF6AAD6}" type="slidenum">
              <a:rPr lang="en-CN" smtClean="0"/>
              <a:t>‹#›</a:t>
            </a:fld>
            <a:endParaRPr lang="en-CN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7769101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0DBB6-F7BD-8342-BABB-4006AEE8558C}" type="datetimeFigureOut">
              <a:rPr lang="en-CN" smtClean="0"/>
              <a:t>2021/5/3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B2A0A-20FC-E949-BB77-502FACF6AAD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25814902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0DBB6-F7BD-8342-BABB-4006AEE8558C}" type="datetimeFigureOut">
              <a:rPr lang="en-CN" smtClean="0"/>
              <a:t>2021/5/3</a:t>
            </a:fld>
            <a:endParaRPr lang="en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B2A0A-20FC-E949-BB77-502FACF6AAD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5375939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0DBB6-F7BD-8342-BABB-4006AEE8558C}" type="datetimeFigureOut">
              <a:rPr lang="en-CN" smtClean="0"/>
              <a:t>2021/5/3</a:t>
            </a:fld>
            <a:endParaRPr lang="en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B2A0A-20FC-E949-BB77-502FACF6AAD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093368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0DBB6-F7BD-8342-BABB-4006AEE8558C}" type="datetimeFigureOut">
              <a:rPr lang="en-CN" smtClean="0"/>
              <a:t>2021/5/3</a:t>
            </a:fld>
            <a:endParaRPr lang="en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B2A0A-20FC-E949-BB77-502FACF6AAD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74170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E520DBB6-F7BD-8342-BABB-4006AEE8558C}" type="datetimeFigureOut">
              <a:rPr lang="en-CN" smtClean="0"/>
              <a:t>2021/5/3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CACB2A0A-20FC-E949-BB77-502FACF6AAD6}" type="slidenum">
              <a:rPr lang="en-CN" smtClean="0"/>
              <a:t>‹#›</a:t>
            </a:fld>
            <a:endParaRPr lang="en-CN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834777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E520DBB6-F7BD-8342-BABB-4006AEE8558C}" type="datetimeFigureOut">
              <a:rPr lang="en-CN" smtClean="0"/>
              <a:t>2021/5/3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CACB2A0A-20FC-E949-BB77-502FACF6AAD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647501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0DBB6-F7BD-8342-BABB-4006AEE8558C}" type="datetimeFigureOut">
              <a:rPr lang="en-CN" smtClean="0"/>
              <a:t>2021/5/3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B2A0A-20FC-E949-BB77-502FACF6AAD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950789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0DBB6-F7BD-8342-BABB-4006AEE8558C}" type="datetimeFigureOut">
              <a:rPr lang="en-CN" smtClean="0"/>
              <a:t>2021/5/3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B2A0A-20FC-E949-BB77-502FACF6AAD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416843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520DBB6-F7BD-8342-BABB-4006AEE8558C}" type="datetimeFigureOut">
              <a:rPr lang="en-CN" smtClean="0"/>
              <a:t>2021/5/3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CACB2A0A-20FC-E949-BB77-502FACF6AAD6}" type="slidenum">
              <a:rPr lang="en-CN" smtClean="0"/>
              <a:t>‹#›</a:t>
            </a:fld>
            <a:endParaRPr lang="en-CN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82215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1B84A-4B61-504C-9BED-9994CC0DE98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altLang="zh-CN" sz="6000" dirty="0"/>
              <a:t>SICH3005</a:t>
            </a:r>
            <a:br>
              <a:rPr lang="en-US" altLang="zh-CN" sz="6000" dirty="0"/>
            </a:br>
            <a:r>
              <a:rPr lang="en-US" altLang="zh-CN" sz="4800" dirty="0"/>
              <a:t>An</a:t>
            </a:r>
            <a:r>
              <a:rPr lang="zh-CN" altLang="en-US" sz="4800" dirty="0"/>
              <a:t> </a:t>
            </a:r>
            <a:r>
              <a:rPr lang="en-US" altLang="zh-CN" sz="4800" dirty="0"/>
              <a:t>introduction</a:t>
            </a:r>
            <a:r>
              <a:rPr lang="zh-CN" altLang="en-US" sz="4800" dirty="0"/>
              <a:t> </a:t>
            </a:r>
            <a:r>
              <a:rPr lang="en-US" altLang="zh-CN" sz="4800" dirty="0"/>
              <a:t>to</a:t>
            </a:r>
            <a:r>
              <a:rPr lang="zh-CN" altLang="en-US" sz="4800" dirty="0"/>
              <a:t> </a:t>
            </a:r>
            <a:r>
              <a:rPr lang="en-US" altLang="zh-CN" sz="4800" dirty="0"/>
              <a:t>Classical</a:t>
            </a:r>
            <a:r>
              <a:rPr lang="zh-CN" altLang="en-US" sz="4800" dirty="0"/>
              <a:t> </a:t>
            </a:r>
            <a:r>
              <a:rPr lang="en-US" altLang="zh-CN" sz="4800" dirty="0"/>
              <a:t>Chinese</a:t>
            </a:r>
            <a:r>
              <a:rPr lang="zh-CN" altLang="en-US" sz="4800" dirty="0"/>
              <a:t> </a:t>
            </a:r>
            <a:r>
              <a:rPr lang="en-US" altLang="zh-CN" sz="4800" dirty="0"/>
              <a:t>literature</a:t>
            </a:r>
            <a:br>
              <a:rPr lang="en-US" altLang="zh-CN" sz="4800" dirty="0"/>
            </a:br>
            <a:r>
              <a:rPr lang="en-US" altLang="zh-CN" sz="4800" b="1" dirty="0"/>
              <a:t>《</a:t>
            </a:r>
            <a:r>
              <a:rPr lang="zh-CN" altLang="en-US" sz="4800" b="1" dirty="0"/>
              <a:t>國學治要選讀</a:t>
            </a:r>
            <a:r>
              <a:rPr lang="en-US" altLang="zh-CN" sz="4800" b="1" dirty="0"/>
              <a:t>》</a:t>
            </a:r>
            <a:br>
              <a:rPr lang="en-US" altLang="zh-CN" sz="4800" b="1" dirty="0"/>
            </a:br>
            <a:r>
              <a:rPr lang="zh-CN" altLang="en-US" sz="1600" b="1" dirty="0"/>
              <a:t>  </a:t>
            </a:r>
            <a:br>
              <a:rPr lang="en-US" altLang="zh-CN" sz="4800" b="1" dirty="0"/>
            </a:br>
            <a:r>
              <a:rPr lang="en-US" altLang="zh-CN" sz="4000" dirty="0"/>
              <a:t>Week</a:t>
            </a:r>
            <a:r>
              <a:rPr lang="zh-CN" altLang="en-US" sz="4000" dirty="0"/>
              <a:t> </a:t>
            </a:r>
            <a:r>
              <a:rPr lang="en-US" altLang="zh-CN" sz="4000" dirty="0"/>
              <a:t>1-4</a:t>
            </a:r>
            <a:endParaRPr lang="en-CN" sz="6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4F887-4AB6-AF4A-BBF4-CB06F72421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7683" y="5759612"/>
            <a:ext cx="8042735" cy="961863"/>
          </a:xfrm>
        </p:spPr>
        <p:txBody>
          <a:bodyPr>
            <a:normAutofit/>
          </a:bodyPr>
          <a:lstStyle/>
          <a:p>
            <a:r>
              <a:rPr lang="en-US" altLang="zh-CN" sz="2400" dirty="0"/>
              <a:t>Lecturer:</a:t>
            </a:r>
            <a:r>
              <a:rPr lang="zh-CN" altLang="en-US" sz="2400" dirty="0"/>
              <a:t> </a:t>
            </a:r>
            <a:r>
              <a:rPr lang="en-US" altLang="zh-CN" sz="2400" dirty="0" err="1"/>
              <a:t>Yiying</a:t>
            </a:r>
            <a:r>
              <a:rPr lang="zh-CN" altLang="en-US" sz="2400" dirty="0"/>
              <a:t> </a:t>
            </a:r>
            <a:r>
              <a:rPr lang="en-US" altLang="zh-CN" sz="2400" dirty="0"/>
              <a:t>Jiao</a:t>
            </a:r>
          </a:p>
          <a:p>
            <a:r>
              <a:rPr lang="en-US" altLang="zh-CN" sz="2400" dirty="0"/>
              <a:t>26</a:t>
            </a:r>
            <a:r>
              <a:rPr lang="zh-CN" altLang="en-US" sz="2400" dirty="0"/>
              <a:t> </a:t>
            </a:r>
            <a:r>
              <a:rPr lang="en-US" altLang="zh-CN" sz="2400" dirty="0"/>
              <a:t>April</a:t>
            </a:r>
            <a:r>
              <a:rPr lang="zh-CN" altLang="en-US" sz="2400" dirty="0"/>
              <a:t> </a:t>
            </a:r>
            <a:r>
              <a:rPr lang="en-US" altLang="zh-CN" sz="2400" dirty="0"/>
              <a:t>–</a:t>
            </a:r>
            <a:r>
              <a:rPr lang="zh-CN" altLang="en-US" sz="2400" dirty="0"/>
              <a:t> </a:t>
            </a:r>
            <a:r>
              <a:rPr lang="en-US" altLang="zh-CN" sz="2400" dirty="0"/>
              <a:t>13</a:t>
            </a:r>
            <a:r>
              <a:rPr lang="zh-CN" altLang="en-US" sz="2400" dirty="0"/>
              <a:t> </a:t>
            </a:r>
            <a:r>
              <a:rPr lang="en-US" altLang="zh-CN" sz="2400" dirty="0"/>
              <a:t>June</a:t>
            </a:r>
            <a:r>
              <a:rPr lang="zh-CN" altLang="en-US" sz="2400" dirty="0"/>
              <a:t> </a:t>
            </a:r>
            <a:r>
              <a:rPr lang="en-US" altLang="zh-CN" sz="2400" dirty="0"/>
              <a:t>2021</a:t>
            </a:r>
            <a:endParaRPr lang="en-CN" sz="2400" dirty="0"/>
          </a:p>
        </p:txBody>
      </p:sp>
    </p:spTree>
    <p:extLst>
      <p:ext uri="{BB962C8B-B14F-4D97-AF65-F5344CB8AC3E}">
        <p14:creationId xmlns:p14="http://schemas.microsoft.com/office/powerpoint/2010/main" val="2361789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3B9001D2-0B7D-164F-9FE9-5E263011CF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25989" y="1874517"/>
            <a:ext cx="10204011" cy="4389123"/>
          </a:xfrm>
        </p:spPr>
      </p:pic>
    </p:spTree>
    <p:extLst>
      <p:ext uri="{BB962C8B-B14F-4D97-AF65-F5344CB8AC3E}">
        <p14:creationId xmlns:p14="http://schemas.microsoft.com/office/powerpoint/2010/main" val="932402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B4AC9-F092-6140-B4C9-D2A286645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儒效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CCE8EEDB-CF2F-F445-9DA2-DE54AA49D8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5302" y="1874517"/>
            <a:ext cx="8621395" cy="3730411"/>
          </a:xfrm>
        </p:spPr>
      </p:pic>
    </p:spTree>
    <p:extLst>
      <p:ext uri="{BB962C8B-B14F-4D97-AF65-F5344CB8AC3E}">
        <p14:creationId xmlns:p14="http://schemas.microsoft.com/office/powerpoint/2010/main" val="2250801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6D429CDD-C914-064C-8DB6-B5040F7BD3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4000" y="0"/>
            <a:ext cx="8171117" cy="4983484"/>
          </a:xfrm>
        </p:spPr>
      </p:pic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6151A1DD-777F-0744-9D91-DC12B272CE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4998366"/>
            <a:ext cx="8171117" cy="1859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665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B98A1-A340-FA49-B58B-A3F30F48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EA8ED773-1EDB-CC42-A29A-DC240E474A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94898" y="1264920"/>
            <a:ext cx="8953620" cy="5455920"/>
          </a:xfrm>
        </p:spPr>
      </p:pic>
    </p:spTree>
    <p:extLst>
      <p:ext uri="{BB962C8B-B14F-4D97-AF65-F5344CB8AC3E}">
        <p14:creationId xmlns:p14="http://schemas.microsoft.com/office/powerpoint/2010/main" val="1309093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B4AC9-F092-6140-B4C9-D2A286645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儒效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F0319CA-4EA0-E643-B2F2-B4122CFFE8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18360" y="1369797"/>
            <a:ext cx="7663306" cy="4662703"/>
          </a:xfrm>
        </p:spPr>
      </p:pic>
    </p:spTree>
    <p:extLst>
      <p:ext uri="{BB962C8B-B14F-4D97-AF65-F5344CB8AC3E}">
        <p14:creationId xmlns:p14="http://schemas.microsoft.com/office/powerpoint/2010/main" val="1499541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B4AC9-F092-6140-B4C9-D2A286645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儒效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D4CAC90D-435D-174A-B05A-AD6E0351CF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61160" y="-5217"/>
            <a:ext cx="5928360" cy="6863217"/>
          </a:xfrm>
        </p:spPr>
      </p:pic>
    </p:spTree>
    <p:extLst>
      <p:ext uri="{BB962C8B-B14F-4D97-AF65-F5344CB8AC3E}">
        <p14:creationId xmlns:p14="http://schemas.microsoft.com/office/powerpoint/2010/main" val="2508689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71ABF-F168-9E4F-8E03-068424CA4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CFA5CEBA-685F-8C4E-9F09-8926063ACB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41838" y="1615440"/>
            <a:ext cx="8108323" cy="4706620"/>
          </a:xfrm>
        </p:spPr>
      </p:pic>
    </p:spTree>
    <p:extLst>
      <p:ext uri="{BB962C8B-B14F-4D97-AF65-F5344CB8AC3E}">
        <p14:creationId xmlns:p14="http://schemas.microsoft.com/office/powerpoint/2010/main" val="3868103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71ABF-F168-9E4F-8E03-068424CA4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643B147-5B3C-644E-ACE7-FB5EAC88E5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1678" y="2608577"/>
            <a:ext cx="9207500" cy="800100"/>
          </a:xfr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C22FDF9-68FF-2A48-81FC-F53B6858B5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0878" y="3429000"/>
            <a:ext cx="9258300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965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71ABF-F168-9E4F-8E03-068424CA4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7A833A9D-8092-0B44-B808-4F49E4B9BB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9458" y="0"/>
            <a:ext cx="9073083" cy="6858000"/>
          </a:xfrm>
        </p:spPr>
      </p:pic>
    </p:spTree>
    <p:extLst>
      <p:ext uri="{BB962C8B-B14F-4D97-AF65-F5344CB8AC3E}">
        <p14:creationId xmlns:p14="http://schemas.microsoft.com/office/powerpoint/2010/main" val="23147178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272F138-6F73-3943-AF55-852C2D9680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63825" y="138112"/>
            <a:ext cx="6151563" cy="197640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8E3F40-929B-1640-9328-BA9DD0B76D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8425" y="2114518"/>
            <a:ext cx="6192535" cy="4743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2991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ABE80D0-DD57-0745-A355-FC51BDEBE0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35239" y="0"/>
            <a:ext cx="6429411" cy="498633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96F9ED-645D-2C4B-9608-32F61935B7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5239" y="4991396"/>
            <a:ext cx="6429411" cy="175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1595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71ABF-F168-9E4F-8E03-068424CA4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307C2627-CFEC-404C-B255-542A0BB3F3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8422" y="0"/>
            <a:ext cx="8183737" cy="6872532"/>
          </a:xfrm>
        </p:spPr>
      </p:pic>
    </p:spTree>
    <p:extLst>
      <p:ext uri="{BB962C8B-B14F-4D97-AF65-F5344CB8AC3E}">
        <p14:creationId xmlns:p14="http://schemas.microsoft.com/office/powerpoint/2010/main" val="30289636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95C988-59E6-2846-806D-A6C53944AE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84425" y="0"/>
            <a:ext cx="6228609" cy="652938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AAD6830-94D4-3946-8673-FC0C4F3004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7809" y="6607690"/>
            <a:ext cx="6245225" cy="250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474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71ABF-F168-9E4F-8E03-068424CA4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D54CD05B-1F8A-5D4E-8AFF-A9DBD46928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47800" y="1079500"/>
            <a:ext cx="9220200" cy="2806700"/>
          </a:xfrm>
        </p:spPr>
      </p:pic>
      <p:pic>
        <p:nvPicPr>
          <p:cNvPr id="7" name="Picture 6" descr="A picture containing text, outdoor&#10;&#10;Description automatically generated">
            <a:extLst>
              <a:ext uri="{FF2B5EF4-FFF2-40B4-BE49-F238E27FC236}">
                <a16:creationId xmlns:a16="http://schemas.microsoft.com/office/drawing/2014/main" id="{41DE51E9-BDF2-9446-BB14-4F94BA15DD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7800" y="3886200"/>
            <a:ext cx="929640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4612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37BB951-B0BD-0D42-B838-C2A1BD0F34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6894" y="376022"/>
            <a:ext cx="8558212" cy="6105956"/>
          </a:xfrm>
        </p:spPr>
      </p:pic>
    </p:spTree>
    <p:extLst>
      <p:ext uri="{BB962C8B-B14F-4D97-AF65-F5344CB8AC3E}">
        <p14:creationId xmlns:p14="http://schemas.microsoft.com/office/powerpoint/2010/main" val="2107883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71ABF-F168-9E4F-8E03-068424CA4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8CD2F944-C24B-0944-912B-E6B738ADE7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5440" y="170973"/>
            <a:ext cx="7543800" cy="6604695"/>
          </a:xfrm>
        </p:spPr>
      </p:pic>
    </p:spTree>
    <p:extLst>
      <p:ext uri="{BB962C8B-B14F-4D97-AF65-F5344CB8AC3E}">
        <p14:creationId xmlns:p14="http://schemas.microsoft.com/office/powerpoint/2010/main" val="38436151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5263604-AAB2-3540-BA2B-883D4A70D6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40337" y="140792"/>
            <a:ext cx="6830769" cy="445770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2FA2FB-2F94-C246-A29C-863EA68499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0337" y="4598492"/>
            <a:ext cx="6830768" cy="2259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3433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71ABF-F168-9E4F-8E03-068424CA4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C4A7707E-35E8-2A4D-A350-701496435A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4150" y="1579880"/>
            <a:ext cx="9258300" cy="2387600"/>
          </a:xfrm>
        </p:spPr>
      </p:pic>
      <p:pic>
        <p:nvPicPr>
          <p:cNvPr id="7" name="Picture 6" descr="Arrow&#10;&#10;Description automatically generated with low confidence">
            <a:extLst>
              <a:ext uri="{FF2B5EF4-FFF2-40B4-BE49-F238E27FC236}">
                <a16:creationId xmlns:a16="http://schemas.microsoft.com/office/drawing/2014/main" id="{3FEA74F9-FFFC-7D4D-9167-F8722BC352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550" y="3967480"/>
            <a:ext cx="9232900" cy="264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2766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71ABF-F168-9E4F-8E03-068424CA4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BA952B61-BFAA-C841-A945-01B38E753B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41650" y="1432559"/>
            <a:ext cx="9988350" cy="5164975"/>
          </a:xfrm>
        </p:spPr>
      </p:pic>
    </p:spTree>
    <p:extLst>
      <p:ext uri="{BB962C8B-B14F-4D97-AF65-F5344CB8AC3E}">
        <p14:creationId xmlns:p14="http://schemas.microsoft.com/office/powerpoint/2010/main" val="21686932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76FE359-266E-5546-BEA9-878BB1FD67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94468" y="-1"/>
            <a:ext cx="5039137" cy="5857875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C3E4681-378E-4A48-A6EC-9A84CD543B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4468" y="5857874"/>
            <a:ext cx="5039137" cy="854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7551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71ABF-F168-9E4F-8E03-068424CA4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CN" dirty="0"/>
              <a:t>儒</a:t>
            </a:r>
            <a:r>
              <a:rPr lang="zh-CN" altLang="en-US" dirty="0"/>
              <a:t>效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1546B7AB-8455-CD49-AF23-F04D8D081E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67893" y="-1"/>
            <a:ext cx="8709784" cy="604912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E6A964D-98A3-0F40-AD36-8E0F05E866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7893" y="6130196"/>
            <a:ext cx="8709784" cy="727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0700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A02F804-59E8-5543-A227-31AE03D117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36314" y="101248"/>
            <a:ext cx="5993437" cy="6655504"/>
          </a:xfrm>
        </p:spPr>
      </p:pic>
    </p:spTree>
    <p:extLst>
      <p:ext uri="{BB962C8B-B14F-4D97-AF65-F5344CB8AC3E}">
        <p14:creationId xmlns:p14="http://schemas.microsoft.com/office/powerpoint/2010/main" val="41004242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8AFCD-7AAF-A040-929C-7A6C74F4E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王制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4A4208D7-7D39-F94B-A4EB-E887DFCBC4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8484" y="1874517"/>
            <a:ext cx="9433103" cy="4083371"/>
          </a:xfrm>
        </p:spPr>
      </p:pic>
    </p:spTree>
    <p:extLst>
      <p:ext uri="{BB962C8B-B14F-4D97-AF65-F5344CB8AC3E}">
        <p14:creationId xmlns:p14="http://schemas.microsoft.com/office/powerpoint/2010/main" val="24052867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3A603-954B-E248-8325-2C1FDFC94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王制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071619C2-6614-E240-8125-4089A198A4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1678" y="65304"/>
            <a:ext cx="8549427" cy="6792696"/>
          </a:xfrm>
        </p:spPr>
      </p:pic>
    </p:spTree>
    <p:extLst>
      <p:ext uri="{BB962C8B-B14F-4D97-AF65-F5344CB8AC3E}">
        <p14:creationId xmlns:p14="http://schemas.microsoft.com/office/powerpoint/2010/main" val="25244961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3A603-954B-E248-8325-2C1FDFC94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王制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2D212ECB-5390-1A44-B0F6-D89F4F4913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57487" y="1212563"/>
            <a:ext cx="8677025" cy="5645437"/>
          </a:xfrm>
        </p:spPr>
      </p:pic>
    </p:spTree>
    <p:extLst>
      <p:ext uri="{BB962C8B-B14F-4D97-AF65-F5344CB8AC3E}">
        <p14:creationId xmlns:p14="http://schemas.microsoft.com/office/powerpoint/2010/main" val="36437742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66473C2-AE61-3C4C-BEF6-2F9C0EBC99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9693" y="128588"/>
            <a:ext cx="6715817" cy="6729412"/>
          </a:xfrm>
        </p:spPr>
      </p:pic>
    </p:spTree>
    <p:extLst>
      <p:ext uri="{BB962C8B-B14F-4D97-AF65-F5344CB8AC3E}">
        <p14:creationId xmlns:p14="http://schemas.microsoft.com/office/powerpoint/2010/main" val="40918058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DA5222D-6871-6240-9387-49249CEC99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35200" y="336549"/>
            <a:ext cx="7990810" cy="2535237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E51D94-B5CF-CE4D-951F-5409FF31A1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200" y="3016428"/>
            <a:ext cx="7990810" cy="3505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8540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3A603-954B-E248-8325-2C1FDFC94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王制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EE5C76A7-FE18-D64A-B20B-0D34F9FE45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70054" y="1201697"/>
            <a:ext cx="8251891" cy="2547715"/>
          </a:xfr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DA74A5A2-3F74-694A-92AF-68C419086D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0054" y="3749412"/>
            <a:ext cx="8251891" cy="3108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1470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3A603-954B-E248-8325-2C1FDFC94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王制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36B0CF0-F6C9-594C-9944-88043490B8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2290" y="1803079"/>
            <a:ext cx="9287419" cy="4338370"/>
          </a:xfrm>
        </p:spPr>
      </p:pic>
    </p:spTree>
    <p:extLst>
      <p:ext uri="{BB962C8B-B14F-4D97-AF65-F5344CB8AC3E}">
        <p14:creationId xmlns:p14="http://schemas.microsoft.com/office/powerpoint/2010/main" val="23043375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90BBC2-EE41-3840-B37D-1F7A91A469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86101" y="13868"/>
            <a:ext cx="5529261" cy="6830264"/>
          </a:xfrm>
        </p:spPr>
      </p:pic>
    </p:spTree>
    <p:extLst>
      <p:ext uri="{BB962C8B-B14F-4D97-AF65-F5344CB8AC3E}">
        <p14:creationId xmlns:p14="http://schemas.microsoft.com/office/powerpoint/2010/main" val="15463142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3A603-954B-E248-8325-2C1FDFC94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王制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D1189049-A2C7-8B42-86BA-0C384DF293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35912" y="1671638"/>
            <a:ext cx="9363851" cy="4265612"/>
          </a:xfrm>
        </p:spPr>
      </p:pic>
    </p:spTree>
    <p:extLst>
      <p:ext uri="{BB962C8B-B14F-4D97-AF65-F5344CB8AC3E}">
        <p14:creationId xmlns:p14="http://schemas.microsoft.com/office/powerpoint/2010/main" val="40741895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3A603-954B-E248-8325-2C1FDFC94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王制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BDC1E1F-FF02-FA46-92A8-0F3FEAD989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1689" y="1874517"/>
            <a:ext cx="9258300" cy="850900"/>
          </a:xfrm>
        </p:spPr>
      </p:pic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AE17BE3E-9DD5-4F4C-A998-F1B2ADDC71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1688" y="2725417"/>
            <a:ext cx="9254891" cy="3475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3703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F47B111-7DF8-AA4A-BD93-E1473491F9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99817" y="-17464"/>
            <a:ext cx="5415520" cy="5732795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EDA3217-E403-764A-AC01-2D614291FA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9817" y="5693716"/>
            <a:ext cx="5415521" cy="1164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13948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3A603-954B-E248-8325-2C1FDFC94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王制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9C4C6623-E607-754B-BD8E-92C19C2601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6937" y="1583474"/>
            <a:ext cx="9693385" cy="4720373"/>
          </a:xfrm>
        </p:spPr>
      </p:pic>
    </p:spTree>
    <p:extLst>
      <p:ext uri="{BB962C8B-B14F-4D97-AF65-F5344CB8AC3E}">
        <p14:creationId xmlns:p14="http://schemas.microsoft.com/office/powerpoint/2010/main" val="19746030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6E66B06-6DCF-A14A-8AB3-D93C3E1639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05823" y="1030287"/>
            <a:ext cx="8901889" cy="4797425"/>
          </a:xfrm>
        </p:spPr>
      </p:pic>
    </p:spTree>
    <p:extLst>
      <p:ext uri="{BB962C8B-B14F-4D97-AF65-F5344CB8AC3E}">
        <p14:creationId xmlns:p14="http://schemas.microsoft.com/office/powerpoint/2010/main" val="185739570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3A603-954B-E248-8325-2C1FDFC94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王制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B234D0E4-8F0E-6542-AB76-3E4E3ED2FB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69703" y="51157"/>
            <a:ext cx="8822963" cy="5192115"/>
          </a:xfr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7FE10954-F2F9-E74C-9D0F-CBDDB78B54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9704" y="5282472"/>
            <a:ext cx="8822962" cy="1575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6290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62B5519-3CA6-414A-B7F7-44B82F477E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75723" y="114299"/>
            <a:ext cx="7390993" cy="4829175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690D18-6F8E-9E41-9C7E-CA8F679E23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723" y="4943474"/>
            <a:ext cx="7390992" cy="1650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301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3A603-954B-E248-8325-2C1FDFC94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王制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E8129C92-0D97-E742-BD71-7B5BCF6039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9913" y="0"/>
            <a:ext cx="7417629" cy="6858000"/>
          </a:xfrm>
        </p:spPr>
      </p:pic>
    </p:spTree>
    <p:extLst>
      <p:ext uri="{BB962C8B-B14F-4D97-AF65-F5344CB8AC3E}">
        <p14:creationId xmlns:p14="http://schemas.microsoft.com/office/powerpoint/2010/main" val="315317719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5EFA9FC-DF70-2249-BD7B-D3478517CB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79177" y="0"/>
            <a:ext cx="6433645" cy="6743701"/>
          </a:xfrm>
        </p:spPr>
      </p:pic>
    </p:spTree>
    <p:extLst>
      <p:ext uri="{BB962C8B-B14F-4D97-AF65-F5344CB8AC3E}">
        <p14:creationId xmlns:p14="http://schemas.microsoft.com/office/powerpoint/2010/main" val="302358493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3A603-954B-E248-8325-2C1FDFC94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王制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B0365EE3-AADE-5244-B885-A8634AC2FC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9550" y="1457325"/>
            <a:ext cx="9258300" cy="3149600"/>
          </a:xfrm>
        </p:spPr>
      </p:pic>
      <p:pic>
        <p:nvPicPr>
          <p:cNvPr id="7" name="Picture 6" descr="A picture containing arrow&#10;&#10;Description automatically generated">
            <a:extLst>
              <a:ext uri="{FF2B5EF4-FFF2-40B4-BE49-F238E27FC236}">
                <a16:creationId xmlns:a16="http://schemas.microsoft.com/office/drawing/2014/main" id="{C9455432-A2BF-BD41-BB33-43E849F494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3200" y="4799215"/>
            <a:ext cx="9245600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0520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380D373-380C-3E43-B11C-CD8D7355BB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84398" y="467086"/>
            <a:ext cx="8663583" cy="1400175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AF3467-9AAC-014A-98EC-18B0C3598F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4398" y="1867261"/>
            <a:ext cx="8663583" cy="4314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69082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6814B-B5BF-8D4C-ADD2-098DF5EC5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富国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51C698B9-162E-804C-A117-7B33ACFF1D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7490" y="1685925"/>
            <a:ext cx="9615154" cy="4543425"/>
          </a:xfrm>
        </p:spPr>
      </p:pic>
    </p:spTree>
    <p:extLst>
      <p:ext uri="{BB962C8B-B14F-4D97-AF65-F5344CB8AC3E}">
        <p14:creationId xmlns:p14="http://schemas.microsoft.com/office/powerpoint/2010/main" val="200814847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6814B-B5BF-8D4C-ADD2-098DF5EC5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富国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9C1AC1D3-7FC5-2E4C-9C10-299791DE94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85950" y="1371954"/>
            <a:ext cx="7986713" cy="5486046"/>
          </a:xfrm>
        </p:spPr>
      </p:pic>
    </p:spTree>
    <p:extLst>
      <p:ext uri="{BB962C8B-B14F-4D97-AF65-F5344CB8AC3E}">
        <p14:creationId xmlns:p14="http://schemas.microsoft.com/office/powerpoint/2010/main" val="8945249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6814B-B5BF-8D4C-ADD2-098DF5EC5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富国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970F71C5-0F87-3D4C-8D75-BF759049DA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05338" y="1451047"/>
            <a:ext cx="9234984" cy="1239765"/>
          </a:xfrm>
        </p:spPr>
      </p:pic>
      <p:pic>
        <p:nvPicPr>
          <p:cNvPr id="7" name="Picture 6" descr="A picture containing text, tree, document&#10;&#10;Description automatically generated">
            <a:extLst>
              <a:ext uri="{FF2B5EF4-FFF2-40B4-BE49-F238E27FC236}">
                <a16:creationId xmlns:a16="http://schemas.microsoft.com/office/drawing/2014/main" id="{138DE6B3-1042-BD4E-B1E2-4CED8D051B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5338" y="2690812"/>
            <a:ext cx="927100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11847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6814B-B5BF-8D4C-ADD2-098DF5EC5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荀子</a:t>
            </a:r>
            <a:r>
              <a:rPr lang="en-US" altLang="zh-CN" dirty="0"/>
              <a:t>·</a:t>
            </a:r>
            <a:r>
              <a:rPr lang="zh-CN" altLang="en-US" dirty="0"/>
              <a:t>富国</a:t>
            </a:r>
            <a:r>
              <a:rPr lang="en-US" altLang="zh-CN" dirty="0"/>
              <a:t>》</a:t>
            </a:r>
            <a:endParaRPr lang="en-CN" dirty="0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2F2E9E2-DD30-6946-95BD-92D760F143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1638" y="0"/>
            <a:ext cx="6049370" cy="6858000"/>
          </a:xfrm>
        </p:spPr>
      </p:pic>
    </p:spTree>
    <p:extLst>
      <p:ext uri="{BB962C8B-B14F-4D97-AF65-F5344CB8AC3E}">
        <p14:creationId xmlns:p14="http://schemas.microsoft.com/office/powerpoint/2010/main" val="63911026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FFA7B03-3F27-2C4D-9540-5665316B3A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71517" y="485775"/>
            <a:ext cx="7618659" cy="5886450"/>
          </a:xfrm>
        </p:spPr>
      </p:pic>
    </p:spTree>
    <p:extLst>
      <p:ext uri="{BB962C8B-B14F-4D97-AF65-F5344CB8AC3E}">
        <p14:creationId xmlns:p14="http://schemas.microsoft.com/office/powerpoint/2010/main" val="196346743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3FF32F-738D-274F-9684-558200ECC4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68014" y="885825"/>
            <a:ext cx="8855971" cy="4845050"/>
          </a:xfrm>
        </p:spPr>
      </p:pic>
    </p:spTree>
    <p:extLst>
      <p:ext uri="{BB962C8B-B14F-4D97-AF65-F5344CB8AC3E}">
        <p14:creationId xmlns:p14="http://schemas.microsoft.com/office/powerpoint/2010/main" val="224176625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28AFA1E-154A-DE49-9455-669B86AF2C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24217" y="377083"/>
            <a:ext cx="7143565" cy="5903067"/>
          </a:xfrm>
        </p:spPr>
      </p:pic>
    </p:spTree>
    <p:extLst>
      <p:ext uri="{BB962C8B-B14F-4D97-AF65-F5344CB8AC3E}">
        <p14:creationId xmlns:p14="http://schemas.microsoft.com/office/powerpoint/2010/main" val="36622684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EB08CA8-7C2E-7D45-A559-47E99D7896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73278" y="400048"/>
            <a:ext cx="7556509" cy="5410461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6F4065-1FDB-2C48-AA11-3026C2697A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3278" y="5810508"/>
            <a:ext cx="7556508" cy="755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720439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{B6D35D40-B070-854F-8BCB-414F9E89D27D}tf10001071</Template>
  <TotalTime>1569</TotalTime>
  <Words>195</Words>
  <Application>Microsoft Macintosh PowerPoint</Application>
  <PresentationFormat>Widescreen</PresentationFormat>
  <Paragraphs>33</Paragraphs>
  <Slides>50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4" baseType="lpstr">
      <vt:lpstr>Arial</vt:lpstr>
      <vt:lpstr>Gill Sans MT</vt:lpstr>
      <vt:lpstr>Impact</vt:lpstr>
      <vt:lpstr>Badge</vt:lpstr>
      <vt:lpstr>SICH3005 An introduction to Classical Chinese literature 《國學治要選讀》    Week 1-4</vt:lpstr>
      <vt:lpstr>《荀子·儒效》</vt:lpstr>
      <vt:lpstr>《荀子·儒效》</vt:lpstr>
      <vt:lpstr>《荀子·儒效》</vt:lpstr>
      <vt:lpstr>《荀子·儒效》</vt:lpstr>
      <vt:lpstr>《荀子·儒效》</vt:lpstr>
      <vt:lpstr>《荀子·儒效》</vt:lpstr>
      <vt:lpstr>《荀子·儒效》</vt:lpstr>
      <vt:lpstr>《荀子·儒效》</vt:lpstr>
      <vt:lpstr>《荀子·儒效》</vt:lpstr>
      <vt:lpstr>PowerPoint Presentation</vt:lpstr>
      <vt:lpstr>PowerPoint Presentation</vt:lpstr>
      <vt:lpstr>《荀子·儒效》</vt:lpstr>
      <vt:lpstr>PowerPoint Presentation</vt:lpstr>
      <vt:lpstr>《荀子·儒效》</vt:lpstr>
      <vt:lpstr>PowerPoint Presentation</vt:lpstr>
      <vt:lpstr>《荀子·儒效》</vt:lpstr>
      <vt:lpstr>PowerPoint Presentation</vt:lpstr>
      <vt:lpstr>《荀子·儒效》</vt:lpstr>
      <vt:lpstr>《荀子·儒效》</vt:lpstr>
      <vt:lpstr>PowerPoint Presentation</vt:lpstr>
      <vt:lpstr>《荀子·儒效》</vt:lpstr>
      <vt:lpstr>PowerPoint Presentation</vt:lpstr>
      <vt:lpstr>《荀子·王制》</vt:lpstr>
      <vt:lpstr>《荀子·王制》</vt:lpstr>
      <vt:lpstr>《荀子·王制》</vt:lpstr>
      <vt:lpstr>PowerPoint Presentation</vt:lpstr>
      <vt:lpstr>PowerPoint Presentation</vt:lpstr>
      <vt:lpstr>《荀子·王制》</vt:lpstr>
      <vt:lpstr>《荀子·王制》</vt:lpstr>
      <vt:lpstr>PowerPoint Presentation</vt:lpstr>
      <vt:lpstr>《荀子·王制》</vt:lpstr>
      <vt:lpstr>《荀子·王制》</vt:lpstr>
      <vt:lpstr>PowerPoint Presentation</vt:lpstr>
      <vt:lpstr>《荀子·王制》</vt:lpstr>
      <vt:lpstr>PowerPoint Presentation</vt:lpstr>
      <vt:lpstr>《荀子·王制》</vt:lpstr>
      <vt:lpstr>PowerPoint Presentation</vt:lpstr>
      <vt:lpstr>《荀子·王制》</vt:lpstr>
      <vt:lpstr>PowerPoint Presentation</vt:lpstr>
      <vt:lpstr>《荀子·王制》</vt:lpstr>
      <vt:lpstr>PowerPoint Presentation</vt:lpstr>
      <vt:lpstr>《荀子·富国》</vt:lpstr>
      <vt:lpstr>《荀子·富国》</vt:lpstr>
      <vt:lpstr>《荀子·富国》</vt:lpstr>
      <vt:lpstr>《荀子·富国》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SICH3005 An introduction to Classical Chinese literature 《國學治要選讀》    Week 1-4</dc:title>
  <dc:creator>Yiying Jiao</dc:creator>
  <cp:lastModifiedBy>Yiying Jiao</cp:lastModifiedBy>
  <cp:revision>7</cp:revision>
  <dcterms:created xsi:type="dcterms:W3CDTF">2021-05-03T01:43:50Z</dcterms:created>
  <dcterms:modified xsi:type="dcterms:W3CDTF">2021-05-04T03:52:51Z</dcterms:modified>
</cp:coreProperties>
</file>