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60" r:id="rId4"/>
  </p:sldMasterIdLst>
  <p:notesMasterIdLst>
    <p:notesMasterId r:id="rId16"/>
  </p:notesMasterIdLst>
  <p:sldIdLst>
    <p:sldId id="256" r:id="rId5"/>
    <p:sldId id="301" r:id="rId6"/>
    <p:sldId id="274" r:id="rId7"/>
    <p:sldId id="258" r:id="rId8"/>
    <p:sldId id="302" r:id="rId9"/>
    <p:sldId id="265" r:id="rId10"/>
    <p:sldId id="303" r:id="rId11"/>
    <p:sldId id="261" r:id="rId12"/>
    <p:sldId id="304" r:id="rId13"/>
    <p:sldId id="305" r:id="rId14"/>
    <p:sldId id="284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5653" autoAdjust="0"/>
    <p:restoredTop sz="94598" autoAdjust="0"/>
  </p:normalViewPr>
  <p:slideViewPr>
    <p:cSldViewPr snapToGrid="0">
      <p:cViewPr>
        <p:scale>
          <a:sx n="100" d="100"/>
          <a:sy n="100" d="100"/>
        </p:scale>
        <p:origin x="58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72" d="100"/>
        <a:sy n="72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251CB3-929A-46AA-91E0-510E89CC6168}" type="datetimeFigureOut">
              <a:rPr lang="en-US" smtClean="0"/>
              <a:t>9/27/26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4E2FE4-6336-4905-8984-1BD41189996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93133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AF6B84-22F7-4900-A10E-54CE716102EC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092851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CAE207-564E-47A1-98A5-5E5AE2BB6979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610986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11C694-FCB4-4B09-A0E2-0EA21922B48C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716612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11C694-FCB4-4B09-A0E2-0EA21922B48C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337755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11C694-FCB4-4B09-A0E2-0EA21922B48C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317277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11C694-FCB4-4B09-A0E2-0EA21922B48C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086227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A4659E-A7B0-4A2F-BECA-8203412B3401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839446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CAE207-564E-47A1-98A5-5E5AE2BB6979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70411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bg>
      <p:bgPr>
        <a:solidFill>
          <a:schemeClr val="accent1">
            <a:alpha val="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itle 6">
            <a:extLst>
              <a:ext uri="{FF2B5EF4-FFF2-40B4-BE49-F238E27FC236}">
                <a16:creationId xmlns:a16="http://schemas.microsoft.com/office/drawing/2014/main" id="{E77FA134-921C-43EE-92E3-539725117D5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6052" y="4831105"/>
            <a:ext cx="6265486" cy="1075278"/>
          </a:xfrm>
          <a:prstGeom prst="rect">
            <a:avLst/>
          </a:prstGeom>
        </p:spPr>
        <p:txBody>
          <a:bodyPr anchor="t">
            <a:normAutofit/>
          </a:bodyPr>
          <a:lstStyle/>
          <a:p>
            <a:pPr algn="l"/>
            <a:endParaRPr lang="en-US" sz="4000" dirty="0"/>
          </a:p>
        </p:txBody>
      </p:sp>
      <p:sp>
        <p:nvSpPr>
          <p:cNvPr id="30" name="Subtitle 7">
            <a:extLst>
              <a:ext uri="{FF2B5EF4-FFF2-40B4-BE49-F238E27FC236}">
                <a16:creationId xmlns:a16="http://schemas.microsoft.com/office/drawing/2014/main" id="{17AE8BF6-9AD3-4A75-840F-4781599DF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82022" y="4837855"/>
            <a:ext cx="2771933" cy="986000"/>
          </a:xfrm>
          <a:prstGeom prst="rect">
            <a:avLst/>
          </a:prstGeom>
        </p:spPr>
        <p:txBody>
          <a:bodyPr anchor="t">
            <a:normAutofit/>
          </a:bodyPr>
          <a:lstStyle>
            <a:lvl1pPr marL="0" indent="0">
              <a:buNone/>
              <a:defRPr/>
            </a:lvl1pPr>
          </a:lstStyle>
          <a:p>
            <a:pPr algn="l"/>
            <a:endParaRPr lang="en-US" sz="1800" dirty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933070A8-8189-4083-9ED0-E15F99262804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379094" y="344805"/>
            <a:ext cx="10369604" cy="4154274"/>
          </a:xfrm>
          <a:custGeom>
            <a:avLst/>
            <a:gdLst>
              <a:gd name="connsiteX0" fmla="*/ 0 w 10351056"/>
              <a:gd name="connsiteY0" fmla="*/ 0 h 4167962"/>
              <a:gd name="connsiteX1" fmla="*/ 10351056 w 10351056"/>
              <a:gd name="connsiteY1" fmla="*/ 0 h 4167962"/>
              <a:gd name="connsiteX2" fmla="*/ 10351056 w 10351056"/>
              <a:gd name="connsiteY2" fmla="*/ 4167962 h 4167962"/>
              <a:gd name="connsiteX3" fmla="*/ 0 w 10351056"/>
              <a:gd name="connsiteY3" fmla="*/ 4167962 h 4167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351056" h="4167962">
                <a:moveTo>
                  <a:pt x="0" y="0"/>
                </a:moveTo>
                <a:lnTo>
                  <a:pt x="10351056" y="0"/>
                </a:lnTo>
                <a:lnTo>
                  <a:pt x="10351056" y="4167962"/>
                </a:lnTo>
                <a:lnTo>
                  <a:pt x="0" y="4167962"/>
                </a:lnTo>
                <a:close/>
              </a:path>
            </a:pathLst>
          </a:custGeom>
          <a:ln w="12700">
            <a:noFill/>
          </a:ln>
        </p:spPr>
        <p:txBody>
          <a:bodyPr wrap="square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Insert photo here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0F51BDE-1EB3-41BB-B5A9-7DAD219A30D3}"/>
              </a:ext>
            </a:extLst>
          </p:cNvPr>
          <p:cNvCxnSpPr>
            <a:cxnSpLocks/>
          </p:cNvCxnSpPr>
          <p:nvPr userDrawn="1"/>
        </p:nvCxnSpPr>
        <p:spPr>
          <a:xfrm>
            <a:off x="7274510" y="4502925"/>
            <a:ext cx="0" cy="1551637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3F10827-3B8A-4BA2-B6EC-23D5DC894A6B}"/>
              </a:ext>
            </a:extLst>
          </p:cNvPr>
          <p:cNvCxnSpPr>
            <a:cxnSpLocks/>
          </p:cNvCxnSpPr>
          <p:nvPr userDrawn="1"/>
        </p:nvCxnSpPr>
        <p:spPr>
          <a:xfrm>
            <a:off x="367744" y="6047437"/>
            <a:ext cx="10387584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32E242F-C9A2-41FB-A4D0-2E91F1957FEE}"/>
              </a:ext>
            </a:extLst>
          </p:cNvPr>
          <p:cNvCxnSpPr>
            <a:cxnSpLocks/>
          </p:cNvCxnSpPr>
          <p:nvPr userDrawn="1"/>
        </p:nvCxnSpPr>
        <p:spPr>
          <a:xfrm>
            <a:off x="10756631" y="334928"/>
            <a:ext cx="0" cy="6188146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Rectangle 24">
            <a:extLst>
              <a:ext uri="{FF2B5EF4-FFF2-40B4-BE49-F238E27FC236}">
                <a16:creationId xmlns:a16="http://schemas.microsoft.com/office/drawing/2014/main" id="{719351D2-E3C1-4B5E-92DD-953B72A1A5DD}"/>
              </a:ext>
            </a:extLst>
          </p:cNvPr>
          <p:cNvSpPr/>
          <p:nvPr userDrawn="1"/>
        </p:nvSpPr>
        <p:spPr>
          <a:xfrm>
            <a:off x="367744" y="334928"/>
            <a:ext cx="11456511" cy="618814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47DAEB32-E6EB-45FD-95D9-4FD7A15AFA45}"/>
              </a:ext>
            </a:extLst>
          </p:cNvPr>
          <p:cNvCxnSpPr>
            <a:cxnSpLocks/>
          </p:cNvCxnSpPr>
          <p:nvPr userDrawn="1"/>
        </p:nvCxnSpPr>
        <p:spPr>
          <a:xfrm>
            <a:off x="367744" y="4506699"/>
            <a:ext cx="10387584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357446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bg>
      <p:bgPr>
        <a:solidFill>
          <a:schemeClr val="accent1">
            <a:alpha val="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6">
            <a:extLst>
              <a:ext uri="{FF2B5EF4-FFF2-40B4-BE49-F238E27FC236}">
                <a16:creationId xmlns:a16="http://schemas.microsoft.com/office/drawing/2014/main" id="{56E0922C-727E-41DE-A291-8B2532C0B4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545914"/>
            <a:ext cx="9527275" cy="1241944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endParaRPr lang="en-US" dirty="0"/>
          </a:p>
        </p:txBody>
      </p:sp>
      <p:sp>
        <p:nvSpPr>
          <p:cNvPr id="12" name="Content Placeholder 7">
            <a:extLst>
              <a:ext uri="{FF2B5EF4-FFF2-40B4-BE49-F238E27FC236}">
                <a16:creationId xmlns:a16="http://schemas.microsoft.com/office/drawing/2014/main" id="{0BA21BC3-D7D6-4CE3-80EE-27EBA4E5D0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00300"/>
            <a:ext cx="6025116" cy="3352226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2000"/>
            </a:lvl1pPr>
          </a:lstStyle>
          <a:p>
            <a:endParaRPr lang="en-US" dirty="0"/>
          </a:p>
        </p:txBody>
      </p:sp>
      <p:sp>
        <p:nvSpPr>
          <p:cNvPr id="15" name="Date Placeholder 3">
            <a:extLst>
              <a:ext uri="{FF2B5EF4-FFF2-40B4-BE49-F238E27FC236}">
                <a16:creationId xmlns:a16="http://schemas.microsoft.com/office/drawing/2014/main" id="{FC5708CD-5501-430E-B7D6-9831917BAA4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2" y="6140304"/>
            <a:ext cx="3154896" cy="287075"/>
          </a:xfrm>
          <a:prstGeom prst="rect">
            <a:avLst/>
          </a:prstGeom>
        </p:spPr>
        <p:txBody>
          <a:bodyPr/>
          <a:lstStyle>
            <a:lvl1pPr>
              <a:defRPr sz="1100" spc="300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2/4/20XX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389B3BC8-B948-466C-AF97-12DC1F49F4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0748698" y="334928"/>
            <a:ext cx="0" cy="6188146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Rectangle 17">
            <a:extLst>
              <a:ext uri="{FF2B5EF4-FFF2-40B4-BE49-F238E27FC236}">
                <a16:creationId xmlns:a16="http://schemas.microsoft.com/office/drawing/2014/main" id="{7D76934F-0BCD-42BE-8D13-007AA387F75E}"/>
              </a:ext>
            </a:extLst>
          </p:cNvPr>
          <p:cNvSpPr/>
          <p:nvPr userDrawn="1"/>
        </p:nvSpPr>
        <p:spPr>
          <a:xfrm>
            <a:off x="367744" y="334928"/>
            <a:ext cx="11456511" cy="618814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CCC4F7C6-EA76-4465-96E2-8136E709C879}"/>
              </a:ext>
            </a:extLst>
          </p:cNvPr>
          <p:cNvCxnSpPr>
            <a:cxnSpLocks/>
          </p:cNvCxnSpPr>
          <p:nvPr userDrawn="1"/>
        </p:nvCxnSpPr>
        <p:spPr>
          <a:xfrm>
            <a:off x="373060" y="6047437"/>
            <a:ext cx="10375638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F6BC92E4-5631-44E1-BB52-402CFAEC8C4C}"/>
              </a:ext>
            </a:extLst>
          </p:cNvPr>
          <p:cNvCxnSpPr>
            <a:cxnSpLocks/>
          </p:cNvCxnSpPr>
          <p:nvPr userDrawn="1"/>
        </p:nvCxnSpPr>
        <p:spPr>
          <a:xfrm>
            <a:off x="367744" y="1914832"/>
            <a:ext cx="10380954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Picture Placeholder 21">
            <a:extLst>
              <a:ext uri="{FF2B5EF4-FFF2-40B4-BE49-F238E27FC236}">
                <a16:creationId xmlns:a16="http://schemas.microsoft.com/office/drawing/2014/main" id="{CF136D33-904D-4627-9996-906BEF93C95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269480" y="1928306"/>
            <a:ext cx="3465576" cy="4105656"/>
          </a:xfrm>
          <a:prstGeom prst="rect">
            <a:avLst/>
          </a:prstGeom>
          <a:ln w="12700">
            <a:noFill/>
          </a:ln>
        </p:spPr>
        <p:txBody>
          <a:bodyPr/>
          <a:lstStyle>
            <a:lvl1pPr marL="0" indent="0" algn="ctr">
              <a:buNone/>
              <a:defRPr sz="2000"/>
            </a:lvl1pPr>
          </a:lstStyle>
          <a:p>
            <a:r>
              <a:rPr lang="en-US" dirty="0"/>
              <a:t>Insert photo here</a:t>
            </a:r>
          </a:p>
        </p:txBody>
      </p:sp>
      <p:sp>
        <p:nvSpPr>
          <p:cNvPr id="26" name="Footer Placeholder 4">
            <a:extLst>
              <a:ext uri="{FF2B5EF4-FFF2-40B4-BE49-F238E27FC236}">
                <a16:creationId xmlns:a16="http://schemas.microsoft.com/office/drawing/2014/main" id="{D43D922A-C0B9-48C6-809E-CBA3A3EBD2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9233562" y="2578525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 sz="1100" spc="300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27" name="Slide Number Placeholder 5">
            <a:extLst>
              <a:ext uri="{FF2B5EF4-FFF2-40B4-BE49-F238E27FC236}">
                <a16:creationId xmlns:a16="http://schemas.microsoft.com/office/drawing/2014/main" id="{30226281-A676-4C1E-8049-52CC25829A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21701" y="5672706"/>
            <a:ext cx="951908" cy="754673"/>
          </a:xfrm>
          <a:prstGeom prst="rect">
            <a:avLst/>
          </a:prstGeom>
        </p:spPr>
        <p:txBody>
          <a:bodyPr/>
          <a:lstStyle>
            <a:lvl1pPr algn="ctr">
              <a:defRPr sz="3600" b="1">
                <a:solidFill>
                  <a:schemeClr val="accent1"/>
                </a:solidFill>
              </a:defRPr>
            </a:lvl1pPr>
          </a:lstStyle>
          <a:p>
            <a:fld id="{42B7CBA4-B6F8-42AF-9F87-A3019C537482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B71ED17-C1A9-46D5-910E-FDF38A9308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7258332" y="1928306"/>
            <a:ext cx="0" cy="4119131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98279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6F7BE1DF-0774-41C3-9C97-8D3AD9389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686300" y="0"/>
            <a:ext cx="7505700" cy="6857999"/>
          </a:xfrm>
          <a:prstGeom prst="rect">
            <a:avLst/>
          </a:prstGeom>
          <a:solidFill>
            <a:schemeClr val="accent1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3641EA2F-8E7F-4936-8937-E05DE1B6D3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0748698" y="334928"/>
            <a:ext cx="0" cy="6188146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ectangle 9">
            <a:extLst>
              <a:ext uri="{FF2B5EF4-FFF2-40B4-BE49-F238E27FC236}">
                <a16:creationId xmlns:a16="http://schemas.microsoft.com/office/drawing/2014/main" id="{06BB0744-4032-429E-81B9-1EBE6AFCE4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050092" y="334928"/>
            <a:ext cx="6774164" cy="618814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7F04C1EC-8E4D-4E9F-841F-FF2380B7CD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46143" y="633510"/>
            <a:ext cx="4951823" cy="1500079"/>
          </a:xfrm>
          <a:prstGeom prst="rect">
            <a:avLst/>
          </a:prstGeom>
        </p:spPr>
        <p:txBody>
          <a:bodyPr anchor="ctr"/>
          <a:lstStyle/>
          <a:p>
            <a:endParaRPr lang="en-US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402D4F4-E402-4EA2-8CDA-405B9833BC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050092" y="2400300"/>
            <a:ext cx="569561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7074903B-A74C-4D16-86A8-D85D219A78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050092" y="6047437"/>
            <a:ext cx="5698606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Picture Placeholder 20">
            <a:extLst>
              <a:ext uri="{FF2B5EF4-FFF2-40B4-BE49-F238E27FC236}">
                <a16:creationId xmlns:a16="http://schemas.microsoft.com/office/drawing/2014/main" id="{7D764FFE-180D-413D-90DD-38B2D8085AE2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39750" y="400050"/>
            <a:ext cx="3606800" cy="2860675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000"/>
            </a:lvl1pPr>
          </a:lstStyle>
          <a:p>
            <a:r>
              <a:rPr lang="en-US" dirty="0"/>
              <a:t>Insert photo here</a:t>
            </a:r>
          </a:p>
        </p:txBody>
      </p:sp>
      <p:sp>
        <p:nvSpPr>
          <p:cNvPr id="24" name="Picture Placeholder 20">
            <a:extLst>
              <a:ext uri="{FF2B5EF4-FFF2-40B4-BE49-F238E27FC236}">
                <a16:creationId xmlns:a16="http://schemas.microsoft.com/office/drawing/2014/main" id="{BF014A06-7AE6-44FE-91E3-FEB7684D9BC5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539750" y="3565525"/>
            <a:ext cx="3606800" cy="2860675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000"/>
            </a:lvl1pPr>
          </a:lstStyle>
          <a:p>
            <a:r>
              <a:rPr lang="en-US" dirty="0"/>
              <a:t>Insert photo here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A083020B-D4FB-4832-A179-A12C19793D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46144" y="2794959"/>
            <a:ext cx="4856441" cy="2877746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00000"/>
              </a:lnSpc>
              <a:buNone/>
              <a:defRPr sz="2000"/>
            </a:lvl1pPr>
          </a:lstStyle>
          <a:p>
            <a:endParaRPr lang="en-US" dirty="0"/>
          </a:p>
        </p:txBody>
      </p:sp>
      <p:sp>
        <p:nvSpPr>
          <p:cNvPr id="26" name="Footer Placeholder 4">
            <a:extLst>
              <a:ext uri="{FF2B5EF4-FFF2-40B4-BE49-F238E27FC236}">
                <a16:creationId xmlns:a16="http://schemas.microsoft.com/office/drawing/2014/main" id="{E4C44237-91BD-4719-B8CD-6872D6B5F8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9233562" y="2578525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 sz="1100" spc="300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8" name="Date Placeholder 3">
            <a:extLst>
              <a:ext uri="{FF2B5EF4-FFF2-40B4-BE49-F238E27FC236}">
                <a16:creationId xmlns:a16="http://schemas.microsoft.com/office/drawing/2014/main" id="{CFFD0E8B-3567-4411-BD34-4E23A53056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86544" y="6140304"/>
            <a:ext cx="4837555" cy="287075"/>
          </a:xfrm>
          <a:prstGeom prst="rect">
            <a:avLst/>
          </a:prstGeom>
        </p:spPr>
        <p:txBody>
          <a:bodyPr/>
          <a:lstStyle>
            <a:lvl1pPr>
              <a:defRPr sz="1100" spc="300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2/4/20XX</a:t>
            </a:r>
          </a:p>
        </p:txBody>
      </p:sp>
      <p:sp>
        <p:nvSpPr>
          <p:cNvPr id="27" name="Slide Number Placeholder 5">
            <a:extLst>
              <a:ext uri="{FF2B5EF4-FFF2-40B4-BE49-F238E27FC236}">
                <a16:creationId xmlns:a16="http://schemas.microsoft.com/office/drawing/2014/main" id="{13E6DE9C-E7EB-437D-B94C-9A0FCBB918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21701" y="5672706"/>
            <a:ext cx="951908" cy="754673"/>
          </a:xfrm>
          <a:prstGeom prst="rect">
            <a:avLst/>
          </a:prstGeom>
        </p:spPr>
        <p:txBody>
          <a:bodyPr/>
          <a:lstStyle>
            <a:lvl1pPr algn="ctr">
              <a:defRPr sz="3600" b="1">
                <a:solidFill>
                  <a:schemeClr val="accent1"/>
                </a:solidFill>
              </a:defRPr>
            </a:lvl1pPr>
          </a:lstStyle>
          <a:p>
            <a:fld id="{42B7CBA4-B6F8-42AF-9F87-A3019C53748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32905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">
    <p:bg>
      <p:bgPr>
        <a:solidFill>
          <a:schemeClr val="accent1">
            <a:alpha val="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652EDCA6-1225-4B6A-A472-B6CA4F087E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794205" y="334928"/>
            <a:ext cx="5030049" cy="618814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Title 6">
            <a:extLst>
              <a:ext uri="{FF2B5EF4-FFF2-40B4-BE49-F238E27FC236}">
                <a16:creationId xmlns:a16="http://schemas.microsoft.com/office/drawing/2014/main" id="{8DB24CC9-9982-48F5-AC84-8BC79864734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04444" y="2402613"/>
            <a:ext cx="3282184" cy="3331867"/>
          </a:xfrm>
          <a:prstGeom prst="rect">
            <a:avLst/>
          </a:prstGeom>
        </p:spPr>
        <p:txBody>
          <a:bodyPr anchor="b">
            <a:normAutofit/>
          </a:bodyPr>
          <a:lstStyle/>
          <a:p>
            <a:pPr algn="l"/>
            <a:endParaRPr lang="en-US" sz="4000" dirty="0"/>
          </a:p>
        </p:txBody>
      </p:sp>
      <p:sp>
        <p:nvSpPr>
          <p:cNvPr id="14" name="Subtitle 7">
            <a:extLst>
              <a:ext uri="{FF2B5EF4-FFF2-40B4-BE49-F238E27FC236}">
                <a16:creationId xmlns:a16="http://schemas.microsoft.com/office/drawing/2014/main" id="{FC99F065-85FB-4119-8563-EBEBA19D89D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04444" y="703687"/>
            <a:ext cx="3282183" cy="866380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/>
            </a:lvl1pPr>
          </a:lstStyle>
          <a:p>
            <a:pPr algn="l"/>
            <a:endParaRPr lang="en-US" sz="1800" dirty="0"/>
          </a:p>
        </p:txBody>
      </p:sp>
      <p:sp>
        <p:nvSpPr>
          <p:cNvPr id="24" name="Picture Placeholder 22">
            <a:extLst>
              <a:ext uri="{FF2B5EF4-FFF2-40B4-BE49-F238E27FC236}">
                <a16:creationId xmlns:a16="http://schemas.microsoft.com/office/drawing/2014/main" id="{FF4E34A6-68BF-4D27-92C8-14198687EA1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6426200" cy="68580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000"/>
            </a:lvl1pPr>
          </a:lstStyle>
          <a:p>
            <a:r>
              <a:rPr lang="en-US" dirty="0"/>
              <a:t>Insert photo here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36E17047-5589-496A-9175-01C0DBED9C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0748698" y="334928"/>
            <a:ext cx="0" cy="6188146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EED5E6EB-5885-4136-82DD-79A4C7BC7B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6794205" y="1905000"/>
            <a:ext cx="3954493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47FFDBF2-9C31-41E2-AFC9-6F582160E6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6794205" y="6047437"/>
            <a:ext cx="3954493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225029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rt">
    <p:bg>
      <p:bgPr>
        <a:solidFill>
          <a:schemeClr val="accent1">
            <a:alpha val="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47752C32-FE88-461A-A320-F0FF6450CA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67744" y="334928"/>
            <a:ext cx="11456511" cy="618814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Title 12">
            <a:extLst>
              <a:ext uri="{FF2B5EF4-FFF2-40B4-BE49-F238E27FC236}">
                <a16:creationId xmlns:a16="http://schemas.microsoft.com/office/drawing/2014/main" id="{4A9995F5-BBA7-47BE-B414-1E91F5CC69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545914"/>
            <a:ext cx="9527275" cy="1241944"/>
          </a:xfrm>
          <a:prstGeom prst="rect">
            <a:avLst/>
          </a:prstGeom>
        </p:spPr>
        <p:txBody>
          <a:bodyPr anchor="ctr"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2F6BC4-6132-432A-93A3-FC1CEC986E5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95350" y="2205038"/>
            <a:ext cx="9324975" cy="3551237"/>
          </a:xfrm>
          <a:prstGeom prst="rect">
            <a:avLst/>
          </a:prstGeom>
          <a:ln>
            <a:noFill/>
          </a:ln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30AD1A4E-FF33-4D87-BF0D-0DA82DE2B8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0748698" y="334928"/>
            <a:ext cx="0" cy="6188146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CB28AE0-B12D-46BB-8F35-EA3EAAC4AC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373060" y="1905000"/>
            <a:ext cx="10375638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D8852653-B024-4EEC-BEFB-852B6A60C5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373060" y="6047437"/>
            <a:ext cx="10375638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Footer Placeholder 4">
            <a:extLst>
              <a:ext uri="{FF2B5EF4-FFF2-40B4-BE49-F238E27FC236}">
                <a16:creationId xmlns:a16="http://schemas.microsoft.com/office/drawing/2014/main" id="{141E53DE-0FDA-443A-BF04-E586CAE9A6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9233562" y="2578525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 sz="1100" spc="300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25" name="Date Placeholder 3">
            <a:extLst>
              <a:ext uri="{FF2B5EF4-FFF2-40B4-BE49-F238E27FC236}">
                <a16:creationId xmlns:a16="http://schemas.microsoft.com/office/drawing/2014/main" id="{2E6870CF-EB0F-47B3-B772-2F41E7F99D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2" y="6140304"/>
            <a:ext cx="3154896" cy="287075"/>
          </a:xfrm>
          <a:prstGeom prst="rect">
            <a:avLst/>
          </a:prstGeom>
        </p:spPr>
        <p:txBody>
          <a:bodyPr/>
          <a:lstStyle>
            <a:lvl1pPr>
              <a:defRPr sz="1100" spc="300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2/4/20XX</a:t>
            </a:r>
          </a:p>
        </p:txBody>
      </p:sp>
      <p:sp>
        <p:nvSpPr>
          <p:cNvPr id="27" name="Slide Number Placeholder 5">
            <a:extLst>
              <a:ext uri="{FF2B5EF4-FFF2-40B4-BE49-F238E27FC236}">
                <a16:creationId xmlns:a16="http://schemas.microsoft.com/office/drawing/2014/main" id="{3F934B96-6828-4DE6-80D3-EDDDEE554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21701" y="5672706"/>
            <a:ext cx="951908" cy="754673"/>
          </a:xfrm>
          <a:prstGeom prst="rect">
            <a:avLst/>
          </a:prstGeom>
        </p:spPr>
        <p:txBody>
          <a:bodyPr/>
          <a:lstStyle>
            <a:lvl1pPr algn="ctr">
              <a:defRPr sz="3600" b="1">
                <a:solidFill>
                  <a:schemeClr val="accent1"/>
                </a:solidFill>
              </a:defRPr>
            </a:lvl1pPr>
          </a:lstStyle>
          <a:p>
            <a:fld id="{42B7CBA4-B6F8-42AF-9F87-A3019C53748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53584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">
    <p:bg>
      <p:bgPr>
        <a:solidFill>
          <a:schemeClr val="accent1">
            <a:alpha val="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2">
            <a:extLst>
              <a:ext uri="{FF2B5EF4-FFF2-40B4-BE49-F238E27FC236}">
                <a16:creationId xmlns:a16="http://schemas.microsoft.com/office/drawing/2014/main" id="{11C5B995-EBCD-4B5D-955D-DAE03BEF9C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545914"/>
            <a:ext cx="9527275" cy="1241944"/>
          </a:xfrm>
          <a:prstGeom prst="rect">
            <a:avLst/>
          </a:prstGeom>
        </p:spPr>
        <p:txBody>
          <a:bodyPr anchor="ctr"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3B95B-B1F7-4600-8D22-AD7A00C4ADD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220788" y="2322513"/>
            <a:ext cx="8662987" cy="330993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EDAD992-CC5C-43EA-8C97-C2036BFDD0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67744" y="334928"/>
            <a:ext cx="11456511" cy="618814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874C5C62-3452-49AD-97D2-1EE2273CBC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0748698" y="334928"/>
            <a:ext cx="0" cy="6188146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2D0B5122-602C-4BB8-BD04-40CC2A3138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373060" y="1905000"/>
            <a:ext cx="10375638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51F98C5-DCA3-4AAC-8C7E-58B638FED7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373060" y="6047437"/>
            <a:ext cx="10375638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Footer Placeholder 4">
            <a:extLst>
              <a:ext uri="{FF2B5EF4-FFF2-40B4-BE49-F238E27FC236}">
                <a16:creationId xmlns:a16="http://schemas.microsoft.com/office/drawing/2014/main" id="{44670FE8-87E8-4FE2-B437-4F3954E965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9233562" y="2578525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 sz="1100" spc="300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4" name="Date Placeholder 3">
            <a:extLst>
              <a:ext uri="{FF2B5EF4-FFF2-40B4-BE49-F238E27FC236}">
                <a16:creationId xmlns:a16="http://schemas.microsoft.com/office/drawing/2014/main" id="{C687079D-53C7-4BBC-A843-6315E4C7699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2" y="6140304"/>
            <a:ext cx="3154896" cy="287075"/>
          </a:xfrm>
          <a:prstGeom prst="rect">
            <a:avLst/>
          </a:prstGeom>
        </p:spPr>
        <p:txBody>
          <a:bodyPr/>
          <a:lstStyle>
            <a:lvl1pPr>
              <a:defRPr sz="1100" spc="300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2/4/20XX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2924DBA1-0E30-4F9F-9F9A-82AED5465F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21701" y="5672706"/>
            <a:ext cx="951908" cy="754673"/>
          </a:xfrm>
          <a:prstGeom prst="rect">
            <a:avLst/>
          </a:prstGeom>
        </p:spPr>
        <p:txBody>
          <a:bodyPr/>
          <a:lstStyle>
            <a:lvl1pPr algn="ctr">
              <a:defRPr sz="3600" b="1">
                <a:solidFill>
                  <a:schemeClr val="accent1"/>
                </a:solidFill>
              </a:defRPr>
            </a:lvl1pPr>
          </a:lstStyle>
          <a:p>
            <a:fld id="{42B7CBA4-B6F8-42AF-9F87-A3019C53748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25990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accent1">
            <a:alpha val="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9">
            <a:extLst>
              <a:ext uri="{FF2B5EF4-FFF2-40B4-BE49-F238E27FC236}">
                <a16:creationId xmlns:a16="http://schemas.microsoft.com/office/drawing/2014/main" id="{D743B0E5-41F6-44A3-8E2A-28BC3ED8DD13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12192000" cy="6858000"/>
          </a:xfrm>
          <a:prstGeom prst="rect">
            <a:avLst/>
          </a:prstGeom>
          <a:noFill/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Insert photo here</a:t>
            </a:r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34B22C98-8755-4B60-9158-1AFC81BF0F7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580671" y="723672"/>
            <a:ext cx="2915296" cy="3884668"/>
          </a:xfrm>
          <a:prstGeom prst="rect">
            <a:avLst/>
          </a:prstGeom>
        </p:spPr>
        <p:txBody>
          <a:bodyPr anchor="t">
            <a:normAutofit/>
          </a:bodyPr>
          <a:lstStyle>
            <a:lvl1pPr>
              <a:lnSpc>
                <a:spcPct val="100000"/>
              </a:lnSpc>
              <a:defRPr>
                <a:solidFill>
                  <a:schemeClr val="tx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pPr algn="l"/>
            <a:endParaRPr lang="en-US" sz="4000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CF9F40-31A0-4D50-B709-3BDA45863894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580313" y="5005388"/>
            <a:ext cx="3609975" cy="850900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8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  <a:lvl2pPr marL="457200" indent="0">
              <a:buNone/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2pPr>
            <a:lvl3pPr marL="914400" indent="0">
              <a:buNone/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3pPr>
            <a:lvl4pPr marL="1371600" indent="0">
              <a:buNone/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4pPr>
            <a:lvl5pPr marL="1828800" indent="0">
              <a:buNone/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5pPr>
          </a:lstStyle>
          <a:p>
            <a:pPr lvl="0"/>
            <a:r>
              <a:rPr lang="en-US" dirty="0"/>
              <a:t>Click to add subtitle</a:t>
            </a:r>
          </a:p>
        </p:txBody>
      </p:sp>
      <p:sp>
        <p:nvSpPr>
          <p:cNvPr id="15" name="Date Placeholder 3">
            <a:extLst>
              <a:ext uri="{FF2B5EF4-FFF2-40B4-BE49-F238E27FC236}">
                <a16:creationId xmlns:a16="http://schemas.microsoft.com/office/drawing/2014/main" id="{440AD8D6-0F07-4B79-B048-610E30571A87}"/>
              </a:ext>
            </a:extLst>
          </p:cNvPr>
          <p:cNvSpPr>
            <a:spLocks noGrp="1"/>
          </p:cNvSpPr>
          <p:nvPr>
            <p:ph type="dt" sz="half" idx="12"/>
          </p:nvPr>
        </p:nvSpPr>
        <p:spPr>
          <a:xfrm>
            <a:off x="7580670" y="6112465"/>
            <a:ext cx="3009660" cy="314914"/>
          </a:xfrm>
          <a:prstGeom prst="rect">
            <a:avLst/>
          </a:prstGeom>
        </p:spPr>
        <p:txBody>
          <a:bodyPr/>
          <a:lstStyle>
            <a:lvl1pPr>
              <a:defRPr sz="1100" spc="300" baseline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en-US" dirty="0"/>
              <a:t>2/4/20XX</a:t>
            </a:r>
          </a:p>
        </p:txBody>
      </p:sp>
      <p:sp>
        <p:nvSpPr>
          <p:cNvPr id="18" name="Footer Placeholder 4">
            <a:extLst>
              <a:ext uri="{FF2B5EF4-FFF2-40B4-BE49-F238E27FC236}">
                <a16:creationId xmlns:a16="http://schemas.microsoft.com/office/drawing/2014/main" id="{EA2E68FD-8458-4B08-AD7F-9BF9B1EF2B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9233562" y="2578525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 sz="1100" spc="300" baseline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9643E7FC-72BA-4410-BEEB-6E6C1A04092A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>
          <a:xfrm>
            <a:off x="10821701" y="5672706"/>
            <a:ext cx="951908" cy="754673"/>
          </a:xfrm>
          <a:prstGeom prst="rect">
            <a:avLst/>
          </a:prstGeom>
        </p:spPr>
        <p:txBody>
          <a:bodyPr/>
          <a:lstStyle>
            <a:lvl1pPr algn="ctr">
              <a:defRPr sz="36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fld id="{42B7CBA4-B6F8-42AF-9F87-A3019C53748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57682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bg>
      <p:bgPr>
        <a:solidFill>
          <a:schemeClr val="accent1">
            <a:alpha val="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C3D8125C-8233-4C72-8983-CC6990AA5B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70402" y="334926"/>
            <a:ext cx="10380953" cy="417787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Title 12">
            <a:extLst>
              <a:ext uri="{FF2B5EF4-FFF2-40B4-BE49-F238E27FC236}">
                <a16:creationId xmlns:a16="http://schemas.microsoft.com/office/drawing/2014/main" id="{CA81BCE9-F7ED-4154-818A-7F69921598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4801017"/>
            <a:ext cx="9428265" cy="104656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96E1EF7-8C88-414A-8D08-EAFDCD96F1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15963" y="733425"/>
            <a:ext cx="9672637" cy="3462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22" name="Date Placeholder 3">
            <a:extLst>
              <a:ext uri="{FF2B5EF4-FFF2-40B4-BE49-F238E27FC236}">
                <a16:creationId xmlns:a16="http://schemas.microsoft.com/office/drawing/2014/main" id="{FB3EF423-89DD-47EF-9342-BC2A8CBF27B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2" y="6140304"/>
            <a:ext cx="3154896" cy="287075"/>
          </a:xfrm>
          <a:prstGeom prst="rect">
            <a:avLst/>
          </a:prstGeom>
        </p:spPr>
        <p:txBody>
          <a:bodyPr/>
          <a:lstStyle>
            <a:lvl1pPr>
              <a:defRPr sz="1100" spc="300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2/4/20XX</a:t>
            </a:r>
          </a:p>
        </p:txBody>
      </p:sp>
      <p:sp>
        <p:nvSpPr>
          <p:cNvPr id="20" name="Footer Placeholder 4">
            <a:extLst>
              <a:ext uri="{FF2B5EF4-FFF2-40B4-BE49-F238E27FC236}">
                <a16:creationId xmlns:a16="http://schemas.microsoft.com/office/drawing/2014/main" id="{188177DA-D5BB-4C3D-A00E-3C5A7764E2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9233562" y="2578525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 sz="1100" spc="300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24" name="Slide Number Placeholder 5">
            <a:extLst>
              <a:ext uri="{FF2B5EF4-FFF2-40B4-BE49-F238E27FC236}">
                <a16:creationId xmlns:a16="http://schemas.microsoft.com/office/drawing/2014/main" id="{3C4F7893-0371-48EA-AB08-2B24C9C5FD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21701" y="5672706"/>
            <a:ext cx="951908" cy="754673"/>
          </a:xfrm>
          <a:prstGeom prst="rect">
            <a:avLst/>
          </a:prstGeom>
        </p:spPr>
        <p:txBody>
          <a:bodyPr/>
          <a:lstStyle>
            <a:lvl1pPr algn="ctr">
              <a:defRPr sz="3600" b="1">
                <a:solidFill>
                  <a:schemeClr val="accent1"/>
                </a:solidFill>
              </a:defRPr>
            </a:lvl1pPr>
          </a:lstStyle>
          <a:p>
            <a:fld id="{42B7CBA4-B6F8-42AF-9F87-A3019C537482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6F0C034-6B76-4E63-BF15-7D8B798FD3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367744" y="334926"/>
            <a:ext cx="11456511" cy="6188148"/>
            <a:chOff x="367744" y="334926"/>
            <a:chExt cx="11456511" cy="6188148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D8CFBFD4-AE67-4CC7-B3B9-1A908309B2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0748698" y="334926"/>
              <a:ext cx="0" cy="6188148"/>
            </a:xfrm>
            <a:prstGeom prst="line">
              <a:avLst/>
            </a:prstGeom>
            <a:ln w="1270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4B9AC58E-84E8-4925-911F-6477705304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73060" y="4495800"/>
              <a:ext cx="10375638" cy="0"/>
            </a:xfrm>
            <a:prstGeom prst="line">
              <a:avLst/>
            </a:prstGeom>
            <a:ln w="1270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D0E585EE-2D3B-48F9-B374-A83E2C55A1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73060" y="6047437"/>
              <a:ext cx="10375638" cy="0"/>
            </a:xfrm>
            <a:prstGeom prst="line">
              <a:avLst/>
            </a:prstGeom>
            <a:ln w="1270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" name="Rectangle 1">
              <a:extLst>
                <a:ext uri="{FF2B5EF4-FFF2-40B4-BE49-F238E27FC236}">
                  <a16:creationId xmlns:a16="http://schemas.microsoft.com/office/drawing/2014/main" id="{DA8C1EDD-013F-4E61-AE1E-A91C9132BA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367744" y="334926"/>
              <a:ext cx="11456511" cy="6188148"/>
            </a:xfrm>
            <a:prstGeom prst="rect">
              <a:avLst/>
            </a:prstGeom>
            <a:noFill/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9792077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bg>
      <p:bgPr>
        <a:solidFill>
          <a:schemeClr val="accent1">
            <a:alpha val="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12F9CAA-C420-4606-BBA7-1BE8339722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70402" y="334926"/>
            <a:ext cx="10380953" cy="417787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Title 12">
            <a:extLst>
              <a:ext uri="{FF2B5EF4-FFF2-40B4-BE49-F238E27FC236}">
                <a16:creationId xmlns:a16="http://schemas.microsoft.com/office/drawing/2014/main" id="{89EE4F50-D5FE-416E-B106-44F39D7862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4801017"/>
            <a:ext cx="9428265" cy="104656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9692629-8B3C-4FAB-A215-77BDB1CE4D78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96888" y="460375"/>
            <a:ext cx="10090150" cy="3940175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8" name="Date Placeholder 3">
            <a:extLst>
              <a:ext uri="{FF2B5EF4-FFF2-40B4-BE49-F238E27FC236}">
                <a16:creationId xmlns:a16="http://schemas.microsoft.com/office/drawing/2014/main" id="{0EAF6142-D387-45DC-8E2F-1DDAC59E9A2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2" y="6140304"/>
            <a:ext cx="3154896" cy="287075"/>
          </a:xfrm>
          <a:prstGeom prst="rect">
            <a:avLst/>
          </a:prstGeom>
        </p:spPr>
        <p:txBody>
          <a:bodyPr/>
          <a:lstStyle>
            <a:lvl1pPr>
              <a:defRPr sz="1100" spc="300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2/4/20XX</a:t>
            </a:r>
          </a:p>
        </p:txBody>
      </p:sp>
      <p:sp>
        <p:nvSpPr>
          <p:cNvPr id="14" name="Footer Placeholder 4">
            <a:extLst>
              <a:ext uri="{FF2B5EF4-FFF2-40B4-BE49-F238E27FC236}">
                <a16:creationId xmlns:a16="http://schemas.microsoft.com/office/drawing/2014/main" id="{C7FDBF4E-7657-4C05-A651-DBD2110E87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9233562" y="2578525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 sz="1100" spc="300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20" name="Slide Number Placeholder 5">
            <a:extLst>
              <a:ext uri="{FF2B5EF4-FFF2-40B4-BE49-F238E27FC236}">
                <a16:creationId xmlns:a16="http://schemas.microsoft.com/office/drawing/2014/main" id="{61DB533C-F081-41F7-9ACC-CFCE4E1CF6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21701" y="5672706"/>
            <a:ext cx="951908" cy="754673"/>
          </a:xfrm>
          <a:prstGeom prst="rect">
            <a:avLst/>
          </a:prstGeom>
        </p:spPr>
        <p:txBody>
          <a:bodyPr/>
          <a:lstStyle>
            <a:lvl1pPr algn="ctr">
              <a:defRPr sz="3600" b="1">
                <a:solidFill>
                  <a:schemeClr val="accent1"/>
                </a:solidFill>
              </a:defRPr>
            </a:lvl1pPr>
          </a:lstStyle>
          <a:p>
            <a:fld id="{42B7CBA4-B6F8-42AF-9F87-A3019C537482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2A269444-8A15-411E-9D42-E9952E708B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367744" y="334926"/>
            <a:ext cx="11456511" cy="6188148"/>
            <a:chOff x="367744" y="334926"/>
            <a:chExt cx="11456511" cy="6188148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9A5C7F65-513A-4257-8E7F-AA1C4637C627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0748698" y="334926"/>
              <a:ext cx="0" cy="6188148"/>
            </a:xfrm>
            <a:prstGeom prst="line">
              <a:avLst/>
            </a:prstGeom>
            <a:ln w="1270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4542BE5B-42CB-4DBC-B47A-568412D40FD2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73060" y="4495800"/>
              <a:ext cx="10375638" cy="0"/>
            </a:xfrm>
            <a:prstGeom prst="line">
              <a:avLst/>
            </a:prstGeom>
            <a:ln w="1270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3FCAD020-0AF5-4E6F-B239-EF4788C3A431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73060" y="6047437"/>
              <a:ext cx="10375638" cy="0"/>
            </a:xfrm>
            <a:prstGeom prst="line">
              <a:avLst/>
            </a:prstGeom>
            <a:ln w="1270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" name="Rectangle 1">
              <a:extLst>
                <a:ext uri="{FF2B5EF4-FFF2-40B4-BE49-F238E27FC236}">
                  <a16:creationId xmlns:a16="http://schemas.microsoft.com/office/drawing/2014/main" id="{9BD3DBBA-B457-4F8F-B535-F4BBD869123A}"/>
                </a:ext>
              </a:extLst>
            </p:cNvPr>
            <p:cNvSpPr/>
            <p:nvPr userDrawn="1"/>
          </p:nvSpPr>
          <p:spPr>
            <a:xfrm>
              <a:off x="367744" y="334926"/>
              <a:ext cx="11456511" cy="6188148"/>
            </a:xfrm>
            <a:prstGeom prst="rect">
              <a:avLst/>
            </a:prstGeom>
            <a:noFill/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8027658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Column">
    <p:bg>
      <p:bgPr>
        <a:solidFill>
          <a:schemeClr val="accent1">
            <a:alpha val="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3D1E4486-AF4A-46B2-83B0-62A766746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367744" y="334926"/>
            <a:ext cx="11456511" cy="6188148"/>
            <a:chOff x="367744" y="334926"/>
            <a:chExt cx="11456511" cy="6188148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B30B7F1F-E36C-42A8-B580-77359A3E0215}"/>
                </a:ext>
              </a:extLst>
            </p:cNvPr>
            <p:cNvSpPr/>
            <p:nvPr userDrawn="1"/>
          </p:nvSpPr>
          <p:spPr>
            <a:xfrm>
              <a:off x="367744" y="334926"/>
              <a:ext cx="11456511" cy="6188148"/>
            </a:xfrm>
            <a:prstGeom prst="rect">
              <a:avLst/>
            </a:prstGeom>
            <a:noFill/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DAF7B0A2-F12F-43A8-A491-2988C24D6C4B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0748698" y="334926"/>
              <a:ext cx="0" cy="6188148"/>
            </a:xfrm>
            <a:prstGeom prst="line">
              <a:avLst/>
            </a:prstGeom>
            <a:ln w="1270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3017A5F0-B72D-4B0B-818C-7169D4E7E06A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73060" y="6047437"/>
              <a:ext cx="10375638" cy="0"/>
            </a:xfrm>
            <a:prstGeom prst="line">
              <a:avLst/>
            </a:prstGeom>
            <a:ln w="1270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" name="Title 12">
            <a:extLst>
              <a:ext uri="{FF2B5EF4-FFF2-40B4-BE49-F238E27FC236}">
                <a16:creationId xmlns:a16="http://schemas.microsoft.com/office/drawing/2014/main" id="{6F266F4A-AFE2-4AD8-9F2B-0010CE6833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7513" y="586798"/>
            <a:ext cx="9396733" cy="1086646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endParaRPr lang="en-US" dirty="0"/>
          </a:p>
        </p:txBody>
      </p:sp>
      <p:sp>
        <p:nvSpPr>
          <p:cNvPr id="20" name="Text Placeholder 17">
            <a:extLst>
              <a:ext uri="{FF2B5EF4-FFF2-40B4-BE49-F238E27FC236}">
                <a16:creationId xmlns:a16="http://schemas.microsoft.com/office/drawing/2014/main" id="{F18991D3-A38E-4DE7-9D6E-53AA120BE6DC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37513" y="1673444"/>
            <a:ext cx="4565283" cy="665481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 b="1"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pPr lvl="0"/>
            <a:r>
              <a:rPr lang="en-US" dirty="0"/>
              <a:t>Insert subtitle here</a:t>
            </a:r>
          </a:p>
        </p:txBody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1E584473-A091-47EA-978E-81E176D38ACA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38200" y="2338927"/>
            <a:ext cx="4565283" cy="3492908"/>
          </a:xfrm>
          <a:prstGeom prst="rect">
            <a:avLst/>
          </a:prstGeom>
        </p:spPr>
        <p:txBody>
          <a:bodyPr/>
          <a:lstStyle>
            <a:lvl1pPr>
              <a:lnSpc>
                <a:spcPct val="100000"/>
              </a:lnSpc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Insert text here</a:t>
            </a:r>
          </a:p>
        </p:txBody>
      </p:sp>
      <p:sp>
        <p:nvSpPr>
          <p:cNvPr id="21" name="Text Placeholder 17">
            <a:extLst>
              <a:ext uri="{FF2B5EF4-FFF2-40B4-BE49-F238E27FC236}">
                <a16:creationId xmlns:a16="http://schemas.microsoft.com/office/drawing/2014/main" id="{8EBC4CA9-77BB-4FA9-BB50-D2763CFB285C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668963" y="1673444"/>
            <a:ext cx="4565283" cy="665481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 b="1"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pPr lvl="0"/>
            <a:r>
              <a:rPr lang="en-US" dirty="0"/>
              <a:t>Insert subtitle here</a:t>
            </a:r>
          </a:p>
        </p:txBody>
      </p:sp>
      <p:sp>
        <p:nvSpPr>
          <p:cNvPr id="19" name="Text Placeholder 17">
            <a:extLst>
              <a:ext uri="{FF2B5EF4-FFF2-40B4-BE49-F238E27FC236}">
                <a16:creationId xmlns:a16="http://schemas.microsoft.com/office/drawing/2014/main" id="{718600FE-3F5C-4372-8219-73FADB4F8D49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668963" y="2338927"/>
            <a:ext cx="4565283" cy="3492908"/>
          </a:xfrm>
          <a:prstGeom prst="rect">
            <a:avLst/>
          </a:prstGeom>
        </p:spPr>
        <p:txBody>
          <a:bodyPr/>
          <a:lstStyle>
            <a:lvl1pPr>
              <a:lnSpc>
                <a:spcPct val="100000"/>
              </a:lnSpc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Insert text here</a:t>
            </a:r>
          </a:p>
        </p:txBody>
      </p:sp>
      <p:sp>
        <p:nvSpPr>
          <p:cNvPr id="22" name="Date Placeholder 3">
            <a:extLst>
              <a:ext uri="{FF2B5EF4-FFF2-40B4-BE49-F238E27FC236}">
                <a16:creationId xmlns:a16="http://schemas.microsoft.com/office/drawing/2014/main" id="{62401C58-8FCE-46CB-B066-10B0DA1C467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2" y="6140304"/>
            <a:ext cx="3154896" cy="287075"/>
          </a:xfrm>
          <a:prstGeom prst="rect">
            <a:avLst/>
          </a:prstGeom>
        </p:spPr>
        <p:txBody>
          <a:bodyPr/>
          <a:lstStyle>
            <a:lvl1pPr>
              <a:defRPr sz="1100" spc="300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2/4/20XX</a:t>
            </a:r>
          </a:p>
        </p:txBody>
      </p:sp>
      <p:sp>
        <p:nvSpPr>
          <p:cNvPr id="23" name="Footer Placeholder 4">
            <a:extLst>
              <a:ext uri="{FF2B5EF4-FFF2-40B4-BE49-F238E27FC236}">
                <a16:creationId xmlns:a16="http://schemas.microsoft.com/office/drawing/2014/main" id="{602DDEA9-C768-4298-B08D-D1218FE528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9233562" y="2578525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 sz="1100" spc="300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24" name="Slide Number Placeholder 5">
            <a:extLst>
              <a:ext uri="{FF2B5EF4-FFF2-40B4-BE49-F238E27FC236}">
                <a16:creationId xmlns:a16="http://schemas.microsoft.com/office/drawing/2014/main" id="{1DA43427-AFA2-4B7D-A54C-E03A0BA37B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21701" y="5672706"/>
            <a:ext cx="951908" cy="754673"/>
          </a:xfrm>
          <a:prstGeom prst="rect">
            <a:avLst/>
          </a:prstGeom>
        </p:spPr>
        <p:txBody>
          <a:bodyPr/>
          <a:lstStyle>
            <a:lvl1pPr algn="ctr">
              <a:defRPr sz="3600" b="1">
                <a:solidFill>
                  <a:schemeClr val="accent1"/>
                </a:solidFill>
              </a:defRPr>
            </a:lvl1pPr>
          </a:lstStyle>
          <a:p>
            <a:fld id="{42B7CBA4-B6F8-42AF-9F87-A3019C53748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97137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3 Column">
    <p:bg>
      <p:bgPr>
        <a:solidFill>
          <a:schemeClr val="accent1">
            <a:alpha val="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8323F7B1-8621-4972-90BA-E1D3CBD539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367744" y="334926"/>
            <a:ext cx="11456511" cy="6188148"/>
            <a:chOff x="367744" y="334926"/>
            <a:chExt cx="11456511" cy="6188148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A05F331E-308E-451C-B664-73BF7A36A203}"/>
                </a:ext>
              </a:extLst>
            </p:cNvPr>
            <p:cNvSpPr/>
            <p:nvPr userDrawn="1"/>
          </p:nvSpPr>
          <p:spPr>
            <a:xfrm>
              <a:off x="367744" y="334926"/>
              <a:ext cx="11456511" cy="6188148"/>
            </a:xfrm>
            <a:prstGeom prst="rect">
              <a:avLst/>
            </a:prstGeom>
            <a:noFill/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A6B36C61-E01F-44B7-B0C3-CB2BC8ADB13C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0748698" y="334926"/>
              <a:ext cx="0" cy="6188148"/>
            </a:xfrm>
            <a:prstGeom prst="line">
              <a:avLst/>
            </a:prstGeom>
            <a:ln w="1270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A4769112-D976-4C6E-8646-EBDF6B78DE0F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73060" y="6047437"/>
              <a:ext cx="10375638" cy="0"/>
            </a:xfrm>
            <a:prstGeom prst="line">
              <a:avLst/>
            </a:prstGeom>
            <a:ln w="1270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itle 12">
            <a:extLst>
              <a:ext uri="{FF2B5EF4-FFF2-40B4-BE49-F238E27FC236}">
                <a16:creationId xmlns:a16="http://schemas.microsoft.com/office/drawing/2014/main" id="{6B285AB8-12B9-456E-BA41-8B057CBC4C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7513" y="586798"/>
            <a:ext cx="9396733" cy="1086646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endParaRPr lang="en-US" dirty="0"/>
          </a:p>
        </p:txBody>
      </p:sp>
      <p:sp>
        <p:nvSpPr>
          <p:cNvPr id="16" name="Text Placeholder 17">
            <a:extLst>
              <a:ext uri="{FF2B5EF4-FFF2-40B4-BE49-F238E27FC236}">
                <a16:creationId xmlns:a16="http://schemas.microsoft.com/office/drawing/2014/main" id="{872D83E0-1B93-44D5-976E-7D1B46C96B69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37514" y="1673444"/>
            <a:ext cx="2945347" cy="665481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 b="1"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pPr lvl="0"/>
            <a:r>
              <a:rPr lang="en-US" dirty="0"/>
              <a:t>Insert subtitle here</a:t>
            </a:r>
          </a:p>
        </p:txBody>
      </p:sp>
      <p:sp>
        <p:nvSpPr>
          <p:cNvPr id="14" name="Text Placeholder 17">
            <a:extLst>
              <a:ext uri="{FF2B5EF4-FFF2-40B4-BE49-F238E27FC236}">
                <a16:creationId xmlns:a16="http://schemas.microsoft.com/office/drawing/2014/main" id="{2F8FFEEA-5D57-4A4C-BF63-C62C800CA9D3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38201" y="2338927"/>
            <a:ext cx="2945347" cy="3482750"/>
          </a:xfrm>
          <a:prstGeom prst="rect">
            <a:avLst/>
          </a:prstGeom>
        </p:spPr>
        <p:txBody>
          <a:bodyPr/>
          <a:lstStyle>
            <a:lvl1pPr>
              <a:lnSpc>
                <a:spcPct val="100000"/>
              </a:lnSpc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Insert text here</a:t>
            </a:r>
          </a:p>
        </p:txBody>
      </p:sp>
      <p:sp>
        <p:nvSpPr>
          <p:cNvPr id="21" name="Text Placeholder 17">
            <a:extLst>
              <a:ext uri="{FF2B5EF4-FFF2-40B4-BE49-F238E27FC236}">
                <a16:creationId xmlns:a16="http://schemas.microsoft.com/office/drawing/2014/main" id="{E9B03C0E-E576-41B6-A38A-82B804FACDAC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085548" y="1673444"/>
            <a:ext cx="2945347" cy="665481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 b="1"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pPr lvl="0"/>
            <a:r>
              <a:rPr lang="en-US" dirty="0"/>
              <a:t>Insert subtitle here</a:t>
            </a:r>
          </a:p>
        </p:txBody>
      </p:sp>
      <p:sp>
        <p:nvSpPr>
          <p:cNvPr id="20" name="Text Placeholder 17">
            <a:extLst>
              <a:ext uri="{FF2B5EF4-FFF2-40B4-BE49-F238E27FC236}">
                <a16:creationId xmlns:a16="http://schemas.microsoft.com/office/drawing/2014/main" id="{7B7BF407-144F-4F64-89C3-B5CC5A9F7174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085548" y="2338927"/>
            <a:ext cx="2945347" cy="3482750"/>
          </a:xfrm>
          <a:prstGeom prst="rect">
            <a:avLst/>
          </a:prstGeom>
        </p:spPr>
        <p:txBody>
          <a:bodyPr/>
          <a:lstStyle>
            <a:lvl1pPr>
              <a:lnSpc>
                <a:spcPct val="100000"/>
              </a:lnSpc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Insert text here</a:t>
            </a:r>
          </a:p>
        </p:txBody>
      </p:sp>
      <p:sp>
        <p:nvSpPr>
          <p:cNvPr id="17" name="Text Placeholder 17">
            <a:extLst>
              <a:ext uri="{FF2B5EF4-FFF2-40B4-BE49-F238E27FC236}">
                <a16:creationId xmlns:a16="http://schemas.microsoft.com/office/drawing/2014/main" id="{F49B4A4A-2722-459F-920C-47CB37E2439A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7288898" y="1673444"/>
            <a:ext cx="2945347" cy="665481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 b="1"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pPr lvl="0"/>
            <a:r>
              <a:rPr lang="en-US" dirty="0"/>
              <a:t>Insert subtitle here</a:t>
            </a:r>
          </a:p>
        </p:txBody>
      </p:sp>
      <p:sp>
        <p:nvSpPr>
          <p:cNvPr id="15" name="Text Placeholder 17">
            <a:extLst>
              <a:ext uri="{FF2B5EF4-FFF2-40B4-BE49-F238E27FC236}">
                <a16:creationId xmlns:a16="http://schemas.microsoft.com/office/drawing/2014/main" id="{5440939F-0AAD-4F0F-8E02-8592DE0C89E7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288898" y="2338927"/>
            <a:ext cx="2945347" cy="3482750"/>
          </a:xfrm>
          <a:prstGeom prst="rect">
            <a:avLst/>
          </a:prstGeom>
        </p:spPr>
        <p:txBody>
          <a:bodyPr/>
          <a:lstStyle>
            <a:lvl1pPr>
              <a:lnSpc>
                <a:spcPct val="100000"/>
              </a:lnSpc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Insert text here</a:t>
            </a:r>
          </a:p>
        </p:txBody>
      </p:sp>
      <p:sp>
        <p:nvSpPr>
          <p:cNvPr id="22" name="Date Placeholder 3">
            <a:extLst>
              <a:ext uri="{FF2B5EF4-FFF2-40B4-BE49-F238E27FC236}">
                <a16:creationId xmlns:a16="http://schemas.microsoft.com/office/drawing/2014/main" id="{BAA501D7-69AE-49DC-A217-0123FAA674F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2" y="6140304"/>
            <a:ext cx="3154896" cy="287075"/>
          </a:xfrm>
          <a:prstGeom prst="rect">
            <a:avLst/>
          </a:prstGeom>
        </p:spPr>
        <p:txBody>
          <a:bodyPr/>
          <a:lstStyle>
            <a:lvl1pPr>
              <a:defRPr sz="1100" spc="300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2/4/20XX</a:t>
            </a:r>
          </a:p>
        </p:txBody>
      </p:sp>
      <p:sp>
        <p:nvSpPr>
          <p:cNvPr id="23" name="Footer Placeholder 4">
            <a:extLst>
              <a:ext uri="{FF2B5EF4-FFF2-40B4-BE49-F238E27FC236}">
                <a16:creationId xmlns:a16="http://schemas.microsoft.com/office/drawing/2014/main" id="{37811903-8557-4F5D-8A8E-1A6E0CBB32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9233562" y="2578525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 sz="1100" spc="300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24" name="Slide Number Placeholder 5">
            <a:extLst>
              <a:ext uri="{FF2B5EF4-FFF2-40B4-BE49-F238E27FC236}">
                <a16:creationId xmlns:a16="http://schemas.microsoft.com/office/drawing/2014/main" id="{E26503DC-62EE-46B1-8E5A-D78192229C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21701" y="5672706"/>
            <a:ext cx="951908" cy="754673"/>
          </a:xfrm>
          <a:prstGeom prst="rect">
            <a:avLst/>
          </a:prstGeom>
        </p:spPr>
        <p:txBody>
          <a:bodyPr/>
          <a:lstStyle>
            <a:lvl1pPr algn="ctr">
              <a:defRPr sz="3600" b="1">
                <a:solidFill>
                  <a:schemeClr val="accent1"/>
                </a:solidFill>
              </a:defRPr>
            </a:lvl1pPr>
          </a:lstStyle>
          <a:p>
            <a:fld id="{42B7CBA4-B6F8-42AF-9F87-A3019C53748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263575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">
    <p:bg>
      <p:bgPr>
        <a:solidFill>
          <a:schemeClr val="accent1">
            <a:alpha val="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CEF066D9-0AAC-476B-AECA-F8AEFDD4FA3D}"/>
              </a:ext>
            </a:extLst>
          </p:cNvPr>
          <p:cNvGrpSpPr/>
          <p:nvPr userDrawn="1"/>
        </p:nvGrpSpPr>
        <p:grpSpPr>
          <a:xfrm>
            <a:off x="364465" y="342081"/>
            <a:ext cx="11475720" cy="6172200"/>
            <a:chOff x="364465" y="342081"/>
            <a:chExt cx="11475720" cy="6172200"/>
          </a:xfrm>
        </p:grpSpPr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8F89868B-56F4-4428-8FD0-073D979750C7}"/>
                </a:ext>
              </a:extLst>
            </p:cNvPr>
            <p:cNvCxnSpPr>
              <a:cxnSpLocks/>
            </p:cNvCxnSpPr>
            <p:nvPr/>
          </p:nvCxnSpPr>
          <p:spPr>
            <a:xfrm>
              <a:off x="10729453" y="1859489"/>
              <a:ext cx="0" cy="4645152"/>
            </a:xfrm>
            <a:prstGeom prst="line">
              <a:avLst/>
            </a:prstGeom>
            <a:ln w="12700">
              <a:solidFill>
                <a:schemeClr val="accent1"/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97882068-C475-4CB3-A008-E1B1D582EB9F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66143" y="4022270"/>
              <a:ext cx="10360152" cy="0"/>
            </a:xfrm>
            <a:prstGeom prst="line">
              <a:avLst/>
            </a:prstGeom>
            <a:ln w="12700">
              <a:solidFill>
                <a:schemeClr val="accent1"/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29FC58EB-F6E4-401F-A771-C7803A65D793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67744" y="6047437"/>
              <a:ext cx="10360152" cy="0"/>
            </a:xfrm>
            <a:prstGeom prst="line">
              <a:avLst/>
            </a:prstGeom>
            <a:ln w="12700">
              <a:solidFill>
                <a:schemeClr val="accent1"/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5327AA4E-B0CA-46D8-8FD5-C6C34C78D9EB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1826673" y="342081"/>
              <a:ext cx="0" cy="6172200"/>
            </a:xfrm>
            <a:prstGeom prst="line">
              <a:avLst/>
            </a:prstGeom>
            <a:ln w="12700">
              <a:solidFill>
                <a:schemeClr val="accent1"/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425B44F7-BFAC-413C-ADD6-01A5A927FBF3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70874" y="1860547"/>
              <a:ext cx="0" cy="4645152"/>
            </a:xfrm>
            <a:prstGeom prst="line">
              <a:avLst/>
            </a:prstGeom>
            <a:ln w="12700">
              <a:solidFill>
                <a:schemeClr val="accent1"/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95B8717-7E7C-44E7-93EE-5174571BF6BD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64465" y="6505985"/>
              <a:ext cx="11475720" cy="0"/>
            </a:xfrm>
            <a:prstGeom prst="line">
              <a:avLst/>
            </a:prstGeom>
            <a:ln w="12700">
              <a:solidFill>
                <a:schemeClr val="accent1"/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>
              <a:extLst>
                <a:ext uri="{FF2B5EF4-FFF2-40B4-BE49-F238E27FC236}">
                  <a16:creationId xmlns:a16="http://schemas.microsoft.com/office/drawing/2014/main" id="{3304DAC8-F689-449D-B404-12C8518BB63C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0736211" y="349767"/>
              <a:ext cx="1097280" cy="0"/>
            </a:xfrm>
            <a:prstGeom prst="line">
              <a:avLst/>
            </a:prstGeom>
            <a:ln w="12700">
              <a:solidFill>
                <a:schemeClr val="accent1"/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Title 1">
            <a:extLst>
              <a:ext uri="{FF2B5EF4-FFF2-40B4-BE49-F238E27FC236}">
                <a16:creationId xmlns:a16="http://schemas.microsoft.com/office/drawing/2014/main" id="{C4A0AFAA-4873-422A-8D5D-23FB028AD07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27963" y="2517060"/>
            <a:ext cx="8145533" cy="1020797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B64B8CE5-73B7-4D80-97DE-738F4887D86D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027961" y="4269546"/>
            <a:ext cx="9106631" cy="1403153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00000"/>
              </a:lnSpc>
              <a:buNone/>
              <a:defRPr/>
            </a:lvl1pPr>
          </a:lstStyle>
          <a:p>
            <a:r>
              <a:rPr lang="en-US" dirty="0"/>
              <a:t>Click to add text</a:t>
            </a:r>
          </a:p>
        </p:txBody>
      </p:sp>
      <p:sp>
        <p:nvSpPr>
          <p:cNvPr id="32" name="Picture Placeholder 26">
            <a:extLst>
              <a:ext uri="{FF2B5EF4-FFF2-40B4-BE49-F238E27FC236}">
                <a16:creationId xmlns:a16="http://schemas.microsoft.com/office/drawing/2014/main" id="{18533858-AA61-4B4F-8E57-7E9DDD95993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381383" y="365108"/>
            <a:ext cx="2569503" cy="1519237"/>
          </a:xfrm>
          <a:prstGeom prst="rect">
            <a:avLst/>
          </a:prstGeom>
          <a:ln w="12700">
            <a:solidFill>
              <a:schemeClr val="accent1"/>
            </a:solidFill>
          </a:ln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Insert photo here</a:t>
            </a:r>
          </a:p>
        </p:txBody>
      </p:sp>
      <p:sp>
        <p:nvSpPr>
          <p:cNvPr id="33" name="Picture Placeholder 26">
            <a:extLst>
              <a:ext uri="{FF2B5EF4-FFF2-40B4-BE49-F238E27FC236}">
                <a16:creationId xmlns:a16="http://schemas.microsoft.com/office/drawing/2014/main" id="{6C7B3E6F-3475-48B1-8728-1D528E7B3DC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2951977" y="365108"/>
            <a:ext cx="2587752" cy="1519237"/>
          </a:xfrm>
          <a:prstGeom prst="rect">
            <a:avLst/>
          </a:prstGeom>
          <a:ln w="12700">
            <a:solidFill>
              <a:schemeClr val="accent1"/>
            </a:solidFill>
          </a:ln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Insert photo here</a:t>
            </a:r>
          </a:p>
        </p:txBody>
      </p:sp>
      <p:sp>
        <p:nvSpPr>
          <p:cNvPr id="34" name="Picture Placeholder 26">
            <a:extLst>
              <a:ext uri="{FF2B5EF4-FFF2-40B4-BE49-F238E27FC236}">
                <a16:creationId xmlns:a16="http://schemas.microsoft.com/office/drawing/2014/main" id="{E3FB5A0C-ED24-40B7-A0FA-D72CAC3619B1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5540820" y="365108"/>
            <a:ext cx="2587752" cy="1519237"/>
          </a:xfrm>
          <a:prstGeom prst="rect">
            <a:avLst/>
          </a:prstGeom>
          <a:ln w="12700">
            <a:solidFill>
              <a:schemeClr val="accent1"/>
            </a:solidFill>
          </a:ln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Insert photo here</a:t>
            </a:r>
          </a:p>
        </p:txBody>
      </p:sp>
      <p:sp>
        <p:nvSpPr>
          <p:cNvPr id="35" name="Picture Placeholder 26">
            <a:extLst>
              <a:ext uri="{FF2B5EF4-FFF2-40B4-BE49-F238E27FC236}">
                <a16:creationId xmlns:a16="http://schemas.microsoft.com/office/drawing/2014/main" id="{1E03428C-657C-4990-9B0A-537F34DCC4AD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8134743" y="365108"/>
            <a:ext cx="2587752" cy="1519237"/>
          </a:xfrm>
          <a:prstGeom prst="rect">
            <a:avLst/>
          </a:prstGeom>
          <a:ln w="12700">
            <a:solidFill>
              <a:schemeClr val="accent1"/>
            </a:solidFill>
          </a:ln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Insert photo here</a:t>
            </a:r>
          </a:p>
        </p:txBody>
      </p:sp>
      <p:sp>
        <p:nvSpPr>
          <p:cNvPr id="36" name="Date Placeholder 3">
            <a:extLst>
              <a:ext uri="{FF2B5EF4-FFF2-40B4-BE49-F238E27FC236}">
                <a16:creationId xmlns:a16="http://schemas.microsoft.com/office/drawing/2014/main" id="{92C60622-44CB-4522-A948-D2B00F83FCA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2" y="6140304"/>
            <a:ext cx="3154896" cy="287075"/>
          </a:xfrm>
          <a:prstGeom prst="rect">
            <a:avLst/>
          </a:prstGeom>
        </p:spPr>
        <p:txBody>
          <a:bodyPr/>
          <a:lstStyle>
            <a:lvl1pPr>
              <a:defRPr sz="1100" spc="300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2/4/20XX</a:t>
            </a:r>
          </a:p>
        </p:txBody>
      </p:sp>
      <p:sp>
        <p:nvSpPr>
          <p:cNvPr id="37" name="Footer Placeholder 4">
            <a:extLst>
              <a:ext uri="{FF2B5EF4-FFF2-40B4-BE49-F238E27FC236}">
                <a16:creationId xmlns:a16="http://schemas.microsoft.com/office/drawing/2014/main" id="{056E0E57-BD37-4F56-AEF6-B7956B3998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9233562" y="2578525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 sz="1100" spc="300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38" name="Slide Number Placeholder 5">
            <a:extLst>
              <a:ext uri="{FF2B5EF4-FFF2-40B4-BE49-F238E27FC236}">
                <a16:creationId xmlns:a16="http://schemas.microsoft.com/office/drawing/2014/main" id="{96A79B20-C91C-41BD-8ABD-2D12C47156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21701" y="5672706"/>
            <a:ext cx="951908" cy="754673"/>
          </a:xfrm>
          <a:prstGeom prst="rect">
            <a:avLst/>
          </a:prstGeom>
        </p:spPr>
        <p:txBody>
          <a:bodyPr/>
          <a:lstStyle>
            <a:lvl1pPr algn="ctr">
              <a:defRPr sz="3600" b="1">
                <a:solidFill>
                  <a:schemeClr val="accent1"/>
                </a:solidFill>
              </a:defRPr>
            </a:lvl1pPr>
          </a:lstStyle>
          <a:p>
            <a:fld id="{42B7CBA4-B6F8-42AF-9F87-A3019C53748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676127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bg>
      <p:bgPr>
        <a:solidFill>
          <a:schemeClr val="accent1">
            <a:alpha val="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Title 6">
            <a:extLst>
              <a:ext uri="{FF2B5EF4-FFF2-40B4-BE49-F238E27FC236}">
                <a16:creationId xmlns:a16="http://schemas.microsoft.com/office/drawing/2014/main" id="{6FACCE45-9816-4734-BD53-3B7A62FE35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61024" y="860615"/>
            <a:ext cx="4973746" cy="3426107"/>
          </a:xfrm>
          <a:prstGeom prst="rect">
            <a:avLst/>
          </a:prstGeom>
        </p:spPr>
        <p:txBody>
          <a:bodyPr anchor="t">
            <a:normAutofit/>
          </a:bodyPr>
          <a:lstStyle/>
          <a:p>
            <a:pPr algn="l"/>
            <a:endParaRPr lang="en-US" dirty="0"/>
          </a:p>
        </p:txBody>
      </p:sp>
      <p:sp>
        <p:nvSpPr>
          <p:cNvPr id="29" name="Subtitle 7">
            <a:extLst>
              <a:ext uri="{FF2B5EF4-FFF2-40B4-BE49-F238E27FC236}">
                <a16:creationId xmlns:a16="http://schemas.microsoft.com/office/drawing/2014/main" id="{5F050653-22DB-4791-BC82-02B651E157A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6826" y="5184479"/>
            <a:ext cx="5249174" cy="660166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/>
            </a:lvl1pPr>
          </a:lstStyle>
          <a:p>
            <a:pPr algn="l"/>
            <a:endParaRPr lang="en-US" dirty="0"/>
          </a:p>
        </p:txBody>
      </p:sp>
      <p:sp>
        <p:nvSpPr>
          <p:cNvPr id="46" name="Date Placeholder 3">
            <a:extLst>
              <a:ext uri="{FF2B5EF4-FFF2-40B4-BE49-F238E27FC236}">
                <a16:creationId xmlns:a16="http://schemas.microsoft.com/office/drawing/2014/main" id="{441B8286-E628-4937-98A6-32B7EBE2EDD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2" y="6140304"/>
            <a:ext cx="3154896" cy="287075"/>
          </a:xfrm>
          <a:prstGeom prst="rect">
            <a:avLst/>
          </a:prstGeom>
        </p:spPr>
        <p:txBody>
          <a:bodyPr/>
          <a:lstStyle>
            <a:lvl1pPr>
              <a:defRPr sz="1100" spc="300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2/4/20XX</a:t>
            </a:r>
          </a:p>
        </p:txBody>
      </p:sp>
      <p:sp>
        <p:nvSpPr>
          <p:cNvPr id="49" name="Picture Placeholder 2">
            <a:extLst>
              <a:ext uri="{FF2B5EF4-FFF2-40B4-BE49-F238E27FC236}">
                <a16:creationId xmlns:a16="http://schemas.microsoft.com/office/drawing/2014/main" id="{78DAE39C-33DD-4A38-8F45-AB2CC50F44C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440805" y="346969"/>
            <a:ext cx="4308475" cy="5669280"/>
          </a:xfrm>
          <a:prstGeom prst="rect">
            <a:avLst/>
          </a:prstGeom>
          <a:ln w="12700" cap="sq">
            <a:noFill/>
          </a:ln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Insert photo here</a:t>
            </a:r>
          </a:p>
        </p:txBody>
      </p:sp>
      <p:sp>
        <p:nvSpPr>
          <p:cNvPr id="47" name="Footer Placeholder 4">
            <a:extLst>
              <a:ext uri="{FF2B5EF4-FFF2-40B4-BE49-F238E27FC236}">
                <a16:creationId xmlns:a16="http://schemas.microsoft.com/office/drawing/2014/main" id="{1EDC302D-C2BF-420E-832E-00ADFC0F55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9233562" y="2578525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 sz="1100" spc="300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48" name="Slide Number Placeholder 5">
            <a:extLst>
              <a:ext uri="{FF2B5EF4-FFF2-40B4-BE49-F238E27FC236}">
                <a16:creationId xmlns:a16="http://schemas.microsoft.com/office/drawing/2014/main" id="{B90B22A7-F04B-4FF6-83B1-0E9C1EA9BD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21701" y="5672706"/>
            <a:ext cx="951908" cy="754673"/>
          </a:xfrm>
          <a:prstGeom prst="rect">
            <a:avLst/>
          </a:prstGeom>
        </p:spPr>
        <p:txBody>
          <a:bodyPr/>
          <a:lstStyle>
            <a:lvl1pPr algn="ctr">
              <a:defRPr sz="3600" b="1">
                <a:solidFill>
                  <a:schemeClr val="accent1"/>
                </a:solidFill>
              </a:defRPr>
            </a:lvl1pPr>
          </a:lstStyle>
          <a:p>
            <a:fld id="{42B7CBA4-B6F8-42AF-9F87-A3019C537482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03CD5EF7-198D-42A4-9653-CDECCDD4F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361666" y="334925"/>
            <a:ext cx="11462589" cy="6188149"/>
            <a:chOff x="361666" y="334928"/>
            <a:chExt cx="11462589" cy="6188146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F4A28016-1B2E-45F1-B467-06903B8825A1}"/>
                </a:ext>
              </a:extLst>
            </p:cNvPr>
            <p:cNvSpPr/>
            <p:nvPr userDrawn="1"/>
          </p:nvSpPr>
          <p:spPr>
            <a:xfrm>
              <a:off x="361666" y="334928"/>
              <a:ext cx="11462589" cy="6188146"/>
            </a:xfrm>
            <a:prstGeom prst="rect">
              <a:avLst/>
            </a:prstGeom>
            <a:noFill/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6963BC12-BE70-497C-9BB8-B215B1AD9162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61666" y="4991100"/>
              <a:ext cx="6077234" cy="0"/>
            </a:xfrm>
            <a:prstGeom prst="line">
              <a:avLst/>
            </a:prstGeom>
            <a:ln w="1270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7ED66530-93C7-4190-88B4-E20372B4A4AA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61666" y="6027773"/>
              <a:ext cx="10398267" cy="0"/>
            </a:xfrm>
            <a:prstGeom prst="line">
              <a:avLst/>
            </a:prstGeom>
            <a:ln w="1270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C12FD9B-DDFE-4542-BE29-9D1738F40C98}"/>
              </a:ext>
            </a:extLst>
          </p:cNvPr>
          <p:cNvCxnSpPr>
            <a:cxnSpLocks/>
          </p:cNvCxnSpPr>
          <p:nvPr userDrawn="1"/>
        </p:nvCxnSpPr>
        <p:spPr>
          <a:xfrm>
            <a:off x="10759933" y="334925"/>
            <a:ext cx="0" cy="5692848"/>
          </a:xfrm>
          <a:prstGeom prst="line">
            <a:avLst/>
          </a:prstGeom>
          <a:ln w="12700">
            <a:solidFill>
              <a:schemeClr val="accent1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EDDDAA5-3F7B-4205-9DAC-66F0CDDC3E34}"/>
              </a:ext>
            </a:extLst>
          </p:cNvPr>
          <p:cNvCxnSpPr>
            <a:cxnSpLocks/>
          </p:cNvCxnSpPr>
          <p:nvPr userDrawn="1"/>
        </p:nvCxnSpPr>
        <p:spPr>
          <a:xfrm>
            <a:off x="6429375" y="334925"/>
            <a:ext cx="0" cy="5692848"/>
          </a:xfrm>
          <a:prstGeom prst="line">
            <a:avLst/>
          </a:prstGeom>
          <a:ln w="12700">
            <a:solidFill>
              <a:schemeClr val="accent1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191298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408722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4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4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4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4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4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4056">
          <p15:clr>
            <a:srgbClr val="F26B43"/>
          </p15:clr>
        </p15:guide>
        <p15:guide id="3" orient="horz" pos="1200">
          <p15:clr>
            <a:srgbClr val="F26B43"/>
          </p15:clr>
        </p15:guide>
        <p15:guide id="4" pos="528">
          <p15:clr>
            <a:srgbClr val="F26B43"/>
          </p15:clr>
        </p15:guide>
        <p15:guide id="5" pos="4584">
          <p15:clr>
            <a:srgbClr val="F26B43"/>
          </p15:clr>
        </p15:guide>
        <p15:guide id="6" pos="2424">
          <p15:clr>
            <a:srgbClr val="F26B43"/>
          </p15:clr>
        </p15:guide>
        <p15:guide id="7" pos="5136">
          <p15:clr>
            <a:srgbClr val="F26B43"/>
          </p15:clr>
        </p15:guide>
        <p15:guide id="8" pos="5664">
          <p15:clr>
            <a:srgbClr val="F26B43"/>
          </p15:clr>
        </p15:guide>
        <p15:guide id="9" pos="6216">
          <p15:clr>
            <a:srgbClr val="F26B43"/>
          </p15:clr>
        </p15:guide>
        <p15:guide id="10" pos="2952">
          <p15:clr>
            <a:srgbClr val="F26B43"/>
          </p15:clr>
        </p15:guide>
        <p15:guide id="11" orient="horz" pos="528">
          <p15:clr>
            <a:srgbClr val="F26B43"/>
          </p15:clr>
        </p15:guide>
        <p15:guide id="12" orient="horz" pos="864">
          <p15:clr>
            <a:srgbClr val="F26B43"/>
          </p15:clr>
        </p15:guide>
        <p15:guide id="13" orient="horz" pos="1848">
          <p15:clr>
            <a:srgbClr val="F26B43"/>
          </p15:clr>
        </p15:guide>
        <p15:guide id="14" orient="horz" pos="1512">
          <p15:clr>
            <a:srgbClr val="F26B43"/>
          </p15:clr>
        </p15:guide>
        <p15:guide id="15" orient="horz" pos="3144">
          <p15:clr>
            <a:srgbClr val="F26B43"/>
          </p15:clr>
        </p15:guide>
        <p15:guide id="16" orient="horz" pos="2832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413838-6CCC-4797-8ECB-7EF9DD85724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6052" y="4831105"/>
            <a:ext cx="6265486" cy="1075278"/>
          </a:xfrm>
        </p:spPr>
        <p:txBody>
          <a:bodyPr>
            <a:noAutofit/>
          </a:bodyPr>
          <a:lstStyle/>
          <a:p>
            <a:r>
              <a:rPr lang="en-GB" sz="1900" dirty="0"/>
              <a:t>Shona Development and wellbeing </a:t>
            </a:r>
            <a:br>
              <a:rPr lang="en-GB" sz="1900" dirty="0"/>
            </a:br>
            <a:br>
              <a:rPr lang="en-GB" sz="1900" dirty="0"/>
            </a:br>
            <a:r>
              <a:rPr lang="en-GB" sz="1900" dirty="0"/>
              <a:t>Applying Bowlbys attachment theory in an early years nursery </a:t>
            </a:r>
            <a:endParaRPr lang="en-US" sz="1900" dirty="0"/>
          </a:p>
        </p:txBody>
      </p:sp>
      <p:sp>
        <p:nvSpPr>
          <p:cNvPr id="11" name="Subtitle 10">
            <a:extLst>
              <a:ext uri="{FF2B5EF4-FFF2-40B4-BE49-F238E27FC236}">
                <a16:creationId xmlns:a16="http://schemas.microsoft.com/office/drawing/2014/main" id="{2F99BCD9-99B4-425C-B3C0-E78EBA3C899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89928" y="4581607"/>
            <a:ext cx="3458770" cy="1324776"/>
          </a:xfrm>
        </p:spPr>
        <p:txBody>
          <a:bodyPr anchor="t">
            <a:normAutofit fontScale="77500" lnSpcReduction="20000"/>
          </a:bodyPr>
          <a:lstStyle/>
          <a:p>
            <a:r>
              <a:rPr lang="en-GB" dirty="0"/>
              <a:t>Level 4 / </a:t>
            </a:r>
            <a:r>
              <a:rPr lang="en-GB" dirty="0" err="1"/>
              <a:t>pshycholgy</a:t>
            </a:r>
            <a:r>
              <a:rPr lang="en-GB" dirty="0"/>
              <a:t> in health and social care </a:t>
            </a:r>
          </a:p>
          <a:p>
            <a:r>
              <a:rPr lang="en-GB" dirty="0"/>
              <a:t>Name :Iqra khan student number: 2412775</a:t>
            </a:r>
          </a:p>
          <a:p>
            <a:r>
              <a:rPr lang="en-GB"/>
              <a:t>Module:LCHS4010</a:t>
            </a:r>
            <a:endParaRPr lang="en-US" dirty="0"/>
          </a:p>
        </p:txBody>
      </p:sp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F8609889-04B2-C90C-E13D-B30FF3B14A33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t="27553" b="27553"/>
          <a:stretch/>
        </p:blipFill>
        <p:spPr>
          <a:custGeom>
            <a:avLst/>
            <a:gdLst>
              <a:gd name="connsiteX0" fmla="*/ 0 w 10351056"/>
              <a:gd name="connsiteY0" fmla="*/ 0 h 4167962"/>
              <a:gd name="connsiteX1" fmla="*/ 10351056 w 10351056"/>
              <a:gd name="connsiteY1" fmla="*/ 0 h 4167962"/>
              <a:gd name="connsiteX2" fmla="*/ 10351056 w 10351056"/>
              <a:gd name="connsiteY2" fmla="*/ 4167962 h 4167962"/>
              <a:gd name="connsiteX3" fmla="*/ 0 w 10351056"/>
              <a:gd name="connsiteY3" fmla="*/ 4167962 h 4167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351056" h="4167962">
                <a:moveTo>
                  <a:pt x="0" y="0"/>
                </a:moveTo>
                <a:lnTo>
                  <a:pt x="10351056" y="0"/>
                </a:lnTo>
                <a:lnTo>
                  <a:pt x="10351056" y="4167962"/>
                </a:lnTo>
                <a:lnTo>
                  <a:pt x="0" y="4167962"/>
                </a:lnTo>
                <a:close/>
              </a:path>
            </a:pathLst>
          </a:custGeom>
          <a:ln w="12700">
            <a:noFill/>
          </a:ln>
          <a:effectLst>
            <a:outerShdw blurRad="50800" dist="76200" dir="5400000" algn="t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970809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4">
            <a:extLst>
              <a:ext uri="{FF2B5EF4-FFF2-40B4-BE49-F238E27FC236}">
                <a16:creationId xmlns:a16="http://schemas.microsoft.com/office/drawing/2014/main" id="{029A8827-3374-4A11-8C85-AA2D78E9D5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46143" y="633510"/>
            <a:ext cx="4951823" cy="1500079"/>
          </a:xfrm>
        </p:spPr>
        <p:txBody>
          <a:bodyPr/>
          <a:lstStyle/>
          <a:p>
            <a:r>
              <a:rPr lang="en-GB" sz="3000" dirty="0"/>
              <a:t>Introduction to Shona </a:t>
            </a:r>
            <a:endParaRPr lang="en-US" sz="3000" dirty="0"/>
          </a:p>
        </p:txBody>
      </p: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017C5392-1C76-48FA-8940-76AD15BCEF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46144" y="2794959"/>
            <a:ext cx="4856441" cy="2877746"/>
          </a:xfrm>
        </p:spPr>
        <p:txBody>
          <a:bodyPr/>
          <a:lstStyle/>
          <a:p>
            <a:pPr marL="342900" indent="-342900">
              <a:buFont typeface="Wingdings" pitchFamily="2" charset="2"/>
              <a:buChar char="q"/>
            </a:pPr>
            <a:r>
              <a:rPr lang="en-GB" dirty="0"/>
              <a:t>Recently started attending a nursery 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en-GB" dirty="0"/>
              <a:t>Becomes anxious when her carer leaves 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en-GB" dirty="0"/>
              <a:t>Uses limited verbal communication </a:t>
            </a:r>
            <a:endParaRPr lang="en-US" dirty="0"/>
          </a:p>
        </p:txBody>
      </p:sp>
      <p:sp>
        <p:nvSpPr>
          <p:cNvPr id="22" name="Footer Placeholder 21">
            <a:extLst>
              <a:ext uri="{FF2B5EF4-FFF2-40B4-BE49-F238E27FC236}">
                <a16:creationId xmlns:a16="http://schemas.microsoft.com/office/drawing/2014/main" id="{74D078E0-1675-4479-A2AB-9DD2016B87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9233562" y="2578525"/>
            <a:ext cx="4114800" cy="365125"/>
          </a:xfrm>
        </p:spPr>
        <p:txBody>
          <a:bodyPr/>
          <a:lstStyle/>
          <a:p>
            <a:r>
              <a:rPr lang="en-GB" dirty="0"/>
              <a:t>Shona development and wellbeing</a:t>
            </a:r>
            <a:endParaRPr lang="en-US" dirty="0"/>
          </a:p>
        </p:txBody>
      </p:sp>
      <p:sp>
        <p:nvSpPr>
          <p:cNvPr id="21" name="Date Placeholder 20">
            <a:extLst>
              <a:ext uri="{FF2B5EF4-FFF2-40B4-BE49-F238E27FC236}">
                <a16:creationId xmlns:a16="http://schemas.microsoft.com/office/drawing/2014/main" id="{551729ED-2101-46C4-9017-38DC9EAB95D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86544" y="6140304"/>
            <a:ext cx="4837555" cy="287075"/>
          </a:xfrm>
        </p:spPr>
        <p:txBody>
          <a:bodyPr/>
          <a:lstStyle/>
          <a:p>
            <a:r>
              <a:rPr lang="en-US" dirty="0"/>
              <a:t>2/4/20XX</a:t>
            </a:r>
          </a:p>
        </p:txBody>
      </p:sp>
      <p:sp>
        <p:nvSpPr>
          <p:cNvPr id="23" name="Slide Number Placeholder 22">
            <a:extLst>
              <a:ext uri="{FF2B5EF4-FFF2-40B4-BE49-F238E27FC236}">
                <a16:creationId xmlns:a16="http://schemas.microsoft.com/office/drawing/2014/main" id="{02E0DE71-4D88-4BC4-A247-4E1F630235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21701" y="5672706"/>
            <a:ext cx="951908" cy="754673"/>
          </a:xfrm>
        </p:spPr>
        <p:txBody>
          <a:bodyPr/>
          <a:lstStyle/>
          <a:p>
            <a:fld id="{FB5BC9EA-4FEE-444B-92CE-4488B20DCBA7}" type="slidenum">
              <a:rPr lang="en-US" smtClean="0"/>
              <a:pPr/>
              <a:t>2</a:t>
            </a:fld>
            <a:endParaRPr lang="en-US" dirty="0"/>
          </a:p>
        </p:txBody>
      </p:sp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AD566B4B-3A87-DAC2-7ACC-C535CFA1B0C8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10626" r="10626"/>
          <a:stretch/>
        </p:blipFill>
        <p:spPr>
          <a:prstGeom prst="rect">
            <a:avLst/>
          </a:prstGeom>
        </p:spPr>
      </p:pic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C47AC1F1-7825-1FB4-5BC3-7B660713C29F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4"/>
          <a:srcRect l="7524" r="7524"/>
          <a:stretch/>
        </p:blipFill>
        <p:spPr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33964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87B840-04AA-410B-8A72-B848F9F6C2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04444" y="2402613"/>
            <a:ext cx="3282184" cy="3331867"/>
          </a:xfrm>
        </p:spPr>
        <p:txBody>
          <a:bodyPr>
            <a:normAutofit fontScale="90000"/>
          </a:bodyPr>
          <a:lstStyle/>
          <a:p>
            <a:pPr algn="ctr"/>
            <a:r>
              <a:rPr lang="en-GB" sz="1600"/>
              <a:t>John bowlby: attachment is an emotional bond that helps keep a child close to familiar caregivers .</a:t>
            </a:r>
            <a:br>
              <a:rPr lang="en-GB" sz="1600"/>
            </a:br>
            <a:br>
              <a:rPr lang="en-GB" sz="1600"/>
            </a:br>
            <a:r>
              <a:rPr lang="en-GB" sz="1600"/>
              <a:t>Attachment behaviour can increase when a child feels tired and frightened </a:t>
            </a:r>
            <a:br>
              <a:rPr lang="en-GB" sz="1600"/>
            </a:br>
            <a:br>
              <a:rPr lang="en-GB" sz="1600"/>
            </a:br>
            <a:r>
              <a:rPr lang="en-GB" sz="1600"/>
              <a:t>A caregiver can also act as a safe space during a time of distress </a:t>
            </a:r>
            <a:br>
              <a:rPr lang="en-GB" sz="1600"/>
            </a:br>
            <a:br>
              <a:rPr lang="en-GB" sz="1600"/>
            </a:br>
            <a:r>
              <a:rPr lang="en-GB" sz="1600"/>
              <a:t>And they can also provide a sercure base for exploring </a:t>
            </a:r>
            <a:br>
              <a:rPr lang="en-GB" sz="1600"/>
            </a:br>
            <a:br>
              <a:rPr lang="en-GB" sz="1600"/>
            </a:br>
            <a:br>
              <a:rPr lang="en-GB" sz="1600"/>
            </a:br>
            <a:endParaRPr lang="en-US" sz="16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905E107-9713-4C30-AE85-314FCED0660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04444" y="703687"/>
            <a:ext cx="3282183" cy="866380"/>
          </a:xfrm>
        </p:spPr>
        <p:txBody>
          <a:bodyPr>
            <a:normAutofit/>
          </a:bodyPr>
          <a:lstStyle/>
          <a:p>
            <a:r>
              <a:rPr lang="en-GB" sz="2400" i="1"/>
              <a:t>Bowlbys attachment theory </a:t>
            </a:r>
            <a:endParaRPr lang="en-US" sz="2400" i="1" dirty="0"/>
          </a:p>
        </p:txBody>
      </p:sp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EFAC81AF-F07A-FE11-952C-9EE5F805F4E9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5747" r="5747"/>
          <a:stretch/>
        </p:blipFill>
        <p:spPr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63092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599112A8-331D-4489-BB03-40A792F8D4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545914"/>
            <a:ext cx="9527275" cy="1241944"/>
          </a:xfrm>
        </p:spPr>
        <p:txBody>
          <a:bodyPr/>
          <a:lstStyle/>
          <a:p>
            <a:r>
              <a:rPr lang="en-GB" dirty="0"/>
              <a:t>Key concepts </a:t>
            </a:r>
            <a:endParaRPr lang="en-US" dirty="0"/>
          </a:p>
        </p:txBody>
      </p:sp>
      <p:sp>
        <p:nvSpPr>
          <p:cNvPr id="19" name="Footer Placeholder 18">
            <a:extLst>
              <a:ext uri="{FF2B5EF4-FFF2-40B4-BE49-F238E27FC236}">
                <a16:creationId xmlns:a16="http://schemas.microsoft.com/office/drawing/2014/main" id="{23793CB5-C0D5-4AE4-8AA8-87E93793C9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9233562" y="2578525"/>
            <a:ext cx="4114800" cy="365125"/>
          </a:xfrm>
        </p:spPr>
        <p:txBody>
          <a:bodyPr/>
          <a:lstStyle/>
          <a:p>
            <a:r>
              <a:rPr lang="en-GB" dirty="0"/>
              <a:t>Shona development and wellbeing  </a:t>
            </a:r>
            <a:endParaRPr lang="en-US" dirty="0"/>
          </a:p>
        </p:txBody>
      </p:sp>
      <p:sp>
        <p:nvSpPr>
          <p:cNvPr id="18" name="Date Placeholder 17">
            <a:extLst>
              <a:ext uri="{FF2B5EF4-FFF2-40B4-BE49-F238E27FC236}">
                <a16:creationId xmlns:a16="http://schemas.microsoft.com/office/drawing/2014/main" id="{44CE02F1-9B6F-4FC8-ACB5-8D847489C7E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2" y="6140304"/>
            <a:ext cx="3154896" cy="287075"/>
          </a:xfrm>
        </p:spPr>
        <p:txBody>
          <a:bodyPr/>
          <a:lstStyle/>
          <a:p>
            <a:r>
              <a:rPr lang="en-US" dirty="0"/>
              <a:t>2/4/20XX</a:t>
            </a:r>
          </a:p>
        </p:txBody>
      </p:sp>
      <p:sp>
        <p:nvSpPr>
          <p:cNvPr id="20" name="Slide Number Placeholder 19">
            <a:extLst>
              <a:ext uri="{FF2B5EF4-FFF2-40B4-BE49-F238E27FC236}">
                <a16:creationId xmlns:a16="http://schemas.microsoft.com/office/drawing/2014/main" id="{EA63CA57-320D-4E73-8DD7-0D976E4790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21701" y="5672706"/>
            <a:ext cx="951908" cy="754673"/>
          </a:xfrm>
        </p:spPr>
        <p:txBody>
          <a:bodyPr/>
          <a:lstStyle/>
          <a:p>
            <a:fld id="{5709AFD8-D051-4223-B8CF-1EC150CE8836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19E346-75AF-7375-BB2A-C7DDD4447081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/>
              <a:t>Proximity seeking: moving close to a trusted caregiver for comfort </a:t>
            </a:r>
          </a:p>
          <a:p>
            <a:r>
              <a:rPr lang="en-GB" dirty="0"/>
              <a:t>Safe space: returning to a familiar adult when upset </a:t>
            </a:r>
          </a:p>
          <a:p>
            <a:r>
              <a:rPr lang="en-GB" dirty="0"/>
              <a:t>Security: feeling safe enough to explore and play </a:t>
            </a:r>
          </a:p>
          <a:p>
            <a:r>
              <a:rPr lang="en-GB" dirty="0"/>
              <a:t>Internal working model: developing expectations about whether adults will be available and responsive </a:t>
            </a:r>
          </a:p>
          <a:p>
            <a:r>
              <a:rPr lang="en-GB" dirty="0"/>
              <a:t>Attachment relationships can change with experience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29400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1676D36B-3BFC-46C6-9F9E-5B41681911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545914"/>
            <a:ext cx="9527275" cy="1241944"/>
          </a:xfrm>
        </p:spPr>
        <p:txBody>
          <a:bodyPr/>
          <a:lstStyle/>
          <a:p>
            <a:r>
              <a:rPr lang="en-GB" dirty="0"/>
              <a:t>Applying the theory to Shona 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13ED85D-079F-4DB5-BFE0-E63663B6FC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9233562" y="2578525"/>
            <a:ext cx="4114800" cy="365125"/>
          </a:xfrm>
        </p:spPr>
        <p:txBody>
          <a:bodyPr/>
          <a:lstStyle/>
          <a:p>
            <a:r>
              <a:rPr lang="en-GB" dirty="0" err="1"/>
              <a:t>Shonas</a:t>
            </a:r>
            <a:r>
              <a:rPr lang="en-GB" dirty="0"/>
              <a:t> development and wellbeing 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905BD7-8DC2-4DB1-BDB1-9229B9D8E86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2" y="6140304"/>
            <a:ext cx="3154896" cy="287075"/>
          </a:xfrm>
        </p:spPr>
        <p:txBody>
          <a:bodyPr/>
          <a:lstStyle/>
          <a:p>
            <a:r>
              <a:rPr lang="en-US" dirty="0"/>
              <a:t>2/4/20XX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AA5D918-5B45-4D88-8C26-91A061D33F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21701" y="5672706"/>
            <a:ext cx="951908" cy="754673"/>
          </a:xfrm>
        </p:spPr>
        <p:txBody>
          <a:bodyPr/>
          <a:lstStyle/>
          <a:p>
            <a:fld id="{5709AFD8-D051-4223-B8CF-1EC150CE8836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D824ED1A-2AEB-9063-B156-F9B7F78AFDFC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/>
              <a:t>A separation might make her have a need for closeness and reassurance </a:t>
            </a:r>
          </a:p>
          <a:p>
            <a:r>
              <a:rPr lang="en-GB" dirty="0"/>
              <a:t>A new Room, adults and routines may feel unfamiliar </a:t>
            </a:r>
          </a:p>
          <a:p>
            <a:r>
              <a:rPr lang="en-GB" dirty="0"/>
              <a:t>Anxiety may make it harder to explore or join group play </a:t>
            </a:r>
          </a:p>
          <a:p>
            <a:r>
              <a:rPr lang="en-GB" dirty="0"/>
              <a:t>Limited speech may make it harder to explain feelings or ask for help </a:t>
            </a:r>
          </a:p>
          <a:p>
            <a:r>
              <a:rPr lang="en-GB" dirty="0"/>
              <a:t>There are possibilities to explore- not proof of an attachment  pattern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70583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AD8E0FE-CD1D-48DB-9832-7196271719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4801017"/>
            <a:ext cx="9428265" cy="1046560"/>
          </a:xfrm>
        </p:spPr>
        <p:txBody>
          <a:bodyPr/>
          <a:lstStyle/>
          <a:p>
            <a:r>
              <a:rPr lang="en-GB" dirty="0"/>
              <a:t>Nature and nurture </a:t>
            </a:r>
            <a:endParaRPr lang="en-US" dirty="0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BD68975C-4EF0-4B56-AB03-61D90E6847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2" y="6140304"/>
            <a:ext cx="3154896" cy="287075"/>
          </a:xfrm>
        </p:spPr>
        <p:txBody>
          <a:bodyPr/>
          <a:lstStyle/>
          <a:p>
            <a:r>
              <a:rPr lang="en-US" dirty="0"/>
              <a:t>2/4/20XX</a:t>
            </a:r>
          </a:p>
        </p:txBody>
      </p:sp>
      <p:sp>
        <p:nvSpPr>
          <p:cNvPr id="17" name="Footer Placeholder 16">
            <a:extLst>
              <a:ext uri="{FF2B5EF4-FFF2-40B4-BE49-F238E27FC236}">
                <a16:creationId xmlns:a16="http://schemas.microsoft.com/office/drawing/2014/main" id="{E6F05D51-B348-4E46-9332-FDA5A0AFF9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9233562" y="2578525"/>
            <a:ext cx="4114800" cy="365125"/>
          </a:xfrm>
        </p:spPr>
        <p:txBody>
          <a:bodyPr anchor="t"/>
          <a:lstStyle/>
          <a:p>
            <a:r>
              <a:rPr lang="en-GB" dirty="0"/>
              <a:t>Shona development and wellbeing </a:t>
            </a:r>
            <a:endParaRPr lang="en-US" dirty="0"/>
          </a:p>
        </p:txBody>
      </p:sp>
      <p:sp>
        <p:nvSpPr>
          <p:cNvPr id="18" name="Slide Number Placeholder 17">
            <a:extLst>
              <a:ext uri="{FF2B5EF4-FFF2-40B4-BE49-F238E27FC236}">
                <a16:creationId xmlns:a16="http://schemas.microsoft.com/office/drawing/2014/main" id="{8B4F1708-F345-4EB5-9655-4B0102B9E5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21701" y="5672706"/>
            <a:ext cx="951908" cy="754673"/>
          </a:xfrm>
        </p:spPr>
        <p:txBody>
          <a:bodyPr/>
          <a:lstStyle/>
          <a:p>
            <a:fld id="{5709AFD8-D051-4223-B8CF-1EC150CE8836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CE286F-6CF5-5FE2-CA04-ADD8159D9B1A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Nature/ biological influences:</a:t>
            </a:r>
          </a:p>
          <a:p>
            <a:pPr>
              <a:buFont typeface="Wingdings" pitchFamily="2" charset="2"/>
              <a:buChar char="Ø"/>
            </a:pPr>
            <a:r>
              <a:rPr lang="en-GB" dirty="0"/>
              <a:t>Temperament and sensitivity to changes </a:t>
            </a:r>
          </a:p>
          <a:p>
            <a:pPr>
              <a:buFont typeface="Wingdings" pitchFamily="2" charset="2"/>
              <a:buChar char="Ø"/>
            </a:pPr>
            <a:r>
              <a:rPr lang="en-GB" dirty="0"/>
              <a:t>Age-related development of language and self regulation </a:t>
            </a:r>
          </a:p>
          <a:p>
            <a:pPr marL="0" indent="0">
              <a:buNone/>
            </a:pPr>
            <a:r>
              <a:rPr lang="en-GB" dirty="0"/>
              <a:t>Nurture/ environment influences: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Familiar routines and previous separation experience 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Relationships wth carers and nursery staff 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Languages , culture , transitions and opportunities for play </a:t>
            </a:r>
          </a:p>
        </p:txBody>
      </p:sp>
    </p:spTree>
    <p:extLst>
      <p:ext uri="{BB962C8B-B14F-4D97-AF65-F5344CB8AC3E}">
        <p14:creationId xmlns:p14="http://schemas.microsoft.com/office/powerpoint/2010/main" val="25551413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AD8E0FE-CD1D-48DB-9832-7196271719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4801017"/>
            <a:ext cx="9428265" cy="1046560"/>
          </a:xfrm>
        </p:spPr>
        <p:txBody>
          <a:bodyPr/>
          <a:lstStyle/>
          <a:p>
            <a:r>
              <a:rPr lang="en-GB" dirty="0"/>
              <a:t>Practical support in the nursery </a:t>
            </a:r>
            <a:endParaRPr lang="en-US" dirty="0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BD68975C-4EF0-4B56-AB03-61D90E6847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2" y="6140304"/>
            <a:ext cx="3154896" cy="287075"/>
          </a:xfrm>
        </p:spPr>
        <p:txBody>
          <a:bodyPr/>
          <a:lstStyle/>
          <a:p>
            <a:r>
              <a:rPr lang="en-US" dirty="0"/>
              <a:t>2/4/20XX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D737F8D-2314-4D6B-8ADD-E5DD60C8C7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9233562" y="2578525"/>
            <a:ext cx="4114800" cy="365125"/>
          </a:xfrm>
        </p:spPr>
        <p:txBody>
          <a:bodyPr/>
          <a:lstStyle/>
          <a:p>
            <a:r>
              <a:rPr lang="en-GB" dirty="0" err="1"/>
              <a:t>Shonas</a:t>
            </a:r>
            <a:r>
              <a:rPr lang="en-GB" dirty="0"/>
              <a:t> development and wellbeing </a:t>
            </a:r>
            <a:endParaRPr lang="en-US" dirty="0"/>
          </a:p>
        </p:txBody>
      </p:sp>
      <p:sp>
        <p:nvSpPr>
          <p:cNvPr id="18" name="Slide Number Placeholder 17">
            <a:extLst>
              <a:ext uri="{FF2B5EF4-FFF2-40B4-BE49-F238E27FC236}">
                <a16:creationId xmlns:a16="http://schemas.microsoft.com/office/drawing/2014/main" id="{8B4F1708-F345-4EB5-9655-4B0102B9E5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21701" y="5672706"/>
            <a:ext cx="951908" cy="754673"/>
          </a:xfrm>
        </p:spPr>
        <p:txBody>
          <a:bodyPr/>
          <a:lstStyle/>
          <a:p>
            <a:fld id="{5709AFD8-D051-4223-B8CF-1EC150CE8836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9A5315A-2A87-F48B-94FD-AE96D412BACF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en-GB" dirty="0"/>
              <a:t>Agree a predictable, calm goodbye routine with carers </a:t>
            </a:r>
          </a:p>
          <a:p>
            <a:pPr>
              <a:buFont typeface="Wingdings" pitchFamily="2" charset="2"/>
              <a:buChar char="q"/>
            </a:pPr>
            <a:r>
              <a:rPr lang="en-GB" dirty="0"/>
              <a:t>Uses a consistent key person and warm, responsive reassurance </a:t>
            </a:r>
          </a:p>
          <a:p>
            <a:pPr>
              <a:buFont typeface="Wingdings" pitchFamily="2" charset="2"/>
              <a:buChar char="q"/>
            </a:pPr>
            <a:r>
              <a:rPr lang="en-GB" dirty="0"/>
              <a:t>Offer a familiar comfort item if nursery policy allows </a:t>
            </a:r>
          </a:p>
          <a:p>
            <a:pPr>
              <a:buFont typeface="Wingdings" pitchFamily="2" charset="2"/>
              <a:buChar char="q"/>
            </a:pPr>
            <a:r>
              <a:rPr lang="en-GB" dirty="0"/>
              <a:t>Uses simple words, picture, gestures and choices </a:t>
            </a:r>
          </a:p>
          <a:p>
            <a:pPr>
              <a:buFont typeface="Wingdings" pitchFamily="2" charset="2"/>
              <a:buChar char="q"/>
            </a:pPr>
            <a:r>
              <a:rPr lang="en-GB" dirty="0"/>
              <a:t>Start with one to one or small-group play build up gradually </a:t>
            </a:r>
          </a:p>
          <a:p>
            <a:pPr>
              <a:buFont typeface="Wingdings" pitchFamily="2" charset="2"/>
              <a:buChar char="q"/>
            </a:pPr>
            <a:r>
              <a:rPr lang="en-GB" dirty="0"/>
              <a:t>Notice and praise small steps: share observations with carers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20843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49D6D8D-4EF5-4265-88C3-9A7C15E6DE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7513" y="586798"/>
            <a:ext cx="9396733" cy="1086646"/>
          </a:xfrm>
        </p:spPr>
        <p:txBody>
          <a:bodyPr/>
          <a:lstStyle/>
          <a:p>
            <a:r>
              <a:rPr lang="en-GB" dirty="0"/>
              <a:t>Wellbeing </a:t>
            </a:r>
            <a:r>
              <a:rPr lang="en-GB"/>
              <a:t>and monitoring </a:t>
            </a:r>
            <a:endParaRPr lang="en-US" dirty="0"/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D4337333-5C0C-4BBC-9B33-936F96AD27BA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37513" y="1673444"/>
            <a:ext cx="4565283" cy="665481"/>
          </a:xfrm>
        </p:spPr>
        <p:txBody>
          <a:bodyPr/>
          <a:lstStyle/>
          <a:p>
            <a:r>
              <a:rPr lang="en-GB" dirty="0"/>
              <a:t>Emotional, social and language </a:t>
            </a:r>
            <a:endParaRPr lang="en-US" dirty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8C803DE5-6EF0-4F28-8C50-C142E51B6F7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38200" y="2338927"/>
            <a:ext cx="4565283" cy="3492908"/>
          </a:xfrm>
        </p:spPr>
        <p:txBody>
          <a:bodyPr/>
          <a:lstStyle/>
          <a:p>
            <a:r>
              <a:rPr lang="en-GB" dirty="0"/>
              <a:t>Acknowledge feelings; reassure and without Shaming.</a:t>
            </a:r>
          </a:p>
          <a:p>
            <a:r>
              <a:rPr lang="en-GB" dirty="0"/>
              <a:t>Support parallel play, turn-taking and gentle </a:t>
            </a:r>
          </a:p>
          <a:p>
            <a:r>
              <a:rPr lang="en-GB" dirty="0"/>
              <a:t>Narrate play, read together, and allow response time </a:t>
            </a:r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E633D0AA-8EC9-4074-835B-B9E8F510452A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5668963" y="1673444"/>
            <a:ext cx="4565283" cy="665481"/>
          </a:xfrm>
        </p:spPr>
        <p:txBody>
          <a:bodyPr/>
          <a:lstStyle/>
          <a:p>
            <a:r>
              <a:rPr lang="en-GB" dirty="0"/>
              <a:t>Physical and  recorded patterns and progress </a:t>
            </a:r>
            <a:endParaRPr lang="en-US" dirty="0"/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665DE900-AEA6-4993-B176-7D5A096CB419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668963" y="2866931"/>
            <a:ext cx="4101235" cy="2964904"/>
          </a:xfrm>
        </p:spPr>
        <p:txBody>
          <a:bodyPr/>
          <a:lstStyle/>
          <a:p>
            <a:r>
              <a:rPr lang="en-GB" dirty="0"/>
              <a:t>Outdoor play, rest and predictable care routine </a:t>
            </a:r>
          </a:p>
          <a:p>
            <a:r>
              <a:rPr lang="en-GB" dirty="0"/>
              <a:t>Discuss concerns with settings lead/career </a:t>
            </a:r>
            <a:endParaRPr lang="en-US" dirty="0"/>
          </a:p>
        </p:txBody>
      </p:sp>
      <p:sp>
        <p:nvSpPr>
          <p:cNvPr id="16" name="Date Placeholder 15">
            <a:extLst>
              <a:ext uri="{FF2B5EF4-FFF2-40B4-BE49-F238E27FC236}">
                <a16:creationId xmlns:a16="http://schemas.microsoft.com/office/drawing/2014/main" id="{35B6F959-071F-405E-B695-6FF9DC27A0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2" y="6140304"/>
            <a:ext cx="3154896" cy="287075"/>
          </a:xfrm>
        </p:spPr>
        <p:txBody>
          <a:bodyPr/>
          <a:lstStyle/>
          <a:p>
            <a:r>
              <a:rPr lang="en-US" dirty="0"/>
              <a:t>2/4/20XX</a:t>
            </a:r>
          </a:p>
        </p:txBody>
      </p:sp>
      <p:sp>
        <p:nvSpPr>
          <p:cNvPr id="17" name="Footer Placeholder 16">
            <a:extLst>
              <a:ext uri="{FF2B5EF4-FFF2-40B4-BE49-F238E27FC236}">
                <a16:creationId xmlns:a16="http://schemas.microsoft.com/office/drawing/2014/main" id="{9CC598A7-1589-4155-8E9E-6556F34CFF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9233562" y="2578525"/>
            <a:ext cx="4114800" cy="365125"/>
          </a:xfrm>
        </p:spPr>
        <p:txBody>
          <a:bodyPr/>
          <a:lstStyle/>
          <a:p>
            <a:r>
              <a:rPr lang="en-GB" dirty="0"/>
              <a:t>Shana’s development and wellbeing </a:t>
            </a:r>
            <a:endParaRPr lang="en-US" dirty="0"/>
          </a:p>
        </p:txBody>
      </p:sp>
      <p:sp>
        <p:nvSpPr>
          <p:cNvPr id="18" name="Slide Number Placeholder 17">
            <a:extLst>
              <a:ext uri="{FF2B5EF4-FFF2-40B4-BE49-F238E27FC236}">
                <a16:creationId xmlns:a16="http://schemas.microsoft.com/office/drawing/2014/main" id="{A9D29E60-58D1-45FC-8F2A-ADEF2F193C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21701" y="5672706"/>
            <a:ext cx="951908" cy="754673"/>
          </a:xfrm>
        </p:spPr>
        <p:txBody>
          <a:bodyPr/>
          <a:lstStyle/>
          <a:p>
            <a:fld id="{5709AFD8-D051-4223-B8CF-1EC150CE8836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43748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D9046EF7-AC35-4EFD-B67B-BCCD7D2230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7513" y="586798"/>
            <a:ext cx="9396733" cy="1086646"/>
          </a:xfrm>
        </p:spPr>
        <p:txBody>
          <a:bodyPr/>
          <a:lstStyle/>
          <a:p>
            <a:r>
              <a:rPr lang="en-GB" dirty="0"/>
              <a:t>Strengths and limitations </a:t>
            </a:r>
            <a:endParaRPr lang="en-US" dirty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250E3A27-246E-451F-8FA8-E6FD6935D787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37514" y="1673444"/>
            <a:ext cx="2945347" cy="665481"/>
          </a:xfrm>
        </p:spPr>
        <p:txBody>
          <a:bodyPr/>
          <a:lstStyle/>
          <a:p>
            <a:r>
              <a:rPr lang="en-GB" dirty="0"/>
              <a:t>Strengths </a:t>
            </a:r>
            <a:endParaRPr lang="en-US" dirty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2387DCC-3977-4A99-9BE0-CBFE5B00592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38201" y="2338927"/>
            <a:ext cx="2945347" cy="3482750"/>
          </a:xfrm>
        </p:spPr>
        <p:txBody>
          <a:bodyPr/>
          <a:lstStyle/>
          <a:p>
            <a:pPr lvl="0"/>
            <a:r>
              <a:rPr lang="en-GB" dirty="0"/>
              <a:t>Explains why safety and relationships matter </a:t>
            </a:r>
          </a:p>
          <a:p>
            <a:pPr lvl="0"/>
            <a:r>
              <a:rPr lang="en-GB" dirty="0"/>
              <a:t>Links reassure with confidence to improve </a:t>
            </a:r>
          </a:p>
          <a:p>
            <a:pPr lvl="0"/>
            <a:r>
              <a:rPr lang="en-GB" dirty="0"/>
              <a:t>Offers practical ideas for consistent, sensitive  care </a:t>
            </a:r>
            <a:endParaRPr lang="en-US" dirty="0"/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A1104E7E-55E9-451B-B30D-DCA20FC09E12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7288898" y="1673444"/>
            <a:ext cx="2945347" cy="665481"/>
          </a:xfrm>
        </p:spPr>
        <p:txBody>
          <a:bodyPr/>
          <a:lstStyle/>
          <a:p>
            <a:r>
              <a:rPr lang="en-GB" dirty="0"/>
              <a:t>Limitations </a:t>
            </a:r>
            <a:endParaRPr lang="en-US" dirty="0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15FBF6DF-AB98-4988-9B00-AF337D5E152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288898" y="2338927"/>
            <a:ext cx="2945347" cy="3482750"/>
          </a:xfrm>
        </p:spPr>
        <p:txBody>
          <a:bodyPr/>
          <a:lstStyle/>
          <a:p>
            <a:r>
              <a:rPr lang="en-GB" dirty="0"/>
              <a:t>Cannot explain every behaviour or identify a cause by itself </a:t>
            </a:r>
          </a:p>
          <a:p>
            <a:r>
              <a:rPr lang="en-GB" dirty="0"/>
              <a:t>Behaviour varies by context age and experience </a:t>
            </a:r>
          </a:p>
          <a:p>
            <a:r>
              <a:rPr lang="en-GB" dirty="0"/>
              <a:t>Avoid diagnosing attachment from a short scenario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CFBC6C-2AFD-4CB4-9C82-C7F33C7CD17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2" y="6140304"/>
            <a:ext cx="3154896" cy="287075"/>
          </a:xfrm>
        </p:spPr>
        <p:txBody>
          <a:bodyPr/>
          <a:lstStyle/>
          <a:p>
            <a:r>
              <a:rPr lang="en-US" dirty="0"/>
              <a:t>2/4/20XX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E5F9A3-EC1A-4AB8-9A51-93EBC2DBC8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9233562" y="2578525"/>
            <a:ext cx="4114800" cy="365125"/>
          </a:xfrm>
        </p:spPr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349A24-7B64-4D34-8057-986A397B88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21701" y="5672706"/>
            <a:ext cx="951908" cy="754673"/>
          </a:xfrm>
        </p:spPr>
        <p:txBody>
          <a:bodyPr/>
          <a:lstStyle/>
          <a:p>
            <a:fld id="{5709AFD8-D051-4223-B8CF-1EC150CE8836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22755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Rectangle 93">
            <a:extLst>
              <a:ext uri="{FF2B5EF4-FFF2-40B4-BE49-F238E27FC236}">
                <a16:creationId xmlns:a16="http://schemas.microsoft.com/office/drawing/2014/main" id="{8FBA68A5-A7C7-4D91-AB95-6E0B6FFD8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5" name="Rectangle 94">
            <a:extLst>
              <a:ext uri="{FF2B5EF4-FFF2-40B4-BE49-F238E27FC236}">
                <a16:creationId xmlns:a16="http://schemas.microsoft.com/office/drawing/2014/main" id="{DA4051E3-92B2-42FC-BB3D-372E4A614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7744" y="334928"/>
            <a:ext cx="11456511" cy="618814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96" name="Straight Connector 95">
            <a:extLst>
              <a:ext uri="{FF2B5EF4-FFF2-40B4-BE49-F238E27FC236}">
                <a16:creationId xmlns:a16="http://schemas.microsoft.com/office/drawing/2014/main" id="{3C425084-C97A-4C25-AE47-DDECF2DD3A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748698" y="334928"/>
            <a:ext cx="0" cy="6188146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>
            <a:extLst>
              <a:ext uri="{FF2B5EF4-FFF2-40B4-BE49-F238E27FC236}">
                <a16:creationId xmlns:a16="http://schemas.microsoft.com/office/drawing/2014/main" id="{96A478A1-0B34-4F2B-88FA-CF47551E5D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73060" y="6047437"/>
            <a:ext cx="10375638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Straight Connector 97">
            <a:extLst>
              <a:ext uri="{FF2B5EF4-FFF2-40B4-BE49-F238E27FC236}">
                <a16:creationId xmlns:a16="http://schemas.microsoft.com/office/drawing/2014/main" id="{C7F5CC56-CBE8-4152-AD5E-982DD286AA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86707" y="1905000"/>
            <a:ext cx="10375638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99" name="Rectangle 98">
            <a:extLst>
              <a:ext uri="{FF2B5EF4-FFF2-40B4-BE49-F238E27FC236}">
                <a16:creationId xmlns:a16="http://schemas.microsoft.com/office/drawing/2014/main" id="{C15A10B0-4A5A-4CAE-8969-E06810664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Rectangle 99">
            <a:extLst>
              <a:ext uri="{FF2B5EF4-FFF2-40B4-BE49-F238E27FC236}">
                <a16:creationId xmlns:a16="http://schemas.microsoft.com/office/drawing/2014/main" id="{EBD1E7E7-A3BF-4AB2-AFBA-5B84E5C97B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86300" y="0"/>
            <a:ext cx="7553512" cy="6857999"/>
          </a:xfrm>
          <a:prstGeom prst="rect">
            <a:avLst/>
          </a:prstGeom>
          <a:solidFill>
            <a:schemeClr val="accent1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01" name="Straight Connector 100">
            <a:extLst>
              <a:ext uri="{FF2B5EF4-FFF2-40B4-BE49-F238E27FC236}">
                <a16:creationId xmlns:a16="http://schemas.microsoft.com/office/drawing/2014/main" id="{82B090C0-B188-4276-9F50-29C187C528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748698" y="334928"/>
            <a:ext cx="0" cy="6188146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" name="Rectangle 101">
            <a:extLst>
              <a:ext uri="{FF2B5EF4-FFF2-40B4-BE49-F238E27FC236}">
                <a16:creationId xmlns:a16="http://schemas.microsoft.com/office/drawing/2014/main" id="{313615B0-49A5-4AAD-832E-80829E3952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50092" y="334928"/>
            <a:ext cx="6774164" cy="618814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itle 11">
            <a:extLst>
              <a:ext uri="{FF2B5EF4-FFF2-40B4-BE49-F238E27FC236}">
                <a16:creationId xmlns:a16="http://schemas.microsoft.com/office/drawing/2014/main" id="{62CA1E89-F74D-4164-B92E-2F5324CCDDE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46143" y="633510"/>
            <a:ext cx="4951823" cy="150007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Conclusion </a:t>
            </a:r>
            <a:endParaRPr lang="en-US" dirty="0"/>
          </a:p>
        </p:txBody>
      </p:sp>
      <p:pic>
        <p:nvPicPr>
          <p:cNvPr id="10" name="Picture Placeholder 9">
            <a:extLst>
              <a:ext uri="{FF2B5EF4-FFF2-40B4-BE49-F238E27FC236}">
                <a16:creationId xmlns:a16="http://schemas.microsoft.com/office/drawing/2014/main" id="{EEA227E9-B8AC-C97C-2982-08250028ED3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t="22236" b="22236"/>
          <a:stretch/>
        </p:blipFill>
        <p:spPr>
          <a:xfrm>
            <a:off x="540028" y="765736"/>
            <a:ext cx="3606244" cy="2130292"/>
          </a:xfrm>
          <a:prstGeom prst="rect">
            <a:avLst/>
          </a:prstGeom>
        </p:spPr>
      </p:pic>
      <p:cxnSp>
        <p:nvCxnSpPr>
          <p:cNvPr id="103" name="Straight Connector 102">
            <a:extLst>
              <a:ext uri="{FF2B5EF4-FFF2-40B4-BE49-F238E27FC236}">
                <a16:creationId xmlns:a16="http://schemas.microsoft.com/office/drawing/2014/main" id="{38EC7B57-1316-4A4C-9795-4C01C5908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50092" y="2400300"/>
            <a:ext cx="569561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Picture Placeholder 10">
            <a:extLst>
              <a:ext uri="{FF2B5EF4-FFF2-40B4-BE49-F238E27FC236}">
                <a16:creationId xmlns:a16="http://schemas.microsoft.com/office/drawing/2014/main" id="{0DD95C25-F337-04C2-6A53-50B88DF7F292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4"/>
          <a:srcRect t="9636" b="9636"/>
          <a:stretch/>
        </p:blipFill>
        <p:spPr>
          <a:xfrm>
            <a:off x="540028" y="3937953"/>
            <a:ext cx="3606244" cy="2117934"/>
          </a:xfrm>
          <a:prstGeom prst="rect">
            <a:avLst/>
          </a:prstGeom>
        </p:spPr>
      </p:pic>
      <p:sp>
        <p:nvSpPr>
          <p:cNvPr id="15" name="Subtitle 14">
            <a:extLst>
              <a:ext uri="{FF2B5EF4-FFF2-40B4-BE49-F238E27FC236}">
                <a16:creationId xmlns:a16="http://schemas.microsoft.com/office/drawing/2014/main" id="{1F3F803E-A30E-4AFB-87E9-DCDDA41E15D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46144" y="2794959"/>
            <a:ext cx="4856441" cy="2877746"/>
          </a:xfrm>
        </p:spPr>
        <p:txBody>
          <a:bodyPr vert="horz" lIns="91440" tIns="45720" rIns="91440" bIns="45720" rtlCol="0">
            <a:normAutofit/>
          </a:bodyPr>
          <a:lstStyle/>
          <a:p>
            <a:pPr marL="285750" indent="-22860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US" sz="1500"/>
              <a:t>Bowlby theory helps us consider Shana’s needs for safety during separation </a:t>
            </a:r>
          </a:p>
          <a:p>
            <a:pPr marL="285750" indent="-22860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US" sz="1500"/>
              <a:t>Her behaviour has several possible influences (more observation and family partnership are needed .</a:t>
            </a:r>
          </a:p>
          <a:p>
            <a:pPr marL="285750" indent="-22860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US" sz="1500"/>
              <a:t>A consistent key person, predictable routines and supported play can promote security and participation </a:t>
            </a:r>
          </a:p>
          <a:p>
            <a:pPr marL="285750" indent="-22860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US" sz="1500"/>
              <a:t>The goal is to help Shona feel safe, communicate and gradually explore </a:t>
            </a:r>
          </a:p>
          <a:p>
            <a:pPr marL="285750" indent="-228600">
              <a:lnSpc>
                <a:spcPct val="130000"/>
              </a:lnSpc>
              <a:buFont typeface="Arial" panose="020B0604020202020204" pitchFamily="34" charset="0"/>
              <a:buChar char="•"/>
            </a:pPr>
            <a:endParaRPr lang="en-US" sz="1500"/>
          </a:p>
        </p:txBody>
      </p:sp>
      <p:sp>
        <p:nvSpPr>
          <p:cNvPr id="42" name="Footer Placeholder 41">
            <a:extLst>
              <a:ext uri="{FF2B5EF4-FFF2-40B4-BE49-F238E27FC236}">
                <a16:creationId xmlns:a16="http://schemas.microsoft.com/office/drawing/2014/main" id="{083788C2-6193-4C41-BDFE-949DB17F87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9233562" y="2578525"/>
            <a:ext cx="41148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sz="1050" b="1" kern="1200" cap="all" spc="300" baseline="0">
                <a:solidFill>
                  <a:schemeClr val="accent1"/>
                </a:solidFill>
                <a:latin typeface="+mn-lt"/>
                <a:ea typeface="+mn-ea"/>
                <a:cs typeface="+mn-cs"/>
              </a:rPr>
              <a:t>PRESENTATION TITLE</a:t>
            </a:r>
          </a:p>
        </p:txBody>
      </p:sp>
      <p:cxnSp>
        <p:nvCxnSpPr>
          <p:cNvPr id="104" name="Straight Connector 103">
            <a:extLst>
              <a:ext uri="{FF2B5EF4-FFF2-40B4-BE49-F238E27FC236}">
                <a16:creationId xmlns:a16="http://schemas.microsoft.com/office/drawing/2014/main" id="{5A3CF62C-29BB-4C16-AEDF-8274C80E81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50092" y="6047437"/>
            <a:ext cx="5698606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Date Placeholder 40">
            <a:extLst>
              <a:ext uri="{FF2B5EF4-FFF2-40B4-BE49-F238E27FC236}">
                <a16:creationId xmlns:a16="http://schemas.microsoft.com/office/drawing/2014/main" id="{85808145-1D42-47CB-B22D-2381B930B06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86544" y="6140304"/>
            <a:ext cx="4837555" cy="28707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sz="1000" cap="all"/>
              <a:t>2/4/20XX</a:t>
            </a:r>
          </a:p>
        </p:txBody>
      </p:sp>
      <p:sp>
        <p:nvSpPr>
          <p:cNvPr id="43" name="Slide Number Placeholder 42">
            <a:extLst>
              <a:ext uri="{FF2B5EF4-FFF2-40B4-BE49-F238E27FC236}">
                <a16:creationId xmlns:a16="http://schemas.microsoft.com/office/drawing/2014/main" id="{6A41C43B-C2F7-4C15-9A68-278D666DA3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21701" y="5672706"/>
            <a:ext cx="951908" cy="75467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CE0B4D92-8F8B-47B9-9884-2F4ECA2EC99E}" type="slidenum">
              <a:rPr lang="en-US" smtClean="0"/>
              <a:pPr>
                <a:spcAft>
                  <a:spcPts val="600"/>
                </a:spcAft>
              </a:pPr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4199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F8B644-5F5A-4E5B-BA28-DE6E222EB90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61024" y="860615"/>
            <a:ext cx="4973746" cy="3426107"/>
          </a:xfrm>
        </p:spPr>
        <p:txBody>
          <a:bodyPr/>
          <a:lstStyle/>
          <a:p>
            <a:r>
              <a:rPr lang="en-US" dirty="0"/>
              <a:t>Thank you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93C76A6-847B-4C82-B5E0-00AA09AD00A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6826" y="5184479"/>
            <a:ext cx="5249174" cy="660166"/>
          </a:xfrm>
        </p:spPr>
        <p:txBody>
          <a:bodyPr/>
          <a:lstStyle/>
          <a:p>
            <a:r>
              <a:rPr lang="en-US" dirty="0"/>
              <a:t>Presenter Name  •  Email  •  Website</a:t>
            </a:r>
          </a:p>
        </p:txBody>
      </p:sp>
      <p:sp>
        <p:nvSpPr>
          <p:cNvPr id="27" name="Date Placeholder 26">
            <a:extLst>
              <a:ext uri="{FF2B5EF4-FFF2-40B4-BE49-F238E27FC236}">
                <a16:creationId xmlns:a16="http://schemas.microsoft.com/office/drawing/2014/main" id="{2A78338C-8C66-4E15-9C44-D88273C2E6D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2" y="6140304"/>
            <a:ext cx="3154896" cy="287075"/>
          </a:xfrm>
        </p:spPr>
        <p:txBody>
          <a:bodyPr/>
          <a:lstStyle/>
          <a:p>
            <a:r>
              <a:rPr lang="en-US" dirty="0"/>
              <a:t>2/4/20XX</a:t>
            </a:r>
          </a:p>
        </p:txBody>
      </p:sp>
      <p:pic>
        <p:nvPicPr>
          <p:cNvPr id="101" name="Picture Placeholder 100" descr="Office Desk with keyboard, pencil, notebook, reading glasses, phome">
            <a:extLst>
              <a:ext uri="{FF2B5EF4-FFF2-40B4-BE49-F238E27FC236}">
                <a16:creationId xmlns:a16="http://schemas.microsoft.com/office/drawing/2014/main" id="{FB375E85-E1B2-43CF-B21B-9B8C2110B7F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440805" y="346969"/>
            <a:ext cx="4308475" cy="5669280"/>
          </a:xfrm>
        </p:spPr>
      </p:pic>
      <p:sp>
        <p:nvSpPr>
          <p:cNvPr id="28" name="Footer Placeholder 27">
            <a:extLst>
              <a:ext uri="{FF2B5EF4-FFF2-40B4-BE49-F238E27FC236}">
                <a16:creationId xmlns:a16="http://schemas.microsoft.com/office/drawing/2014/main" id="{F13935AE-5DF2-446C-8700-C187C6E715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9233562" y="2578525"/>
            <a:ext cx="4114800" cy="365125"/>
          </a:xfrm>
        </p:spPr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29" name="Slide Number Placeholder 28">
            <a:extLst>
              <a:ext uri="{FF2B5EF4-FFF2-40B4-BE49-F238E27FC236}">
                <a16:creationId xmlns:a16="http://schemas.microsoft.com/office/drawing/2014/main" id="{A71A34B9-CDBE-4F6F-A2CD-04C420DB34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21701" y="5672706"/>
            <a:ext cx="951908" cy="754673"/>
          </a:xfrm>
        </p:spPr>
        <p:txBody>
          <a:bodyPr/>
          <a:lstStyle/>
          <a:p>
            <a:fld id="{42B7CBA4-B6F8-42AF-9F87-A3019C537482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4482673"/>
      </p:ext>
    </p:extLst>
  </p:cSld>
  <p:clrMapOvr>
    <a:masterClrMapping/>
  </p:clrMapOvr>
</p:sld>
</file>

<file path=ppt/theme/theme1.xml><?xml version="1.0" encoding="utf-8"?>
<a:theme xmlns:a="http://schemas.openxmlformats.org/drawingml/2006/main" name="MemoVTI">
  <a:themeElements>
    <a:clrScheme name="Custom 73">
      <a:dk1>
        <a:sysClr val="windowText" lastClr="000000"/>
      </a:dk1>
      <a:lt1>
        <a:sysClr val="window" lastClr="FFFFFF"/>
      </a:lt1>
      <a:dk2>
        <a:srgbClr val="192033"/>
      </a:dk2>
      <a:lt2>
        <a:srgbClr val="F3EAD9"/>
      </a:lt2>
      <a:accent1>
        <a:srgbClr val="ED625F"/>
      </a:accent1>
      <a:accent2>
        <a:srgbClr val="2F4FA7"/>
      </a:accent2>
      <a:accent3>
        <a:srgbClr val="76A899"/>
      </a:accent3>
      <a:accent4>
        <a:srgbClr val="D4669D"/>
      </a:accent4>
      <a:accent5>
        <a:srgbClr val="F2855A"/>
      </a:accent5>
      <a:accent6>
        <a:srgbClr val="C44732"/>
      </a:accent6>
      <a:hlink>
        <a:srgbClr val="3F7AAF"/>
      </a:hlink>
      <a:folHlink>
        <a:srgbClr val="9E4687"/>
      </a:folHlink>
    </a:clrScheme>
    <a:fontScheme name="Elephant Univers Condensed">
      <a:majorFont>
        <a:latin typeface="Elephant"/>
        <a:ea typeface=""/>
        <a:cs typeface=""/>
      </a:majorFont>
      <a:minorFont>
        <a:latin typeface="Univers Condense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moVTI" id="{DF30D94D-D909-45F8-8565-C675708280D4}" vid="{636A8D8B-0354-48FA-9492-83E81C26161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8" ma:contentTypeDescription="Create a new document." ma:contentTypeScope="" ma:versionID="22a266b9fa9a230c5a512669d8b298c3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ddc33fff6b14141ee5c74a0d29ea6a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2:lcf76f155ced4ddcb4097134ff3c332f" minOccurs="0"/>
                <xsd:element ref="ns4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lcf76f155ced4ddcb4097134ff3c332f" ma:index="24" nillable="true" ma:taxonomy="true" ma:internalName="lcf76f155ced4ddcb4097134ff3c332f" ma:taxonomyFieldName="MediaServiceAITags" ma:displayName="Image Tags" ma:readOnly="false" ma:fieldId="{5cf76f15-5ced-4ddc-b409-7134ff3c332f}" ma:taxonomyMulti="true" ma:sspId="e385fb40-52d4-4fae-9c5b-3e8ff8a5878e" ma:termSetId="09814cd3-568e-4e90-9814-8d621ff8fb84" ma:anchorId="00000000-0000-0000-0000-000000000000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5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lcf76f155ced4ddcb4097134ff3c332f xmlns="71af3243-3dd4-4a8d-8c0d-dd76da1f02a5">
      <Terms xmlns="http://schemas.microsoft.com/office/infopath/2007/PartnerControls"/>
    </lcf76f155ced4ddcb4097134ff3c332f>
    <TaxCatchAll xmlns="230e9df3-be65-4c73-a93b-d1236ebd677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D7D1BE6E-AF61-4499-9528-70BA981F408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A76123C-0D07-411D-99F3-D7FCBD3176D1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http://schemas.microsoft.com/sharepoint/v3"/>
    <ds:schemaRef ds:uri="71af3243-3dd4-4a8d-8c0d-dd76da1f02a5"/>
    <ds:schemaRef ds:uri="16c05727-aa75-4e4a-9b5f-8a80a1165891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41AE2BE2-2448-4E7B-801D-A1DB86E25C07}">
  <ds:schemaRefs>
    <ds:schemaRef ds:uri="http://schemas.microsoft.com/office/2006/metadata/properties"/>
    <ds:schemaRef ds:uri="http://www.w3.org/2000/xmlns/"/>
    <ds:schemaRef ds:uri="http://schemas.microsoft.com/sharepoint/v3"/>
    <ds:schemaRef ds:uri="http://www.w3.org/2001/XMLSchema-instance"/>
    <ds:schemaRef ds:uri="71af3243-3dd4-4a8d-8c0d-dd76da1f02a5"/>
    <ds:schemaRef ds:uri="http://schemas.microsoft.com/office/infopath/2007/PartnerControls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546</Words>
  <Application>Microsoft Office PowerPoint</Application>
  <PresentationFormat>Widescreen</PresentationFormat>
  <Paragraphs>122</Paragraphs>
  <Slides>11</Slides>
  <Notes>8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MemoVTI</vt:lpstr>
      <vt:lpstr>Shona Development and wellbeing   Applying Bowlbys attachment theory in an early years nursery </vt:lpstr>
      <vt:lpstr>Introduction to Shona </vt:lpstr>
      <vt:lpstr>John bowlby: attachment is an emotional bond that helps keep a child close to familiar caregivers .  Attachment behaviour can increase when a child feels tired and frightened   A caregiver can also act as a safe space during a time of distress   And they can also provide a sercure base for exploring    </vt:lpstr>
      <vt:lpstr>Key concepts </vt:lpstr>
      <vt:lpstr>Applying the theory to Shona </vt:lpstr>
      <vt:lpstr>Nature and nurture </vt:lpstr>
      <vt:lpstr>Practical support in the nursery </vt:lpstr>
      <vt:lpstr>Wellbeing and monitoring </vt:lpstr>
      <vt:lpstr>Strengths and limitations </vt:lpstr>
      <vt:lpstr>Conclusion </vt:lpstr>
      <vt:lpstr>Thank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Shona Development and wellbeing   Applying Bowlbys attachment theory in an early years nursery </dc:title>
  <dc:creator>Iqra Khan (2412775)</dc:creator>
  <cp:lastModifiedBy>Iqra Khan (2412775)</cp:lastModifiedBy>
  <cp:revision>8</cp:revision>
  <dcterms:created xsi:type="dcterms:W3CDTF">2026-09-22T16:50:19Z</dcterms:created>
  <dcterms:modified xsi:type="dcterms:W3CDTF">2026-09-27T14:42:18Z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