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EB42C6-7614-46A9-BCEF-AFCC721D9556}" v="113" dt="2022-01-11T16:57:45.4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>
        <p:scale>
          <a:sx n="62" d="100"/>
          <a:sy n="62" d="100"/>
        </p:scale>
        <p:origin x="752" y="5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Louise Werner (1904813)" userId="83fb81f1-3ee8-43be-b232-774d41528a1f" providerId="ADAL" clId="{32EB42C6-7614-46A9-BCEF-AFCC721D9556}"/>
    <pc:docChg chg="undo custSel addSld delSld modSld">
      <pc:chgData name="Sian Louise Werner (1904813)" userId="83fb81f1-3ee8-43be-b232-774d41528a1f" providerId="ADAL" clId="{32EB42C6-7614-46A9-BCEF-AFCC721D9556}" dt="2022-01-11T19:06:53.711" v="4931" actId="680"/>
      <pc:docMkLst>
        <pc:docMk/>
      </pc:docMkLst>
      <pc:sldChg chg="addSp delSp modSp mod setBg delDesignElem">
        <pc:chgData name="Sian Louise Werner (1904813)" userId="83fb81f1-3ee8-43be-b232-774d41528a1f" providerId="ADAL" clId="{32EB42C6-7614-46A9-BCEF-AFCC721D9556}" dt="2022-01-11T16:57:45.475" v="4930"/>
        <pc:sldMkLst>
          <pc:docMk/>
          <pc:sldMk cId="2221836379" sldId="256"/>
        </pc:sldMkLst>
        <pc:spChg chg="mod">
          <ac:chgData name="Sian Louise Werner (1904813)" userId="83fb81f1-3ee8-43be-b232-774d41528a1f" providerId="ADAL" clId="{32EB42C6-7614-46A9-BCEF-AFCC721D9556}" dt="2022-01-11T16:57:45.475" v="4930"/>
          <ac:spMkLst>
            <pc:docMk/>
            <pc:sldMk cId="2221836379" sldId="256"/>
            <ac:spMk id="2" creationId="{E089298B-527D-47AA-9EC2-5F09C5ECE5A6}"/>
          </ac:spMkLst>
        </pc:spChg>
        <pc:spChg chg="mod">
          <ac:chgData name="Sian Louise Werner (1904813)" userId="83fb81f1-3ee8-43be-b232-774d41528a1f" providerId="ADAL" clId="{32EB42C6-7614-46A9-BCEF-AFCC721D9556}" dt="2022-01-11T16:57:45.475" v="4930"/>
          <ac:spMkLst>
            <pc:docMk/>
            <pc:sldMk cId="2221836379" sldId="256"/>
            <ac:spMk id="3" creationId="{18CB4460-44E2-4594-A377-658ED2419A8B}"/>
          </ac:spMkLst>
        </pc:spChg>
        <pc:spChg chg="del">
          <ac:chgData name="Sian Louise Werner (1904813)" userId="83fb81f1-3ee8-43be-b232-774d41528a1f" providerId="ADAL" clId="{32EB42C6-7614-46A9-BCEF-AFCC721D9556}" dt="2022-01-11T13:34:48.446" v="68"/>
          <ac:spMkLst>
            <pc:docMk/>
            <pc:sldMk cId="2221836379" sldId="256"/>
            <ac:spMk id="14" creationId="{D36F3EEA-55D4-4677-80E7-92D00B8F343B}"/>
          </ac:spMkLst>
        </pc:spChg>
        <pc:spChg chg="add del">
          <ac:chgData name="Sian Louise Werner (1904813)" userId="83fb81f1-3ee8-43be-b232-774d41528a1f" providerId="ADAL" clId="{32EB42C6-7614-46A9-BCEF-AFCC721D9556}" dt="2022-01-11T13:35:40.288" v="72" actId="26606"/>
          <ac:spMkLst>
            <pc:docMk/>
            <pc:sldMk cId="2221836379" sldId="256"/>
            <ac:spMk id="15" creationId="{300593E1-C77D-424C-B650-73B91A7DB714}"/>
          </ac:spMkLst>
        </pc:spChg>
        <pc:spChg chg="add del">
          <ac:chgData name="Sian Louise Werner (1904813)" userId="83fb81f1-3ee8-43be-b232-774d41528a1f" providerId="ADAL" clId="{32EB42C6-7614-46A9-BCEF-AFCC721D9556}" dt="2022-01-11T15:58:23.879" v="3023"/>
          <ac:spMkLst>
            <pc:docMk/>
            <pc:sldMk cId="2221836379" sldId="256"/>
            <ac:spMk id="16" creationId="{B4C49092-7E69-4D1D-9684-8A8C8E18D0FD}"/>
          </ac:spMkLst>
        </pc:spChg>
        <pc:spChg chg="del">
          <ac:chgData name="Sian Louise Werner (1904813)" userId="83fb81f1-3ee8-43be-b232-774d41528a1f" providerId="ADAL" clId="{32EB42C6-7614-46A9-BCEF-AFCC721D9556}" dt="2022-01-11T13:34:48.446" v="68"/>
          <ac:spMkLst>
            <pc:docMk/>
            <pc:sldMk cId="2221836379" sldId="256"/>
            <ac:spMk id="17" creationId="{E4F17063-EDA4-417B-946F-BA357F3B390D}"/>
          </ac:spMkLst>
        </pc:spChg>
        <pc:spChg chg="add del">
          <ac:chgData name="Sian Louise Werner (1904813)" userId="83fb81f1-3ee8-43be-b232-774d41528a1f" providerId="ADAL" clId="{32EB42C6-7614-46A9-BCEF-AFCC721D9556}" dt="2022-01-11T13:42:11.886" v="117"/>
          <ac:spMkLst>
            <pc:docMk/>
            <pc:sldMk cId="2221836379" sldId="256"/>
            <ac:spMk id="18" creationId="{04332831-8EC8-4C6C-92F2-8AD71301E271}"/>
          </ac:spMkLst>
        </pc:spChg>
        <pc:spChg chg="add del">
          <ac:chgData name="Sian Louise Werner (1904813)" userId="83fb81f1-3ee8-43be-b232-774d41528a1f" providerId="ADAL" clId="{32EB42C6-7614-46A9-BCEF-AFCC721D9556}" dt="2022-01-11T13:35:40.288" v="72" actId="26606"/>
          <ac:spMkLst>
            <pc:docMk/>
            <pc:sldMk cId="2221836379" sldId="256"/>
            <ac:spMk id="19" creationId="{46A7CDBA-82DE-4BA2-82C1-95DBFAA84398}"/>
          </ac:spMkLst>
        </pc:spChg>
        <pc:spChg chg="add del">
          <ac:chgData name="Sian Louise Werner (1904813)" userId="83fb81f1-3ee8-43be-b232-774d41528a1f" providerId="ADAL" clId="{32EB42C6-7614-46A9-BCEF-AFCC721D9556}" dt="2022-01-11T13:42:11.886" v="117"/>
          <ac:spMkLst>
            <pc:docMk/>
            <pc:sldMk cId="2221836379" sldId="256"/>
            <ac:spMk id="20" creationId="{E5DBE71A-012C-43FC-8E8D-F5310EED5FE8}"/>
          </ac:spMkLst>
        </pc:spChg>
        <pc:spChg chg="add del">
          <ac:chgData name="Sian Louise Werner (1904813)" userId="83fb81f1-3ee8-43be-b232-774d41528a1f" providerId="ADAL" clId="{32EB42C6-7614-46A9-BCEF-AFCC721D9556}" dt="2022-01-11T15:58:23.879" v="3023"/>
          <ac:spMkLst>
            <pc:docMk/>
            <pc:sldMk cId="2221836379" sldId="256"/>
            <ac:spMk id="23" creationId="{F310048A-DABF-4984-BF4A-3E953FB42636}"/>
          </ac:spMkLst>
        </pc:spChg>
        <pc:spChg chg="add del">
          <ac:chgData name="Sian Louise Werner (1904813)" userId="83fb81f1-3ee8-43be-b232-774d41528a1f" providerId="ADAL" clId="{32EB42C6-7614-46A9-BCEF-AFCC721D9556}" dt="2022-01-11T13:36:45.177" v="85" actId="26606"/>
          <ac:spMkLst>
            <pc:docMk/>
            <pc:sldMk cId="2221836379" sldId="256"/>
            <ac:spMk id="26" creationId="{B39C0B9A-2C58-4948-A58E-058C46D2051F}"/>
          </ac:spMkLst>
        </pc:spChg>
        <pc:spChg chg="add del">
          <ac:chgData name="Sian Louise Werner (1904813)" userId="83fb81f1-3ee8-43be-b232-774d41528a1f" providerId="ADAL" clId="{32EB42C6-7614-46A9-BCEF-AFCC721D9556}" dt="2022-01-11T13:36:45.177" v="85" actId="26606"/>
          <ac:spMkLst>
            <pc:docMk/>
            <pc:sldMk cId="2221836379" sldId="256"/>
            <ac:spMk id="28" creationId="{CAC08BD3-C373-4474-B9C3-0893A3C2A3F5}"/>
          </ac:spMkLst>
        </pc:spChg>
        <pc:spChg chg="add del">
          <ac:chgData name="Sian Louise Werner (1904813)" userId="83fb81f1-3ee8-43be-b232-774d41528a1f" providerId="ADAL" clId="{32EB42C6-7614-46A9-BCEF-AFCC721D9556}" dt="2022-01-11T16:07:49.062" v="3249"/>
          <ac:spMkLst>
            <pc:docMk/>
            <pc:sldMk cId="2221836379" sldId="256"/>
            <ac:spMk id="29" creationId="{6F31C19F-6F0D-4D0F-878F-8F12F8A9B61C}"/>
          </ac:spMkLst>
        </pc:spChg>
        <pc:spChg chg="add del">
          <ac:chgData name="Sian Louise Werner (1904813)" userId="83fb81f1-3ee8-43be-b232-774d41528a1f" providerId="ADAL" clId="{32EB42C6-7614-46A9-BCEF-AFCC721D9556}" dt="2022-01-11T13:36:45.177" v="85" actId="26606"/>
          <ac:spMkLst>
            <pc:docMk/>
            <pc:sldMk cId="2221836379" sldId="256"/>
            <ac:spMk id="30" creationId="{B70D7E66-C9E7-4557-A1D9-3EA735982F8D}"/>
          </ac:spMkLst>
        </pc:spChg>
        <pc:spChg chg="add del">
          <ac:chgData name="Sian Louise Werner (1904813)" userId="83fb81f1-3ee8-43be-b232-774d41528a1f" providerId="ADAL" clId="{32EB42C6-7614-46A9-BCEF-AFCC721D9556}" dt="2022-01-11T16:07:49.062" v="3249"/>
          <ac:spMkLst>
            <pc:docMk/>
            <pc:sldMk cId="2221836379" sldId="256"/>
            <ac:spMk id="31" creationId="{0471124E-3B93-46F7-85F3-5AD58AE6BC71}"/>
          </ac:spMkLst>
        </pc:spChg>
        <pc:spChg chg="add del">
          <ac:chgData name="Sian Louise Werner (1904813)" userId="83fb81f1-3ee8-43be-b232-774d41528a1f" providerId="ADAL" clId="{32EB42C6-7614-46A9-BCEF-AFCC721D9556}" dt="2022-01-11T13:36:45.177" v="85" actId="26606"/>
          <ac:spMkLst>
            <pc:docMk/>
            <pc:sldMk cId="2221836379" sldId="256"/>
            <ac:spMk id="34" creationId="{66DEAE6C-E642-4FEC-ACE1-B4441A9C0CFF}"/>
          </ac:spMkLst>
        </pc:spChg>
        <pc:spChg chg="add del">
          <ac:chgData name="Sian Louise Werner (1904813)" userId="83fb81f1-3ee8-43be-b232-774d41528a1f" providerId="ADAL" clId="{32EB42C6-7614-46A9-BCEF-AFCC721D9556}" dt="2022-01-11T13:36:23.928" v="78" actId="26606"/>
          <ac:spMkLst>
            <pc:docMk/>
            <pc:sldMk cId="2221836379" sldId="256"/>
            <ac:spMk id="39" creationId="{FA4CECB3-C22E-4C8B-BAF3-FF4CF5B40DBA}"/>
          </ac:spMkLst>
        </pc:spChg>
        <pc:spChg chg="add del">
          <ac:chgData name="Sian Louise Werner (1904813)" userId="83fb81f1-3ee8-43be-b232-774d41528a1f" providerId="ADAL" clId="{32EB42C6-7614-46A9-BCEF-AFCC721D9556}" dt="2022-01-11T13:36:23.928" v="78" actId="26606"/>
          <ac:spMkLst>
            <pc:docMk/>
            <pc:sldMk cId="2221836379" sldId="256"/>
            <ac:spMk id="41" creationId="{B267D0C5-73F7-42FF-B095-8F1E57AD9568}"/>
          </ac:spMkLst>
        </pc:spChg>
        <pc:spChg chg="add del">
          <ac:chgData name="Sian Louise Werner (1904813)" userId="83fb81f1-3ee8-43be-b232-774d41528a1f" providerId="ADAL" clId="{32EB42C6-7614-46A9-BCEF-AFCC721D9556}" dt="2022-01-11T13:36:33.858" v="80" actId="26606"/>
          <ac:spMkLst>
            <pc:docMk/>
            <pc:sldMk cId="2221836379" sldId="256"/>
            <ac:spMk id="49" creationId="{A838025A-4823-41C6-A7F3-0513745CE12D}"/>
          </ac:spMkLst>
        </pc:spChg>
        <pc:spChg chg="add del">
          <ac:chgData name="Sian Louise Werner (1904813)" userId="83fb81f1-3ee8-43be-b232-774d41528a1f" providerId="ADAL" clId="{32EB42C6-7614-46A9-BCEF-AFCC721D9556}" dt="2022-01-11T13:36:42.905" v="82" actId="26606"/>
          <ac:spMkLst>
            <pc:docMk/>
            <pc:sldMk cId="2221836379" sldId="256"/>
            <ac:spMk id="52" creationId="{A211F48F-114D-465F-B9AB-A36325F8C7CC}"/>
          </ac:spMkLst>
        </pc:spChg>
        <pc:spChg chg="add del">
          <ac:chgData name="Sian Louise Werner (1904813)" userId="83fb81f1-3ee8-43be-b232-774d41528a1f" providerId="ADAL" clId="{32EB42C6-7614-46A9-BCEF-AFCC721D9556}" dt="2022-01-11T13:36:45.155" v="84" actId="26606"/>
          <ac:spMkLst>
            <pc:docMk/>
            <pc:sldMk cId="2221836379" sldId="256"/>
            <ac:spMk id="54" creationId="{D045426A-326D-4262-A31E-8C4D4221167D}"/>
          </ac:spMkLst>
        </pc:spChg>
        <pc:spChg chg="add del">
          <ac:chgData name="Sian Louise Werner (1904813)" userId="83fb81f1-3ee8-43be-b232-774d41528a1f" providerId="ADAL" clId="{32EB42C6-7614-46A9-BCEF-AFCC721D9556}" dt="2022-01-11T13:36:45.155" v="84" actId="26606"/>
          <ac:spMkLst>
            <pc:docMk/>
            <pc:sldMk cId="2221836379" sldId="256"/>
            <ac:spMk id="55" creationId="{8BD0C197-6F97-4148-BD9F-3BC50E46A47D}"/>
          </ac:spMkLst>
        </pc:spChg>
        <pc:spChg chg="add del">
          <ac:chgData name="Sian Louise Werner (1904813)" userId="83fb81f1-3ee8-43be-b232-774d41528a1f" providerId="ADAL" clId="{32EB42C6-7614-46A9-BCEF-AFCC721D9556}" dt="2022-01-11T13:36:58.391" v="87"/>
          <ac:spMkLst>
            <pc:docMk/>
            <pc:sldMk cId="2221836379" sldId="256"/>
            <ac:spMk id="60" creationId="{A211F48F-114D-465F-B9AB-A36325F8C7CC}"/>
          </ac:spMkLst>
        </pc:spChg>
        <pc:picChg chg="mod ord">
          <ac:chgData name="Sian Louise Werner (1904813)" userId="83fb81f1-3ee8-43be-b232-774d41528a1f" providerId="ADAL" clId="{32EB42C6-7614-46A9-BCEF-AFCC721D9556}" dt="2022-01-11T15:59:41.994" v="3028" actId="26606"/>
          <ac:picMkLst>
            <pc:docMk/>
            <pc:sldMk cId="2221836379" sldId="256"/>
            <ac:picMk id="8" creationId="{7CB88118-6202-44B5-8EB5-7F6397C48835}"/>
          </ac:picMkLst>
        </pc:picChg>
        <pc:picChg chg="mod ord">
          <ac:chgData name="Sian Louise Werner (1904813)" userId="83fb81f1-3ee8-43be-b232-774d41528a1f" providerId="ADAL" clId="{32EB42C6-7614-46A9-BCEF-AFCC721D9556}" dt="2022-01-11T15:59:41.994" v="3028" actId="26606"/>
          <ac:picMkLst>
            <pc:docMk/>
            <pc:sldMk cId="2221836379" sldId="256"/>
            <ac:picMk id="12" creationId="{9249E1FB-C80F-4353-9D58-9350CC3F34F8}"/>
          </ac:picMkLst>
        </pc:picChg>
        <pc:picChg chg="add mod ord">
          <ac:chgData name="Sian Louise Werner (1904813)" userId="83fb81f1-3ee8-43be-b232-774d41528a1f" providerId="ADAL" clId="{32EB42C6-7614-46A9-BCEF-AFCC721D9556}" dt="2022-01-11T15:59:41.994" v="3028" actId="26606"/>
          <ac:picMkLst>
            <pc:docMk/>
            <pc:sldMk cId="2221836379" sldId="256"/>
            <ac:picMk id="13" creationId="{DFBE4489-BCEF-4A73-9FBC-9920CFD3D3C2}"/>
          </ac:picMkLst>
        </pc:picChg>
        <pc:cxnChg chg="add del">
          <ac:chgData name="Sian Louise Werner (1904813)" userId="83fb81f1-3ee8-43be-b232-774d41528a1f" providerId="ADAL" clId="{32EB42C6-7614-46A9-BCEF-AFCC721D9556}" dt="2022-01-11T13:35:40.288" v="72" actId="26606"/>
          <ac:cxnSpMkLst>
            <pc:docMk/>
            <pc:sldMk cId="2221836379" sldId="256"/>
            <ac:cxnSpMk id="21" creationId="{1375A45C-AB1F-431B-BB67-DEC9F583B3EB}"/>
          </ac:cxnSpMkLst>
        </pc:cxnChg>
        <pc:cxnChg chg="add del">
          <ac:chgData name="Sian Louise Werner (1904813)" userId="83fb81f1-3ee8-43be-b232-774d41528a1f" providerId="ADAL" clId="{32EB42C6-7614-46A9-BCEF-AFCC721D9556}" dt="2022-01-11T13:42:11.886" v="117"/>
          <ac:cxnSpMkLst>
            <pc:docMk/>
            <pc:sldMk cId="2221836379" sldId="256"/>
            <ac:cxnSpMk id="22" creationId="{EF59F9C7-B16D-416E-BFE6-749BC0ED2287}"/>
          </ac:cxnSpMkLst>
        </pc:cxnChg>
        <pc:cxnChg chg="add del">
          <ac:chgData name="Sian Louise Werner (1904813)" userId="83fb81f1-3ee8-43be-b232-774d41528a1f" providerId="ADAL" clId="{32EB42C6-7614-46A9-BCEF-AFCC721D9556}" dt="2022-01-11T15:58:23.879" v="3023"/>
          <ac:cxnSpMkLst>
            <pc:docMk/>
            <pc:sldMk cId="2221836379" sldId="256"/>
            <ac:cxnSpMk id="24" creationId="{AAF6691A-3D85-4BAE-8FDB-04DAA46EEE71}"/>
          </ac:cxnSpMkLst>
        </pc:cxnChg>
        <pc:cxnChg chg="add del">
          <ac:chgData name="Sian Louise Werner (1904813)" userId="83fb81f1-3ee8-43be-b232-774d41528a1f" providerId="ADAL" clId="{32EB42C6-7614-46A9-BCEF-AFCC721D9556}" dt="2022-01-11T15:58:23.879" v="3023"/>
          <ac:cxnSpMkLst>
            <pc:docMk/>
            <pc:sldMk cId="2221836379" sldId="256"/>
            <ac:cxnSpMk id="25" creationId="{9D77DE97-52FA-4310-AF1F-AD6EEACC616F}"/>
          </ac:cxnSpMkLst>
        </pc:cxnChg>
        <pc:cxnChg chg="add del">
          <ac:chgData name="Sian Louise Werner (1904813)" userId="83fb81f1-3ee8-43be-b232-774d41528a1f" providerId="ADAL" clId="{32EB42C6-7614-46A9-BCEF-AFCC721D9556}" dt="2022-01-11T15:58:23.879" v="3023"/>
          <ac:cxnSpMkLst>
            <pc:docMk/>
            <pc:sldMk cId="2221836379" sldId="256"/>
            <ac:cxnSpMk id="27" creationId="{A345CD8C-64B9-499A-B350-7001FBF4954B}"/>
          </ac:cxnSpMkLst>
        </pc:cxnChg>
        <pc:cxnChg chg="add del">
          <ac:chgData name="Sian Louise Werner (1904813)" userId="83fb81f1-3ee8-43be-b232-774d41528a1f" providerId="ADAL" clId="{32EB42C6-7614-46A9-BCEF-AFCC721D9556}" dt="2022-01-11T13:36:45.177" v="85" actId="26606"/>
          <ac:cxnSpMkLst>
            <pc:docMk/>
            <pc:sldMk cId="2221836379" sldId="256"/>
            <ac:cxnSpMk id="32" creationId="{D2318D96-0043-4BCD-8C65-A4F456F1FC7E}"/>
          </ac:cxnSpMkLst>
        </pc:cxnChg>
        <pc:cxnChg chg="add del">
          <ac:chgData name="Sian Louise Werner (1904813)" userId="83fb81f1-3ee8-43be-b232-774d41528a1f" providerId="ADAL" clId="{32EB42C6-7614-46A9-BCEF-AFCC721D9556}" dt="2022-01-11T16:07:49.062" v="3249"/>
          <ac:cxnSpMkLst>
            <pc:docMk/>
            <pc:sldMk cId="2221836379" sldId="256"/>
            <ac:cxnSpMk id="33" creationId="{6BEEE8FD-4CE3-4D44-8076-C365D4E76470}"/>
          </ac:cxnSpMkLst>
        </pc:cxnChg>
        <pc:cxnChg chg="add del">
          <ac:chgData name="Sian Louise Werner (1904813)" userId="83fb81f1-3ee8-43be-b232-774d41528a1f" providerId="ADAL" clId="{32EB42C6-7614-46A9-BCEF-AFCC721D9556}" dt="2022-01-11T13:36:23.928" v="78" actId="26606"/>
          <ac:cxnSpMkLst>
            <pc:docMk/>
            <pc:sldMk cId="2221836379" sldId="256"/>
            <ac:cxnSpMk id="43" creationId="{8E17E5BA-9A68-4F5E-8C0E-C94E4402B23A}"/>
          </ac:cxnSpMkLst>
        </pc:cxnChg>
        <pc:cxnChg chg="add del">
          <ac:chgData name="Sian Louise Werner (1904813)" userId="83fb81f1-3ee8-43be-b232-774d41528a1f" providerId="ADAL" clId="{32EB42C6-7614-46A9-BCEF-AFCC721D9556}" dt="2022-01-11T13:36:23.928" v="78" actId="26606"/>
          <ac:cxnSpMkLst>
            <pc:docMk/>
            <pc:sldMk cId="2221836379" sldId="256"/>
            <ac:cxnSpMk id="45" creationId="{214C73F2-6925-4D25-B019-A2AAF3B39FF8}"/>
          </ac:cxnSpMkLst>
        </pc:cxnChg>
        <pc:cxnChg chg="add del">
          <ac:chgData name="Sian Louise Werner (1904813)" userId="83fb81f1-3ee8-43be-b232-774d41528a1f" providerId="ADAL" clId="{32EB42C6-7614-46A9-BCEF-AFCC721D9556}" dt="2022-01-11T13:36:23.928" v="78" actId="26606"/>
          <ac:cxnSpMkLst>
            <pc:docMk/>
            <pc:sldMk cId="2221836379" sldId="256"/>
            <ac:cxnSpMk id="47" creationId="{0F24C92C-BD4D-4E7A-A2A2-38D6CE2C9C59}"/>
          </ac:cxnSpMkLst>
        </pc:cxnChg>
        <pc:cxnChg chg="add del">
          <ac:chgData name="Sian Louise Werner (1904813)" userId="83fb81f1-3ee8-43be-b232-774d41528a1f" providerId="ADAL" clId="{32EB42C6-7614-46A9-BCEF-AFCC721D9556}" dt="2022-01-11T13:36:33.858" v="80" actId="26606"/>
          <ac:cxnSpMkLst>
            <pc:docMk/>
            <pc:sldMk cId="2221836379" sldId="256"/>
            <ac:cxnSpMk id="50" creationId="{23D1C50C-D1FC-462F-901A-C40738C29FAF}"/>
          </ac:cxnSpMkLst>
        </pc:cxnChg>
        <pc:cxnChg chg="add del">
          <ac:chgData name="Sian Louise Werner (1904813)" userId="83fb81f1-3ee8-43be-b232-774d41528a1f" providerId="ADAL" clId="{32EB42C6-7614-46A9-BCEF-AFCC721D9556}" dt="2022-01-11T13:36:45.155" v="84" actId="26606"/>
          <ac:cxnSpMkLst>
            <pc:docMk/>
            <pc:sldMk cId="2221836379" sldId="256"/>
            <ac:cxnSpMk id="56" creationId="{6F6FDB19-8C2A-48D0-8728-5987EDF371EF}"/>
          </ac:cxnSpMkLst>
        </pc:cxnChg>
        <pc:cxnChg chg="add del">
          <ac:chgData name="Sian Louise Werner (1904813)" userId="83fb81f1-3ee8-43be-b232-774d41528a1f" providerId="ADAL" clId="{32EB42C6-7614-46A9-BCEF-AFCC721D9556}" dt="2022-01-11T13:36:45.155" v="84" actId="26606"/>
          <ac:cxnSpMkLst>
            <pc:docMk/>
            <pc:sldMk cId="2221836379" sldId="256"/>
            <ac:cxnSpMk id="57" creationId="{F09B89FA-8981-4C79-AEA8-92BBDEB74217}"/>
          </ac:cxnSpMkLst>
        </pc:cxnChg>
        <pc:cxnChg chg="add del">
          <ac:chgData name="Sian Louise Werner (1904813)" userId="83fb81f1-3ee8-43be-b232-774d41528a1f" providerId="ADAL" clId="{32EB42C6-7614-46A9-BCEF-AFCC721D9556}" dt="2022-01-11T13:36:45.155" v="84" actId="26606"/>
          <ac:cxnSpMkLst>
            <pc:docMk/>
            <pc:sldMk cId="2221836379" sldId="256"/>
            <ac:cxnSpMk id="58" creationId="{0F5E87B5-6250-4AF5-88E7-E1D9745E7C6E}"/>
          </ac:cxnSpMkLst>
        </pc:cxnChg>
      </pc:sldChg>
      <pc:sldChg chg="addSp delSp modSp new mod setBg delDesignElem">
        <pc:chgData name="Sian Louise Werner (1904813)" userId="83fb81f1-3ee8-43be-b232-774d41528a1f" providerId="ADAL" clId="{32EB42C6-7614-46A9-BCEF-AFCC721D9556}" dt="2022-01-11T16:07:49.062" v="3249"/>
        <pc:sldMkLst>
          <pc:docMk/>
          <pc:sldMk cId="1869663403" sldId="257"/>
        </pc:sldMkLst>
        <pc:spChg chg="mod">
          <ac:chgData name="Sian Louise Werner (1904813)" userId="83fb81f1-3ee8-43be-b232-774d41528a1f" providerId="ADAL" clId="{32EB42C6-7614-46A9-BCEF-AFCC721D9556}" dt="2022-01-11T15:59:32.824" v="3027" actId="26606"/>
          <ac:spMkLst>
            <pc:docMk/>
            <pc:sldMk cId="1869663403" sldId="257"/>
            <ac:spMk id="2" creationId="{9603C9E5-E962-41A9-8394-EBDAF2390D88}"/>
          </ac:spMkLst>
        </pc:spChg>
        <pc:spChg chg="del mod">
          <ac:chgData name="Sian Louise Werner (1904813)" userId="83fb81f1-3ee8-43be-b232-774d41528a1f" providerId="ADAL" clId="{32EB42C6-7614-46A9-BCEF-AFCC721D9556}" dt="2022-01-11T13:41:21.898" v="108" actId="931"/>
          <ac:spMkLst>
            <pc:docMk/>
            <pc:sldMk cId="1869663403" sldId="257"/>
            <ac:spMk id="3" creationId="{6798D180-DE5A-4F22-9EAD-D26F283E2626}"/>
          </ac:spMkLst>
        </pc:spChg>
        <pc:spChg chg="add del mod">
          <ac:chgData name="Sian Louise Werner (1904813)" userId="83fb81f1-3ee8-43be-b232-774d41528a1f" providerId="ADAL" clId="{32EB42C6-7614-46A9-BCEF-AFCC721D9556}" dt="2022-01-11T13:41:54.259" v="115" actId="21"/>
          <ac:spMkLst>
            <pc:docMk/>
            <pc:sldMk cId="1869663403" sldId="257"/>
            <ac:spMk id="6" creationId="{6D59C946-5D3C-4CAA-9164-B3411D857918}"/>
          </ac:spMkLst>
        </pc:spChg>
        <pc:spChg chg="add mod">
          <ac:chgData name="Sian Louise Werner (1904813)" userId="83fb81f1-3ee8-43be-b232-774d41528a1f" providerId="ADAL" clId="{32EB42C6-7614-46A9-BCEF-AFCC721D9556}" dt="2022-01-11T15:59:32.824" v="3027" actId="26606"/>
          <ac:spMkLst>
            <pc:docMk/>
            <pc:sldMk cId="1869663403" sldId="257"/>
            <ac:spMk id="8" creationId="{7D52C554-C696-4491-9B94-D6DD584529D8}"/>
          </ac:spMkLst>
        </pc:spChg>
        <pc:spChg chg="add del mod">
          <ac:chgData name="Sian Louise Werner (1904813)" userId="83fb81f1-3ee8-43be-b232-774d41528a1f" providerId="ADAL" clId="{32EB42C6-7614-46A9-BCEF-AFCC721D9556}" dt="2022-01-11T14:28:09.030" v="758" actId="21"/>
          <ac:spMkLst>
            <pc:docMk/>
            <pc:sldMk cId="1869663403" sldId="257"/>
            <ac:spMk id="11" creationId="{694B8619-B4BA-4527-9A6B-410C36C5B0C8}"/>
          </ac:spMkLst>
        </pc:spChg>
        <pc:spChg chg="add del">
          <ac:chgData name="Sian Louise Werner (1904813)" userId="83fb81f1-3ee8-43be-b232-774d41528a1f" providerId="ADAL" clId="{32EB42C6-7614-46A9-BCEF-AFCC721D9556}" dt="2022-01-11T16:07:49.062" v="3249"/>
          <ac:spMkLst>
            <pc:docMk/>
            <pc:sldMk cId="1869663403" sldId="257"/>
            <ac:spMk id="12" creationId="{C51136FD-BBB2-4EB4-A240-3E21EECF7365}"/>
          </ac:spMkLst>
        </pc:spChg>
        <pc:spChg chg="add del">
          <ac:chgData name="Sian Louise Werner (1904813)" userId="83fb81f1-3ee8-43be-b232-774d41528a1f" providerId="ADAL" clId="{32EB42C6-7614-46A9-BCEF-AFCC721D9556}" dt="2022-01-11T13:42:20.106" v="119" actId="26606"/>
          <ac:spMkLst>
            <pc:docMk/>
            <pc:sldMk cId="1869663403" sldId="257"/>
            <ac:spMk id="13" creationId="{39E4C68A-A4A9-48A4-9FF2-D2896B1EA01F}"/>
          </ac:spMkLst>
        </pc:spChg>
        <pc:spChg chg="add del">
          <ac:chgData name="Sian Louise Werner (1904813)" userId="83fb81f1-3ee8-43be-b232-774d41528a1f" providerId="ADAL" clId="{32EB42C6-7614-46A9-BCEF-AFCC721D9556}" dt="2022-01-11T13:42:20.106" v="119" actId="26606"/>
          <ac:spMkLst>
            <pc:docMk/>
            <pc:sldMk cId="1869663403" sldId="257"/>
            <ac:spMk id="15" creationId="{E2B9AEA5-52CB-49A6-AF8A-33502F291B91}"/>
          </ac:spMkLst>
        </pc:spChg>
        <pc:spChg chg="add del">
          <ac:chgData name="Sian Louise Werner (1904813)" userId="83fb81f1-3ee8-43be-b232-774d41528a1f" providerId="ADAL" clId="{32EB42C6-7614-46A9-BCEF-AFCC721D9556}" dt="2022-01-11T15:58:23.879" v="3023"/>
          <ac:spMkLst>
            <pc:docMk/>
            <pc:sldMk cId="1869663403" sldId="257"/>
            <ac:spMk id="17" creationId="{F9F40211-4307-4706-AE59-83AC153FBFFA}"/>
          </ac:spMkLst>
        </pc:spChg>
        <pc:spChg chg="add del">
          <ac:chgData name="Sian Louise Werner (1904813)" userId="83fb81f1-3ee8-43be-b232-774d41528a1f" providerId="ADAL" clId="{32EB42C6-7614-46A9-BCEF-AFCC721D9556}" dt="2022-01-11T15:58:23.879" v="3023"/>
          <ac:spMkLst>
            <pc:docMk/>
            <pc:sldMk cId="1869663403" sldId="257"/>
            <ac:spMk id="18" creationId="{BC82E0D7-37D0-4C31-B2DA-233C8F10C968}"/>
          </ac:spMkLst>
        </pc:spChg>
        <pc:picChg chg="add del mod">
          <ac:chgData name="Sian Louise Werner (1904813)" userId="83fb81f1-3ee8-43be-b232-774d41528a1f" providerId="ADAL" clId="{32EB42C6-7614-46A9-BCEF-AFCC721D9556}" dt="2022-01-11T13:41:54.259" v="115" actId="21"/>
          <ac:picMkLst>
            <pc:docMk/>
            <pc:sldMk cId="1869663403" sldId="257"/>
            <ac:picMk id="5" creationId="{92A0938A-8734-4C42-930F-A05851000C62}"/>
          </ac:picMkLst>
        </pc:picChg>
        <pc:picChg chg="add mod">
          <ac:chgData name="Sian Louise Werner (1904813)" userId="83fb81f1-3ee8-43be-b232-774d41528a1f" providerId="ADAL" clId="{32EB42C6-7614-46A9-BCEF-AFCC721D9556}" dt="2022-01-11T15:59:32.824" v="3027" actId="26606"/>
          <ac:picMkLst>
            <pc:docMk/>
            <pc:sldMk cId="1869663403" sldId="257"/>
            <ac:picMk id="10" creationId="{BD584A7F-ED52-4CC3-8165-F90E690AEDB6}"/>
          </ac:picMkLst>
        </pc:picChg>
        <pc:cxnChg chg="add del">
          <ac:chgData name="Sian Louise Werner (1904813)" userId="83fb81f1-3ee8-43be-b232-774d41528a1f" providerId="ADAL" clId="{32EB42C6-7614-46A9-BCEF-AFCC721D9556}" dt="2022-01-11T16:07:49.062" v="3249"/>
          <ac:cxnSpMkLst>
            <pc:docMk/>
            <pc:sldMk cId="1869663403" sldId="257"/>
            <ac:cxnSpMk id="14" creationId="{C6826B28-36B0-4CC1-8EC8-EF9B88B3564A}"/>
          </ac:cxnSpMkLst>
        </pc:cxnChg>
        <pc:cxnChg chg="add del">
          <ac:chgData name="Sian Louise Werner (1904813)" userId="83fb81f1-3ee8-43be-b232-774d41528a1f" providerId="ADAL" clId="{32EB42C6-7614-46A9-BCEF-AFCC721D9556}" dt="2022-01-11T15:58:23.879" v="3023"/>
          <ac:cxnSpMkLst>
            <pc:docMk/>
            <pc:sldMk cId="1869663403" sldId="257"/>
            <ac:cxnSpMk id="19" creationId="{1AD3A364-FD48-4C42-B623-DAD0C3ED6B47}"/>
          </ac:cxnSpMkLst>
        </pc:cxnChg>
      </pc:sldChg>
      <pc:sldChg chg="addSp delSp modSp new mod setBg delDesignElem">
        <pc:chgData name="Sian Louise Werner (1904813)" userId="83fb81f1-3ee8-43be-b232-774d41528a1f" providerId="ADAL" clId="{32EB42C6-7614-46A9-BCEF-AFCC721D9556}" dt="2022-01-11T16:48:53.811" v="4919"/>
        <pc:sldMkLst>
          <pc:docMk/>
          <pc:sldMk cId="781661114" sldId="258"/>
        </pc:sldMkLst>
        <pc:spChg chg="mod">
          <ac:chgData name="Sian Louise Werner (1904813)" userId="83fb81f1-3ee8-43be-b232-774d41528a1f" providerId="ADAL" clId="{32EB42C6-7614-46A9-BCEF-AFCC721D9556}" dt="2022-01-11T16:15:45.396" v="4211" actId="26606"/>
          <ac:spMkLst>
            <pc:docMk/>
            <pc:sldMk cId="781661114" sldId="258"/>
            <ac:spMk id="2" creationId="{B5362486-271D-4279-9C0B-1F40EE5E47C5}"/>
          </ac:spMkLst>
        </pc:spChg>
        <pc:spChg chg="del mod ord">
          <ac:chgData name="Sian Louise Werner (1904813)" userId="83fb81f1-3ee8-43be-b232-774d41528a1f" providerId="ADAL" clId="{32EB42C6-7614-46A9-BCEF-AFCC721D9556}" dt="2022-01-11T15:04:07.163" v="1689" actId="26606"/>
          <ac:spMkLst>
            <pc:docMk/>
            <pc:sldMk cId="781661114" sldId="258"/>
            <ac:spMk id="3" creationId="{C796E3B9-23E2-4B40-B4C7-0CFF0ACE45CC}"/>
          </ac:spMkLst>
        </pc:spChg>
        <pc:spChg chg="add mod">
          <ac:chgData name="Sian Louise Werner (1904813)" userId="83fb81f1-3ee8-43be-b232-774d41528a1f" providerId="ADAL" clId="{32EB42C6-7614-46A9-BCEF-AFCC721D9556}" dt="2022-01-11T16:15:45.396" v="4211" actId="26606"/>
          <ac:spMkLst>
            <pc:docMk/>
            <pc:sldMk cId="781661114" sldId="258"/>
            <ac:spMk id="6" creationId="{4D79CD72-C520-47B3-B69D-7D48754B75F4}"/>
          </ac:spMkLst>
        </pc:spChg>
        <pc:spChg chg="add del">
          <ac:chgData name="Sian Louise Werner (1904813)" userId="83fb81f1-3ee8-43be-b232-774d41528a1f" providerId="ADAL" clId="{32EB42C6-7614-46A9-BCEF-AFCC721D9556}" dt="2022-01-11T14:39:34.178" v="894" actId="26606"/>
          <ac:spMkLst>
            <pc:docMk/>
            <pc:sldMk cId="781661114" sldId="258"/>
            <ac:spMk id="8" creationId="{39E4C68A-A4A9-48A4-9FF2-D2896B1EA01F}"/>
          </ac:spMkLst>
        </pc:spChg>
        <pc:spChg chg="add del">
          <ac:chgData name="Sian Louise Werner (1904813)" userId="83fb81f1-3ee8-43be-b232-774d41528a1f" providerId="ADAL" clId="{32EB42C6-7614-46A9-BCEF-AFCC721D9556}" dt="2022-01-11T14:39:34.178" v="894" actId="26606"/>
          <ac:spMkLst>
            <pc:docMk/>
            <pc:sldMk cId="781661114" sldId="258"/>
            <ac:spMk id="10" creationId="{E2B9AEA5-52CB-49A6-AF8A-33502F291B91}"/>
          </ac:spMkLst>
        </pc:spChg>
        <pc:spChg chg="add del mod">
          <ac:chgData name="Sian Louise Werner (1904813)" userId="83fb81f1-3ee8-43be-b232-774d41528a1f" providerId="ADAL" clId="{32EB42C6-7614-46A9-BCEF-AFCC721D9556}" dt="2022-01-11T14:55:51.197" v="1616" actId="21"/>
          <ac:spMkLst>
            <pc:docMk/>
            <pc:sldMk cId="781661114" sldId="258"/>
            <ac:spMk id="11" creationId="{49A6813E-3ACB-46E5-A13D-15ED528E6492}"/>
          </ac:spMkLst>
        </pc:spChg>
        <pc:spChg chg="add del">
          <ac:chgData name="Sian Louise Werner (1904813)" userId="83fb81f1-3ee8-43be-b232-774d41528a1f" providerId="ADAL" clId="{32EB42C6-7614-46A9-BCEF-AFCC721D9556}" dt="2022-01-11T14:55:01.424" v="1607" actId="26606"/>
          <ac:spMkLst>
            <pc:docMk/>
            <pc:sldMk cId="781661114" sldId="258"/>
            <ac:spMk id="12" creationId="{F9F40211-4307-4706-AE59-83AC153FBFFA}"/>
          </ac:spMkLst>
        </pc:spChg>
        <pc:spChg chg="add del">
          <ac:chgData name="Sian Louise Werner (1904813)" userId="83fb81f1-3ee8-43be-b232-774d41528a1f" providerId="ADAL" clId="{32EB42C6-7614-46A9-BCEF-AFCC721D9556}" dt="2022-01-11T14:55:01.424" v="1607" actId="26606"/>
          <ac:spMkLst>
            <pc:docMk/>
            <pc:sldMk cId="781661114" sldId="258"/>
            <ac:spMk id="13" creationId="{BC82E0D7-37D0-4C31-B2DA-233C8F10C968}"/>
          </ac:spMkLst>
        </pc:spChg>
        <pc:spChg chg="add mod">
          <ac:chgData name="Sian Louise Werner (1904813)" userId="83fb81f1-3ee8-43be-b232-774d41528a1f" providerId="ADAL" clId="{32EB42C6-7614-46A9-BCEF-AFCC721D9556}" dt="2022-01-11T16:15:45.396" v="4211" actId="26606"/>
          <ac:spMkLst>
            <pc:docMk/>
            <pc:sldMk cId="781661114" sldId="258"/>
            <ac:spMk id="17" creationId="{84D1AE6D-7DE0-45B5-982E-B123EB780729}"/>
          </ac:spMkLst>
        </pc:spChg>
        <pc:spChg chg="add del">
          <ac:chgData name="Sian Louise Werner (1904813)" userId="83fb81f1-3ee8-43be-b232-774d41528a1f" providerId="ADAL" clId="{32EB42C6-7614-46A9-BCEF-AFCC721D9556}" dt="2022-01-11T14:54:53.420" v="1604" actId="26606"/>
          <ac:spMkLst>
            <pc:docMk/>
            <pc:sldMk cId="781661114" sldId="258"/>
            <ac:spMk id="22" creationId="{80EBA9EE-3FE6-418E-A89D-5ED27CECCEC5}"/>
          </ac:spMkLst>
        </pc:spChg>
        <pc:spChg chg="add del">
          <ac:chgData name="Sian Louise Werner (1904813)" userId="83fb81f1-3ee8-43be-b232-774d41528a1f" providerId="ADAL" clId="{32EB42C6-7614-46A9-BCEF-AFCC721D9556}" dt="2022-01-11T15:04:41.322" v="1695" actId="26606"/>
          <ac:spMkLst>
            <pc:docMk/>
            <pc:sldMk cId="781661114" sldId="258"/>
            <ac:spMk id="25" creationId="{CBD16B59-3403-4E6A-B56D-C6FB32FB1570}"/>
          </ac:spMkLst>
        </pc:spChg>
        <pc:spChg chg="add del">
          <ac:chgData name="Sian Louise Werner (1904813)" userId="83fb81f1-3ee8-43be-b232-774d41528a1f" providerId="ADAL" clId="{32EB42C6-7614-46A9-BCEF-AFCC721D9556}" dt="2022-01-11T14:54:53.420" v="1604" actId="26606"/>
          <ac:spMkLst>
            <pc:docMk/>
            <pc:sldMk cId="781661114" sldId="258"/>
            <ac:spMk id="26" creationId="{A9BF9983-947A-4CEF-9652-7BC9F818C93A}"/>
          </ac:spMkLst>
        </pc:spChg>
        <pc:spChg chg="add del">
          <ac:chgData name="Sian Louise Werner (1904813)" userId="83fb81f1-3ee8-43be-b232-774d41528a1f" providerId="ADAL" clId="{32EB42C6-7614-46A9-BCEF-AFCC721D9556}" dt="2022-01-11T14:54:53.420" v="1604" actId="26606"/>
          <ac:spMkLst>
            <pc:docMk/>
            <pc:sldMk cId="781661114" sldId="258"/>
            <ac:spMk id="28" creationId="{8145A43B-D00E-4503-A906-F2006E08E17D}"/>
          </ac:spMkLst>
        </pc:spChg>
        <pc:spChg chg="add del">
          <ac:chgData name="Sian Louise Werner (1904813)" userId="83fb81f1-3ee8-43be-b232-774d41528a1f" providerId="ADAL" clId="{32EB42C6-7614-46A9-BCEF-AFCC721D9556}" dt="2022-01-11T15:04:41.322" v="1695" actId="26606"/>
          <ac:spMkLst>
            <pc:docMk/>
            <pc:sldMk cId="781661114" sldId="258"/>
            <ac:spMk id="29" creationId="{E94C59A3-AD15-412B-8F23-C344E01928C1}"/>
          </ac:spMkLst>
        </pc:spChg>
        <pc:spChg chg="add del">
          <ac:chgData name="Sian Louise Werner (1904813)" userId="83fb81f1-3ee8-43be-b232-774d41528a1f" providerId="ADAL" clId="{32EB42C6-7614-46A9-BCEF-AFCC721D9556}" dt="2022-01-11T14:54:53.420" v="1604" actId="26606"/>
          <ac:spMkLst>
            <pc:docMk/>
            <pc:sldMk cId="781661114" sldId="258"/>
            <ac:spMk id="30" creationId="{214E4CB9-A5AE-41C7-8A69-E04C399F0AC9}"/>
          </ac:spMkLst>
        </pc:spChg>
        <pc:spChg chg="add del">
          <ac:chgData name="Sian Louise Werner (1904813)" userId="83fb81f1-3ee8-43be-b232-774d41528a1f" providerId="ADAL" clId="{32EB42C6-7614-46A9-BCEF-AFCC721D9556}" dt="2022-01-11T14:55:01.386" v="1606" actId="26606"/>
          <ac:spMkLst>
            <pc:docMk/>
            <pc:sldMk cId="781661114" sldId="258"/>
            <ac:spMk id="32" creationId="{7C5AF0E5-C01E-4208-9641-F0837FFADA4D}"/>
          </ac:spMkLst>
        </pc:spChg>
        <pc:spChg chg="add del">
          <ac:chgData name="Sian Louise Werner (1904813)" userId="83fb81f1-3ee8-43be-b232-774d41528a1f" providerId="ADAL" clId="{32EB42C6-7614-46A9-BCEF-AFCC721D9556}" dt="2022-01-11T14:55:01.386" v="1606" actId="26606"/>
          <ac:spMkLst>
            <pc:docMk/>
            <pc:sldMk cId="781661114" sldId="258"/>
            <ac:spMk id="33" creationId="{CFB96EFC-3307-4817-BA8D-F24EB9659939}"/>
          </ac:spMkLst>
        </pc:spChg>
        <pc:spChg chg="add del">
          <ac:chgData name="Sian Louise Werner (1904813)" userId="83fb81f1-3ee8-43be-b232-774d41528a1f" providerId="ADAL" clId="{32EB42C6-7614-46A9-BCEF-AFCC721D9556}" dt="2022-01-11T16:15:45.126" v="4210" actId="26606"/>
          <ac:spMkLst>
            <pc:docMk/>
            <pc:sldMk cId="781661114" sldId="258"/>
            <ac:spMk id="38" creationId="{BE1B2A3F-4047-46CA-9A4C-A1C55E0E817B}"/>
          </ac:spMkLst>
        </pc:spChg>
        <pc:spChg chg="add del">
          <ac:chgData name="Sian Louise Werner (1904813)" userId="83fb81f1-3ee8-43be-b232-774d41528a1f" providerId="ADAL" clId="{32EB42C6-7614-46A9-BCEF-AFCC721D9556}" dt="2022-01-11T16:15:45.126" v="4210" actId="26606"/>
          <ac:spMkLst>
            <pc:docMk/>
            <pc:sldMk cId="781661114" sldId="258"/>
            <ac:spMk id="39" creationId="{C0BE2E4F-1C22-4E27-AFDF-4A916710DABF}"/>
          </ac:spMkLst>
        </pc:spChg>
        <pc:spChg chg="add del">
          <ac:chgData name="Sian Louise Werner (1904813)" userId="83fb81f1-3ee8-43be-b232-774d41528a1f" providerId="ADAL" clId="{32EB42C6-7614-46A9-BCEF-AFCC721D9556}" dt="2022-01-11T16:15:45.126" v="4210" actId="26606"/>
          <ac:spMkLst>
            <pc:docMk/>
            <pc:sldMk cId="781661114" sldId="258"/>
            <ac:spMk id="40" creationId="{D5D93BCC-80D3-4B3C-843E-83F5CF360368}"/>
          </ac:spMkLst>
        </pc:spChg>
        <pc:spChg chg="add del">
          <ac:chgData name="Sian Louise Werner (1904813)" userId="83fb81f1-3ee8-43be-b232-774d41528a1f" providerId="ADAL" clId="{32EB42C6-7614-46A9-BCEF-AFCC721D9556}" dt="2022-01-11T14:58:57.020" v="1627" actId="26606"/>
          <ac:spMkLst>
            <pc:docMk/>
            <pc:sldMk cId="781661114" sldId="258"/>
            <ac:spMk id="41" creationId="{CBD16B59-3403-4E6A-B56D-C6FB32FB1570}"/>
          </ac:spMkLst>
        </pc:spChg>
        <pc:spChg chg="add del">
          <ac:chgData name="Sian Louise Werner (1904813)" userId="83fb81f1-3ee8-43be-b232-774d41528a1f" providerId="ADAL" clId="{32EB42C6-7614-46A9-BCEF-AFCC721D9556}" dt="2022-01-11T16:15:45.126" v="4210" actId="26606"/>
          <ac:spMkLst>
            <pc:docMk/>
            <pc:sldMk cId="781661114" sldId="258"/>
            <ac:spMk id="42" creationId="{DF475663-5B60-49AF-853E-284CB296B5B5}"/>
          </ac:spMkLst>
        </pc:spChg>
        <pc:spChg chg="add del">
          <ac:chgData name="Sian Louise Werner (1904813)" userId="83fb81f1-3ee8-43be-b232-774d41528a1f" providerId="ADAL" clId="{32EB42C6-7614-46A9-BCEF-AFCC721D9556}" dt="2022-01-11T16:15:45.126" v="4210" actId="26606"/>
          <ac:spMkLst>
            <pc:docMk/>
            <pc:sldMk cId="781661114" sldId="258"/>
            <ac:spMk id="44" creationId="{A18FB002-FDC0-4047-A743-ACAB98BBE66C}"/>
          </ac:spMkLst>
        </pc:spChg>
        <pc:spChg chg="add del">
          <ac:chgData name="Sian Louise Werner (1904813)" userId="83fb81f1-3ee8-43be-b232-774d41528a1f" providerId="ADAL" clId="{32EB42C6-7614-46A9-BCEF-AFCC721D9556}" dt="2022-01-11T14:58:57.020" v="1627" actId="26606"/>
          <ac:spMkLst>
            <pc:docMk/>
            <pc:sldMk cId="781661114" sldId="258"/>
            <ac:spMk id="45" creationId="{E94C59A3-AD15-412B-8F23-C344E01928C1}"/>
          </ac:spMkLst>
        </pc:spChg>
        <pc:spChg chg="add del">
          <ac:chgData name="Sian Louise Werner (1904813)" userId="83fb81f1-3ee8-43be-b232-774d41528a1f" providerId="ADAL" clId="{32EB42C6-7614-46A9-BCEF-AFCC721D9556}" dt="2022-01-11T16:15:45.126" v="4210" actId="26606"/>
          <ac:spMkLst>
            <pc:docMk/>
            <pc:sldMk cId="781661114" sldId="258"/>
            <ac:spMk id="46" creationId="{7A460F99-1813-47E8-91EB-FCC73D482E94}"/>
          </ac:spMkLst>
        </pc:spChg>
        <pc:spChg chg="add del">
          <ac:chgData name="Sian Louise Werner (1904813)" userId="83fb81f1-3ee8-43be-b232-774d41528a1f" providerId="ADAL" clId="{32EB42C6-7614-46A9-BCEF-AFCC721D9556}" dt="2022-01-11T14:59:17.467" v="1632" actId="26606"/>
          <ac:spMkLst>
            <pc:docMk/>
            <pc:sldMk cId="781661114" sldId="258"/>
            <ac:spMk id="50" creationId="{CBD16B59-3403-4E6A-B56D-C6FB32FB1570}"/>
          </ac:spMkLst>
        </pc:spChg>
        <pc:spChg chg="add del">
          <ac:chgData name="Sian Louise Werner (1904813)" userId="83fb81f1-3ee8-43be-b232-774d41528a1f" providerId="ADAL" clId="{32EB42C6-7614-46A9-BCEF-AFCC721D9556}" dt="2022-01-11T14:59:17.467" v="1632" actId="26606"/>
          <ac:spMkLst>
            <pc:docMk/>
            <pc:sldMk cId="781661114" sldId="258"/>
            <ac:spMk id="54" creationId="{E94C59A3-AD15-412B-8F23-C344E01928C1}"/>
          </ac:spMkLst>
        </pc:spChg>
        <pc:spChg chg="add del">
          <ac:chgData name="Sian Louise Werner (1904813)" userId="83fb81f1-3ee8-43be-b232-774d41528a1f" providerId="ADAL" clId="{32EB42C6-7614-46A9-BCEF-AFCC721D9556}" dt="2022-01-11T15:02:55.334" v="1684" actId="26606"/>
          <ac:spMkLst>
            <pc:docMk/>
            <pc:sldMk cId="781661114" sldId="258"/>
            <ac:spMk id="59" creationId="{97C30D63-10C8-4409-A67E-476C04F7594D}"/>
          </ac:spMkLst>
        </pc:spChg>
        <pc:spChg chg="add del">
          <ac:chgData name="Sian Louise Werner (1904813)" userId="83fb81f1-3ee8-43be-b232-774d41528a1f" providerId="ADAL" clId="{32EB42C6-7614-46A9-BCEF-AFCC721D9556}" dt="2022-01-11T15:02:55.334" v="1684" actId="26606"/>
          <ac:spMkLst>
            <pc:docMk/>
            <pc:sldMk cId="781661114" sldId="258"/>
            <ac:spMk id="63" creationId="{9C0D923B-71CC-44D9-AA61-B3BD611C8F2A}"/>
          </ac:spMkLst>
        </pc:spChg>
        <pc:spChg chg="add del">
          <ac:chgData name="Sian Louise Werner (1904813)" userId="83fb81f1-3ee8-43be-b232-774d41528a1f" providerId="ADAL" clId="{32EB42C6-7614-46A9-BCEF-AFCC721D9556}" dt="2022-01-11T15:02:55.334" v="1684" actId="26606"/>
          <ac:spMkLst>
            <pc:docMk/>
            <pc:sldMk cId="781661114" sldId="258"/>
            <ac:spMk id="65" creationId="{7DD3B58E-0CD0-4486-9C2C-F5C9AA564749}"/>
          </ac:spMkLst>
        </pc:spChg>
        <pc:spChg chg="add del">
          <ac:chgData name="Sian Louise Werner (1904813)" userId="83fb81f1-3ee8-43be-b232-774d41528a1f" providerId="ADAL" clId="{32EB42C6-7614-46A9-BCEF-AFCC721D9556}" dt="2022-01-11T15:02:04.860" v="1677" actId="26606"/>
          <ac:spMkLst>
            <pc:docMk/>
            <pc:sldMk cId="781661114" sldId="258"/>
            <ac:spMk id="70" creationId="{97C30D63-10C8-4409-A67E-476C04F7594D}"/>
          </ac:spMkLst>
        </pc:spChg>
        <pc:spChg chg="add del">
          <ac:chgData name="Sian Louise Werner (1904813)" userId="83fb81f1-3ee8-43be-b232-774d41528a1f" providerId="ADAL" clId="{32EB42C6-7614-46A9-BCEF-AFCC721D9556}" dt="2022-01-11T15:02:04.860" v="1677" actId="26606"/>
          <ac:spMkLst>
            <pc:docMk/>
            <pc:sldMk cId="781661114" sldId="258"/>
            <ac:spMk id="74" creationId="{9C0D923B-71CC-44D9-AA61-B3BD611C8F2A}"/>
          </ac:spMkLst>
        </pc:spChg>
        <pc:spChg chg="add del">
          <ac:chgData name="Sian Louise Werner (1904813)" userId="83fb81f1-3ee8-43be-b232-774d41528a1f" providerId="ADAL" clId="{32EB42C6-7614-46A9-BCEF-AFCC721D9556}" dt="2022-01-11T15:02:04.860" v="1677" actId="26606"/>
          <ac:spMkLst>
            <pc:docMk/>
            <pc:sldMk cId="781661114" sldId="258"/>
            <ac:spMk id="76" creationId="{7DD3B58E-0CD0-4486-9C2C-F5C9AA564749}"/>
          </ac:spMkLst>
        </pc:spChg>
        <pc:graphicFrameChg chg="add mod ord modGraphic">
          <ac:chgData name="Sian Louise Werner (1904813)" userId="83fb81f1-3ee8-43be-b232-774d41528a1f" providerId="ADAL" clId="{32EB42C6-7614-46A9-BCEF-AFCC721D9556}" dt="2022-01-11T16:15:55.564" v="4212" actId="20577"/>
          <ac:graphicFrameMkLst>
            <pc:docMk/>
            <pc:sldMk cId="781661114" sldId="258"/>
            <ac:graphicFrameMk id="23" creationId="{A2993BDC-8207-46C9-8864-1E437C66D52F}"/>
          </ac:graphicFrameMkLst>
        </pc:graphicFrameChg>
        <pc:picChg chg="add mod ord">
          <ac:chgData name="Sian Louise Werner (1904813)" userId="83fb81f1-3ee8-43be-b232-774d41528a1f" providerId="ADAL" clId="{32EB42C6-7614-46A9-BCEF-AFCC721D9556}" dt="2022-01-11T16:15:45.396" v="4211" actId="26606"/>
          <ac:picMkLst>
            <pc:docMk/>
            <pc:sldMk cId="781661114" sldId="258"/>
            <ac:picMk id="5" creationId="{7871DB55-67C4-4E28-948A-F381A2DFF021}"/>
          </ac:picMkLst>
        </pc:picChg>
        <pc:picChg chg="add del mod ord">
          <ac:chgData name="Sian Louise Werner (1904813)" userId="83fb81f1-3ee8-43be-b232-774d41528a1f" providerId="ADAL" clId="{32EB42C6-7614-46A9-BCEF-AFCC721D9556}" dt="2022-01-11T14:55:51.197" v="1616" actId="21"/>
          <ac:picMkLst>
            <pc:docMk/>
            <pc:sldMk cId="781661114" sldId="258"/>
            <ac:picMk id="9" creationId="{DBB81C4E-E1FA-4906-A40B-0488BD7684B2}"/>
          </ac:picMkLst>
        </pc:picChg>
        <pc:picChg chg="add mod ord">
          <ac:chgData name="Sian Louise Werner (1904813)" userId="83fb81f1-3ee8-43be-b232-774d41528a1f" providerId="ADAL" clId="{32EB42C6-7614-46A9-BCEF-AFCC721D9556}" dt="2022-01-11T16:15:45.396" v="4211" actId="26606"/>
          <ac:picMkLst>
            <pc:docMk/>
            <pc:sldMk cId="781661114" sldId="258"/>
            <ac:picMk id="16" creationId="{BDF6D587-4D48-42C2-A432-0114423996BB}"/>
          </ac:picMkLst>
        </pc:picChg>
        <pc:picChg chg="add mod ord">
          <ac:chgData name="Sian Louise Werner (1904813)" userId="83fb81f1-3ee8-43be-b232-774d41528a1f" providerId="ADAL" clId="{32EB42C6-7614-46A9-BCEF-AFCC721D9556}" dt="2022-01-11T16:15:45.396" v="4211" actId="26606"/>
          <ac:picMkLst>
            <pc:docMk/>
            <pc:sldMk cId="781661114" sldId="258"/>
            <ac:picMk id="19" creationId="{F82FE29A-60E2-4E9E-9F1E-8824E1F865D6}"/>
          </ac:picMkLst>
        </pc:picChg>
        <pc:cxnChg chg="add del">
          <ac:chgData name="Sian Louise Werner (1904813)" userId="83fb81f1-3ee8-43be-b232-774d41528a1f" providerId="ADAL" clId="{32EB42C6-7614-46A9-BCEF-AFCC721D9556}" dt="2022-01-11T14:55:01.424" v="1607" actId="26606"/>
          <ac:cxnSpMkLst>
            <pc:docMk/>
            <pc:sldMk cId="781661114" sldId="258"/>
            <ac:cxnSpMk id="14" creationId="{1AD3A364-FD48-4C42-B623-DAD0C3ED6B47}"/>
          </ac:cxnSpMkLst>
        </pc:cxnChg>
        <pc:cxnChg chg="add del">
          <ac:chgData name="Sian Louise Werner (1904813)" userId="83fb81f1-3ee8-43be-b232-774d41528a1f" providerId="ADAL" clId="{32EB42C6-7614-46A9-BCEF-AFCC721D9556}" dt="2022-01-11T15:03:47.897" v="1686" actId="26606"/>
          <ac:cxnSpMkLst>
            <pc:docMk/>
            <pc:sldMk cId="781661114" sldId="258"/>
            <ac:cxnSpMk id="21" creationId="{D82D0EB3-F080-46A3-B0EA-B1D31CB0624B}"/>
          </ac:cxnSpMkLst>
        </pc:cxnChg>
        <pc:cxnChg chg="add del">
          <ac:chgData name="Sian Louise Werner (1904813)" userId="83fb81f1-3ee8-43be-b232-774d41528a1f" providerId="ADAL" clId="{32EB42C6-7614-46A9-BCEF-AFCC721D9556}" dt="2022-01-11T14:54:53.420" v="1604" actId="26606"/>
          <ac:cxnSpMkLst>
            <pc:docMk/>
            <pc:sldMk cId="781661114" sldId="258"/>
            <ac:cxnSpMk id="24" creationId="{211F5BCD-EA2D-4735-963E-FD1DB4C17961}"/>
          </ac:cxnSpMkLst>
        </pc:cxnChg>
        <pc:cxnChg chg="add del">
          <ac:chgData name="Sian Louise Werner (1904813)" userId="83fb81f1-3ee8-43be-b232-774d41528a1f" providerId="ADAL" clId="{32EB42C6-7614-46A9-BCEF-AFCC721D9556}" dt="2022-01-11T15:04:41.322" v="1695" actId="26606"/>
          <ac:cxnSpMkLst>
            <pc:docMk/>
            <pc:sldMk cId="781661114" sldId="258"/>
            <ac:cxnSpMk id="27" creationId="{EE853DD3-8C8F-42D8-8519-FD8000DB122C}"/>
          </ac:cxnSpMkLst>
        </pc:cxnChg>
        <pc:cxnChg chg="add del">
          <ac:chgData name="Sian Louise Werner (1904813)" userId="83fb81f1-3ee8-43be-b232-774d41528a1f" providerId="ADAL" clId="{32EB42C6-7614-46A9-BCEF-AFCC721D9556}" dt="2022-01-11T15:05:34.662" v="1697" actId="26606"/>
          <ac:cxnSpMkLst>
            <pc:docMk/>
            <pc:sldMk cId="781661114" sldId="258"/>
            <ac:cxnSpMk id="31" creationId="{D82D0EB3-F080-46A3-B0EA-B1D31CB0624B}"/>
          </ac:cxnSpMkLst>
        </pc:cxnChg>
        <pc:cxnChg chg="add del">
          <ac:chgData name="Sian Louise Werner (1904813)" userId="83fb81f1-3ee8-43be-b232-774d41528a1f" providerId="ADAL" clId="{32EB42C6-7614-46A9-BCEF-AFCC721D9556}" dt="2022-01-11T14:55:01.386" v="1606" actId="26606"/>
          <ac:cxnSpMkLst>
            <pc:docMk/>
            <pc:sldMk cId="781661114" sldId="258"/>
            <ac:cxnSpMk id="34" creationId="{85F43125-882B-4EB9-AF6E-F9177B8FBED6}"/>
          </ac:cxnSpMkLst>
        </pc:cxnChg>
        <pc:cxnChg chg="add del">
          <ac:chgData name="Sian Louise Werner (1904813)" userId="83fb81f1-3ee8-43be-b232-774d41528a1f" providerId="ADAL" clId="{32EB42C6-7614-46A9-BCEF-AFCC721D9556}" dt="2022-01-11T15:58:23.879" v="3023"/>
          <ac:cxnSpMkLst>
            <pc:docMk/>
            <pc:sldMk cId="781661114" sldId="258"/>
            <ac:cxnSpMk id="35" creationId="{CE6BB030-0630-4DB2-80B6-45997539B8CA}"/>
          </ac:cxnSpMkLst>
        </pc:cxnChg>
        <pc:cxnChg chg="add del">
          <ac:chgData name="Sian Louise Werner (1904813)" userId="83fb81f1-3ee8-43be-b232-774d41528a1f" providerId="ADAL" clId="{32EB42C6-7614-46A9-BCEF-AFCC721D9556}" dt="2022-01-11T14:55:17.907" v="1610" actId="26606"/>
          <ac:cxnSpMkLst>
            <pc:docMk/>
            <pc:sldMk cId="781661114" sldId="258"/>
            <ac:cxnSpMk id="36" creationId="{CE6BB030-0630-4DB2-80B6-45997539B8CA}"/>
          </ac:cxnSpMkLst>
        </pc:cxnChg>
        <pc:cxnChg chg="add del">
          <ac:chgData name="Sian Louise Werner (1904813)" userId="83fb81f1-3ee8-43be-b232-774d41528a1f" providerId="ADAL" clId="{32EB42C6-7614-46A9-BCEF-AFCC721D9556}" dt="2022-01-11T16:15:45.126" v="4210" actId="26606"/>
          <ac:cxnSpMkLst>
            <pc:docMk/>
            <pc:sldMk cId="781661114" sldId="258"/>
            <ac:cxnSpMk id="37" creationId="{663C8FED-729C-4FBD-96C1-4F314D1A5EC4}"/>
          </ac:cxnSpMkLst>
        </pc:cxnChg>
        <pc:cxnChg chg="add del">
          <ac:chgData name="Sian Louise Werner (1904813)" userId="83fb81f1-3ee8-43be-b232-774d41528a1f" providerId="ADAL" clId="{32EB42C6-7614-46A9-BCEF-AFCC721D9556}" dt="2022-01-11T14:58:57.020" v="1627" actId="26606"/>
          <ac:cxnSpMkLst>
            <pc:docMk/>
            <pc:sldMk cId="781661114" sldId="258"/>
            <ac:cxnSpMk id="43" creationId="{EE853DD3-8C8F-42D8-8519-FD8000DB122C}"/>
          </ac:cxnSpMkLst>
        </pc:cxnChg>
        <pc:cxnChg chg="add del">
          <ac:chgData name="Sian Louise Werner (1904813)" userId="83fb81f1-3ee8-43be-b232-774d41528a1f" providerId="ADAL" clId="{32EB42C6-7614-46A9-BCEF-AFCC721D9556}" dt="2022-01-11T16:48:53.811" v="4919"/>
          <ac:cxnSpMkLst>
            <pc:docMk/>
            <pc:sldMk cId="781661114" sldId="258"/>
            <ac:cxnSpMk id="48" creationId="{0324CA8B-DCB6-4AF3-9EC4-839ED65929A1}"/>
          </ac:cxnSpMkLst>
        </pc:cxnChg>
        <pc:cxnChg chg="add del">
          <ac:chgData name="Sian Louise Werner (1904813)" userId="83fb81f1-3ee8-43be-b232-774d41528a1f" providerId="ADAL" clId="{32EB42C6-7614-46A9-BCEF-AFCC721D9556}" dt="2022-01-11T14:59:17.467" v="1632" actId="26606"/>
          <ac:cxnSpMkLst>
            <pc:docMk/>
            <pc:sldMk cId="781661114" sldId="258"/>
            <ac:cxnSpMk id="52" creationId="{EE853DD3-8C8F-42D8-8519-FD8000DB122C}"/>
          </ac:cxnSpMkLst>
        </pc:cxnChg>
        <pc:cxnChg chg="add del">
          <ac:chgData name="Sian Louise Werner (1904813)" userId="83fb81f1-3ee8-43be-b232-774d41528a1f" providerId="ADAL" clId="{32EB42C6-7614-46A9-BCEF-AFCC721D9556}" dt="2022-01-11T15:02:55.334" v="1684" actId="26606"/>
          <ac:cxnSpMkLst>
            <pc:docMk/>
            <pc:sldMk cId="781661114" sldId="258"/>
            <ac:cxnSpMk id="61" creationId="{AE6B554C-3D30-4464-80F1-6E0456D49952}"/>
          </ac:cxnSpMkLst>
        </pc:cxnChg>
        <pc:cxnChg chg="add del">
          <ac:chgData name="Sian Louise Werner (1904813)" userId="83fb81f1-3ee8-43be-b232-774d41528a1f" providerId="ADAL" clId="{32EB42C6-7614-46A9-BCEF-AFCC721D9556}" dt="2022-01-11T15:02:04.860" v="1677" actId="26606"/>
          <ac:cxnSpMkLst>
            <pc:docMk/>
            <pc:sldMk cId="781661114" sldId="258"/>
            <ac:cxnSpMk id="72" creationId="{AE6B554C-3D30-4464-80F1-6E0456D49952}"/>
          </ac:cxnSpMkLst>
        </pc:cxnChg>
      </pc:sldChg>
      <pc:sldChg chg="addSp delSp modSp new mod setBg">
        <pc:chgData name="Sian Louise Werner (1904813)" userId="83fb81f1-3ee8-43be-b232-774d41528a1f" providerId="ADAL" clId="{32EB42C6-7614-46A9-BCEF-AFCC721D9556}" dt="2022-01-11T15:20:53.438" v="2398" actId="26606"/>
        <pc:sldMkLst>
          <pc:docMk/>
          <pc:sldMk cId="189097159" sldId="259"/>
        </pc:sldMkLst>
        <pc:spChg chg="mod">
          <ac:chgData name="Sian Louise Werner (1904813)" userId="83fb81f1-3ee8-43be-b232-774d41528a1f" providerId="ADAL" clId="{32EB42C6-7614-46A9-BCEF-AFCC721D9556}" dt="2022-01-11T15:20:53.438" v="2398" actId="26606"/>
          <ac:spMkLst>
            <pc:docMk/>
            <pc:sldMk cId="189097159" sldId="259"/>
            <ac:spMk id="2" creationId="{A6C7FC31-9528-4A08-90B8-3CA2DC78D3FF}"/>
          </ac:spMkLst>
        </pc:spChg>
        <pc:spChg chg="del mod">
          <ac:chgData name="Sian Louise Werner (1904813)" userId="83fb81f1-3ee8-43be-b232-774d41528a1f" providerId="ADAL" clId="{32EB42C6-7614-46A9-BCEF-AFCC721D9556}" dt="2022-01-11T15:20:07.159" v="2393" actId="26606"/>
          <ac:spMkLst>
            <pc:docMk/>
            <pc:sldMk cId="189097159" sldId="259"/>
            <ac:spMk id="3" creationId="{B8BB5DD5-0AC2-45BA-AABB-D3249BE21D53}"/>
          </ac:spMkLst>
        </pc:spChg>
        <pc:spChg chg="add del">
          <ac:chgData name="Sian Louise Werner (1904813)" userId="83fb81f1-3ee8-43be-b232-774d41528a1f" providerId="ADAL" clId="{32EB42C6-7614-46A9-BCEF-AFCC721D9556}" dt="2022-01-11T15:14:28.368" v="2386" actId="26606"/>
          <ac:spMkLst>
            <pc:docMk/>
            <pc:sldMk cId="189097159" sldId="259"/>
            <ac:spMk id="8" creationId="{BC82E0D7-37D0-4C31-B2DA-233C8F10C968}"/>
          </ac:spMkLst>
        </pc:spChg>
        <pc:spChg chg="add del">
          <ac:chgData name="Sian Louise Werner (1904813)" userId="83fb81f1-3ee8-43be-b232-774d41528a1f" providerId="ADAL" clId="{32EB42C6-7614-46A9-BCEF-AFCC721D9556}" dt="2022-01-11T15:14:28.368" v="2386" actId="26606"/>
          <ac:spMkLst>
            <pc:docMk/>
            <pc:sldMk cId="189097159" sldId="259"/>
            <ac:spMk id="12" creationId="{F9F40211-4307-4706-AE59-83AC153FBFFA}"/>
          </ac:spMkLst>
        </pc:spChg>
        <pc:spChg chg="add mod">
          <ac:chgData name="Sian Louise Werner (1904813)" userId="83fb81f1-3ee8-43be-b232-774d41528a1f" providerId="ADAL" clId="{32EB42C6-7614-46A9-BCEF-AFCC721D9556}" dt="2022-01-11T15:20:53.438" v="2398" actId="26606"/>
          <ac:spMkLst>
            <pc:docMk/>
            <pc:sldMk cId="189097159" sldId="259"/>
            <ac:spMk id="13" creationId="{81EB3B64-1835-45FC-A12C-511960E92AE5}"/>
          </ac:spMkLst>
        </pc:spChg>
        <pc:spChg chg="add del">
          <ac:chgData name="Sian Louise Werner (1904813)" userId="83fb81f1-3ee8-43be-b232-774d41528a1f" providerId="ADAL" clId="{32EB42C6-7614-46A9-BCEF-AFCC721D9556}" dt="2022-01-11T15:20:53.126" v="2397" actId="26606"/>
          <ac:spMkLst>
            <pc:docMk/>
            <pc:sldMk cId="189097159" sldId="259"/>
            <ac:spMk id="20" creationId="{97C30D63-10C8-4409-A67E-476C04F7594D}"/>
          </ac:spMkLst>
        </pc:spChg>
        <pc:spChg chg="add del">
          <ac:chgData name="Sian Louise Werner (1904813)" userId="83fb81f1-3ee8-43be-b232-774d41528a1f" providerId="ADAL" clId="{32EB42C6-7614-46A9-BCEF-AFCC721D9556}" dt="2022-01-11T15:20:53.126" v="2397" actId="26606"/>
          <ac:spMkLst>
            <pc:docMk/>
            <pc:sldMk cId="189097159" sldId="259"/>
            <ac:spMk id="24" creationId="{9C0D923B-71CC-44D9-AA61-B3BD611C8F2A}"/>
          </ac:spMkLst>
        </pc:spChg>
        <pc:spChg chg="add del">
          <ac:chgData name="Sian Louise Werner (1904813)" userId="83fb81f1-3ee8-43be-b232-774d41528a1f" providerId="ADAL" clId="{32EB42C6-7614-46A9-BCEF-AFCC721D9556}" dt="2022-01-11T15:20:53.126" v="2397" actId="26606"/>
          <ac:spMkLst>
            <pc:docMk/>
            <pc:sldMk cId="189097159" sldId="259"/>
            <ac:spMk id="26" creationId="{7DD3B58E-0CD0-4486-9C2C-F5C9AA564749}"/>
          </ac:spMkLst>
        </pc:spChg>
        <pc:graphicFrameChg chg="add mod ord modGraphic">
          <ac:chgData name="Sian Louise Werner (1904813)" userId="83fb81f1-3ee8-43be-b232-774d41528a1f" providerId="ADAL" clId="{32EB42C6-7614-46A9-BCEF-AFCC721D9556}" dt="2022-01-11T15:20:53.438" v="2398" actId="26606"/>
          <ac:graphicFrameMkLst>
            <pc:docMk/>
            <pc:sldMk cId="189097159" sldId="259"/>
            <ac:graphicFrameMk id="15" creationId="{737459E6-57BD-4AF1-8488-C87F004EB521}"/>
          </ac:graphicFrameMkLst>
        </pc:graphicFrameChg>
        <pc:picChg chg="add del mod ord">
          <ac:chgData name="Sian Louise Werner (1904813)" userId="83fb81f1-3ee8-43be-b232-774d41528a1f" providerId="ADAL" clId="{32EB42C6-7614-46A9-BCEF-AFCC721D9556}" dt="2022-01-11T15:14:48.225" v="2387" actId="21"/>
          <ac:picMkLst>
            <pc:docMk/>
            <pc:sldMk cId="189097159" sldId="259"/>
            <ac:picMk id="5" creationId="{4B999FFA-9350-4CA8-8650-DB2FE9AB9FB2}"/>
          </ac:picMkLst>
        </pc:picChg>
        <pc:picChg chg="add mod ord">
          <ac:chgData name="Sian Louise Werner (1904813)" userId="83fb81f1-3ee8-43be-b232-774d41528a1f" providerId="ADAL" clId="{32EB42C6-7614-46A9-BCEF-AFCC721D9556}" dt="2022-01-11T15:20:53.438" v="2398" actId="26606"/>
          <ac:picMkLst>
            <pc:docMk/>
            <pc:sldMk cId="189097159" sldId="259"/>
            <ac:picMk id="7" creationId="{F8A43066-1263-4D6E-AFED-EE204F133C6A}"/>
          </ac:picMkLst>
        </pc:picChg>
        <pc:picChg chg="add mod">
          <ac:chgData name="Sian Louise Werner (1904813)" userId="83fb81f1-3ee8-43be-b232-774d41528a1f" providerId="ADAL" clId="{32EB42C6-7614-46A9-BCEF-AFCC721D9556}" dt="2022-01-11T15:20:53.438" v="2398" actId="26606"/>
          <ac:picMkLst>
            <pc:docMk/>
            <pc:sldMk cId="189097159" sldId="259"/>
            <ac:picMk id="11" creationId="{A9A480EE-744B-4728-90B1-FA1A3E19D563}"/>
          </ac:picMkLst>
        </pc:picChg>
        <pc:cxnChg chg="add del">
          <ac:chgData name="Sian Louise Werner (1904813)" userId="83fb81f1-3ee8-43be-b232-774d41528a1f" providerId="ADAL" clId="{32EB42C6-7614-46A9-BCEF-AFCC721D9556}" dt="2022-01-11T15:14:28.368" v="2386" actId="26606"/>
          <ac:cxnSpMkLst>
            <pc:docMk/>
            <pc:sldMk cId="189097159" sldId="259"/>
            <ac:cxnSpMk id="10" creationId="{1AD3A364-FD48-4C42-B623-DAD0C3ED6B47}"/>
          </ac:cxnSpMkLst>
        </pc:cxnChg>
        <pc:cxnChg chg="add del">
          <ac:chgData name="Sian Louise Werner (1904813)" userId="83fb81f1-3ee8-43be-b232-774d41528a1f" providerId="ADAL" clId="{32EB42C6-7614-46A9-BCEF-AFCC721D9556}" dt="2022-01-11T15:20:53.126" v="2397" actId="26606"/>
          <ac:cxnSpMkLst>
            <pc:docMk/>
            <pc:sldMk cId="189097159" sldId="259"/>
            <ac:cxnSpMk id="22" creationId="{AE6B554C-3D30-4464-80F1-6E0456D49952}"/>
          </ac:cxnSpMkLst>
        </pc:cxnChg>
      </pc:sldChg>
      <pc:sldChg chg="new del">
        <pc:chgData name="Sian Louise Werner (1904813)" userId="83fb81f1-3ee8-43be-b232-774d41528a1f" providerId="ADAL" clId="{32EB42C6-7614-46A9-BCEF-AFCC721D9556}" dt="2022-01-11T15:21:23.388" v="2400" actId="680"/>
        <pc:sldMkLst>
          <pc:docMk/>
          <pc:sldMk cId="35065551" sldId="260"/>
        </pc:sldMkLst>
      </pc:sldChg>
      <pc:sldChg chg="new del">
        <pc:chgData name="Sian Louise Werner (1904813)" userId="83fb81f1-3ee8-43be-b232-774d41528a1f" providerId="ADAL" clId="{32EB42C6-7614-46A9-BCEF-AFCC721D9556}" dt="2022-01-11T15:21:37.310" v="2402" actId="2696"/>
        <pc:sldMkLst>
          <pc:docMk/>
          <pc:sldMk cId="342909229" sldId="260"/>
        </pc:sldMkLst>
      </pc:sldChg>
      <pc:sldChg chg="addSp delSp modSp new mod setBg delDesignElem">
        <pc:chgData name="Sian Louise Werner (1904813)" userId="83fb81f1-3ee8-43be-b232-774d41528a1f" providerId="ADAL" clId="{32EB42C6-7614-46A9-BCEF-AFCC721D9556}" dt="2022-01-11T16:07:49.062" v="3249"/>
        <pc:sldMkLst>
          <pc:docMk/>
          <pc:sldMk cId="922393959" sldId="260"/>
        </pc:sldMkLst>
        <pc:spChg chg="mod">
          <ac:chgData name="Sian Louise Werner (1904813)" userId="83fb81f1-3ee8-43be-b232-774d41528a1f" providerId="ADAL" clId="{32EB42C6-7614-46A9-BCEF-AFCC721D9556}" dt="2022-01-11T15:58:42.973" v="3026" actId="26606"/>
          <ac:spMkLst>
            <pc:docMk/>
            <pc:sldMk cId="922393959" sldId="260"/>
            <ac:spMk id="2" creationId="{CB92C0E6-4379-4D07-9640-E7ACFFD7B4C9}"/>
          </ac:spMkLst>
        </pc:spChg>
        <pc:spChg chg="mod ord">
          <ac:chgData name="Sian Louise Werner (1904813)" userId="83fb81f1-3ee8-43be-b232-774d41528a1f" providerId="ADAL" clId="{32EB42C6-7614-46A9-BCEF-AFCC721D9556}" dt="2022-01-11T15:58:42.973" v="3026" actId="26606"/>
          <ac:spMkLst>
            <pc:docMk/>
            <pc:sldMk cId="922393959" sldId="260"/>
            <ac:spMk id="3" creationId="{7E8FA510-6252-4CBC-8FC5-392BE89C516F}"/>
          </ac:spMkLst>
        </pc:spChg>
        <pc:spChg chg="add del">
          <ac:chgData name="Sian Louise Werner (1904813)" userId="83fb81f1-3ee8-43be-b232-774d41528a1f" providerId="ADAL" clId="{32EB42C6-7614-46A9-BCEF-AFCC721D9556}" dt="2022-01-11T15:57:59.285" v="3016" actId="26606"/>
          <ac:spMkLst>
            <pc:docMk/>
            <pc:sldMk cId="922393959" sldId="260"/>
            <ac:spMk id="11" creationId="{80EBA9EE-3FE6-418E-A89D-5ED27CECCEC5}"/>
          </ac:spMkLst>
        </pc:spChg>
        <pc:spChg chg="add del">
          <ac:chgData name="Sian Louise Werner (1904813)" userId="83fb81f1-3ee8-43be-b232-774d41528a1f" providerId="ADAL" clId="{32EB42C6-7614-46A9-BCEF-AFCC721D9556}" dt="2022-01-11T15:57:59.285" v="3016" actId="26606"/>
          <ac:spMkLst>
            <pc:docMk/>
            <pc:sldMk cId="922393959" sldId="260"/>
            <ac:spMk id="13" creationId="{A9BF9983-947A-4CEF-9652-7BC9F818C93A}"/>
          </ac:spMkLst>
        </pc:spChg>
        <pc:spChg chg="add del">
          <ac:chgData name="Sian Louise Werner (1904813)" userId="83fb81f1-3ee8-43be-b232-774d41528a1f" providerId="ADAL" clId="{32EB42C6-7614-46A9-BCEF-AFCC721D9556}" dt="2022-01-11T15:56:34.836" v="3006" actId="26606"/>
          <ac:spMkLst>
            <pc:docMk/>
            <pc:sldMk cId="922393959" sldId="260"/>
            <ac:spMk id="14" creationId="{CBD16B59-3403-4E6A-B56D-C6FB32FB1570}"/>
          </ac:spMkLst>
        </pc:spChg>
        <pc:spChg chg="add del">
          <ac:chgData name="Sian Louise Werner (1904813)" userId="83fb81f1-3ee8-43be-b232-774d41528a1f" providerId="ADAL" clId="{32EB42C6-7614-46A9-BCEF-AFCC721D9556}" dt="2022-01-11T15:57:59.285" v="3016" actId="26606"/>
          <ac:spMkLst>
            <pc:docMk/>
            <pc:sldMk cId="922393959" sldId="260"/>
            <ac:spMk id="15" creationId="{8145A43B-D00E-4503-A906-F2006E08E17D}"/>
          </ac:spMkLst>
        </pc:spChg>
        <pc:spChg chg="add del">
          <ac:chgData name="Sian Louise Werner (1904813)" userId="83fb81f1-3ee8-43be-b232-774d41528a1f" providerId="ADAL" clId="{32EB42C6-7614-46A9-BCEF-AFCC721D9556}" dt="2022-01-11T15:57:59.285" v="3016" actId="26606"/>
          <ac:spMkLst>
            <pc:docMk/>
            <pc:sldMk cId="922393959" sldId="260"/>
            <ac:spMk id="17" creationId="{214E4CB9-A5AE-41C7-8A69-E04C399F0AC9}"/>
          </ac:spMkLst>
        </pc:spChg>
        <pc:spChg chg="add del">
          <ac:chgData name="Sian Louise Werner (1904813)" userId="83fb81f1-3ee8-43be-b232-774d41528a1f" providerId="ADAL" clId="{32EB42C6-7614-46A9-BCEF-AFCC721D9556}" dt="2022-01-11T15:56:34.836" v="3006" actId="26606"/>
          <ac:spMkLst>
            <pc:docMk/>
            <pc:sldMk cId="922393959" sldId="260"/>
            <ac:spMk id="18" creationId="{E94C59A3-AD15-412B-8F23-C344E01928C1}"/>
          </ac:spMkLst>
        </pc:spChg>
        <pc:spChg chg="add del">
          <ac:chgData name="Sian Louise Werner (1904813)" userId="83fb81f1-3ee8-43be-b232-774d41528a1f" providerId="ADAL" clId="{32EB42C6-7614-46A9-BCEF-AFCC721D9556}" dt="2022-01-11T15:58:23.879" v="3023"/>
          <ac:spMkLst>
            <pc:docMk/>
            <pc:sldMk cId="922393959" sldId="260"/>
            <ac:spMk id="19" creationId="{7C5AF0E5-C01E-4208-9641-F0837FFADA4D}"/>
          </ac:spMkLst>
        </pc:spChg>
        <pc:spChg chg="add del">
          <ac:chgData name="Sian Louise Werner (1904813)" userId="83fb81f1-3ee8-43be-b232-774d41528a1f" providerId="ADAL" clId="{32EB42C6-7614-46A9-BCEF-AFCC721D9556}" dt="2022-01-11T15:58:23.879" v="3023"/>
          <ac:spMkLst>
            <pc:docMk/>
            <pc:sldMk cId="922393959" sldId="260"/>
            <ac:spMk id="21" creationId="{CFB96EFC-3307-4817-BA8D-F24EB9659939}"/>
          </ac:spMkLst>
        </pc:spChg>
        <pc:spChg chg="add del">
          <ac:chgData name="Sian Louise Werner (1904813)" userId="83fb81f1-3ee8-43be-b232-774d41528a1f" providerId="ADAL" clId="{32EB42C6-7614-46A9-BCEF-AFCC721D9556}" dt="2022-01-11T15:57:46.913" v="3012" actId="26606"/>
          <ac:spMkLst>
            <pc:docMk/>
            <pc:sldMk cId="922393959" sldId="260"/>
            <ac:spMk id="24" creationId="{140E7EE3-AC12-4470-8ADF-01E88A5BB0DD}"/>
          </ac:spMkLst>
        </pc:spChg>
        <pc:spChg chg="add del">
          <ac:chgData name="Sian Louise Werner (1904813)" userId="83fb81f1-3ee8-43be-b232-774d41528a1f" providerId="ADAL" clId="{32EB42C6-7614-46A9-BCEF-AFCC721D9556}" dt="2022-01-11T15:57:46.913" v="3012" actId="26606"/>
          <ac:spMkLst>
            <pc:docMk/>
            <pc:sldMk cId="922393959" sldId="260"/>
            <ac:spMk id="26" creationId="{267AF41B-2891-4DBC-9FDB-0F97EEBE8F7B}"/>
          </ac:spMkLst>
        </pc:spChg>
        <pc:spChg chg="add del">
          <ac:chgData name="Sian Louise Werner (1904813)" userId="83fb81f1-3ee8-43be-b232-774d41528a1f" providerId="ADAL" clId="{32EB42C6-7614-46A9-BCEF-AFCC721D9556}" dt="2022-01-11T16:07:49.062" v="3249"/>
          <ac:spMkLst>
            <pc:docMk/>
            <pc:sldMk cId="922393959" sldId="260"/>
            <ac:spMk id="27" creationId="{CBD16B59-3403-4E6A-B56D-C6FB32FB1570}"/>
          </ac:spMkLst>
        </pc:spChg>
        <pc:spChg chg="add del">
          <ac:chgData name="Sian Louise Werner (1904813)" userId="83fb81f1-3ee8-43be-b232-774d41528a1f" providerId="ADAL" clId="{32EB42C6-7614-46A9-BCEF-AFCC721D9556}" dt="2022-01-11T16:07:49.062" v="3249"/>
          <ac:spMkLst>
            <pc:docMk/>
            <pc:sldMk cId="922393959" sldId="260"/>
            <ac:spMk id="29" creationId="{E94C59A3-AD15-412B-8F23-C344E01928C1}"/>
          </ac:spMkLst>
        </pc:spChg>
        <pc:picChg chg="add mod ord">
          <ac:chgData name="Sian Louise Werner (1904813)" userId="83fb81f1-3ee8-43be-b232-774d41528a1f" providerId="ADAL" clId="{32EB42C6-7614-46A9-BCEF-AFCC721D9556}" dt="2022-01-11T15:58:42.973" v="3026" actId="26606"/>
          <ac:picMkLst>
            <pc:docMk/>
            <pc:sldMk cId="922393959" sldId="260"/>
            <ac:picMk id="5" creationId="{ABC5481D-CF62-46EC-88CB-760B0FA767C7}"/>
          </ac:picMkLst>
        </pc:picChg>
        <pc:picChg chg="add mod ord">
          <ac:chgData name="Sian Louise Werner (1904813)" userId="83fb81f1-3ee8-43be-b232-774d41528a1f" providerId="ADAL" clId="{32EB42C6-7614-46A9-BCEF-AFCC721D9556}" dt="2022-01-11T15:58:42.973" v="3026" actId="26606"/>
          <ac:picMkLst>
            <pc:docMk/>
            <pc:sldMk cId="922393959" sldId="260"/>
            <ac:picMk id="7" creationId="{F70AD51D-EA81-43CA-B147-464E5AD13ADD}"/>
          </ac:picMkLst>
        </pc:picChg>
        <pc:picChg chg="add mod ord">
          <ac:chgData name="Sian Louise Werner (1904813)" userId="83fb81f1-3ee8-43be-b232-774d41528a1f" providerId="ADAL" clId="{32EB42C6-7614-46A9-BCEF-AFCC721D9556}" dt="2022-01-11T15:58:42.973" v="3026" actId="26606"/>
          <ac:picMkLst>
            <pc:docMk/>
            <pc:sldMk cId="922393959" sldId="260"/>
            <ac:picMk id="9" creationId="{8E2A2006-5744-4AC4-8AA6-549E78C34AB5}"/>
          </ac:picMkLst>
        </pc:picChg>
        <pc:cxnChg chg="add del">
          <ac:chgData name="Sian Louise Werner (1904813)" userId="83fb81f1-3ee8-43be-b232-774d41528a1f" providerId="ADAL" clId="{32EB42C6-7614-46A9-BCEF-AFCC721D9556}" dt="2022-01-11T15:57:59.285" v="3016" actId="26606"/>
          <ac:cxnSpMkLst>
            <pc:docMk/>
            <pc:sldMk cId="922393959" sldId="260"/>
            <ac:cxnSpMk id="12" creationId="{211F5BCD-EA2D-4735-963E-FD1DB4C17961}"/>
          </ac:cxnSpMkLst>
        </pc:cxnChg>
        <pc:cxnChg chg="add del">
          <ac:chgData name="Sian Louise Werner (1904813)" userId="83fb81f1-3ee8-43be-b232-774d41528a1f" providerId="ADAL" clId="{32EB42C6-7614-46A9-BCEF-AFCC721D9556}" dt="2022-01-11T15:56:34.836" v="3006" actId="26606"/>
          <ac:cxnSpMkLst>
            <pc:docMk/>
            <pc:sldMk cId="922393959" sldId="260"/>
            <ac:cxnSpMk id="16" creationId="{EE853DD3-8C8F-42D8-8519-FD8000DB122C}"/>
          </ac:cxnSpMkLst>
        </pc:cxnChg>
        <pc:cxnChg chg="add del">
          <ac:chgData name="Sian Louise Werner (1904813)" userId="83fb81f1-3ee8-43be-b232-774d41528a1f" providerId="ADAL" clId="{32EB42C6-7614-46A9-BCEF-AFCC721D9556}" dt="2022-01-11T15:56:49.611" v="3008" actId="26606"/>
          <ac:cxnSpMkLst>
            <pc:docMk/>
            <pc:sldMk cId="922393959" sldId="260"/>
            <ac:cxnSpMk id="20" creationId="{D82D0EB3-F080-46A3-B0EA-B1D31CB0624B}"/>
          </ac:cxnSpMkLst>
        </pc:cxnChg>
        <pc:cxnChg chg="add del">
          <ac:chgData name="Sian Louise Werner (1904813)" userId="83fb81f1-3ee8-43be-b232-774d41528a1f" providerId="ADAL" clId="{32EB42C6-7614-46A9-BCEF-AFCC721D9556}" dt="2022-01-11T15:57:17.291" v="3010" actId="26606"/>
          <ac:cxnSpMkLst>
            <pc:docMk/>
            <pc:sldMk cId="922393959" sldId="260"/>
            <ac:cxnSpMk id="22" creationId="{CE6BB030-0630-4DB2-80B6-45997539B8CA}"/>
          </ac:cxnSpMkLst>
        </pc:cxnChg>
        <pc:cxnChg chg="add del">
          <ac:chgData name="Sian Louise Werner (1904813)" userId="83fb81f1-3ee8-43be-b232-774d41528a1f" providerId="ADAL" clId="{32EB42C6-7614-46A9-BCEF-AFCC721D9556}" dt="2022-01-11T15:58:23.879" v="3023"/>
          <ac:cxnSpMkLst>
            <pc:docMk/>
            <pc:sldMk cId="922393959" sldId="260"/>
            <ac:cxnSpMk id="23" creationId="{85F43125-882B-4EB9-AF6E-F9177B8FBED6}"/>
          </ac:cxnSpMkLst>
        </pc:cxnChg>
        <pc:cxnChg chg="add del">
          <ac:chgData name="Sian Louise Werner (1904813)" userId="83fb81f1-3ee8-43be-b232-774d41528a1f" providerId="ADAL" clId="{32EB42C6-7614-46A9-BCEF-AFCC721D9556}" dt="2022-01-11T15:57:46.913" v="3012" actId="26606"/>
          <ac:cxnSpMkLst>
            <pc:docMk/>
            <pc:sldMk cId="922393959" sldId="260"/>
            <ac:cxnSpMk id="25" creationId="{D8F486DE-7992-4C6F-9005-CD91784BD26F}"/>
          </ac:cxnSpMkLst>
        </pc:cxnChg>
        <pc:cxnChg chg="add del">
          <ac:chgData name="Sian Louise Werner (1904813)" userId="83fb81f1-3ee8-43be-b232-774d41528a1f" providerId="ADAL" clId="{32EB42C6-7614-46A9-BCEF-AFCC721D9556}" dt="2022-01-11T16:07:49.062" v="3249"/>
          <ac:cxnSpMkLst>
            <pc:docMk/>
            <pc:sldMk cId="922393959" sldId="260"/>
            <ac:cxnSpMk id="28" creationId="{EE853DD3-8C8F-42D8-8519-FD8000DB122C}"/>
          </ac:cxnSpMkLst>
        </pc:cxnChg>
      </pc:sldChg>
      <pc:sldChg chg="addSp delSp modSp new mod setBg">
        <pc:chgData name="Sian Louise Werner (1904813)" userId="83fb81f1-3ee8-43be-b232-774d41528a1f" providerId="ADAL" clId="{32EB42C6-7614-46A9-BCEF-AFCC721D9556}" dt="2022-01-11T16:57:45.475" v="4930"/>
        <pc:sldMkLst>
          <pc:docMk/>
          <pc:sldMk cId="1773208494" sldId="261"/>
        </pc:sldMkLst>
        <pc:spChg chg="mod">
          <ac:chgData name="Sian Louise Werner (1904813)" userId="83fb81f1-3ee8-43be-b232-774d41528a1f" providerId="ADAL" clId="{32EB42C6-7614-46A9-BCEF-AFCC721D9556}" dt="2022-01-11T16:57:45.475" v="4930"/>
          <ac:spMkLst>
            <pc:docMk/>
            <pc:sldMk cId="1773208494" sldId="261"/>
            <ac:spMk id="2" creationId="{F96C41A1-6837-4031-A361-B978D2B1629A}"/>
          </ac:spMkLst>
        </pc:spChg>
        <pc:spChg chg="add del mod">
          <ac:chgData name="Sian Louise Werner (1904813)" userId="83fb81f1-3ee8-43be-b232-774d41528a1f" providerId="ADAL" clId="{32EB42C6-7614-46A9-BCEF-AFCC721D9556}" dt="2022-01-11T16:07:09.057" v="3243" actId="26606"/>
          <ac:spMkLst>
            <pc:docMk/>
            <pc:sldMk cId="1773208494" sldId="261"/>
            <ac:spMk id="3" creationId="{A9AD6F62-90EE-4816-BDE6-1D106FB21FB3}"/>
          </ac:spMkLst>
        </pc:spChg>
        <pc:spChg chg="add del">
          <ac:chgData name="Sian Louise Werner (1904813)" userId="83fb81f1-3ee8-43be-b232-774d41528a1f" providerId="ADAL" clId="{32EB42C6-7614-46A9-BCEF-AFCC721D9556}" dt="2022-01-11T16:08:04.690" v="3251" actId="26606"/>
          <ac:spMkLst>
            <pc:docMk/>
            <pc:sldMk cId="1773208494" sldId="261"/>
            <ac:spMk id="12" creationId="{04AB5694-85E8-4E8A-B983-20F179E3F200}"/>
          </ac:spMkLst>
        </pc:spChg>
        <pc:graphicFrameChg chg="add del mod">
          <ac:chgData name="Sian Louise Werner (1904813)" userId="83fb81f1-3ee8-43be-b232-774d41528a1f" providerId="ADAL" clId="{32EB42C6-7614-46A9-BCEF-AFCC721D9556}" dt="2022-01-11T16:03:45.865" v="3095"/>
          <ac:graphicFrameMkLst>
            <pc:docMk/>
            <pc:sldMk cId="1773208494" sldId="261"/>
            <ac:graphicFrameMk id="4" creationId="{0B349555-B258-40D4-A8AD-AA31CECAD005}"/>
          </ac:graphicFrameMkLst>
        </pc:graphicFrameChg>
        <pc:graphicFrameChg chg="add del">
          <ac:chgData name="Sian Louise Werner (1904813)" userId="83fb81f1-3ee8-43be-b232-774d41528a1f" providerId="ADAL" clId="{32EB42C6-7614-46A9-BCEF-AFCC721D9556}" dt="2022-01-11T16:07:08.957" v="3242" actId="26606"/>
          <ac:graphicFrameMkLst>
            <pc:docMk/>
            <pc:sldMk cId="1773208494" sldId="261"/>
            <ac:graphicFrameMk id="5" creationId="{2CCFA69E-9F93-40E0-B789-218B997D70F0}"/>
          </ac:graphicFrameMkLst>
        </pc:graphicFrameChg>
        <pc:graphicFrameChg chg="add mod modGraphic">
          <ac:chgData name="Sian Louise Werner (1904813)" userId="83fb81f1-3ee8-43be-b232-774d41528a1f" providerId="ADAL" clId="{32EB42C6-7614-46A9-BCEF-AFCC721D9556}" dt="2022-01-11T16:16:37.339" v="4214" actId="20577"/>
          <ac:graphicFrameMkLst>
            <pc:docMk/>
            <pc:sldMk cId="1773208494" sldId="261"/>
            <ac:graphicFrameMk id="7" creationId="{6DD87460-1F95-4249-8DF0-A0EAB666A1AF}"/>
          </ac:graphicFrameMkLst>
        </pc:graphicFrameChg>
        <pc:cxnChg chg="add del">
          <ac:chgData name="Sian Louise Werner (1904813)" userId="83fb81f1-3ee8-43be-b232-774d41528a1f" providerId="ADAL" clId="{32EB42C6-7614-46A9-BCEF-AFCC721D9556}" dt="2022-01-11T16:08:04.690" v="3251" actId="26606"/>
          <ac:cxnSpMkLst>
            <pc:docMk/>
            <pc:sldMk cId="1773208494" sldId="261"/>
            <ac:cxnSpMk id="14" creationId="{44C04868-2D54-41C4-AC40-1F5F584BF4A5}"/>
          </ac:cxnSpMkLst>
        </pc:cxnChg>
      </pc:sldChg>
      <pc:sldChg chg="new del">
        <pc:chgData name="Sian Louise Werner (1904813)" userId="83fb81f1-3ee8-43be-b232-774d41528a1f" providerId="ADAL" clId="{32EB42C6-7614-46A9-BCEF-AFCC721D9556}" dt="2022-01-11T15:21:59.038" v="2405" actId="2696"/>
        <pc:sldMkLst>
          <pc:docMk/>
          <pc:sldMk cId="3295277564" sldId="261"/>
        </pc:sldMkLst>
      </pc:sldChg>
      <pc:sldChg chg="addSp delSp modSp new mod setBg delDesignElem">
        <pc:chgData name="Sian Louise Werner (1904813)" userId="83fb81f1-3ee8-43be-b232-774d41528a1f" providerId="ADAL" clId="{32EB42C6-7614-46A9-BCEF-AFCC721D9556}" dt="2022-01-11T16:57:45.475" v="4930"/>
        <pc:sldMkLst>
          <pc:docMk/>
          <pc:sldMk cId="1762055195" sldId="262"/>
        </pc:sldMkLst>
        <pc:spChg chg="mod">
          <ac:chgData name="Sian Louise Werner (1904813)" userId="83fb81f1-3ee8-43be-b232-774d41528a1f" providerId="ADAL" clId="{32EB42C6-7614-46A9-BCEF-AFCC721D9556}" dt="2022-01-11T16:57:45.475" v="4930"/>
          <ac:spMkLst>
            <pc:docMk/>
            <pc:sldMk cId="1762055195" sldId="262"/>
            <ac:spMk id="2" creationId="{014CA9FE-E587-47F7-A3EB-FF36E8D9852C}"/>
          </ac:spMkLst>
        </pc:spChg>
        <pc:spChg chg="del mod">
          <ac:chgData name="Sian Louise Werner (1904813)" userId="83fb81f1-3ee8-43be-b232-774d41528a1f" providerId="ADAL" clId="{32EB42C6-7614-46A9-BCEF-AFCC721D9556}" dt="2022-01-11T16:14:02.372" v="4180" actId="26606"/>
          <ac:spMkLst>
            <pc:docMk/>
            <pc:sldMk cId="1762055195" sldId="262"/>
            <ac:spMk id="3" creationId="{FA38B7A8-B220-42E3-A5CE-D65D22B0B09E}"/>
          </ac:spMkLst>
        </pc:spChg>
        <pc:spChg chg="add del">
          <ac:chgData name="Sian Louise Werner (1904813)" userId="83fb81f1-3ee8-43be-b232-774d41528a1f" providerId="ADAL" clId="{32EB42C6-7614-46A9-BCEF-AFCC721D9556}" dt="2022-01-11T16:17:19.786" v="4217" actId="26606"/>
          <ac:spMkLst>
            <pc:docMk/>
            <pc:sldMk cId="1762055195" sldId="262"/>
            <ac:spMk id="10" creationId="{F27E2391-4EC5-4FD9-A3B0-20F5E23EE34C}"/>
          </ac:spMkLst>
        </pc:spChg>
        <pc:graphicFrameChg chg="add mod ord modGraphic">
          <ac:chgData name="Sian Louise Werner (1904813)" userId="83fb81f1-3ee8-43be-b232-774d41528a1f" providerId="ADAL" clId="{32EB42C6-7614-46A9-BCEF-AFCC721D9556}" dt="2022-01-11T16:53:54.242" v="4926" actId="26606"/>
          <ac:graphicFrameMkLst>
            <pc:docMk/>
            <pc:sldMk cId="1762055195" sldId="262"/>
            <ac:graphicFrameMk id="5" creationId="{CF921EBC-5372-423A-887C-485D13C2FADF}"/>
          </ac:graphicFrameMkLst>
        </pc:graphicFrameChg>
        <pc:picChg chg="add mod">
          <ac:chgData name="Sian Louise Werner (1904813)" userId="83fb81f1-3ee8-43be-b232-774d41528a1f" providerId="ADAL" clId="{32EB42C6-7614-46A9-BCEF-AFCC721D9556}" dt="2022-01-11T16:53:54.242" v="4926" actId="26606"/>
          <ac:picMkLst>
            <pc:docMk/>
            <pc:sldMk cId="1762055195" sldId="262"/>
            <ac:picMk id="2050" creationId="{043B90EB-DF78-44D0-BEC1-D56674648C39}"/>
          </ac:picMkLst>
        </pc:picChg>
        <pc:cxnChg chg="add del">
          <ac:chgData name="Sian Louise Werner (1904813)" userId="83fb81f1-3ee8-43be-b232-774d41528a1f" providerId="ADAL" clId="{32EB42C6-7614-46A9-BCEF-AFCC721D9556}" dt="2022-01-11T16:56:02.897" v="4929"/>
          <ac:cxnSpMkLst>
            <pc:docMk/>
            <pc:sldMk cId="1762055195" sldId="262"/>
            <ac:cxnSpMk id="71" creationId="{295FDC3C-DB2C-4337-93E9-C077DA1BE45E}"/>
          </ac:cxnSpMkLst>
        </pc:cxnChg>
      </pc:sldChg>
      <pc:sldChg chg="addSp delSp modSp new mod setBg delDesignElem">
        <pc:chgData name="Sian Louise Werner (1904813)" userId="83fb81f1-3ee8-43be-b232-774d41528a1f" providerId="ADAL" clId="{32EB42C6-7614-46A9-BCEF-AFCC721D9556}" dt="2022-01-11T16:56:02.897" v="4929"/>
        <pc:sldMkLst>
          <pc:docMk/>
          <pc:sldMk cId="2448699621" sldId="263"/>
        </pc:sldMkLst>
        <pc:spChg chg="mod">
          <ac:chgData name="Sian Louise Werner (1904813)" userId="83fb81f1-3ee8-43be-b232-774d41528a1f" providerId="ADAL" clId="{32EB42C6-7614-46A9-BCEF-AFCC721D9556}" dt="2022-01-11T16:48:43.858" v="4916" actId="26606"/>
          <ac:spMkLst>
            <pc:docMk/>
            <pc:sldMk cId="2448699621" sldId="263"/>
            <ac:spMk id="2" creationId="{8FBE47DA-22BB-49F6-ABF6-EF55D2BC0164}"/>
          </ac:spMkLst>
        </pc:spChg>
        <pc:spChg chg="del mod">
          <ac:chgData name="Sian Louise Werner (1904813)" userId="83fb81f1-3ee8-43be-b232-774d41528a1f" providerId="ADAL" clId="{32EB42C6-7614-46A9-BCEF-AFCC721D9556}" dt="2022-01-11T16:44:09.312" v="4904" actId="26606"/>
          <ac:spMkLst>
            <pc:docMk/>
            <pc:sldMk cId="2448699621" sldId="263"/>
            <ac:spMk id="3" creationId="{54FA7800-C1AF-4DE6-80EF-32522B9FF6C5}"/>
          </ac:spMkLst>
        </pc:spChg>
        <pc:spChg chg="add del">
          <ac:chgData name="Sian Louise Werner (1904813)" userId="83fb81f1-3ee8-43be-b232-774d41528a1f" providerId="ADAL" clId="{32EB42C6-7614-46A9-BCEF-AFCC721D9556}" dt="2022-01-11T16:48:43.858" v="4916" actId="26606"/>
          <ac:spMkLst>
            <pc:docMk/>
            <pc:sldMk cId="2448699621" sldId="263"/>
            <ac:spMk id="23" creationId="{6AF01F1B-4BA5-4F17-84A9-E724E5C52702}"/>
          </ac:spMkLst>
        </pc:spChg>
        <pc:spChg chg="add del">
          <ac:chgData name="Sian Louise Werner (1904813)" userId="83fb81f1-3ee8-43be-b232-774d41528a1f" providerId="ADAL" clId="{32EB42C6-7614-46A9-BCEF-AFCC721D9556}" dt="2022-01-11T16:48:25.086" v="4911" actId="26606"/>
          <ac:spMkLst>
            <pc:docMk/>
            <pc:sldMk cId="2448699621" sldId="263"/>
            <ac:spMk id="30" creationId="{37962BF0-D5FC-4A7E-8678-0B838F35A806}"/>
          </ac:spMkLst>
        </pc:spChg>
        <pc:spChg chg="add del">
          <ac:chgData name="Sian Louise Werner (1904813)" userId="83fb81f1-3ee8-43be-b232-774d41528a1f" providerId="ADAL" clId="{32EB42C6-7614-46A9-BCEF-AFCC721D9556}" dt="2022-01-11T16:48:43.545" v="4915" actId="26606"/>
          <ac:spMkLst>
            <pc:docMk/>
            <pc:sldMk cId="2448699621" sldId="263"/>
            <ac:spMk id="35" creationId="{6AF01F1B-4BA5-4F17-84A9-E724E5C52702}"/>
          </ac:spMkLst>
        </pc:spChg>
        <pc:graphicFrameChg chg="add mod ord modGraphic">
          <ac:chgData name="Sian Louise Werner (1904813)" userId="83fb81f1-3ee8-43be-b232-774d41528a1f" providerId="ADAL" clId="{32EB42C6-7614-46A9-BCEF-AFCC721D9556}" dt="2022-01-11T16:49:38.017" v="4923" actId="26606"/>
          <ac:graphicFrameMkLst>
            <pc:docMk/>
            <pc:sldMk cId="2448699621" sldId="263"/>
            <ac:graphicFrameMk id="16" creationId="{FBB87E78-8A0E-4EBC-9A98-A6AE2ABFEA1C}"/>
          </ac:graphicFrameMkLst>
        </pc:graphicFrameChg>
        <pc:picChg chg="add mod ord">
          <ac:chgData name="Sian Louise Werner (1904813)" userId="83fb81f1-3ee8-43be-b232-774d41528a1f" providerId="ADAL" clId="{32EB42C6-7614-46A9-BCEF-AFCC721D9556}" dt="2022-01-11T16:48:43.858" v="4916" actId="26606"/>
          <ac:picMkLst>
            <pc:docMk/>
            <pc:sldMk cId="2448699621" sldId="263"/>
            <ac:picMk id="5" creationId="{5E6CA023-7407-4C1B-8F2E-E3CA2E8F1C92}"/>
          </ac:picMkLst>
        </pc:picChg>
        <pc:picChg chg="add mod ord">
          <ac:chgData name="Sian Louise Werner (1904813)" userId="83fb81f1-3ee8-43be-b232-774d41528a1f" providerId="ADAL" clId="{32EB42C6-7614-46A9-BCEF-AFCC721D9556}" dt="2022-01-11T16:49:38.017" v="4923" actId="26606"/>
          <ac:picMkLst>
            <pc:docMk/>
            <pc:sldMk cId="2448699621" sldId="263"/>
            <ac:picMk id="7" creationId="{2B1D9460-2613-4E60-8D20-70CB13BC7CD9}"/>
          </ac:picMkLst>
        </pc:picChg>
        <pc:picChg chg="add mod">
          <ac:chgData name="Sian Louise Werner (1904813)" userId="83fb81f1-3ee8-43be-b232-774d41528a1f" providerId="ADAL" clId="{32EB42C6-7614-46A9-BCEF-AFCC721D9556}" dt="2022-01-11T16:48:43.858" v="4916" actId="26606"/>
          <ac:picMkLst>
            <pc:docMk/>
            <pc:sldMk cId="2448699621" sldId="263"/>
            <ac:picMk id="9" creationId="{3BF9D451-3264-43A8-A458-71AB6B739BCA}"/>
          </ac:picMkLst>
        </pc:picChg>
        <pc:cxnChg chg="add del">
          <ac:chgData name="Sian Louise Werner (1904813)" userId="83fb81f1-3ee8-43be-b232-774d41528a1f" providerId="ADAL" clId="{32EB42C6-7614-46A9-BCEF-AFCC721D9556}" dt="2022-01-11T16:47:30.919" v="4909" actId="26606"/>
          <ac:cxnSpMkLst>
            <pc:docMk/>
            <pc:sldMk cId="2448699621" sldId="263"/>
            <ac:cxnSpMk id="14" creationId="{8DFC79E0-C788-4273-B3B7-1097C00CFF0A}"/>
          </ac:cxnSpMkLst>
        </pc:cxnChg>
        <pc:cxnChg chg="add del">
          <ac:chgData name="Sian Louise Werner (1904813)" userId="83fb81f1-3ee8-43be-b232-774d41528a1f" providerId="ADAL" clId="{32EB42C6-7614-46A9-BCEF-AFCC721D9556}" dt="2022-01-11T16:56:02.897" v="4929"/>
          <ac:cxnSpMkLst>
            <pc:docMk/>
            <pc:sldMk cId="2448699621" sldId="263"/>
            <ac:cxnSpMk id="18" creationId="{09674FBC-86EE-494A-AED0-4CD231EABE75}"/>
          </ac:cxnSpMkLst>
        </pc:cxnChg>
        <pc:cxnChg chg="add del">
          <ac:chgData name="Sian Louise Werner (1904813)" userId="83fb81f1-3ee8-43be-b232-774d41528a1f" providerId="ADAL" clId="{32EB42C6-7614-46A9-BCEF-AFCC721D9556}" dt="2022-01-11T16:48:43.858" v="4916" actId="26606"/>
          <ac:cxnSpMkLst>
            <pc:docMk/>
            <pc:sldMk cId="2448699621" sldId="263"/>
            <ac:cxnSpMk id="21" creationId="{0826107E-7037-4C80-923A-9DF00833DF9B}"/>
          </ac:cxnSpMkLst>
        </pc:cxnChg>
        <pc:cxnChg chg="add del">
          <ac:chgData name="Sian Louise Werner (1904813)" userId="83fb81f1-3ee8-43be-b232-774d41528a1f" providerId="ADAL" clId="{32EB42C6-7614-46A9-BCEF-AFCC721D9556}" dt="2022-01-11T16:48:25.086" v="4911" actId="26606"/>
          <ac:cxnSpMkLst>
            <pc:docMk/>
            <pc:sldMk cId="2448699621" sldId="263"/>
            <ac:cxnSpMk id="28" creationId="{BA2DEC16-B713-4E95-81D5-C6BFD01DC1CA}"/>
          </ac:cxnSpMkLst>
        </pc:cxnChg>
        <pc:cxnChg chg="add del">
          <ac:chgData name="Sian Louise Werner (1904813)" userId="83fb81f1-3ee8-43be-b232-774d41528a1f" providerId="ADAL" clId="{32EB42C6-7614-46A9-BCEF-AFCC721D9556}" dt="2022-01-11T16:48:38.311" v="4913" actId="26606"/>
          <ac:cxnSpMkLst>
            <pc:docMk/>
            <pc:sldMk cId="2448699621" sldId="263"/>
            <ac:cxnSpMk id="32" creationId="{09674FBC-86EE-494A-AED0-4CD231EABE75}"/>
          </ac:cxnSpMkLst>
        </pc:cxnChg>
        <pc:cxnChg chg="add del">
          <ac:chgData name="Sian Louise Werner (1904813)" userId="83fb81f1-3ee8-43be-b232-774d41528a1f" providerId="ADAL" clId="{32EB42C6-7614-46A9-BCEF-AFCC721D9556}" dt="2022-01-11T16:48:43.545" v="4915" actId="26606"/>
          <ac:cxnSpMkLst>
            <pc:docMk/>
            <pc:sldMk cId="2448699621" sldId="263"/>
            <ac:cxnSpMk id="34" creationId="{0826107E-7037-4C80-923A-9DF00833DF9B}"/>
          </ac:cxnSpMkLst>
        </pc:cxnChg>
        <pc:cxnChg chg="add del">
          <ac:chgData name="Sian Louise Werner (1904813)" userId="83fb81f1-3ee8-43be-b232-774d41528a1f" providerId="ADAL" clId="{32EB42C6-7614-46A9-BCEF-AFCC721D9556}" dt="2022-01-11T16:48:53.811" v="4919"/>
          <ac:cxnSpMkLst>
            <pc:docMk/>
            <pc:sldMk cId="2448699621" sldId="263"/>
            <ac:cxnSpMk id="37" creationId="{09674FBC-86EE-494A-AED0-4CD231EABE75}"/>
          </ac:cxnSpMkLst>
        </pc:cxnChg>
      </pc:sldChg>
      <pc:sldChg chg="new">
        <pc:chgData name="Sian Louise Werner (1904813)" userId="83fb81f1-3ee8-43be-b232-774d41528a1f" providerId="ADAL" clId="{32EB42C6-7614-46A9-BCEF-AFCC721D9556}" dt="2022-01-11T19:06:53.711" v="4931" actId="680"/>
        <pc:sldMkLst>
          <pc:docMk/>
          <pc:sldMk cId="2921675813" sldId="26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B03616-2F56-4460-AF16-A7F71ADB6AA7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FCE1CB6-5479-4346-A738-609AA99D0041}">
      <dgm:prSet/>
      <dgm:spPr/>
      <dgm:t>
        <a:bodyPr/>
        <a:lstStyle/>
        <a:p>
          <a:r>
            <a:rPr lang="en-GB"/>
            <a:t>Team building in small groups to encourage and gain trust, communication and leadership skills. </a:t>
          </a:r>
          <a:endParaRPr lang="en-US"/>
        </a:p>
      </dgm:t>
    </dgm:pt>
    <dgm:pt modelId="{6BE52DE4-34F3-41E7-A747-F4D32109DDF4}" type="parTrans" cxnId="{10C9629E-DF5D-43BA-A5BB-7D624A34F485}">
      <dgm:prSet/>
      <dgm:spPr/>
      <dgm:t>
        <a:bodyPr/>
        <a:lstStyle/>
        <a:p>
          <a:endParaRPr lang="en-US"/>
        </a:p>
      </dgm:t>
    </dgm:pt>
    <dgm:pt modelId="{54CE3FEF-3C75-40A7-8593-AA20FE9C8398}" type="sibTrans" cxnId="{10C9629E-DF5D-43BA-A5BB-7D624A34F485}">
      <dgm:prSet/>
      <dgm:spPr/>
      <dgm:t>
        <a:bodyPr/>
        <a:lstStyle/>
        <a:p>
          <a:endParaRPr lang="en-US"/>
        </a:p>
      </dgm:t>
    </dgm:pt>
    <dgm:pt modelId="{A4F9A9B3-927A-460F-B6B6-4BE3AD674270}">
      <dgm:prSet/>
      <dgm:spPr/>
      <dgm:t>
        <a:bodyPr/>
        <a:lstStyle/>
        <a:p>
          <a:r>
            <a:rPr lang="en-GB" dirty="0"/>
            <a:t>Den building within teams, use Q&amp;A for assessment and equipment choice, design den, explore outdoor area, peer assess and give feedback </a:t>
          </a:r>
          <a:endParaRPr lang="en-US" dirty="0"/>
        </a:p>
      </dgm:t>
    </dgm:pt>
    <dgm:pt modelId="{FCA65840-9ACE-477D-B24A-7F4E51979607}" type="parTrans" cxnId="{1D08F994-D098-46FB-BE7F-8D9BD291FE05}">
      <dgm:prSet/>
      <dgm:spPr/>
      <dgm:t>
        <a:bodyPr/>
        <a:lstStyle/>
        <a:p>
          <a:endParaRPr lang="en-US"/>
        </a:p>
      </dgm:t>
    </dgm:pt>
    <dgm:pt modelId="{56C07771-0AE1-4883-B55D-3288B1E33C94}" type="sibTrans" cxnId="{1D08F994-D098-46FB-BE7F-8D9BD291FE05}">
      <dgm:prSet/>
      <dgm:spPr/>
      <dgm:t>
        <a:bodyPr/>
        <a:lstStyle/>
        <a:p>
          <a:endParaRPr lang="en-US"/>
        </a:p>
      </dgm:t>
    </dgm:pt>
    <dgm:pt modelId="{68C90788-29D5-4B6F-8BB6-E98BFB4FBCF9}">
      <dgm:prSet/>
      <dgm:spPr/>
      <dgm:t>
        <a:bodyPr/>
        <a:lstStyle/>
        <a:p>
          <a:r>
            <a:rPr lang="en-GB"/>
            <a:t>Foraging for food, use app for photos and identification, use allotments for acquiring food and herbs</a:t>
          </a:r>
          <a:endParaRPr lang="en-US"/>
        </a:p>
      </dgm:t>
    </dgm:pt>
    <dgm:pt modelId="{784BD44E-B75D-4470-8EC2-11ADB1C3ED92}" type="parTrans" cxnId="{5D4D33FE-FCF8-4996-B1EF-D804DEC9ED73}">
      <dgm:prSet/>
      <dgm:spPr/>
      <dgm:t>
        <a:bodyPr/>
        <a:lstStyle/>
        <a:p>
          <a:endParaRPr lang="en-US"/>
        </a:p>
      </dgm:t>
    </dgm:pt>
    <dgm:pt modelId="{72E98C54-D46F-4593-BC37-734F77DE1012}" type="sibTrans" cxnId="{5D4D33FE-FCF8-4996-B1EF-D804DEC9ED73}">
      <dgm:prSet/>
      <dgm:spPr/>
      <dgm:t>
        <a:bodyPr/>
        <a:lstStyle/>
        <a:p>
          <a:endParaRPr lang="en-US"/>
        </a:p>
      </dgm:t>
    </dgm:pt>
    <dgm:pt modelId="{3911A5C2-C89F-4E57-ABEC-91D03C7DAC9F}">
      <dgm:prSet/>
      <dgm:spPr/>
      <dgm:t>
        <a:bodyPr/>
        <a:lstStyle/>
        <a:p>
          <a:r>
            <a:rPr lang="en-GB"/>
            <a:t>As good relationships start to build more intense team building to impregnate and deepen trust within the team.  </a:t>
          </a:r>
          <a:endParaRPr lang="en-US"/>
        </a:p>
      </dgm:t>
    </dgm:pt>
    <dgm:pt modelId="{9A23D75E-8691-4803-888B-775D77A61FBB}" type="parTrans" cxnId="{35BF9758-FD4F-4DBA-8FBD-09EDDEC9FEFD}">
      <dgm:prSet/>
      <dgm:spPr/>
      <dgm:t>
        <a:bodyPr/>
        <a:lstStyle/>
        <a:p>
          <a:endParaRPr lang="en-US"/>
        </a:p>
      </dgm:t>
    </dgm:pt>
    <dgm:pt modelId="{93344C51-3082-431D-8C5B-03619941EFBE}" type="sibTrans" cxnId="{35BF9758-FD4F-4DBA-8FBD-09EDDEC9FEFD}">
      <dgm:prSet/>
      <dgm:spPr/>
      <dgm:t>
        <a:bodyPr/>
        <a:lstStyle/>
        <a:p>
          <a:endParaRPr lang="en-US"/>
        </a:p>
      </dgm:t>
    </dgm:pt>
    <dgm:pt modelId="{17A570A1-37AF-4871-B62B-A28F7F5835AC}" type="pres">
      <dgm:prSet presAssocID="{21B03616-2F56-4460-AF16-A7F71ADB6AA7}" presName="linear" presStyleCnt="0">
        <dgm:presLayoutVars>
          <dgm:animLvl val="lvl"/>
          <dgm:resizeHandles val="exact"/>
        </dgm:presLayoutVars>
      </dgm:prSet>
      <dgm:spPr/>
    </dgm:pt>
    <dgm:pt modelId="{436E8E16-106D-407A-9571-3B155436E656}" type="pres">
      <dgm:prSet presAssocID="{6FCE1CB6-5479-4346-A738-609AA99D00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2BFD448-12FD-4757-B95B-70C460E9F1ED}" type="pres">
      <dgm:prSet presAssocID="{54CE3FEF-3C75-40A7-8593-AA20FE9C8398}" presName="spacer" presStyleCnt="0"/>
      <dgm:spPr/>
    </dgm:pt>
    <dgm:pt modelId="{45824CA3-40EA-435D-8C1B-F46D26EE79DA}" type="pres">
      <dgm:prSet presAssocID="{A4F9A9B3-927A-460F-B6B6-4BE3AD67427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A8B79B-A64E-4888-A501-568E680E4AAB}" type="pres">
      <dgm:prSet presAssocID="{56C07771-0AE1-4883-B55D-3288B1E33C94}" presName="spacer" presStyleCnt="0"/>
      <dgm:spPr/>
    </dgm:pt>
    <dgm:pt modelId="{8C698D14-1F81-4BEC-994B-AFAFA9987B51}" type="pres">
      <dgm:prSet presAssocID="{68C90788-29D5-4B6F-8BB6-E98BFB4FBCF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C05E694-F24C-4CF4-A515-942B18E47E5D}" type="pres">
      <dgm:prSet presAssocID="{72E98C54-D46F-4593-BC37-734F77DE1012}" presName="spacer" presStyleCnt="0"/>
      <dgm:spPr/>
    </dgm:pt>
    <dgm:pt modelId="{55A011B8-2D5D-41A6-AB76-58FF8B47CD92}" type="pres">
      <dgm:prSet presAssocID="{3911A5C2-C89F-4E57-ABEC-91D03C7DAC9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DD2147-0B32-4180-B872-FC4128A767B4}" type="presOf" srcId="{21B03616-2F56-4460-AF16-A7F71ADB6AA7}" destId="{17A570A1-37AF-4871-B62B-A28F7F5835AC}" srcOrd="0" destOrd="0" presId="urn:microsoft.com/office/officeart/2005/8/layout/vList2"/>
    <dgm:cxn modelId="{2876AB6B-0DB9-42FC-8686-C89075BD4D70}" type="presOf" srcId="{6FCE1CB6-5479-4346-A738-609AA99D0041}" destId="{436E8E16-106D-407A-9571-3B155436E656}" srcOrd="0" destOrd="0" presId="urn:microsoft.com/office/officeart/2005/8/layout/vList2"/>
    <dgm:cxn modelId="{35BF9758-FD4F-4DBA-8FBD-09EDDEC9FEFD}" srcId="{21B03616-2F56-4460-AF16-A7F71ADB6AA7}" destId="{3911A5C2-C89F-4E57-ABEC-91D03C7DAC9F}" srcOrd="3" destOrd="0" parTransId="{9A23D75E-8691-4803-888B-775D77A61FBB}" sibTransId="{93344C51-3082-431D-8C5B-03619941EFBE}"/>
    <dgm:cxn modelId="{0D8EC98D-1B94-4E49-A3AB-60FE2F066369}" type="presOf" srcId="{3911A5C2-C89F-4E57-ABEC-91D03C7DAC9F}" destId="{55A011B8-2D5D-41A6-AB76-58FF8B47CD92}" srcOrd="0" destOrd="0" presId="urn:microsoft.com/office/officeart/2005/8/layout/vList2"/>
    <dgm:cxn modelId="{1D08F994-D098-46FB-BE7F-8D9BD291FE05}" srcId="{21B03616-2F56-4460-AF16-A7F71ADB6AA7}" destId="{A4F9A9B3-927A-460F-B6B6-4BE3AD674270}" srcOrd="1" destOrd="0" parTransId="{FCA65840-9ACE-477D-B24A-7F4E51979607}" sibTransId="{56C07771-0AE1-4883-B55D-3288B1E33C94}"/>
    <dgm:cxn modelId="{10C9629E-DF5D-43BA-A5BB-7D624A34F485}" srcId="{21B03616-2F56-4460-AF16-A7F71ADB6AA7}" destId="{6FCE1CB6-5479-4346-A738-609AA99D0041}" srcOrd="0" destOrd="0" parTransId="{6BE52DE4-34F3-41E7-A747-F4D32109DDF4}" sibTransId="{54CE3FEF-3C75-40A7-8593-AA20FE9C8398}"/>
    <dgm:cxn modelId="{6AF61DA4-1A5C-414D-8FF0-70755887B437}" type="presOf" srcId="{68C90788-29D5-4B6F-8BB6-E98BFB4FBCF9}" destId="{8C698D14-1F81-4BEC-994B-AFAFA9987B51}" srcOrd="0" destOrd="0" presId="urn:microsoft.com/office/officeart/2005/8/layout/vList2"/>
    <dgm:cxn modelId="{AB086DB6-85BF-428F-A8EF-603ABB6EF7E5}" type="presOf" srcId="{A4F9A9B3-927A-460F-B6B6-4BE3AD674270}" destId="{45824CA3-40EA-435D-8C1B-F46D26EE79DA}" srcOrd="0" destOrd="0" presId="urn:microsoft.com/office/officeart/2005/8/layout/vList2"/>
    <dgm:cxn modelId="{5D4D33FE-FCF8-4996-B1EF-D804DEC9ED73}" srcId="{21B03616-2F56-4460-AF16-A7F71ADB6AA7}" destId="{68C90788-29D5-4B6F-8BB6-E98BFB4FBCF9}" srcOrd="2" destOrd="0" parTransId="{784BD44E-B75D-4470-8EC2-11ADB1C3ED92}" sibTransId="{72E98C54-D46F-4593-BC37-734F77DE1012}"/>
    <dgm:cxn modelId="{8469314F-F4C8-4978-9CCD-175E7A7AC951}" type="presParOf" srcId="{17A570A1-37AF-4871-B62B-A28F7F5835AC}" destId="{436E8E16-106D-407A-9571-3B155436E656}" srcOrd="0" destOrd="0" presId="urn:microsoft.com/office/officeart/2005/8/layout/vList2"/>
    <dgm:cxn modelId="{5C47978D-82B0-46AC-9EE3-3D58A40DC9AE}" type="presParOf" srcId="{17A570A1-37AF-4871-B62B-A28F7F5835AC}" destId="{D2BFD448-12FD-4757-B95B-70C460E9F1ED}" srcOrd="1" destOrd="0" presId="urn:microsoft.com/office/officeart/2005/8/layout/vList2"/>
    <dgm:cxn modelId="{5336EA14-75BB-4CD0-AF53-582D1D9DFB04}" type="presParOf" srcId="{17A570A1-37AF-4871-B62B-A28F7F5835AC}" destId="{45824CA3-40EA-435D-8C1B-F46D26EE79DA}" srcOrd="2" destOrd="0" presId="urn:microsoft.com/office/officeart/2005/8/layout/vList2"/>
    <dgm:cxn modelId="{D9875380-F066-4E99-936C-23FEFE10D7BF}" type="presParOf" srcId="{17A570A1-37AF-4871-B62B-A28F7F5835AC}" destId="{33A8B79B-A64E-4888-A501-568E680E4AAB}" srcOrd="3" destOrd="0" presId="urn:microsoft.com/office/officeart/2005/8/layout/vList2"/>
    <dgm:cxn modelId="{9C68A522-56C7-4EBD-BC88-840A0B985BC4}" type="presParOf" srcId="{17A570A1-37AF-4871-B62B-A28F7F5835AC}" destId="{8C698D14-1F81-4BEC-994B-AFAFA9987B51}" srcOrd="4" destOrd="0" presId="urn:microsoft.com/office/officeart/2005/8/layout/vList2"/>
    <dgm:cxn modelId="{94FC54D0-C938-4DEE-A0CA-B3730BA64D49}" type="presParOf" srcId="{17A570A1-37AF-4871-B62B-A28F7F5835AC}" destId="{1C05E694-F24C-4CF4-A515-942B18E47E5D}" srcOrd="5" destOrd="0" presId="urn:microsoft.com/office/officeart/2005/8/layout/vList2"/>
    <dgm:cxn modelId="{9357C814-DB93-46AB-96E8-AB70CCF0C3D1}" type="presParOf" srcId="{17A570A1-37AF-4871-B62B-A28F7F5835AC}" destId="{55A011B8-2D5D-41A6-AB76-58FF8B47CD9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8D0872-790A-451F-8CB2-235C4CA5A830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1978CEF-E6DE-40B5-BB78-199028090D13}">
      <dgm:prSet/>
      <dgm:spPr/>
      <dgm:t>
        <a:bodyPr/>
        <a:lstStyle/>
        <a:p>
          <a:r>
            <a:rPr lang="en-GB"/>
            <a:t>Camp craft - starting with teacher led instruction and safety points, Q&amp;A, picture cards and rules to follow.</a:t>
          </a:r>
          <a:endParaRPr lang="en-US"/>
        </a:p>
      </dgm:t>
    </dgm:pt>
    <dgm:pt modelId="{4A9E9574-3C09-4EB9-8EE5-A137F730C8B8}" type="parTrans" cxnId="{EE3DCB04-F24A-4603-A799-2F9A5A0C69E8}">
      <dgm:prSet/>
      <dgm:spPr/>
      <dgm:t>
        <a:bodyPr/>
        <a:lstStyle/>
        <a:p>
          <a:endParaRPr lang="en-US"/>
        </a:p>
      </dgm:t>
    </dgm:pt>
    <dgm:pt modelId="{AF7CE176-55FF-49AD-8FF8-873925A31B88}" type="sibTrans" cxnId="{EE3DCB04-F24A-4603-A799-2F9A5A0C69E8}">
      <dgm:prSet/>
      <dgm:spPr/>
      <dgm:t>
        <a:bodyPr/>
        <a:lstStyle/>
        <a:p>
          <a:endParaRPr lang="en-US"/>
        </a:p>
      </dgm:t>
    </dgm:pt>
    <dgm:pt modelId="{DB2240CA-44CD-440A-A2AF-253DB12D714A}">
      <dgm:prSet/>
      <dgm:spPr/>
      <dgm:t>
        <a:bodyPr/>
        <a:lstStyle/>
        <a:p>
          <a:r>
            <a:rPr lang="en-GB"/>
            <a:t>Plan as a team what equipment required, carry out in small groups building and lighting of camp fire and cook something. </a:t>
          </a:r>
          <a:endParaRPr lang="en-US"/>
        </a:p>
      </dgm:t>
    </dgm:pt>
    <dgm:pt modelId="{85B2D9A1-70AD-4089-AF30-5709760281DD}" type="parTrans" cxnId="{BBDE5952-BC1C-4E9B-A5CD-73D74B620A63}">
      <dgm:prSet/>
      <dgm:spPr/>
      <dgm:t>
        <a:bodyPr/>
        <a:lstStyle/>
        <a:p>
          <a:endParaRPr lang="en-US"/>
        </a:p>
      </dgm:t>
    </dgm:pt>
    <dgm:pt modelId="{EFF38D59-C60D-4541-B691-91526AB8C513}" type="sibTrans" cxnId="{BBDE5952-BC1C-4E9B-A5CD-73D74B620A63}">
      <dgm:prSet/>
      <dgm:spPr/>
      <dgm:t>
        <a:bodyPr/>
        <a:lstStyle/>
        <a:p>
          <a:endParaRPr lang="en-US"/>
        </a:p>
      </dgm:t>
    </dgm:pt>
    <dgm:pt modelId="{696AC61C-7A57-4855-AD1E-1D9A6C58B5D0}">
      <dgm:prSet/>
      <dgm:spPr/>
      <dgm:t>
        <a:bodyPr/>
        <a:lstStyle/>
        <a:p>
          <a:r>
            <a:rPr lang="en-GB"/>
            <a:t>Orienteering – basic map and compass, how to draw a map, Q&amp;A for questions for Assessment for learning. Design and plan in groups. </a:t>
          </a:r>
          <a:endParaRPr lang="en-US"/>
        </a:p>
      </dgm:t>
    </dgm:pt>
    <dgm:pt modelId="{B13984A4-6BA2-4D43-93FD-FBB3F4A8597E}" type="parTrans" cxnId="{24713D8D-FCD2-4312-ABFD-D2EEA2B5D05F}">
      <dgm:prSet/>
      <dgm:spPr/>
      <dgm:t>
        <a:bodyPr/>
        <a:lstStyle/>
        <a:p>
          <a:endParaRPr lang="en-US"/>
        </a:p>
      </dgm:t>
    </dgm:pt>
    <dgm:pt modelId="{8643E3D7-1E91-4422-AA65-8E21A63329B7}" type="sibTrans" cxnId="{24713D8D-FCD2-4312-ABFD-D2EEA2B5D05F}">
      <dgm:prSet/>
      <dgm:spPr/>
      <dgm:t>
        <a:bodyPr/>
        <a:lstStyle/>
        <a:p>
          <a:endParaRPr lang="en-US"/>
        </a:p>
      </dgm:t>
    </dgm:pt>
    <dgm:pt modelId="{0302638D-62C7-4DB5-8406-4215ACB8B2D8}">
      <dgm:prSet/>
      <dgm:spPr/>
      <dgm:t>
        <a:bodyPr/>
        <a:lstStyle/>
        <a:p>
          <a:r>
            <a:rPr lang="en-GB"/>
            <a:t>Swop map and clues with other team, carry out task regroup to discuss the answers found and give feedback. </a:t>
          </a:r>
          <a:endParaRPr lang="en-US"/>
        </a:p>
      </dgm:t>
    </dgm:pt>
    <dgm:pt modelId="{094A2CF1-AFF0-45E4-AD23-1A390899E690}" type="parTrans" cxnId="{74122502-1764-4D86-938B-1F4B5D67C126}">
      <dgm:prSet/>
      <dgm:spPr/>
      <dgm:t>
        <a:bodyPr/>
        <a:lstStyle/>
        <a:p>
          <a:endParaRPr lang="en-US"/>
        </a:p>
      </dgm:t>
    </dgm:pt>
    <dgm:pt modelId="{480DA51E-97B3-4387-B85C-2A7A05B2F6EE}" type="sibTrans" cxnId="{74122502-1764-4D86-938B-1F4B5D67C126}">
      <dgm:prSet/>
      <dgm:spPr/>
      <dgm:t>
        <a:bodyPr/>
        <a:lstStyle/>
        <a:p>
          <a:endParaRPr lang="en-US"/>
        </a:p>
      </dgm:t>
    </dgm:pt>
    <dgm:pt modelId="{A15074B6-F84F-48EA-84DE-D8DB781FD13F}" type="pres">
      <dgm:prSet presAssocID="{348D0872-790A-451F-8CB2-235C4CA5A830}" presName="linear" presStyleCnt="0">
        <dgm:presLayoutVars>
          <dgm:animLvl val="lvl"/>
          <dgm:resizeHandles val="exact"/>
        </dgm:presLayoutVars>
      </dgm:prSet>
      <dgm:spPr/>
    </dgm:pt>
    <dgm:pt modelId="{B79A417D-F8D1-4611-85CF-A1B35E0C907B}" type="pres">
      <dgm:prSet presAssocID="{F1978CEF-E6DE-40B5-BB78-199028090D1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FAC056-1124-4910-96C9-11100C0FD275}" type="pres">
      <dgm:prSet presAssocID="{AF7CE176-55FF-49AD-8FF8-873925A31B88}" presName="spacer" presStyleCnt="0"/>
      <dgm:spPr/>
    </dgm:pt>
    <dgm:pt modelId="{471A7984-6659-4826-B92D-8A1F89CB0655}" type="pres">
      <dgm:prSet presAssocID="{DB2240CA-44CD-440A-A2AF-253DB12D714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CCD49F4-67A6-4578-BB5B-0ACB7310A124}" type="pres">
      <dgm:prSet presAssocID="{EFF38D59-C60D-4541-B691-91526AB8C513}" presName="spacer" presStyleCnt="0"/>
      <dgm:spPr/>
    </dgm:pt>
    <dgm:pt modelId="{841CD0EE-FCF7-47BF-9363-C59968CE9622}" type="pres">
      <dgm:prSet presAssocID="{696AC61C-7A57-4855-AD1E-1D9A6C58B5D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4056E96-9BE3-4576-A755-C4E8DAE06F59}" type="pres">
      <dgm:prSet presAssocID="{8643E3D7-1E91-4422-AA65-8E21A63329B7}" presName="spacer" presStyleCnt="0"/>
      <dgm:spPr/>
    </dgm:pt>
    <dgm:pt modelId="{547A63DD-2E49-4033-8DAD-7957F2CEA41C}" type="pres">
      <dgm:prSet presAssocID="{0302638D-62C7-4DB5-8406-4215ACB8B2D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4122502-1764-4D86-938B-1F4B5D67C126}" srcId="{348D0872-790A-451F-8CB2-235C4CA5A830}" destId="{0302638D-62C7-4DB5-8406-4215ACB8B2D8}" srcOrd="3" destOrd="0" parTransId="{094A2CF1-AFF0-45E4-AD23-1A390899E690}" sibTransId="{480DA51E-97B3-4387-B85C-2A7A05B2F6EE}"/>
    <dgm:cxn modelId="{EE3DCB04-F24A-4603-A799-2F9A5A0C69E8}" srcId="{348D0872-790A-451F-8CB2-235C4CA5A830}" destId="{F1978CEF-E6DE-40B5-BB78-199028090D13}" srcOrd="0" destOrd="0" parTransId="{4A9E9574-3C09-4EB9-8EE5-A137F730C8B8}" sibTransId="{AF7CE176-55FF-49AD-8FF8-873925A31B88}"/>
    <dgm:cxn modelId="{049C7B21-E00B-4530-B3DD-070793CDEE3B}" type="presOf" srcId="{348D0872-790A-451F-8CB2-235C4CA5A830}" destId="{A15074B6-F84F-48EA-84DE-D8DB781FD13F}" srcOrd="0" destOrd="0" presId="urn:microsoft.com/office/officeart/2005/8/layout/vList2"/>
    <dgm:cxn modelId="{F6B14F5C-57AD-40FE-963D-4835C578585F}" type="presOf" srcId="{F1978CEF-E6DE-40B5-BB78-199028090D13}" destId="{B79A417D-F8D1-4611-85CF-A1B35E0C907B}" srcOrd="0" destOrd="0" presId="urn:microsoft.com/office/officeart/2005/8/layout/vList2"/>
    <dgm:cxn modelId="{BBDE5952-BC1C-4E9B-A5CD-73D74B620A63}" srcId="{348D0872-790A-451F-8CB2-235C4CA5A830}" destId="{DB2240CA-44CD-440A-A2AF-253DB12D714A}" srcOrd="1" destOrd="0" parTransId="{85B2D9A1-70AD-4089-AF30-5709760281DD}" sibTransId="{EFF38D59-C60D-4541-B691-91526AB8C513}"/>
    <dgm:cxn modelId="{24713D8D-FCD2-4312-ABFD-D2EEA2B5D05F}" srcId="{348D0872-790A-451F-8CB2-235C4CA5A830}" destId="{696AC61C-7A57-4855-AD1E-1D9A6C58B5D0}" srcOrd="2" destOrd="0" parTransId="{B13984A4-6BA2-4D43-93FD-FBB3F4A8597E}" sibTransId="{8643E3D7-1E91-4422-AA65-8E21A63329B7}"/>
    <dgm:cxn modelId="{653B019F-D429-4BA6-8D1B-3219AB6E0E14}" type="presOf" srcId="{0302638D-62C7-4DB5-8406-4215ACB8B2D8}" destId="{547A63DD-2E49-4033-8DAD-7957F2CEA41C}" srcOrd="0" destOrd="0" presId="urn:microsoft.com/office/officeart/2005/8/layout/vList2"/>
    <dgm:cxn modelId="{C5ECB69F-2C4E-43A4-B44E-8429C34C7836}" type="presOf" srcId="{696AC61C-7A57-4855-AD1E-1D9A6C58B5D0}" destId="{841CD0EE-FCF7-47BF-9363-C59968CE9622}" srcOrd="0" destOrd="0" presId="urn:microsoft.com/office/officeart/2005/8/layout/vList2"/>
    <dgm:cxn modelId="{5F9491EF-0BAB-47CB-B072-6D165D8BD4F3}" type="presOf" srcId="{DB2240CA-44CD-440A-A2AF-253DB12D714A}" destId="{471A7984-6659-4826-B92D-8A1F89CB0655}" srcOrd="0" destOrd="0" presId="urn:microsoft.com/office/officeart/2005/8/layout/vList2"/>
    <dgm:cxn modelId="{38A23862-AF98-4194-AF21-3231AC49274A}" type="presParOf" srcId="{A15074B6-F84F-48EA-84DE-D8DB781FD13F}" destId="{B79A417D-F8D1-4611-85CF-A1B35E0C907B}" srcOrd="0" destOrd="0" presId="urn:microsoft.com/office/officeart/2005/8/layout/vList2"/>
    <dgm:cxn modelId="{7B0CFBF0-02F7-417F-BAA3-13C4842A0BBB}" type="presParOf" srcId="{A15074B6-F84F-48EA-84DE-D8DB781FD13F}" destId="{8CFAC056-1124-4910-96C9-11100C0FD275}" srcOrd="1" destOrd="0" presId="urn:microsoft.com/office/officeart/2005/8/layout/vList2"/>
    <dgm:cxn modelId="{899C319F-1604-4ADB-BEBB-9EC39D025676}" type="presParOf" srcId="{A15074B6-F84F-48EA-84DE-D8DB781FD13F}" destId="{471A7984-6659-4826-B92D-8A1F89CB0655}" srcOrd="2" destOrd="0" presId="urn:microsoft.com/office/officeart/2005/8/layout/vList2"/>
    <dgm:cxn modelId="{A5967235-5FAD-40CA-84E6-D76A9A80AB8B}" type="presParOf" srcId="{A15074B6-F84F-48EA-84DE-D8DB781FD13F}" destId="{ACCD49F4-67A6-4578-BB5B-0ACB7310A124}" srcOrd="3" destOrd="0" presId="urn:microsoft.com/office/officeart/2005/8/layout/vList2"/>
    <dgm:cxn modelId="{EA983A05-D97A-4E2E-B913-A611A290A758}" type="presParOf" srcId="{A15074B6-F84F-48EA-84DE-D8DB781FD13F}" destId="{841CD0EE-FCF7-47BF-9363-C59968CE9622}" srcOrd="4" destOrd="0" presId="urn:microsoft.com/office/officeart/2005/8/layout/vList2"/>
    <dgm:cxn modelId="{718386FA-DFEB-4125-9DF6-6ED773AD559B}" type="presParOf" srcId="{A15074B6-F84F-48EA-84DE-D8DB781FD13F}" destId="{B4056E96-9BE3-4576-A755-C4E8DAE06F59}" srcOrd="5" destOrd="0" presId="urn:microsoft.com/office/officeart/2005/8/layout/vList2"/>
    <dgm:cxn modelId="{187CCE74-17AB-4220-98DA-DE2929DFF428}" type="presParOf" srcId="{A15074B6-F84F-48EA-84DE-D8DB781FD13F}" destId="{547A63DD-2E49-4033-8DAD-7957F2CEA41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3D2A6C-D26F-4ADB-A082-4EE346BD8AD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5CD76DC-8088-4B19-8E23-AFBF93C12D27}">
      <dgm:prSet/>
      <dgm:spPr/>
      <dgm:t>
        <a:bodyPr/>
        <a:lstStyle/>
        <a:p>
          <a:r>
            <a:rPr lang="en-GB"/>
            <a:t>Numeracy - Through maps, timing, apps and equipment.</a:t>
          </a:r>
          <a:endParaRPr lang="en-US"/>
        </a:p>
      </dgm:t>
    </dgm:pt>
    <dgm:pt modelId="{8E24D165-570A-4009-8E4B-32834C5C226C}" type="parTrans" cxnId="{94AAD917-E3A9-4922-9734-0823EF44FCA4}">
      <dgm:prSet/>
      <dgm:spPr/>
      <dgm:t>
        <a:bodyPr/>
        <a:lstStyle/>
        <a:p>
          <a:endParaRPr lang="en-US"/>
        </a:p>
      </dgm:t>
    </dgm:pt>
    <dgm:pt modelId="{04A52175-9291-4577-9CCC-C5D9665421A8}" type="sibTrans" cxnId="{94AAD917-E3A9-4922-9734-0823EF44FCA4}">
      <dgm:prSet/>
      <dgm:spPr/>
      <dgm:t>
        <a:bodyPr/>
        <a:lstStyle/>
        <a:p>
          <a:endParaRPr lang="en-US"/>
        </a:p>
      </dgm:t>
    </dgm:pt>
    <dgm:pt modelId="{BAD1164B-9E1C-417F-92F6-9C0FE8CAF299}">
      <dgm:prSet/>
      <dgm:spPr/>
      <dgm:t>
        <a:bodyPr/>
        <a:lstStyle/>
        <a:p>
          <a:r>
            <a:rPr lang="en-GB"/>
            <a:t>Science -  Muscle groups, biology, different materials (waterproof), plants and cells. </a:t>
          </a:r>
          <a:endParaRPr lang="en-US"/>
        </a:p>
      </dgm:t>
    </dgm:pt>
    <dgm:pt modelId="{21187389-4EC8-477E-9E22-A4947D1C498B}" type="parTrans" cxnId="{D85F86E6-CE4A-4BC0-BC13-275AF3EDE857}">
      <dgm:prSet/>
      <dgm:spPr/>
      <dgm:t>
        <a:bodyPr/>
        <a:lstStyle/>
        <a:p>
          <a:endParaRPr lang="en-US"/>
        </a:p>
      </dgm:t>
    </dgm:pt>
    <dgm:pt modelId="{1B1907E4-0768-4D74-B8EA-E228625EE139}" type="sibTrans" cxnId="{D85F86E6-CE4A-4BC0-BC13-275AF3EDE857}">
      <dgm:prSet/>
      <dgm:spPr/>
      <dgm:t>
        <a:bodyPr/>
        <a:lstStyle/>
        <a:p>
          <a:endParaRPr lang="en-US"/>
        </a:p>
      </dgm:t>
    </dgm:pt>
    <dgm:pt modelId="{13EFBC52-5FBB-4C70-B06C-6FF33CF0D88A}">
      <dgm:prSet/>
      <dgm:spPr/>
      <dgm:t>
        <a:bodyPr/>
        <a:lstStyle/>
        <a:p>
          <a:r>
            <a:rPr lang="en-GB"/>
            <a:t>Geography - Through influences of the world, famous places people go and camp and do outdoor adventure. </a:t>
          </a:r>
          <a:endParaRPr lang="en-US"/>
        </a:p>
      </dgm:t>
    </dgm:pt>
    <dgm:pt modelId="{EC38CD67-2B7D-4A45-93FF-8DD5C7ABE65B}" type="parTrans" cxnId="{EB454345-E072-4188-9EE8-0AEE8BF03FEE}">
      <dgm:prSet/>
      <dgm:spPr/>
      <dgm:t>
        <a:bodyPr/>
        <a:lstStyle/>
        <a:p>
          <a:endParaRPr lang="en-US"/>
        </a:p>
      </dgm:t>
    </dgm:pt>
    <dgm:pt modelId="{734F9D55-7B27-47CB-AEB7-0B60C9FEC519}" type="sibTrans" cxnId="{EB454345-E072-4188-9EE8-0AEE8BF03FEE}">
      <dgm:prSet/>
      <dgm:spPr/>
      <dgm:t>
        <a:bodyPr/>
        <a:lstStyle/>
        <a:p>
          <a:endParaRPr lang="en-US"/>
        </a:p>
      </dgm:t>
    </dgm:pt>
    <dgm:pt modelId="{318DFD6D-9C84-474B-9596-7E8831AC1E2A}">
      <dgm:prSet/>
      <dgm:spPr/>
      <dgm:t>
        <a:bodyPr/>
        <a:lstStyle/>
        <a:p>
          <a:r>
            <a:rPr lang="en-GB" dirty="0"/>
            <a:t>Design and technology - Drawing and designing how to build and design shelter. </a:t>
          </a:r>
          <a:endParaRPr lang="en-US" dirty="0"/>
        </a:p>
      </dgm:t>
    </dgm:pt>
    <dgm:pt modelId="{3811914A-4F3C-45E5-B020-8DB4B64925DD}" type="parTrans" cxnId="{1886FB21-5D75-432C-BA33-61D79AE58CBE}">
      <dgm:prSet/>
      <dgm:spPr/>
      <dgm:t>
        <a:bodyPr/>
        <a:lstStyle/>
        <a:p>
          <a:endParaRPr lang="en-US"/>
        </a:p>
      </dgm:t>
    </dgm:pt>
    <dgm:pt modelId="{766FB589-29A0-4C25-BCD5-DED8FB4EEFE3}" type="sibTrans" cxnId="{1886FB21-5D75-432C-BA33-61D79AE58CBE}">
      <dgm:prSet/>
      <dgm:spPr/>
      <dgm:t>
        <a:bodyPr/>
        <a:lstStyle/>
        <a:p>
          <a:endParaRPr lang="en-US"/>
        </a:p>
      </dgm:t>
    </dgm:pt>
    <dgm:pt modelId="{39D71ACB-17A0-41B5-9DF2-863A345883E2}">
      <dgm:prSet/>
      <dgm:spPr/>
      <dgm:t>
        <a:bodyPr/>
        <a:lstStyle/>
        <a:p>
          <a:r>
            <a:rPr lang="en-GB"/>
            <a:t>IT equipment - Through videoing, map reading, GPS and Apps for foliage and plant recognition. </a:t>
          </a:r>
          <a:endParaRPr lang="en-US"/>
        </a:p>
      </dgm:t>
    </dgm:pt>
    <dgm:pt modelId="{85477186-6D4C-4D4D-A8E0-9048CC2F2FEB}" type="parTrans" cxnId="{9769E7C1-C11D-49A7-98D4-3FA23636DEA5}">
      <dgm:prSet/>
      <dgm:spPr/>
      <dgm:t>
        <a:bodyPr/>
        <a:lstStyle/>
        <a:p>
          <a:endParaRPr lang="en-US"/>
        </a:p>
      </dgm:t>
    </dgm:pt>
    <dgm:pt modelId="{F4CDC3AC-2B4A-4175-AAA5-423120CD2DD4}" type="sibTrans" cxnId="{9769E7C1-C11D-49A7-98D4-3FA23636DEA5}">
      <dgm:prSet/>
      <dgm:spPr/>
      <dgm:t>
        <a:bodyPr/>
        <a:lstStyle/>
        <a:p>
          <a:endParaRPr lang="en-US"/>
        </a:p>
      </dgm:t>
    </dgm:pt>
    <dgm:pt modelId="{11C70148-8E8F-4510-A8BD-F955E09A23B3}" type="pres">
      <dgm:prSet presAssocID="{313D2A6C-D26F-4ADB-A082-4EE346BD8AD1}" presName="diagram" presStyleCnt="0">
        <dgm:presLayoutVars>
          <dgm:dir/>
          <dgm:resizeHandles val="exact"/>
        </dgm:presLayoutVars>
      </dgm:prSet>
      <dgm:spPr/>
    </dgm:pt>
    <dgm:pt modelId="{A9E23B8E-98C2-492C-93F6-42A6A1564A2F}" type="pres">
      <dgm:prSet presAssocID="{85CD76DC-8088-4B19-8E23-AFBF93C12D27}" presName="node" presStyleLbl="node1" presStyleIdx="0" presStyleCnt="5">
        <dgm:presLayoutVars>
          <dgm:bulletEnabled val="1"/>
        </dgm:presLayoutVars>
      </dgm:prSet>
      <dgm:spPr/>
    </dgm:pt>
    <dgm:pt modelId="{C8F43BB7-C60C-44F9-9042-4DA077CBCC02}" type="pres">
      <dgm:prSet presAssocID="{04A52175-9291-4577-9CCC-C5D9665421A8}" presName="sibTrans" presStyleCnt="0"/>
      <dgm:spPr/>
    </dgm:pt>
    <dgm:pt modelId="{DF1AF684-7FEB-4A95-A8D2-7F1FFA593DB3}" type="pres">
      <dgm:prSet presAssocID="{BAD1164B-9E1C-417F-92F6-9C0FE8CAF299}" presName="node" presStyleLbl="node1" presStyleIdx="1" presStyleCnt="5">
        <dgm:presLayoutVars>
          <dgm:bulletEnabled val="1"/>
        </dgm:presLayoutVars>
      </dgm:prSet>
      <dgm:spPr/>
    </dgm:pt>
    <dgm:pt modelId="{03A74C59-1026-4666-BE20-90B781319E0B}" type="pres">
      <dgm:prSet presAssocID="{1B1907E4-0768-4D74-B8EA-E228625EE139}" presName="sibTrans" presStyleCnt="0"/>
      <dgm:spPr/>
    </dgm:pt>
    <dgm:pt modelId="{7E0EB19E-F896-44A6-9260-C568F72254BE}" type="pres">
      <dgm:prSet presAssocID="{13EFBC52-5FBB-4C70-B06C-6FF33CF0D88A}" presName="node" presStyleLbl="node1" presStyleIdx="2" presStyleCnt="5">
        <dgm:presLayoutVars>
          <dgm:bulletEnabled val="1"/>
        </dgm:presLayoutVars>
      </dgm:prSet>
      <dgm:spPr/>
    </dgm:pt>
    <dgm:pt modelId="{BD57464F-F4B6-41E4-9D55-DCD3880C45EA}" type="pres">
      <dgm:prSet presAssocID="{734F9D55-7B27-47CB-AEB7-0B60C9FEC519}" presName="sibTrans" presStyleCnt="0"/>
      <dgm:spPr/>
    </dgm:pt>
    <dgm:pt modelId="{4B7A90BA-2F33-4F5B-8BDB-94C9AAE212CB}" type="pres">
      <dgm:prSet presAssocID="{318DFD6D-9C84-474B-9596-7E8831AC1E2A}" presName="node" presStyleLbl="node1" presStyleIdx="3" presStyleCnt="5">
        <dgm:presLayoutVars>
          <dgm:bulletEnabled val="1"/>
        </dgm:presLayoutVars>
      </dgm:prSet>
      <dgm:spPr/>
    </dgm:pt>
    <dgm:pt modelId="{8F79BCBC-6DFC-412D-A60A-E0C908C7074B}" type="pres">
      <dgm:prSet presAssocID="{766FB589-29A0-4C25-BCD5-DED8FB4EEFE3}" presName="sibTrans" presStyleCnt="0"/>
      <dgm:spPr/>
    </dgm:pt>
    <dgm:pt modelId="{33AFC234-F013-4F87-8B0E-C707DA59C2AB}" type="pres">
      <dgm:prSet presAssocID="{39D71ACB-17A0-41B5-9DF2-863A345883E2}" presName="node" presStyleLbl="node1" presStyleIdx="4" presStyleCnt="5">
        <dgm:presLayoutVars>
          <dgm:bulletEnabled val="1"/>
        </dgm:presLayoutVars>
      </dgm:prSet>
      <dgm:spPr/>
    </dgm:pt>
  </dgm:ptLst>
  <dgm:cxnLst>
    <dgm:cxn modelId="{94AAD917-E3A9-4922-9734-0823EF44FCA4}" srcId="{313D2A6C-D26F-4ADB-A082-4EE346BD8AD1}" destId="{85CD76DC-8088-4B19-8E23-AFBF93C12D27}" srcOrd="0" destOrd="0" parTransId="{8E24D165-570A-4009-8E4B-32834C5C226C}" sibTransId="{04A52175-9291-4577-9CCC-C5D9665421A8}"/>
    <dgm:cxn modelId="{1886FB21-5D75-432C-BA33-61D79AE58CBE}" srcId="{313D2A6C-D26F-4ADB-A082-4EE346BD8AD1}" destId="{318DFD6D-9C84-474B-9596-7E8831AC1E2A}" srcOrd="3" destOrd="0" parTransId="{3811914A-4F3C-45E5-B020-8DB4B64925DD}" sibTransId="{766FB589-29A0-4C25-BCD5-DED8FB4EEFE3}"/>
    <dgm:cxn modelId="{DF943128-BE81-4F44-B282-3F21A8B5E5CA}" type="presOf" srcId="{85CD76DC-8088-4B19-8E23-AFBF93C12D27}" destId="{A9E23B8E-98C2-492C-93F6-42A6A1564A2F}" srcOrd="0" destOrd="0" presId="urn:microsoft.com/office/officeart/2005/8/layout/default"/>
    <dgm:cxn modelId="{EB454345-E072-4188-9EE8-0AEE8BF03FEE}" srcId="{313D2A6C-D26F-4ADB-A082-4EE346BD8AD1}" destId="{13EFBC52-5FBB-4C70-B06C-6FF33CF0D88A}" srcOrd="2" destOrd="0" parTransId="{EC38CD67-2B7D-4A45-93FF-8DD5C7ABE65B}" sibTransId="{734F9D55-7B27-47CB-AEB7-0B60C9FEC519}"/>
    <dgm:cxn modelId="{3FC6D166-DBE2-4DDB-A871-138F6D95E5B6}" type="presOf" srcId="{39D71ACB-17A0-41B5-9DF2-863A345883E2}" destId="{33AFC234-F013-4F87-8B0E-C707DA59C2AB}" srcOrd="0" destOrd="0" presId="urn:microsoft.com/office/officeart/2005/8/layout/default"/>
    <dgm:cxn modelId="{CE7E0173-C94E-4847-B095-8BAAE2AA194D}" type="presOf" srcId="{313D2A6C-D26F-4ADB-A082-4EE346BD8AD1}" destId="{11C70148-8E8F-4510-A8BD-F955E09A23B3}" srcOrd="0" destOrd="0" presId="urn:microsoft.com/office/officeart/2005/8/layout/default"/>
    <dgm:cxn modelId="{64941A90-0021-4431-8D36-221647F18471}" type="presOf" srcId="{318DFD6D-9C84-474B-9596-7E8831AC1E2A}" destId="{4B7A90BA-2F33-4F5B-8BDB-94C9AAE212CB}" srcOrd="0" destOrd="0" presId="urn:microsoft.com/office/officeart/2005/8/layout/default"/>
    <dgm:cxn modelId="{9769E7C1-C11D-49A7-98D4-3FA23636DEA5}" srcId="{313D2A6C-D26F-4ADB-A082-4EE346BD8AD1}" destId="{39D71ACB-17A0-41B5-9DF2-863A345883E2}" srcOrd="4" destOrd="0" parTransId="{85477186-6D4C-4D4D-A8E0-9048CC2F2FEB}" sibTransId="{F4CDC3AC-2B4A-4175-AAA5-423120CD2DD4}"/>
    <dgm:cxn modelId="{316A52DA-9B57-4EDB-AC31-9A82CFB5394F}" type="presOf" srcId="{13EFBC52-5FBB-4C70-B06C-6FF33CF0D88A}" destId="{7E0EB19E-F896-44A6-9260-C568F72254BE}" srcOrd="0" destOrd="0" presId="urn:microsoft.com/office/officeart/2005/8/layout/default"/>
    <dgm:cxn modelId="{D85F86E6-CE4A-4BC0-BC13-275AF3EDE857}" srcId="{313D2A6C-D26F-4ADB-A082-4EE346BD8AD1}" destId="{BAD1164B-9E1C-417F-92F6-9C0FE8CAF299}" srcOrd="1" destOrd="0" parTransId="{21187389-4EC8-477E-9E22-A4947D1C498B}" sibTransId="{1B1907E4-0768-4D74-B8EA-E228625EE139}"/>
    <dgm:cxn modelId="{529327FB-EFFE-4B5B-86B7-86B2EC320C00}" type="presOf" srcId="{BAD1164B-9E1C-417F-92F6-9C0FE8CAF299}" destId="{DF1AF684-7FEB-4A95-A8D2-7F1FFA593DB3}" srcOrd="0" destOrd="0" presId="urn:microsoft.com/office/officeart/2005/8/layout/default"/>
    <dgm:cxn modelId="{27170CB6-0790-467D-8F17-297345D8800E}" type="presParOf" srcId="{11C70148-8E8F-4510-A8BD-F955E09A23B3}" destId="{A9E23B8E-98C2-492C-93F6-42A6A1564A2F}" srcOrd="0" destOrd="0" presId="urn:microsoft.com/office/officeart/2005/8/layout/default"/>
    <dgm:cxn modelId="{7A007D33-8E62-4C25-93F3-56C0B7CD5706}" type="presParOf" srcId="{11C70148-8E8F-4510-A8BD-F955E09A23B3}" destId="{C8F43BB7-C60C-44F9-9042-4DA077CBCC02}" srcOrd="1" destOrd="0" presId="urn:microsoft.com/office/officeart/2005/8/layout/default"/>
    <dgm:cxn modelId="{D9950439-1CAD-4204-A4B0-23D5399ED076}" type="presParOf" srcId="{11C70148-8E8F-4510-A8BD-F955E09A23B3}" destId="{DF1AF684-7FEB-4A95-A8D2-7F1FFA593DB3}" srcOrd="2" destOrd="0" presId="urn:microsoft.com/office/officeart/2005/8/layout/default"/>
    <dgm:cxn modelId="{12557B25-E9A0-4359-A4B4-8E66EBE4BA3F}" type="presParOf" srcId="{11C70148-8E8F-4510-A8BD-F955E09A23B3}" destId="{03A74C59-1026-4666-BE20-90B781319E0B}" srcOrd="3" destOrd="0" presId="urn:microsoft.com/office/officeart/2005/8/layout/default"/>
    <dgm:cxn modelId="{030DB7F6-1D90-4009-872B-96BBFA4FFD74}" type="presParOf" srcId="{11C70148-8E8F-4510-A8BD-F955E09A23B3}" destId="{7E0EB19E-F896-44A6-9260-C568F72254BE}" srcOrd="4" destOrd="0" presId="urn:microsoft.com/office/officeart/2005/8/layout/default"/>
    <dgm:cxn modelId="{4428272B-3458-4640-830F-4F3C632E9B81}" type="presParOf" srcId="{11C70148-8E8F-4510-A8BD-F955E09A23B3}" destId="{BD57464F-F4B6-41E4-9D55-DCD3880C45EA}" srcOrd="5" destOrd="0" presId="urn:microsoft.com/office/officeart/2005/8/layout/default"/>
    <dgm:cxn modelId="{EC53CEBE-1281-4138-BAD6-7B22DE7871D7}" type="presParOf" srcId="{11C70148-8E8F-4510-A8BD-F955E09A23B3}" destId="{4B7A90BA-2F33-4F5B-8BDB-94C9AAE212CB}" srcOrd="6" destOrd="0" presId="urn:microsoft.com/office/officeart/2005/8/layout/default"/>
    <dgm:cxn modelId="{56D30B6A-A6E3-47B2-9681-781ADBFD0281}" type="presParOf" srcId="{11C70148-8E8F-4510-A8BD-F955E09A23B3}" destId="{8F79BCBC-6DFC-412D-A60A-E0C908C7074B}" srcOrd="7" destOrd="0" presId="urn:microsoft.com/office/officeart/2005/8/layout/default"/>
    <dgm:cxn modelId="{734E9258-3E7C-43D3-9FB2-E81227C66074}" type="presParOf" srcId="{11C70148-8E8F-4510-A8BD-F955E09A23B3}" destId="{33AFC234-F013-4F87-8B0E-C707DA59C2A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CB56E2-5CAC-4F7B-AF66-2CE113A08AA4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C403E47-681B-4C1F-99AB-EBCA5769B31A}">
      <dgm:prSet/>
      <dgm:spPr/>
      <dgm:t>
        <a:bodyPr/>
        <a:lstStyle/>
        <a:p>
          <a:r>
            <a:rPr lang="en-GB" b="1" dirty="0"/>
            <a:t>Developing thinking </a:t>
          </a:r>
          <a:r>
            <a:rPr lang="en-GB" dirty="0"/>
            <a:t>- Students will work as a team, to build trust and group ethos, Collaborating to carry tasks on den building, campcraft, map reading and tent pitching, trial and error. </a:t>
          </a:r>
          <a:endParaRPr lang="en-US" dirty="0"/>
        </a:p>
      </dgm:t>
    </dgm:pt>
    <dgm:pt modelId="{CD4E63C8-1B1A-4A76-A99A-214780194C74}" type="parTrans" cxnId="{9A9E4D2C-4143-4126-AC55-FC2FD5D99415}">
      <dgm:prSet/>
      <dgm:spPr/>
      <dgm:t>
        <a:bodyPr/>
        <a:lstStyle/>
        <a:p>
          <a:endParaRPr lang="en-US"/>
        </a:p>
      </dgm:t>
    </dgm:pt>
    <dgm:pt modelId="{D93A5942-616A-4CB1-A6A1-3C6B1F7BEC0B}" type="sibTrans" cxnId="{9A9E4D2C-4143-4126-AC55-FC2FD5D99415}">
      <dgm:prSet/>
      <dgm:spPr/>
      <dgm:t>
        <a:bodyPr/>
        <a:lstStyle/>
        <a:p>
          <a:endParaRPr lang="en-US"/>
        </a:p>
      </dgm:t>
    </dgm:pt>
    <dgm:pt modelId="{D66CEA45-9C8B-466D-84C0-72577ACF92A5}">
      <dgm:prSet/>
      <dgm:spPr/>
      <dgm:t>
        <a:bodyPr/>
        <a:lstStyle/>
        <a:p>
          <a:r>
            <a:rPr lang="en-GB" b="1"/>
            <a:t>Developing Communication - </a:t>
          </a:r>
          <a:r>
            <a:rPr lang="en-GB"/>
            <a:t>Throughout this unit students will be expected to work in groups and communicate and collaborate and bond as a team.  Be able to take and give orders through leadership. Give feedback to peers and other groups. </a:t>
          </a:r>
          <a:endParaRPr lang="en-US"/>
        </a:p>
      </dgm:t>
    </dgm:pt>
    <dgm:pt modelId="{C56B2B2C-3D5C-4015-A54C-8690D5E0CDB5}" type="parTrans" cxnId="{A520015D-A2C3-4B15-8BED-0706EAAF5D72}">
      <dgm:prSet/>
      <dgm:spPr/>
      <dgm:t>
        <a:bodyPr/>
        <a:lstStyle/>
        <a:p>
          <a:endParaRPr lang="en-US"/>
        </a:p>
      </dgm:t>
    </dgm:pt>
    <dgm:pt modelId="{097F8A59-F5FD-4F25-9A73-4FE827F52D10}" type="sibTrans" cxnId="{A520015D-A2C3-4B15-8BED-0706EAAF5D72}">
      <dgm:prSet/>
      <dgm:spPr/>
      <dgm:t>
        <a:bodyPr/>
        <a:lstStyle/>
        <a:p>
          <a:endParaRPr lang="en-US"/>
        </a:p>
      </dgm:t>
    </dgm:pt>
    <dgm:pt modelId="{920E28DA-5366-419C-8E58-DFE561008FBE}">
      <dgm:prSet/>
      <dgm:spPr/>
      <dgm:t>
        <a:bodyPr/>
        <a:lstStyle/>
        <a:p>
          <a:r>
            <a:rPr lang="en-GB" b="1" dirty="0"/>
            <a:t>Developing Numbers </a:t>
          </a:r>
          <a:r>
            <a:rPr lang="en-GB" dirty="0"/>
            <a:t>- Calculating how many bits of equipment they will require. Timings will also be used the use of a compass and map reading will include numbers on maps.  </a:t>
          </a:r>
          <a:endParaRPr lang="en-US" dirty="0"/>
        </a:p>
      </dgm:t>
    </dgm:pt>
    <dgm:pt modelId="{7C6C54C6-40E3-4033-BB9A-790F1E641F74}" type="parTrans" cxnId="{754AE69F-9FA0-463A-8CE6-971BB57E6641}">
      <dgm:prSet/>
      <dgm:spPr/>
      <dgm:t>
        <a:bodyPr/>
        <a:lstStyle/>
        <a:p>
          <a:endParaRPr lang="en-US"/>
        </a:p>
      </dgm:t>
    </dgm:pt>
    <dgm:pt modelId="{A863C837-FA6A-4874-8884-2CC7F5856E4D}" type="sibTrans" cxnId="{754AE69F-9FA0-463A-8CE6-971BB57E6641}">
      <dgm:prSet/>
      <dgm:spPr/>
      <dgm:t>
        <a:bodyPr/>
        <a:lstStyle/>
        <a:p>
          <a:endParaRPr lang="en-US"/>
        </a:p>
      </dgm:t>
    </dgm:pt>
    <dgm:pt modelId="{551437C9-ECCB-45C4-A04D-20225BD4E7B8}">
      <dgm:prSet/>
      <dgm:spPr/>
      <dgm:t>
        <a:bodyPr/>
        <a:lstStyle/>
        <a:p>
          <a:r>
            <a:rPr lang="en-GB" b="1" dirty="0"/>
            <a:t>Developing IT </a:t>
          </a:r>
          <a:r>
            <a:rPr lang="en-GB" dirty="0"/>
            <a:t>- Possible use of weather </a:t>
          </a:r>
          <a:r>
            <a:rPr lang="en-GB" dirty="0" err="1"/>
            <a:t>appss</a:t>
          </a:r>
          <a:r>
            <a:rPr lang="en-GB" dirty="0"/>
            <a:t>, GPS units. Maps could be drawn and printed and laminated.  Video groups for analysing For identifying foliage, animals, shrubs  </a:t>
          </a:r>
          <a:endParaRPr lang="en-US" dirty="0"/>
        </a:p>
      </dgm:t>
    </dgm:pt>
    <dgm:pt modelId="{46DDEC81-551C-4EA0-BD15-B7CA9016B025}" type="parTrans" cxnId="{5CF77FEB-23D1-4455-8925-E53AB23DC861}">
      <dgm:prSet/>
      <dgm:spPr/>
      <dgm:t>
        <a:bodyPr/>
        <a:lstStyle/>
        <a:p>
          <a:endParaRPr lang="en-US"/>
        </a:p>
      </dgm:t>
    </dgm:pt>
    <dgm:pt modelId="{39F1F14C-6C93-4E8A-9CE2-0D4E1AFFBBF1}" type="sibTrans" cxnId="{5CF77FEB-23D1-4455-8925-E53AB23DC861}">
      <dgm:prSet/>
      <dgm:spPr/>
      <dgm:t>
        <a:bodyPr/>
        <a:lstStyle/>
        <a:p>
          <a:endParaRPr lang="en-US"/>
        </a:p>
      </dgm:t>
    </dgm:pt>
    <dgm:pt modelId="{7246A161-08B7-489A-8F1F-1891A1FB6DC8}" type="pres">
      <dgm:prSet presAssocID="{3FCB56E2-5CAC-4F7B-AF66-2CE113A08AA4}" presName="diagram" presStyleCnt="0">
        <dgm:presLayoutVars>
          <dgm:dir/>
          <dgm:resizeHandles val="exact"/>
        </dgm:presLayoutVars>
      </dgm:prSet>
      <dgm:spPr/>
    </dgm:pt>
    <dgm:pt modelId="{25FE439D-9977-4287-9733-3D14D3CFF9EC}" type="pres">
      <dgm:prSet presAssocID="{4C403E47-681B-4C1F-99AB-EBCA5769B31A}" presName="node" presStyleLbl="node1" presStyleIdx="0" presStyleCnt="4">
        <dgm:presLayoutVars>
          <dgm:bulletEnabled val="1"/>
        </dgm:presLayoutVars>
      </dgm:prSet>
      <dgm:spPr/>
    </dgm:pt>
    <dgm:pt modelId="{10326960-1006-4955-9540-279D264FABF7}" type="pres">
      <dgm:prSet presAssocID="{D93A5942-616A-4CB1-A6A1-3C6B1F7BEC0B}" presName="sibTrans" presStyleCnt="0"/>
      <dgm:spPr/>
    </dgm:pt>
    <dgm:pt modelId="{B7B973C3-1823-4064-B176-85A096BA6F45}" type="pres">
      <dgm:prSet presAssocID="{D66CEA45-9C8B-466D-84C0-72577ACF92A5}" presName="node" presStyleLbl="node1" presStyleIdx="1" presStyleCnt="4">
        <dgm:presLayoutVars>
          <dgm:bulletEnabled val="1"/>
        </dgm:presLayoutVars>
      </dgm:prSet>
      <dgm:spPr/>
    </dgm:pt>
    <dgm:pt modelId="{9C6F723E-ACA0-46FE-A915-745885E50514}" type="pres">
      <dgm:prSet presAssocID="{097F8A59-F5FD-4F25-9A73-4FE827F52D10}" presName="sibTrans" presStyleCnt="0"/>
      <dgm:spPr/>
    </dgm:pt>
    <dgm:pt modelId="{775F6672-CEA6-4705-9710-A43776C6347A}" type="pres">
      <dgm:prSet presAssocID="{920E28DA-5366-419C-8E58-DFE561008FBE}" presName="node" presStyleLbl="node1" presStyleIdx="2" presStyleCnt="4">
        <dgm:presLayoutVars>
          <dgm:bulletEnabled val="1"/>
        </dgm:presLayoutVars>
      </dgm:prSet>
      <dgm:spPr/>
    </dgm:pt>
    <dgm:pt modelId="{7DC5084A-0639-491E-A7E8-480C4D17C2E0}" type="pres">
      <dgm:prSet presAssocID="{A863C837-FA6A-4874-8884-2CC7F5856E4D}" presName="sibTrans" presStyleCnt="0"/>
      <dgm:spPr/>
    </dgm:pt>
    <dgm:pt modelId="{B2107762-5DFC-424C-8875-5F6D0F408325}" type="pres">
      <dgm:prSet presAssocID="{551437C9-ECCB-45C4-A04D-20225BD4E7B8}" presName="node" presStyleLbl="node1" presStyleIdx="3" presStyleCnt="4">
        <dgm:presLayoutVars>
          <dgm:bulletEnabled val="1"/>
        </dgm:presLayoutVars>
      </dgm:prSet>
      <dgm:spPr/>
    </dgm:pt>
  </dgm:ptLst>
  <dgm:cxnLst>
    <dgm:cxn modelId="{D5631907-89D2-43F5-9016-D940421CF3E7}" type="presOf" srcId="{4C403E47-681B-4C1F-99AB-EBCA5769B31A}" destId="{25FE439D-9977-4287-9733-3D14D3CFF9EC}" srcOrd="0" destOrd="0" presId="urn:microsoft.com/office/officeart/2005/8/layout/default"/>
    <dgm:cxn modelId="{0377A321-415D-4FB3-97E1-EDFFB6AF6407}" type="presOf" srcId="{3FCB56E2-5CAC-4F7B-AF66-2CE113A08AA4}" destId="{7246A161-08B7-489A-8F1F-1891A1FB6DC8}" srcOrd="0" destOrd="0" presId="urn:microsoft.com/office/officeart/2005/8/layout/default"/>
    <dgm:cxn modelId="{9A9E4D2C-4143-4126-AC55-FC2FD5D99415}" srcId="{3FCB56E2-5CAC-4F7B-AF66-2CE113A08AA4}" destId="{4C403E47-681B-4C1F-99AB-EBCA5769B31A}" srcOrd="0" destOrd="0" parTransId="{CD4E63C8-1B1A-4A76-A99A-214780194C74}" sibTransId="{D93A5942-616A-4CB1-A6A1-3C6B1F7BEC0B}"/>
    <dgm:cxn modelId="{A520015D-A2C3-4B15-8BED-0706EAAF5D72}" srcId="{3FCB56E2-5CAC-4F7B-AF66-2CE113A08AA4}" destId="{D66CEA45-9C8B-466D-84C0-72577ACF92A5}" srcOrd="1" destOrd="0" parTransId="{C56B2B2C-3D5C-4015-A54C-8690D5E0CDB5}" sibTransId="{097F8A59-F5FD-4F25-9A73-4FE827F52D10}"/>
    <dgm:cxn modelId="{76E55650-9999-4603-B437-27FA4F15941E}" type="presOf" srcId="{551437C9-ECCB-45C4-A04D-20225BD4E7B8}" destId="{B2107762-5DFC-424C-8875-5F6D0F408325}" srcOrd="0" destOrd="0" presId="urn:microsoft.com/office/officeart/2005/8/layout/default"/>
    <dgm:cxn modelId="{02453389-AE36-459C-81D9-32DFA7AD3250}" type="presOf" srcId="{920E28DA-5366-419C-8E58-DFE561008FBE}" destId="{775F6672-CEA6-4705-9710-A43776C6347A}" srcOrd="0" destOrd="0" presId="urn:microsoft.com/office/officeart/2005/8/layout/default"/>
    <dgm:cxn modelId="{754AE69F-9FA0-463A-8CE6-971BB57E6641}" srcId="{3FCB56E2-5CAC-4F7B-AF66-2CE113A08AA4}" destId="{920E28DA-5366-419C-8E58-DFE561008FBE}" srcOrd="2" destOrd="0" parTransId="{7C6C54C6-40E3-4033-BB9A-790F1E641F74}" sibTransId="{A863C837-FA6A-4874-8884-2CC7F5856E4D}"/>
    <dgm:cxn modelId="{4F2291DD-6D29-4CB9-B387-70E9E61CFC2B}" type="presOf" srcId="{D66CEA45-9C8B-466D-84C0-72577ACF92A5}" destId="{B7B973C3-1823-4064-B176-85A096BA6F45}" srcOrd="0" destOrd="0" presId="urn:microsoft.com/office/officeart/2005/8/layout/default"/>
    <dgm:cxn modelId="{5CF77FEB-23D1-4455-8925-E53AB23DC861}" srcId="{3FCB56E2-5CAC-4F7B-AF66-2CE113A08AA4}" destId="{551437C9-ECCB-45C4-A04D-20225BD4E7B8}" srcOrd="3" destOrd="0" parTransId="{46DDEC81-551C-4EA0-BD15-B7CA9016B025}" sibTransId="{39F1F14C-6C93-4E8A-9CE2-0D4E1AFFBBF1}"/>
    <dgm:cxn modelId="{8D472583-E18A-4C62-AFA5-26B2340645D3}" type="presParOf" srcId="{7246A161-08B7-489A-8F1F-1891A1FB6DC8}" destId="{25FE439D-9977-4287-9733-3D14D3CFF9EC}" srcOrd="0" destOrd="0" presId="urn:microsoft.com/office/officeart/2005/8/layout/default"/>
    <dgm:cxn modelId="{9D90369B-1211-4B29-B702-DD3F513F49A4}" type="presParOf" srcId="{7246A161-08B7-489A-8F1F-1891A1FB6DC8}" destId="{10326960-1006-4955-9540-279D264FABF7}" srcOrd="1" destOrd="0" presId="urn:microsoft.com/office/officeart/2005/8/layout/default"/>
    <dgm:cxn modelId="{D1F6ABCB-DF2A-4B3F-89BD-D5F77F5FFE67}" type="presParOf" srcId="{7246A161-08B7-489A-8F1F-1891A1FB6DC8}" destId="{B7B973C3-1823-4064-B176-85A096BA6F45}" srcOrd="2" destOrd="0" presId="urn:microsoft.com/office/officeart/2005/8/layout/default"/>
    <dgm:cxn modelId="{449A2F91-268C-4BAA-B358-6E009CFC67F7}" type="presParOf" srcId="{7246A161-08B7-489A-8F1F-1891A1FB6DC8}" destId="{9C6F723E-ACA0-46FE-A915-745885E50514}" srcOrd="3" destOrd="0" presId="urn:microsoft.com/office/officeart/2005/8/layout/default"/>
    <dgm:cxn modelId="{DB306D03-CC45-4F23-9AE1-B172216E88D0}" type="presParOf" srcId="{7246A161-08B7-489A-8F1F-1891A1FB6DC8}" destId="{775F6672-CEA6-4705-9710-A43776C6347A}" srcOrd="4" destOrd="0" presId="urn:microsoft.com/office/officeart/2005/8/layout/default"/>
    <dgm:cxn modelId="{DBA65884-D6B7-4AD1-9C0F-63183EEA36ED}" type="presParOf" srcId="{7246A161-08B7-489A-8F1F-1891A1FB6DC8}" destId="{7DC5084A-0639-491E-A7E8-480C4D17C2E0}" srcOrd="5" destOrd="0" presId="urn:microsoft.com/office/officeart/2005/8/layout/default"/>
    <dgm:cxn modelId="{E33F6047-8610-4E6F-B6B8-7C5904BA951C}" type="presParOf" srcId="{7246A161-08B7-489A-8F1F-1891A1FB6DC8}" destId="{B2107762-5DFC-424C-8875-5F6D0F40832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90551FC-C727-4418-AE5A-D928E9FEAEF8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6659F3C-14AD-4F68-AA92-6467C93150C3}">
      <dgm:prSet/>
      <dgm:spPr/>
      <dgm:t>
        <a:bodyPr/>
        <a:lstStyle/>
        <a:p>
          <a:r>
            <a:rPr lang="en-GB"/>
            <a:t>The use of outdoor classrooms means all of these lessons can take place outdoors. </a:t>
          </a:r>
          <a:endParaRPr lang="en-US"/>
        </a:p>
      </dgm:t>
    </dgm:pt>
    <dgm:pt modelId="{059E8325-FA63-467E-B62C-20E6F1200586}" type="parTrans" cxnId="{CE5F3C27-19F1-46EB-9BA8-F25344DD7B4D}">
      <dgm:prSet/>
      <dgm:spPr/>
      <dgm:t>
        <a:bodyPr/>
        <a:lstStyle/>
        <a:p>
          <a:endParaRPr lang="en-US"/>
        </a:p>
      </dgm:t>
    </dgm:pt>
    <dgm:pt modelId="{4F176E38-9E6F-46F0-AC7A-7243206D34CC}" type="sibTrans" cxnId="{CE5F3C27-19F1-46EB-9BA8-F25344DD7B4D}">
      <dgm:prSet/>
      <dgm:spPr/>
      <dgm:t>
        <a:bodyPr/>
        <a:lstStyle/>
        <a:p>
          <a:endParaRPr lang="en-US"/>
        </a:p>
      </dgm:t>
    </dgm:pt>
    <dgm:pt modelId="{869E6107-E240-4990-B6E5-863170160EF3}">
      <dgm:prSet/>
      <dgm:spPr/>
      <dgm:t>
        <a:bodyPr/>
        <a:lstStyle/>
        <a:p>
          <a:r>
            <a:rPr lang="en-GB" dirty="0"/>
            <a:t>Tiered seating would allow for educator instruction and allow for all student's good view, especially with safety elements.  </a:t>
          </a:r>
          <a:endParaRPr lang="en-US" dirty="0"/>
        </a:p>
      </dgm:t>
    </dgm:pt>
    <dgm:pt modelId="{A3846F6E-BDAC-4951-8F77-6B6B15595436}" type="parTrans" cxnId="{4B81F959-9571-4015-A4EA-176AFC18E776}">
      <dgm:prSet/>
      <dgm:spPr/>
      <dgm:t>
        <a:bodyPr/>
        <a:lstStyle/>
        <a:p>
          <a:endParaRPr lang="en-US"/>
        </a:p>
      </dgm:t>
    </dgm:pt>
    <dgm:pt modelId="{999B8745-3F76-4743-B8B9-C2D5970C8D49}" type="sibTrans" cxnId="{4B81F959-9571-4015-A4EA-176AFC18E776}">
      <dgm:prSet/>
      <dgm:spPr/>
      <dgm:t>
        <a:bodyPr/>
        <a:lstStyle/>
        <a:p>
          <a:endParaRPr lang="en-US"/>
        </a:p>
      </dgm:t>
    </dgm:pt>
    <dgm:pt modelId="{CF0F7C13-786D-466C-9C16-22C90C399558}">
      <dgm:prSet/>
      <dgm:spPr/>
      <dgm:t>
        <a:bodyPr/>
        <a:lstStyle/>
        <a:p>
          <a:r>
            <a:rPr lang="en-GB"/>
            <a:t>Having areas of grass, trees and shrubs gives a sense of being in the wild in a safe environment. </a:t>
          </a:r>
          <a:endParaRPr lang="en-US"/>
        </a:p>
      </dgm:t>
    </dgm:pt>
    <dgm:pt modelId="{C3706350-DA29-4064-BB6A-93B500BA1960}" type="parTrans" cxnId="{106A0FCB-7B34-4998-A3B6-4B323CC1EDD7}">
      <dgm:prSet/>
      <dgm:spPr/>
      <dgm:t>
        <a:bodyPr/>
        <a:lstStyle/>
        <a:p>
          <a:endParaRPr lang="en-US"/>
        </a:p>
      </dgm:t>
    </dgm:pt>
    <dgm:pt modelId="{9ED275C9-373E-40BF-AD25-DE2600539FE3}" type="sibTrans" cxnId="{106A0FCB-7B34-4998-A3B6-4B323CC1EDD7}">
      <dgm:prSet/>
      <dgm:spPr/>
      <dgm:t>
        <a:bodyPr/>
        <a:lstStyle/>
        <a:p>
          <a:endParaRPr lang="en-US"/>
        </a:p>
      </dgm:t>
    </dgm:pt>
    <dgm:pt modelId="{1AAFD5D3-525D-45C1-8BD8-116F78E9A116}">
      <dgm:prSet/>
      <dgm:spPr/>
      <dgm:t>
        <a:bodyPr/>
        <a:lstStyle/>
        <a:p>
          <a:r>
            <a:rPr lang="en-GB"/>
            <a:t>Having allotments on site, would enable students to learn and forage for herbs and vegetables. </a:t>
          </a:r>
          <a:endParaRPr lang="en-US"/>
        </a:p>
      </dgm:t>
    </dgm:pt>
    <dgm:pt modelId="{12789EBD-7AED-4705-BD4F-CD80EF4D425F}" type="parTrans" cxnId="{1BDD291B-70BC-42D4-80B3-8DCF6C03E107}">
      <dgm:prSet/>
      <dgm:spPr/>
      <dgm:t>
        <a:bodyPr/>
        <a:lstStyle/>
        <a:p>
          <a:endParaRPr lang="en-US"/>
        </a:p>
      </dgm:t>
    </dgm:pt>
    <dgm:pt modelId="{43CF2437-356C-4025-AA0C-08CAE5880769}" type="sibTrans" cxnId="{1BDD291B-70BC-42D4-80B3-8DCF6C03E107}">
      <dgm:prSet/>
      <dgm:spPr/>
      <dgm:t>
        <a:bodyPr/>
        <a:lstStyle/>
        <a:p>
          <a:endParaRPr lang="en-US"/>
        </a:p>
      </dgm:t>
    </dgm:pt>
    <dgm:pt modelId="{F7C13E93-A5D7-4238-8415-B6AD47A37BA4}" type="pres">
      <dgm:prSet presAssocID="{F90551FC-C727-4418-AE5A-D928E9FEAEF8}" presName="diagram" presStyleCnt="0">
        <dgm:presLayoutVars>
          <dgm:dir/>
          <dgm:resizeHandles val="exact"/>
        </dgm:presLayoutVars>
      </dgm:prSet>
      <dgm:spPr/>
    </dgm:pt>
    <dgm:pt modelId="{145C9B17-C157-453E-9017-BFA1C847EAA8}" type="pres">
      <dgm:prSet presAssocID="{16659F3C-14AD-4F68-AA92-6467C93150C3}" presName="node" presStyleLbl="node1" presStyleIdx="0" presStyleCnt="4">
        <dgm:presLayoutVars>
          <dgm:bulletEnabled val="1"/>
        </dgm:presLayoutVars>
      </dgm:prSet>
      <dgm:spPr/>
    </dgm:pt>
    <dgm:pt modelId="{88258A23-94DA-4247-BD3E-670857281D86}" type="pres">
      <dgm:prSet presAssocID="{4F176E38-9E6F-46F0-AC7A-7243206D34CC}" presName="sibTrans" presStyleCnt="0"/>
      <dgm:spPr/>
    </dgm:pt>
    <dgm:pt modelId="{F2AF93A8-AFAB-4A96-A8D4-7B3EE4D546BB}" type="pres">
      <dgm:prSet presAssocID="{869E6107-E240-4990-B6E5-863170160EF3}" presName="node" presStyleLbl="node1" presStyleIdx="1" presStyleCnt="4">
        <dgm:presLayoutVars>
          <dgm:bulletEnabled val="1"/>
        </dgm:presLayoutVars>
      </dgm:prSet>
      <dgm:spPr/>
    </dgm:pt>
    <dgm:pt modelId="{54835C65-6569-4688-96C1-9694D587511A}" type="pres">
      <dgm:prSet presAssocID="{999B8745-3F76-4743-B8B9-C2D5970C8D49}" presName="sibTrans" presStyleCnt="0"/>
      <dgm:spPr/>
    </dgm:pt>
    <dgm:pt modelId="{5A10C987-FF07-4E56-B9C7-DCF917DE5FA1}" type="pres">
      <dgm:prSet presAssocID="{CF0F7C13-786D-466C-9C16-22C90C399558}" presName="node" presStyleLbl="node1" presStyleIdx="2" presStyleCnt="4">
        <dgm:presLayoutVars>
          <dgm:bulletEnabled val="1"/>
        </dgm:presLayoutVars>
      </dgm:prSet>
      <dgm:spPr/>
    </dgm:pt>
    <dgm:pt modelId="{3AEBC67A-660F-4450-AD7B-7FB2304DF34C}" type="pres">
      <dgm:prSet presAssocID="{9ED275C9-373E-40BF-AD25-DE2600539FE3}" presName="sibTrans" presStyleCnt="0"/>
      <dgm:spPr/>
    </dgm:pt>
    <dgm:pt modelId="{2B0A5AB5-CA24-47BF-8E13-8E6E25DB2B39}" type="pres">
      <dgm:prSet presAssocID="{1AAFD5D3-525D-45C1-8BD8-116F78E9A116}" presName="node" presStyleLbl="node1" presStyleIdx="3" presStyleCnt="4">
        <dgm:presLayoutVars>
          <dgm:bulletEnabled val="1"/>
        </dgm:presLayoutVars>
      </dgm:prSet>
      <dgm:spPr/>
    </dgm:pt>
  </dgm:ptLst>
  <dgm:cxnLst>
    <dgm:cxn modelId="{1BDD291B-70BC-42D4-80B3-8DCF6C03E107}" srcId="{F90551FC-C727-4418-AE5A-D928E9FEAEF8}" destId="{1AAFD5D3-525D-45C1-8BD8-116F78E9A116}" srcOrd="3" destOrd="0" parTransId="{12789EBD-7AED-4705-BD4F-CD80EF4D425F}" sibTransId="{43CF2437-356C-4025-AA0C-08CAE5880769}"/>
    <dgm:cxn modelId="{CE5F3C27-19F1-46EB-9BA8-F25344DD7B4D}" srcId="{F90551FC-C727-4418-AE5A-D928E9FEAEF8}" destId="{16659F3C-14AD-4F68-AA92-6467C93150C3}" srcOrd="0" destOrd="0" parTransId="{059E8325-FA63-467E-B62C-20E6F1200586}" sibTransId="{4F176E38-9E6F-46F0-AC7A-7243206D34CC}"/>
    <dgm:cxn modelId="{1F73D549-3E43-417A-9BD3-ABF96E6CFBA2}" type="presOf" srcId="{869E6107-E240-4990-B6E5-863170160EF3}" destId="{F2AF93A8-AFAB-4A96-A8D4-7B3EE4D546BB}" srcOrd="0" destOrd="0" presId="urn:microsoft.com/office/officeart/2005/8/layout/default"/>
    <dgm:cxn modelId="{7584EE6F-9582-45F4-969D-5C943AA263F8}" type="presOf" srcId="{16659F3C-14AD-4F68-AA92-6467C93150C3}" destId="{145C9B17-C157-453E-9017-BFA1C847EAA8}" srcOrd="0" destOrd="0" presId="urn:microsoft.com/office/officeart/2005/8/layout/default"/>
    <dgm:cxn modelId="{6B5DF655-BBF4-43E2-A118-D13D5CBA8812}" type="presOf" srcId="{F90551FC-C727-4418-AE5A-D928E9FEAEF8}" destId="{F7C13E93-A5D7-4238-8415-B6AD47A37BA4}" srcOrd="0" destOrd="0" presId="urn:microsoft.com/office/officeart/2005/8/layout/default"/>
    <dgm:cxn modelId="{4B81F959-9571-4015-A4EA-176AFC18E776}" srcId="{F90551FC-C727-4418-AE5A-D928E9FEAEF8}" destId="{869E6107-E240-4990-B6E5-863170160EF3}" srcOrd="1" destOrd="0" parTransId="{A3846F6E-BDAC-4951-8F77-6B6B15595436}" sibTransId="{999B8745-3F76-4743-B8B9-C2D5970C8D49}"/>
    <dgm:cxn modelId="{106A0FCB-7B34-4998-A3B6-4B323CC1EDD7}" srcId="{F90551FC-C727-4418-AE5A-D928E9FEAEF8}" destId="{CF0F7C13-786D-466C-9C16-22C90C399558}" srcOrd="2" destOrd="0" parTransId="{C3706350-DA29-4064-BB6A-93B500BA1960}" sibTransId="{9ED275C9-373E-40BF-AD25-DE2600539FE3}"/>
    <dgm:cxn modelId="{D76D8AE1-78AF-47D6-968E-AC7F13ECB491}" type="presOf" srcId="{CF0F7C13-786D-466C-9C16-22C90C399558}" destId="{5A10C987-FF07-4E56-B9C7-DCF917DE5FA1}" srcOrd="0" destOrd="0" presId="urn:microsoft.com/office/officeart/2005/8/layout/default"/>
    <dgm:cxn modelId="{BD17CAFB-FD60-4A50-9036-D7F8F37FF6BC}" type="presOf" srcId="{1AAFD5D3-525D-45C1-8BD8-116F78E9A116}" destId="{2B0A5AB5-CA24-47BF-8E13-8E6E25DB2B39}" srcOrd="0" destOrd="0" presId="urn:microsoft.com/office/officeart/2005/8/layout/default"/>
    <dgm:cxn modelId="{0F409AE6-F308-4346-8FB4-377C869D2192}" type="presParOf" srcId="{F7C13E93-A5D7-4238-8415-B6AD47A37BA4}" destId="{145C9B17-C157-453E-9017-BFA1C847EAA8}" srcOrd="0" destOrd="0" presId="urn:microsoft.com/office/officeart/2005/8/layout/default"/>
    <dgm:cxn modelId="{2A7F8760-A3A6-4E2D-B3AF-00B2AB949FE7}" type="presParOf" srcId="{F7C13E93-A5D7-4238-8415-B6AD47A37BA4}" destId="{88258A23-94DA-4247-BD3E-670857281D86}" srcOrd="1" destOrd="0" presId="urn:microsoft.com/office/officeart/2005/8/layout/default"/>
    <dgm:cxn modelId="{995AB486-EBD3-4914-9A16-32B7D4E44327}" type="presParOf" srcId="{F7C13E93-A5D7-4238-8415-B6AD47A37BA4}" destId="{F2AF93A8-AFAB-4A96-A8D4-7B3EE4D546BB}" srcOrd="2" destOrd="0" presId="urn:microsoft.com/office/officeart/2005/8/layout/default"/>
    <dgm:cxn modelId="{2277AFBE-CE83-41BF-874C-4172515BDE9E}" type="presParOf" srcId="{F7C13E93-A5D7-4238-8415-B6AD47A37BA4}" destId="{54835C65-6569-4688-96C1-9694D587511A}" srcOrd="3" destOrd="0" presId="urn:microsoft.com/office/officeart/2005/8/layout/default"/>
    <dgm:cxn modelId="{2CE69DE9-3B62-449B-A798-0502442F1D7A}" type="presParOf" srcId="{F7C13E93-A5D7-4238-8415-B6AD47A37BA4}" destId="{5A10C987-FF07-4E56-B9C7-DCF917DE5FA1}" srcOrd="4" destOrd="0" presId="urn:microsoft.com/office/officeart/2005/8/layout/default"/>
    <dgm:cxn modelId="{8B00FEA4-0E79-4B58-A90B-8C382444CBF1}" type="presParOf" srcId="{F7C13E93-A5D7-4238-8415-B6AD47A37BA4}" destId="{3AEBC67A-660F-4450-AD7B-7FB2304DF34C}" srcOrd="5" destOrd="0" presId="urn:microsoft.com/office/officeart/2005/8/layout/default"/>
    <dgm:cxn modelId="{998DB3FC-E842-4DBD-87E0-2A1A8A2B700B}" type="presParOf" srcId="{F7C13E93-A5D7-4238-8415-B6AD47A37BA4}" destId="{2B0A5AB5-CA24-47BF-8E13-8E6E25DB2B3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6E8E16-106D-407A-9571-3B155436E656}">
      <dsp:nvSpPr>
        <dsp:cNvPr id="0" name=""/>
        <dsp:cNvSpPr/>
      </dsp:nvSpPr>
      <dsp:spPr>
        <a:xfrm>
          <a:off x="0" y="138555"/>
          <a:ext cx="5071872" cy="8976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Team building in small groups to encourage and gain trust, communication and leadership skills. </a:t>
          </a:r>
          <a:endParaRPr lang="en-US" sz="1800" kern="1200"/>
        </a:p>
      </dsp:txBody>
      <dsp:txXfrm>
        <a:off x="43821" y="182376"/>
        <a:ext cx="4984230" cy="810040"/>
      </dsp:txXfrm>
    </dsp:sp>
    <dsp:sp modelId="{45824CA3-40EA-435D-8C1B-F46D26EE79DA}">
      <dsp:nvSpPr>
        <dsp:cNvPr id="0" name=""/>
        <dsp:cNvSpPr/>
      </dsp:nvSpPr>
      <dsp:spPr>
        <a:xfrm>
          <a:off x="0" y="1088077"/>
          <a:ext cx="5071872" cy="897682"/>
        </a:xfrm>
        <a:prstGeom prst="roundRect">
          <a:avLst/>
        </a:prstGeom>
        <a:solidFill>
          <a:schemeClr val="accent2">
            <a:hueOff val="-2447042"/>
            <a:satOff val="10798"/>
            <a:lumOff val="-18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Den building within teams, use Q&amp;A for assessment and equipment choice, design den, explore outdoor area, peer assess and give feedback </a:t>
          </a:r>
          <a:endParaRPr lang="en-US" sz="1800" kern="1200" dirty="0"/>
        </a:p>
      </dsp:txBody>
      <dsp:txXfrm>
        <a:off x="43821" y="1131898"/>
        <a:ext cx="4984230" cy="810040"/>
      </dsp:txXfrm>
    </dsp:sp>
    <dsp:sp modelId="{8C698D14-1F81-4BEC-994B-AFAFA9987B51}">
      <dsp:nvSpPr>
        <dsp:cNvPr id="0" name=""/>
        <dsp:cNvSpPr/>
      </dsp:nvSpPr>
      <dsp:spPr>
        <a:xfrm>
          <a:off x="0" y="2037600"/>
          <a:ext cx="5071872" cy="897682"/>
        </a:xfrm>
        <a:prstGeom prst="roundRect">
          <a:avLst/>
        </a:prstGeom>
        <a:solidFill>
          <a:schemeClr val="accent2">
            <a:hueOff val="-4894083"/>
            <a:satOff val="21595"/>
            <a:lumOff val="-36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Foraging for food, use app for photos and identification, use allotments for acquiring food and herbs</a:t>
          </a:r>
          <a:endParaRPr lang="en-US" sz="1800" kern="1200"/>
        </a:p>
      </dsp:txBody>
      <dsp:txXfrm>
        <a:off x="43821" y="2081421"/>
        <a:ext cx="4984230" cy="810040"/>
      </dsp:txXfrm>
    </dsp:sp>
    <dsp:sp modelId="{55A011B8-2D5D-41A6-AB76-58FF8B47CD92}">
      <dsp:nvSpPr>
        <dsp:cNvPr id="0" name=""/>
        <dsp:cNvSpPr/>
      </dsp:nvSpPr>
      <dsp:spPr>
        <a:xfrm>
          <a:off x="0" y="2987122"/>
          <a:ext cx="5071872" cy="897682"/>
        </a:xfrm>
        <a:prstGeom prst="roundRect">
          <a:avLst/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 good relationships start to build more intense team building to impregnate and deepen trust within the team.  </a:t>
          </a:r>
          <a:endParaRPr lang="en-US" sz="1800" kern="1200"/>
        </a:p>
      </dsp:txBody>
      <dsp:txXfrm>
        <a:off x="43821" y="3030943"/>
        <a:ext cx="4984230" cy="8100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A417D-F8D1-4611-85CF-A1B35E0C907B}">
      <dsp:nvSpPr>
        <dsp:cNvPr id="0" name=""/>
        <dsp:cNvSpPr/>
      </dsp:nvSpPr>
      <dsp:spPr>
        <a:xfrm>
          <a:off x="0" y="92835"/>
          <a:ext cx="5902061" cy="8976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Camp craft - starting with teacher led instruction and safety points, Q&amp;A, picture cards and rules to follow.</a:t>
          </a:r>
          <a:endParaRPr lang="en-US" sz="1800" kern="1200"/>
        </a:p>
      </dsp:txBody>
      <dsp:txXfrm>
        <a:off x="43821" y="136656"/>
        <a:ext cx="5814419" cy="810040"/>
      </dsp:txXfrm>
    </dsp:sp>
    <dsp:sp modelId="{471A7984-6659-4826-B92D-8A1F89CB0655}">
      <dsp:nvSpPr>
        <dsp:cNvPr id="0" name=""/>
        <dsp:cNvSpPr/>
      </dsp:nvSpPr>
      <dsp:spPr>
        <a:xfrm>
          <a:off x="0" y="1042357"/>
          <a:ext cx="5902061" cy="89768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Plan as a team what equipment required, carry out in small groups building and lighting of camp fire and cook something. </a:t>
          </a:r>
          <a:endParaRPr lang="en-US" sz="1800" kern="1200"/>
        </a:p>
      </dsp:txBody>
      <dsp:txXfrm>
        <a:off x="43821" y="1086178"/>
        <a:ext cx="5814419" cy="810040"/>
      </dsp:txXfrm>
    </dsp:sp>
    <dsp:sp modelId="{841CD0EE-FCF7-47BF-9363-C59968CE9622}">
      <dsp:nvSpPr>
        <dsp:cNvPr id="0" name=""/>
        <dsp:cNvSpPr/>
      </dsp:nvSpPr>
      <dsp:spPr>
        <a:xfrm>
          <a:off x="0" y="1991880"/>
          <a:ext cx="5902061" cy="89768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Orienteering – basic map and compass, how to draw a map, Q&amp;A for questions for Assessment for learning. Design and plan in groups. </a:t>
          </a:r>
          <a:endParaRPr lang="en-US" sz="1800" kern="1200"/>
        </a:p>
      </dsp:txBody>
      <dsp:txXfrm>
        <a:off x="43821" y="2035701"/>
        <a:ext cx="5814419" cy="810040"/>
      </dsp:txXfrm>
    </dsp:sp>
    <dsp:sp modelId="{547A63DD-2E49-4033-8DAD-7957F2CEA41C}">
      <dsp:nvSpPr>
        <dsp:cNvPr id="0" name=""/>
        <dsp:cNvSpPr/>
      </dsp:nvSpPr>
      <dsp:spPr>
        <a:xfrm>
          <a:off x="0" y="2941402"/>
          <a:ext cx="5902061" cy="8976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Swop map and clues with other team, carry out task regroup to discuss the answers found and give feedback. </a:t>
          </a:r>
          <a:endParaRPr lang="en-US" sz="1800" kern="1200"/>
        </a:p>
      </dsp:txBody>
      <dsp:txXfrm>
        <a:off x="43821" y="2985223"/>
        <a:ext cx="5814419" cy="8100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E23B8E-98C2-492C-93F6-42A6A1564A2F}">
      <dsp:nvSpPr>
        <dsp:cNvPr id="0" name=""/>
        <dsp:cNvSpPr/>
      </dsp:nvSpPr>
      <dsp:spPr>
        <a:xfrm>
          <a:off x="0" y="36934"/>
          <a:ext cx="3037581" cy="18225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Numeracy - Through maps, timing, apps and equipment.</a:t>
          </a:r>
          <a:endParaRPr lang="en-US" sz="2400" kern="1200"/>
        </a:p>
      </dsp:txBody>
      <dsp:txXfrm>
        <a:off x="0" y="36934"/>
        <a:ext cx="3037581" cy="1822549"/>
      </dsp:txXfrm>
    </dsp:sp>
    <dsp:sp modelId="{DF1AF684-7FEB-4A95-A8D2-7F1FFA593DB3}">
      <dsp:nvSpPr>
        <dsp:cNvPr id="0" name=""/>
        <dsp:cNvSpPr/>
      </dsp:nvSpPr>
      <dsp:spPr>
        <a:xfrm>
          <a:off x="3341340" y="36934"/>
          <a:ext cx="3037581" cy="1822549"/>
        </a:xfrm>
        <a:prstGeom prst="rect">
          <a:avLst/>
        </a:prstGeom>
        <a:solidFill>
          <a:schemeClr val="accent2">
            <a:hueOff val="-1835281"/>
            <a:satOff val="8098"/>
            <a:lumOff val="-137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Science -  Muscle groups, biology, different materials (waterproof), plants and cells. </a:t>
          </a:r>
          <a:endParaRPr lang="en-US" sz="2400" kern="1200"/>
        </a:p>
      </dsp:txBody>
      <dsp:txXfrm>
        <a:off x="3341340" y="36934"/>
        <a:ext cx="3037581" cy="1822549"/>
      </dsp:txXfrm>
    </dsp:sp>
    <dsp:sp modelId="{7E0EB19E-F896-44A6-9260-C568F72254BE}">
      <dsp:nvSpPr>
        <dsp:cNvPr id="0" name=""/>
        <dsp:cNvSpPr/>
      </dsp:nvSpPr>
      <dsp:spPr>
        <a:xfrm>
          <a:off x="6682680" y="36934"/>
          <a:ext cx="3037581" cy="1822549"/>
        </a:xfrm>
        <a:prstGeom prst="rect">
          <a:avLst/>
        </a:prstGeom>
        <a:solidFill>
          <a:schemeClr val="accent2">
            <a:hueOff val="-3670562"/>
            <a:satOff val="16196"/>
            <a:lumOff val="-27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Geography - Through influences of the world, famous places people go and camp and do outdoor adventure. </a:t>
          </a:r>
          <a:endParaRPr lang="en-US" sz="2400" kern="1200"/>
        </a:p>
      </dsp:txBody>
      <dsp:txXfrm>
        <a:off x="6682680" y="36934"/>
        <a:ext cx="3037581" cy="1822549"/>
      </dsp:txXfrm>
    </dsp:sp>
    <dsp:sp modelId="{4B7A90BA-2F33-4F5B-8BDB-94C9AAE212CB}">
      <dsp:nvSpPr>
        <dsp:cNvPr id="0" name=""/>
        <dsp:cNvSpPr/>
      </dsp:nvSpPr>
      <dsp:spPr>
        <a:xfrm>
          <a:off x="1670670" y="2163241"/>
          <a:ext cx="3037581" cy="1822549"/>
        </a:xfrm>
        <a:prstGeom prst="rect">
          <a:avLst/>
        </a:prstGeom>
        <a:solidFill>
          <a:schemeClr val="accent2">
            <a:hueOff val="-5505844"/>
            <a:satOff val="24295"/>
            <a:lumOff val="-411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Design and technology - Drawing and designing how to build and design shelter. </a:t>
          </a:r>
          <a:endParaRPr lang="en-US" sz="2400" kern="1200" dirty="0"/>
        </a:p>
      </dsp:txBody>
      <dsp:txXfrm>
        <a:off x="1670670" y="2163241"/>
        <a:ext cx="3037581" cy="1822549"/>
      </dsp:txXfrm>
    </dsp:sp>
    <dsp:sp modelId="{33AFC234-F013-4F87-8B0E-C707DA59C2AB}">
      <dsp:nvSpPr>
        <dsp:cNvPr id="0" name=""/>
        <dsp:cNvSpPr/>
      </dsp:nvSpPr>
      <dsp:spPr>
        <a:xfrm>
          <a:off x="5012010" y="2163241"/>
          <a:ext cx="3037581" cy="1822549"/>
        </a:xfrm>
        <a:prstGeom prst="rect">
          <a:avLst/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equipment - Through videoing, map reading, GPS and Apps for foliage and plant recognition. </a:t>
          </a:r>
          <a:endParaRPr lang="en-US" sz="2400" kern="1200"/>
        </a:p>
      </dsp:txBody>
      <dsp:txXfrm>
        <a:off x="5012010" y="2163241"/>
        <a:ext cx="3037581" cy="18225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E439D-9977-4287-9733-3D14D3CFF9EC}">
      <dsp:nvSpPr>
        <dsp:cNvPr id="0" name=""/>
        <dsp:cNvSpPr/>
      </dsp:nvSpPr>
      <dsp:spPr>
        <a:xfrm>
          <a:off x="745" y="122663"/>
          <a:ext cx="2906179" cy="174370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Developing thinking </a:t>
          </a:r>
          <a:r>
            <a:rPr lang="en-GB" sz="1600" kern="1200" dirty="0"/>
            <a:t>- Students will work as a team, to build trust and group ethos, Collaborating to carry tasks on den building, campcraft, map reading and tent pitching, trial and error. </a:t>
          </a:r>
          <a:endParaRPr lang="en-US" sz="1600" kern="1200" dirty="0"/>
        </a:p>
      </dsp:txBody>
      <dsp:txXfrm>
        <a:off x="745" y="122663"/>
        <a:ext cx="2906179" cy="1743707"/>
      </dsp:txXfrm>
    </dsp:sp>
    <dsp:sp modelId="{B7B973C3-1823-4064-B176-85A096BA6F45}">
      <dsp:nvSpPr>
        <dsp:cNvPr id="0" name=""/>
        <dsp:cNvSpPr/>
      </dsp:nvSpPr>
      <dsp:spPr>
        <a:xfrm>
          <a:off x="3197542" y="122663"/>
          <a:ext cx="2906179" cy="174370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Developing Communication - </a:t>
          </a:r>
          <a:r>
            <a:rPr lang="en-GB" sz="1600" kern="1200"/>
            <a:t>Throughout this unit students will be expected to work in groups and communicate and collaborate and bond as a team.  Be able to take and give orders through leadership. Give feedback to peers and other groups. </a:t>
          </a:r>
          <a:endParaRPr lang="en-US" sz="1600" kern="1200"/>
        </a:p>
      </dsp:txBody>
      <dsp:txXfrm>
        <a:off x="3197542" y="122663"/>
        <a:ext cx="2906179" cy="1743707"/>
      </dsp:txXfrm>
    </dsp:sp>
    <dsp:sp modelId="{775F6672-CEA6-4705-9710-A43776C6347A}">
      <dsp:nvSpPr>
        <dsp:cNvPr id="0" name=""/>
        <dsp:cNvSpPr/>
      </dsp:nvSpPr>
      <dsp:spPr>
        <a:xfrm>
          <a:off x="745" y="2156988"/>
          <a:ext cx="2906179" cy="174370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Developing Numbers </a:t>
          </a:r>
          <a:r>
            <a:rPr lang="en-GB" sz="1600" kern="1200" dirty="0"/>
            <a:t>- Calculating how many bits of equipment they will require. Timings will also be used the use of a compass and map reading will include numbers on maps.  </a:t>
          </a:r>
          <a:endParaRPr lang="en-US" sz="1600" kern="1200" dirty="0"/>
        </a:p>
      </dsp:txBody>
      <dsp:txXfrm>
        <a:off x="745" y="2156988"/>
        <a:ext cx="2906179" cy="1743707"/>
      </dsp:txXfrm>
    </dsp:sp>
    <dsp:sp modelId="{B2107762-5DFC-424C-8875-5F6D0F408325}">
      <dsp:nvSpPr>
        <dsp:cNvPr id="0" name=""/>
        <dsp:cNvSpPr/>
      </dsp:nvSpPr>
      <dsp:spPr>
        <a:xfrm>
          <a:off x="3197542" y="2156988"/>
          <a:ext cx="2906179" cy="174370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Developing IT </a:t>
          </a:r>
          <a:r>
            <a:rPr lang="en-GB" sz="1600" kern="1200" dirty="0"/>
            <a:t>- Possible use of weather </a:t>
          </a:r>
          <a:r>
            <a:rPr lang="en-GB" sz="1600" kern="1200" dirty="0" err="1"/>
            <a:t>appss</a:t>
          </a:r>
          <a:r>
            <a:rPr lang="en-GB" sz="1600" kern="1200" dirty="0"/>
            <a:t>, GPS units. Maps could be drawn and printed and laminated.  Video groups for analysing For identifying foliage, animals, shrubs  </a:t>
          </a:r>
          <a:endParaRPr lang="en-US" sz="1600" kern="1200" dirty="0"/>
        </a:p>
      </dsp:txBody>
      <dsp:txXfrm>
        <a:off x="3197542" y="2156988"/>
        <a:ext cx="2906179" cy="17437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C9B17-C157-453E-9017-BFA1C847EAA8}">
      <dsp:nvSpPr>
        <dsp:cNvPr id="0" name=""/>
        <dsp:cNvSpPr/>
      </dsp:nvSpPr>
      <dsp:spPr>
        <a:xfrm>
          <a:off x="594" y="505659"/>
          <a:ext cx="2316955" cy="13901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use of outdoor classrooms means all of these lessons can take place outdoors. </a:t>
          </a:r>
          <a:endParaRPr lang="en-US" sz="1600" kern="1200"/>
        </a:p>
      </dsp:txBody>
      <dsp:txXfrm>
        <a:off x="594" y="505659"/>
        <a:ext cx="2316955" cy="1390173"/>
      </dsp:txXfrm>
    </dsp:sp>
    <dsp:sp modelId="{F2AF93A8-AFAB-4A96-A8D4-7B3EE4D546BB}">
      <dsp:nvSpPr>
        <dsp:cNvPr id="0" name=""/>
        <dsp:cNvSpPr/>
      </dsp:nvSpPr>
      <dsp:spPr>
        <a:xfrm>
          <a:off x="2549244" y="505659"/>
          <a:ext cx="2316955" cy="1390173"/>
        </a:xfrm>
        <a:prstGeom prst="rect">
          <a:avLst/>
        </a:prstGeom>
        <a:solidFill>
          <a:schemeClr val="accent2">
            <a:hueOff val="-2447042"/>
            <a:satOff val="10798"/>
            <a:lumOff val="-18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Tiered seating would allow for educator instruction and allow for all student's good view, especially with safety elements.  </a:t>
          </a:r>
          <a:endParaRPr lang="en-US" sz="1600" kern="1200" dirty="0"/>
        </a:p>
      </dsp:txBody>
      <dsp:txXfrm>
        <a:off x="2549244" y="505659"/>
        <a:ext cx="2316955" cy="1390173"/>
      </dsp:txXfrm>
    </dsp:sp>
    <dsp:sp modelId="{5A10C987-FF07-4E56-B9C7-DCF917DE5FA1}">
      <dsp:nvSpPr>
        <dsp:cNvPr id="0" name=""/>
        <dsp:cNvSpPr/>
      </dsp:nvSpPr>
      <dsp:spPr>
        <a:xfrm>
          <a:off x="594" y="2127527"/>
          <a:ext cx="2316955" cy="1390173"/>
        </a:xfrm>
        <a:prstGeom prst="rect">
          <a:avLst/>
        </a:prstGeom>
        <a:solidFill>
          <a:schemeClr val="accent2">
            <a:hueOff val="-4894083"/>
            <a:satOff val="21595"/>
            <a:lumOff val="-36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Having areas of grass, trees and shrubs gives a sense of being in the wild in a safe environment. </a:t>
          </a:r>
          <a:endParaRPr lang="en-US" sz="1600" kern="1200"/>
        </a:p>
      </dsp:txBody>
      <dsp:txXfrm>
        <a:off x="594" y="2127527"/>
        <a:ext cx="2316955" cy="1390173"/>
      </dsp:txXfrm>
    </dsp:sp>
    <dsp:sp modelId="{2B0A5AB5-CA24-47BF-8E13-8E6E25DB2B39}">
      <dsp:nvSpPr>
        <dsp:cNvPr id="0" name=""/>
        <dsp:cNvSpPr/>
      </dsp:nvSpPr>
      <dsp:spPr>
        <a:xfrm>
          <a:off x="2549244" y="2127527"/>
          <a:ext cx="2316955" cy="1390173"/>
        </a:xfrm>
        <a:prstGeom prst="rect">
          <a:avLst/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Having allotments on site, would enable students to learn and forage for herbs and vegetables. </a:t>
          </a:r>
          <a:endParaRPr lang="en-US" sz="1600" kern="1200"/>
        </a:p>
      </dsp:txBody>
      <dsp:txXfrm>
        <a:off x="2549244" y="2127527"/>
        <a:ext cx="2316955" cy="13901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65250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115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3395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740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60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79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978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856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3073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459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0564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1008460-8B2F-4AAA-A4E2-10730069204C}" type="datetimeFigureOut">
              <a:rPr lang="en-US" smtClean="0"/>
              <a:pPr/>
              <a:t>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87756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.ac.uk/forest_ed/2019/06/01/more-trees-in-the-right-place-sounds-good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eograph.org.uk/photo/869788" TargetMode="External"/><Relationship Id="rId13" Type="http://schemas.openxmlformats.org/officeDocument/2006/relationships/hyperlink" Target="https://creativecommons.org/licenses/by/3.0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6.jpg"/><Relationship Id="rId12" Type="http://schemas.openxmlformats.org/officeDocument/2006/relationships/hyperlink" Target="https://creativecommons.org/licenses/by-sa/3.0/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8.jpg"/><Relationship Id="rId5" Type="http://schemas.openxmlformats.org/officeDocument/2006/relationships/diagramColors" Target="../diagrams/colors1.xml"/><Relationship Id="rId10" Type="http://schemas.openxmlformats.org/officeDocument/2006/relationships/hyperlink" Target="https://www.flickr.com/photos/create-learning/2625135793/" TargetMode="Externa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diagramLayout" Target="../diagrams/layout2.xml"/><Relationship Id="rId7" Type="http://schemas.openxmlformats.org/officeDocument/2006/relationships/image" Target="../media/image9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www.6inradio.net/orienteering-cose-e-come-si-fa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4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diagramLayout" Target="../diagrams/layout5.xml"/><Relationship Id="rId7" Type="http://schemas.openxmlformats.org/officeDocument/2006/relationships/image" Target="../media/image15.jp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9298B-527D-47AA-9EC2-5F09C5ECE5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                                      Unit of work for </a:t>
            </a:r>
            <a:br>
              <a:rPr lang="en-GB" sz="3500">
                <a:solidFill>
                  <a:srgbClr val="FFFFFF"/>
                </a:solidFill>
              </a:rPr>
            </a:br>
            <a:r>
              <a:rPr lang="en-GB" sz="3500">
                <a:solidFill>
                  <a:srgbClr val="FFFFFF"/>
                </a:solidFill>
              </a:rPr>
              <a:t>                  Outdoor and Adventurous  Education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CB4460-44E2-4594-A377-658ED2419A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BY Sian Werner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BE4489-BCEF-4A73-9FBC-9920CFD3D3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74" r="6272"/>
          <a:stretch/>
        </p:blipFill>
        <p:spPr>
          <a:xfrm>
            <a:off x="20" y="10"/>
            <a:ext cx="3952937" cy="4399090"/>
          </a:xfrm>
          <a:prstGeom prst="rect">
            <a:avLst/>
          </a:prstGeom>
        </p:spPr>
      </p:pic>
      <p:pic>
        <p:nvPicPr>
          <p:cNvPr id="12" name="Picture 11" descr="A child eating an ice cream cone&#10;&#10;Description automatically generated">
            <a:extLst>
              <a:ext uri="{FF2B5EF4-FFF2-40B4-BE49-F238E27FC236}">
                <a16:creationId xmlns:a16="http://schemas.microsoft.com/office/drawing/2014/main" id="{9249E1FB-C80F-4353-9D58-9350CC3F34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r="3" b="10187"/>
          <a:stretch/>
        </p:blipFill>
        <p:spPr>
          <a:xfrm>
            <a:off x="4117621" y="-11961"/>
            <a:ext cx="3954910" cy="4411061"/>
          </a:xfrm>
          <a:prstGeom prst="rect">
            <a:avLst/>
          </a:prstGeom>
        </p:spPr>
      </p:pic>
      <p:pic>
        <p:nvPicPr>
          <p:cNvPr id="8" name="Picture 7" descr="A picture containing tree, outdoor, person, people&#10;&#10;Description automatically generated">
            <a:extLst>
              <a:ext uri="{FF2B5EF4-FFF2-40B4-BE49-F238E27FC236}">
                <a16:creationId xmlns:a16="http://schemas.microsoft.com/office/drawing/2014/main" id="{7CB88118-6202-44B5-8EB5-7F6397C4883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0" r="14882"/>
          <a:stretch/>
        </p:blipFill>
        <p:spPr>
          <a:xfrm>
            <a:off x="8229600" y="10"/>
            <a:ext cx="3966198" cy="439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83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3C9E5-E962-41A9-8394-EBDAF2390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52C554-C696-4491-9B94-D6DD58452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This unit of work will progress through 10 lessons over a 7 week term, showing the learning activities and learning outcomes planned. 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Showing the progression in learning throughout the lesson with assessment for learning. 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Explaining the educational links to the Welsh Curriculum (2008). 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Including cross curricular links and equipment require. 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  <p:pic>
        <p:nvPicPr>
          <p:cNvPr id="10" name="Picture 9" descr="A picture containing grass, tree, outdoor, plant&#10;&#10;Description automatically generated">
            <a:extLst>
              <a:ext uri="{FF2B5EF4-FFF2-40B4-BE49-F238E27FC236}">
                <a16:creationId xmlns:a16="http://schemas.microsoft.com/office/drawing/2014/main" id="{BD584A7F-ED52-4CC3-8165-F90E690AED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203" r="-2" b="14119"/>
          <a:stretch/>
        </p:blipFill>
        <p:spPr>
          <a:xfrm>
            <a:off x="6096000" y="640080"/>
            <a:ext cx="545592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663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62486-271D-4279-9C0B-1F40EE5E4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7" y="585216"/>
            <a:ext cx="10224897" cy="1499616"/>
          </a:xfrm>
        </p:spPr>
        <p:txBody>
          <a:bodyPr>
            <a:normAutofit/>
          </a:bodyPr>
          <a:lstStyle/>
          <a:p>
            <a:r>
              <a:rPr lang="en-GB"/>
              <a:t>Lessons 1-4 - Team building, shelter building and foraging.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A2993BDC-8207-46C9-8864-1E437C66D5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3450235"/>
              </p:ext>
            </p:extLst>
          </p:nvPr>
        </p:nvGraphicFramePr>
        <p:xfrm>
          <a:off x="1024128" y="2286000"/>
          <a:ext cx="5071872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icture containing grass, tree, outdoor, field&#10;&#10;Description automatically generated">
            <a:extLst>
              <a:ext uri="{FF2B5EF4-FFF2-40B4-BE49-F238E27FC236}">
                <a16:creationId xmlns:a16="http://schemas.microsoft.com/office/drawing/2014/main" id="{7871DB55-67C4-4E28-948A-F381A2DFF02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05" r="9055" b="-1"/>
          <a:stretch/>
        </p:blipFill>
        <p:spPr>
          <a:xfrm>
            <a:off x="6410325" y="2286000"/>
            <a:ext cx="2371953" cy="1960527"/>
          </a:xfrm>
          <a:prstGeom prst="rect">
            <a:avLst/>
          </a:prstGeom>
          <a:effectLst/>
        </p:spPr>
      </p:pic>
      <p:pic>
        <p:nvPicPr>
          <p:cNvPr id="16" name="Picture 15" descr="A picture containing person, tree, outdoor&#10;&#10;Description automatically generated">
            <a:extLst>
              <a:ext uri="{FF2B5EF4-FFF2-40B4-BE49-F238E27FC236}">
                <a16:creationId xmlns:a16="http://schemas.microsoft.com/office/drawing/2014/main" id="{BDF6D587-4D48-42C2-A432-0114423996B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7006" r="2254" b="-1"/>
          <a:stretch/>
        </p:blipFill>
        <p:spPr>
          <a:xfrm>
            <a:off x="6410326" y="4348833"/>
            <a:ext cx="2371953" cy="1960527"/>
          </a:xfrm>
          <a:prstGeom prst="rect">
            <a:avLst/>
          </a:prstGeom>
          <a:effectLst/>
        </p:spPr>
      </p:pic>
      <p:pic>
        <p:nvPicPr>
          <p:cNvPr id="19" name="Picture 18" descr="A picture containing tree, outdoor, tent, outdoor object&#10;&#10;Description automatically generated">
            <a:extLst>
              <a:ext uri="{FF2B5EF4-FFF2-40B4-BE49-F238E27FC236}">
                <a16:creationId xmlns:a16="http://schemas.microsoft.com/office/drawing/2014/main" id="{F82FE29A-60E2-4E9E-9F1E-8824E1F865D6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15" r="-4" b="-4"/>
          <a:stretch/>
        </p:blipFill>
        <p:spPr>
          <a:xfrm>
            <a:off x="8877071" y="2286000"/>
            <a:ext cx="2371953" cy="4023359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79CD72-C520-47B3-B69D-7D48754B75F4}"/>
              </a:ext>
            </a:extLst>
          </p:cNvPr>
          <p:cNvSpPr txBox="1"/>
          <p:nvPr/>
        </p:nvSpPr>
        <p:spPr>
          <a:xfrm>
            <a:off x="7584514" y="4046472"/>
            <a:ext cx="119776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8" tooltip="https://www.geograph.org.uk/photo/86978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bunder </a:t>
            </a:r>
            <a:r>
              <a:rPr lang="en-GB" sz="700" dirty="0">
                <a:solidFill>
                  <a:srgbClr val="FFFFFF"/>
                </a:solidFill>
                <a:hlinkClick r:id="rId12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D1AE6D-7DE0-45B5-982E-B123EB780729}"/>
              </a:ext>
            </a:extLst>
          </p:cNvPr>
          <p:cNvSpPr txBox="1"/>
          <p:nvPr/>
        </p:nvSpPr>
        <p:spPr>
          <a:xfrm>
            <a:off x="6662788" y="6109305"/>
            <a:ext cx="21194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10" tooltip="https://www.flickr.com/photos/create-learning/2625135793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3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661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7FC31-9528-4A08-90B8-3CA2DC78D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5902061" cy="1499616"/>
          </a:xfrm>
        </p:spPr>
        <p:txBody>
          <a:bodyPr>
            <a:normAutofit/>
          </a:bodyPr>
          <a:lstStyle/>
          <a:p>
            <a:r>
              <a:rPr lang="en-GB"/>
              <a:t>Lessons - 4-6 camp craft, orienteering 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37459E6-57BD-4AF1-8488-C87F004EB5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4221130"/>
              </p:ext>
            </p:extLst>
          </p:nvPr>
        </p:nvGraphicFramePr>
        <p:xfrm>
          <a:off x="1024128" y="2286000"/>
          <a:ext cx="5902061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group of people sitting around a fire&#10;&#10;Description automatically generated with medium confidence">
            <a:extLst>
              <a:ext uri="{FF2B5EF4-FFF2-40B4-BE49-F238E27FC236}">
                <a16:creationId xmlns:a16="http://schemas.microsoft.com/office/drawing/2014/main" id="{F8A43066-1263-4D6E-AFED-EE204F133C6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-2" b="-2"/>
          <a:stretch/>
        </p:blipFill>
        <p:spPr>
          <a:xfrm>
            <a:off x="7552267" y="640080"/>
            <a:ext cx="3999654" cy="3277277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A9A480EE-744B-4728-90B1-FA1A3E19D56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19740" r="-1" b="26762"/>
          <a:stretch/>
        </p:blipFill>
        <p:spPr>
          <a:xfrm>
            <a:off x="7552267" y="4078225"/>
            <a:ext cx="3999654" cy="213969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1EB3B64-1835-45FC-A12C-511960E92AE5}"/>
              </a:ext>
            </a:extLst>
          </p:cNvPr>
          <p:cNvSpPr txBox="1"/>
          <p:nvPr/>
        </p:nvSpPr>
        <p:spPr>
          <a:xfrm>
            <a:off x="9143891" y="6017864"/>
            <a:ext cx="24080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www.6inradio.net/orienteering-cose-e-come-si-f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97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2C0E6-4379-4D07-9640-E7ACFFD7B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4028318" cy="149961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Lesson 7 – pitching of tent and over night stay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FA510-6252-4CBC-8FC5-392BE89C5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rgbClr val="FFFFFF"/>
                </a:solidFill>
              </a:rPr>
              <a:t>The last 9 lessons have built up for this last lesson. The teacher should just be able to facilitate the session with prompting and thinking questions. </a:t>
            </a:r>
          </a:p>
          <a:p>
            <a:pPr marL="0" indent="0">
              <a:buNone/>
            </a:pPr>
            <a:r>
              <a:rPr lang="en-GB" sz="1800">
                <a:solidFill>
                  <a:srgbClr val="FFFFFF"/>
                </a:solidFill>
              </a:rPr>
              <a:t>This should be a student led activity as all the skills required for this have been covered previously. </a:t>
            </a:r>
          </a:p>
          <a:p>
            <a:pPr marL="0" indent="0">
              <a:buNone/>
            </a:pPr>
            <a:r>
              <a:rPr lang="en-GB" sz="1800">
                <a:solidFill>
                  <a:srgbClr val="FFFFFF"/>
                </a:solidFill>
              </a:rPr>
              <a:t>Tasks and games to be given, adding gentle competition in gaining points. </a:t>
            </a:r>
          </a:p>
          <a:p>
            <a:pPr marL="0" indent="0">
              <a:buNone/>
            </a:pPr>
            <a:r>
              <a:rPr lang="en-GB" sz="180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7" name="Picture 6" descr="A picture containing grass, outdoor, sky, outdoor object&#10;&#10;Description automatically generated">
            <a:extLst>
              <a:ext uri="{FF2B5EF4-FFF2-40B4-BE49-F238E27FC236}">
                <a16:creationId xmlns:a16="http://schemas.microsoft.com/office/drawing/2014/main" id="{F70AD51D-EA81-43CA-B147-464E5AD13A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36" r="25156"/>
          <a:stretch/>
        </p:blipFill>
        <p:spPr>
          <a:xfrm>
            <a:off x="5626827" y="321732"/>
            <a:ext cx="3798244" cy="3674848"/>
          </a:xfrm>
          <a:prstGeom prst="rect">
            <a:avLst/>
          </a:prstGeom>
        </p:spPr>
      </p:pic>
      <p:pic>
        <p:nvPicPr>
          <p:cNvPr id="5" name="Picture 4" descr="A group of people at a park&#10;&#10;Description automatically generated with low confidence">
            <a:extLst>
              <a:ext uri="{FF2B5EF4-FFF2-40B4-BE49-F238E27FC236}">
                <a16:creationId xmlns:a16="http://schemas.microsoft.com/office/drawing/2014/main" id="{ABC5481D-CF62-46EC-88CB-760B0FA767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92" r="4" b="18219"/>
          <a:stretch/>
        </p:blipFill>
        <p:spPr>
          <a:xfrm>
            <a:off x="5626824" y="4157449"/>
            <a:ext cx="3798246" cy="2313255"/>
          </a:xfrm>
          <a:prstGeom prst="rect">
            <a:avLst/>
          </a:prstGeom>
        </p:spPr>
      </p:pic>
      <p:pic>
        <p:nvPicPr>
          <p:cNvPr id="9" name="Picture 8" descr="A picture containing grass, outdoor object, tent, sky&#10;&#10;Description automatically generated">
            <a:extLst>
              <a:ext uri="{FF2B5EF4-FFF2-40B4-BE49-F238E27FC236}">
                <a16:creationId xmlns:a16="http://schemas.microsoft.com/office/drawing/2014/main" id="{8E2A2006-5744-4AC4-8AA6-549E78C34AB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06" r="11355" b="2"/>
          <a:stretch/>
        </p:blipFill>
        <p:spPr>
          <a:xfrm>
            <a:off x="9583347" y="2590800"/>
            <a:ext cx="2286921" cy="3879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393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C41A1-6837-4031-A361-B978D2B16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Cross curricular links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DD87460-1F95-4249-8DF0-A0EAB666A1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4065075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3208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CA9FE-E587-47F7-A3EB-FF36E8D98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Links to the Welsh curriculum.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921EBC-5372-423A-887C-485D13C2F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2290013"/>
              </p:ext>
            </p:extLst>
          </p:nvPr>
        </p:nvGraphicFramePr>
        <p:xfrm>
          <a:off x="4639733" y="2286000"/>
          <a:ext cx="6104467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Image result for welsh curriculum logo">
            <a:extLst>
              <a:ext uri="{FF2B5EF4-FFF2-40B4-BE49-F238E27FC236}">
                <a16:creationId xmlns:a16="http://schemas.microsoft.com/office/drawing/2014/main" id="{043B90EB-DF78-44D0-BEC1-D56674648C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84" r="14191" b="-1"/>
          <a:stretch/>
        </p:blipFill>
        <p:spPr bwMode="auto">
          <a:xfrm>
            <a:off x="1024128" y="2386051"/>
            <a:ext cx="3149870" cy="344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2055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E47DA-22BB-49F6-ABF6-EF55D2BC0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5673" y="585216"/>
            <a:ext cx="4866794" cy="1499616"/>
          </a:xfrm>
        </p:spPr>
        <p:txBody>
          <a:bodyPr>
            <a:normAutofit/>
          </a:bodyPr>
          <a:lstStyle/>
          <a:p>
            <a:r>
              <a:rPr lang="en-GB" dirty="0"/>
              <a:t>Utilising the school grounds.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FBB87E78-8A0E-4EBC-9A98-A6AE2ABFEA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69168"/>
              </p:ext>
            </p:extLst>
          </p:nvPr>
        </p:nvGraphicFramePr>
        <p:xfrm>
          <a:off x="6825673" y="2286000"/>
          <a:ext cx="4866794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 descr="People in a garden&#10;&#10;Description automatically generated with low confidence">
            <a:extLst>
              <a:ext uri="{FF2B5EF4-FFF2-40B4-BE49-F238E27FC236}">
                <a16:creationId xmlns:a16="http://schemas.microsoft.com/office/drawing/2014/main" id="{3BF9D451-3264-43A8-A458-71AB6B739BC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46" r="8351" b="-1"/>
          <a:stretch/>
        </p:blipFill>
        <p:spPr>
          <a:xfrm>
            <a:off x="1" y="10"/>
            <a:ext cx="2934472" cy="3315748"/>
          </a:xfrm>
          <a:prstGeom prst="rect">
            <a:avLst/>
          </a:prstGeom>
        </p:spPr>
      </p:pic>
      <p:pic>
        <p:nvPicPr>
          <p:cNvPr id="7" name="Picture 6" descr="A tree house in a wooded area&#10;&#10;Description automatically generated with low confidence">
            <a:extLst>
              <a:ext uri="{FF2B5EF4-FFF2-40B4-BE49-F238E27FC236}">
                <a16:creationId xmlns:a16="http://schemas.microsoft.com/office/drawing/2014/main" id="{2B1D9460-2613-4E60-8D20-70CB13BC7CD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45" r="16140" b="-2"/>
          <a:stretch/>
        </p:blipFill>
        <p:spPr>
          <a:xfrm>
            <a:off x="3095339" y="10"/>
            <a:ext cx="2999073" cy="3315748"/>
          </a:xfrm>
          <a:prstGeom prst="rect">
            <a:avLst/>
          </a:prstGeom>
        </p:spPr>
      </p:pic>
      <p:pic>
        <p:nvPicPr>
          <p:cNvPr id="5" name="Picture 4" descr="A group of people sitting at picnic tables in a large open area&#10;&#10;Description automatically generated with low confidence">
            <a:extLst>
              <a:ext uri="{FF2B5EF4-FFF2-40B4-BE49-F238E27FC236}">
                <a16:creationId xmlns:a16="http://schemas.microsoft.com/office/drawing/2014/main" id="{5E6CA023-7407-4C1B-8F2E-E3CA2E8F1C9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79"/>
          <a:stretch/>
        </p:blipFill>
        <p:spPr>
          <a:xfrm>
            <a:off x="20" y="3476625"/>
            <a:ext cx="6094392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699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39962-7CF1-4863-AC7E-E8A92F439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D4BA8-89A6-4486-9AAB-7AC93F143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16758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1949</TotalTime>
  <Words>670</Words>
  <Application>Microsoft Office PowerPoint</Application>
  <PresentationFormat>Widescreen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Tw Cen MT</vt:lpstr>
      <vt:lpstr>Tw Cen MT Condensed</vt:lpstr>
      <vt:lpstr>Wingdings 3</vt:lpstr>
      <vt:lpstr>Integral</vt:lpstr>
      <vt:lpstr>                                      Unit of work for                    Outdoor and Adventurous  Education </vt:lpstr>
      <vt:lpstr>Introduction </vt:lpstr>
      <vt:lpstr>Lessons 1-4 - Team building, shelter building and foraging.</vt:lpstr>
      <vt:lpstr>Lessons - 4-6 camp craft, orienteering </vt:lpstr>
      <vt:lpstr>Lesson 7 – pitching of tent and over night stay</vt:lpstr>
      <vt:lpstr>Cross curricular links</vt:lpstr>
      <vt:lpstr>Links to the Welsh curriculum. </vt:lpstr>
      <vt:lpstr>Utilising the school grounds.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of work for  Outdoor and Adventurous  Education </dc:title>
  <dc:creator>Sian Louise Werner (1904813)</dc:creator>
  <cp:lastModifiedBy>Sian Louise Werner (1904813)</cp:lastModifiedBy>
  <cp:revision>1</cp:revision>
  <dcterms:created xsi:type="dcterms:W3CDTF">2022-01-10T11:20:26Z</dcterms:created>
  <dcterms:modified xsi:type="dcterms:W3CDTF">2022-01-11T19:50:20Z</dcterms:modified>
</cp:coreProperties>
</file>