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61" r:id="rId5"/>
    <p:sldId id="258" r:id="rId6"/>
    <p:sldId id="259" r:id="rId7"/>
    <p:sldId id="260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4" autoAdjust="0"/>
    <p:restoredTop sz="94660"/>
  </p:normalViewPr>
  <p:slideViewPr>
    <p:cSldViewPr snapToGrid="0">
      <p:cViewPr>
        <p:scale>
          <a:sx n="65" d="100"/>
          <a:sy n="65" d="100"/>
        </p:scale>
        <p:origin x="75" y="6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8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794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649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868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906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018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92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134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353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804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553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11/20/2023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906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C8041AD-0A28-47FA-8BFF-56BAAA246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EF3F9A-9717-4ACB-A30D-9669484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095998" cy="4573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B1929-D097-819C-D80F-82970DF491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3" y="397275"/>
            <a:ext cx="5216531" cy="3761257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Effective Communication and Teamwork Module – BMSW4009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CB909A-8987-FE9F-47B9-CDC7351931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1183" y="4846029"/>
            <a:ext cx="5238584" cy="1370463"/>
          </a:xfrm>
        </p:spPr>
        <p:txBody>
          <a:bodyPr anchor="ctr">
            <a:normAutofit fontScale="55000" lnSpcReduction="20000"/>
          </a:bodyPr>
          <a:lstStyle/>
          <a:p>
            <a:r>
              <a:rPr lang="en-GB" dirty="0"/>
              <a:t>Student name</a:t>
            </a:r>
          </a:p>
          <a:p>
            <a:r>
              <a:rPr lang="en-GB" dirty="0"/>
              <a:t>Student ID</a:t>
            </a:r>
          </a:p>
          <a:p>
            <a:r>
              <a:rPr lang="en-GB" dirty="0"/>
              <a:t>Group</a:t>
            </a:r>
          </a:p>
          <a:p>
            <a:r>
              <a:rPr lang="en-GB" dirty="0"/>
              <a:t>Date</a:t>
            </a:r>
          </a:p>
        </p:txBody>
      </p:sp>
      <p:pic>
        <p:nvPicPr>
          <p:cNvPr id="4" name="Picture 3" descr="The colorful explosion of powder on a black background">
            <a:extLst>
              <a:ext uri="{FF2B5EF4-FFF2-40B4-BE49-F238E27FC236}">
                <a16:creationId xmlns:a16="http://schemas.microsoft.com/office/drawing/2014/main" id="{1D002AAC-9245-A42D-5333-41F0B67FEB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48" r="13918" b="-2"/>
          <a:stretch/>
        </p:blipFill>
        <p:spPr>
          <a:xfrm>
            <a:off x="6095998" y="-1"/>
            <a:ext cx="609600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478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BC046-8485-63F5-9D75-97C35650D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Presentation Assessment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73B4C-9A2E-0801-3B78-28AE25ED1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>
              <a:buAutoNum type="arabicPeriod"/>
            </a:pPr>
            <a:r>
              <a:rPr lang="en-GB" dirty="0"/>
              <a:t>Read the assessment brief, so you are very clear on the assessment requirements!</a:t>
            </a:r>
          </a:p>
          <a:p>
            <a:pPr marL="457200" indent="-457200">
              <a:buAutoNum type="arabicPeriod"/>
            </a:pPr>
            <a:r>
              <a:rPr lang="en-GB" dirty="0"/>
              <a:t>Refer to the checklist to ensure that you have covered the assessor’s checklist.</a:t>
            </a:r>
          </a:p>
          <a:p>
            <a:pPr marL="457200" indent="-457200">
              <a:buAutoNum type="arabicPeriod"/>
            </a:pPr>
            <a:r>
              <a:rPr lang="en-GB" dirty="0"/>
              <a:t>Rehearse your presentation to ensure that your time management is correct – you will be stopped abruptly at 5 minutes 30 seconds.</a:t>
            </a:r>
          </a:p>
          <a:p>
            <a:pPr marL="457200" indent="-457200">
              <a:buAutoNum type="arabicPeriod"/>
            </a:pPr>
            <a:r>
              <a:rPr lang="en-GB" dirty="0"/>
              <a:t>Ensure that you have uploaded your supplementary notes onto the Turnitin link provided by 10.00am on the morning of your presentation.</a:t>
            </a:r>
          </a:p>
          <a:p>
            <a:pPr marL="457200" indent="-457200">
              <a:buAutoNum type="arabicPeriod"/>
            </a:pPr>
            <a:r>
              <a:rPr lang="en-GB" dirty="0"/>
              <a:t>ENSURE THAT 1 GROUP MEMBER TAKES RESPONSIBILITY FOR COMBINING ALL OF YOUR POWERPOINTS INTO 1 MASTER POWERPOINT AND E MAILS THIS TO ME BY 10.,00AM ON THE MORNING OF THE PRESENTATION.</a:t>
            </a:r>
          </a:p>
          <a:p>
            <a:pPr marL="457200" indent="-457200">
              <a:buAutoNum type="arabicPeriod"/>
            </a:pPr>
            <a:r>
              <a:rPr lang="en-GB" dirty="0"/>
              <a:t>Ensure that your last slide is </a:t>
            </a:r>
            <a:r>
              <a:rPr lang="en-GB"/>
              <a:t>your reference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61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3AAC2-6231-B502-FE3F-FE8710FDF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031B2-2DE7-7138-0F1C-5DF5FE7DC3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sz="2400" dirty="0"/>
              <a:t>Topic title e.g. What makes a successful team? How did you apply this to your team?</a:t>
            </a:r>
          </a:p>
          <a:p>
            <a:pPr marL="457200" indent="-457200">
              <a:buAutoNum type="arabicPeriod"/>
            </a:pPr>
            <a:r>
              <a:rPr lang="en-GB" sz="2400" dirty="0"/>
              <a:t>Associated theories (Belbin, Tuckman, Thomas-Kilmann)</a:t>
            </a:r>
          </a:p>
          <a:p>
            <a:pPr marL="457200" indent="-457200">
              <a:buAutoNum type="arabicPeriod"/>
            </a:pPr>
            <a:r>
              <a:rPr lang="en-GB" sz="2400" dirty="0"/>
              <a:t>Workplace example</a:t>
            </a:r>
          </a:p>
          <a:p>
            <a:pPr marL="457200" indent="-457200">
              <a:buAutoNum type="arabicPeriod"/>
            </a:pPr>
            <a:r>
              <a:rPr lang="en-GB" sz="2400" dirty="0"/>
              <a:t>Reference slide</a:t>
            </a:r>
          </a:p>
          <a:p>
            <a:pPr marL="457200" indent="-457200">
              <a:buAutoNum type="arabicPeriod"/>
            </a:pPr>
            <a:r>
              <a:rPr lang="en-GB" sz="2400" dirty="0"/>
              <a:t>Additional recommended reading</a:t>
            </a:r>
          </a:p>
          <a:p>
            <a:endParaRPr lang="en-GB" sz="2400" dirty="0"/>
          </a:p>
          <a:p>
            <a:pPr marL="685800" lvl="1" indent="-457200">
              <a:buAutoNum type="arabicPeriod"/>
            </a:pPr>
            <a:endParaRPr lang="en-GB" sz="2400" dirty="0"/>
          </a:p>
          <a:p>
            <a:pPr marL="685800" lvl="1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70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FA12B-57E2-67FC-1454-5081E1C2F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D8150-FF2A-6FFB-D4FC-2205F9A3E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this is Harvard referenced – if you want a good mark, exceed the recommended references.</a:t>
            </a:r>
          </a:p>
          <a:p>
            <a:r>
              <a:rPr lang="en-GB" dirty="0"/>
              <a:t>PLUS ENSURE THAT YOU CITE THE REFERENCES THROUGHOUT YOUR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127059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F7AA5-4B06-92B1-1137-95E9DBA24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What makes a successful team and how did this apply to our team?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90C95-0103-9452-00E0-256125715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makes a successful team?</a:t>
            </a:r>
          </a:p>
          <a:p>
            <a:r>
              <a:rPr lang="en-GB" dirty="0"/>
              <a:t>Include theories and content which demonstrate your knowledge, understanding and cognition of this key area.</a:t>
            </a:r>
          </a:p>
          <a:p>
            <a:endParaRPr lang="en-GB" dirty="0"/>
          </a:p>
          <a:p>
            <a:r>
              <a:rPr lang="en-GB" dirty="0"/>
              <a:t>How did we apply this to our team?</a:t>
            </a:r>
          </a:p>
          <a:p>
            <a:r>
              <a:rPr lang="en-GB" dirty="0"/>
              <a:t>Share how your team operated? Group dynamics? Communication? Planning? etc</a:t>
            </a:r>
          </a:p>
        </p:txBody>
      </p:sp>
    </p:spTree>
    <p:extLst>
      <p:ext uri="{BB962C8B-B14F-4D97-AF65-F5344CB8AC3E}">
        <p14:creationId xmlns:p14="http://schemas.microsoft.com/office/powerpoint/2010/main" val="1039463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BC962-F910-67CD-8BE4-503099939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Associated theories - Belbin, Tuckman and Thomas-Kilmann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88012-1181-8B42-A006-9CA462074F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Share your knowledge of all 3 theories – use graphics and talk around them. I would suggest a slide for each.</a:t>
            </a:r>
          </a:p>
        </p:txBody>
      </p:sp>
    </p:spTree>
    <p:extLst>
      <p:ext uri="{BB962C8B-B14F-4D97-AF65-F5344CB8AC3E}">
        <p14:creationId xmlns:p14="http://schemas.microsoft.com/office/powerpoint/2010/main" val="24745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6C94C-EE7D-6CCB-87A7-BD0E0AD0B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Workplace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96D02-05A7-A8DB-C7E1-581FF9C69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Share an example and weave in the theories to bring your example to life!</a:t>
            </a:r>
          </a:p>
        </p:txBody>
      </p:sp>
    </p:spTree>
    <p:extLst>
      <p:ext uri="{BB962C8B-B14F-4D97-AF65-F5344CB8AC3E}">
        <p14:creationId xmlns:p14="http://schemas.microsoft.com/office/powerpoint/2010/main" val="3480972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61E77-3760-5F17-D8B9-D00F68B5E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31D61-969B-F33D-F2D7-471B4F362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794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0E188-45A3-54B3-43EC-A706991D2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5. Additional Recommended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5DB68-A01E-47E1-8AA5-9BB914278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563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AFA4F-52D5-F186-7D31-F16CFFE9B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E0026-A392-7228-63B4-55AAA0CBF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65840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RegularSeed_2SEEDS">
      <a:dk1>
        <a:srgbClr val="000000"/>
      </a:dk1>
      <a:lt1>
        <a:srgbClr val="FFFFFF"/>
      </a:lt1>
      <a:dk2>
        <a:srgbClr val="32271C"/>
      </a:dk2>
      <a:lt2>
        <a:srgbClr val="F0F2F3"/>
      </a:lt2>
      <a:accent1>
        <a:srgbClr val="D55B17"/>
      </a:accent1>
      <a:accent2>
        <a:srgbClr val="E72935"/>
      </a:accent2>
      <a:accent3>
        <a:srgbClr val="C39F23"/>
      </a:accent3>
      <a:accent4>
        <a:srgbClr val="13B3AD"/>
      </a:accent4>
      <a:accent5>
        <a:srgbClr val="299FE7"/>
      </a:accent5>
      <a:accent6>
        <a:srgbClr val="2247D7"/>
      </a:accent6>
      <a:hlink>
        <a:srgbClr val="3F91BF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331</Words>
  <Application>Microsoft Office PowerPoint</Application>
  <PresentationFormat>Widescreen</PresentationFormat>
  <Paragraphs>35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Avenir Next LT Pro</vt:lpstr>
      <vt:lpstr>Bahnschrift</vt:lpstr>
      <vt:lpstr>MatrixVTI</vt:lpstr>
      <vt:lpstr>Effective Communication and Teamwork Module – BMSW4009</vt:lpstr>
      <vt:lpstr>Presentation Assessment Guidance</vt:lpstr>
      <vt:lpstr>Presentation overview</vt:lpstr>
      <vt:lpstr>4. Reference List</vt:lpstr>
      <vt:lpstr>1. What makes a successful team and how did this apply to our team?</vt:lpstr>
      <vt:lpstr>2. Associated theories - Belbin, Tuckman and Thomas-Kilmann</vt:lpstr>
      <vt:lpstr>3. Workplace Example</vt:lpstr>
      <vt:lpstr>4. Reference List</vt:lpstr>
      <vt:lpstr>5. Additional Recommended Reading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and Teamwork Module – BMSW4009</dc:title>
  <dc:creator>Melanie Squire</dc:creator>
  <cp:lastModifiedBy>Melanie Squire</cp:lastModifiedBy>
  <cp:revision>1</cp:revision>
  <dcterms:created xsi:type="dcterms:W3CDTF">2023-11-20T10:58:15Z</dcterms:created>
  <dcterms:modified xsi:type="dcterms:W3CDTF">2023-11-20T11:13:00Z</dcterms:modified>
</cp:coreProperties>
</file>