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61" r:id="rId3"/>
    <p:sldId id="257" r:id="rId4"/>
    <p:sldId id="258" r:id="rId5"/>
    <p:sldId id="260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E2A08-D711-5BCC-7328-8E72D57E0C73}" v="494" dt="2026-06-26T20:03:11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ira Jeremiah (2542190)" userId="S::2542190@student.uwtsd.ac.uk::5e7414e8-48bc-480c-b87b-c1d078f06153" providerId="AD" clId="Web-{5C9E2A08-D711-5BCC-7328-8E72D57E0C73}"/>
    <pc:docChg chg="mod addSld delSld modSld sldOrd">
      <pc:chgData name="Shakira Jeremiah (2542190)" userId="S::2542190@student.uwtsd.ac.uk::5e7414e8-48bc-480c-b87b-c1d078f06153" providerId="AD" clId="Web-{5C9E2A08-D711-5BCC-7328-8E72D57E0C73}" dt="2026-06-26T20:03:11.008" v="499" actId="20577"/>
      <pc:docMkLst>
        <pc:docMk/>
      </pc:docMkLst>
      <pc:sldChg chg="modSp">
        <pc:chgData name="Shakira Jeremiah (2542190)" userId="S::2542190@student.uwtsd.ac.uk::5e7414e8-48bc-480c-b87b-c1d078f06153" providerId="AD" clId="Web-{5C9E2A08-D711-5BCC-7328-8E72D57E0C73}" dt="2026-06-26T19:18:04.096" v="469" actId="20577"/>
        <pc:sldMkLst>
          <pc:docMk/>
          <pc:sldMk cId="109857222" sldId="256"/>
        </pc:sldMkLst>
        <pc:spChg chg="mod">
          <ac:chgData name="Shakira Jeremiah (2542190)" userId="S::2542190@student.uwtsd.ac.uk::5e7414e8-48bc-480c-b87b-c1d078f06153" providerId="AD" clId="Web-{5C9E2A08-D711-5BCC-7328-8E72D57E0C73}" dt="2026-06-26T19:16:59.546" v="43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kira Jeremiah (2542190)" userId="S::2542190@student.uwtsd.ac.uk::5e7414e8-48bc-480c-b87b-c1d078f06153" providerId="AD" clId="Web-{5C9E2A08-D711-5BCC-7328-8E72D57E0C73}" dt="2026-06-26T19:18:04.096" v="46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kira Jeremiah (2542190)" userId="S::2542190@student.uwtsd.ac.uk::5e7414e8-48bc-480c-b87b-c1d078f06153" providerId="AD" clId="Web-{5C9E2A08-D711-5BCC-7328-8E72D57E0C73}" dt="2026-06-26T19:05:16.328" v="345" actId="1076"/>
        <pc:sldMkLst>
          <pc:docMk/>
          <pc:sldMk cId="2013147968" sldId="258"/>
        </pc:sldMkLst>
        <pc:spChg chg="mod">
          <ac:chgData name="Shakira Jeremiah (2542190)" userId="S::2542190@student.uwtsd.ac.uk::5e7414e8-48bc-480c-b87b-c1d078f06153" providerId="AD" clId="Web-{5C9E2A08-D711-5BCC-7328-8E72D57E0C73}" dt="2026-06-26T18:22:03.193" v="152" actId="20577"/>
          <ac:spMkLst>
            <pc:docMk/>
            <pc:sldMk cId="2013147968" sldId="258"/>
            <ac:spMk id="4" creationId="{35619144-EC15-BD2F-BB72-9D7E293C070B}"/>
          </ac:spMkLst>
        </pc:spChg>
        <pc:picChg chg="mod">
          <ac:chgData name="Shakira Jeremiah (2542190)" userId="S::2542190@student.uwtsd.ac.uk::5e7414e8-48bc-480c-b87b-c1d078f06153" providerId="AD" clId="Web-{5C9E2A08-D711-5BCC-7328-8E72D57E0C73}" dt="2026-06-26T19:05:16.328" v="345" actId="1076"/>
          <ac:picMkLst>
            <pc:docMk/>
            <pc:sldMk cId="2013147968" sldId="258"/>
            <ac:picMk id="6" creationId="{7DAC2253-13F1-7F11-E6EA-75937512A3F8}"/>
          </ac:picMkLst>
        </pc:picChg>
      </pc:sldChg>
      <pc:sldChg chg="modSp">
        <pc:chgData name="Shakira Jeremiah (2542190)" userId="S::2542190@student.uwtsd.ac.uk::5e7414e8-48bc-480c-b87b-c1d078f06153" providerId="AD" clId="Web-{5C9E2A08-D711-5BCC-7328-8E72D57E0C73}" dt="2026-06-26T18:31:04.341" v="237" actId="20577"/>
        <pc:sldMkLst>
          <pc:docMk/>
          <pc:sldMk cId="559420165" sldId="259"/>
        </pc:sldMkLst>
        <pc:spChg chg="mod">
          <ac:chgData name="Shakira Jeremiah (2542190)" userId="S::2542190@student.uwtsd.ac.uk::5e7414e8-48bc-480c-b87b-c1d078f06153" providerId="AD" clId="Web-{5C9E2A08-D711-5BCC-7328-8E72D57E0C73}" dt="2026-06-26T18:31:04.341" v="237" actId="20577"/>
          <ac:spMkLst>
            <pc:docMk/>
            <pc:sldMk cId="559420165" sldId="259"/>
            <ac:spMk id="4" creationId="{3EDCBC66-DDFB-867C-F649-B8F9ACC88581}"/>
          </ac:spMkLst>
        </pc:spChg>
        <pc:picChg chg="mod modCrop">
          <ac:chgData name="Shakira Jeremiah (2542190)" userId="S::2542190@student.uwtsd.ac.uk::5e7414e8-48bc-480c-b87b-c1d078f06153" providerId="AD" clId="Web-{5C9E2A08-D711-5BCC-7328-8E72D57E0C73}" dt="2026-06-26T18:30:37.762" v="223"/>
          <ac:picMkLst>
            <pc:docMk/>
            <pc:sldMk cId="559420165" sldId="259"/>
            <ac:picMk id="12" creationId="{C4F7BEDE-3010-1612-C396-991A0EA3199B}"/>
          </ac:picMkLst>
        </pc:picChg>
      </pc:sldChg>
      <pc:sldChg chg="addSp delSp modSp ord">
        <pc:chgData name="Shakira Jeremiah (2542190)" userId="S::2542190@student.uwtsd.ac.uk::5e7414e8-48bc-480c-b87b-c1d078f06153" providerId="AD" clId="Web-{5C9E2A08-D711-5BCC-7328-8E72D57E0C73}" dt="2026-06-26T18:27:12.816" v="214" actId="20577"/>
        <pc:sldMkLst>
          <pc:docMk/>
          <pc:sldMk cId="2495255401" sldId="260"/>
        </pc:sldMkLst>
        <pc:spChg chg="mod">
          <ac:chgData name="Shakira Jeremiah (2542190)" userId="S::2542190@student.uwtsd.ac.uk::5e7414e8-48bc-480c-b87b-c1d078f06153" providerId="AD" clId="Web-{5C9E2A08-D711-5BCC-7328-8E72D57E0C73}" dt="2026-06-26T18:24:53.200" v="173" actId="20577"/>
          <ac:spMkLst>
            <pc:docMk/>
            <pc:sldMk cId="2495255401" sldId="260"/>
            <ac:spMk id="2" creationId="{5659ED3D-04D2-3E0C-30DC-C2B99721052C}"/>
          </ac:spMkLst>
        </pc:spChg>
        <pc:spChg chg="del">
          <ac:chgData name="Shakira Jeremiah (2542190)" userId="S::2542190@student.uwtsd.ac.uk::5e7414e8-48bc-480c-b87b-c1d078f06153" providerId="AD" clId="Web-{5C9E2A08-D711-5BCC-7328-8E72D57E0C73}" dt="2026-06-26T17:54:47.418" v="100"/>
          <ac:spMkLst>
            <pc:docMk/>
            <pc:sldMk cId="2495255401" sldId="260"/>
            <ac:spMk id="3" creationId="{B3A2C29F-72A8-2E28-651B-8DD4C4F8C397}"/>
          </ac:spMkLst>
        </pc:spChg>
        <pc:spChg chg="mod">
          <ac:chgData name="Shakira Jeremiah (2542190)" userId="S::2542190@student.uwtsd.ac.uk::5e7414e8-48bc-480c-b87b-c1d078f06153" providerId="AD" clId="Web-{5C9E2A08-D711-5BCC-7328-8E72D57E0C73}" dt="2026-06-26T18:27:12.816" v="214" actId="20577"/>
          <ac:spMkLst>
            <pc:docMk/>
            <pc:sldMk cId="2495255401" sldId="260"/>
            <ac:spMk id="4" creationId="{29D1A75D-E357-3654-3DC5-5BE2363D559A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7:55:36.889" v="102"/>
          <ac:spMkLst>
            <pc:docMk/>
            <pc:sldMk cId="2495255401" sldId="260"/>
            <ac:spMk id="7" creationId="{A9274CEC-254E-593F-C1AE-B1A348F7DAEB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7:56:08.531" v="104"/>
          <ac:spMkLst>
            <pc:docMk/>
            <pc:sldMk cId="2495255401" sldId="260"/>
            <ac:spMk id="10" creationId="{1FF8F6B2-8422-01F3-006B-0C76ABCE6B62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7:56:57.142" v="106"/>
          <ac:spMkLst>
            <pc:docMk/>
            <pc:sldMk cId="2495255401" sldId="260"/>
            <ac:spMk id="13" creationId="{2B6C1C6D-AEA5-ACE1-5140-8436CE6EA1E0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7:57:31.519" v="108"/>
          <ac:spMkLst>
            <pc:docMk/>
            <pc:sldMk cId="2495255401" sldId="260"/>
            <ac:spMk id="16" creationId="{81B8AE7C-A04A-C838-6929-8085BAEF18E0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8:11:17.086" v="110"/>
          <ac:spMkLst>
            <pc:docMk/>
            <pc:sldMk cId="2495255401" sldId="260"/>
            <ac:spMk id="19" creationId="{623D9646-D538-27F0-B2D1-3F1E76975A09}"/>
          </ac:spMkLst>
        </pc:spChg>
        <pc:picChg chg="add del mod ord">
          <ac:chgData name="Shakira Jeremiah (2542190)" userId="S::2542190@student.uwtsd.ac.uk::5e7414e8-48bc-480c-b87b-c1d078f06153" providerId="AD" clId="Web-{5C9E2A08-D711-5BCC-7328-8E72D57E0C73}" dt="2026-06-26T17:54:58.371" v="101"/>
          <ac:picMkLst>
            <pc:docMk/>
            <pc:sldMk cId="2495255401" sldId="260"/>
            <ac:picMk id="5" creationId="{EFC6B28B-C0DB-810C-5257-AA0CC0CBA840}"/>
          </ac:picMkLst>
        </pc:picChg>
        <pc:picChg chg="add del mod ord">
          <ac:chgData name="Shakira Jeremiah (2542190)" userId="S::2542190@student.uwtsd.ac.uk::5e7414e8-48bc-480c-b87b-c1d078f06153" providerId="AD" clId="Web-{5C9E2A08-D711-5BCC-7328-8E72D57E0C73}" dt="2026-06-26T17:55:45.655" v="103"/>
          <ac:picMkLst>
            <pc:docMk/>
            <pc:sldMk cId="2495255401" sldId="260"/>
            <ac:picMk id="8" creationId="{1D0DF3AC-5B43-C7C3-D7F3-7200E7AAED5F}"/>
          </ac:picMkLst>
        </pc:picChg>
        <pc:picChg chg="add del mod ord">
          <ac:chgData name="Shakira Jeremiah (2542190)" userId="S::2542190@student.uwtsd.ac.uk::5e7414e8-48bc-480c-b87b-c1d078f06153" providerId="AD" clId="Web-{5C9E2A08-D711-5BCC-7328-8E72D57E0C73}" dt="2026-06-26T17:56:15.468" v="105"/>
          <ac:picMkLst>
            <pc:docMk/>
            <pc:sldMk cId="2495255401" sldId="260"/>
            <ac:picMk id="11" creationId="{9F24D39E-4AD4-A67B-8C49-A56C072E585F}"/>
          </ac:picMkLst>
        </pc:picChg>
        <pc:picChg chg="add del mod ord">
          <ac:chgData name="Shakira Jeremiah (2542190)" userId="S::2542190@student.uwtsd.ac.uk::5e7414e8-48bc-480c-b87b-c1d078f06153" providerId="AD" clId="Web-{5C9E2A08-D711-5BCC-7328-8E72D57E0C73}" dt="2026-06-26T17:57:03.158" v="107"/>
          <ac:picMkLst>
            <pc:docMk/>
            <pc:sldMk cId="2495255401" sldId="260"/>
            <ac:picMk id="14" creationId="{8D424081-AD6F-791F-B0CB-E214BE76C593}"/>
          </ac:picMkLst>
        </pc:picChg>
        <pc:picChg chg="add del mod ord">
          <ac:chgData name="Shakira Jeremiah (2542190)" userId="S::2542190@student.uwtsd.ac.uk::5e7414e8-48bc-480c-b87b-c1d078f06153" providerId="AD" clId="Web-{5C9E2A08-D711-5BCC-7328-8E72D57E0C73}" dt="2026-06-26T17:57:35.597" v="109"/>
          <ac:picMkLst>
            <pc:docMk/>
            <pc:sldMk cId="2495255401" sldId="260"/>
            <ac:picMk id="17" creationId="{34F30618-0ECC-B0C5-BF1A-A405D78C1DB3}"/>
          </ac:picMkLst>
        </pc:picChg>
        <pc:picChg chg="add mod ord">
          <ac:chgData name="Shakira Jeremiah (2542190)" userId="S::2542190@student.uwtsd.ac.uk::5e7414e8-48bc-480c-b87b-c1d078f06153" providerId="AD" clId="Web-{5C9E2A08-D711-5BCC-7328-8E72D57E0C73}" dt="2026-06-26T18:11:17.086" v="110"/>
          <ac:picMkLst>
            <pc:docMk/>
            <pc:sldMk cId="2495255401" sldId="260"/>
            <ac:picMk id="20" creationId="{375B008A-A0B2-8AA3-B25E-1FBA0BD61761}"/>
          </ac:picMkLst>
        </pc:picChg>
      </pc:sldChg>
      <pc:sldChg chg="addSp delSp modSp new mod ord setBg">
        <pc:chgData name="Shakira Jeremiah (2542190)" userId="S::2542190@student.uwtsd.ac.uk::5e7414e8-48bc-480c-b87b-c1d078f06153" providerId="AD" clId="Web-{5C9E2A08-D711-5BCC-7328-8E72D57E0C73}" dt="2026-06-26T19:19:20.444" v="484" actId="20577"/>
        <pc:sldMkLst>
          <pc:docMk/>
          <pc:sldMk cId="2051596904" sldId="261"/>
        </pc:sldMkLst>
        <pc:spChg chg="mo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2" creationId="{71C95EBA-7A23-C39A-9358-37FFE9606A41}"/>
          </ac:spMkLst>
        </pc:spChg>
        <pc:spChg chg="add del mo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3" creationId="{2DF65A45-2235-6121-6177-31CCEB9C44ED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8" creationId="{29DC5A77-10C9-4ECF-B7EB-8D917F36A9EE}"/>
          </ac:spMkLst>
        </pc:spChg>
        <pc:spChg chg="add del">
          <ac:chgData name="Shakira Jeremiah (2542190)" userId="S::2542190@student.uwtsd.ac.uk::5e7414e8-48bc-480c-b87b-c1d078f06153" providerId="AD" clId="Web-{5C9E2A08-D711-5BCC-7328-8E72D57E0C73}" dt="2026-06-26T13:56:17.773" v="10"/>
          <ac:spMkLst>
            <pc:docMk/>
            <pc:sldMk cId="2051596904" sldId="261"/>
            <ac:spMk id="9" creationId="{168D8C5A-D6A8-4B82-A915-65B3BE9DE681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10" creationId="{2FFE28B5-FB16-49A9-B851-3C35FAC0CACB}"/>
          </ac:spMkLst>
        </pc:spChg>
        <pc:spChg chg="add del">
          <ac:chgData name="Shakira Jeremiah (2542190)" userId="S::2542190@student.uwtsd.ac.uk::5e7414e8-48bc-480c-b87b-c1d078f06153" providerId="AD" clId="Web-{5C9E2A08-D711-5BCC-7328-8E72D57E0C73}" dt="2026-06-26T13:56:17.773" v="10"/>
          <ac:spMkLst>
            <pc:docMk/>
            <pc:sldMk cId="2051596904" sldId="261"/>
            <ac:spMk id="11" creationId="{1A4306A5-A549-4C0D-A7D2-34D4D4A9963D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12" creationId="{01014442-855A-4E0F-8D09-C314661A48B9}"/>
          </ac:spMkLst>
        </pc:spChg>
        <pc:spChg chg="add del">
          <ac:chgData name="Shakira Jeremiah (2542190)" userId="S::2542190@student.uwtsd.ac.uk::5e7414e8-48bc-480c-b87b-c1d078f06153" providerId="AD" clId="Web-{5C9E2A08-D711-5BCC-7328-8E72D57E0C73}" dt="2026-06-26T13:56:17.773" v="10"/>
          <ac:spMkLst>
            <pc:docMk/>
            <pc:sldMk cId="2051596904" sldId="261"/>
            <ac:spMk id="13" creationId="{488E6146-1C0A-4739-84A4-CE454A7B2AC5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14" creationId="{9B1ABF09-86CF-414E-88A5-2B84CC7232A9}"/>
          </ac:spMkLst>
        </pc:spChg>
        <pc:spChg chg="add del">
          <ac:chgData name="Shakira Jeremiah (2542190)" userId="S::2542190@student.uwtsd.ac.uk::5e7414e8-48bc-480c-b87b-c1d078f06153" providerId="AD" clId="Web-{5C9E2A08-D711-5BCC-7328-8E72D57E0C73}" dt="2026-06-26T13:56:17.773" v="10"/>
          <ac:spMkLst>
            <pc:docMk/>
            <pc:sldMk cId="2051596904" sldId="261"/>
            <ac:spMk id="15" creationId="{56DB519C-E7E6-4ED7-8440-9702C7004477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3:56:17.786" v="11"/>
          <ac:spMkLst>
            <pc:docMk/>
            <pc:sldMk cId="2051596904" sldId="261"/>
            <ac:spMk id="16" creationId="{3FE91770-CDBB-4D24-94E5-AD484F36CE87}"/>
          </ac:spMkLst>
        </pc:spChg>
        <pc:spChg chg="add mod">
          <ac:chgData name="Shakira Jeremiah (2542190)" userId="S::2542190@student.uwtsd.ac.uk::5e7414e8-48bc-480c-b87b-c1d078f06153" providerId="AD" clId="Web-{5C9E2A08-D711-5BCC-7328-8E72D57E0C73}" dt="2026-06-26T19:19:20.444" v="484" actId="20577"/>
          <ac:spMkLst>
            <pc:docMk/>
            <pc:sldMk cId="2051596904" sldId="261"/>
            <ac:spMk id="17" creationId="{2DF65A45-2235-6121-6177-31CCEB9C44ED}"/>
          </ac:spMkLst>
        </pc:spChg>
        <pc:picChg chg="add del">
          <ac:chgData name="Shakira Jeremiah (2542190)" userId="S::2542190@student.uwtsd.ac.uk::5e7414e8-48bc-480c-b87b-c1d078f06153" providerId="AD" clId="Web-{5C9E2A08-D711-5BCC-7328-8E72D57E0C73}" dt="2026-06-26T13:56:17.773" v="10"/>
          <ac:picMkLst>
            <pc:docMk/>
            <pc:sldMk cId="2051596904" sldId="261"/>
            <ac:picMk id="5" creationId="{1A9787FB-6B6C-1ED3-B36E-76D94F82E3B5}"/>
          </ac:picMkLst>
        </pc:picChg>
      </pc:sldChg>
      <pc:sldChg chg="addSp delSp modSp new mod setBg modClrScheme chgLayout">
        <pc:chgData name="Shakira Jeremiah (2542190)" userId="S::2542190@student.uwtsd.ac.uk::5e7414e8-48bc-480c-b87b-c1d078f06153" providerId="AD" clId="Web-{5C9E2A08-D711-5BCC-7328-8E72D57E0C73}" dt="2026-06-26T18:53:30.031" v="343" actId="20577"/>
        <pc:sldMkLst>
          <pc:docMk/>
          <pc:sldMk cId="297163108" sldId="262"/>
        </pc:sldMkLst>
        <pc:spChg chg="mod ord">
          <ac:chgData name="Shakira Jeremiah (2542190)" userId="S::2542190@student.uwtsd.ac.uk::5e7414e8-48bc-480c-b87b-c1d078f06153" providerId="AD" clId="Web-{5C9E2A08-D711-5BCC-7328-8E72D57E0C73}" dt="2026-06-26T18:44:23.179" v="261" actId="20577"/>
          <ac:spMkLst>
            <pc:docMk/>
            <pc:sldMk cId="297163108" sldId="262"/>
            <ac:spMk id="2" creationId="{18A6ECD5-C47C-B7BF-E0CB-6D1B3FB93911}"/>
          </ac:spMkLst>
        </pc:spChg>
        <pc:spChg chg="del mod ord">
          <ac:chgData name="Shakira Jeremiah (2542190)" userId="S::2542190@student.uwtsd.ac.uk::5e7414e8-48bc-480c-b87b-c1d078f06153" providerId="AD" clId="Web-{5C9E2A08-D711-5BCC-7328-8E72D57E0C73}" dt="2026-06-26T18:42:42.060" v="240"/>
          <ac:spMkLst>
            <pc:docMk/>
            <pc:sldMk cId="297163108" sldId="262"/>
            <ac:spMk id="3" creationId="{D9E6A833-A628-0001-4F14-566FBD0215E9}"/>
          </ac:spMkLst>
        </pc:spChg>
        <pc:spChg chg="del">
          <ac:chgData name="Shakira Jeremiah (2542190)" userId="S::2542190@student.uwtsd.ac.uk::5e7414e8-48bc-480c-b87b-c1d078f06153" providerId="AD" clId="Web-{5C9E2A08-D711-5BCC-7328-8E72D57E0C73}" dt="2026-06-26T18:42:16.308" v="239"/>
          <ac:spMkLst>
            <pc:docMk/>
            <pc:sldMk cId="297163108" sldId="262"/>
            <ac:spMk id="4" creationId="{A728326C-A31C-2FE4-FCEF-3A603054E24B}"/>
          </ac:spMkLst>
        </pc:spChg>
        <pc:spChg chg="add mod ord">
          <ac:chgData name="Shakira Jeremiah (2542190)" userId="S::2542190@student.uwtsd.ac.uk::5e7414e8-48bc-480c-b87b-c1d078f06153" providerId="AD" clId="Web-{5C9E2A08-D711-5BCC-7328-8E72D57E0C73}" dt="2026-06-26T18:53:30.031" v="343" actId="20577"/>
          <ac:spMkLst>
            <pc:docMk/>
            <pc:sldMk cId="297163108" sldId="262"/>
            <ac:spMk id="5" creationId="{D19CFD10-1EE1-40CE-BA0C-945ED70FA108}"/>
          </ac:spMkLst>
        </pc:spChg>
        <pc:spChg chg="add del mod ord">
          <ac:chgData name="Shakira Jeremiah (2542190)" userId="S::2542190@student.uwtsd.ac.uk::5e7414e8-48bc-480c-b87b-c1d078f06153" providerId="AD" clId="Web-{5C9E2A08-D711-5BCC-7328-8E72D57E0C73}" dt="2026-06-26T18:43:02.029" v="242"/>
          <ac:spMkLst>
            <pc:docMk/>
            <pc:sldMk cId="297163108" sldId="262"/>
            <ac:spMk id="6" creationId="{4AEFF313-D3DF-291F-C5D2-335879096487}"/>
          </ac:spMkLst>
        </pc:spChg>
        <pc:spChg chg="add del mod ord">
          <ac:chgData name="Shakira Jeremiah (2542190)" userId="S::2542190@student.uwtsd.ac.uk::5e7414e8-48bc-480c-b87b-c1d078f06153" providerId="AD" clId="Web-{5C9E2A08-D711-5BCC-7328-8E72D57E0C73}" dt="2026-06-26T18:43:29.802" v="244"/>
          <ac:spMkLst>
            <pc:docMk/>
            <pc:sldMk cId="297163108" sldId="262"/>
            <ac:spMk id="7" creationId="{6ECC399C-FB72-7D8D-91E2-529874DCBEAE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8:43:41.224" v="246"/>
          <ac:spMkLst>
            <pc:docMk/>
            <pc:sldMk cId="297163108" sldId="262"/>
            <ac:spMk id="10" creationId="{29DC5A77-10C9-4ECF-B7EB-8D917F36A9EE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8:43:41.224" v="246"/>
          <ac:spMkLst>
            <pc:docMk/>
            <pc:sldMk cId="297163108" sldId="262"/>
            <ac:spMk id="12" creationId="{2FFE28B5-FB16-49A9-B851-3C35FAC0CACB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8:43:41.224" v="246"/>
          <ac:spMkLst>
            <pc:docMk/>
            <pc:sldMk cId="297163108" sldId="262"/>
            <ac:spMk id="14" creationId="{01014442-855A-4E0F-8D09-C314661A48B9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8:43:41.224" v="246"/>
          <ac:spMkLst>
            <pc:docMk/>
            <pc:sldMk cId="297163108" sldId="262"/>
            <ac:spMk id="16" creationId="{9B1ABF09-86CF-414E-88A5-2B84CC7232A9}"/>
          </ac:spMkLst>
        </pc:spChg>
        <pc:spChg chg="add">
          <ac:chgData name="Shakira Jeremiah (2542190)" userId="S::2542190@student.uwtsd.ac.uk::5e7414e8-48bc-480c-b87b-c1d078f06153" providerId="AD" clId="Web-{5C9E2A08-D711-5BCC-7328-8E72D57E0C73}" dt="2026-06-26T18:43:41.224" v="246"/>
          <ac:spMkLst>
            <pc:docMk/>
            <pc:sldMk cId="297163108" sldId="262"/>
            <ac:spMk id="18" creationId="{3FE91770-CDBB-4D24-94E5-AD484F36CE87}"/>
          </ac:spMkLst>
        </pc:spChg>
      </pc:sldChg>
      <pc:sldChg chg="new del">
        <pc:chgData name="Shakira Jeremiah (2542190)" userId="S::2542190@student.uwtsd.ac.uk::5e7414e8-48bc-480c-b87b-c1d078f06153" providerId="AD" clId="Web-{5C9E2A08-D711-5BCC-7328-8E72D57E0C73}" dt="2026-06-26T19:07:16.365" v="347"/>
        <pc:sldMkLst>
          <pc:docMk/>
          <pc:sldMk cId="1266127423" sldId="263"/>
        </pc:sldMkLst>
      </pc:sldChg>
      <pc:sldChg chg="new del">
        <pc:chgData name="Shakira Jeremiah (2542190)" userId="S::2542190@student.uwtsd.ac.uk::5e7414e8-48bc-480c-b87b-c1d078f06153" providerId="AD" clId="Web-{5C9E2A08-D711-5BCC-7328-8E72D57E0C73}" dt="2026-06-26T19:08:07.257" v="352"/>
        <pc:sldMkLst>
          <pc:docMk/>
          <pc:sldMk cId="2416582921" sldId="263"/>
        </pc:sldMkLst>
      </pc:sldChg>
      <pc:sldChg chg="addSp delSp modSp new">
        <pc:chgData name="Shakira Jeremiah (2542190)" userId="S::2542190@student.uwtsd.ac.uk::5e7414e8-48bc-480c-b87b-c1d078f06153" providerId="AD" clId="Web-{5C9E2A08-D711-5BCC-7328-8E72D57E0C73}" dt="2026-06-26T20:03:11.008" v="499" actId="20577"/>
        <pc:sldMkLst>
          <pc:docMk/>
          <pc:sldMk cId="3701445625" sldId="263"/>
        </pc:sldMkLst>
        <pc:spChg chg="mod">
          <ac:chgData name="Shakira Jeremiah (2542190)" userId="S::2542190@student.uwtsd.ac.uk::5e7414e8-48bc-480c-b87b-c1d078f06153" providerId="AD" clId="Web-{5C9E2A08-D711-5BCC-7328-8E72D57E0C73}" dt="2026-06-26T19:15:24.964" v="433" actId="20577"/>
          <ac:spMkLst>
            <pc:docMk/>
            <pc:sldMk cId="3701445625" sldId="263"/>
            <ac:spMk id="2" creationId="{ADDD95E5-8282-D382-C578-319571AA6A94}"/>
          </ac:spMkLst>
        </pc:spChg>
        <pc:spChg chg="mod">
          <ac:chgData name="Shakira Jeremiah (2542190)" userId="S::2542190@student.uwtsd.ac.uk::5e7414e8-48bc-480c-b87b-c1d078f06153" providerId="AD" clId="Web-{5C9E2A08-D711-5BCC-7328-8E72D57E0C73}" dt="2026-06-26T20:03:11.008" v="499" actId="20577"/>
          <ac:spMkLst>
            <pc:docMk/>
            <pc:sldMk cId="3701445625" sldId="263"/>
            <ac:spMk id="3" creationId="{C987814D-15BA-B790-9CC9-722259780076}"/>
          </ac:spMkLst>
        </pc:spChg>
        <pc:picChg chg="add del mod">
          <ac:chgData name="Shakira Jeremiah (2542190)" userId="S::2542190@student.uwtsd.ac.uk::5e7414e8-48bc-480c-b87b-c1d078f06153" providerId="AD" clId="Web-{5C9E2A08-D711-5BCC-7328-8E72D57E0C73}" dt="2026-06-26T19:36:42.758" v="494"/>
          <ac:picMkLst>
            <pc:docMk/>
            <pc:sldMk cId="3701445625" sldId="263"/>
            <ac:picMk id="4" creationId="{063D3273-F5BA-09C4-FAC8-838C6C0462BE}"/>
          </ac:picMkLst>
        </pc:picChg>
        <pc:picChg chg="add mod">
          <ac:chgData name="Shakira Jeremiah (2542190)" userId="S::2542190@student.uwtsd.ac.uk::5e7414e8-48bc-480c-b87b-c1d078f06153" providerId="AD" clId="Web-{5C9E2A08-D711-5BCC-7328-8E72D57E0C73}" dt="2026-06-26T20:02:26.210" v="498" actId="1076"/>
          <ac:picMkLst>
            <pc:docMk/>
            <pc:sldMk cId="3701445625" sldId="263"/>
            <ac:picMk id="4" creationId="{28A65AD5-EC5E-B327-C192-F9221196AE37}"/>
          </ac:picMkLst>
        </pc:picChg>
      </pc:sldChg>
    </pc:docChg>
  </pc:docChgLst>
  <pc:docChgLst>
    <pc:chgData name="Shakira Jeremiah (2542190)" userId="S::2542190@student.uwtsd.ac.uk::5e7414e8-48bc-480c-b87b-c1d078f06153" providerId="AD" clId="Web-{162E3373-BA99-7213-5AAA-A06EBF9AEA5F}"/>
    <pc:docChg chg="mod addSld modSld addMainMaster delMainMaster">
      <pc:chgData name="Shakira Jeremiah (2542190)" userId="S::2542190@student.uwtsd.ac.uk::5e7414e8-48bc-480c-b87b-c1d078f06153" providerId="AD" clId="Web-{162E3373-BA99-7213-5AAA-A06EBF9AEA5F}" dt="2026-06-22T23:10:08.383" v="339"/>
      <pc:docMkLst>
        <pc:docMk/>
      </pc:docMkLst>
      <pc:sldChg chg="modSp mod modClrScheme chgLayout">
        <pc:chgData name="Shakira Jeremiah (2542190)" userId="S::2542190@student.uwtsd.ac.uk::5e7414e8-48bc-480c-b87b-c1d078f06153" providerId="AD" clId="Web-{162E3373-BA99-7213-5AAA-A06EBF9AEA5F}" dt="2026-06-22T22:49:53.127" v="263"/>
        <pc:sldMkLst>
          <pc:docMk/>
          <pc:sldMk cId="109857222" sldId="256"/>
        </pc:sldMkLst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addAnim delDesignElem chgLayout">
        <pc:chgData name="Shakira Jeremiah (2542190)" userId="S::2542190@student.uwtsd.ac.uk::5e7414e8-48bc-480c-b87b-c1d078f06153" providerId="AD" clId="Web-{162E3373-BA99-7213-5AAA-A06EBF9AEA5F}" dt="2026-06-22T22:50:17.394" v="264"/>
        <pc:sldMkLst>
          <pc:docMk/>
          <pc:sldMk cId="1319306666" sldId="257"/>
        </pc:sldMkLst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1319306666" sldId="257"/>
            <ac:spMk id="2" creationId="{E9C360BC-A4A0-3EB8-AC59-A069F5EBB549}"/>
          </ac:spMkLst>
        </pc:spChg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1319306666" sldId="257"/>
            <ac:spMk id="4" creationId="{1D510F3A-130A-2DD5-2D7E-14009891D1E0}"/>
          </ac:spMkLst>
        </pc:spChg>
        <pc:picChg chg="add mod ord">
          <ac:chgData name="Shakira Jeremiah (2542190)" userId="S::2542190@student.uwtsd.ac.uk::5e7414e8-48bc-480c-b87b-c1d078f06153" providerId="AD" clId="Web-{162E3373-BA99-7213-5AAA-A06EBF9AEA5F}" dt="2026-06-22T22:49:53.127" v="263"/>
          <ac:picMkLst>
            <pc:docMk/>
            <pc:sldMk cId="1319306666" sldId="257"/>
            <ac:picMk id="5" creationId="{DEDE98C7-0EA6-2A61-7B67-AA816F4F7579}"/>
          </ac:picMkLst>
        </pc:picChg>
      </pc:sldChg>
      <pc:sldChg chg="addSp delSp modSp new mod modClrScheme addAnim chgLayout">
        <pc:chgData name="Shakira Jeremiah (2542190)" userId="S::2542190@student.uwtsd.ac.uk::5e7414e8-48bc-480c-b87b-c1d078f06153" providerId="AD" clId="Web-{162E3373-BA99-7213-5AAA-A06EBF9AEA5F}" dt="2026-06-22T22:49:53.127" v="263"/>
        <pc:sldMkLst>
          <pc:docMk/>
          <pc:sldMk cId="2013147968" sldId="258"/>
        </pc:sldMkLst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2013147968" sldId="258"/>
            <ac:spMk id="2" creationId="{34CAC726-4098-E84B-1F72-6ED7765D31C7}"/>
          </ac:spMkLst>
        </pc:spChg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2013147968" sldId="258"/>
            <ac:spMk id="4" creationId="{35619144-EC15-BD2F-BB72-9D7E293C070B}"/>
          </ac:spMkLst>
        </pc:spChg>
        <pc:picChg chg="add mod">
          <ac:chgData name="Shakira Jeremiah (2542190)" userId="S::2542190@student.uwtsd.ac.uk::5e7414e8-48bc-480c-b87b-c1d078f06153" providerId="AD" clId="Web-{162E3373-BA99-7213-5AAA-A06EBF9AEA5F}" dt="2026-06-22T22:31:05.710" v="97"/>
          <ac:picMkLst>
            <pc:docMk/>
            <pc:sldMk cId="2013147968" sldId="258"/>
            <ac:picMk id="5" creationId="{D611A663-6644-A24F-D911-7F9F66985E71}"/>
          </ac:picMkLst>
        </pc:picChg>
        <pc:picChg chg="add mod ord">
          <ac:chgData name="Shakira Jeremiah (2542190)" userId="S::2542190@student.uwtsd.ac.uk::5e7414e8-48bc-480c-b87b-c1d078f06153" providerId="AD" clId="Web-{162E3373-BA99-7213-5AAA-A06EBF9AEA5F}" dt="2026-06-22T22:49:53.127" v="263"/>
          <ac:picMkLst>
            <pc:docMk/>
            <pc:sldMk cId="2013147968" sldId="258"/>
            <ac:picMk id="6" creationId="{7DAC2253-13F1-7F11-E6EA-75937512A3F8}"/>
          </ac:picMkLst>
        </pc:picChg>
      </pc:sldChg>
      <pc:sldChg chg="addSp delSp modSp new mod modTransition modClrScheme addAnim chgLayout">
        <pc:chgData name="Shakira Jeremiah (2542190)" userId="S::2542190@student.uwtsd.ac.uk::5e7414e8-48bc-480c-b87b-c1d078f06153" providerId="AD" clId="Web-{162E3373-BA99-7213-5AAA-A06EBF9AEA5F}" dt="2026-06-22T23:10:08.383" v="339"/>
        <pc:sldMkLst>
          <pc:docMk/>
          <pc:sldMk cId="559420165" sldId="259"/>
        </pc:sldMkLst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559420165" sldId="259"/>
            <ac:spMk id="2" creationId="{8E4B4E6F-DAA8-7721-4805-905ED3A4A008}"/>
          </ac:spMkLst>
        </pc:spChg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559420165" sldId="259"/>
            <ac:spMk id="4" creationId="{3EDCBC66-DDFB-867C-F649-B8F9ACC88581}"/>
          </ac:spMkLst>
        </pc:spChg>
        <pc:picChg chg="add mod ord">
          <ac:chgData name="Shakira Jeremiah (2542190)" userId="S::2542190@student.uwtsd.ac.uk::5e7414e8-48bc-480c-b87b-c1d078f06153" providerId="AD" clId="Web-{162E3373-BA99-7213-5AAA-A06EBF9AEA5F}" dt="2026-06-22T22:49:53.127" v="263"/>
          <ac:picMkLst>
            <pc:docMk/>
            <pc:sldMk cId="559420165" sldId="259"/>
            <ac:picMk id="5" creationId="{0D7A19AC-D22C-BC6D-84E0-462B58757C40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25.402" v="257"/>
          <ac:picMkLst>
            <pc:docMk/>
            <pc:sldMk cId="559420165" sldId="259"/>
            <ac:picMk id="6" creationId="{36001A2B-02CD-11EF-39D7-F0E9EDC28A45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18.746" v="256"/>
          <ac:picMkLst>
            <pc:docMk/>
            <pc:sldMk cId="559420165" sldId="259"/>
            <ac:picMk id="7" creationId="{8934EF79-5933-8846-78FF-F30CEDD70FB1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6:59.761" v="254"/>
          <ac:picMkLst>
            <pc:docMk/>
            <pc:sldMk cId="559420165" sldId="259"/>
            <ac:picMk id="8" creationId="{ED3D6A18-A70B-B28B-63D8-B175ED883F3D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49.857" v="261"/>
          <ac:picMkLst>
            <pc:docMk/>
            <pc:sldMk cId="559420165" sldId="259"/>
            <ac:picMk id="9" creationId="{8F65F932-2EF0-13CB-E512-D72E7D6B6792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43.606" v="260"/>
          <ac:picMkLst>
            <pc:docMk/>
            <pc:sldMk cId="559420165" sldId="259"/>
            <ac:picMk id="10" creationId="{6DBCFDCC-BC57-A113-CAAA-316DBE528686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6:50.495" v="253"/>
          <ac:picMkLst>
            <pc:docMk/>
            <pc:sldMk cId="559420165" sldId="259"/>
            <ac:picMk id="11" creationId="{978E44B2-D66D-8258-30F4-C61D9529C2A4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36.700" v="259"/>
          <ac:picMkLst>
            <pc:docMk/>
            <pc:sldMk cId="559420165" sldId="259"/>
            <ac:picMk id="12" creationId="{C4F7BEDE-3010-1612-C396-991A0EA3199B}"/>
          </ac:picMkLst>
        </pc:picChg>
        <pc:picChg chg="add mod">
          <ac:chgData name="Shakira Jeremiah (2542190)" userId="S::2542190@student.uwtsd.ac.uk::5e7414e8-48bc-480c-b87b-c1d078f06153" providerId="AD" clId="Web-{162E3373-BA99-7213-5AAA-A06EBF9AEA5F}" dt="2026-06-22T22:47:31.106" v="258"/>
          <ac:picMkLst>
            <pc:docMk/>
            <pc:sldMk cId="559420165" sldId="259"/>
            <ac:picMk id="13" creationId="{FD8A5546-B6EE-748F-0963-162F21AA7122}"/>
          </ac:picMkLst>
        </pc:picChg>
      </pc:sldChg>
      <pc:sldChg chg="modSp new mod modTransition modClrScheme chgLayout">
        <pc:chgData name="Shakira Jeremiah (2542190)" userId="S::2542190@student.uwtsd.ac.uk::5e7414e8-48bc-480c-b87b-c1d078f06153" providerId="AD" clId="Web-{162E3373-BA99-7213-5AAA-A06EBF9AEA5F}" dt="2026-06-22T22:58:51.604" v="266"/>
        <pc:sldMkLst>
          <pc:docMk/>
          <pc:sldMk cId="2495255401" sldId="260"/>
        </pc:sldMkLst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2495255401" sldId="260"/>
            <ac:spMk id="2" creationId="{5659ED3D-04D2-3E0C-30DC-C2B99721052C}"/>
          </ac:spMkLst>
        </pc:spChg>
        <pc:spChg chg="mod ord">
          <ac:chgData name="Shakira Jeremiah (2542190)" userId="S::2542190@student.uwtsd.ac.uk::5e7414e8-48bc-480c-b87b-c1d078f06153" providerId="AD" clId="Web-{162E3373-BA99-7213-5AAA-A06EBF9AEA5F}" dt="2026-06-22T22:49:53.127" v="263"/>
          <ac:spMkLst>
            <pc:docMk/>
            <pc:sldMk cId="2495255401" sldId="260"/>
            <ac:spMk id="4" creationId="{29D1A75D-E357-3654-3DC5-5BE2363D559A}"/>
          </ac:spMkLst>
        </pc:spChg>
      </pc:sldChg>
      <pc:sldMasterChg chg="add addSldLayout modSldLayout">
        <pc:chgData name="Shakira Jeremiah (2542190)" userId="S::2542190@student.uwtsd.ac.uk::5e7414e8-48bc-480c-b87b-c1d078f06153" providerId="AD" clId="Web-{162E3373-BA99-7213-5AAA-A06EBF9AEA5F}" dt="2026-06-22T22:49:53.127" v="263"/>
        <pc:sldMasterMkLst>
          <pc:docMk/>
          <pc:sldMasterMk cId="2137627008" sldId="2147483750"/>
        </pc:sldMasterMkLst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3111404789" sldId="2147483751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3201470009" sldId="2147483752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1500953431" sldId="2147483753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391161776" sldId="2147483754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2033138029" sldId="2147483755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659590074" sldId="2147483756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2179300174" sldId="2147483757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776629068" sldId="2147483758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2219798619" sldId="2147483759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416334632" sldId="2147483760"/>
          </pc:sldLayoutMkLst>
        </pc:sldLayoutChg>
        <pc:sldLayoutChg chg="add mod replId">
          <pc:chgData name="Shakira Jeremiah (2542190)" userId="S::2542190@student.uwtsd.ac.uk::5e7414e8-48bc-480c-b87b-c1d078f06153" providerId="AD" clId="Web-{162E3373-BA99-7213-5AAA-A06EBF9AEA5F}" dt="2026-06-22T22:49:53.127" v="263"/>
          <pc:sldLayoutMkLst>
            <pc:docMk/>
            <pc:sldMasterMk cId="2137627008" sldId="2147483750"/>
            <pc:sldLayoutMk cId="3710704684" sldId="214748376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404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470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953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6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138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90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00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629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79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34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704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627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E-B_Dxn9AMI?feature=oembed" TargetMode="Externa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pp.onlinesurveys.jisc.ac.uk/s/jisc/digital-badge-current-students-level-he-and-current-students" TargetMode="External"/><Relationship Id="rId2" Type="http://schemas.openxmlformats.org/officeDocument/2006/relationships/hyperlink" Target="https://www.youtube.com/shorts/E-B_Dxn9AM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hyperlink" Target="https://www.qr-code-generato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My reflection on digital </a:t>
            </a:r>
            <a:r>
              <a:rPr lang="en-US" dirty="0" err="1"/>
              <a:t>learnin</a:t>
            </a:r>
            <a:r>
              <a:rPr lang="en-US" dirty="0"/>
              <a:t>g so far.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2800"/>
              <a:t>By Shakira Jeremiah ( 2542190)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95EBA-7A23-C39A-9358-37FFE9606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contents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DF65A45-2235-6121-6177-31CCEB9C4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Jamaica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My happy place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My JISC report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My </a:t>
            </a:r>
            <a:r>
              <a:rPr lang="en-US" dirty="0" err="1">
                <a:solidFill>
                  <a:schemeClr val="tx1"/>
                </a:solidFill>
              </a:rPr>
              <a:t>Linkdn</a:t>
            </a:r>
            <a:r>
              <a:rPr lang="en-US" dirty="0">
                <a:solidFill>
                  <a:schemeClr val="tx1"/>
                </a:solidFill>
              </a:rPr>
              <a:t> learning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My </a:t>
            </a:r>
            <a:r>
              <a:rPr lang="en-US">
                <a:solidFill>
                  <a:schemeClr val="tx1"/>
                </a:solidFill>
              </a:rPr>
              <a:t>reflection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References and QR code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596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60BC-A4A0-3EB8-AC59-A069F5EB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 err="1"/>
              <a:t>jamaica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DE98C7-0EA6-2A61-7B67-AA816F4F75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67150" y="989410"/>
            <a:ext cx="7315200" cy="487918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510F3A-130A-2DD5-2D7E-14009891D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This place was a vibe unlike </a:t>
            </a:r>
            <a:r>
              <a:rPr lang="en-US" sz="2200"/>
              <a:t>Excel </a:t>
            </a:r>
            <a:r>
              <a:rPr lang="en-US" sz="2200" dirty="0"/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Learning excel almo</a:t>
            </a:r>
            <a:r>
              <a:rPr lang="en-US" sz="2200"/>
              <a:t>st had me drop the course.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But </a:t>
            </a:r>
            <a:r>
              <a:rPr lang="en-US" sz="2200"/>
              <a:t>I'm</a:t>
            </a:r>
            <a:r>
              <a:rPr lang="en-US" sz="2200" dirty="0"/>
              <a:t> here.</a:t>
            </a:r>
          </a:p>
        </p:txBody>
      </p:sp>
    </p:spTree>
    <p:extLst>
      <p:ext uri="{BB962C8B-B14F-4D97-AF65-F5344CB8AC3E}">
        <p14:creationId xmlns:p14="http://schemas.microsoft.com/office/powerpoint/2010/main" val="131930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AC726-4098-E84B-1F72-6ED7765D3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46" y="3629"/>
            <a:ext cx="2834640" cy="2377440"/>
          </a:xfrm>
        </p:spPr>
        <p:txBody>
          <a:bodyPr/>
          <a:lstStyle/>
          <a:p>
            <a:r>
              <a:rPr lang="en-US" dirty="0"/>
              <a:t>This is where </a:t>
            </a:r>
            <a:r>
              <a:rPr lang="en-US"/>
              <a:t>I'd</a:t>
            </a:r>
            <a:r>
              <a:rPr lang="en-US" dirty="0"/>
              <a:t> rather </a:t>
            </a:r>
            <a:r>
              <a:rPr lang="en-US"/>
              <a:t>be!</a:t>
            </a:r>
            <a:endParaRPr lang="en-US" dirty="0"/>
          </a:p>
        </p:txBody>
      </p:sp>
      <p:pic>
        <p:nvPicPr>
          <p:cNvPr id="6" name="Online Media 5" title="Things To Do In JAMAICA 🇯🇲 | Montego Bay">
            <a:hlinkClick r:id="" action="ppaction://noaction"/>
            <a:extLst>
              <a:ext uri="{FF2B5EF4-FFF2-40B4-BE49-F238E27FC236}">
                <a16:creationId xmlns:a16="http://schemas.microsoft.com/office/drawing/2014/main" id="{7DAC2253-13F1-7F11-E6EA-75937512A3F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69668" y="487456"/>
            <a:ext cx="3311525" cy="588082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619144-EC15-BD2F-BB72-9D7E293C07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2040" y="2696029"/>
            <a:ext cx="3286352" cy="25923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800" dirty="0"/>
              <a:t>In the sun, chilling, not looking for </a:t>
            </a:r>
            <a:r>
              <a:rPr lang="en-US" sz="2800"/>
              <a:t>JISC</a:t>
            </a:r>
            <a:r>
              <a:rPr lang="en-US" sz="2800" dirty="0"/>
              <a:t>.</a:t>
            </a:r>
          </a:p>
          <a:p>
            <a:r>
              <a:rPr lang="en-US" sz="2800" dirty="0"/>
              <a:t>But even though I feel </a:t>
            </a:r>
            <a:r>
              <a:rPr lang="en-US" sz="2800"/>
              <a:t>this way, I want to tell you about my learning journey so far.</a:t>
            </a:r>
            <a:endParaRPr lang="en-US" sz="2800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D611A663-6644-A24F-D911-7F9F66985E7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01314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9ED3D-04D2-3E0C-30DC-C2B997210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is my JISC report.</a:t>
            </a:r>
            <a:br>
              <a:rPr lang="en-US" dirty="0"/>
            </a:br>
            <a:r>
              <a:rPr lang="en-US" dirty="0"/>
              <a:t>As you can </a:t>
            </a:r>
            <a:r>
              <a:rPr lang="en-US"/>
              <a:t>see,</a:t>
            </a:r>
            <a:r>
              <a:rPr lang="en-US" dirty="0"/>
              <a:t> I have a lot to </a:t>
            </a:r>
            <a:r>
              <a:rPr lang="en-US"/>
              <a:t>learn.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D1A75D-E357-3654-3DC5-5BE2363D5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  <a:p>
            <a:r>
              <a:rPr lang="en-US" sz="2400"/>
              <a:t>Linkdn learning was my next stop.</a:t>
            </a:r>
          </a:p>
          <a:p>
            <a:r>
              <a:rPr lang="en-US" sz="2400"/>
              <a:t>So far so good.</a:t>
            </a:r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375B008A-A0B2-8AA3-B25E-1FBA0BD61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3495" y="1371600"/>
            <a:ext cx="604403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25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B4E6F-DAA8-7721-4805-905ED3A4A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7A19AC-D22C-BC6D-84E0-462B58757C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67664" y="370113"/>
            <a:ext cx="3649125" cy="268514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DCBC66-DDFB-867C-F649-B8F9ACC88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/>
              <a:t>As you can see, a lot to learn.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001A2B-02CD-11EF-39D7-F0E9EDC28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4" y="406398"/>
            <a:ext cx="3955533" cy="261257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34EF79-5933-8846-78FF-F30CEDD70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270807" y="406401"/>
            <a:ext cx="2242847" cy="17344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3D6A18-A70B-B28B-63D8-B175ED883F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8938792" y="2432958"/>
            <a:ext cx="2250104" cy="17344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65F932-2EF0-13CB-E512-D72E7D6B67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8940607" y="4800600"/>
            <a:ext cx="2250104" cy="174897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DBCFDCC-BC57-A113-CAAA-316DBE5286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V="1">
            <a:off x="4544592" y="5056415"/>
            <a:ext cx="2250104" cy="17344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8E44B2-D66D-8258-30F4-C61D9529C2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V="1">
            <a:off x="5671263" y="3302001"/>
            <a:ext cx="2242847" cy="17344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4F7BEDE-3010-1612-C396-991A0EA3199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952" t="-5073" r="6769" b="4710"/>
          <a:stretch>
            <a:fillRect/>
          </a:stretch>
        </p:blipFill>
        <p:spPr>
          <a:xfrm flipV="1">
            <a:off x="2501707" y="3027821"/>
            <a:ext cx="2802751" cy="20090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D8A5546-B6EE-748F-0963-162F21AA712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V="1">
            <a:off x="253806" y="4655458"/>
            <a:ext cx="2250104" cy="174897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55942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6ECD5-C47C-B7BF-E0CB-6D1B3FB9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REFLECTION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19CFD10-1EE1-40CE-BA0C-945ED70FA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CONFIDENCE TO LEARN </a:t>
            </a:r>
          </a:p>
          <a:p>
            <a:r>
              <a:rPr lang="en-US">
                <a:solidFill>
                  <a:schemeClr val="tx1"/>
                </a:solidFill>
              </a:rPr>
              <a:t>ACHIEVE ULTIMATE GOALS</a:t>
            </a:r>
          </a:p>
          <a:p>
            <a:r>
              <a:rPr lang="en-US">
                <a:solidFill>
                  <a:schemeClr val="tx1"/>
                </a:solidFill>
              </a:rPr>
              <a:t>MOVE INTO A PROFESSIONAL ENVIRONMENT WITH CONFIDENCE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USE DIGITAL TECHNOLOGY CONFIDENTLY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6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95E5-8282-D382-C578-319571AA6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.References</a:t>
            </a:r>
            <a:br>
              <a:rPr lang="en-US" dirty="0"/>
            </a:br>
            <a:r>
              <a:rPr lang="en-US"/>
              <a:t>.QR code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814D-15BA-B790-9CC9-722259780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  <a:hlinkClick r:id="rId2"/>
              </a:rPr>
              <a:t>Things To Do In JAMAICA 🇯🇲 | Montego Bay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Digital Badge - Current students (Level HE) and Current students (Further Education and Skills) | Jisc Online Surveys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4"/>
              </a:rPr>
              <a:t>QR Code Generator | Create Your Free QR Codes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Thank you for taking the time to listen to my presentation.</a:t>
            </a:r>
          </a:p>
          <a:p>
            <a:r>
              <a:rPr lang="en-US">
                <a:ea typeface="+mn-lt"/>
                <a:cs typeface="+mn-lt"/>
              </a:rPr>
              <a:t> QR code available for any questions.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A65AD5-EC5E-B327-C192-F9221196AE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334829" y="4354286"/>
            <a:ext cx="2169886" cy="207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456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Frame</vt:lpstr>
      <vt:lpstr>My reflection on digital learning so far.</vt:lpstr>
      <vt:lpstr>contents</vt:lpstr>
      <vt:lpstr>jamaica</vt:lpstr>
      <vt:lpstr>This is where I'd rather be!</vt:lpstr>
      <vt:lpstr>This is my JISC report. As you can see, I have a lot to learn.</vt:lpstr>
      <vt:lpstr>PowerPoint Presentation</vt:lpstr>
      <vt:lpstr>REFLECTION</vt:lpstr>
      <vt:lpstr>.References .QR code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328</cp:revision>
  <dcterms:created xsi:type="dcterms:W3CDTF">2026-06-22T22:00:49Z</dcterms:created>
  <dcterms:modified xsi:type="dcterms:W3CDTF">2026-06-26T20:03:21Z</dcterms:modified>
</cp:coreProperties>
</file>