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7556500" cy="10693400"/>
  <p:notesSz cx="6858000" cy="9144000"/>
  <p:embeddedFontLst>
    <p:embeddedFont>
      <p:font typeface="Poppins" pitchFamily="2" charset="77"/>
      <p:regular r:id="rId3"/>
      <p:bold r:id="rId4"/>
      <p:italic r:id="rId5"/>
      <p:boldItalic r:id="rId6"/>
    </p:embeddedFont>
    <p:embeddedFont>
      <p:font typeface="Poppins Bold" pitchFamily="2" charset="77"/>
      <p:regular r:id="rId7"/>
      <p:bold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 autoAdjust="0"/>
    <p:restoredTop sz="94574" autoAdjust="0"/>
  </p:normalViewPr>
  <p:slideViewPr>
    <p:cSldViewPr>
      <p:cViewPr varScale="1">
        <p:scale>
          <a:sx n="67" d="100"/>
          <a:sy n="67" d="100"/>
        </p:scale>
        <p:origin x="3048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microsoft.com/office/2016/11/relationships/changesInfo" Target="changesInfos/changesInfo1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heme" Target="theme/theme1.xml"/><Relationship Id="rId5" Type="http://schemas.openxmlformats.org/officeDocument/2006/relationships/font" Target="fonts/font3.fntdata"/><Relationship Id="rId10" Type="http://schemas.openxmlformats.org/officeDocument/2006/relationships/viewProps" Target="viewProps.xml"/><Relationship Id="rId4" Type="http://schemas.openxmlformats.org/officeDocument/2006/relationships/font" Target="fonts/font2.fntdata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a De Jesus Fatima Martins (2528903)" userId="b64eddbc-76ac-4b3a-84e4-22259b766b12" providerId="ADAL" clId="{3BB95D59-A2C9-5AF2-897A-76C5ACBCD8DC}"/>
    <pc:docChg chg="undo redo custSel modSld">
      <pc:chgData name="Eva De Jesus Fatima Martins (2528903)" userId="b64eddbc-76ac-4b3a-84e4-22259b766b12" providerId="ADAL" clId="{3BB95D59-A2C9-5AF2-897A-76C5ACBCD8DC}" dt="2026-03-23T20:39:06.122" v="520" actId="14100"/>
      <pc:docMkLst>
        <pc:docMk/>
      </pc:docMkLst>
      <pc:sldChg chg="addSp delSp modSp mod">
        <pc:chgData name="Eva De Jesus Fatima Martins (2528903)" userId="b64eddbc-76ac-4b3a-84e4-22259b766b12" providerId="ADAL" clId="{3BB95D59-A2C9-5AF2-897A-76C5ACBCD8DC}" dt="2026-03-23T20:39:06.122" v="520" actId="14100"/>
        <pc:sldMkLst>
          <pc:docMk/>
          <pc:sldMk cId="0" sldId="256"/>
        </pc:sldMkLst>
        <pc:spChg chg="mod">
          <ac:chgData name="Eva De Jesus Fatima Martins (2528903)" userId="b64eddbc-76ac-4b3a-84e4-22259b766b12" providerId="ADAL" clId="{3BB95D59-A2C9-5AF2-897A-76C5ACBCD8DC}" dt="2026-03-23T20:39:06.122" v="520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3-23T20:18:40.657" v="382" actId="14100"/>
          <ac:spMkLst>
            <pc:docMk/>
            <pc:sldMk cId="0" sldId="256"/>
            <ac:spMk id="18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3-23T20:19:09.243" v="383" actId="1076"/>
          <ac:spMkLst>
            <pc:docMk/>
            <pc:sldMk cId="0" sldId="256"/>
            <ac:spMk id="19" creationId="{00000000-0000-0000-0000-000000000000}"/>
          </ac:spMkLst>
        </pc:spChg>
        <pc:spChg chg="add del mod">
          <ac:chgData name="Eva De Jesus Fatima Martins (2528903)" userId="b64eddbc-76ac-4b3a-84e4-22259b766b12" providerId="ADAL" clId="{3BB95D59-A2C9-5AF2-897A-76C5ACBCD8DC}" dt="2026-03-23T20:09:14.426" v="209" actId="478"/>
          <ac:spMkLst>
            <pc:docMk/>
            <pc:sldMk cId="0" sldId="256"/>
            <ac:spMk id="23" creationId="{0B799DA4-FE34-7117-E40D-ED408B4DEBC6}"/>
          </ac:spMkLst>
        </pc:spChg>
        <pc:spChg chg="add del mod">
          <ac:chgData name="Eva De Jesus Fatima Martins (2528903)" userId="b64eddbc-76ac-4b3a-84e4-22259b766b12" providerId="ADAL" clId="{3BB95D59-A2C9-5AF2-897A-76C5ACBCD8DC}" dt="2026-03-23T20:13:21.878" v="290" actId="478"/>
          <ac:spMkLst>
            <pc:docMk/>
            <pc:sldMk cId="0" sldId="256"/>
            <ac:spMk id="32" creationId="{90414580-97AB-C069-F022-401DE0E20050}"/>
          </ac:spMkLst>
        </pc:spChg>
        <pc:spChg chg="mod">
          <ac:chgData name="Eva De Jesus Fatima Martins (2528903)" userId="b64eddbc-76ac-4b3a-84e4-22259b766b12" providerId="ADAL" clId="{3BB95D59-A2C9-5AF2-897A-76C5ACBCD8DC}" dt="2026-03-23T20:16:53.090" v="371" actId="14100"/>
          <ac:spMkLst>
            <pc:docMk/>
            <pc:sldMk cId="0" sldId="256"/>
            <ac:spMk id="40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3-23T20:01:48.174" v="68" actId="14100"/>
          <ac:spMkLst>
            <pc:docMk/>
            <pc:sldMk cId="0" sldId="256"/>
            <ac:spMk id="41" creationId="{00000000-0000-0000-0000-000000000000}"/>
          </ac:spMkLst>
        </pc:spChg>
        <pc:spChg chg="add mod">
          <ac:chgData name="Eva De Jesus Fatima Martins (2528903)" userId="b64eddbc-76ac-4b3a-84e4-22259b766b12" providerId="ADAL" clId="{3BB95D59-A2C9-5AF2-897A-76C5ACBCD8DC}" dt="2026-03-23T20:18:17.412" v="379" actId="14100"/>
          <ac:spMkLst>
            <pc:docMk/>
            <pc:sldMk cId="0" sldId="256"/>
            <ac:spMk id="46" creationId="{B0C426D1-F291-2707-81A6-079D17F3E207}"/>
          </ac:spMkLst>
        </pc:spChg>
        <pc:spChg chg="del mod">
          <ac:chgData name="Eva De Jesus Fatima Martins (2528903)" userId="b64eddbc-76ac-4b3a-84e4-22259b766b12" providerId="ADAL" clId="{3BB95D59-A2C9-5AF2-897A-76C5ACBCD8DC}" dt="2026-03-23T20:01:39.579" v="67"/>
          <ac:spMkLst>
            <pc:docMk/>
            <pc:sldMk cId="0" sldId="256"/>
            <ac:spMk id="63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3-23T20:35:43.132" v="518" actId="20577"/>
          <ac:spMkLst>
            <pc:docMk/>
            <pc:sldMk cId="0" sldId="256"/>
            <ac:spMk id="76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3-23T20:34:03.301" v="507" actId="20577"/>
          <ac:spMkLst>
            <pc:docMk/>
            <pc:sldMk cId="0" sldId="256"/>
            <ac:spMk id="78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3-23T20:21:49.801" v="392" actId="20577"/>
          <ac:spMkLst>
            <pc:docMk/>
            <pc:sldMk cId="0" sldId="256"/>
            <ac:spMk id="93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3-23T20:25:49.002" v="449" actId="20577"/>
          <ac:spMkLst>
            <pc:docMk/>
            <pc:sldMk cId="0" sldId="256"/>
            <ac:spMk id="95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3-23T20:33:17.777" v="497" actId="20577"/>
          <ac:spMkLst>
            <pc:docMk/>
            <pc:sldMk cId="0" sldId="256"/>
            <ac:spMk id="103" creationId="{00000000-0000-0000-0000-000000000000}"/>
          </ac:spMkLst>
        </pc:spChg>
        <pc:spChg chg="mod">
          <ac:chgData name="Eva De Jesus Fatima Martins (2528903)" userId="b64eddbc-76ac-4b3a-84e4-22259b766b12" providerId="ADAL" clId="{3BB95D59-A2C9-5AF2-897A-76C5ACBCD8DC}" dt="2026-03-23T20:33:00.995" v="493" actId="20577"/>
          <ac:spMkLst>
            <pc:docMk/>
            <pc:sldMk cId="0" sldId="256"/>
            <ac:spMk id="121" creationId="{00000000-0000-0000-0000-000000000000}"/>
          </ac:spMkLst>
        </pc:spChg>
        <pc:picChg chg="mod">
          <ac:chgData name="Eva De Jesus Fatima Martins (2528903)" userId="b64eddbc-76ac-4b3a-84e4-22259b766b12" providerId="ADAL" clId="{3BB95D59-A2C9-5AF2-897A-76C5ACBCD8DC}" dt="2026-03-23T20:19:27.905" v="384" actId="14100"/>
          <ac:picMkLst>
            <pc:docMk/>
            <pc:sldMk cId="0" sldId="256"/>
            <ac:picMk id="30" creationId="{F3233176-C8FA-4CFE-A3CE-7A2A8643F2CF}"/>
          </ac:picMkLst>
        </pc:picChg>
        <pc:picChg chg="mod">
          <ac:chgData name="Eva De Jesus Fatima Martins (2528903)" userId="b64eddbc-76ac-4b3a-84e4-22259b766b12" providerId="ADAL" clId="{3BB95D59-A2C9-5AF2-897A-76C5ACBCD8DC}" dt="2026-03-23T20:21:17.457" v="386" actId="14100"/>
          <ac:picMkLst>
            <pc:docMk/>
            <pc:sldMk cId="0" sldId="256"/>
            <ac:picMk id="102" creationId="{00000000-0000-0000-0000-00000000000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image" Target="../media/image1.jpe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24" Type="http://schemas.openxmlformats.org/officeDocument/2006/relationships/image" Target="../media/image23.png"/><Relationship Id="rId5" Type="http://schemas.openxmlformats.org/officeDocument/2006/relationships/image" Target="../media/image4.sv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5364" y="0"/>
            <a:ext cx="7581864" cy="12099984"/>
          </a:xfrm>
          <a:custGeom>
            <a:avLst/>
            <a:gdLst/>
            <a:ahLst/>
            <a:cxnLst/>
            <a:rect l="l" t="t" r="r" b="b"/>
            <a:pathLst>
              <a:path w="7560000" h="10692000">
                <a:moveTo>
                  <a:pt x="0" y="0"/>
                </a:moveTo>
                <a:lnTo>
                  <a:pt x="7560000" y="0"/>
                </a:lnTo>
                <a:lnTo>
                  <a:pt x="7560000" y="10692000"/>
                </a:lnTo>
                <a:lnTo>
                  <a:pt x="0" y="10692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6137" r="-56137"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3" name="Group 3"/>
          <p:cNvGrpSpPr/>
          <p:nvPr/>
        </p:nvGrpSpPr>
        <p:grpSpPr>
          <a:xfrm>
            <a:off x="955616" y="2329490"/>
            <a:ext cx="5648768" cy="1198524"/>
            <a:chOff x="0" y="0"/>
            <a:chExt cx="2024391" cy="42952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024391" cy="429524"/>
            </a:xfrm>
            <a:custGeom>
              <a:avLst/>
              <a:gdLst/>
              <a:ahLst/>
              <a:cxnLst/>
              <a:rect l="l" t="t" r="r" b="b"/>
              <a:pathLst>
                <a:path w="2024391" h="429524">
                  <a:moveTo>
                    <a:pt x="6853" y="0"/>
                  </a:moveTo>
                  <a:lnTo>
                    <a:pt x="2017538" y="0"/>
                  </a:lnTo>
                  <a:cubicBezTo>
                    <a:pt x="2019355" y="0"/>
                    <a:pt x="2021099" y="722"/>
                    <a:pt x="2022384" y="2007"/>
                  </a:cubicBezTo>
                  <a:cubicBezTo>
                    <a:pt x="2023669" y="3292"/>
                    <a:pt x="2024391" y="5035"/>
                    <a:pt x="2024391" y="6853"/>
                  </a:cubicBezTo>
                  <a:lnTo>
                    <a:pt x="2024391" y="422671"/>
                  </a:lnTo>
                  <a:cubicBezTo>
                    <a:pt x="2024391" y="424489"/>
                    <a:pt x="2023669" y="426232"/>
                    <a:pt x="2022384" y="427517"/>
                  </a:cubicBezTo>
                  <a:cubicBezTo>
                    <a:pt x="2021099" y="428802"/>
                    <a:pt x="2019355" y="429524"/>
                    <a:pt x="2017538" y="429524"/>
                  </a:cubicBezTo>
                  <a:lnTo>
                    <a:pt x="6853" y="429524"/>
                  </a:lnTo>
                  <a:cubicBezTo>
                    <a:pt x="5035" y="429524"/>
                    <a:pt x="3292" y="428802"/>
                    <a:pt x="2007" y="427517"/>
                  </a:cubicBezTo>
                  <a:cubicBezTo>
                    <a:pt x="722" y="426232"/>
                    <a:pt x="0" y="424489"/>
                    <a:pt x="0" y="422671"/>
                  </a:cubicBezTo>
                  <a:lnTo>
                    <a:pt x="0" y="6853"/>
                  </a:lnTo>
                  <a:cubicBezTo>
                    <a:pt x="0" y="5035"/>
                    <a:pt x="722" y="3292"/>
                    <a:pt x="2007" y="2007"/>
                  </a:cubicBezTo>
                  <a:cubicBezTo>
                    <a:pt x="3292" y="722"/>
                    <a:pt x="5035" y="0"/>
                    <a:pt x="6853" y="0"/>
                  </a:cubicBezTo>
                  <a:close/>
                </a:path>
              </a:pathLst>
            </a:custGeom>
            <a:solidFill>
              <a:srgbClr val="FBBEDD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85725"/>
              <a:ext cx="2024391" cy="515249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22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3818760" y="3626387"/>
            <a:ext cx="2785624" cy="1168794"/>
            <a:chOff x="0" y="0"/>
            <a:chExt cx="1012195" cy="100914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12195" cy="1009143"/>
            </a:xfrm>
            <a:custGeom>
              <a:avLst/>
              <a:gdLst/>
              <a:ahLst/>
              <a:cxnLst/>
              <a:rect l="l" t="t" r="r" b="b"/>
              <a:pathLst>
                <a:path w="1012195" h="1009143">
                  <a:moveTo>
                    <a:pt x="13706" y="0"/>
                  </a:moveTo>
                  <a:lnTo>
                    <a:pt x="998490" y="0"/>
                  </a:lnTo>
                  <a:cubicBezTo>
                    <a:pt x="1006059" y="0"/>
                    <a:pt x="1012195" y="6136"/>
                    <a:pt x="1012195" y="13706"/>
                  </a:cubicBezTo>
                  <a:lnTo>
                    <a:pt x="1012195" y="995437"/>
                  </a:lnTo>
                  <a:cubicBezTo>
                    <a:pt x="1012195" y="1003007"/>
                    <a:pt x="1006059" y="1009143"/>
                    <a:pt x="998490" y="1009143"/>
                  </a:cubicBezTo>
                  <a:lnTo>
                    <a:pt x="13706" y="1009143"/>
                  </a:lnTo>
                  <a:cubicBezTo>
                    <a:pt x="6136" y="1009143"/>
                    <a:pt x="0" y="1003007"/>
                    <a:pt x="0" y="995437"/>
                  </a:cubicBezTo>
                  <a:lnTo>
                    <a:pt x="0" y="13706"/>
                  </a:lnTo>
                  <a:cubicBezTo>
                    <a:pt x="0" y="6136"/>
                    <a:pt x="6136" y="0"/>
                    <a:pt x="13706" y="0"/>
                  </a:cubicBezTo>
                  <a:close/>
                </a:path>
              </a:pathLst>
            </a:custGeom>
            <a:solidFill>
              <a:srgbClr val="C2D6F2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85725"/>
              <a:ext cx="1012195" cy="1094868"/>
            </a:xfrm>
            <a:prstGeom prst="rect">
              <a:avLst/>
            </a:prstGeom>
            <a:solidFill>
              <a:srgbClr val="C2D6F2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>
              <a:defPPr>
                <a:defRPr lang="en-US"/>
              </a:def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933360" y="8737522"/>
            <a:ext cx="2679194" cy="1563231"/>
            <a:chOff x="0" y="-24081"/>
            <a:chExt cx="968362" cy="47928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68362" cy="455205"/>
            </a:xfrm>
            <a:custGeom>
              <a:avLst/>
              <a:gdLst/>
              <a:ahLst/>
              <a:cxnLst/>
              <a:rect l="l" t="t" r="r" b="b"/>
              <a:pathLst>
                <a:path w="968362" h="455205">
                  <a:moveTo>
                    <a:pt x="14326" y="0"/>
                  </a:moveTo>
                  <a:lnTo>
                    <a:pt x="954036" y="0"/>
                  </a:lnTo>
                  <a:cubicBezTo>
                    <a:pt x="961948" y="0"/>
                    <a:pt x="968362" y="6414"/>
                    <a:pt x="968362" y="14326"/>
                  </a:cubicBezTo>
                  <a:lnTo>
                    <a:pt x="968362" y="440879"/>
                  </a:lnTo>
                  <a:cubicBezTo>
                    <a:pt x="968362" y="448791"/>
                    <a:pt x="961948" y="455205"/>
                    <a:pt x="954036" y="455205"/>
                  </a:cubicBezTo>
                  <a:lnTo>
                    <a:pt x="14326" y="455205"/>
                  </a:lnTo>
                  <a:cubicBezTo>
                    <a:pt x="6414" y="455205"/>
                    <a:pt x="0" y="448791"/>
                    <a:pt x="0" y="440879"/>
                  </a:cubicBezTo>
                  <a:lnTo>
                    <a:pt x="0" y="14326"/>
                  </a:lnTo>
                  <a:cubicBezTo>
                    <a:pt x="0" y="6414"/>
                    <a:pt x="6414" y="0"/>
                    <a:pt x="14326" y="0"/>
                  </a:cubicBezTo>
                  <a:close/>
                </a:path>
              </a:pathLst>
            </a:custGeom>
            <a:solidFill>
              <a:srgbClr val="FBBEDD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24081"/>
              <a:ext cx="968362" cy="479286"/>
            </a:xfrm>
            <a:prstGeom prst="rect">
              <a:avLst/>
            </a:prstGeom>
            <a:solidFill>
              <a:srgbClr val="FBBEDD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>
              <a:defPPr>
                <a:defRPr lang="en-US"/>
              </a:defPPr>
              <a:lvl1pPr>
                <a:defRPr sz="1300" b="1">
                  <a:latin typeface="Poppins" panose="020B0604020202020204" charset="0"/>
                  <a:cs typeface="Poppins" panose="020B0604020202020204" charset="0"/>
                </a:defRPr>
              </a:lvl1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963137" y="3364860"/>
            <a:ext cx="2671404" cy="3434791"/>
            <a:chOff x="0" y="-85725"/>
            <a:chExt cx="965930" cy="123095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965930" cy="454463"/>
            </a:xfrm>
            <a:custGeom>
              <a:avLst/>
              <a:gdLst/>
              <a:ahLst/>
              <a:cxnLst/>
              <a:rect l="l" t="t" r="r" b="b"/>
              <a:pathLst>
                <a:path w="965930" h="1145227">
                  <a:moveTo>
                    <a:pt x="14362" y="0"/>
                  </a:moveTo>
                  <a:lnTo>
                    <a:pt x="951568" y="0"/>
                  </a:lnTo>
                  <a:cubicBezTo>
                    <a:pt x="955377" y="0"/>
                    <a:pt x="959030" y="1513"/>
                    <a:pt x="961723" y="4207"/>
                  </a:cubicBezTo>
                  <a:cubicBezTo>
                    <a:pt x="964417" y="6900"/>
                    <a:pt x="965930" y="10553"/>
                    <a:pt x="965930" y="14362"/>
                  </a:cubicBezTo>
                  <a:lnTo>
                    <a:pt x="965930" y="1130865"/>
                  </a:lnTo>
                  <a:cubicBezTo>
                    <a:pt x="965930" y="1134674"/>
                    <a:pt x="964417" y="1138327"/>
                    <a:pt x="961723" y="1141020"/>
                  </a:cubicBezTo>
                  <a:cubicBezTo>
                    <a:pt x="959030" y="1143713"/>
                    <a:pt x="955377" y="1145227"/>
                    <a:pt x="951568" y="1145227"/>
                  </a:cubicBezTo>
                  <a:lnTo>
                    <a:pt x="14362" y="1145227"/>
                  </a:lnTo>
                  <a:cubicBezTo>
                    <a:pt x="6430" y="1145227"/>
                    <a:pt x="0" y="1138796"/>
                    <a:pt x="0" y="1130865"/>
                  </a:cubicBezTo>
                  <a:lnTo>
                    <a:pt x="0" y="14362"/>
                  </a:lnTo>
                  <a:cubicBezTo>
                    <a:pt x="0" y="10553"/>
                    <a:pt x="1513" y="6900"/>
                    <a:pt x="4207" y="4207"/>
                  </a:cubicBezTo>
                  <a:cubicBezTo>
                    <a:pt x="6900" y="1513"/>
                    <a:pt x="10553" y="0"/>
                    <a:pt x="14362" y="0"/>
                  </a:cubicBezTo>
                  <a:close/>
                </a:path>
              </a:pathLst>
            </a:custGeom>
            <a:solidFill>
              <a:srgbClr val="C4F0BF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85725"/>
              <a:ext cx="965930" cy="1230951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22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806761" y="8005339"/>
            <a:ext cx="2825472" cy="2205610"/>
            <a:chOff x="0" y="0"/>
            <a:chExt cx="961306" cy="71308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961306" cy="713088"/>
            </a:xfrm>
            <a:custGeom>
              <a:avLst/>
              <a:gdLst/>
              <a:ahLst/>
              <a:cxnLst/>
              <a:rect l="l" t="t" r="r" b="b"/>
              <a:pathLst>
                <a:path w="961306" h="713088">
                  <a:moveTo>
                    <a:pt x="14431" y="0"/>
                  </a:moveTo>
                  <a:lnTo>
                    <a:pt x="946875" y="0"/>
                  </a:lnTo>
                  <a:cubicBezTo>
                    <a:pt x="950703" y="0"/>
                    <a:pt x="954373" y="1520"/>
                    <a:pt x="957080" y="4227"/>
                  </a:cubicBezTo>
                  <a:cubicBezTo>
                    <a:pt x="959786" y="6933"/>
                    <a:pt x="961306" y="10604"/>
                    <a:pt x="961306" y="14431"/>
                  </a:cubicBezTo>
                  <a:lnTo>
                    <a:pt x="961306" y="698657"/>
                  </a:lnTo>
                  <a:cubicBezTo>
                    <a:pt x="961306" y="706627"/>
                    <a:pt x="954845" y="713088"/>
                    <a:pt x="946875" y="713088"/>
                  </a:cubicBezTo>
                  <a:lnTo>
                    <a:pt x="14431" y="713088"/>
                  </a:lnTo>
                  <a:cubicBezTo>
                    <a:pt x="10604" y="713088"/>
                    <a:pt x="6933" y="711568"/>
                    <a:pt x="4227" y="708862"/>
                  </a:cubicBezTo>
                  <a:cubicBezTo>
                    <a:pt x="1520" y="706155"/>
                    <a:pt x="0" y="702485"/>
                    <a:pt x="0" y="698657"/>
                  </a:cubicBezTo>
                  <a:lnTo>
                    <a:pt x="0" y="14431"/>
                  </a:lnTo>
                  <a:cubicBezTo>
                    <a:pt x="0" y="10604"/>
                    <a:pt x="1520" y="6933"/>
                    <a:pt x="4227" y="4227"/>
                  </a:cubicBezTo>
                  <a:cubicBezTo>
                    <a:pt x="6933" y="1520"/>
                    <a:pt x="10604" y="0"/>
                    <a:pt x="14431" y="0"/>
                  </a:cubicBezTo>
                  <a:close/>
                </a:path>
              </a:pathLst>
            </a:custGeom>
            <a:solidFill>
              <a:srgbClr val="FBBEDD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57150"/>
              <a:ext cx="961306" cy="770238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1117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54433" y="1354344"/>
            <a:ext cx="1117755" cy="1015998"/>
          </a:xfrm>
          <a:custGeom>
            <a:avLst/>
            <a:gdLst/>
            <a:ahLst/>
            <a:cxnLst/>
            <a:rect l="l" t="t" r="r" b="b"/>
            <a:pathLst>
              <a:path w="1335402" h="1440140">
                <a:moveTo>
                  <a:pt x="0" y="0"/>
                </a:moveTo>
                <a:lnTo>
                  <a:pt x="1335402" y="0"/>
                </a:lnTo>
                <a:lnTo>
                  <a:pt x="1335402" y="1440140"/>
                </a:lnTo>
                <a:lnTo>
                  <a:pt x="0" y="144014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9" name="Freeform 19"/>
          <p:cNvSpPr/>
          <p:nvPr/>
        </p:nvSpPr>
        <p:spPr>
          <a:xfrm>
            <a:off x="6488927" y="1162020"/>
            <a:ext cx="890375" cy="1104524"/>
          </a:xfrm>
          <a:custGeom>
            <a:avLst/>
            <a:gdLst/>
            <a:ahLst/>
            <a:cxnLst/>
            <a:rect l="l" t="t" r="r" b="b"/>
            <a:pathLst>
              <a:path w="1530105" h="1903977">
                <a:moveTo>
                  <a:pt x="0" y="0"/>
                </a:moveTo>
                <a:lnTo>
                  <a:pt x="1530105" y="0"/>
                </a:lnTo>
                <a:lnTo>
                  <a:pt x="1530105" y="1903977"/>
                </a:lnTo>
                <a:lnTo>
                  <a:pt x="0" y="19039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grpSp>
        <p:nvGrpSpPr>
          <p:cNvPr id="20" name="Group 20"/>
          <p:cNvGrpSpPr/>
          <p:nvPr/>
        </p:nvGrpSpPr>
        <p:grpSpPr>
          <a:xfrm>
            <a:off x="3886604" y="3501221"/>
            <a:ext cx="729653" cy="506431"/>
            <a:chOff x="0" y="-85725"/>
            <a:chExt cx="817805" cy="294335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7805" cy="186062"/>
            </a:xfrm>
            <a:custGeom>
              <a:avLst/>
              <a:gdLst/>
              <a:ahLst/>
              <a:cxnLst/>
              <a:rect l="l" t="t" r="r" b="b"/>
              <a:pathLst>
                <a:path w="817805" h="208610">
                  <a:moveTo>
                    <a:pt x="20356" y="0"/>
                  </a:moveTo>
                  <a:lnTo>
                    <a:pt x="797449" y="0"/>
                  </a:lnTo>
                  <a:cubicBezTo>
                    <a:pt x="808692" y="0"/>
                    <a:pt x="817805" y="9114"/>
                    <a:pt x="817805" y="20356"/>
                  </a:cubicBezTo>
                  <a:lnTo>
                    <a:pt x="817805" y="188254"/>
                  </a:lnTo>
                  <a:cubicBezTo>
                    <a:pt x="817805" y="193653"/>
                    <a:pt x="815661" y="198831"/>
                    <a:pt x="811843" y="202648"/>
                  </a:cubicBezTo>
                  <a:cubicBezTo>
                    <a:pt x="808026" y="206466"/>
                    <a:pt x="802848" y="208610"/>
                    <a:pt x="797449" y="208610"/>
                  </a:cubicBezTo>
                  <a:lnTo>
                    <a:pt x="20356" y="208610"/>
                  </a:lnTo>
                  <a:cubicBezTo>
                    <a:pt x="9114" y="208610"/>
                    <a:pt x="0" y="199497"/>
                    <a:pt x="0" y="188254"/>
                  </a:cubicBezTo>
                  <a:lnTo>
                    <a:pt x="0" y="20356"/>
                  </a:lnTo>
                  <a:cubicBezTo>
                    <a:pt x="0" y="14957"/>
                    <a:pt x="2145" y="9780"/>
                    <a:pt x="5962" y="5962"/>
                  </a:cubicBezTo>
                  <a:cubicBezTo>
                    <a:pt x="9780" y="2145"/>
                    <a:pt x="14957" y="0"/>
                    <a:pt x="20356" y="0"/>
                  </a:cubicBezTo>
                  <a:close/>
                </a:path>
              </a:pathLst>
            </a:custGeom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85725"/>
              <a:ext cx="817805" cy="294335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22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025568" y="3654226"/>
            <a:ext cx="847682" cy="323526"/>
            <a:chOff x="0" y="0"/>
            <a:chExt cx="817805" cy="20861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7805" cy="208610"/>
            </a:xfrm>
            <a:custGeom>
              <a:avLst/>
              <a:gdLst/>
              <a:ahLst/>
              <a:cxnLst/>
              <a:rect l="l" t="t" r="r" b="b"/>
              <a:pathLst>
                <a:path w="817805" h="208610">
                  <a:moveTo>
                    <a:pt x="20356" y="0"/>
                  </a:moveTo>
                  <a:lnTo>
                    <a:pt x="797449" y="0"/>
                  </a:lnTo>
                  <a:cubicBezTo>
                    <a:pt x="808692" y="0"/>
                    <a:pt x="817805" y="9114"/>
                    <a:pt x="817805" y="20356"/>
                  </a:cubicBezTo>
                  <a:lnTo>
                    <a:pt x="817805" y="188254"/>
                  </a:lnTo>
                  <a:cubicBezTo>
                    <a:pt x="817805" y="193653"/>
                    <a:pt x="815661" y="198831"/>
                    <a:pt x="811843" y="202648"/>
                  </a:cubicBezTo>
                  <a:cubicBezTo>
                    <a:pt x="808026" y="206466"/>
                    <a:pt x="802848" y="208610"/>
                    <a:pt x="797449" y="208610"/>
                  </a:cubicBezTo>
                  <a:lnTo>
                    <a:pt x="20356" y="208610"/>
                  </a:lnTo>
                  <a:cubicBezTo>
                    <a:pt x="9114" y="208610"/>
                    <a:pt x="0" y="199497"/>
                    <a:pt x="0" y="188254"/>
                  </a:cubicBezTo>
                  <a:lnTo>
                    <a:pt x="0" y="20356"/>
                  </a:lnTo>
                  <a:cubicBezTo>
                    <a:pt x="0" y="14957"/>
                    <a:pt x="2145" y="9780"/>
                    <a:pt x="5962" y="5962"/>
                  </a:cubicBezTo>
                  <a:cubicBezTo>
                    <a:pt x="9780" y="2145"/>
                    <a:pt x="14957" y="0"/>
                    <a:pt x="20356" y="0"/>
                  </a:cubicBezTo>
                  <a:close/>
                </a:path>
              </a:pathLst>
            </a:custGeom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85725"/>
              <a:ext cx="817805" cy="294335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229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807849" y="6520882"/>
            <a:ext cx="2824384" cy="1360535"/>
            <a:chOff x="0" y="0"/>
            <a:chExt cx="1012195" cy="1175751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1012195" cy="1175751"/>
            </a:xfrm>
            <a:custGeom>
              <a:avLst/>
              <a:gdLst/>
              <a:ahLst/>
              <a:cxnLst/>
              <a:rect l="l" t="t" r="r" b="b"/>
              <a:pathLst>
                <a:path w="1012195" h="1175751">
                  <a:moveTo>
                    <a:pt x="13706" y="0"/>
                  </a:moveTo>
                  <a:lnTo>
                    <a:pt x="998490" y="0"/>
                  </a:lnTo>
                  <a:cubicBezTo>
                    <a:pt x="1006059" y="0"/>
                    <a:pt x="1012195" y="6136"/>
                    <a:pt x="1012195" y="13706"/>
                  </a:cubicBezTo>
                  <a:lnTo>
                    <a:pt x="1012195" y="1162046"/>
                  </a:lnTo>
                  <a:cubicBezTo>
                    <a:pt x="1012195" y="1169615"/>
                    <a:pt x="1006059" y="1175751"/>
                    <a:pt x="998490" y="1175751"/>
                  </a:cubicBezTo>
                  <a:lnTo>
                    <a:pt x="13706" y="1175751"/>
                  </a:lnTo>
                  <a:cubicBezTo>
                    <a:pt x="6136" y="1175751"/>
                    <a:pt x="0" y="1169615"/>
                    <a:pt x="0" y="1162046"/>
                  </a:cubicBezTo>
                  <a:lnTo>
                    <a:pt x="0" y="13706"/>
                  </a:lnTo>
                  <a:cubicBezTo>
                    <a:pt x="0" y="6136"/>
                    <a:pt x="6136" y="0"/>
                    <a:pt x="13706" y="0"/>
                  </a:cubicBezTo>
                  <a:close/>
                </a:path>
              </a:pathLst>
            </a:custGeom>
            <a:solidFill>
              <a:srgbClr val="C2D6F2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0" y="-85725"/>
              <a:ext cx="1012195" cy="1261476"/>
            </a:xfrm>
            <a:prstGeom prst="rect">
              <a:avLst/>
            </a:prstGeom>
            <a:solidFill>
              <a:srgbClr val="C2D6F2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>
              <a:defPPr>
                <a:defRPr lang="en-US"/>
              </a:defPPr>
              <a:lvl1pPr>
                <a:defRPr>
                  <a:solidFill>
                    <a:schemeClr val="tx1"/>
                  </a:solidFill>
                </a:defRPr>
              </a:lvl1pPr>
              <a:lvl2pPr>
                <a:defRPr>
                  <a:solidFill>
                    <a:schemeClr val="tx1"/>
                  </a:solidFill>
                </a:defRPr>
              </a:lvl2pPr>
              <a:lvl3pPr>
                <a:defRPr>
                  <a:solidFill>
                    <a:schemeClr val="tx1"/>
                  </a:solidFill>
                </a:defRPr>
              </a:lvl3pPr>
              <a:lvl4pPr>
                <a:defRPr>
                  <a:solidFill>
                    <a:schemeClr val="tx1"/>
                  </a:solidFill>
                </a:defRPr>
              </a:lvl4pPr>
              <a:lvl5pPr>
                <a:defRPr>
                  <a:solidFill>
                    <a:schemeClr val="tx1"/>
                  </a:solidFill>
                </a:defRPr>
              </a:lvl5pPr>
              <a:lvl6pPr>
                <a:defRPr>
                  <a:solidFill>
                    <a:schemeClr val="tx1"/>
                  </a:solidFill>
                </a:defRPr>
              </a:lvl6pPr>
              <a:lvl7pPr>
                <a:defRPr>
                  <a:solidFill>
                    <a:schemeClr val="tx1"/>
                  </a:solidFill>
                </a:defRPr>
              </a:lvl7pPr>
              <a:lvl8pPr>
                <a:defRPr>
                  <a:solidFill>
                    <a:schemeClr val="tx1"/>
                  </a:solidFill>
                </a:defRPr>
              </a:lvl8pPr>
              <a:lvl9pPr>
                <a:defRPr>
                  <a:solidFill>
                    <a:schemeClr val="tx1"/>
                  </a:solidFill>
                </a:defRPr>
              </a:lvl9pPr>
            </a:lstStyle>
            <a:p>
              <a:endParaRPr/>
            </a:p>
          </p:txBody>
        </p:sp>
      </p:grpSp>
      <p:sp>
        <p:nvSpPr>
          <p:cNvPr id="31" name="Freeform 31"/>
          <p:cNvSpPr/>
          <p:nvPr/>
        </p:nvSpPr>
        <p:spPr>
          <a:xfrm>
            <a:off x="3914565" y="6580269"/>
            <a:ext cx="722963" cy="306087"/>
          </a:xfrm>
          <a:custGeom>
            <a:avLst/>
            <a:gdLst/>
            <a:ahLst/>
            <a:cxnLst/>
            <a:rect l="l" t="t" r="r" b="b"/>
            <a:pathLst>
              <a:path w="929568" h="271864">
                <a:moveTo>
                  <a:pt x="17909" y="0"/>
                </a:moveTo>
                <a:lnTo>
                  <a:pt x="911660" y="0"/>
                </a:lnTo>
                <a:cubicBezTo>
                  <a:pt x="921550" y="0"/>
                  <a:pt x="929568" y="8018"/>
                  <a:pt x="929568" y="17909"/>
                </a:cubicBezTo>
                <a:lnTo>
                  <a:pt x="929568" y="253955"/>
                </a:lnTo>
                <a:cubicBezTo>
                  <a:pt x="929568" y="263846"/>
                  <a:pt x="921550" y="271864"/>
                  <a:pt x="911660" y="271864"/>
                </a:cubicBezTo>
                <a:lnTo>
                  <a:pt x="17909" y="271864"/>
                </a:lnTo>
                <a:cubicBezTo>
                  <a:pt x="8018" y="271864"/>
                  <a:pt x="0" y="263846"/>
                  <a:pt x="0" y="253955"/>
                </a:cubicBezTo>
                <a:lnTo>
                  <a:pt x="0" y="17909"/>
                </a:lnTo>
                <a:cubicBezTo>
                  <a:pt x="0" y="8018"/>
                  <a:pt x="8018" y="0"/>
                  <a:pt x="17909" y="0"/>
                </a:cubicBezTo>
                <a:close/>
              </a:path>
            </a:pathLst>
          </a:custGeom>
          <a:ln w="19050" cap="sq">
            <a:solidFill>
              <a:srgbClr val="431E17"/>
            </a:solidFill>
            <a:prstDash val="solid"/>
            <a:miter/>
          </a:ln>
        </p:spPr>
        <p:txBody>
          <a:bodyPr/>
          <a:lstStyle/>
          <a:p>
            <a:endParaRPr lang="en-US"/>
          </a:p>
        </p:txBody>
      </p:sp>
      <p:grpSp>
        <p:nvGrpSpPr>
          <p:cNvPr id="33" name="Group 33"/>
          <p:cNvGrpSpPr/>
          <p:nvPr/>
        </p:nvGrpSpPr>
        <p:grpSpPr>
          <a:xfrm>
            <a:off x="928943" y="8761763"/>
            <a:ext cx="2621071" cy="597411"/>
            <a:chOff x="-31541" y="830563"/>
            <a:chExt cx="939333" cy="224360"/>
          </a:xfrm>
        </p:grpSpPr>
        <p:sp>
          <p:nvSpPr>
            <p:cNvPr id="34" name="Freeform 34"/>
            <p:cNvSpPr/>
            <p:nvPr/>
          </p:nvSpPr>
          <p:spPr>
            <a:xfrm>
              <a:off x="-11363" y="863086"/>
              <a:ext cx="919155" cy="177154"/>
            </a:xfrm>
            <a:custGeom>
              <a:avLst/>
              <a:gdLst/>
              <a:ahLst/>
              <a:cxnLst/>
              <a:rect l="l" t="t" r="r" b="b"/>
              <a:pathLst>
                <a:path w="929568" h="177154">
                  <a:moveTo>
                    <a:pt x="17909" y="0"/>
                  </a:moveTo>
                  <a:lnTo>
                    <a:pt x="911660" y="0"/>
                  </a:lnTo>
                  <a:cubicBezTo>
                    <a:pt x="921550" y="0"/>
                    <a:pt x="929568" y="8018"/>
                    <a:pt x="929568" y="17909"/>
                  </a:cubicBezTo>
                  <a:lnTo>
                    <a:pt x="929568" y="159245"/>
                  </a:lnTo>
                  <a:cubicBezTo>
                    <a:pt x="929568" y="169136"/>
                    <a:pt x="921550" y="177154"/>
                    <a:pt x="911660" y="177154"/>
                  </a:cubicBezTo>
                  <a:lnTo>
                    <a:pt x="17909" y="177154"/>
                  </a:lnTo>
                  <a:cubicBezTo>
                    <a:pt x="8018" y="177154"/>
                    <a:pt x="0" y="169136"/>
                    <a:pt x="0" y="159245"/>
                  </a:cubicBezTo>
                  <a:lnTo>
                    <a:pt x="0" y="17909"/>
                  </a:lnTo>
                  <a:cubicBezTo>
                    <a:pt x="0" y="8018"/>
                    <a:pt x="8018" y="0"/>
                    <a:pt x="17909" y="0"/>
                  </a:cubicBezTo>
                  <a:close/>
                </a:path>
              </a:pathLst>
            </a:custGeom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-31541" y="830563"/>
              <a:ext cx="905951" cy="224360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2560"/>
                </a:lnSpc>
                <a:spcBef>
                  <a:spcPct val="0"/>
                </a:spcBef>
              </a:pPr>
              <a:r>
                <a:rPr lang="en-US" sz="1299" b="1" dirty="0">
                  <a:solidFill>
                    <a:srgbClr val="1A060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How to test your hyperlink?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914231" y="7895953"/>
            <a:ext cx="1836422" cy="786681"/>
            <a:chOff x="0" y="-63465"/>
            <a:chExt cx="658132" cy="281929"/>
          </a:xfrm>
        </p:grpSpPr>
        <p:sp>
          <p:nvSpPr>
            <p:cNvPr id="37" name="Freeform 37"/>
            <p:cNvSpPr/>
            <p:nvPr/>
          </p:nvSpPr>
          <p:spPr>
            <a:xfrm>
              <a:off x="0" y="0"/>
              <a:ext cx="658132" cy="177154"/>
            </a:xfrm>
            <a:custGeom>
              <a:avLst/>
              <a:gdLst/>
              <a:ahLst/>
              <a:cxnLst/>
              <a:rect l="l" t="t" r="r" b="b"/>
              <a:pathLst>
                <a:path w="658132" h="177154">
                  <a:moveTo>
                    <a:pt x="25295" y="0"/>
                  </a:moveTo>
                  <a:lnTo>
                    <a:pt x="632838" y="0"/>
                  </a:lnTo>
                  <a:cubicBezTo>
                    <a:pt x="646807" y="0"/>
                    <a:pt x="658132" y="11325"/>
                    <a:pt x="658132" y="25295"/>
                  </a:cubicBezTo>
                  <a:lnTo>
                    <a:pt x="658132" y="151859"/>
                  </a:lnTo>
                  <a:cubicBezTo>
                    <a:pt x="658132" y="158568"/>
                    <a:pt x="655467" y="165001"/>
                    <a:pt x="650724" y="169745"/>
                  </a:cubicBezTo>
                  <a:cubicBezTo>
                    <a:pt x="645980" y="174489"/>
                    <a:pt x="639546" y="177154"/>
                    <a:pt x="632838" y="177154"/>
                  </a:cubicBezTo>
                  <a:lnTo>
                    <a:pt x="25295" y="177154"/>
                  </a:lnTo>
                  <a:cubicBezTo>
                    <a:pt x="11325" y="177154"/>
                    <a:pt x="0" y="165829"/>
                    <a:pt x="0" y="151859"/>
                  </a:cubicBezTo>
                  <a:lnTo>
                    <a:pt x="0" y="25295"/>
                  </a:lnTo>
                  <a:cubicBezTo>
                    <a:pt x="0" y="18586"/>
                    <a:pt x="2665" y="12152"/>
                    <a:pt x="7409" y="7409"/>
                  </a:cubicBezTo>
                  <a:cubicBezTo>
                    <a:pt x="12152" y="2665"/>
                    <a:pt x="18586" y="0"/>
                    <a:pt x="25295" y="0"/>
                  </a:cubicBezTo>
                  <a:close/>
                </a:path>
              </a:pathLst>
            </a:custGeom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-63465"/>
              <a:ext cx="658132" cy="281929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2560"/>
                </a:lnSpc>
                <a:spcBef>
                  <a:spcPct val="0"/>
                </a:spcBef>
              </a:pPr>
              <a:r>
                <a:rPr lang="en-US" sz="1299" b="1" dirty="0">
                  <a:solidFill>
                    <a:srgbClr val="1A0602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Workplace tips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86835" y="797758"/>
            <a:ext cx="5107153" cy="646778"/>
            <a:chOff x="79318" y="-183042"/>
            <a:chExt cx="1224857" cy="136089"/>
          </a:xfrm>
        </p:grpSpPr>
        <p:sp>
          <p:nvSpPr>
            <p:cNvPr id="40" name="Freeform 40"/>
            <p:cNvSpPr/>
            <p:nvPr/>
          </p:nvSpPr>
          <p:spPr>
            <a:xfrm>
              <a:off x="79318" y="-169549"/>
              <a:ext cx="1224857" cy="119979"/>
            </a:xfrm>
            <a:custGeom>
              <a:avLst/>
              <a:gdLst/>
              <a:ahLst/>
              <a:cxnLst/>
              <a:rect l="l" t="t" r="r" b="b"/>
              <a:pathLst>
                <a:path w="1012195" h="125213">
                  <a:moveTo>
                    <a:pt x="13706" y="0"/>
                  </a:moveTo>
                  <a:lnTo>
                    <a:pt x="998490" y="0"/>
                  </a:lnTo>
                  <a:cubicBezTo>
                    <a:pt x="1006059" y="0"/>
                    <a:pt x="1012195" y="6136"/>
                    <a:pt x="1012195" y="13706"/>
                  </a:cubicBezTo>
                  <a:lnTo>
                    <a:pt x="1012195" y="111507"/>
                  </a:lnTo>
                  <a:cubicBezTo>
                    <a:pt x="1012195" y="119077"/>
                    <a:pt x="1006059" y="125213"/>
                    <a:pt x="998490" y="125213"/>
                  </a:cubicBezTo>
                  <a:lnTo>
                    <a:pt x="13706" y="125213"/>
                  </a:lnTo>
                  <a:cubicBezTo>
                    <a:pt x="6136" y="125213"/>
                    <a:pt x="0" y="119077"/>
                    <a:pt x="0" y="111507"/>
                  </a:cubicBezTo>
                  <a:lnTo>
                    <a:pt x="0" y="13706"/>
                  </a:lnTo>
                  <a:cubicBezTo>
                    <a:pt x="0" y="6136"/>
                    <a:pt x="6136" y="0"/>
                    <a:pt x="13706" y="0"/>
                  </a:cubicBezTo>
                  <a:close/>
                </a:path>
              </a:pathLst>
            </a:custGeom>
            <a:ln/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80455" y="-183042"/>
              <a:ext cx="1137454" cy="136089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lvl="0">
                <a:lnSpc>
                  <a:spcPts val="1314"/>
                </a:lnSpc>
                <a:spcBef>
                  <a:spcPct val="0"/>
                </a:spcBef>
              </a:pPr>
              <a:r>
                <a:rPr lang="en-US" sz="1050" b="1" dirty="0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Eva De Jesus Fatima Martins  Group 3</a:t>
              </a:r>
            </a:p>
            <a:p>
              <a:pPr lvl="0">
                <a:lnSpc>
                  <a:spcPts val="1314"/>
                </a:lnSpc>
                <a:spcBef>
                  <a:spcPct val="0"/>
                </a:spcBef>
              </a:pPr>
              <a:r>
                <a:rPr lang="en-US" sz="1050" b="1" dirty="0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Student ID: 2528903  </a:t>
              </a:r>
            </a:p>
            <a:p>
              <a:pPr lvl="0">
                <a:lnSpc>
                  <a:spcPts val="1314"/>
                </a:lnSpc>
                <a:spcBef>
                  <a:spcPct val="0"/>
                </a:spcBef>
              </a:pPr>
              <a:r>
                <a:rPr lang="en-US" sz="1000" b="1" dirty="0">
                  <a:solidFill>
                    <a:srgbClr val="000000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Lecturer: Dr Rejwan Bin Sulaiman \LCLM4002 \Digital Skill</a:t>
              </a:r>
              <a:endParaRPr lang="en-US" sz="1000" b="1" u="sng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</p:txBody>
        </p:sp>
      </p:grpSp>
      <p:sp>
        <p:nvSpPr>
          <p:cNvPr id="42" name="Freeform 42"/>
          <p:cNvSpPr/>
          <p:nvPr/>
        </p:nvSpPr>
        <p:spPr>
          <a:xfrm>
            <a:off x="5976315" y="2370341"/>
            <a:ext cx="628069" cy="558411"/>
          </a:xfrm>
          <a:custGeom>
            <a:avLst/>
            <a:gdLst/>
            <a:ahLst/>
            <a:cxnLst/>
            <a:rect l="l" t="t" r="r" b="b"/>
            <a:pathLst>
              <a:path w="628069" h="558411">
                <a:moveTo>
                  <a:pt x="0" y="0"/>
                </a:moveTo>
                <a:lnTo>
                  <a:pt x="628069" y="0"/>
                </a:lnTo>
                <a:lnTo>
                  <a:pt x="628069" y="558411"/>
                </a:lnTo>
                <a:lnTo>
                  <a:pt x="0" y="5584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3" name="Freeform 43"/>
          <p:cNvSpPr/>
          <p:nvPr/>
        </p:nvSpPr>
        <p:spPr>
          <a:xfrm>
            <a:off x="1006549" y="2399996"/>
            <a:ext cx="377844" cy="409890"/>
          </a:xfrm>
          <a:custGeom>
            <a:avLst/>
            <a:gdLst/>
            <a:ahLst/>
            <a:cxnLst/>
            <a:rect l="l" t="t" r="r" b="b"/>
            <a:pathLst>
              <a:path w="377844" h="409890">
                <a:moveTo>
                  <a:pt x="0" y="0"/>
                </a:moveTo>
                <a:lnTo>
                  <a:pt x="377844" y="0"/>
                </a:lnTo>
                <a:lnTo>
                  <a:pt x="377844" y="409889"/>
                </a:lnTo>
                <a:lnTo>
                  <a:pt x="0" y="40988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4" name="Freeform 44"/>
          <p:cNvSpPr/>
          <p:nvPr/>
        </p:nvSpPr>
        <p:spPr>
          <a:xfrm>
            <a:off x="5846542" y="2976677"/>
            <a:ext cx="674135" cy="482926"/>
          </a:xfrm>
          <a:custGeom>
            <a:avLst/>
            <a:gdLst/>
            <a:ahLst/>
            <a:cxnLst/>
            <a:rect l="l" t="t" r="r" b="b"/>
            <a:pathLst>
              <a:path w="674135" h="482926">
                <a:moveTo>
                  <a:pt x="0" y="0"/>
                </a:moveTo>
                <a:lnTo>
                  <a:pt x="674134" y="0"/>
                </a:lnTo>
                <a:lnTo>
                  <a:pt x="674134" y="482926"/>
                </a:lnTo>
                <a:lnTo>
                  <a:pt x="0" y="4829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5" name="Freeform 45"/>
          <p:cNvSpPr/>
          <p:nvPr/>
        </p:nvSpPr>
        <p:spPr>
          <a:xfrm>
            <a:off x="1016259" y="3199441"/>
            <a:ext cx="397201" cy="298262"/>
          </a:xfrm>
          <a:custGeom>
            <a:avLst/>
            <a:gdLst/>
            <a:ahLst/>
            <a:cxnLst/>
            <a:rect l="l" t="t" r="r" b="b"/>
            <a:pathLst>
              <a:path w="397201" h="298262">
                <a:moveTo>
                  <a:pt x="0" y="0"/>
                </a:moveTo>
                <a:lnTo>
                  <a:pt x="397200" y="0"/>
                </a:lnTo>
                <a:lnTo>
                  <a:pt x="397200" y="298262"/>
                </a:lnTo>
                <a:lnTo>
                  <a:pt x="0" y="2982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1" name="Freeform 51"/>
          <p:cNvSpPr/>
          <p:nvPr/>
        </p:nvSpPr>
        <p:spPr>
          <a:xfrm>
            <a:off x="3305811" y="3703382"/>
            <a:ext cx="182486" cy="345380"/>
          </a:xfrm>
          <a:custGeom>
            <a:avLst/>
            <a:gdLst/>
            <a:ahLst/>
            <a:cxnLst/>
            <a:rect l="l" t="t" r="r" b="b"/>
            <a:pathLst>
              <a:path w="352252" h="516636">
                <a:moveTo>
                  <a:pt x="0" y="0"/>
                </a:moveTo>
                <a:lnTo>
                  <a:pt x="352252" y="0"/>
                </a:lnTo>
                <a:lnTo>
                  <a:pt x="352252" y="516636"/>
                </a:lnTo>
                <a:lnTo>
                  <a:pt x="0" y="5166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5" name="Freeform 55"/>
          <p:cNvSpPr/>
          <p:nvPr/>
        </p:nvSpPr>
        <p:spPr>
          <a:xfrm>
            <a:off x="4684101" y="3878175"/>
            <a:ext cx="168637" cy="152889"/>
          </a:xfrm>
          <a:custGeom>
            <a:avLst/>
            <a:gdLst/>
            <a:ahLst/>
            <a:cxnLst/>
            <a:rect l="l" t="t" r="r" b="b"/>
            <a:pathLst>
              <a:path w="397482" h="397482">
                <a:moveTo>
                  <a:pt x="0" y="0"/>
                </a:moveTo>
                <a:lnTo>
                  <a:pt x="397482" y="0"/>
                </a:lnTo>
                <a:lnTo>
                  <a:pt x="397482" y="397483"/>
                </a:lnTo>
                <a:lnTo>
                  <a:pt x="0" y="39748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7" name="Freeform 57"/>
          <p:cNvSpPr/>
          <p:nvPr/>
        </p:nvSpPr>
        <p:spPr>
          <a:xfrm>
            <a:off x="3101128" y="9695763"/>
            <a:ext cx="510478" cy="510478"/>
          </a:xfrm>
          <a:custGeom>
            <a:avLst/>
            <a:gdLst/>
            <a:ahLst/>
            <a:cxnLst/>
            <a:rect l="l" t="t" r="r" b="b"/>
            <a:pathLst>
              <a:path w="510478" h="510478">
                <a:moveTo>
                  <a:pt x="0" y="0"/>
                </a:moveTo>
                <a:lnTo>
                  <a:pt x="510478" y="0"/>
                </a:lnTo>
                <a:lnTo>
                  <a:pt x="510478" y="510478"/>
                </a:lnTo>
                <a:lnTo>
                  <a:pt x="0" y="51047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9" name="Freeform 59"/>
          <p:cNvSpPr/>
          <p:nvPr/>
        </p:nvSpPr>
        <p:spPr>
          <a:xfrm>
            <a:off x="3879613" y="9583656"/>
            <a:ext cx="791453" cy="582797"/>
          </a:xfrm>
          <a:custGeom>
            <a:avLst/>
            <a:gdLst/>
            <a:ahLst/>
            <a:cxnLst/>
            <a:rect l="l" t="t" r="r" b="b"/>
            <a:pathLst>
              <a:path w="791453" h="582797">
                <a:moveTo>
                  <a:pt x="0" y="0"/>
                </a:moveTo>
                <a:lnTo>
                  <a:pt x="791452" y="0"/>
                </a:lnTo>
                <a:lnTo>
                  <a:pt x="791452" y="582797"/>
                </a:lnTo>
                <a:lnTo>
                  <a:pt x="0" y="5827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0" name="Freeform 60"/>
          <p:cNvSpPr/>
          <p:nvPr/>
        </p:nvSpPr>
        <p:spPr>
          <a:xfrm>
            <a:off x="5629895" y="6549494"/>
            <a:ext cx="349123" cy="288707"/>
          </a:xfrm>
          <a:custGeom>
            <a:avLst/>
            <a:gdLst/>
            <a:ahLst/>
            <a:cxnLst/>
            <a:rect l="l" t="t" r="r" b="b"/>
            <a:pathLst>
              <a:path w="454463" h="413975">
                <a:moveTo>
                  <a:pt x="0" y="0"/>
                </a:moveTo>
                <a:lnTo>
                  <a:pt x="454463" y="0"/>
                </a:lnTo>
                <a:lnTo>
                  <a:pt x="454463" y="413975"/>
                </a:lnTo>
                <a:lnTo>
                  <a:pt x="0" y="4139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1" name="Freeform 61"/>
          <p:cNvSpPr/>
          <p:nvPr/>
        </p:nvSpPr>
        <p:spPr>
          <a:xfrm>
            <a:off x="5971356" y="8126851"/>
            <a:ext cx="562133" cy="673580"/>
          </a:xfrm>
          <a:custGeom>
            <a:avLst/>
            <a:gdLst/>
            <a:ahLst/>
            <a:cxnLst/>
            <a:rect l="l" t="t" r="r" b="b"/>
            <a:pathLst>
              <a:path w="562133" h="673580">
                <a:moveTo>
                  <a:pt x="0" y="0"/>
                </a:moveTo>
                <a:lnTo>
                  <a:pt x="562133" y="0"/>
                </a:lnTo>
                <a:lnTo>
                  <a:pt x="562133" y="673580"/>
                </a:lnTo>
                <a:lnTo>
                  <a:pt x="0" y="67358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2" name="Freeform 62"/>
          <p:cNvSpPr/>
          <p:nvPr/>
        </p:nvSpPr>
        <p:spPr>
          <a:xfrm>
            <a:off x="5051305" y="9319162"/>
            <a:ext cx="1510501" cy="857163"/>
          </a:xfrm>
          <a:custGeom>
            <a:avLst/>
            <a:gdLst/>
            <a:ahLst/>
            <a:cxnLst/>
            <a:rect l="l" t="t" r="r" b="b"/>
            <a:pathLst>
              <a:path w="684881" h="410929">
                <a:moveTo>
                  <a:pt x="0" y="0"/>
                </a:moveTo>
                <a:lnTo>
                  <a:pt x="684881" y="0"/>
                </a:lnTo>
                <a:lnTo>
                  <a:pt x="684881" y="410929"/>
                </a:lnTo>
                <a:lnTo>
                  <a:pt x="0" y="410929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4" name="TextBox 64"/>
          <p:cNvSpPr txBox="1"/>
          <p:nvPr/>
        </p:nvSpPr>
        <p:spPr>
          <a:xfrm>
            <a:off x="1930105" y="2281419"/>
            <a:ext cx="3699790" cy="442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742"/>
              </a:lnSpc>
              <a:spcBef>
                <a:spcPct val="0"/>
              </a:spcBef>
            </a:pPr>
            <a:r>
              <a:rPr lang="en-US" sz="1899" b="1" u="none" strike="noStrike" dirty="0">
                <a:solidFill>
                  <a:srgbClr val="1A0602"/>
                </a:solidFill>
                <a:latin typeface="Poppins Bold"/>
                <a:ea typeface="Poppins Bold"/>
                <a:cs typeface="Poppins Bold"/>
                <a:sym typeface="Poppins Bold"/>
              </a:rPr>
              <a:t>What is a hyperlink?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1172188" y="2818590"/>
            <a:ext cx="2082196" cy="501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33"/>
              </a:lnSpc>
            </a:pPr>
            <a:r>
              <a:rPr lang="en-US" sz="1299" dirty="0">
                <a:solidFill>
                  <a:srgbClr val="1A0602"/>
                </a:solidFill>
                <a:latin typeface="Poppins"/>
                <a:ea typeface="Poppins"/>
                <a:cs typeface="Poppins"/>
                <a:sym typeface="Poppins"/>
              </a:rPr>
              <a:t>A link which is clickable and connecting with:</a:t>
            </a:r>
          </a:p>
          <a:p>
            <a:pPr algn="ctr">
              <a:lnSpc>
                <a:spcPts val="826"/>
              </a:lnSpc>
            </a:pPr>
            <a:endParaRPr lang="en-US" sz="1299" dirty="0">
              <a:solidFill>
                <a:srgbClr val="1A060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67" name="TextBox 67"/>
          <p:cNvSpPr txBox="1"/>
          <p:nvPr/>
        </p:nvSpPr>
        <p:spPr>
          <a:xfrm>
            <a:off x="4089778" y="2809885"/>
            <a:ext cx="2082196" cy="574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15901" lvl="1" indent="-107951" algn="l">
              <a:lnSpc>
                <a:spcPts val="1180"/>
              </a:lnSpc>
              <a:buFont typeface="Arial"/>
              <a:buChar char="•"/>
            </a:pPr>
            <a:r>
              <a:rPr lang="en-US" sz="1000">
                <a:solidFill>
                  <a:srgbClr val="1A0602"/>
                </a:solidFill>
                <a:latin typeface="Poppins"/>
                <a:ea typeface="Poppins"/>
                <a:cs typeface="Poppins"/>
                <a:sym typeface="Poppins"/>
              </a:rPr>
              <a:t>A website</a:t>
            </a:r>
          </a:p>
          <a:p>
            <a:pPr marL="215901" lvl="1" indent="-107951" algn="l">
              <a:lnSpc>
                <a:spcPts val="1180"/>
              </a:lnSpc>
              <a:buFont typeface="Arial"/>
              <a:buChar char="•"/>
            </a:pPr>
            <a:r>
              <a:rPr lang="en-US" sz="1000">
                <a:solidFill>
                  <a:srgbClr val="1A0602"/>
                </a:solidFill>
                <a:latin typeface="Poppins"/>
                <a:ea typeface="Poppins"/>
                <a:cs typeface="Poppins"/>
                <a:sym typeface="Poppins"/>
              </a:rPr>
              <a:t>Another slide</a:t>
            </a:r>
          </a:p>
          <a:p>
            <a:pPr marL="215901" lvl="1" indent="-107951" algn="l">
              <a:lnSpc>
                <a:spcPts val="1180"/>
              </a:lnSpc>
              <a:buFont typeface="Arial"/>
              <a:buChar char="•"/>
            </a:pPr>
            <a:r>
              <a:rPr lang="en-US" sz="1000">
                <a:solidFill>
                  <a:srgbClr val="1A0602"/>
                </a:solidFill>
                <a:latin typeface="Poppins"/>
                <a:ea typeface="Poppins"/>
                <a:cs typeface="Poppins"/>
                <a:sym typeface="Poppins"/>
              </a:rPr>
              <a:t>An email address</a:t>
            </a:r>
          </a:p>
          <a:p>
            <a:pPr marL="215901" lvl="1" indent="-107951" algn="l">
              <a:lnSpc>
                <a:spcPts val="1180"/>
              </a:lnSpc>
              <a:buFont typeface="Arial"/>
              <a:buChar char="•"/>
            </a:pPr>
            <a:r>
              <a:rPr lang="en-US" sz="1000">
                <a:solidFill>
                  <a:srgbClr val="1A0602"/>
                </a:solidFill>
                <a:latin typeface="Poppins"/>
                <a:ea typeface="Poppins"/>
                <a:cs typeface="Poppins"/>
                <a:sym typeface="Poppins"/>
              </a:rPr>
              <a:t>A file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3914231" y="3599733"/>
            <a:ext cx="793752" cy="3000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60"/>
              </a:lnSpc>
              <a:spcBef>
                <a:spcPct val="0"/>
              </a:spcBef>
            </a:pPr>
            <a:r>
              <a:rPr lang="en-US" sz="12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Step 2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1029632" y="9387739"/>
            <a:ext cx="2378964" cy="7309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05106" lvl="1" indent="-102553" algn="l">
              <a:lnSpc>
                <a:spcPts val="1871"/>
              </a:lnSpc>
              <a:buAutoNum type="arabicPeriod"/>
            </a:pPr>
            <a:r>
              <a:rPr lang="en-US" sz="95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Start Slide Show mode</a:t>
            </a:r>
          </a:p>
          <a:p>
            <a:pPr marL="205106" lvl="1" indent="-102553" algn="l">
              <a:lnSpc>
                <a:spcPts val="1871"/>
              </a:lnSpc>
              <a:buAutoNum type="arabicPeriod"/>
            </a:pPr>
            <a:r>
              <a:rPr lang="en-US" sz="95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Click the linked text </a:t>
            </a:r>
          </a:p>
          <a:p>
            <a:pPr marL="205106" lvl="1" indent="-102553" algn="l">
              <a:lnSpc>
                <a:spcPts val="1871"/>
              </a:lnSpc>
              <a:buAutoNum type="arabicPeriod"/>
            </a:pPr>
            <a:r>
              <a:rPr lang="en-US" sz="95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Check that it opens correctly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4003628" y="8696441"/>
            <a:ext cx="2499964" cy="5770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55652" lvl="1" indent="-171450">
              <a:lnSpc>
                <a:spcPts val="1536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Use clear link text                                      </a:t>
            </a:r>
          </a:p>
          <a:p>
            <a:pPr marL="255652" lvl="1" indent="-171450">
              <a:lnSpc>
                <a:spcPts val="1536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Avoid long URLs                                             </a:t>
            </a:r>
          </a:p>
          <a:p>
            <a:pPr marL="255652" lvl="1" indent="-171450">
              <a:lnSpc>
                <a:spcPts val="1536"/>
              </a:lnSpc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rgbClr val="000000"/>
                </a:solidFill>
                <a:latin typeface="Poppins"/>
                <a:ea typeface="Poppins"/>
                <a:cs typeface="Poppins"/>
                <a:sym typeface="Poppins"/>
              </a:rPr>
              <a:t>Always test links</a:t>
            </a:r>
          </a:p>
        </p:txBody>
      </p:sp>
      <p:sp>
        <p:nvSpPr>
          <p:cNvPr id="75" name="Rectangle 74"/>
          <p:cNvSpPr/>
          <p:nvPr/>
        </p:nvSpPr>
        <p:spPr>
          <a:xfrm>
            <a:off x="1066404" y="3674156"/>
            <a:ext cx="112650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</a:rPr>
              <a:t>Step 1</a:t>
            </a:r>
          </a:p>
        </p:txBody>
      </p:sp>
      <p:sp>
        <p:nvSpPr>
          <p:cNvPr id="76" name="Rectangle 75"/>
          <p:cNvSpPr/>
          <p:nvPr/>
        </p:nvSpPr>
        <p:spPr>
          <a:xfrm>
            <a:off x="1940100" y="3641093"/>
            <a:ext cx="157614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1A0602"/>
                </a:solidFill>
                <a:latin typeface="Poppins" panose="020B0604020202020204" charset="0"/>
                <a:ea typeface="Poppins"/>
                <a:cs typeface="Poppins" panose="020B0604020202020204" charset="0"/>
              </a:rPr>
              <a:t>Choose content or Object</a:t>
            </a:r>
          </a:p>
        </p:txBody>
      </p:sp>
      <p:pic>
        <p:nvPicPr>
          <p:cNvPr id="77" name="Picture 76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1147356" y="4094802"/>
            <a:ext cx="2400791" cy="676517"/>
          </a:xfrm>
          <a:prstGeom prst="rect">
            <a:avLst/>
          </a:prstGeom>
        </p:spPr>
      </p:pic>
      <p:sp>
        <p:nvSpPr>
          <p:cNvPr id="78" name="Rectangle 77"/>
          <p:cNvSpPr/>
          <p:nvPr/>
        </p:nvSpPr>
        <p:spPr>
          <a:xfrm>
            <a:off x="4707983" y="3651254"/>
            <a:ext cx="183841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1A0602"/>
                </a:solidFill>
                <a:latin typeface="Poppins" panose="020B0604020202020204" charset="0"/>
                <a:cs typeface="Poppins" panose="020B0604020202020204" charset="0"/>
              </a:rPr>
              <a:t>Choose this</a:t>
            </a:r>
            <a:r>
              <a:rPr lang="en-US" sz="1200" dirty="0">
                <a:latin typeface="Poppins" panose="020B0604020202020204" charset="0"/>
                <a:cs typeface="Poppins" panose="020B0604020202020204" charset="0"/>
              </a:rPr>
              <a:t> Insert Tab.</a:t>
            </a:r>
          </a:p>
        </p:txBody>
      </p:sp>
      <p:pic>
        <p:nvPicPr>
          <p:cNvPr id="79" name="Picture 78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921099" y="4039789"/>
            <a:ext cx="2568047" cy="778698"/>
          </a:xfrm>
          <a:prstGeom prst="rect">
            <a:avLst/>
          </a:prstGeom>
        </p:spPr>
      </p:pic>
      <p:sp>
        <p:nvSpPr>
          <p:cNvPr id="80" name="Right Arrow 79"/>
          <p:cNvSpPr/>
          <p:nvPr/>
        </p:nvSpPr>
        <p:spPr>
          <a:xfrm>
            <a:off x="3519313" y="4017905"/>
            <a:ext cx="398719" cy="223979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reeform 7"/>
          <p:cNvSpPr/>
          <p:nvPr/>
        </p:nvSpPr>
        <p:spPr>
          <a:xfrm>
            <a:off x="916162" y="5017704"/>
            <a:ext cx="2679194" cy="1279223"/>
          </a:xfrm>
          <a:custGeom>
            <a:avLst/>
            <a:gdLst/>
            <a:ahLst/>
            <a:cxnLst/>
            <a:rect l="l" t="t" r="r" b="b"/>
            <a:pathLst>
              <a:path w="1012195" h="1009143">
                <a:moveTo>
                  <a:pt x="13706" y="0"/>
                </a:moveTo>
                <a:lnTo>
                  <a:pt x="998490" y="0"/>
                </a:lnTo>
                <a:cubicBezTo>
                  <a:pt x="1006059" y="0"/>
                  <a:pt x="1012195" y="6136"/>
                  <a:pt x="1012195" y="13706"/>
                </a:cubicBezTo>
                <a:lnTo>
                  <a:pt x="1012195" y="995437"/>
                </a:lnTo>
                <a:cubicBezTo>
                  <a:pt x="1012195" y="1003007"/>
                  <a:pt x="1006059" y="1009143"/>
                  <a:pt x="998490" y="1009143"/>
                </a:cubicBezTo>
                <a:lnTo>
                  <a:pt x="13706" y="1009143"/>
                </a:lnTo>
                <a:cubicBezTo>
                  <a:pt x="6136" y="1009143"/>
                  <a:pt x="0" y="1003007"/>
                  <a:pt x="0" y="995437"/>
                </a:cubicBezTo>
                <a:lnTo>
                  <a:pt x="0" y="13706"/>
                </a:lnTo>
                <a:cubicBezTo>
                  <a:pt x="0" y="6136"/>
                  <a:pt x="6136" y="0"/>
                  <a:pt x="13706" y="0"/>
                </a:cubicBezTo>
                <a:close/>
              </a:path>
            </a:pathLst>
          </a:custGeom>
          <a:solidFill>
            <a:srgbClr val="C2D6F2"/>
          </a:solidFill>
          <a:ln w="19050" cap="sq">
            <a:solidFill>
              <a:srgbClr val="431E17"/>
            </a:solidFill>
            <a:prstDash val="solid"/>
            <a:miter/>
          </a:ln>
        </p:spPr>
        <p:txBody>
          <a:bodyPr/>
          <a:lstStyle/>
          <a:p>
            <a:endParaRPr lang="en-US" dirty="0"/>
          </a:p>
        </p:txBody>
      </p:sp>
      <p:grpSp>
        <p:nvGrpSpPr>
          <p:cNvPr id="94" name="Group 20"/>
          <p:cNvGrpSpPr/>
          <p:nvPr/>
        </p:nvGrpSpPr>
        <p:grpSpPr>
          <a:xfrm>
            <a:off x="958457" y="4911291"/>
            <a:ext cx="914794" cy="506431"/>
            <a:chOff x="-89431" y="-85725"/>
            <a:chExt cx="907237" cy="294335"/>
          </a:xfrm>
        </p:grpSpPr>
        <p:sp>
          <p:nvSpPr>
            <p:cNvPr id="95" name="Freeform 21"/>
            <p:cNvSpPr/>
            <p:nvPr/>
          </p:nvSpPr>
          <p:spPr>
            <a:xfrm>
              <a:off x="-89431" y="0"/>
              <a:ext cx="907237" cy="160990"/>
            </a:xfrm>
            <a:custGeom>
              <a:avLst/>
              <a:gdLst/>
              <a:ahLst/>
              <a:cxnLst/>
              <a:rect l="l" t="t" r="r" b="b"/>
              <a:pathLst>
                <a:path w="817805" h="208610">
                  <a:moveTo>
                    <a:pt x="20356" y="0"/>
                  </a:moveTo>
                  <a:lnTo>
                    <a:pt x="797449" y="0"/>
                  </a:lnTo>
                  <a:cubicBezTo>
                    <a:pt x="808692" y="0"/>
                    <a:pt x="817805" y="9114"/>
                    <a:pt x="817805" y="20356"/>
                  </a:cubicBezTo>
                  <a:lnTo>
                    <a:pt x="817805" y="188254"/>
                  </a:lnTo>
                  <a:cubicBezTo>
                    <a:pt x="817805" y="193653"/>
                    <a:pt x="815661" y="198831"/>
                    <a:pt x="811843" y="202648"/>
                  </a:cubicBezTo>
                  <a:cubicBezTo>
                    <a:pt x="808026" y="206466"/>
                    <a:pt x="802848" y="208610"/>
                    <a:pt x="797449" y="208610"/>
                  </a:cubicBezTo>
                  <a:lnTo>
                    <a:pt x="20356" y="208610"/>
                  </a:lnTo>
                  <a:cubicBezTo>
                    <a:pt x="9114" y="208610"/>
                    <a:pt x="0" y="199497"/>
                    <a:pt x="0" y="188254"/>
                  </a:cubicBezTo>
                  <a:lnTo>
                    <a:pt x="0" y="20356"/>
                  </a:lnTo>
                  <a:cubicBezTo>
                    <a:pt x="0" y="14957"/>
                    <a:pt x="2145" y="9780"/>
                    <a:pt x="5962" y="5962"/>
                  </a:cubicBezTo>
                  <a:cubicBezTo>
                    <a:pt x="9780" y="2145"/>
                    <a:pt x="14957" y="0"/>
                    <a:pt x="20356" y="0"/>
                  </a:cubicBezTo>
                  <a:close/>
                </a:path>
              </a:pathLst>
            </a:custGeom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r>
                <a:rPr lang="en-US" sz="1400" dirty="0">
                  <a:latin typeface="Hiragino Kaku Gothic Std W8" panose="020B0800000000000000" pitchFamily="34" charset="-128"/>
                  <a:ea typeface="Hiragino Kaku Gothic Std W8" panose="020B0800000000000000" pitchFamily="34" charset="-128"/>
                </a:rPr>
                <a:t>step 3</a:t>
              </a:r>
            </a:p>
          </p:txBody>
        </p:sp>
        <p:sp>
          <p:nvSpPr>
            <p:cNvPr id="96" name="TextBox 22"/>
            <p:cNvSpPr txBox="1"/>
            <p:nvPr/>
          </p:nvSpPr>
          <p:spPr>
            <a:xfrm>
              <a:off x="0" y="-85725"/>
              <a:ext cx="817805" cy="294335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229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01" name="Rectangle 100"/>
          <p:cNvSpPr/>
          <p:nvPr/>
        </p:nvSpPr>
        <p:spPr>
          <a:xfrm>
            <a:off x="864123" y="5082255"/>
            <a:ext cx="13311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1400" b="1" dirty="0">
              <a:solidFill>
                <a:srgbClr val="000000"/>
              </a:solidFill>
              <a:latin typeface="Poppins Bold"/>
              <a:ea typeface="Poppins Bold"/>
              <a:cs typeface="Poppins Bold"/>
            </a:endParaRPr>
          </a:p>
        </p:txBody>
      </p:sp>
      <p:pic>
        <p:nvPicPr>
          <p:cNvPr id="102" name="Picture 101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63027" y="5639936"/>
            <a:ext cx="2623339" cy="511358"/>
          </a:xfrm>
          <a:prstGeom prst="rect">
            <a:avLst/>
          </a:prstGeom>
        </p:spPr>
      </p:pic>
      <p:sp>
        <p:nvSpPr>
          <p:cNvPr id="103" name="Rectangle 102"/>
          <p:cNvSpPr/>
          <p:nvPr/>
        </p:nvSpPr>
        <p:spPr>
          <a:xfrm>
            <a:off x="1813144" y="5093363"/>
            <a:ext cx="18927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rgbClr val="1A0602"/>
                </a:solidFill>
                <a:latin typeface="Poppins" panose="020B0604020202020204" charset="0"/>
                <a:ea typeface="Poppins"/>
                <a:cs typeface="Poppins" panose="020B0604020202020204" charset="0"/>
              </a:rPr>
              <a:t>Select this Link Option</a:t>
            </a:r>
            <a:endParaRPr lang="en-US" sz="1200" dirty="0">
              <a:latin typeface="Poppins" panose="020B0604020202020204" charset="0"/>
              <a:cs typeface="Poppins" panose="020B0604020202020204" charset="0"/>
            </a:endParaRPr>
          </a:p>
        </p:txBody>
      </p:sp>
      <p:pic>
        <p:nvPicPr>
          <p:cNvPr id="104" name="Picture 103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3088590" y="5281850"/>
            <a:ext cx="512108" cy="292633"/>
          </a:xfrm>
          <a:prstGeom prst="rect">
            <a:avLst/>
          </a:prstGeom>
        </p:spPr>
      </p:pic>
      <p:sp>
        <p:nvSpPr>
          <p:cNvPr id="106" name="Right Arrow 105"/>
          <p:cNvSpPr/>
          <p:nvPr/>
        </p:nvSpPr>
        <p:spPr>
          <a:xfrm rot="8544515">
            <a:off x="3515279" y="4840837"/>
            <a:ext cx="417044" cy="22159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Freeform 7"/>
          <p:cNvSpPr/>
          <p:nvPr/>
        </p:nvSpPr>
        <p:spPr>
          <a:xfrm>
            <a:off x="3807849" y="5036272"/>
            <a:ext cx="2785624" cy="1279826"/>
          </a:xfrm>
          <a:custGeom>
            <a:avLst/>
            <a:gdLst/>
            <a:ahLst/>
            <a:cxnLst/>
            <a:rect l="l" t="t" r="r" b="b"/>
            <a:pathLst>
              <a:path w="1012195" h="1009143">
                <a:moveTo>
                  <a:pt x="13706" y="0"/>
                </a:moveTo>
                <a:lnTo>
                  <a:pt x="998490" y="0"/>
                </a:lnTo>
                <a:cubicBezTo>
                  <a:pt x="1006059" y="0"/>
                  <a:pt x="1012195" y="6136"/>
                  <a:pt x="1012195" y="13706"/>
                </a:cubicBezTo>
                <a:lnTo>
                  <a:pt x="1012195" y="995437"/>
                </a:lnTo>
                <a:cubicBezTo>
                  <a:pt x="1012195" y="1003007"/>
                  <a:pt x="1006059" y="1009143"/>
                  <a:pt x="998490" y="1009143"/>
                </a:cubicBezTo>
                <a:lnTo>
                  <a:pt x="13706" y="1009143"/>
                </a:lnTo>
                <a:cubicBezTo>
                  <a:pt x="6136" y="1009143"/>
                  <a:pt x="0" y="1003007"/>
                  <a:pt x="0" y="995437"/>
                </a:cubicBezTo>
                <a:lnTo>
                  <a:pt x="0" y="13706"/>
                </a:lnTo>
                <a:cubicBezTo>
                  <a:pt x="0" y="6136"/>
                  <a:pt x="6136" y="0"/>
                  <a:pt x="13706" y="0"/>
                </a:cubicBezTo>
                <a:close/>
              </a:path>
            </a:pathLst>
          </a:custGeom>
          <a:solidFill>
            <a:srgbClr val="C4F0BF"/>
          </a:solidFill>
          <a:ln w="19050" cap="sq">
            <a:solidFill>
              <a:srgbClr val="431E17"/>
            </a:solidFill>
            <a:prstDash val="solid"/>
            <a:miter/>
          </a:ln>
        </p:spPr>
        <p:txBody>
          <a:bodyPr/>
          <a:lstStyle/>
          <a:p>
            <a:endParaRPr lang="en-US" sz="1300" b="1" dirty="0">
              <a:latin typeface="Poppins" panose="020B0604020202020204" charset="0"/>
              <a:cs typeface="Poppins" panose="020B0604020202020204" charset="0"/>
            </a:endParaRPr>
          </a:p>
        </p:txBody>
      </p:sp>
      <p:sp>
        <p:nvSpPr>
          <p:cNvPr id="109" name="Right Arrow 108"/>
          <p:cNvSpPr/>
          <p:nvPr/>
        </p:nvSpPr>
        <p:spPr>
          <a:xfrm>
            <a:off x="3480894" y="5543443"/>
            <a:ext cx="469312" cy="220006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7" name="Group 20"/>
          <p:cNvGrpSpPr/>
          <p:nvPr/>
        </p:nvGrpSpPr>
        <p:grpSpPr>
          <a:xfrm>
            <a:off x="3894066" y="4941162"/>
            <a:ext cx="729653" cy="506431"/>
            <a:chOff x="0" y="-85725"/>
            <a:chExt cx="817805" cy="294335"/>
          </a:xfrm>
        </p:grpSpPr>
        <p:sp>
          <p:nvSpPr>
            <p:cNvPr id="118" name="Freeform 21"/>
            <p:cNvSpPr/>
            <p:nvPr/>
          </p:nvSpPr>
          <p:spPr>
            <a:xfrm>
              <a:off x="0" y="0"/>
              <a:ext cx="817805" cy="186062"/>
            </a:xfrm>
            <a:custGeom>
              <a:avLst/>
              <a:gdLst/>
              <a:ahLst/>
              <a:cxnLst/>
              <a:rect l="l" t="t" r="r" b="b"/>
              <a:pathLst>
                <a:path w="817805" h="208610">
                  <a:moveTo>
                    <a:pt x="20356" y="0"/>
                  </a:moveTo>
                  <a:lnTo>
                    <a:pt x="797449" y="0"/>
                  </a:lnTo>
                  <a:cubicBezTo>
                    <a:pt x="808692" y="0"/>
                    <a:pt x="817805" y="9114"/>
                    <a:pt x="817805" y="20356"/>
                  </a:cubicBezTo>
                  <a:lnTo>
                    <a:pt x="817805" y="188254"/>
                  </a:lnTo>
                  <a:cubicBezTo>
                    <a:pt x="817805" y="193653"/>
                    <a:pt x="815661" y="198831"/>
                    <a:pt x="811843" y="202648"/>
                  </a:cubicBezTo>
                  <a:cubicBezTo>
                    <a:pt x="808026" y="206466"/>
                    <a:pt x="802848" y="208610"/>
                    <a:pt x="797449" y="208610"/>
                  </a:cubicBezTo>
                  <a:lnTo>
                    <a:pt x="20356" y="208610"/>
                  </a:lnTo>
                  <a:cubicBezTo>
                    <a:pt x="9114" y="208610"/>
                    <a:pt x="0" y="199497"/>
                    <a:pt x="0" y="188254"/>
                  </a:cubicBezTo>
                  <a:lnTo>
                    <a:pt x="0" y="20356"/>
                  </a:lnTo>
                  <a:cubicBezTo>
                    <a:pt x="0" y="14957"/>
                    <a:pt x="2145" y="9780"/>
                    <a:pt x="5962" y="5962"/>
                  </a:cubicBezTo>
                  <a:cubicBezTo>
                    <a:pt x="9780" y="2145"/>
                    <a:pt x="14957" y="0"/>
                    <a:pt x="20356" y="0"/>
                  </a:cubicBezTo>
                  <a:close/>
                </a:path>
              </a:pathLst>
            </a:custGeom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9" name="TextBox 22"/>
            <p:cNvSpPr txBox="1"/>
            <p:nvPr/>
          </p:nvSpPr>
          <p:spPr>
            <a:xfrm>
              <a:off x="0" y="-85725"/>
              <a:ext cx="817805" cy="294335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229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20" name="TextBox 68"/>
          <p:cNvSpPr txBox="1"/>
          <p:nvPr/>
        </p:nvSpPr>
        <p:spPr>
          <a:xfrm>
            <a:off x="3921099" y="5082015"/>
            <a:ext cx="625204" cy="3334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60"/>
              </a:lnSpc>
              <a:spcBef>
                <a:spcPct val="0"/>
              </a:spcBef>
            </a:pPr>
            <a:r>
              <a:rPr lang="en-US" sz="12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Step 4</a:t>
            </a:r>
          </a:p>
        </p:txBody>
      </p:sp>
      <p:sp>
        <p:nvSpPr>
          <p:cNvPr id="121" name="Rectangle 120"/>
          <p:cNvSpPr/>
          <p:nvPr/>
        </p:nvSpPr>
        <p:spPr>
          <a:xfrm>
            <a:off x="4637528" y="5129154"/>
            <a:ext cx="181972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rgbClr val="1A0602"/>
                </a:solidFill>
                <a:latin typeface="Poppins" panose="020B0604020202020204" charset="0"/>
                <a:ea typeface="Poppins"/>
                <a:cs typeface="Poppins" panose="020B0604020202020204" charset="0"/>
              </a:rPr>
              <a:t>Enter this website link</a:t>
            </a:r>
            <a:endParaRPr lang="en-US" sz="1200" dirty="0">
              <a:latin typeface="Poppins" panose="020B0604020202020204" charset="0"/>
              <a:cs typeface="Poppins" panose="020B0604020202020204" charset="0"/>
            </a:endParaRPr>
          </a:p>
        </p:txBody>
      </p:sp>
      <p:pic>
        <p:nvPicPr>
          <p:cNvPr id="124" name="Picture 123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034295" y="5799788"/>
            <a:ext cx="512108" cy="512108"/>
          </a:xfrm>
          <a:prstGeom prst="rect">
            <a:avLst/>
          </a:prstGeom>
        </p:spPr>
      </p:pic>
      <p:pic>
        <p:nvPicPr>
          <p:cNvPr id="125" name="Picture 124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855155" y="5918516"/>
            <a:ext cx="499775" cy="369065"/>
          </a:xfrm>
          <a:prstGeom prst="rect">
            <a:avLst/>
          </a:prstGeom>
        </p:spPr>
      </p:pic>
      <p:sp>
        <p:nvSpPr>
          <p:cNvPr id="127" name="TextBox 68"/>
          <p:cNvSpPr txBox="1"/>
          <p:nvPr/>
        </p:nvSpPr>
        <p:spPr>
          <a:xfrm>
            <a:off x="3938534" y="6538151"/>
            <a:ext cx="625204" cy="2966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60"/>
              </a:lnSpc>
              <a:spcBef>
                <a:spcPct val="0"/>
              </a:spcBef>
            </a:pPr>
            <a:r>
              <a:rPr lang="en-US" sz="12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Step 5</a:t>
            </a:r>
          </a:p>
        </p:txBody>
      </p:sp>
      <p:sp>
        <p:nvSpPr>
          <p:cNvPr id="128" name="Rectangle 127"/>
          <p:cNvSpPr/>
          <p:nvPr/>
        </p:nvSpPr>
        <p:spPr>
          <a:xfrm>
            <a:off x="4752241" y="6564030"/>
            <a:ext cx="894797" cy="2923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00" dirty="0">
                <a:latin typeface="Poppins" panose="020B0604020202020204" charset="0"/>
                <a:cs typeface="Poppins" panose="020B0604020202020204" charset="0"/>
              </a:rPr>
              <a:t>Click OK.</a:t>
            </a:r>
          </a:p>
        </p:txBody>
      </p:sp>
      <p:sp>
        <p:nvSpPr>
          <p:cNvPr id="129" name="Right Arrow 128"/>
          <p:cNvSpPr/>
          <p:nvPr/>
        </p:nvSpPr>
        <p:spPr>
          <a:xfrm rot="5400000">
            <a:off x="4914012" y="6297765"/>
            <a:ext cx="315411" cy="227674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0" name="Picture 129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783991" y="6923409"/>
            <a:ext cx="1630623" cy="917851"/>
          </a:xfrm>
          <a:prstGeom prst="rect">
            <a:avLst/>
          </a:prstGeom>
        </p:spPr>
      </p:pic>
      <p:pic>
        <p:nvPicPr>
          <p:cNvPr id="132" name="Picture 131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3891748" y="7118224"/>
            <a:ext cx="615554" cy="561385"/>
          </a:xfrm>
          <a:prstGeom prst="rect">
            <a:avLst/>
          </a:prstGeom>
        </p:spPr>
      </p:pic>
      <p:grpSp>
        <p:nvGrpSpPr>
          <p:cNvPr id="134" name="Group 27"/>
          <p:cNvGrpSpPr/>
          <p:nvPr/>
        </p:nvGrpSpPr>
        <p:grpSpPr>
          <a:xfrm>
            <a:off x="937648" y="6552666"/>
            <a:ext cx="2696893" cy="1994450"/>
            <a:chOff x="0" y="0"/>
            <a:chExt cx="1012195" cy="1175751"/>
          </a:xfrm>
        </p:grpSpPr>
        <p:sp>
          <p:nvSpPr>
            <p:cNvPr id="135" name="Freeform 28"/>
            <p:cNvSpPr/>
            <p:nvPr/>
          </p:nvSpPr>
          <p:spPr>
            <a:xfrm>
              <a:off x="0" y="0"/>
              <a:ext cx="1012195" cy="1175751"/>
            </a:xfrm>
            <a:custGeom>
              <a:avLst/>
              <a:gdLst/>
              <a:ahLst/>
              <a:cxnLst/>
              <a:rect l="l" t="t" r="r" b="b"/>
              <a:pathLst>
                <a:path w="1012195" h="1175751">
                  <a:moveTo>
                    <a:pt x="13706" y="0"/>
                  </a:moveTo>
                  <a:lnTo>
                    <a:pt x="998490" y="0"/>
                  </a:lnTo>
                  <a:cubicBezTo>
                    <a:pt x="1006059" y="0"/>
                    <a:pt x="1012195" y="6136"/>
                    <a:pt x="1012195" y="13706"/>
                  </a:cubicBezTo>
                  <a:lnTo>
                    <a:pt x="1012195" y="1162046"/>
                  </a:lnTo>
                  <a:cubicBezTo>
                    <a:pt x="1012195" y="1169615"/>
                    <a:pt x="1006059" y="1175751"/>
                    <a:pt x="998490" y="1175751"/>
                  </a:cubicBezTo>
                  <a:lnTo>
                    <a:pt x="13706" y="1175751"/>
                  </a:lnTo>
                  <a:cubicBezTo>
                    <a:pt x="6136" y="1175751"/>
                    <a:pt x="0" y="1169615"/>
                    <a:pt x="0" y="1162046"/>
                  </a:cubicBezTo>
                  <a:lnTo>
                    <a:pt x="0" y="13706"/>
                  </a:lnTo>
                  <a:cubicBezTo>
                    <a:pt x="0" y="6136"/>
                    <a:pt x="6136" y="0"/>
                    <a:pt x="13706" y="0"/>
                  </a:cubicBezTo>
                  <a:close/>
                </a:path>
              </a:pathLst>
            </a:custGeom>
            <a:solidFill>
              <a:srgbClr val="C4F0BF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6" name="TextBox 29"/>
            <p:cNvSpPr txBox="1"/>
            <p:nvPr/>
          </p:nvSpPr>
          <p:spPr>
            <a:xfrm>
              <a:off x="0" y="-85725"/>
              <a:ext cx="1012195" cy="1261476"/>
            </a:xfrm>
            <a:prstGeom prst="rect">
              <a:avLst/>
            </a:prstGeom>
            <a:solidFill>
              <a:srgbClr val="C4F0BF"/>
            </a:solidFill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>
              <a:defPPr>
                <a:defRPr lang="en-US"/>
              </a:defPPr>
              <a:lvl1pPr>
                <a:defRPr sz="1300" b="1">
                  <a:latin typeface="Poppins" panose="020B0604020202020204" charset="0"/>
                  <a:cs typeface="Poppins" panose="020B0604020202020204" charset="0"/>
                </a:defRPr>
              </a:lvl1pPr>
            </a:lstStyle>
            <a:p>
              <a:endParaRPr/>
            </a:p>
          </p:txBody>
        </p:sp>
      </p:grpSp>
      <p:sp>
        <p:nvSpPr>
          <p:cNvPr id="137" name="Right Arrow 136"/>
          <p:cNvSpPr/>
          <p:nvPr/>
        </p:nvSpPr>
        <p:spPr>
          <a:xfrm rot="10800000">
            <a:off x="3472893" y="7017241"/>
            <a:ext cx="417044" cy="22159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8" name="Group 20"/>
          <p:cNvGrpSpPr/>
          <p:nvPr/>
        </p:nvGrpSpPr>
        <p:grpSpPr>
          <a:xfrm>
            <a:off x="1043945" y="6387612"/>
            <a:ext cx="829305" cy="524717"/>
            <a:chOff x="0" y="-85725"/>
            <a:chExt cx="817805" cy="294335"/>
          </a:xfrm>
        </p:grpSpPr>
        <p:sp>
          <p:nvSpPr>
            <p:cNvPr id="139" name="Freeform 21"/>
            <p:cNvSpPr/>
            <p:nvPr/>
          </p:nvSpPr>
          <p:spPr>
            <a:xfrm>
              <a:off x="0" y="0"/>
              <a:ext cx="817805" cy="186062"/>
            </a:xfrm>
            <a:custGeom>
              <a:avLst/>
              <a:gdLst/>
              <a:ahLst/>
              <a:cxnLst/>
              <a:rect l="l" t="t" r="r" b="b"/>
              <a:pathLst>
                <a:path w="817805" h="208610">
                  <a:moveTo>
                    <a:pt x="20356" y="0"/>
                  </a:moveTo>
                  <a:lnTo>
                    <a:pt x="797449" y="0"/>
                  </a:lnTo>
                  <a:cubicBezTo>
                    <a:pt x="808692" y="0"/>
                    <a:pt x="817805" y="9114"/>
                    <a:pt x="817805" y="20356"/>
                  </a:cubicBezTo>
                  <a:lnTo>
                    <a:pt x="817805" y="188254"/>
                  </a:lnTo>
                  <a:cubicBezTo>
                    <a:pt x="817805" y="193653"/>
                    <a:pt x="815661" y="198831"/>
                    <a:pt x="811843" y="202648"/>
                  </a:cubicBezTo>
                  <a:cubicBezTo>
                    <a:pt x="808026" y="206466"/>
                    <a:pt x="802848" y="208610"/>
                    <a:pt x="797449" y="208610"/>
                  </a:cubicBezTo>
                  <a:lnTo>
                    <a:pt x="20356" y="208610"/>
                  </a:lnTo>
                  <a:cubicBezTo>
                    <a:pt x="9114" y="208610"/>
                    <a:pt x="0" y="199497"/>
                    <a:pt x="0" y="188254"/>
                  </a:cubicBezTo>
                  <a:lnTo>
                    <a:pt x="0" y="20356"/>
                  </a:lnTo>
                  <a:cubicBezTo>
                    <a:pt x="0" y="14957"/>
                    <a:pt x="2145" y="9780"/>
                    <a:pt x="5962" y="5962"/>
                  </a:cubicBezTo>
                  <a:cubicBezTo>
                    <a:pt x="9780" y="2145"/>
                    <a:pt x="14957" y="0"/>
                    <a:pt x="20356" y="0"/>
                  </a:cubicBezTo>
                  <a:close/>
                </a:path>
              </a:pathLst>
            </a:custGeom>
            <a:ln w="19050" cap="sq">
              <a:solidFill>
                <a:srgbClr val="431E17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0" name="TextBox 22"/>
            <p:cNvSpPr txBox="1"/>
            <p:nvPr/>
          </p:nvSpPr>
          <p:spPr>
            <a:xfrm>
              <a:off x="0" y="-85725"/>
              <a:ext cx="817805" cy="294335"/>
            </a:xfrm>
            <a:prstGeom prst="rect">
              <a:avLst/>
            </a:prstGeom>
          </p:spPr>
          <p:txBody>
            <a:bodyPr lIns="49412" tIns="49412" rIns="49412" bIns="49412" rtlCol="0" anchor="ctr"/>
            <a:lstStyle/>
            <a:p>
              <a:pPr marL="0" lvl="0" indent="0" algn="ctr">
                <a:lnSpc>
                  <a:spcPts val="229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1" name="TextBox 68"/>
          <p:cNvSpPr txBox="1"/>
          <p:nvPr/>
        </p:nvSpPr>
        <p:spPr>
          <a:xfrm>
            <a:off x="1095422" y="6514328"/>
            <a:ext cx="717722" cy="2966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560"/>
              </a:lnSpc>
              <a:spcBef>
                <a:spcPct val="0"/>
              </a:spcBef>
            </a:pPr>
            <a:r>
              <a:rPr lang="en-US" sz="1299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Step 6</a:t>
            </a:r>
          </a:p>
        </p:txBody>
      </p:sp>
      <p:sp>
        <p:nvSpPr>
          <p:cNvPr id="142" name="Rectangle 141"/>
          <p:cNvSpPr/>
          <p:nvPr/>
        </p:nvSpPr>
        <p:spPr>
          <a:xfrm>
            <a:off x="1955870" y="6564030"/>
            <a:ext cx="1649811" cy="2923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300" dirty="0">
                <a:latin typeface="Poppins" panose="020B0604020202020204" charset="0"/>
                <a:cs typeface="Poppins" panose="020B0604020202020204" charset="0"/>
              </a:rPr>
              <a:t>Test the Hyperlink</a:t>
            </a:r>
          </a:p>
        </p:txBody>
      </p:sp>
      <p:pic>
        <p:nvPicPr>
          <p:cNvPr id="143" name="Picture 142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051597" y="7236291"/>
            <a:ext cx="2434912" cy="1183552"/>
          </a:xfrm>
          <a:prstGeom prst="rect">
            <a:avLst/>
          </a:prstGeom>
        </p:spPr>
      </p:pic>
      <p:pic>
        <p:nvPicPr>
          <p:cNvPr id="145" name="Picture 144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4442849" y="5422838"/>
            <a:ext cx="1484041" cy="782161"/>
          </a:xfrm>
          <a:prstGeom prst="rect">
            <a:avLst/>
          </a:prstGeom>
        </p:spPr>
      </p:pic>
      <p:sp>
        <p:nvSpPr>
          <p:cNvPr id="146" name="Right Arrow 145"/>
          <p:cNvSpPr/>
          <p:nvPr/>
        </p:nvSpPr>
        <p:spPr>
          <a:xfrm rot="5400000">
            <a:off x="1873585" y="8518038"/>
            <a:ext cx="417044" cy="221593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dk1"/>
              </a:solidFill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F3233176-C8FA-4CFE-A3CE-7A2A8643F2CF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4667" y="58602"/>
            <a:ext cx="788961" cy="788961"/>
          </a:xfrm>
          <a:prstGeom prst="rect">
            <a:avLst/>
          </a:prstGeom>
        </p:spPr>
      </p:pic>
      <p:sp>
        <p:nvSpPr>
          <p:cNvPr id="46" name="Rectangle 45">
            <a:extLst>
              <a:ext uri="{FF2B5EF4-FFF2-40B4-BE49-F238E27FC236}">
                <a16:creationId xmlns:a16="http://schemas.microsoft.com/office/drawing/2014/main" id="{B0C426D1-F291-2707-81A6-079D17F3E207}"/>
              </a:ext>
            </a:extLst>
          </p:cNvPr>
          <p:cNvSpPr/>
          <p:nvPr/>
        </p:nvSpPr>
        <p:spPr>
          <a:xfrm>
            <a:off x="916162" y="1430977"/>
            <a:ext cx="5688222" cy="8561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HOW TO INSERT HYPERLINKS IN MICROSOFT </a:t>
            </a:r>
          </a:p>
          <a:p>
            <a:pPr algn="ctr"/>
            <a:r>
              <a:rPr lang="en-US" dirty="0"/>
              <a:t>POWER POINT.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ASK 2 POSTER" id="{0B320EC9-52DD-1444-B93C-B1792F5F5BF4}" vid="{15378B09-BA38-2143-9333-99BF4B6700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346</TotalTime>
  <Words>120</Words>
  <Application>Microsoft Macintosh PowerPoint</Application>
  <PresentationFormat>Custom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Calibri</vt:lpstr>
      <vt:lpstr>Poppins</vt:lpstr>
      <vt:lpstr>Arial</vt:lpstr>
      <vt:lpstr>Hiragino Kaku Gothic Std W8</vt:lpstr>
      <vt:lpstr>Poppins 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Pink Illustrative Plants Gardening Newsletter A4 Document</dc:title>
  <dc:creator>Smart Com</dc:creator>
  <cp:lastModifiedBy>Eva De Jesus Fatima Martins (2528903)</cp:lastModifiedBy>
  <cp:revision>19</cp:revision>
  <dcterms:created xsi:type="dcterms:W3CDTF">2006-08-16T00:00:00Z</dcterms:created>
  <dcterms:modified xsi:type="dcterms:W3CDTF">2026-03-23T20:39:09Z</dcterms:modified>
  <dc:identifier>DAHCszg6bU4</dc:identifier>
</cp:coreProperties>
</file>