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52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3" r:id="rId9"/>
    <p:sldId id="262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>
        <p:scale>
          <a:sx n="74" d="100"/>
          <a:sy n="74" d="100"/>
        </p:scale>
        <p:origin x="948" y="6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BAA127-9F4E-418D-A097-5DF144D90D95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F7C3C97-E623-4E20-8A1F-A58578CD7AA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INTRODUCTION</a:t>
          </a:r>
          <a:endParaRPr lang="en-US"/>
        </a:p>
      </dgm:t>
    </dgm:pt>
    <dgm:pt modelId="{966C23B4-735A-4340-8252-E38ED5FE9306}" type="parTrans" cxnId="{906AED80-98C1-4E50-AB88-1C97CB54E88D}">
      <dgm:prSet/>
      <dgm:spPr/>
      <dgm:t>
        <a:bodyPr/>
        <a:lstStyle/>
        <a:p>
          <a:endParaRPr lang="en-US"/>
        </a:p>
      </dgm:t>
    </dgm:pt>
    <dgm:pt modelId="{3AB00B55-A5E5-4E56-92D6-6E0B52698154}" type="sibTrans" cxnId="{906AED80-98C1-4E50-AB88-1C97CB54E88D}">
      <dgm:prSet/>
      <dgm:spPr/>
      <dgm:t>
        <a:bodyPr/>
        <a:lstStyle/>
        <a:p>
          <a:endParaRPr lang="en-US"/>
        </a:p>
      </dgm:t>
    </dgm:pt>
    <dgm:pt modelId="{61792054-E12B-4202-8EB0-CF4C248C007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HANDBOOK</a:t>
          </a:r>
          <a:endParaRPr lang="en-US"/>
        </a:p>
      </dgm:t>
    </dgm:pt>
    <dgm:pt modelId="{72313987-946D-418E-816A-A4E985454CB4}" type="parTrans" cxnId="{D457FA16-8177-4C76-8BAE-1216D3280814}">
      <dgm:prSet/>
      <dgm:spPr/>
      <dgm:t>
        <a:bodyPr/>
        <a:lstStyle/>
        <a:p>
          <a:endParaRPr lang="en-US"/>
        </a:p>
      </dgm:t>
    </dgm:pt>
    <dgm:pt modelId="{09D6C480-6B07-4A22-82DC-E8C09DB4DB40}" type="sibTrans" cxnId="{D457FA16-8177-4C76-8BAE-1216D3280814}">
      <dgm:prSet/>
      <dgm:spPr/>
      <dgm:t>
        <a:bodyPr/>
        <a:lstStyle/>
        <a:p>
          <a:endParaRPr lang="en-US"/>
        </a:p>
      </dgm:t>
    </dgm:pt>
    <dgm:pt modelId="{2BADCBBE-8D74-4DF4-9A96-8672FCE03DA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TEACHING SCHEDULE</a:t>
          </a:r>
          <a:endParaRPr lang="en-US"/>
        </a:p>
      </dgm:t>
    </dgm:pt>
    <dgm:pt modelId="{787109C2-BAC4-4456-82F4-1FC932C26F0F}" type="parTrans" cxnId="{9EA9B8F4-F9D6-47CC-83B6-A4F4E4273F9B}">
      <dgm:prSet/>
      <dgm:spPr/>
      <dgm:t>
        <a:bodyPr/>
        <a:lstStyle/>
        <a:p>
          <a:endParaRPr lang="en-US"/>
        </a:p>
      </dgm:t>
    </dgm:pt>
    <dgm:pt modelId="{4074DA9D-3263-4E03-8F0A-04E543E26D68}" type="sibTrans" cxnId="{9EA9B8F4-F9D6-47CC-83B6-A4F4E4273F9B}">
      <dgm:prSet/>
      <dgm:spPr/>
      <dgm:t>
        <a:bodyPr/>
        <a:lstStyle/>
        <a:p>
          <a:endParaRPr lang="en-US"/>
        </a:p>
      </dgm:t>
    </dgm:pt>
    <dgm:pt modelId="{F7B1F127-0E78-4942-A28B-0EAC81577DD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ASSIGNMENT</a:t>
          </a:r>
          <a:endParaRPr lang="en-US"/>
        </a:p>
      </dgm:t>
    </dgm:pt>
    <dgm:pt modelId="{2A386186-C4C5-4B3F-88D1-009D9DE65068}" type="parTrans" cxnId="{C22794B2-A995-4117-B9AE-313119FF154B}">
      <dgm:prSet/>
      <dgm:spPr/>
      <dgm:t>
        <a:bodyPr/>
        <a:lstStyle/>
        <a:p>
          <a:endParaRPr lang="en-US"/>
        </a:p>
      </dgm:t>
    </dgm:pt>
    <dgm:pt modelId="{471FD4ED-F4D2-444D-82E6-64597844E6B7}" type="sibTrans" cxnId="{C22794B2-A995-4117-B9AE-313119FF154B}">
      <dgm:prSet/>
      <dgm:spPr/>
      <dgm:t>
        <a:bodyPr/>
        <a:lstStyle/>
        <a:p>
          <a:endParaRPr lang="en-US"/>
        </a:p>
      </dgm:t>
    </dgm:pt>
    <dgm:pt modelId="{71B08F23-769E-495C-9D3A-D86F6426139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KEYNOTE</a:t>
          </a:r>
          <a:endParaRPr lang="en-US"/>
        </a:p>
      </dgm:t>
    </dgm:pt>
    <dgm:pt modelId="{5596B032-0E9C-405C-BC05-A9887211CB23}" type="parTrans" cxnId="{9418552F-E09A-4402-8DB8-2E69D6BDBB10}">
      <dgm:prSet/>
      <dgm:spPr/>
      <dgm:t>
        <a:bodyPr/>
        <a:lstStyle/>
        <a:p>
          <a:endParaRPr lang="en-US"/>
        </a:p>
      </dgm:t>
    </dgm:pt>
    <dgm:pt modelId="{02FBE9D5-A184-45A4-BBB9-D1FE2E61F324}" type="sibTrans" cxnId="{9418552F-E09A-4402-8DB8-2E69D6BDBB10}">
      <dgm:prSet/>
      <dgm:spPr/>
      <dgm:t>
        <a:bodyPr/>
        <a:lstStyle/>
        <a:p>
          <a:endParaRPr lang="en-US"/>
        </a:p>
      </dgm:t>
    </dgm:pt>
    <dgm:pt modelId="{A1759752-FDE0-4227-A2C9-853D3B7334C2}" type="pres">
      <dgm:prSet presAssocID="{5EBAA127-9F4E-418D-A097-5DF144D90D95}" presName="root" presStyleCnt="0">
        <dgm:presLayoutVars>
          <dgm:dir/>
          <dgm:resizeHandles val="exact"/>
        </dgm:presLayoutVars>
      </dgm:prSet>
      <dgm:spPr/>
    </dgm:pt>
    <dgm:pt modelId="{B64A13EB-1768-4685-A3C2-35DBEF678B9F}" type="pres">
      <dgm:prSet presAssocID="{2F7C3C97-E623-4E20-8A1F-A58578CD7AAD}" presName="compNode" presStyleCnt="0"/>
      <dgm:spPr/>
    </dgm:pt>
    <dgm:pt modelId="{F6F9E445-71EE-4EF9-AFE8-7BB30891C9FB}" type="pres">
      <dgm:prSet presAssocID="{2F7C3C97-E623-4E20-8A1F-A58578CD7AA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ke"/>
        </a:ext>
      </dgm:extLst>
    </dgm:pt>
    <dgm:pt modelId="{716D17E6-DF3F-4920-A5E1-984B9E22EE1D}" type="pres">
      <dgm:prSet presAssocID="{2F7C3C97-E623-4E20-8A1F-A58578CD7AAD}" presName="spaceRect" presStyleCnt="0"/>
      <dgm:spPr/>
    </dgm:pt>
    <dgm:pt modelId="{6E136CEB-E424-4339-9058-806DDCF98461}" type="pres">
      <dgm:prSet presAssocID="{2F7C3C97-E623-4E20-8A1F-A58578CD7AAD}" presName="textRect" presStyleLbl="revTx" presStyleIdx="0" presStyleCnt="5">
        <dgm:presLayoutVars>
          <dgm:chMax val="1"/>
          <dgm:chPref val="1"/>
        </dgm:presLayoutVars>
      </dgm:prSet>
      <dgm:spPr/>
    </dgm:pt>
    <dgm:pt modelId="{54EB15AC-A781-4AF0-AA4C-817B9E3C0E36}" type="pres">
      <dgm:prSet presAssocID="{3AB00B55-A5E5-4E56-92D6-6E0B52698154}" presName="sibTrans" presStyleCnt="0"/>
      <dgm:spPr/>
    </dgm:pt>
    <dgm:pt modelId="{E6C71A11-94A6-4078-BC17-3934409BC8EE}" type="pres">
      <dgm:prSet presAssocID="{61792054-E12B-4202-8EB0-CF4C248C0070}" presName="compNode" presStyleCnt="0"/>
      <dgm:spPr/>
    </dgm:pt>
    <dgm:pt modelId="{A7C6F92C-0A0E-4D37-8D2B-F85946616A4B}" type="pres">
      <dgm:prSet presAssocID="{61792054-E12B-4202-8EB0-CF4C248C007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w Mail"/>
        </a:ext>
      </dgm:extLst>
    </dgm:pt>
    <dgm:pt modelId="{37D784D0-3A4D-4397-BE92-9A569DF6CB18}" type="pres">
      <dgm:prSet presAssocID="{61792054-E12B-4202-8EB0-CF4C248C0070}" presName="spaceRect" presStyleCnt="0"/>
      <dgm:spPr/>
    </dgm:pt>
    <dgm:pt modelId="{D30BDF4C-07BD-43BF-8472-BB002A513571}" type="pres">
      <dgm:prSet presAssocID="{61792054-E12B-4202-8EB0-CF4C248C0070}" presName="textRect" presStyleLbl="revTx" presStyleIdx="1" presStyleCnt="5">
        <dgm:presLayoutVars>
          <dgm:chMax val="1"/>
          <dgm:chPref val="1"/>
        </dgm:presLayoutVars>
      </dgm:prSet>
      <dgm:spPr/>
    </dgm:pt>
    <dgm:pt modelId="{9C42168F-7867-46C2-A974-6A0B177C6B6A}" type="pres">
      <dgm:prSet presAssocID="{09D6C480-6B07-4A22-82DC-E8C09DB4DB40}" presName="sibTrans" presStyleCnt="0"/>
      <dgm:spPr/>
    </dgm:pt>
    <dgm:pt modelId="{4720BCFE-BA19-4C6E-AA9A-A1E40CA1D626}" type="pres">
      <dgm:prSet presAssocID="{2BADCBBE-8D74-4DF4-9A96-8672FCE03DA1}" presName="compNode" presStyleCnt="0"/>
      <dgm:spPr/>
    </dgm:pt>
    <dgm:pt modelId="{479EC157-776F-4549-97EC-099BD3238716}" type="pres">
      <dgm:prSet presAssocID="{2BADCBBE-8D74-4DF4-9A96-8672FCE03DA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hedule Event Action"/>
        </a:ext>
      </dgm:extLst>
    </dgm:pt>
    <dgm:pt modelId="{4753303C-69AA-4175-A0E7-30205D5E5779}" type="pres">
      <dgm:prSet presAssocID="{2BADCBBE-8D74-4DF4-9A96-8672FCE03DA1}" presName="spaceRect" presStyleCnt="0"/>
      <dgm:spPr/>
    </dgm:pt>
    <dgm:pt modelId="{C7F69EDD-6F85-446D-B1DD-057A4F75AFEC}" type="pres">
      <dgm:prSet presAssocID="{2BADCBBE-8D74-4DF4-9A96-8672FCE03DA1}" presName="textRect" presStyleLbl="revTx" presStyleIdx="2" presStyleCnt="5">
        <dgm:presLayoutVars>
          <dgm:chMax val="1"/>
          <dgm:chPref val="1"/>
        </dgm:presLayoutVars>
      </dgm:prSet>
      <dgm:spPr/>
    </dgm:pt>
    <dgm:pt modelId="{B73F4BDD-F032-4528-B788-06D2A34C411E}" type="pres">
      <dgm:prSet presAssocID="{4074DA9D-3263-4E03-8F0A-04E543E26D68}" presName="sibTrans" presStyleCnt="0"/>
      <dgm:spPr/>
    </dgm:pt>
    <dgm:pt modelId="{29D21429-FF8A-4344-97D1-CBF2CCEF440B}" type="pres">
      <dgm:prSet presAssocID="{F7B1F127-0E78-4942-A28B-0EAC81577DDF}" presName="compNode" presStyleCnt="0"/>
      <dgm:spPr/>
    </dgm:pt>
    <dgm:pt modelId="{8BBD9E82-AAF3-4AF1-AA4F-4DDB44ECA8CC}" type="pres">
      <dgm:prSet presAssocID="{F7B1F127-0E78-4942-A28B-0EAC81577DD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bric Report Library"/>
        </a:ext>
      </dgm:extLst>
    </dgm:pt>
    <dgm:pt modelId="{1F4CA752-8135-4F79-897C-80446FEBCDA0}" type="pres">
      <dgm:prSet presAssocID="{F7B1F127-0E78-4942-A28B-0EAC81577DDF}" presName="spaceRect" presStyleCnt="0"/>
      <dgm:spPr/>
    </dgm:pt>
    <dgm:pt modelId="{01FC8742-D9EB-4530-AABF-295A96550BC6}" type="pres">
      <dgm:prSet presAssocID="{F7B1F127-0E78-4942-A28B-0EAC81577DDF}" presName="textRect" presStyleLbl="revTx" presStyleIdx="3" presStyleCnt="5">
        <dgm:presLayoutVars>
          <dgm:chMax val="1"/>
          <dgm:chPref val="1"/>
        </dgm:presLayoutVars>
      </dgm:prSet>
      <dgm:spPr/>
    </dgm:pt>
    <dgm:pt modelId="{0F9561D6-3816-472B-AE8F-7EA658CFBF4B}" type="pres">
      <dgm:prSet presAssocID="{471FD4ED-F4D2-444D-82E6-64597844E6B7}" presName="sibTrans" presStyleCnt="0"/>
      <dgm:spPr/>
    </dgm:pt>
    <dgm:pt modelId="{9F39DAA2-E89E-4797-B5B4-78914E6530EC}" type="pres">
      <dgm:prSet presAssocID="{71B08F23-769E-495C-9D3A-D86F64261393}" presName="compNode" presStyleCnt="0"/>
      <dgm:spPr/>
    </dgm:pt>
    <dgm:pt modelId="{CEFBDC8E-1D23-456D-A074-666F4B15FC4E}" type="pres">
      <dgm:prSet presAssocID="{71B08F23-769E-495C-9D3A-D86F6426139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esentation"/>
        </a:ext>
      </dgm:extLst>
    </dgm:pt>
    <dgm:pt modelId="{90DABB38-A85F-47F7-841E-8EC2F26C2E3F}" type="pres">
      <dgm:prSet presAssocID="{71B08F23-769E-495C-9D3A-D86F64261393}" presName="spaceRect" presStyleCnt="0"/>
      <dgm:spPr/>
    </dgm:pt>
    <dgm:pt modelId="{8B7AB10A-C505-457F-8465-5E764FFC5510}" type="pres">
      <dgm:prSet presAssocID="{71B08F23-769E-495C-9D3A-D86F64261393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D457FA16-8177-4C76-8BAE-1216D3280814}" srcId="{5EBAA127-9F4E-418D-A097-5DF144D90D95}" destId="{61792054-E12B-4202-8EB0-CF4C248C0070}" srcOrd="1" destOrd="0" parTransId="{72313987-946D-418E-816A-A4E985454CB4}" sibTransId="{09D6C480-6B07-4A22-82DC-E8C09DB4DB40}"/>
    <dgm:cxn modelId="{9418552F-E09A-4402-8DB8-2E69D6BDBB10}" srcId="{5EBAA127-9F4E-418D-A097-5DF144D90D95}" destId="{71B08F23-769E-495C-9D3A-D86F64261393}" srcOrd="4" destOrd="0" parTransId="{5596B032-0E9C-405C-BC05-A9887211CB23}" sibTransId="{02FBE9D5-A184-45A4-BBB9-D1FE2E61F324}"/>
    <dgm:cxn modelId="{3758333A-0757-46EE-AD72-8472ABC397E0}" type="presOf" srcId="{F7B1F127-0E78-4942-A28B-0EAC81577DDF}" destId="{01FC8742-D9EB-4530-AABF-295A96550BC6}" srcOrd="0" destOrd="0" presId="urn:microsoft.com/office/officeart/2018/2/layout/IconLabelList"/>
    <dgm:cxn modelId="{1126A45F-8751-4528-85BB-815170D32EC3}" type="presOf" srcId="{71B08F23-769E-495C-9D3A-D86F64261393}" destId="{8B7AB10A-C505-457F-8465-5E764FFC5510}" srcOrd="0" destOrd="0" presId="urn:microsoft.com/office/officeart/2018/2/layout/IconLabelList"/>
    <dgm:cxn modelId="{51424358-167C-400F-89E3-AB235ACF8455}" type="presOf" srcId="{61792054-E12B-4202-8EB0-CF4C248C0070}" destId="{D30BDF4C-07BD-43BF-8472-BB002A513571}" srcOrd="0" destOrd="0" presId="urn:microsoft.com/office/officeart/2018/2/layout/IconLabelList"/>
    <dgm:cxn modelId="{5FB4127D-90AC-494B-914E-7F06106FCC84}" type="presOf" srcId="{2BADCBBE-8D74-4DF4-9A96-8672FCE03DA1}" destId="{C7F69EDD-6F85-446D-B1DD-057A4F75AFEC}" srcOrd="0" destOrd="0" presId="urn:microsoft.com/office/officeart/2018/2/layout/IconLabelList"/>
    <dgm:cxn modelId="{906AED80-98C1-4E50-AB88-1C97CB54E88D}" srcId="{5EBAA127-9F4E-418D-A097-5DF144D90D95}" destId="{2F7C3C97-E623-4E20-8A1F-A58578CD7AAD}" srcOrd="0" destOrd="0" parTransId="{966C23B4-735A-4340-8252-E38ED5FE9306}" sibTransId="{3AB00B55-A5E5-4E56-92D6-6E0B52698154}"/>
    <dgm:cxn modelId="{B874C1AC-35F3-41C2-9456-B3D16592EE04}" type="presOf" srcId="{5EBAA127-9F4E-418D-A097-5DF144D90D95}" destId="{A1759752-FDE0-4227-A2C9-853D3B7334C2}" srcOrd="0" destOrd="0" presId="urn:microsoft.com/office/officeart/2018/2/layout/IconLabelList"/>
    <dgm:cxn modelId="{C22794B2-A995-4117-B9AE-313119FF154B}" srcId="{5EBAA127-9F4E-418D-A097-5DF144D90D95}" destId="{F7B1F127-0E78-4942-A28B-0EAC81577DDF}" srcOrd="3" destOrd="0" parTransId="{2A386186-C4C5-4B3F-88D1-009D9DE65068}" sibTransId="{471FD4ED-F4D2-444D-82E6-64597844E6B7}"/>
    <dgm:cxn modelId="{BDE380DA-3FD6-4A12-8054-5FCD56C8E395}" type="presOf" srcId="{2F7C3C97-E623-4E20-8A1F-A58578CD7AAD}" destId="{6E136CEB-E424-4339-9058-806DDCF98461}" srcOrd="0" destOrd="0" presId="urn:microsoft.com/office/officeart/2018/2/layout/IconLabelList"/>
    <dgm:cxn modelId="{9EA9B8F4-F9D6-47CC-83B6-A4F4E4273F9B}" srcId="{5EBAA127-9F4E-418D-A097-5DF144D90D95}" destId="{2BADCBBE-8D74-4DF4-9A96-8672FCE03DA1}" srcOrd="2" destOrd="0" parTransId="{787109C2-BAC4-4456-82F4-1FC932C26F0F}" sibTransId="{4074DA9D-3263-4E03-8F0A-04E543E26D68}"/>
    <dgm:cxn modelId="{025F5FE6-D729-4348-BB76-15B7C9DE1D46}" type="presParOf" srcId="{A1759752-FDE0-4227-A2C9-853D3B7334C2}" destId="{B64A13EB-1768-4685-A3C2-35DBEF678B9F}" srcOrd="0" destOrd="0" presId="urn:microsoft.com/office/officeart/2018/2/layout/IconLabelList"/>
    <dgm:cxn modelId="{8038A583-3885-46AB-B21E-2F229382DEAD}" type="presParOf" srcId="{B64A13EB-1768-4685-A3C2-35DBEF678B9F}" destId="{F6F9E445-71EE-4EF9-AFE8-7BB30891C9FB}" srcOrd="0" destOrd="0" presId="urn:microsoft.com/office/officeart/2018/2/layout/IconLabelList"/>
    <dgm:cxn modelId="{A2AD0D1B-6EC2-4405-8DA9-A984A7AF128B}" type="presParOf" srcId="{B64A13EB-1768-4685-A3C2-35DBEF678B9F}" destId="{716D17E6-DF3F-4920-A5E1-984B9E22EE1D}" srcOrd="1" destOrd="0" presId="urn:microsoft.com/office/officeart/2018/2/layout/IconLabelList"/>
    <dgm:cxn modelId="{099C9739-45CF-4022-9FB8-B71DDCAB9349}" type="presParOf" srcId="{B64A13EB-1768-4685-A3C2-35DBEF678B9F}" destId="{6E136CEB-E424-4339-9058-806DDCF98461}" srcOrd="2" destOrd="0" presId="urn:microsoft.com/office/officeart/2018/2/layout/IconLabelList"/>
    <dgm:cxn modelId="{2A38D3ED-29B4-4B31-BC9A-57EC68265ABB}" type="presParOf" srcId="{A1759752-FDE0-4227-A2C9-853D3B7334C2}" destId="{54EB15AC-A781-4AF0-AA4C-817B9E3C0E36}" srcOrd="1" destOrd="0" presId="urn:microsoft.com/office/officeart/2018/2/layout/IconLabelList"/>
    <dgm:cxn modelId="{E961AB38-8999-4F95-940A-8B2A7CE4EB4E}" type="presParOf" srcId="{A1759752-FDE0-4227-A2C9-853D3B7334C2}" destId="{E6C71A11-94A6-4078-BC17-3934409BC8EE}" srcOrd="2" destOrd="0" presId="urn:microsoft.com/office/officeart/2018/2/layout/IconLabelList"/>
    <dgm:cxn modelId="{6A876B31-521A-4CF9-AD50-6C272C7DE57B}" type="presParOf" srcId="{E6C71A11-94A6-4078-BC17-3934409BC8EE}" destId="{A7C6F92C-0A0E-4D37-8D2B-F85946616A4B}" srcOrd="0" destOrd="0" presId="urn:microsoft.com/office/officeart/2018/2/layout/IconLabelList"/>
    <dgm:cxn modelId="{37C8DBBB-C85E-4B6C-B4E1-CCC68C648227}" type="presParOf" srcId="{E6C71A11-94A6-4078-BC17-3934409BC8EE}" destId="{37D784D0-3A4D-4397-BE92-9A569DF6CB18}" srcOrd="1" destOrd="0" presId="urn:microsoft.com/office/officeart/2018/2/layout/IconLabelList"/>
    <dgm:cxn modelId="{4467B964-F56E-4977-A37B-6B839F792E8D}" type="presParOf" srcId="{E6C71A11-94A6-4078-BC17-3934409BC8EE}" destId="{D30BDF4C-07BD-43BF-8472-BB002A513571}" srcOrd="2" destOrd="0" presId="urn:microsoft.com/office/officeart/2018/2/layout/IconLabelList"/>
    <dgm:cxn modelId="{DB9441F3-BF01-47C7-BC3B-A25B3AF5D407}" type="presParOf" srcId="{A1759752-FDE0-4227-A2C9-853D3B7334C2}" destId="{9C42168F-7867-46C2-A974-6A0B177C6B6A}" srcOrd="3" destOrd="0" presId="urn:microsoft.com/office/officeart/2018/2/layout/IconLabelList"/>
    <dgm:cxn modelId="{03E4C99A-135E-4630-8894-8B7EDC46BA89}" type="presParOf" srcId="{A1759752-FDE0-4227-A2C9-853D3B7334C2}" destId="{4720BCFE-BA19-4C6E-AA9A-A1E40CA1D626}" srcOrd="4" destOrd="0" presId="urn:microsoft.com/office/officeart/2018/2/layout/IconLabelList"/>
    <dgm:cxn modelId="{987FA2F4-2E49-4C90-A022-80A2E8A38320}" type="presParOf" srcId="{4720BCFE-BA19-4C6E-AA9A-A1E40CA1D626}" destId="{479EC157-776F-4549-97EC-099BD3238716}" srcOrd="0" destOrd="0" presId="urn:microsoft.com/office/officeart/2018/2/layout/IconLabelList"/>
    <dgm:cxn modelId="{1CE29627-763A-4E35-B1A2-5BC6F650D511}" type="presParOf" srcId="{4720BCFE-BA19-4C6E-AA9A-A1E40CA1D626}" destId="{4753303C-69AA-4175-A0E7-30205D5E5779}" srcOrd="1" destOrd="0" presId="urn:microsoft.com/office/officeart/2018/2/layout/IconLabelList"/>
    <dgm:cxn modelId="{EBEE31B0-6A87-4D8E-A2B3-D2D294DACA4D}" type="presParOf" srcId="{4720BCFE-BA19-4C6E-AA9A-A1E40CA1D626}" destId="{C7F69EDD-6F85-446D-B1DD-057A4F75AFEC}" srcOrd="2" destOrd="0" presId="urn:microsoft.com/office/officeart/2018/2/layout/IconLabelList"/>
    <dgm:cxn modelId="{0E734325-075E-4382-B032-EC54B5A8D9B5}" type="presParOf" srcId="{A1759752-FDE0-4227-A2C9-853D3B7334C2}" destId="{B73F4BDD-F032-4528-B788-06D2A34C411E}" srcOrd="5" destOrd="0" presId="urn:microsoft.com/office/officeart/2018/2/layout/IconLabelList"/>
    <dgm:cxn modelId="{FDFF80E7-A503-4462-90A5-6B39A0E904C6}" type="presParOf" srcId="{A1759752-FDE0-4227-A2C9-853D3B7334C2}" destId="{29D21429-FF8A-4344-97D1-CBF2CCEF440B}" srcOrd="6" destOrd="0" presId="urn:microsoft.com/office/officeart/2018/2/layout/IconLabelList"/>
    <dgm:cxn modelId="{881CBE94-520E-425C-B421-7706B4EFC85C}" type="presParOf" srcId="{29D21429-FF8A-4344-97D1-CBF2CCEF440B}" destId="{8BBD9E82-AAF3-4AF1-AA4F-4DDB44ECA8CC}" srcOrd="0" destOrd="0" presId="urn:microsoft.com/office/officeart/2018/2/layout/IconLabelList"/>
    <dgm:cxn modelId="{847D1E76-2180-4868-8352-7360304448E9}" type="presParOf" srcId="{29D21429-FF8A-4344-97D1-CBF2CCEF440B}" destId="{1F4CA752-8135-4F79-897C-80446FEBCDA0}" srcOrd="1" destOrd="0" presId="urn:microsoft.com/office/officeart/2018/2/layout/IconLabelList"/>
    <dgm:cxn modelId="{D8E9F924-D687-4BF3-B525-3009548B281F}" type="presParOf" srcId="{29D21429-FF8A-4344-97D1-CBF2CCEF440B}" destId="{01FC8742-D9EB-4530-AABF-295A96550BC6}" srcOrd="2" destOrd="0" presId="urn:microsoft.com/office/officeart/2018/2/layout/IconLabelList"/>
    <dgm:cxn modelId="{23FFF70C-B344-4843-B943-E087DADFC472}" type="presParOf" srcId="{A1759752-FDE0-4227-A2C9-853D3B7334C2}" destId="{0F9561D6-3816-472B-AE8F-7EA658CFBF4B}" srcOrd="7" destOrd="0" presId="urn:microsoft.com/office/officeart/2018/2/layout/IconLabelList"/>
    <dgm:cxn modelId="{0BA3117F-0355-4515-B4F2-11BE8D51547C}" type="presParOf" srcId="{A1759752-FDE0-4227-A2C9-853D3B7334C2}" destId="{9F39DAA2-E89E-4797-B5B4-78914E6530EC}" srcOrd="8" destOrd="0" presId="urn:microsoft.com/office/officeart/2018/2/layout/IconLabelList"/>
    <dgm:cxn modelId="{A4F8A17D-E14E-4F40-B951-41B52198D4DF}" type="presParOf" srcId="{9F39DAA2-E89E-4797-B5B4-78914E6530EC}" destId="{CEFBDC8E-1D23-456D-A074-666F4B15FC4E}" srcOrd="0" destOrd="0" presId="urn:microsoft.com/office/officeart/2018/2/layout/IconLabelList"/>
    <dgm:cxn modelId="{828A2380-BB9A-4B2A-B749-A01ECBDFA7C1}" type="presParOf" srcId="{9F39DAA2-E89E-4797-B5B4-78914E6530EC}" destId="{90DABB38-A85F-47F7-841E-8EC2F26C2E3F}" srcOrd="1" destOrd="0" presId="urn:microsoft.com/office/officeart/2018/2/layout/IconLabelList"/>
    <dgm:cxn modelId="{EBBD01F8-D2A9-46C0-A93A-0BB1100CD3B2}" type="presParOf" srcId="{9F39DAA2-E89E-4797-B5B4-78914E6530EC}" destId="{8B7AB10A-C505-457F-8465-5E764FFC551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98CDB93-D1DD-4BC9-88D0-09BAD29D6019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7E7FDCE-ECE6-43AD-8C91-CB921610F748}">
      <dgm:prSet/>
      <dgm:spPr/>
      <dgm:t>
        <a:bodyPr/>
        <a:lstStyle/>
        <a:p>
          <a:r>
            <a:rPr lang="en-GB"/>
            <a:t>Business Practices, Management, Planning, Policies, Procedures, Programmes &amp; Organisations</a:t>
          </a:r>
          <a:endParaRPr lang="en-US"/>
        </a:p>
      </dgm:t>
    </dgm:pt>
    <dgm:pt modelId="{C838760C-1B2A-4F6A-B6EE-79BF37AAFDEA}" type="parTrans" cxnId="{2F2BBDAC-FD57-444C-8A78-1C926E8BC97B}">
      <dgm:prSet/>
      <dgm:spPr/>
      <dgm:t>
        <a:bodyPr/>
        <a:lstStyle/>
        <a:p>
          <a:endParaRPr lang="en-US"/>
        </a:p>
      </dgm:t>
    </dgm:pt>
    <dgm:pt modelId="{00C31C49-0681-42A5-AC95-DF6979357E55}" type="sibTrans" cxnId="{2F2BBDAC-FD57-444C-8A78-1C926E8BC97B}">
      <dgm:prSet/>
      <dgm:spPr/>
      <dgm:t>
        <a:bodyPr/>
        <a:lstStyle/>
        <a:p>
          <a:endParaRPr lang="en-US"/>
        </a:p>
      </dgm:t>
    </dgm:pt>
    <dgm:pt modelId="{D19D756B-5AA0-4BB6-BDCF-D9212C51A768}">
      <dgm:prSet/>
      <dgm:spPr/>
      <dgm:t>
        <a:bodyPr/>
        <a:lstStyle/>
        <a:p>
          <a:r>
            <a:rPr lang="en-GB"/>
            <a:t>Systems for Managing Tourism, Events &amp; Leisure Operations</a:t>
          </a:r>
          <a:endParaRPr lang="en-US"/>
        </a:p>
      </dgm:t>
    </dgm:pt>
    <dgm:pt modelId="{D9F37057-A83E-4BDD-9709-83B72EC2BA8C}" type="parTrans" cxnId="{F4B333BB-CC01-4F3C-B4A0-608130F52887}">
      <dgm:prSet/>
      <dgm:spPr/>
      <dgm:t>
        <a:bodyPr/>
        <a:lstStyle/>
        <a:p>
          <a:endParaRPr lang="en-US"/>
        </a:p>
      </dgm:t>
    </dgm:pt>
    <dgm:pt modelId="{8C231D18-DBF8-45EB-A05C-62944C36E615}" type="sibTrans" cxnId="{F4B333BB-CC01-4F3C-B4A0-608130F52887}">
      <dgm:prSet/>
      <dgm:spPr/>
      <dgm:t>
        <a:bodyPr/>
        <a:lstStyle/>
        <a:p>
          <a:endParaRPr lang="en-US"/>
        </a:p>
      </dgm:t>
    </dgm:pt>
    <dgm:pt modelId="{023F2D8C-4032-4012-89CB-B17D2E81FC29}">
      <dgm:prSet/>
      <dgm:spPr/>
      <dgm:t>
        <a:bodyPr/>
        <a:lstStyle/>
        <a:p>
          <a:r>
            <a:rPr lang="en-GB"/>
            <a:t>Managing Events, Venues, Facilities, Attractions, Hotels</a:t>
          </a:r>
          <a:endParaRPr lang="en-US"/>
        </a:p>
      </dgm:t>
    </dgm:pt>
    <dgm:pt modelId="{410EE185-8E9F-4030-8638-AD1F48D285BF}" type="parTrans" cxnId="{C89BEA53-4C52-4E54-B179-4231471D2F48}">
      <dgm:prSet/>
      <dgm:spPr/>
      <dgm:t>
        <a:bodyPr/>
        <a:lstStyle/>
        <a:p>
          <a:endParaRPr lang="en-US"/>
        </a:p>
      </dgm:t>
    </dgm:pt>
    <dgm:pt modelId="{798DACA5-6FF6-41A3-9C40-0E402164C426}" type="sibTrans" cxnId="{C89BEA53-4C52-4E54-B179-4231471D2F48}">
      <dgm:prSet/>
      <dgm:spPr/>
      <dgm:t>
        <a:bodyPr/>
        <a:lstStyle/>
        <a:p>
          <a:endParaRPr lang="en-US"/>
        </a:p>
      </dgm:t>
    </dgm:pt>
    <dgm:pt modelId="{CE503C56-AE42-4E87-86B0-A4BADE9E951F}">
      <dgm:prSet/>
      <dgm:spPr/>
      <dgm:t>
        <a:bodyPr/>
        <a:lstStyle/>
        <a:p>
          <a:r>
            <a:rPr lang="en-GB"/>
            <a:t>Providing Services – F&amp;B, Hospitality &amp; Retail</a:t>
          </a:r>
          <a:endParaRPr lang="en-US"/>
        </a:p>
      </dgm:t>
    </dgm:pt>
    <dgm:pt modelId="{486642B6-B14B-446D-8182-231AF4731A6F}" type="parTrans" cxnId="{0C0F0303-8C22-467A-B358-1CC755A474CC}">
      <dgm:prSet/>
      <dgm:spPr/>
      <dgm:t>
        <a:bodyPr/>
        <a:lstStyle/>
        <a:p>
          <a:endParaRPr lang="en-US"/>
        </a:p>
      </dgm:t>
    </dgm:pt>
    <dgm:pt modelId="{56A5F0CA-6828-4D28-A7CF-945DBE4EA61E}" type="sibTrans" cxnId="{0C0F0303-8C22-467A-B358-1CC755A474CC}">
      <dgm:prSet/>
      <dgm:spPr/>
      <dgm:t>
        <a:bodyPr/>
        <a:lstStyle/>
        <a:p>
          <a:endParaRPr lang="en-US"/>
        </a:p>
      </dgm:t>
    </dgm:pt>
    <dgm:pt modelId="{51E57894-2F91-4DB5-BA00-F9E2B8DCC36A}">
      <dgm:prSet/>
      <dgm:spPr/>
      <dgm:t>
        <a:bodyPr/>
        <a:lstStyle/>
        <a:p>
          <a:r>
            <a:rPr lang="en-GB"/>
            <a:t>Legalities &amp; Risk Management</a:t>
          </a:r>
          <a:endParaRPr lang="en-US"/>
        </a:p>
      </dgm:t>
    </dgm:pt>
    <dgm:pt modelId="{4DC50FC2-F471-45E4-9447-E1D1D78DB716}" type="parTrans" cxnId="{E383FF1C-A966-4097-9584-B3D752106E22}">
      <dgm:prSet/>
      <dgm:spPr/>
      <dgm:t>
        <a:bodyPr/>
        <a:lstStyle/>
        <a:p>
          <a:endParaRPr lang="en-US"/>
        </a:p>
      </dgm:t>
    </dgm:pt>
    <dgm:pt modelId="{72760372-AE47-40E1-BB23-F4E30BE09D47}" type="sibTrans" cxnId="{E383FF1C-A966-4097-9584-B3D752106E22}">
      <dgm:prSet/>
      <dgm:spPr/>
      <dgm:t>
        <a:bodyPr/>
        <a:lstStyle/>
        <a:p>
          <a:endParaRPr lang="en-US"/>
        </a:p>
      </dgm:t>
    </dgm:pt>
    <dgm:pt modelId="{8FD8BC60-5FE8-4AA2-97ED-E09527FDFCDE}">
      <dgm:prSet/>
      <dgm:spPr/>
      <dgm:t>
        <a:bodyPr/>
        <a:lstStyle/>
        <a:p>
          <a:r>
            <a:rPr lang="en-GB"/>
            <a:t>Satisfying Customers – CRM</a:t>
          </a:r>
          <a:endParaRPr lang="en-US"/>
        </a:p>
      </dgm:t>
    </dgm:pt>
    <dgm:pt modelId="{C8AE2280-149B-45F3-8CD1-A86B9A2F3C3A}" type="parTrans" cxnId="{2EBC4125-E45F-4C46-837C-54F40576732C}">
      <dgm:prSet/>
      <dgm:spPr/>
      <dgm:t>
        <a:bodyPr/>
        <a:lstStyle/>
        <a:p>
          <a:endParaRPr lang="en-US"/>
        </a:p>
      </dgm:t>
    </dgm:pt>
    <dgm:pt modelId="{D237F2FC-C7C9-42FB-8359-1D3CED5F1C5F}" type="sibTrans" cxnId="{2EBC4125-E45F-4C46-837C-54F40576732C}">
      <dgm:prSet/>
      <dgm:spPr/>
      <dgm:t>
        <a:bodyPr/>
        <a:lstStyle/>
        <a:p>
          <a:endParaRPr lang="en-US"/>
        </a:p>
      </dgm:t>
    </dgm:pt>
    <dgm:pt modelId="{DADDFD05-76AE-45EE-A7B7-4A0C0E5C47D0}">
      <dgm:prSet/>
      <dgm:spPr/>
      <dgm:t>
        <a:bodyPr/>
        <a:lstStyle/>
        <a:p>
          <a:r>
            <a:rPr lang="en-GB"/>
            <a:t>Service &amp; Operational Quality</a:t>
          </a:r>
          <a:endParaRPr lang="en-US"/>
        </a:p>
      </dgm:t>
    </dgm:pt>
    <dgm:pt modelId="{52D5F384-4526-4042-B764-CBF955677691}" type="parTrans" cxnId="{B0187B1F-CB1C-4390-912D-2D41D20EDDD0}">
      <dgm:prSet/>
      <dgm:spPr/>
      <dgm:t>
        <a:bodyPr/>
        <a:lstStyle/>
        <a:p>
          <a:endParaRPr lang="en-US"/>
        </a:p>
      </dgm:t>
    </dgm:pt>
    <dgm:pt modelId="{7A785FF0-C102-4F5D-8496-2D8608AB8E67}" type="sibTrans" cxnId="{B0187B1F-CB1C-4390-912D-2D41D20EDDD0}">
      <dgm:prSet/>
      <dgm:spPr/>
      <dgm:t>
        <a:bodyPr/>
        <a:lstStyle/>
        <a:p>
          <a:endParaRPr lang="en-US"/>
        </a:p>
      </dgm:t>
    </dgm:pt>
    <dgm:pt modelId="{1F12FF1A-7877-40B5-9B4B-F9EF0BAD370F}">
      <dgm:prSet/>
      <dgm:spPr/>
      <dgm:t>
        <a:bodyPr/>
        <a:lstStyle/>
        <a:p>
          <a:r>
            <a:rPr lang="en-GB"/>
            <a:t>Risk Management</a:t>
          </a:r>
          <a:endParaRPr lang="en-US"/>
        </a:p>
      </dgm:t>
    </dgm:pt>
    <dgm:pt modelId="{9516AC1E-B10E-49BB-B5DB-6872FE12F03C}" type="parTrans" cxnId="{61B1761E-3DEF-4C31-8AAD-FC5D8B5ED52D}">
      <dgm:prSet/>
      <dgm:spPr/>
      <dgm:t>
        <a:bodyPr/>
        <a:lstStyle/>
        <a:p>
          <a:endParaRPr lang="en-US"/>
        </a:p>
      </dgm:t>
    </dgm:pt>
    <dgm:pt modelId="{C66ECA6A-09EB-44EA-9760-5157A75D6CDB}" type="sibTrans" cxnId="{61B1761E-3DEF-4C31-8AAD-FC5D8B5ED52D}">
      <dgm:prSet/>
      <dgm:spPr/>
      <dgm:t>
        <a:bodyPr/>
        <a:lstStyle/>
        <a:p>
          <a:endParaRPr lang="en-US"/>
        </a:p>
      </dgm:t>
    </dgm:pt>
    <dgm:pt modelId="{68F32E96-8EDA-4EF7-97F0-F4C584D76317}">
      <dgm:prSet/>
      <dgm:spPr/>
      <dgm:t>
        <a:bodyPr/>
        <a:lstStyle/>
        <a:p>
          <a:r>
            <a:rPr lang="en-GB"/>
            <a:t>HR – Recruitment, Onboarding, Talent Development &amp; Staff Management</a:t>
          </a:r>
          <a:endParaRPr lang="en-US"/>
        </a:p>
      </dgm:t>
    </dgm:pt>
    <dgm:pt modelId="{32D8CB94-810F-4D10-8B44-60BDD1593FBC}" type="parTrans" cxnId="{3C29EB9A-8D15-403D-BFB6-156C7C6B3EFA}">
      <dgm:prSet/>
      <dgm:spPr/>
      <dgm:t>
        <a:bodyPr/>
        <a:lstStyle/>
        <a:p>
          <a:endParaRPr lang="en-US"/>
        </a:p>
      </dgm:t>
    </dgm:pt>
    <dgm:pt modelId="{83F1F086-AFD9-4B1F-BE90-5526B26C8835}" type="sibTrans" cxnId="{3C29EB9A-8D15-403D-BFB6-156C7C6B3EFA}">
      <dgm:prSet/>
      <dgm:spPr/>
      <dgm:t>
        <a:bodyPr/>
        <a:lstStyle/>
        <a:p>
          <a:endParaRPr lang="en-US"/>
        </a:p>
      </dgm:t>
    </dgm:pt>
    <dgm:pt modelId="{5D1BAD44-5353-4880-BDB9-89FF7CC13F61}">
      <dgm:prSet/>
      <dgm:spPr/>
      <dgm:t>
        <a:bodyPr/>
        <a:lstStyle/>
        <a:p>
          <a:r>
            <a:rPr lang="en-GB"/>
            <a:t>Finance  - Profits v Costs</a:t>
          </a:r>
          <a:endParaRPr lang="en-US"/>
        </a:p>
      </dgm:t>
    </dgm:pt>
    <dgm:pt modelId="{BB67E42B-426B-490E-94F6-A39A6B545698}" type="parTrans" cxnId="{A2DDCDAC-89CA-4A81-8772-5F93325DD1B6}">
      <dgm:prSet/>
      <dgm:spPr/>
      <dgm:t>
        <a:bodyPr/>
        <a:lstStyle/>
        <a:p>
          <a:endParaRPr lang="en-US"/>
        </a:p>
      </dgm:t>
    </dgm:pt>
    <dgm:pt modelId="{5FA5B1DD-A6F0-4E3B-A9A7-CC099C2C33F5}" type="sibTrans" cxnId="{A2DDCDAC-89CA-4A81-8772-5F93325DD1B6}">
      <dgm:prSet/>
      <dgm:spPr/>
      <dgm:t>
        <a:bodyPr/>
        <a:lstStyle/>
        <a:p>
          <a:endParaRPr lang="en-US"/>
        </a:p>
      </dgm:t>
    </dgm:pt>
    <dgm:pt modelId="{6710CF90-9F8B-4DDE-A94E-233C2BC0C54C}" type="pres">
      <dgm:prSet presAssocID="{B98CDB93-D1DD-4BC9-88D0-09BAD29D6019}" presName="diagram" presStyleCnt="0">
        <dgm:presLayoutVars>
          <dgm:dir/>
          <dgm:resizeHandles val="exact"/>
        </dgm:presLayoutVars>
      </dgm:prSet>
      <dgm:spPr/>
    </dgm:pt>
    <dgm:pt modelId="{FBA1338B-EC09-4B46-B1F0-A77ADCDC68C9}" type="pres">
      <dgm:prSet presAssocID="{A7E7FDCE-ECE6-43AD-8C91-CB921610F748}" presName="node" presStyleLbl="node1" presStyleIdx="0" presStyleCnt="10">
        <dgm:presLayoutVars>
          <dgm:bulletEnabled val="1"/>
        </dgm:presLayoutVars>
      </dgm:prSet>
      <dgm:spPr/>
    </dgm:pt>
    <dgm:pt modelId="{739A8EE7-56AF-4930-8ABA-279A3D22E284}" type="pres">
      <dgm:prSet presAssocID="{00C31C49-0681-42A5-AC95-DF6979357E55}" presName="sibTrans" presStyleCnt="0"/>
      <dgm:spPr/>
    </dgm:pt>
    <dgm:pt modelId="{98BDC75C-6C6D-49BF-BE99-E1D7E29F40A9}" type="pres">
      <dgm:prSet presAssocID="{D19D756B-5AA0-4BB6-BDCF-D9212C51A768}" presName="node" presStyleLbl="node1" presStyleIdx="1" presStyleCnt="10">
        <dgm:presLayoutVars>
          <dgm:bulletEnabled val="1"/>
        </dgm:presLayoutVars>
      </dgm:prSet>
      <dgm:spPr/>
    </dgm:pt>
    <dgm:pt modelId="{A261E245-F296-4FF6-935D-AC4502B667DF}" type="pres">
      <dgm:prSet presAssocID="{8C231D18-DBF8-45EB-A05C-62944C36E615}" presName="sibTrans" presStyleCnt="0"/>
      <dgm:spPr/>
    </dgm:pt>
    <dgm:pt modelId="{1DEFC6E4-7B72-4F1E-BAE4-7A5941EEF3B6}" type="pres">
      <dgm:prSet presAssocID="{023F2D8C-4032-4012-89CB-B17D2E81FC29}" presName="node" presStyleLbl="node1" presStyleIdx="2" presStyleCnt="10">
        <dgm:presLayoutVars>
          <dgm:bulletEnabled val="1"/>
        </dgm:presLayoutVars>
      </dgm:prSet>
      <dgm:spPr/>
    </dgm:pt>
    <dgm:pt modelId="{21380D30-7296-4C63-AAA9-699E1B0A191A}" type="pres">
      <dgm:prSet presAssocID="{798DACA5-6FF6-41A3-9C40-0E402164C426}" presName="sibTrans" presStyleCnt="0"/>
      <dgm:spPr/>
    </dgm:pt>
    <dgm:pt modelId="{1E105DE0-0792-4263-B710-A07B0DB24859}" type="pres">
      <dgm:prSet presAssocID="{CE503C56-AE42-4E87-86B0-A4BADE9E951F}" presName="node" presStyleLbl="node1" presStyleIdx="3" presStyleCnt="10">
        <dgm:presLayoutVars>
          <dgm:bulletEnabled val="1"/>
        </dgm:presLayoutVars>
      </dgm:prSet>
      <dgm:spPr/>
    </dgm:pt>
    <dgm:pt modelId="{3197D78D-7793-484C-B213-3F4AD0EDE2D4}" type="pres">
      <dgm:prSet presAssocID="{56A5F0CA-6828-4D28-A7CF-945DBE4EA61E}" presName="sibTrans" presStyleCnt="0"/>
      <dgm:spPr/>
    </dgm:pt>
    <dgm:pt modelId="{EA91FF8A-CC0B-4610-B8C5-414835F8BE71}" type="pres">
      <dgm:prSet presAssocID="{51E57894-2F91-4DB5-BA00-F9E2B8DCC36A}" presName="node" presStyleLbl="node1" presStyleIdx="4" presStyleCnt="10">
        <dgm:presLayoutVars>
          <dgm:bulletEnabled val="1"/>
        </dgm:presLayoutVars>
      </dgm:prSet>
      <dgm:spPr/>
    </dgm:pt>
    <dgm:pt modelId="{A7E269F5-1E5F-4A9F-908A-9034985D565B}" type="pres">
      <dgm:prSet presAssocID="{72760372-AE47-40E1-BB23-F4E30BE09D47}" presName="sibTrans" presStyleCnt="0"/>
      <dgm:spPr/>
    </dgm:pt>
    <dgm:pt modelId="{0B0E16C0-83EF-4DC8-AECD-9904180D35A1}" type="pres">
      <dgm:prSet presAssocID="{8FD8BC60-5FE8-4AA2-97ED-E09527FDFCDE}" presName="node" presStyleLbl="node1" presStyleIdx="5" presStyleCnt="10">
        <dgm:presLayoutVars>
          <dgm:bulletEnabled val="1"/>
        </dgm:presLayoutVars>
      </dgm:prSet>
      <dgm:spPr/>
    </dgm:pt>
    <dgm:pt modelId="{5EF5A31F-0E02-4FFE-B5A9-0A910075AB51}" type="pres">
      <dgm:prSet presAssocID="{D237F2FC-C7C9-42FB-8359-1D3CED5F1C5F}" presName="sibTrans" presStyleCnt="0"/>
      <dgm:spPr/>
    </dgm:pt>
    <dgm:pt modelId="{EEB78E43-9725-4D1D-87BC-B80CBEAE4868}" type="pres">
      <dgm:prSet presAssocID="{DADDFD05-76AE-45EE-A7B7-4A0C0E5C47D0}" presName="node" presStyleLbl="node1" presStyleIdx="6" presStyleCnt="10">
        <dgm:presLayoutVars>
          <dgm:bulletEnabled val="1"/>
        </dgm:presLayoutVars>
      </dgm:prSet>
      <dgm:spPr/>
    </dgm:pt>
    <dgm:pt modelId="{1BC0D2F1-B540-4B2E-AF7C-3C9ED974F189}" type="pres">
      <dgm:prSet presAssocID="{7A785FF0-C102-4F5D-8496-2D8608AB8E67}" presName="sibTrans" presStyleCnt="0"/>
      <dgm:spPr/>
    </dgm:pt>
    <dgm:pt modelId="{83968805-018C-4C77-B868-D1A765B22B44}" type="pres">
      <dgm:prSet presAssocID="{1F12FF1A-7877-40B5-9B4B-F9EF0BAD370F}" presName="node" presStyleLbl="node1" presStyleIdx="7" presStyleCnt="10">
        <dgm:presLayoutVars>
          <dgm:bulletEnabled val="1"/>
        </dgm:presLayoutVars>
      </dgm:prSet>
      <dgm:spPr/>
    </dgm:pt>
    <dgm:pt modelId="{94D1CA89-EA76-4AE7-A68A-3DA8007D392B}" type="pres">
      <dgm:prSet presAssocID="{C66ECA6A-09EB-44EA-9760-5157A75D6CDB}" presName="sibTrans" presStyleCnt="0"/>
      <dgm:spPr/>
    </dgm:pt>
    <dgm:pt modelId="{5822476F-0758-4C51-9B46-858D022E98B8}" type="pres">
      <dgm:prSet presAssocID="{68F32E96-8EDA-4EF7-97F0-F4C584D76317}" presName="node" presStyleLbl="node1" presStyleIdx="8" presStyleCnt="10">
        <dgm:presLayoutVars>
          <dgm:bulletEnabled val="1"/>
        </dgm:presLayoutVars>
      </dgm:prSet>
      <dgm:spPr/>
    </dgm:pt>
    <dgm:pt modelId="{3C670C59-CEA7-4B57-BDAE-43C08D4A080A}" type="pres">
      <dgm:prSet presAssocID="{83F1F086-AFD9-4B1F-BE90-5526B26C8835}" presName="sibTrans" presStyleCnt="0"/>
      <dgm:spPr/>
    </dgm:pt>
    <dgm:pt modelId="{8EC378C9-2F41-46FE-9866-8785687F37C0}" type="pres">
      <dgm:prSet presAssocID="{5D1BAD44-5353-4880-BDB9-89FF7CC13F61}" presName="node" presStyleLbl="node1" presStyleIdx="9" presStyleCnt="10">
        <dgm:presLayoutVars>
          <dgm:bulletEnabled val="1"/>
        </dgm:presLayoutVars>
      </dgm:prSet>
      <dgm:spPr/>
    </dgm:pt>
  </dgm:ptLst>
  <dgm:cxnLst>
    <dgm:cxn modelId="{0C0F0303-8C22-467A-B358-1CC755A474CC}" srcId="{B98CDB93-D1DD-4BC9-88D0-09BAD29D6019}" destId="{CE503C56-AE42-4E87-86B0-A4BADE9E951F}" srcOrd="3" destOrd="0" parTransId="{486642B6-B14B-446D-8182-231AF4731A6F}" sibTransId="{56A5F0CA-6828-4D28-A7CF-945DBE4EA61E}"/>
    <dgm:cxn modelId="{E383FF1C-A966-4097-9584-B3D752106E22}" srcId="{B98CDB93-D1DD-4BC9-88D0-09BAD29D6019}" destId="{51E57894-2F91-4DB5-BA00-F9E2B8DCC36A}" srcOrd="4" destOrd="0" parTransId="{4DC50FC2-F471-45E4-9447-E1D1D78DB716}" sibTransId="{72760372-AE47-40E1-BB23-F4E30BE09D47}"/>
    <dgm:cxn modelId="{61B1761E-3DEF-4C31-8AAD-FC5D8B5ED52D}" srcId="{B98CDB93-D1DD-4BC9-88D0-09BAD29D6019}" destId="{1F12FF1A-7877-40B5-9B4B-F9EF0BAD370F}" srcOrd="7" destOrd="0" parTransId="{9516AC1E-B10E-49BB-B5DB-6872FE12F03C}" sibTransId="{C66ECA6A-09EB-44EA-9760-5157A75D6CDB}"/>
    <dgm:cxn modelId="{B0187B1F-CB1C-4390-912D-2D41D20EDDD0}" srcId="{B98CDB93-D1DD-4BC9-88D0-09BAD29D6019}" destId="{DADDFD05-76AE-45EE-A7B7-4A0C0E5C47D0}" srcOrd="6" destOrd="0" parTransId="{52D5F384-4526-4042-B764-CBF955677691}" sibTransId="{7A785FF0-C102-4F5D-8496-2D8608AB8E67}"/>
    <dgm:cxn modelId="{2EBC4125-E45F-4C46-837C-54F40576732C}" srcId="{B98CDB93-D1DD-4BC9-88D0-09BAD29D6019}" destId="{8FD8BC60-5FE8-4AA2-97ED-E09527FDFCDE}" srcOrd="5" destOrd="0" parTransId="{C8AE2280-149B-45F3-8CD1-A86B9A2F3C3A}" sibTransId="{D237F2FC-C7C9-42FB-8359-1D3CED5F1C5F}"/>
    <dgm:cxn modelId="{24FBA95F-8E14-4863-AD38-9047C5902645}" type="presOf" srcId="{1F12FF1A-7877-40B5-9B4B-F9EF0BAD370F}" destId="{83968805-018C-4C77-B868-D1A765B22B44}" srcOrd="0" destOrd="0" presId="urn:microsoft.com/office/officeart/2005/8/layout/default"/>
    <dgm:cxn modelId="{30021F61-FB55-4500-A856-238A073B1871}" type="presOf" srcId="{B98CDB93-D1DD-4BC9-88D0-09BAD29D6019}" destId="{6710CF90-9F8B-4DDE-A94E-233C2BC0C54C}" srcOrd="0" destOrd="0" presId="urn:microsoft.com/office/officeart/2005/8/layout/default"/>
    <dgm:cxn modelId="{D29F0568-06C0-45A4-B14B-87C77822F1F4}" type="presOf" srcId="{DADDFD05-76AE-45EE-A7B7-4A0C0E5C47D0}" destId="{EEB78E43-9725-4D1D-87BC-B80CBEAE4868}" srcOrd="0" destOrd="0" presId="urn:microsoft.com/office/officeart/2005/8/layout/default"/>
    <dgm:cxn modelId="{1638874D-926E-4B43-AC20-3A16BC56D46C}" type="presOf" srcId="{A7E7FDCE-ECE6-43AD-8C91-CB921610F748}" destId="{FBA1338B-EC09-4B46-B1F0-A77ADCDC68C9}" srcOrd="0" destOrd="0" presId="urn:microsoft.com/office/officeart/2005/8/layout/default"/>
    <dgm:cxn modelId="{4590224E-5D1D-41A8-8235-C2E496AAC597}" type="presOf" srcId="{68F32E96-8EDA-4EF7-97F0-F4C584D76317}" destId="{5822476F-0758-4C51-9B46-858D022E98B8}" srcOrd="0" destOrd="0" presId="urn:microsoft.com/office/officeart/2005/8/layout/default"/>
    <dgm:cxn modelId="{C89BEA53-4C52-4E54-B179-4231471D2F48}" srcId="{B98CDB93-D1DD-4BC9-88D0-09BAD29D6019}" destId="{023F2D8C-4032-4012-89CB-B17D2E81FC29}" srcOrd="2" destOrd="0" parTransId="{410EE185-8E9F-4030-8638-AD1F48D285BF}" sibTransId="{798DACA5-6FF6-41A3-9C40-0E402164C426}"/>
    <dgm:cxn modelId="{003DC279-7D93-4E1C-A471-F1E849722F92}" type="presOf" srcId="{CE503C56-AE42-4E87-86B0-A4BADE9E951F}" destId="{1E105DE0-0792-4263-B710-A07B0DB24859}" srcOrd="0" destOrd="0" presId="urn:microsoft.com/office/officeart/2005/8/layout/default"/>
    <dgm:cxn modelId="{2BC6378B-7BCF-4F86-98C5-8531E86D5B08}" type="presOf" srcId="{8FD8BC60-5FE8-4AA2-97ED-E09527FDFCDE}" destId="{0B0E16C0-83EF-4DC8-AECD-9904180D35A1}" srcOrd="0" destOrd="0" presId="urn:microsoft.com/office/officeart/2005/8/layout/default"/>
    <dgm:cxn modelId="{ECDBE699-2B2D-427D-863C-380F9E2BEB00}" type="presOf" srcId="{D19D756B-5AA0-4BB6-BDCF-D9212C51A768}" destId="{98BDC75C-6C6D-49BF-BE99-E1D7E29F40A9}" srcOrd="0" destOrd="0" presId="urn:microsoft.com/office/officeart/2005/8/layout/default"/>
    <dgm:cxn modelId="{3C29EB9A-8D15-403D-BFB6-156C7C6B3EFA}" srcId="{B98CDB93-D1DD-4BC9-88D0-09BAD29D6019}" destId="{68F32E96-8EDA-4EF7-97F0-F4C584D76317}" srcOrd="8" destOrd="0" parTransId="{32D8CB94-810F-4D10-8B44-60BDD1593FBC}" sibTransId="{83F1F086-AFD9-4B1F-BE90-5526B26C8835}"/>
    <dgm:cxn modelId="{F5C6A7A1-E5AD-4C60-9298-5E2B575A42E0}" type="presOf" srcId="{5D1BAD44-5353-4880-BDB9-89FF7CC13F61}" destId="{8EC378C9-2F41-46FE-9866-8785687F37C0}" srcOrd="0" destOrd="0" presId="urn:microsoft.com/office/officeart/2005/8/layout/default"/>
    <dgm:cxn modelId="{DF860FA6-21FE-48B7-B802-F6B47ADF4D31}" type="presOf" srcId="{023F2D8C-4032-4012-89CB-B17D2E81FC29}" destId="{1DEFC6E4-7B72-4F1E-BAE4-7A5941EEF3B6}" srcOrd="0" destOrd="0" presId="urn:microsoft.com/office/officeart/2005/8/layout/default"/>
    <dgm:cxn modelId="{2F2BBDAC-FD57-444C-8A78-1C926E8BC97B}" srcId="{B98CDB93-D1DD-4BC9-88D0-09BAD29D6019}" destId="{A7E7FDCE-ECE6-43AD-8C91-CB921610F748}" srcOrd="0" destOrd="0" parTransId="{C838760C-1B2A-4F6A-B6EE-79BF37AAFDEA}" sibTransId="{00C31C49-0681-42A5-AC95-DF6979357E55}"/>
    <dgm:cxn modelId="{A2DDCDAC-89CA-4A81-8772-5F93325DD1B6}" srcId="{B98CDB93-D1DD-4BC9-88D0-09BAD29D6019}" destId="{5D1BAD44-5353-4880-BDB9-89FF7CC13F61}" srcOrd="9" destOrd="0" parTransId="{BB67E42B-426B-490E-94F6-A39A6B545698}" sibTransId="{5FA5B1DD-A6F0-4E3B-A9A7-CC099C2C33F5}"/>
    <dgm:cxn modelId="{F4B333BB-CC01-4F3C-B4A0-608130F52887}" srcId="{B98CDB93-D1DD-4BC9-88D0-09BAD29D6019}" destId="{D19D756B-5AA0-4BB6-BDCF-D9212C51A768}" srcOrd="1" destOrd="0" parTransId="{D9F37057-A83E-4BDD-9709-83B72EC2BA8C}" sibTransId="{8C231D18-DBF8-45EB-A05C-62944C36E615}"/>
    <dgm:cxn modelId="{1B3CA8E3-4580-46DC-BBFE-5B8E656267E7}" type="presOf" srcId="{51E57894-2F91-4DB5-BA00-F9E2B8DCC36A}" destId="{EA91FF8A-CC0B-4610-B8C5-414835F8BE71}" srcOrd="0" destOrd="0" presId="urn:microsoft.com/office/officeart/2005/8/layout/default"/>
    <dgm:cxn modelId="{F94A7A9A-F66E-488C-B893-53B1ED520211}" type="presParOf" srcId="{6710CF90-9F8B-4DDE-A94E-233C2BC0C54C}" destId="{FBA1338B-EC09-4B46-B1F0-A77ADCDC68C9}" srcOrd="0" destOrd="0" presId="urn:microsoft.com/office/officeart/2005/8/layout/default"/>
    <dgm:cxn modelId="{E6809EC8-B3B3-4889-82EF-9432E6729813}" type="presParOf" srcId="{6710CF90-9F8B-4DDE-A94E-233C2BC0C54C}" destId="{739A8EE7-56AF-4930-8ABA-279A3D22E284}" srcOrd="1" destOrd="0" presId="urn:microsoft.com/office/officeart/2005/8/layout/default"/>
    <dgm:cxn modelId="{9BFB3404-6386-476F-8972-81D471AC034D}" type="presParOf" srcId="{6710CF90-9F8B-4DDE-A94E-233C2BC0C54C}" destId="{98BDC75C-6C6D-49BF-BE99-E1D7E29F40A9}" srcOrd="2" destOrd="0" presId="urn:microsoft.com/office/officeart/2005/8/layout/default"/>
    <dgm:cxn modelId="{3A96F813-B57E-4999-9189-AB737FEE2F94}" type="presParOf" srcId="{6710CF90-9F8B-4DDE-A94E-233C2BC0C54C}" destId="{A261E245-F296-4FF6-935D-AC4502B667DF}" srcOrd="3" destOrd="0" presId="urn:microsoft.com/office/officeart/2005/8/layout/default"/>
    <dgm:cxn modelId="{2FD0B467-DC77-453F-9CE3-1A6860E8C43A}" type="presParOf" srcId="{6710CF90-9F8B-4DDE-A94E-233C2BC0C54C}" destId="{1DEFC6E4-7B72-4F1E-BAE4-7A5941EEF3B6}" srcOrd="4" destOrd="0" presId="urn:microsoft.com/office/officeart/2005/8/layout/default"/>
    <dgm:cxn modelId="{B7D123F6-44FE-4B29-805B-0366A0CE816E}" type="presParOf" srcId="{6710CF90-9F8B-4DDE-A94E-233C2BC0C54C}" destId="{21380D30-7296-4C63-AAA9-699E1B0A191A}" srcOrd="5" destOrd="0" presId="urn:microsoft.com/office/officeart/2005/8/layout/default"/>
    <dgm:cxn modelId="{B76BED7D-FA2C-4C62-8778-F553E2C9F8BE}" type="presParOf" srcId="{6710CF90-9F8B-4DDE-A94E-233C2BC0C54C}" destId="{1E105DE0-0792-4263-B710-A07B0DB24859}" srcOrd="6" destOrd="0" presId="urn:microsoft.com/office/officeart/2005/8/layout/default"/>
    <dgm:cxn modelId="{8FA1733B-2072-42CB-93A0-316EC26ECAC0}" type="presParOf" srcId="{6710CF90-9F8B-4DDE-A94E-233C2BC0C54C}" destId="{3197D78D-7793-484C-B213-3F4AD0EDE2D4}" srcOrd="7" destOrd="0" presId="urn:microsoft.com/office/officeart/2005/8/layout/default"/>
    <dgm:cxn modelId="{29BE6A03-D8A4-4B98-90FF-42AFB3D0A345}" type="presParOf" srcId="{6710CF90-9F8B-4DDE-A94E-233C2BC0C54C}" destId="{EA91FF8A-CC0B-4610-B8C5-414835F8BE71}" srcOrd="8" destOrd="0" presId="urn:microsoft.com/office/officeart/2005/8/layout/default"/>
    <dgm:cxn modelId="{F3A645BD-919D-429F-A871-94AE647CF85C}" type="presParOf" srcId="{6710CF90-9F8B-4DDE-A94E-233C2BC0C54C}" destId="{A7E269F5-1E5F-4A9F-908A-9034985D565B}" srcOrd="9" destOrd="0" presId="urn:microsoft.com/office/officeart/2005/8/layout/default"/>
    <dgm:cxn modelId="{72F6BFB8-4E60-48CC-95D8-00C870B3118F}" type="presParOf" srcId="{6710CF90-9F8B-4DDE-A94E-233C2BC0C54C}" destId="{0B0E16C0-83EF-4DC8-AECD-9904180D35A1}" srcOrd="10" destOrd="0" presId="urn:microsoft.com/office/officeart/2005/8/layout/default"/>
    <dgm:cxn modelId="{71A87574-03D2-4150-849E-AC3130750FFC}" type="presParOf" srcId="{6710CF90-9F8B-4DDE-A94E-233C2BC0C54C}" destId="{5EF5A31F-0E02-4FFE-B5A9-0A910075AB51}" srcOrd="11" destOrd="0" presId="urn:microsoft.com/office/officeart/2005/8/layout/default"/>
    <dgm:cxn modelId="{86D9ED76-4C0C-4D8A-8CAE-838D8655952C}" type="presParOf" srcId="{6710CF90-9F8B-4DDE-A94E-233C2BC0C54C}" destId="{EEB78E43-9725-4D1D-87BC-B80CBEAE4868}" srcOrd="12" destOrd="0" presId="urn:microsoft.com/office/officeart/2005/8/layout/default"/>
    <dgm:cxn modelId="{2C00C9DF-1558-4AC7-8320-A9C8EEE6C210}" type="presParOf" srcId="{6710CF90-9F8B-4DDE-A94E-233C2BC0C54C}" destId="{1BC0D2F1-B540-4B2E-AF7C-3C9ED974F189}" srcOrd="13" destOrd="0" presId="urn:microsoft.com/office/officeart/2005/8/layout/default"/>
    <dgm:cxn modelId="{DA2F7B1D-0D6C-4A13-A3E1-9097436BD556}" type="presParOf" srcId="{6710CF90-9F8B-4DDE-A94E-233C2BC0C54C}" destId="{83968805-018C-4C77-B868-D1A765B22B44}" srcOrd="14" destOrd="0" presId="urn:microsoft.com/office/officeart/2005/8/layout/default"/>
    <dgm:cxn modelId="{0B526EFC-37A3-4EBA-B6BC-7FFCB765C1CF}" type="presParOf" srcId="{6710CF90-9F8B-4DDE-A94E-233C2BC0C54C}" destId="{94D1CA89-EA76-4AE7-A68A-3DA8007D392B}" srcOrd="15" destOrd="0" presId="urn:microsoft.com/office/officeart/2005/8/layout/default"/>
    <dgm:cxn modelId="{224912C0-9F44-4AF0-942D-F43DFAA224DC}" type="presParOf" srcId="{6710CF90-9F8B-4DDE-A94E-233C2BC0C54C}" destId="{5822476F-0758-4C51-9B46-858D022E98B8}" srcOrd="16" destOrd="0" presId="urn:microsoft.com/office/officeart/2005/8/layout/default"/>
    <dgm:cxn modelId="{1261652F-0E2F-4A8C-8DE1-7E2AC14222DC}" type="presParOf" srcId="{6710CF90-9F8B-4DDE-A94E-233C2BC0C54C}" destId="{3C670C59-CEA7-4B57-BDAE-43C08D4A080A}" srcOrd="17" destOrd="0" presId="urn:microsoft.com/office/officeart/2005/8/layout/default"/>
    <dgm:cxn modelId="{C8F9D126-AE15-4D54-AEFB-FA1931AE309F}" type="presParOf" srcId="{6710CF90-9F8B-4DDE-A94E-233C2BC0C54C}" destId="{8EC378C9-2F41-46FE-9866-8785687F37C0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6289D82-B6E7-4211-AAA7-66DE156F9871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9FAA5CE-5E4A-4885-8BDE-003B4DC34790}">
      <dgm:prSet/>
      <dgm:spPr/>
      <dgm:t>
        <a:bodyPr/>
        <a:lstStyle/>
        <a:p>
          <a:r>
            <a:rPr lang="en-GB"/>
            <a:t>Development &amp; Design</a:t>
          </a:r>
          <a:endParaRPr lang="en-US"/>
        </a:p>
      </dgm:t>
    </dgm:pt>
    <dgm:pt modelId="{5B69750B-EE14-411E-B7EF-2C8994657380}" type="parTrans" cxnId="{82544CC3-6E8E-4604-B15E-5EE634856909}">
      <dgm:prSet/>
      <dgm:spPr/>
      <dgm:t>
        <a:bodyPr/>
        <a:lstStyle/>
        <a:p>
          <a:endParaRPr lang="en-US"/>
        </a:p>
      </dgm:t>
    </dgm:pt>
    <dgm:pt modelId="{3A99E22C-812A-407E-B4B6-EFC8391312BA}" type="sibTrans" cxnId="{82544CC3-6E8E-4604-B15E-5EE634856909}">
      <dgm:prSet/>
      <dgm:spPr/>
      <dgm:t>
        <a:bodyPr/>
        <a:lstStyle/>
        <a:p>
          <a:endParaRPr lang="en-US"/>
        </a:p>
      </dgm:t>
    </dgm:pt>
    <dgm:pt modelId="{5E6127EB-FBBC-4717-A498-AE25735D0812}">
      <dgm:prSet/>
      <dgm:spPr/>
      <dgm:t>
        <a:bodyPr/>
        <a:lstStyle/>
        <a:p>
          <a:r>
            <a:rPr lang="en-GB"/>
            <a:t>Management &amp; Control</a:t>
          </a:r>
          <a:endParaRPr lang="en-US"/>
        </a:p>
      </dgm:t>
    </dgm:pt>
    <dgm:pt modelId="{B3CB757C-1E13-4316-B8A4-62EBE3C063B5}" type="parTrans" cxnId="{37C005FD-234A-4193-8E2A-DBFCF44A64E1}">
      <dgm:prSet/>
      <dgm:spPr/>
      <dgm:t>
        <a:bodyPr/>
        <a:lstStyle/>
        <a:p>
          <a:endParaRPr lang="en-US"/>
        </a:p>
      </dgm:t>
    </dgm:pt>
    <dgm:pt modelId="{060909A1-DD86-4CD8-B93E-8364FAA6156B}" type="sibTrans" cxnId="{37C005FD-234A-4193-8E2A-DBFCF44A64E1}">
      <dgm:prSet/>
      <dgm:spPr/>
      <dgm:t>
        <a:bodyPr/>
        <a:lstStyle/>
        <a:p>
          <a:endParaRPr lang="en-US"/>
        </a:p>
      </dgm:t>
    </dgm:pt>
    <dgm:pt modelId="{4FDFCB7E-2BCC-4ADA-BF7C-DFE693BC0BE4}">
      <dgm:prSet/>
      <dgm:spPr/>
      <dgm:t>
        <a:bodyPr/>
        <a:lstStyle/>
        <a:p>
          <a:r>
            <a:rPr lang="en-GB"/>
            <a:t>Risk Management</a:t>
          </a:r>
          <a:endParaRPr lang="en-US"/>
        </a:p>
      </dgm:t>
    </dgm:pt>
    <dgm:pt modelId="{E5F5C371-6C3D-4657-978E-78127AB48E90}" type="parTrans" cxnId="{94F34F20-1178-43BD-96C6-EBEFC4644D2F}">
      <dgm:prSet/>
      <dgm:spPr/>
      <dgm:t>
        <a:bodyPr/>
        <a:lstStyle/>
        <a:p>
          <a:endParaRPr lang="en-US"/>
        </a:p>
      </dgm:t>
    </dgm:pt>
    <dgm:pt modelId="{2D88B5A3-9384-4AE4-BDBB-678C1B17EF50}" type="sibTrans" cxnId="{94F34F20-1178-43BD-96C6-EBEFC4644D2F}">
      <dgm:prSet/>
      <dgm:spPr/>
      <dgm:t>
        <a:bodyPr/>
        <a:lstStyle/>
        <a:p>
          <a:endParaRPr lang="en-US"/>
        </a:p>
      </dgm:t>
    </dgm:pt>
    <dgm:pt modelId="{127CC2DB-4F2D-45B2-B250-6F5F24625813}">
      <dgm:prSet/>
      <dgm:spPr/>
      <dgm:t>
        <a:bodyPr/>
        <a:lstStyle/>
        <a:p>
          <a:r>
            <a:rPr lang="en-GB"/>
            <a:t>Legal &amp; Licencing</a:t>
          </a:r>
          <a:endParaRPr lang="en-US"/>
        </a:p>
      </dgm:t>
    </dgm:pt>
    <dgm:pt modelId="{73DCDFA1-F9A0-4BBB-A320-4E9391D4F20A}" type="parTrans" cxnId="{3FA22FC5-7E14-4FB9-A422-89CAB9C4CB60}">
      <dgm:prSet/>
      <dgm:spPr/>
      <dgm:t>
        <a:bodyPr/>
        <a:lstStyle/>
        <a:p>
          <a:endParaRPr lang="en-US"/>
        </a:p>
      </dgm:t>
    </dgm:pt>
    <dgm:pt modelId="{39AC2D48-2D32-4079-98D7-5A128F9B4C60}" type="sibTrans" cxnId="{3FA22FC5-7E14-4FB9-A422-89CAB9C4CB60}">
      <dgm:prSet/>
      <dgm:spPr/>
      <dgm:t>
        <a:bodyPr/>
        <a:lstStyle/>
        <a:p>
          <a:endParaRPr lang="en-US"/>
        </a:p>
      </dgm:t>
    </dgm:pt>
    <dgm:pt modelId="{E5A2C28E-9C2E-41EA-B07A-922750D284FC}">
      <dgm:prSet/>
      <dgm:spPr/>
      <dgm:t>
        <a:bodyPr/>
        <a:lstStyle/>
        <a:p>
          <a:r>
            <a:rPr lang="en-GB"/>
            <a:t>Recruitment, Training, Organisation &amp; Management of Staff</a:t>
          </a:r>
          <a:endParaRPr lang="en-US"/>
        </a:p>
      </dgm:t>
    </dgm:pt>
    <dgm:pt modelId="{8F720020-9654-4717-91C1-4BDB1FB4B682}" type="parTrans" cxnId="{73AF7946-BE77-42A4-AC60-B534DD16EDD7}">
      <dgm:prSet/>
      <dgm:spPr/>
      <dgm:t>
        <a:bodyPr/>
        <a:lstStyle/>
        <a:p>
          <a:endParaRPr lang="en-US"/>
        </a:p>
      </dgm:t>
    </dgm:pt>
    <dgm:pt modelId="{34D804B1-68CB-481C-9338-98E3707C6079}" type="sibTrans" cxnId="{73AF7946-BE77-42A4-AC60-B534DD16EDD7}">
      <dgm:prSet/>
      <dgm:spPr/>
      <dgm:t>
        <a:bodyPr/>
        <a:lstStyle/>
        <a:p>
          <a:endParaRPr lang="en-US"/>
        </a:p>
      </dgm:t>
    </dgm:pt>
    <dgm:pt modelId="{B9AA235B-BD73-41DD-A2BB-0F5CC72F352F}">
      <dgm:prSet/>
      <dgm:spPr/>
      <dgm:t>
        <a:bodyPr/>
        <a:lstStyle/>
        <a:p>
          <a:r>
            <a:rPr lang="en-GB"/>
            <a:t>Departments &amp; Responsibilities</a:t>
          </a:r>
          <a:endParaRPr lang="en-US"/>
        </a:p>
      </dgm:t>
    </dgm:pt>
    <dgm:pt modelId="{83D67AD6-DB2F-4205-A9BA-9719E2EE1F72}" type="parTrans" cxnId="{6768A665-0A6C-42C9-825D-15F6F9CED673}">
      <dgm:prSet/>
      <dgm:spPr/>
      <dgm:t>
        <a:bodyPr/>
        <a:lstStyle/>
        <a:p>
          <a:endParaRPr lang="en-US"/>
        </a:p>
      </dgm:t>
    </dgm:pt>
    <dgm:pt modelId="{9A1CBCCF-3675-4FB5-9DAB-CC922D42A365}" type="sibTrans" cxnId="{6768A665-0A6C-42C9-825D-15F6F9CED673}">
      <dgm:prSet/>
      <dgm:spPr/>
      <dgm:t>
        <a:bodyPr/>
        <a:lstStyle/>
        <a:p>
          <a:endParaRPr lang="en-US"/>
        </a:p>
      </dgm:t>
    </dgm:pt>
    <dgm:pt modelId="{44552370-36A0-4DD1-BE8E-6FDC160EBB37}">
      <dgm:prSet/>
      <dgm:spPr/>
      <dgm:t>
        <a:bodyPr/>
        <a:lstStyle/>
        <a:p>
          <a:r>
            <a:rPr lang="en-GB"/>
            <a:t>Customer Satisfaction &amp; Service Excellence</a:t>
          </a:r>
          <a:endParaRPr lang="en-US"/>
        </a:p>
      </dgm:t>
    </dgm:pt>
    <dgm:pt modelId="{5F6984F8-2732-4BF5-970B-B14682B51B87}" type="parTrans" cxnId="{9FA930B7-2404-4515-BE87-B69D40488C1E}">
      <dgm:prSet/>
      <dgm:spPr/>
      <dgm:t>
        <a:bodyPr/>
        <a:lstStyle/>
        <a:p>
          <a:endParaRPr lang="en-US"/>
        </a:p>
      </dgm:t>
    </dgm:pt>
    <dgm:pt modelId="{745CCAB1-B038-48DB-AF04-AC331F0F8744}" type="sibTrans" cxnId="{9FA930B7-2404-4515-BE87-B69D40488C1E}">
      <dgm:prSet/>
      <dgm:spPr/>
      <dgm:t>
        <a:bodyPr/>
        <a:lstStyle/>
        <a:p>
          <a:endParaRPr lang="en-US"/>
        </a:p>
      </dgm:t>
    </dgm:pt>
    <dgm:pt modelId="{E23E9A05-2BEF-41C9-A2CD-56D1CCBC02B5}">
      <dgm:prSet/>
      <dgm:spPr/>
      <dgm:t>
        <a:bodyPr/>
        <a:lstStyle/>
        <a:p>
          <a:r>
            <a:rPr lang="en-GB"/>
            <a:t>Crisis Management</a:t>
          </a:r>
          <a:endParaRPr lang="en-US"/>
        </a:p>
      </dgm:t>
    </dgm:pt>
    <dgm:pt modelId="{9FF3EC22-F1A4-4622-ACF1-14947AD5038F}" type="parTrans" cxnId="{1A2F51C6-2E35-43B0-BDF8-483875DE2F64}">
      <dgm:prSet/>
      <dgm:spPr/>
      <dgm:t>
        <a:bodyPr/>
        <a:lstStyle/>
        <a:p>
          <a:endParaRPr lang="en-US"/>
        </a:p>
      </dgm:t>
    </dgm:pt>
    <dgm:pt modelId="{D69E17DE-0FFB-42C9-8F74-C99CEEB1215A}" type="sibTrans" cxnId="{1A2F51C6-2E35-43B0-BDF8-483875DE2F64}">
      <dgm:prSet/>
      <dgm:spPr/>
      <dgm:t>
        <a:bodyPr/>
        <a:lstStyle/>
        <a:p>
          <a:endParaRPr lang="en-US"/>
        </a:p>
      </dgm:t>
    </dgm:pt>
    <dgm:pt modelId="{D8801791-B6A4-4796-A787-BBCD36DA430F}">
      <dgm:prSet/>
      <dgm:spPr/>
      <dgm:t>
        <a:bodyPr/>
        <a:lstStyle/>
        <a:p>
          <a:r>
            <a:rPr lang="en-GB"/>
            <a:t>Finance – Costs, Revenue &amp; Pricing / Profit &amp; Loss / Yield Management</a:t>
          </a:r>
          <a:endParaRPr lang="en-US"/>
        </a:p>
      </dgm:t>
    </dgm:pt>
    <dgm:pt modelId="{05684126-7346-4178-A7B7-3C3365B68742}" type="parTrans" cxnId="{CF68D2D0-F4E7-4375-81A7-7FE34799B3F1}">
      <dgm:prSet/>
      <dgm:spPr/>
      <dgm:t>
        <a:bodyPr/>
        <a:lstStyle/>
        <a:p>
          <a:endParaRPr lang="en-US"/>
        </a:p>
      </dgm:t>
    </dgm:pt>
    <dgm:pt modelId="{5A556E67-83BE-47A9-9D5B-DB6BE06663E0}" type="sibTrans" cxnId="{CF68D2D0-F4E7-4375-81A7-7FE34799B3F1}">
      <dgm:prSet/>
      <dgm:spPr/>
      <dgm:t>
        <a:bodyPr/>
        <a:lstStyle/>
        <a:p>
          <a:endParaRPr lang="en-US"/>
        </a:p>
      </dgm:t>
    </dgm:pt>
    <dgm:pt modelId="{B10B0535-5638-4A23-8CC9-BA177CA4B07D}">
      <dgm:prSet/>
      <dgm:spPr/>
      <dgm:t>
        <a:bodyPr/>
        <a:lstStyle/>
        <a:p>
          <a:r>
            <a:rPr lang="en-GB"/>
            <a:t>Operational Systems</a:t>
          </a:r>
          <a:endParaRPr lang="en-US"/>
        </a:p>
      </dgm:t>
    </dgm:pt>
    <dgm:pt modelId="{AE7AEC66-2F0D-4D45-B214-FFBE52CF23E4}" type="parTrans" cxnId="{E4DC6826-13FD-45C3-8989-AADD21887772}">
      <dgm:prSet/>
      <dgm:spPr/>
      <dgm:t>
        <a:bodyPr/>
        <a:lstStyle/>
        <a:p>
          <a:endParaRPr lang="en-US"/>
        </a:p>
      </dgm:t>
    </dgm:pt>
    <dgm:pt modelId="{13B6A77B-537B-4471-98D7-C8153E178C80}" type="sibTrans" cxnId="{E4DC6826-13FD-45C3-8989-AADD21887772}">
      <dgm:prSet/>
      <dgm:spPr/>
      <dgm:t>
        <a:bodyPr/>
        <a:lstStyle/>
        <a:p>
          <a:endParaRPr lang="en-US"/>
        </a:p>
      </dgm:t>
    </dgm:pt>
    <dgm:pt modelId="{C1B6CA57-5AB6-4BFD-A3CE-8AC377403EE1}">
      <dgm:prSet/>
      <dgm:spPr/>
      <dgm:t>
        <a:bodyPr/>
        <a:lstStyle/>
        <a:p>
          <a:r>
            <a:rPr lang="en-GB"/>
            <a:t>Stock Control / Order</a:t>
          </a:r>
          <a:endParaRPr lang="en-US"/>
        </a:p>
      </dgm:t>
    </dgm:pt>
    <dgm:pt modelId="{B4D9D687-015B-4205-95CB-D78FC3F26BA8}" type="parTrans" cxnId="{6C8B1ED8-F15E-44E2-9DDC-88A886B4042F}">
      <dgm:prSet/>
      <dgm:spPr/>
      <dgm:t>
        <a:bodyPr/>
        <a:lstStyle/>
        <a:p>
          <a:endParaRPr lang="en-US"/>
        </a:p>
      </dgm:t>
    </dgm:pt>
    <dgm:pt modelId="{49A0713A-37D5-477A-9472-42BE825DEE9E}" type="sibTrans" cxnId="{6C8B1ED8-F15E-44E2-9DDC-88A886B4042F}">
      <dgm:prSet/>
      <dgm:spPr/>
      <dgm:t>
        <a:bodyPr/>
        <a:lstStyle/>
        <a:p>
          <a:endParaRPr lang="en-US"/>
        </a:p>
      </dgm:t>
    </dgm:pt>
    <dgm:pt modelId="{4B24C986-4807-482E-9DA2-5E103BEA9616}" type="pres">
      <dgm:prSet presAssocID="{A6289D82-B6E7-4211-AAA7-66DE156F9871}" presName="diagram" presStyleCnt="0">
        <dgm:presLayoutVars>
          <dgm:dir/>
          <dgm:resizeHandles val="exact"/>
        </dgm:presLayoutVars>
      </dgm:prSet>
      <dgm:spPr/>
    </dgm:pt>
    <dgm:pt modelId="{3A5B6596-5973-4950-9B66-83A2FE931E90}" type="pres">
      <dgm:prSet presAssocID="{A9FAA5CE-5E4A-4885-8BDE-003B4DC34790}" presName="node" presStyleLbl="node1" presStyleIdx="0" presStyleCnt="11">
        <dgm:presLayoutVars>
          <dgm:bulletEnabled val="1"/>
        </dgm:presLayoutVars>
      </dgm:prSet>
      <dgm:spPr/>
    </dgm:pt>
    <dgm:pt modelId="{0DE9EC27-9C63-486A-AC4A-F8E1561BDCB3}" type="pres">
      <dgm:prSet presAssocID="{3A99E22C-812A-407E-B4B6-EFC8391312BA}" presName="sibTrans" presStyleCnt="0"/>
      <dgm:spPr/>
    </dgm:pt>
    <dgm:pt modelId="{E37CA0F7-718D-45D4-954A-765D40B62ED7}" type="pres">
      <dgm:prSet presAssocID="{5E6127EB-FBBC-4717-A498-AE25735D0812}" presName="node" presStyleLbl="node1" presStyleIdx="1" presStyleCnt="11">
        <dgm:presLayoutVars>
          <dgm:bulletEnabled val="1"/>
        </dgm:presLayoutVars>
      </dgm:prSet>
      <dgm:spPr/>
    </dgm:pt>
    <dgm:pt modelId="{CCE6BFCC-B849-418C-8B4F-92307447AB23}" type="pres">
      <dgm:prSet presAssocID="{060909A1-DD86-4CD8-B93E-8364FAA6156B}" presName="sibTrans" presStyleCnt="0"/>
      <dgm:spPr/>
    </dgm:pt>
    <dgm:pt modelId="{2D48DBFA-85EB-45C9-8BC9-2906493EA528}" type="pres">
      <dgm:prSet presAssocID="{4FDFCB7E-2BCC-4ADA-BF7C-DFE693BC0BE4}" presName="node" presStyleLbl="node1" presStyleIdx="2" presStyleCnt="11">
        <dgm:presLayoutVars>
          <dgm:bulletEnabled val="1"/>
        </dgm:presLayoutVars>
      </dgm:prSet>
      <dgm:spPr/>
    </dgm:pt>
    <dgm:pt modelId="{6D8596B5-9FEA-421B-904D-01B619067082}" type="pres">
      <dgm:prSet presAssocID="{2D88B5A3-9384-4AE4-BDBB-678C1B17EF50}" presName="sibTrans" presStyleCnt="0"/>
      <dgm:spPr/>
    </dgm:pt>
    <dgm:pt modelId="{A429909C-44B8-4685-9956-12DA552C6917}" type="pres">
      <dgm:prSet presAssocID="{127CC2DB-4F2D-45B2-B250-6F5F24625813}" presName="node" presStyleLbl="node1" presStyleIdx="3" presStyleCnt="11">
        <dgm:presLayoutVars>
          <dgm:bulletEnabled val="1"/>
        </dgm:presLayoutVars>
      </dgm:prSet>
      <dgm:spPr/>
    </dgm:pt>
    <dgm:pt modelId="{54C7C6D6-E2BB-420A-8DEE-13C2F69F5F2E}" type="pres">
      <dgm:prSet presAssocID="{39AC2D48-2D32-4079-98D7-5A128F9B4C60}" presName="sibTrans" presStyleCnt="0"/>
      <dgm:spPr/>
    </dgm:pt>
    <dgm:pt modelId="{CE3F09F7-A15F-45C6-B8FB-AF906B3678CE}" type="pres">
      <dgm:prSet presAssocID="{E5A2C28E-9C2E-41EA-B07A-922750D284FC}" presName="node" presStyleLbl="node1" presStyleIdx="4" presStyleCnt="11">
        <dgm:presLayoutVars>
          <dgm:bulletEnabled val="1"/>
        </dgm:presLayoutVars>
      </dgm:prSet>
      <dgm:spPr/>
    </dgm:pt>
    <dgm:pt modelId="{935F9B49-1D23-4B7D-9CC0-4673E8BB92A0}" type="pres">
      <dgm:prSet presAssocID="{34D804B1-68CB-481C-9338-98E3707C6079}" presName="sibTrans" presStyleCnt="0"/>
      <dgm:spPr/>
    </dgm:pt>
    <dgm:pt modelId="{5367827E-A14F-4161-989F-E1137A2D1186}" type="pres">
      <dgm:prSet presAssocID="{B9AA235B-BD73-41DD-A2BB-0F5CC72F352F}" presName="node" presStyleLbl="node1" presStyleIdx="5" presStyleCnt="11">
        <dgm:presLayoutVars>
          <dgm:bulletEnabled val="1"/>
        </dgm:presLayoutVars>
      </dgm:prSet>
      <dgm:spPr/>
    </dgm:pt>
    <dgm:pt modelId="{BF36C840-D3F6-4F50-A72B-451A5C0DBC12}" type="pres">
      <dgm:prSet presAssocID="{9A1CBCCF-3675-4FB5-9DAB-CC922D42A365}" presName="sibTrans" presStyleCnt="0"/>
      <dgm:spPr/>
    </dgm:pt>
    <dgm:pt modelId="{425FBA3D-800F-424E-B421-BCB5DF1584BC}" type="pres">
      <dgm:prSet presAssocID="{44552370-36A0-4DD1-BE8E-6FDC160EBB37}" presName="node" presStyleLbl="node1" presStyleIdx="6" presStyleCnt="11">
        <dgm:presLayoutVars>
          <dgm:bulletEnabled val="1"/>
        </dgm:presLayoutVars>
      </dgm:prSet>
      <dgm:spPr/>
    </dgm:pt>
    <dgm:pt modelId="{29E94B47-5F75-4C1F-812E-889BA6D58AB2}" type="pres">
      <dgm:prSet presAssocID="{745CCAB1-B038-48DB-AF04-AC331F0F8744}" presName="sibTrans" presStyleCnt="0"/>
      <dgm:spPr/>
    </dgm:pt>
    <dgm:pt modelId="{AF4E6CB3-C5B4-45B9-AE34-0EFA9FBCE2E6}" type="pres">
      <dgm:prSet presAssocID="{E23E9A05-2BEF-41C9-A2CD-56D1CCBC02B5}" presName="node" presStyleLbl="node1" presStyleIdx="7" presStyleCnt="11">
        <dgm:presLayoutVars>
          <dgm:bulletEnabled val="1"/>
        </dgm:presLayoutVars>
      </dgm:prSet>
      <dgm:spPr/>
    </dgm:pt>
    <dgm:pt modelId="{DA12B029-0A16-4BEE-8B0A-29ABD5E9C68C}" type="pres">
      <dgm:prSet presAssocID="{D69E17DE-0FFB-42C9-8F74-C99CEEB1215A}" presName="sibTrans" presStyleCnt="0"/>
      <dgm:spPr/>
    </dgm:pt>
    <dgm:pt modelId="{59C05FA5-5BF5-423A-A261-43223CA6B1D3}" type="pres">
      <dgm:prSet presAssocID="{D8801791-B6A4-4796-A787-BBCD36DA430F}" presName="node" presStyleLbl="node1" presStyleIdx="8" presStyleCnt="11">
        <dgm:presLayoutVars>
          <dgm:bulletEnabled val="1"/>
        </dgm:presLayoutVars>
      </dgm:prSet>
      <dgm:spPr/>
    </dgm:pt>
    <dgm:pt modelId="{3B67D72E-B174-459F-B6EA-56962F90B3CD}" type="pres">
      <dgm:prSet presAssocID="{5A556E67-83BE-47A9-9D5B-DB6BE06663E0}" presName="sibTrans" presStyleCnt="0"/>
      <dgm:spPr/>
    </dgm:pt>
    <dgm:pt modelId="{FC23A597-194E-4511-8F0A-38C306AC5932}" type="pres">
      <dgm:prSet presAssocID="{B10B0535-5638-4A23-8CC9-BA177CA4B07D}" presName="node" presStyleLbl="node1" presStyleIdx="9" presStyleCnt="11">
        <dgm:presLayoutVars>
          <dgm:bulletEnabled val="1"/>
        </dgm:presLayoutVars>
      </dgm:prSet>
      <dgm:spPr/>
    </dgm:pt>
    <dgm:pt modelId="{E0DE9CE4-6F51-431B-BAEE-DA93C4CD1453}" type="pres">
      <dgm:prSet presAssocID="{13B6A77B-537B-4471-98D7-C8153E178C80}" presName="sibTrans" presStyleCnt="0"/>
      <dgm:spPr/>
    </dgm:pt>
    <dgm:pt modelId="{8773C4BD-1AB9-4917-B709-AE81FA450681}" type="pres">
      <dgm:prSet presAssocID="{C1B6CA57-5AB6-4BFD-A3CE-8AC377403EE1}" presName="node" presStyleLbl="node1" presStyleIdx="10" presStyleCnt="11">
        <dgm:presLayoutVars>
          <dgm:bulletEnabled val="1"/>
        </dgm:presLayoutVars>
      </dgm:prSet>
      <dgm:spPr/>
    </dgm:pt>
  </dgm:ptLst>
  <dgm:cxnLst>
    <dgm:cxn modelId="{592E1E19-A973-43D4-805E-505AE5D7BD27}" type="presOf" srcId="{B10B0535-5638-4A23-8CC9-BA177CA4B07D}" destId="{FC23A597-194E-4511-8F0A-38C306AC5932}" srcOrd="0" destOrd="0" presId="urn:microsoft.com/office/officeart/2005/8/layout/default"/>
    <dgm:cxn modelId="{94F34F20-1178-43BD-96C6-EBEFC4644D2F}" srcId="{A6289D82-B6E7-4211-AAA7-66DE156F9871}" destId="{4FDFCB7E-2BCC-4ADA-BF7C-DFE693BC0BE4}" srcOrd="2" destOrd="0" parTransId="{E5F5C371-6C3D-4657-978E-78127AB48E90}" sibTransId="{2D88B5A3-9384-4AE4-BDBB-678C1B17EF50}"/>
    <dgm:cxn modelId="{8AFB1424-2F91-40CE-BF85-B6E96E1ED705}" type="presOf" srcId="{A6289D82-B6E7-4211-AAA7-66DE156F9871}" destId="{4B24C986-4807-482E-9DA2-5E103BEA9616}" srcOrd="0" destOrd="0" presId="urn:microsoft.com/office/officeart/2005/8/layout/default"/>
    <dgm:cxn modelId="{E4DC6826-13FD-45C3-8989-AADD21887772}" srcId="{A6289D82-B6E7-4211-AAA7-66DE156F9871}" destId="{B10B0535-5638-4A23-8CC9-BA177CA4B07D}" srcOrd="9" destOrd="0" parTransId="{AE7AEC66-2F0D-4D45-B214-FFBE52CF23E4}" sibTransId="{13B6A77B-537B-4471-98D7-C8153E178C80}"/>
    <dgm:cxn modelId="{0E428663-F5BB-459A-B890-8162A9DCD24E}" type="presOf" srcId="{127CC2DB-4F2D-45B2-B250-6F5F24625813}" destId="{A429909C-44B8-4685-9956-12DA552C6917}" srcOrd="0" destOrd="0" presId="urn:microsoft.com/office/officeart/2005/8/layout/default"/>
    <dgm:cxn modelId="{6768A665-0A6C-42C9-825D-15F6F9CED673}" srcId="{A6289D82-B6E7-4211-AAA7-66DE156F9871}" destId="{B9AA235B-BD73-41DD-A2BB-0F5CC72F352F}" srcOrd="5" destOrd="0" parTransId="{83D67AD6-DB2F-4205-A9BA-9719E2EE1F72}" sibTransId="{9A1CBCCF-3675-4FB5-9DAB-CC922D42A365}"/>
    <dgm:cxn modelId="{73AF7946-BE77-42A4-AC60-B534DD16EDD7}" srcId="{A6289D82-B6E7-4211-AAA7-66DE156F9871}" destId="{E5A2C28E-9C2E-41EA-B07A-922750D284FC}" srcOrd="4" destOrd="0" parTransId="{8F720020-9654-4717-91C1-4BDB1FB4B682}" sibTransId="{34D804B1-68CB-481C-9338-98E3707C6079}"/>
    <dgm:cxn modelId="{06E3574A-02AD-451E-920A-9D24084B373C}" type="presOf" srcId="{5E6127EB-FBBC-4717-A498-AE25735D0812}" destId="{E37CA0F7-718D-45D4-954A-765D40B62ED7}" srcOrd="0" destOrd="0" presId="urn:microsoft.com/office/officeart/2005/8/layout/default"/>
    <dgm:cxn modelId="{F5061372-AF88-46FB-91AD-7B85A7CCCC34}" type="presOf" srcId="{C1B6CA57-5AB6-4BFD-A3CE-8AC377403EE1}" destId="{8773C4BD-1AB9-4917-B709-AE81FA450681}" srcOrd="0" destOrd="0" presId="urn:microsoft.com/office/officeart/2005/8/layout/default"/>
    <dgm:cxn modelId="{80896656-EEF6-4AF4-90C2-E3295C2DFDFE}" type="presOf" srcId="{D8801791-B6A4-4796-A787-BBCD36DA430F}" destId="{59C05FA5-5BF5-423A-A261-43223CA6B1D3}" srcOrd="0" destOrd="0" presId="urn:microsoft.com/office/officeart/2005/8/layout/default"/>
    <dgm:cxn modelId="{0A7FF477-F42A-4E62-B07C-4CA5D268D304}" type="presOf" srcId="{B9AA235B-BD73-41DD-A2BB-0F5CC72F352F}" destId="{5367827E-A14F-4161-989F-E1137A2D1186}" srcOrd="0" destOrd="0" presId="urn:microsoft.com/office/officeart/2005/8/layout/default"/>
    <dgm:cxn modelId="{AE65C19B-845C-4CC5-B856-13FD5D617C04}" type="presOf" srcId="{4FDFCB7E-2BCC-4ADA-BF7C-DFE693BC0BE4}" destId="{2D48DBFA-85EB-45C9-8BC9-2906493EA528}" srcOrd="0" destOrd="0" presId="urn:microsoft.com/office/officeart/2005/8/layout/default"/>
    <dgm:cxn modelId="{51BC6EAE-0602-4752-BC23-6BAC031230D1}" type="presOf" srcId="{E23E9A05-2BEF-41C9-A2CD-56D1CCBC02B5}" destId="{AF4E6CB3-C5B4-45B9-AE34-0EFA9FBCE2E6}" srcOrd="0" destOrd="0" presId="urn:microsoft.com/office/officeart/2005/8/layout/default"/>
    <dgm:cxn modelId="{9FA930B7-2404-4515-BE87-B69D40488C1E}" srcId="{A6289D82-B6E7-4211-AAA7-66DE156F9871}" destId="{44552370-36A0-4DD1-BE8E-6FDC160EBB37}" srcOrd="6" destOrd="0" parTransId="{5F6984F8-2732-4BF5-970B-B14682B51B87}" sibTransId="{745CCAB1-B038-48DB-AF04-AC331F0F8744}"/>
    <dgm:cxn modelId="{CE5ABEB7-7A57-4CB6-9112-72195F2DC3EC}" type="presOf" srcId="{A9FAA5CE-5E4A-4885-8BDE-003B4DC34790}" destId="{3A5B6596-5973-4950-9B66-83A2FE931E90}" srcOrd="0" destOrd="0" presId="urn:microsoft.com/office/officeart/2005/8/layout/default"/>
    <dgm:cxn modelId="{FF40F5BA-FDD2-4E39-9315-63D572221985}" type="presOf" srcId="{E5A2C28E-9C2E-41EA-B07A-922750D284FC}" destId="{CE3F09F7-A15F-45C6-B8FB-AF906B3678CE}" srcOrd="0" destOrd="0" presId="urn:microsoft.com/office/officeart/2005/8/layout/default"/>
    <dgm:cxn modelId="{82544CC3-6E8E-4604-B15E-5EE634856909}" srcId="{A6289D82-B6E7-4211-AAA7-66DE156F9871}" destId="{A9FAA5CE-5E4A-4885-8BDE-003B4DC34790}" srcOrd="0" destOrd="0" parTransId="{5B69750B-EE14-411E-B7EF-2C8994657380}" sibTransId="{3A99E22C-812A-407E-B4B6-EFC8391312BA}"/>
    <dgm:cxn modelId="{3FA22FC5-7E14-4FB9-A422-89CAB9C4CB60}" srcId="{A6289D82-B6E7-4211-AAA7-66DE156F9871}" destId="{127CC2DB-4F2D-45B2-B250-6F5F24625813}" srcOrd="3" destOrd="0" parTransId="{73DCDFA1-F9A0-4BBB-A320-4E9391D4F20A}" sibTransId="{39AC2D48-2D32-4079-98D7-5A128F9B4C60}"/>
    <dgm:cxn modelId="{1A2F51C6-2E35-43B0-BDF8-483875DE2F64}" srcId="{A6289D82-B6E7-4211-AAA7-66DE156F9871}" destId="{E23E9A05-2BEF-41C9-A2CD-56D1CCBC02B5}" srcOrd="7" destOrd="0" parTransId="{9FF3EC22-F1A4-4622-ACF1-14947AD5038F}" sibTransId="{D69E17DE-0FFB-42C9-8F74-C99CEEB1215A}"/>
    <dgm:cxn modelId="{CF68D2D0-F4E7-4375-81A7-7FE34799B3F1}" srcId="{A6289D82-B6E7-4211-AAA7-66DE156F9871}" destId="{D8801791-B6A4-4796-A787-BBCD36DA430F}" srcOrd="8" destOrd="0" parTransId="{05684126-7346-4178-A7B7-3C3365B68742}" sibTransId="{5A556E67-83BE-47A9-9D5B-DB6BE06663E0}"/>
    <dgm:cxn modelId="{6C8B1ED8-F15E-44E2-9DDC-88A886B4042F}" srcId="{A6289D82-B6E7-4211-AAA7-66DE156F9871}" destId="{C1B6CA57-5AB6-4BFD-A3CE-8AC377403EE1}" srcOrd="10" destOrd="0" parTransId="{B4D9D687-015B-4205-95CB-D78FC3F26BA8}" sibTransId="{49A0713A-37D5-477A-9472-42BE825DEE9E}"/>
    <dgm:cxn modelId="{7C6559E9-C149-4876-8F68-F7582B6B3C32}" type="presOf" srcId="{44552370-36A0-4DD1-BE8E-6FDC160EBB37}" destId="{425FBA3D-800F-424E-B421-BCB5DF1584BC}" srcOrd="0" destOrd="0" presId="urn:microsoft.com/office/officeart/2005/8/layout/default"/>
    <dgm:cxn modelId="{37C005FD-234A-4193-8E2A-DBFCF44A64E1}" srcId="{A6289D82-B6E7-4211-AAA7-66DE156F9871}" destId="{5E6127EB-FBBC-4717-A498-AE25735D0812}" srcOrd="1" destOrd="0" parTransId="{B3CB757C-1E13-4316-B8A4-62EBE3C063B5}" sibTransId="{060909A1-DD86-4CD8-B93E-8364FAA6156B}"/>
    <dgm:cxn modelId="{1DFACA97-1508-452F-8A9C-B7AC8083BA3A}" type="presParOf" srcId="{4B24C986-4807-482E-9DA2-5E103BEA9616}" destId="{3A5B6596-5973-4950-9B66-83A2FE931E90}" srcOrd="0" destOrd="0" presId="urn:microsoft.com/office/officeart/2005/8/layout/default"/>
    <dgm:cxn modelId="{C600DD3D-1C51-4419-84E9-98F231AB589B}" type="presParOf" srcId="{4B24C986-4807-482E-9DA2-5E103BEA9616}" destId="{0DE9EC27-9C63-486A-AC4A-F8E1561BDCB3}" srcOrd="1" destOrd="0" presId="urn:microsoft.com/office/officeart/2005/8/layout/default"/>
    <dgm:cxn modelId="{B4EF8367-73AD-4CED-B487-44E00EDB6223}" type="presParOf" srcId="{4B24C986-4807-482E-9DA2-5E103BEA9616}" destId="{E37CA0F7-718D-45D4-954A-765D40B62ED7}" srcOrd="2" destOrd="0" presId="urn:microsoft.com/office/officeart/2005/8/layout/default"/>
    <dgm:cxn modelId="{3BB7D053-44EA-4991-86F6-268B4C4808D9}" type="presParOf" srcId="{4B24C986-4807-482E-9DA2-5E103BEA9616}" destId="{CCE6BFCC-B849-418C-8B4F-92307447AB23}" srcOrd="3" destOrd="0" presId="urn:microsoft.com/office/officeart/2005/8/layout/default"/>
    <dgm:cxn modelId="{3D3FF388-964B-4686-8F58-C10C743F3EEB}" type="presParOf" srcId="{4B24C986-4807-482E-9DA2-5E103BEA9616}" destId="{2D48DBFA-85EB-45C9-8BC9-2906493EA528}" srcOrd="4" destOrd="0" presId="urn:microsoft.com/office/officeart/2005/8/layout/default"/>
    <dgm:cxn modelId="{E19E4A7A-1756-4B59-91E5-812B576B6C2C}" type="presParOf" srcId="{4B24C986-4807-482E-9DA2-5E103BEA9616}" destId="{6D8596B5-9FEA-421B-904D-01B619067082}" srcOrd="5" destOrd="0" presId="urn:microsoft.com/office/officeart/2005/8/layout/default"/>
    <dgm:cxn modelId="{505835BD-FF73-47E5-BA16-93B6505DC8AA}" type="presParOf" srcId="{4B24C986-4807-482E-9DA2-5E103BEA9616}" destId="{A429909C-44B8-4685-9956-12DA552C6917}" srcOrd="6" destOrd="0" presId="urn:microsoft.com/office/officeart/2005/8/layout/default"/>
    <dgm:cxn modelId="{AA7A9BD1-1F96-4B93-BDEB-7D5B266B8096}" type="presParOf" srcId="{4B24C986-4807-482E-9DA2-5E103BEA9616}" destId="{54C7C6D6-E2BB-420A-8DEE-13C2F69F5F2E}" srcOrd="7" destOrd="0" presId="urn:microsoft.com/office/officeart/2005/8/layout/default"/>
    <dgm:cxn modelId="{1176D633-533A-4D42-ABF1-4E1125E5C713}" type="presParOf" srcId="{4B24C986-4807-482E-9DA2-5E103BEA9616}" destId="{CE3F09F7-A15F-45C6-B8FB-AF906B3678CE}" srcOrd="8" destOrd="0" presId="urn:microsoft.com/office/officeart/2005/8/layout/default"/>
    <dgm:cxn modelId="{6111CA09-1FF9-4BAA-81CF-2219E45300CE}" type="presParOf" srcId="{4B24C986-4807-482E-9DA2-5E103BEA9616}" destId="{935F9B49-1D23-4B7D-9CC0-4673E8BB92A0}" srcOrd="9" destOrd="0" presId="urn:microsoft.com/office/officeart/2005/8/layout/default"/>
    <dgm:cxn modelId="{11FFAD11-6FF3-45E8-8FA7-CA1BBF57E501}" type="presParOf" srcId="{4B24C986-4807-482E-9DA2-5E103BEA9616}" destId="{5367827E-A14F-4161-989F-E1137A2D1186}" srcOrd="10" destOrd="0" presId="urn:microsoft.com/office/officeart/2005/8/layout/default"/>
    <dgm:cxn modelId="{F274AD9B-4113-41F8-B7A8-A17547B99207}" type="presParOf" srcId="{4B24C986-4807-482E-9DA2-5E103BEA9616}" destId="{BF36C840-D3F6-4F50-A72B-451A5C0DBC12}" srcOrd="11" destOrd="0" presId="urn:microsoft.com/office/officeart/2005/8/layout/default"/>
    <dgm:cxn modelId="{86CABC93-D11A-4226-BED1-9F6443DBC431}" type="presParOf" srcId="{4B24C986-4807-482E-9DA2-5E103BEA9616}" destId="{425FBA3D-800F-424E-B421-BCB5DF1584BC}" srcOrd="12" destOrd="0" presId="urn:microsoft.com/office/officeart/2005/8/layout/default"/>
    <dgm:cxn modelId="{F5A07993-E61D-4514-9614-3676073F8484}" type="presParOf" srcId="{4B24C986-4807-482E-9DA2-5E103BEA9616}" destId="{29E94B47-5F75-4C1F-812E-889BA6D58AB2}" srcOrd="13" destOrd="0" presId="urn:microsoft.com/office/officeart/2005/8/layout/default"/>
    <dgm:cxn modelId="{0964B66A-068C-42B2-B973-0175C2969EAF}" type="presParOf" srcId="{4B24C986-4807-482E-9DA2-5E103BEA9616}" destId="{AF4E6CB3-C5B4-45B9-AE34-0EFA9FBCE2E6}" srcOrd="14" destOrd="0" presId="urn:microsoft.com/office/officeart/2005/8/layout/default"/>
    <dgm:cxn modelId="{8A0D603B-7DF0-45CE-BEA9-6C9E26122877}" type="presParOf" srcId="{4B24C986-4807-482E-9DA2-5E103BEA9616}" destId="{DA12B029-0A16-4BEE-8B0A-29ABD5E9C68C}" srcOrd="15" destOrd="0" presId="urn:microsoft.com/office/officeart/2005/8/layout/default"/>
    <dgm:cxn modelId="{D7666A78-1392-4D17-B38F-041ACD13FBB1}" type="presParOf" srcId="{4B24C986-4807-482E-9DA2-5E103BEA9616}" destId="{59C05FA5-5BF5-423A-A261-43223CA6B1D3}" srcOrd="16" destOrd="0" presId="urn:microsoft.com/office/officeart/2005/8/layout/default"/>
    <dgm:cxn modelId="{B3D0C8CE-8747-4D21-B78C-9CA70E9AED29}" type="presParOf" srcId="{4B24C986-4807-482E-9DA2-5E103BEA9616}" destId="{3B67D72E-B174-459F-B6EA-56962F90B3CD}" srcOrd="17" destOrd="0" presId="urn:microsoft.com/office/officeart/2005/8/layout/default"/>
    <dgm:cxn modelId="{F09E4B95-E351-4D61-8DF4-10C241FB275F}" type="presParOf" srcId="{4B24C986-4807-482E-9DA2-5E103BEA9616}" destId="{FC23A597-194E-4511-8F0A-38C306AC5932}" srcOrd="18" destOrd="0" presId="urn:microsoft.com/office/officeart/2005/8/layout/default"/>
    <dgm:cxn modelId="{8F392C73-04F5-45BD-AD2D-578605E17BD5}" type="presParOf" srcId="{4B24C986-4807-482E-9DA2-5E103BEA9616}" destId="{E0DE9CE4-6F51-431B-BAEE-DA93C4CD1453}" srcOrd="19" destOrd="0" presId="urn:microsoft.com/office/officeart/2005/8/layout/default"/>
    <dgm:cxn modelId="{5FA82056-4979-464A-A113-6F1B7FB97698}" type="presParOf" srcId="{4B24C986-4807-482E-9DA2-5E103BEA9616}" destId="{8773C4BD-1AB9-4917-B709-AE81FA450681}" srcOrd="2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17B9722-B262-43C6-97F5-251355DC0B51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14D8633-529E-43AC-9EED-FBF7A1B70272}">
      <dgm:prSet/>
      <dgm:spPr/>
      <dgm:t>
        <a:bodyPr/>
        <a:lstStyle/>
        <a:p>
          <a:r>
            <a:rPr lang="en-GB"/>
            <a:t>Planning – Gantt Charts</a:t>
          </a:r>
          <a:endParaRPr lang="en-US"/>
        </a:p>
      </dgm:t>
    </dgm:pt>
    <dgm:pt modelId="{4935D70D-4134-4F73-AF76-A80197E11924}" type="parTrans" cxnId="{D79A5A6A-194F-4B96-8AD8-5D466ED1CCB9}">
      <dgm:prSet/>
      <dgm:spPr/>
      <dgm:t>
        <a:bodyPr/>
        <a:lstStyle/>
        <a:p>
          <a:endParaRPr lang="en-US"/>
        </a:p>
      </dgm:t>
    </dgm:pt>
    <dgm:pt modelId="{47CCF7B8-3B1E-40D7-951C-C93340B1F7E0}" type="sibTrans" cxnId="{D79A5A6A-194F-4B96-8AD8-5D466ED1CCB9}">
      <dgm:prSet/>
      <dgm:spPr/>
      <dgm:t>
        <a:bodyPr/>
        <a:lstStyle/>
        <a:p>
          <a:endParaRPr lang="en-US"/>
        </a:p>
      </dgm:t>
    </dgm:pt>
    <dgm:pt modelId="{02F1B76C-202D-4942-9F04-220D7AC71DDE}">
      <dgm:prSet/>
      <dgm:spPr/>
      <dgm:t>
        <a:bodyPr/>
        <a:lstStyle/>
        <a:p>
          <a:r>
            <a:rPr lang="en-GB"/>
            <a:t>Programming</a:t>
          </a:r>
          <a:endParaRPr lang="en-US"/>
        </a:p>
      </dgm:t>
    </dgm:pt>
    <dgm:pt modelId="{2A55814D-1ADB-4A25-92E3-51ED84308843}" type="parTrans" cxnId="{99DDBC35-11D0-44F2-BB92-9C25711CB311}">
      <dgm:prSet/>
      <dgm:spPr/>
      <dgm:t>
        <a:bodyPr/>
        <a:lstStyle/>
        <a:p>
          <a:endParaRPr lang="en-US"/>
        </a:p>
      </dgm:t>
    </dgm:pt>
    <dgm:pt modelId="{D70DD323-6E5B-41B4-9620-E2FC664E67F0}" type="sibTrans" cxnId="{99DDBC35-11D0-44F2-BB92-9C25711CB311}">
      <dgm:prSet/>
      <dgm:spPr/>
      <dgm:t>
        <a:bodyPr/>
        <a:lstStyle/>
        <a:p>
          <a:endParaRPr lang="en-US"/>
        </a:p>
      </dgm:t>
    </dgm:pt>
    <dgm:pt modelId="{C1162B31-A48D-4D4F-958A-0108E30BDF15}">
      <dgm:prSet/>
      <dgm:spPr/>
      <dgm:t>
        <a:bodyPr/>
        <a:lstStyle/>
        <a:p>
          <a:r>
            <a:rPr lang="en-GB"/>
            <a:t>Capacities</a:t>
          </a:r>
          <a:endParaRPr lang="en-US"/>
        </a:p>
      </dgm:t>
    </dgm:pt>
    <dgm:pt modelId="{DBF8D3EC-F256-471B-A502-7FAC9A5911F2}" type="parTrans" cxnId="{63073039-46B4-43AA-8E43-18271A595D10}">
      <dgm:prSet/>
      <dgm:spPr/>
      <dgm:t>
        <a:bodyPr/>
        <a:lstStyle/>
        <a:p>
          <a:endParaRPr lang="en-US"/>
        </a:p>
      </dgm:t>
    </dgm:pt>
    <dgm:pt modelId="{A251F8AA-2EF0-452F-9AEF-313595013DED}" type="sibTrans" cxnId="{63073039-46B4-43AA-8E43-18271A595D10}">
      <dgm:prSet/>
      <dgm:spPr/>
      <dgm:t>
        <a:bodyPr/>
        <a:lstStyle/>
        <a:p>
          <a:endParaRPr lang="en-US"/>
        </a:p>
      </dgm:t>
    </dgm:pt>
    <dgm:pt modelId="{3B06CD99-21EA-460A-A6E5-2E35126A48DB}">
      <dgm:prSet/>
      <dgm:spPr/>
      <dgm:t>
        <a:bodyPr/>
        <a:lstStyle/>
        <a:p>
          <a:r>
            <a:rPr lang="en-GB"/>
            <a:t>Booking Systems</a:t>
          </a:r>
          <a:endParaRPr lang="en-US"/>
        </a:p>
      </dgm:t>
    </dgm:pt>
    <dgm:pt modelId="{9E374931-58DB-4B36-BC4D-9FB0903A3705}" type="parTrans" cxnId="{86CCE5C0-94B1-41D2-BC2A-AB258EDFC179}">
      <dgm:prSet/>
      <dgm:spPr/>
      <dgm:t>
        <a:bodyPr/>
        <a:lstStyle/>
        <a:p>
          <a:endParaRPr lang="en-US"/>
        </a:p>
      </dgm:t>
    </dgm:pt>
    <dgm:pt modelId="{B11551BE-12CC-4BF0-B607-2C4CDEB53C9E}" type="sibTrans" cxnId="{86CCE5C0-94B1-41D2-BC2A-AB258EDFC179}">
      <dgm:prSet/>
      <dgm:spPr/>
      <dgm:t>
        <a:bodyPr/>
        <a:lstStyle/>
        <a:p>
          <a:endParaRPr lang="en-US"/>
        </a:p>
      </dgm:t>
    </dgm:pt>
    <dgm:pt modelId="{98F72EF3-4244-4689-8C50-DAF2D7975741}">
      <dgm:prSet/>
      <dgm:spPr/>
      <dgm:t>
        <a:bodyPr/>
        <a:lstStyle/>
        <a:p>
          <a:r>
            <a:rPr lang="en-GB"/>
            <a:t>Opening  / Soft Openings</a:t>
          </a:r>
          <a:endParaRPr lang="en-US"/>
        </a:p>
      </dgm:t>
    </dgm:pt>
    <dgm:pt modelId="{614AA36F-AE09-4C94-A718-A4D593F54C0C}" type="parTrans" cxnId="{7655C063-AE82-41B9-9FD2-9AFC4E68C276}">
      <dgm:prSet/>
      <dgm:spPr/>
      <dgm:t>
        <a:bodyPr/>
        <a:lstStyle/>
        <a:p>
          <a:endParaRPr lang="en-US"/>
        </a:p>
      </dgm:t>
    </dgm:pt>
    <dgm:pt modelId="{89477392-28BF-493E-9F7E-183739653C74}" type="sibTrans" cxnId="{7655C063-AE82-41B9-9FD2-9AFC4E68C276}">
      <dgm:prSet/>
      <dgm:spPr/>
      <dgm:t>
        <a:bodyPr/>
        <a:lstStyle/>
        <a:p>
          <a:endParaRPr lang="en-US"/>
        </a:p>
      </dgm:t>
    </dgm:pt>
    <dgm:pt modelId="{1BC422DB-9524-48EC-9463-9486FDF4CB0A}">
      <dgm:prSet/>
      <dgm:spPr/>
      <dgm:t>
        <a:bodyPr/>
        <a:lstStyle/>
        <a:p>
          <a:r>
            <a:rPr lang="en-GB"/>
            <a:t>Managing Specific Facilities</a:t>
          </a:r>
          <a:endParaRPr lang="en-US"/>
        </a:p>
      </dgm:t>
    </dgm:pt>
    <dgm:pt modelId="{1BE4BBAE-CED7-405A-BA99-EFC528E37B6D}" type="parTrans" cxnId="{434131BF-5009-4CE6-B713-C605C3FD50CB}">
      <dgm:prSet/>
      <dgm:spPr/>
      <dgm:t>
        <a:bodyPr/>
        <a:lstStyle/>
        <a:p>
          <a:endParaRPr lang="en-US"/>
        </a:p>
      </dgm:t>
    </dgm:pt>
    <dgm:pt modelId="{D9EC6D92-3410-4135-8980-21BE98D8614C}" type="sibTrans" cxnId="{434131BF-5009-4CE6-B713-C605C3FD50CB}">
      <dgm:prSet/>
      <dgm:spPr/>
      <dgm:t>
        <a:bodyPr/>
        <a:lstStyle/>
        <a:p>
          <a:endParaRPr lang="en-US"/>
        </a:p>
      </dgm:t>
    </dgm:pt>
    <dgm:pt modelId="{B20EF4AB-0457-4A63-AD77-F73844A2EAF8}">
      <dgm:prSet/>
      <dgm:spPr/>
      <dgm:t>
        <a:bodyPr/>
        <a:lstStyle/>
        <a:p>
          <a:r>
            <a:rPr lang="en-GB"/>
            <a:t>NOP’s, SOP’s and EOP’s</a:t>
          </a:r>
          <a:endParaRPr lang="en-US"/>
        </a:p>
      </dgm:t>
    </dgm:pt>
    <dgm:pt modelId="{E1474B70-41C3-4BED-822B-F0B66B74D796}" type="parTrans" cxnId="{4D898F63-FEF9-454B-B424-4FE4BDDE02AF}">
      <dgm:prSet/>
      <dgm:spPr/>
      <dgm:t>
        <a:bodyPr/>
        <a:lstStyle/>
        <a:p>
          <a:endParaRPr lang="en-US"/>
        </a:p>
      </dgm:t>
    </dgm:pt>
    <dgm:pt modelId="{FAAAF462-1F96-41E6-9E2B-75291223B827}" type="sibTrans" cxnId="{4D898F63-FEF9-454B-B424-4FE4BDDE02AF}">
      <dgm:prSet/>
      <dgm:spPr/>
      <dgm:t>
        <a:bodyPr/>
        <a:lstStyle/>
        <a:p>
          <a:endParaRPr lang="en-US"/>
        </a:p>
      </dgm:t>
    </dgm:pt>
    <dgm:pt modelId="{C93CD67D-875B-4E22-910B-1D340F15B426}">
      <dgm:prSet/>
      <dgm:spPr/>
      <dgm:t>
        <a:bodyPr/>
        <a:lstStyle/>
        <a:p>
          <a:r>
            <a:rPr lang="en-GB"/>
            <a:t>Management Challenges</a:t>
          </a:r>
          <a:endParaRPr lang="en-US"/>
        </a:p>
      </dgm:t>
    </dgm:pt>
    <dgm:pt modelId="{4E138BD5-6577-422B-B7F3-A4B92A638DD5}" type="parTrans" cxnId="{8F4671BF-FEF2-411E-A100-EB2DC5B6217F}">
      <dgm:prSet/>
      <dgm:spPr/>
      <dgm:t>
        <a:bodyPr/>
        <a:lstStyle/>
        <a:p>
          <a:endParaRPr lang="en-US"/>
        </a:p>
      </dgm:t>
    </dgm:pt>
    <dgm:pt modelId="{39EC072E-F10D-469F-B3D6-6D00D88FA667}" type="sibTrans" cxnId="{8F4671BF-FEF2-411E-A100-EB2DC5B6217F}">
      <dgm:prSet/>
      <dgm:spPr/>
      <dgm:t>
        <a:bodyPr/>
        <a:lstStyle/>
        <a:p>
          <a:endParaRPr lang="en-US"/>
        </a:p>
      </dgm:t>
    </dgm:pt>
    <dgm:pt modelId="{4CB91107-2DAB-4294-9F2B-31898D0A2F88}">
      <dgm:prSet/>
      <dgm:spPr/>
      <dgm:t>
        <a:bodyPr/>
        <a:lstStyle/>
        <a:p>
          <a:r>
            <a:rPr lang="en-GB"/>
            <a:t>Finance</a:t>
          </a:r>
          <a:endParaRPr lang="en-US"/>
        </a:p>
      </dgm:t>
    </dgm:pt>
    <dgm:pt modelId="{B5C0319C-122F-4FCC-A1C2-08500D024850}" type="parTrans" cxnId="{91BB17C3-0A74-4464-9F1D-AC1BCF4C1DE8}">
      <dgm:prSet/>
      <dgm:spPr/>
      <dgm:t>
        <a:bodyPr/>
        <a:lstStyle/>
        <a:p>
          <a:endParaRPr lang="en-US"/>
        </a:p>
      </dgm:t>
    </dgm:pt>
    <dgm:pt modelId="{A7395E39-5B06-4325-8D05-1A09E9ADF6ED}" type="sibTrans" cxnId="{91BB17C3-0A74-4464-9F1D-AC1BCF4C1DE8}">
      <dgm:prSet/>
      <dgm:spPr/>
      <dgm:t>
        <a:bodyPr/>
        <a:lstStyle/>
        <a:p>
          <a:endParaRPr lang="en-US"/>
        </a:p>
      </dgm:t>
    </dgm:pt>
    <dgm:pt modelId="{C393369A-D237-4DF7-BEC1-BE78F0A6F0FA}">
      <dgm:prSet/>
      <dgm:spPr/>
      <dgm:t>
        <a:bodyPr/>
        <a:lstStyle/>
        <a:p>
          <a:r>
            <a:rPr lang="en-GB"/>
            <a:t>HR Functions</a:t>
          </a:r>
          <a:endParaRPr lang="en-US"/>
        </a:p>
      </dgm:t>
    </dgm:pt>
    <dgm:pt modelId="{2BC18CFD-86CC-46DC-82C1-4A66FBCF2661}" type="parTrans" cxnId="{AA28A807-FFB1-44F3-B81C-C11D4CD47C24}">
      <dgm:prSet/>
      <dgm:spPr/>
      <dgm:t>
        <a:bodyPr/>
        <a:lstStyle/>
        <a:p>
          <a:endParaRPr lang="en-US"/>
        </a:p>
      </dgm:t>
    </dgm:pt>
    <dgm:pt modelId="{D244ED1E-FF01-4140-A340-BC85F137C0DA}" type="sibTrans" cxnId="{AA28A807-FFB1-44F3-B81C-C11D4CD47C24}">
      <dgm:prSet/>
      <dgm:spPr/>
      <dgm:t>
        <a:bodyPr/>
        <a:lstStyle/>
        <a:p>
          <a:endParaRPr lang="en-US"/>
        </a:p>
      </dgm:t>
    </dgm:pt>
    <dgm:pt modelId="{F11F6757-0300-475A-A9D6-BB9780E4A8A9}">
      <dgm:prSet/>
      <dgm:spPr/>
      <dgm:t>
        <a:bodyPr/>
        <a:lstStyle/>
        <a:p>
          <a:r>
            <a:rPr lang="en-GB"/>
            <a:t>Marketing</a:t>
          </a:r>
          <a:endParaRPr lang="en-US"/>
        </a:p>
      </dgm:t>
    </dgm:pt>
    <dgm:pt modelId="{C9F2C631-27F9-4B5D-9CD3-131FCE22255D}" type="parTrans" cxnId="{DFFE4817-CAD9-4EAA-9428-C790E8C219D9}">
      <dgm:prSet/>
      <dgm:spPr/>
      <dgm:t>
        <a:bodyPr/>
        <a:lstStyle/>
        <a:p>
          <a:endParaRPr lang="en-US"/>
        </a:p>
      </dgm:t>
    </dgm:pt>
    <dgm:pt modelId="{8CCE59B6-DF12-404F-B1E4-4CAB00AEC45C}" type="sibTrans" cxnId="{DFFE4817-CAD9-4EAA-9428-C790E8C219D9}">
      <dgm:prSet/>
      <dgm:spPr/>
      <dgm:t>
        <a:bodyPr/>
        <a:lstStyle/>
        <a:p>
          <a:endParaRPr lang="en-US"/>
        </a:p>
      </dgm:t>
    </dgm:pt>
    <dgm:pt modelId="{A7A2CE64-79FE-48C2-A35A-FDB33C639A82}">
      <dgm:prSet/>
      <dgm:spPr/>
      <dgm:t>
        <a:bodyPr/>
        <a:lstStyle/>
        <a:p>
          <a:r>
            <a:rPr lang="en-GB" dirty="0"/>
            <a:t>Risk &amp; Safety</a:t>
          </a:r>
          <a:endParaRPr lang="en-US" dirty="0"/>
        </a:p>
      </dgm:t>
    </dgm:pt>
    <dgm:pt modelId="{2AA9F285-C06C-4235-B6C8-94AE289D7EF2}" type="parTrans" cxnId="{1EF5B90C-1C97-4D1F-87C9-E337814EC395}">
      <dgm:prSet/>
      <dgm:spPr/>
      <dgm:t>
        <a:bodyPr/>
        <a:lstStyle/>
        <a:p>
          <a:endParaRPr lang="en-US"/>
        </a:p>
      </dgm:t>
    </dgm:pt>
    <dgm:pt modelId="{BDD682A5-9500-4F99-8AFC-550031711414}" type="sibTrans" cxnId="{1EF5B90C-1C97-4D1F-87C9-E337814EC395}">
      <dgm:prSet/>
      <dgm:spPr/>
      <dgm:t>
        <a:bodyPr/>
        <a:lstStyle/>
        <a:p>
          <a:endParaRPr lang="en-US"/>
        </a:p>
      </dgm:t>
    </dgm:pt>
    <dgm:pt modelId="{E8E88FC0-7CC6-42DB-9796-DB753A63D489}">
      <dgm:prSet/>
      <dgm:spPr/>
      <dgm:t>
        <a:bodyPr/>
        <a:lstStyle/>
        <a:p>
          <a:r>
            <a:rPr lang="en-GB"/>
            <a:t>Reviews</a:t>
          </a:r>
          <a:endParaRPr lang="en-US"/>
        </a:p>
      </dgm:t>
    </dgm:pt>
    <dgm:pt modelId="{C4BA8B7F-CE36-4C2B-B43A-59747D88AAF9}" type="parTrans" cxnId="{A66A8C88-C308-41F7-B498-F1B0A31319F9}">
      <dgm:prSet/>
      <dgm:spPr/>
      <dgm:t>
        <a:bodyPr/>
        <a:lstStyle/>
        <a:p>
          <a:endParaRPr lang="en-US"/>
        </a:p>
      </dgm:t>
    </dgm:pt>
    <dgm:pt modelId="{F9F613F8-9519-459A-8D3F-548256A80628}" type="sibTrans" cxnId="{A66A8C88-C308-41F7-B498-F1B0A31319F9}">
      <dgm:prSet/>
      <dgm:spPr/>
      <dgm:t>
        <a:bodyPr/>
        <a:lstStyle/>
        <a:p>
          <a:endParaRPr lang="en-US"/>
        </a:p>
      </dgm:t>
    </dgm:pt>
    <dgm:pt modelId="{627CB6E8-8C46-47CD-B817-1C4272492A98}" type="pres">
      <dgm:prSet presAssocID="{A17B9722-B262-43C6-97F5-251355DC0B51}" presName="Name0" presStyleCnt="0">
        <dgm:presLayoutVars>
          <dgm:dir/>
          <dgm:resizeHandles val="exact"/>
        </dgm:presLayoutVars>
      </dgm:prSet>
      <dgm:spPr/>
    </dgm:pt>
    <dgm:pt modelId="{07E10414-230C-46AC-AE97-5501D6544057}" type="pres">
      <dgm:prSet presAssocID="{814D8633-529E-43AC-9EED-FBF7A1B70272}" presName="node" presStyleLbl="node1" presStyleIdx="0" presStyleCnt="13">
        <dgm:presLayoutVars>
          <dgm:bulletEnabled val="1"/>
        </dgm:presLayoutVars>
      </dgm:prSet>
      <dgm:spPr/>
    </dgm:pt>
    <dgm:pt modelId="{74D4A1C0-6E6E-461D-93F6-140550E857FB}" type="pres">
      <dgm:prSet presAssocID="{47CCF7B8-3B1E-40D7-951C-C93340B1F7E0}" presName="sibTrans" presStyleLbl="sibTrans1D1" presStyleIdx="0" presStyleCnt="12"/>
      <dgm:spPr/>
    </dgm:pt>
    <dgm:pt modelId="{E106343E-EBE4-473C-9EE2-4004DC3EDE0E}" type="pres">
      <dgm:prSet presAssocID="{47CCF7B8-3B1E-40D7-951C-C93340B1F7E0}" presName="connectorText" presStyleLbl="sibTrans1D1" presStyleIdx="0" presStyleCnt="12"/>
      <dgm:spPr/>
    </dgm:pt>
    <dgm:pt modelId="{155E05AE-4E79-44CA-8F37-61B91C09AC66}" type="pres">
      <dgm:prSet presAssocID="{02F1B76C-202D-4942-9F04-220D7AC71DDE}" presName="node" presStyleLbl="node1" presStyleIdx="1" presStyleCnt="13">
        <dgm:presLayoutVars>
          <dgm:bulletEnabled val="1"/>
        </dgm:presLayoutVars>
      </dgm:prSet>
      <dgm:spPr/>
    </dgm:pt>
    <dgm:pt modelId="{FC402775-1752-4168-AB64-2E7B036B85ED}" type="pres">
      <dgm:prSet presAssocID="{D70DD323-6E5B-41B4-9620-E2FC664E67F0}" presName="sibTrans" presStyleLbl="sibTrans1D1" presStyleIdx="1" presStyleCnt="12"/>
      <dgm:spPr/>
    </dgm:pt>
    <dgm:pt modelId="{054572AC-0182-4010-BE27-33ADEBB96291}" type="pres">
      <dgm:prSet presAssocID="{D70DD323-6E5B-41B4-9620-E2FC664E67F0}" presName="connectorText" presStyleLbl="sibTrans1D1" presStyleIdx="1" presStyleCnt="12"/>
      <dgm:spPr/>
    </dgm:pt>
    <dgm:pt modelId="{CC76A9E7-5CC3-4E92-973B-90AE5920EB75}" type="pres">
      <dgm:prSet presAssocID="{C1162B31-A48D-4D4F-958A-0108E30BDF15}" presName="node" presStyleLbl="node1" presStyleIdx="2" presStyleCnt="13">
        <dgm:presLayoutVars>
          <dgm:bulletEnabled val="1"/>
        </dgm:presLayoutVars>
      </dgm:prSet>
      <dgm:spPr/>
    </dgm:pt>
    <dgm:pt modelId="{A1E556B5-F069-464C-8B92-2761BBFFB94A}" type="pres">
      <dgm:prSet presAssocID="{A251F8AA-2EF0-452F-9AEF-313595013DED}" presName="sibTrans" presStyleLbl="sibTrans1D1" presStyleIdx="2" presStyleCnt="12"/>
      <dgm:spPr/>
    </dgm:pt>
    <dgm:pt modelId="{7EA8D414-1DF5-4B1F-BAA8-18F0D4867898}" type="pres">
      <dgm:prSet presAssocID="{A251F8AA-2EF0-452F-9AEF-313595013DED}" presName="connectorText" presStyleLbl="sibTrans1D1" presStyleIdx="2" presStyleCnt="12"/>
      <dgm:spPr/>
    </dgm:pt>
    <dgm:pt modelId="{03867C32-2751-464C-A2D2-E56BCBA06822}" type="pres">
      <dgm:prSet presAssocID="{3B06CD99-21EA-460A-A6E5-2E35126A48DB}" presName="node" presStyleLbl="node1" presStyleIdx="3" presStyleCnt="13">
        <dgm:presLayoutVars>
          <dgm:bulletEnabled val="1"/>
        </dgm:presLayoutVars>
      </dgm:prSet>
      <dgm:spPr/>
    </dgm:pt>
    <dgm:pt modelId="{67321E6D-3E25-40B9-9691-6C6772D05BFB}" type="pres">
      <dgm:prSet presAssocID="{B11551BE-12CC-4BF0-B607-2C4CDEB53C9E}" presName="sibTrans" presStyleLbl="sibTrans1D1" presStyleIdx="3" presStyleCnt="12"/>
      <dgm:spPr/>
    </dgm:pt>
    <dgm:pt modelId="{9190CD66-7FC2-4712-BC1B-60A2227AFBEB}" type="pres">
      <dgm:prSet presAssocID="{B11551BE-12CC-4BF0-B607-2C4CDEB53C9E}" presName="connectorText" presStyleLbl="sibTrans1D1" presStyleIdx="3" presStyleCnt="12"/>
      <dgm:spPr/>
    </dgm:pt>
    <dgm:pt modelId="{B2D20A2C-AF78-4192-B8A6-2E2C80C7853D}" type="pres">
      <dgm:prSet presAssocID="{98F72EF3-4244-4689-8C50-DAF2D7975741}" presName="node" presStyleLbl="node1" presStyleIdx="4" presStyleCnt="13">
        <dgm:presLayoutVars>
          <dgm:bulletEnabled val="1"/>
        </dgm:presLayoutVars>
      </dgm:prSet>
      <dgm:spPr/>
    </dgm:pt>
    <dgm:pt modelId="{30CE38EC-51B6-45AB-B332-443BD2FCFA77}" type="pres">
      <dgm:prSet presAssocID="{89477392-28BF-493E-9F7E-183739653C74}" presName="sibTrans" presStyleLbl="sibTrans1D1" presStyleIdx="4" presStyleCnt="12"/>
      <dgm:spPr/>
    </dgm:pt>
    <dgm:pt modelId="{EDB3787C-2F7B-4FAC-9F00-BF8518F56DD1}" type="pres">
      <dgm:prSet presAssocID="{89477392-28BF-493E-9F7E-183739653C74}" presName="connectorText" presStyleLbl="sibTrans1D1" presStyleIdx="4" presStyleCnt="12"/>
      <dgm:spPr/>
    </dgm:pt>
    <dgm:pt modelId="{C71B2F8C-4C24-4535-95EE-FFFA782E746A}" type="pres">
      <dgm:prSet presAssocID="{1BC422DB-9524-48EC-9463-9486FDF4CB0A}" presName="node" presStyleLbl="node1" presStyleIdx="5" presStyleCnt="13">
        <dgm:presLayoutVars>
          <dgm:bulletEnabled val="1"/>
        </dgm:presLayoutVars>
      </dgm:prSet>
      <dgm:spPr/>
    </dgm:pt>
    <dgm:pt modelId="{F19E7280-0BE5-4D21-876C-ADA9813D2462}" type="pres">
      <dgm:prSet presAssocID="{D9EC6D92-3410-4135-8980-21BE98D8614C}" presName="sibTrans" presStyleLbl="sibTrans1D1" presStyleIdx="5" presStyleCnt="12"/>
      <dgm:spPr/>
    </dgm:pt>
    <dgm:pt modelId="{85687D4B-C8AB-4AB2-9259-CEA29ADB81A3}" type="pres">
      <dgm:prSet presAssocID="{D9EC6D92-3410-4135-8980-21BE98D8614C}" presName="connectorText" presStyleLbl="sibTrans1D1" presStyleIdx="5" presStyleCnt="12"/>
      <dgm:spPr/>
    </dgm:pt>
    <dgm:pt modelId="{CD714B16-CE75-4E4D-9CA9-C75FA6625AF4}" type="pres">
      <dgm:prSet presAssocID="{B20EF4AB-0457-4A63-AD77-F73844A2EAF8}" presName="node" presStyleLbl="node1" presStyleIdx="6" presStyleCnt="13">
        <dgm:presLayoutVars>
          <dgm:bulletEnabled val="1"/>
        </dgm:presLayoutVars>
      </dgm:prSet>
      <dgm:spPr/>
    </dgm:pt>
    <dgm:pt modelId="{738CBE7F-0C68-49B0-B7C3-9A1DFE9729C5}" type="pres">
      <dgm:prSet presAssocID="{FAAAF462-1F96-41E6-9E2B-75291223B827}" presName="sibTrans" presStyleLbl="sibTrans1D1" presStyleIdx="6" presStyleCnt="12"/>
      <dgm:spPr/>
    </dgm:pt>
    <dgm:pt modelId="{86F89483-E00E-4AD9-8372-3DD6A9B4D07A}" type="pres">
      <dgm:prSet presAssocID="{FAAAF462-1F96-41E6-9E2B-75291223B827}" presName="connectorText" presStyleLbl="sibTrans1D1" presStyleIdx="6" presStyleCnt="12"/>
      <dgm:spPr/>
    </dgm:pt>
    <dgm:pt modelId="{351D8CA6-FE24-48FB-A3D3-50B6C9476A22}" type="pres">
      <dgm:prSet presAssocID="{C93CD67D-875B-4E22-910B-1D340F15B426}" presName="node" presStyleLbl="node1" presStyleIdx="7" presStyleCnt="13">
        <dgm:presLayoutVars>
          <dgm:bulletEnabled val="1"/>
        </dgm:presLayoutVars>
      </dgm:prSet>
      <dgm:spPr/>
    </dgm:pt>
    <dgm:pt modelId="{073AEC7A-10DE-44D4-8119-CD2C9B17225E}" type="pres">
      <dgm:prSet presAssocID="{39EC072E-F10D-469F-B3D6-6D00D88FA667}" presName="sibTrans" presStyleLbl="sibTrans1D1" presStyleIdx="7" presStyleCnt="12"/>
      <dgm:spPr/>
    </dgm:pt>
    <dgm:pt modelId="{68FF43C9-7405-49F5-8457-0D9D6A0A2BF0}" type="pres">
      <dgm:prSet presAssocID="{39EC072E-F10D-469F-B3D6-6D00D88FA667}" presName="connectorText" presStyleLbl="sibTrans1D1" presStyleIdx="7" presStyleCnt="12"/>
      <dgm:spPr/>
    </dgm:pt>
    <dgm:pt modelId="{2AD256D8-C217-4EA2-A3A8-42FB4F42FF31}" type="pres">
      <dgm:prSet presAssocID="{4CB91107-2DAB-4294-9F2B-31898D0A2F88}" presName="node" presStyleLbl="node1" presStyleIdx="8" presStyleCnt="13">
        <dgm:presLayoutVars>
          <dgm:bulletEnabled val="1"/>
        </dgm:presLayoutVars>
      </dgm:prSet>
      <dgm:spPr/>
    </dgm:pt>
    <dgm:pt modelId="{3D9664AF-9146-4A31-8128-15D2711995E8}" type="pres">
      <dgm:prSet presAssocID="{A7395E39-5B06-4325-8D05-1A09E9ADF6ED}" presName="sibTrans" presStyleLbl="sibTrans1D1" presStyleIdx="8" presStyleCnt="12"/>
      <dgm:spPr/>
    </dgm:pt>
    <dgm:pt modelId="{87558BC2-97E2-456C-9A91-151AB4AB90C3}" type="pres">
      <dgm:prSet presAssocID="{A7395E39-5B06-4325-8D05-1A09E9ADF6ED}" presName="connectorText" presStyleLbl="sibTrans1D1" presStyleIdx="8" presStyleCnt="12"/>
      <dgm:spPr/>
    </dgm:pt>
    <dgm:pt modelId="{27896A7E-95FB-48A4-8575-65621B12882C}" type="pres">
      <dgm:prSet presAssocID="{C393369A-D237-4DF7-BEC1-BE78F0A6F0FA}" presName="node" presStyleLbl="node1" presStyleIdx="9" presStyleCnt="13">
        <dgm:presLayoutVars>
          <dgm:bulletEnabled val="1"/>
        </dgm:presLayoutVars>
      </dgm:prSet>
      <dgm:spPr/>
    </dgm:pt>
    <dgm:pt modelId="{30B069CD-8AC5-40B8-9E91-88BD179ACC42}" type="pres">
      <dgm:prSet presAssocID="{D244ED1E-FF01-4140-A340-BC85F137C0DA}" presName="sibTrans" presStyleLbl="sibTrans1D1" presStyleIdx="9" presStyleCnt="12"/>
      <dgm:spPr/>
    </dgm:pt>
    <dgm:pt modelId="{BDE30161-3CE6-4536-A7CE-A89351736AB2}" type="pres">
      <dgm:prSet presAssocID="{D244ED1E-FF01-4140-A340-BC85F137C0DA}" presName="connectorText" presStyleLbl="sibTrans1D1" presStyleIdx="9" presStyleCnt="12"/>
      <dgm:spPr/>
    </dgm:pt>
    <dgm:pt modelId="{9F32C677-4EBD-42DD-B3E4-91EF04387027}" type="pres">
      <dgm:prSet presAssocID="{F11F6757-0300-475A-A9D6-BB9780E4A8A9}" presName="node" presStyleLbl="node1" presStyleIdx="10" presStyleCnt="13">
        <dgm:presLayoutVars>
          <dgm:bulletEnabled val="1"/>
        </dgm:presLayoutVars>
      </dgm:prSet>
      <dgm:spPr/>
    </dgm:pt>
    <dgm:pt modelId="{3D4DBD65-749A-4F22-B421-2D54E331F6BF}" type="pres">
      <dgm:prSet presAssocID="{8CCE59B6-DF12-404F-B1E4-4CAB00AEC45C}" presName="sibTrans" presStyleLbl="sibTrans1D1" presStyleIdx="10" presStyleCnt="12"/>
      <dgm:spPr/>
    </dgm:pt>
    <dgm:pt modelId="{B087895D-AE0A-451C-955F-44049216AC19}" type="pres">
      <dgm:prSet presAssocID="{8CCE59B6-DF12-404F-B1E4-4CAB00AEC45C}" presName="connectorText" presStyleLbl="sibTrans1D1" presStyleIdx="10" presStyleCnt="12"/>
      <dgm:spPr/>
    </dgm:pt>
    <dgm:pt modelId="{3151AE7F-93B5-4500-BC18-D04543AAF07A}" type="pres">
      <dgm:prSet presAssocID="{A7A2CE64-79FE-48C2-A35A-FDB33C639A82}" presName="node" presStyleLbl="node1" presStyleIdx="11" presStyleCnt="13">
        <dgm:presLayoutVars>
          <dgm:bulletEnabled val="1"/>
        </dgm:presLayoutVars>
      </dgm:prSet>
      <dgm:spPr/>
    </dgm:pt>
    <dgm:pt modelId="{85C8B419-EB3E-41DB-99BA-534119EA5614}" type="pres">
      <dgm:prSet presAssocID="{BDD682A5-9500-4F99-8AFC-550031711414}" presName="sibTrans" presStyleLbl="sibTrans1D1" presStyleIdx="11" presStyleCnt="12"/>
      <dgm:spPr/>
    </dgm:pt>
    <dgm:pt modelId="{8DC14C75-13EB-4DB2-B429-C777760DCA8B}" type="pres">
      <dgm:prSet presAssocID="{BDD682A5-9500-4F99-8AFC-550031711414}" presName="connectorText" presStyleLbl="sibTrans1D1" presStyleIdx="11" presStyleCnt="12"/>
      <dgm:spPr/>
    </dgm:pt>
    <dgm:pt modelId="{19DCF4AC-14B4-4E02-8545-3219640D7D0E}" type="pres">
      <dgm:prSet presAssocID="{E8E88FC0-7CC6-42DB-9796-DB753A63D489}" presName="node" presStyleLbl="node1" presStyleIdx="12" presStyleCnt="13">
        <dgm:presLayoutVars>
          <dgm:bulletEnabled val="1"/>
        </dgm:presLayoutVars>
      </dgm:prSet>
      <dgm:spPr/>
    </dgm:pt>
  </dgm:ptLst>
  <dgm:cxnLst>
    <dgm:cxn modelId="{AA28A807-FFB1-44F3-B81C-C11D4CD47C24}" srcId="{A17B9722-B262-43C6-97F5-251355DC0B51}" destId="{C393369A-D237-4DF7-BEC1-BE78F0A6F0FA}" srcOrd="9" destOrd="0" parTransId="{2BC18CFD-86CC-46DC-82C1-4A66FBCF2661}" sibTransId="{D244ED1E-FF01-4140-A340-BC85F137C0DA}"/>
    <dgm:cxn modelId="{96ABB009-CD2D-4653-A848-0D1F05B0247F}" type="presOf" srcId="{47CCF7B8-3B1E-40D7-951C-C93340B1F7E0}" destId="{74D4A1C0-6E6E-461D-93F6-140550E857FB}" srcOrd="0" destOrd="0" presId="urn:microsoft.com/office/officeart/2016/7/layout/RepeatingBendingProcessNew"/>
    <dgm:cxn modelId="{1EF5B90C-1C97-4D1F-87C9-E337814EC395}" srcId="{A17B9722-B262-43C6-97F5-251355DC0B51}" destId="{A7A2CE64-79FE-48C2-A35A-FDB33C639A82}" srcOrd="11" destOrd="0" parTransId="{2AA9F285-C06C-4235-B6C8-94AE289D7EF2}" sibTransId="{BDD682A5-9500-4F99-8AFC-550031711414}"/>
    <dgm:cxn modelId="{5B404F0D-E984-4831-BB8D-AE4C4024DE1C}" type="presOf" srcId="{BDD682A5-9500-4F99-8AFC-550031711414}" destId="{8DC14C75-13EB-4DB2-B429-C777760DCA8B}" srcOrd="1" destOrd="0" presId="urn:microsoft.com/office/officeart/2016/7/layout/RepeatingBendingProcessNew"/>
    <dgm:cxn modelId="{DFFE4817-CAD9-4EAA-9428-C790E8C219D9}" srcId="{A17B9722-B262-43C6-97F5-251355DC0B51}" destId="{F11F6757-0300-475A-A9D6-BB9780E4A8A9}" srcOrd="10" destOrd="0" parTransId="{C9F2C631-27F9-4B5D-9CD3-131FCE22255D}" sibTransId="{8CCE59B6-DF12-404F-B1E4-4CAB00AEC45C}"/>
    <dgm:cxn modelId="{ECA9481E-7632-447A-B064-5F404B6211F7}" type="presOf" srcId="{D70DD323-6E5B-41B4-9620-E2FC664E67F0}" destId="{054572AC-0182-4010-BE27-33ADEBB96291}" srcOrd="1" destOrd="0" presId="urn:microsoft.com/office/officeart/2016/7/layout/RepeatingBendingProcessNew"/>
    <dgm:cxn modelId="{D3566E24-3023-47C0-8A7A-86E55F4552E8}" type="presOf" srcId="{FAAAF462-1F96-41E6-9E2B-75291223B827}" destId="{738CBE7F-0C68-49B0-B7C3-9A1DFE9729C5}" srcOrd="0" destOrd="0" presId="urn:microsoft.com/office/officeart/2016/7/layout/RepeatingBendingProcessNew"/>
    <dgm:cxn modelId="{9A90542A-8C8B-415B-AF84-EEEF9E3CB040}" type="presOf" srcId="{47CCF7B8-3B1E-40D7-951C-C93340B1F7E0}" destId="{E106343E-EBE4-473C-9EE2-4004DC3EDE0E}" srcOrd="1" destOrd="0" presId="urn:microsoft.com/office/officeart/2016/7/layout/RepeatingBendingProcessNew"/>
    <dgm:cxn modelId="{1C60762D-FB3A-4086-9F51-BBA5BC45AB47}" type="presOf" srcId="{A251F8AA-2EF0-452F-9AEF-313595013DED}" destId="{7EA8D414-1DF5-4B1F-BAA8-18F0D4867898}" srcOrd="1" destOrd="0" presId="urn:microsoft.com/office/officeart/2016/7/layout/RepeatingBendingProcessNew"/>
    <dgm:cxn modelId="{99DDBC35-11D0-44F2-BB92-9C25711CB311}" srcId="{A17B9722-B262-43C6-97F5-251355DC0B51}" destId="{02F1B76C-202D-4942-9F04-220D7AC71DDE}" srcOrd="1" destOrd="0" parTransId="{2A55814D-1ADB-4A25-92E3-51ED84308843}" sibTransId="{D70DD323-6E5B-41B4-9620-E2FC664E67F0}"/>
    <dgm:cxn modelId="{63073039-46B4-43AA-8E43-18271A595D10}" srcId="{A17B9722-B262-43C6-97F5-251355DC0B51}" destId="{C1162B31-A48D-4D4F-958A-0108E30BDF15}" srcOrd="2" destOrd="0" parTransId="{DBF8D3EC-F256-471B-A502-7FAC9A5911F2}" sibTransId="{A251F8AA-2EF0-452F-9AEF-313595013DED}"/>
    <dgm:cxn modelId="{511FB33C-D36C-4F17-8A46-5AFFD0FA1050}" type="presOf" srcId="{F11F6757-0300-475A-A9D6-BB9780E4A8A9}" destId="{9F32C677-4EBD-42DD-B3E4-91EF04387027}" srcOrd="0" destOrd="0" presId="urn:microsoft.com/office/officeart/2016/7/layout/RepeatingBendingProcessNew"/>
    <dgm:cxn modelId="{9137155C-D29D-46B0-AE4B-120BA44C2D3D}" type="presOf" srcId="{A251F8AA-2EF0-452F-9AEF-313595013DED}" destId="{A1E556B5-F069-464C-8B92-2761BBFFB94A}" srcOrd="0" destOrd="0" presId="urn:microsoft.com/office/officeart/2016/7/layout/RepeatingBendingProcessNew"/>
    <dgm:cxn modelId="{0F6E7841-CD2D-4A65-B352-E59A1AD36D1D}" type="presOf" srcId="{D70DD323-6E5B-41B4-9620-E2FC664E67F0}" destId="{FC402775-1752-4168-AB64-2E7B036B85ED}" srcOrd="0" destOrd="0" presId="urn:microsoft.com/office/officeart/2016/7/layout/RepeatingBendingProcessNew"/>
    <dgm:cxn modelId="{4D898F63-FEF9-454B-B424-4FE4BDDE02AF}" srcId="{A17B9722-B262-43C6-97F5-251355DC0B51}" destId="{B20EF4AB-0457-4A63-AD77-F73844A2EAF8}" srcOrd="6" destOrd="0" parTransId="{E1474B70-41C3-4BED-822B-F0B66B74D796}" sibTransId="{FAAAF462-1F96-41E6-9E2B-75291223B827}"/>
    <dgm:cxn modelId="{7655C063-AE82-41B9-9FD2-9AFC4E68C276}" srcId="{A17B9722-B262-43C6-97F5-251355DC0B51}" destId="{98F72EF3-4244-4689-8C50-DAF2D7975741}" srcOrd="4" destOrd="0" parTransId="{614AA36F-AE09-4C94-A718-A4D593F54C0C}" sibTransId="{89477392-28BF-493E-9F7E-183739653C74}"/>
    <dgm:cxn modelId="{937D3665-93FB-4AFE-841A-3C890B9A3247}" type="presOf" srcId="{8CCE59B6-DF12-404F-B1E4-4CAB00AEC45C}" destId="{B087895D-AE0A-451C-955F-44049216AC19}" srcOrd="1" destOrd="0" presId="urn:microsoft.com/office/officeart/2016/7/layout/RepeatingBendingProcessNew"/>
    <dgm:cxn modelId="{D79A5A6A-194F-4B96-8AD8-5D466ED1CCB9}" srcId="{A17B9722-B262-43C6-97F5-251355DC0B51}" destId="{814D8633-529E-43AC-9EED-FBF7A1B70272}" srcOrd="0" destOrd="0" parTransId="{4935D70D-4134-4F73-AF76-A80197E11924}" sibTransId="{47CCF7B8-3B1E-40D7-951C-C93340B1F7E0}"/>
    <dgm:cxn modelId="{E91E224C-EE5B-4DA9-B170-384121DCED92}" type="presOf" srcId="{C393369A-D237-4DF7-BEC1-BE78F0A6F0FA}" destId="{27896A7E-95FB-48A4-8575-65621B12882C}" srcOrd="0" destOrd="0" presId="urn:microsoft.com/office/officeart/2016/7/layout/RepeatingBendingProcessNew"/>
    <dgm:cxn modelId="{3461106E-9B12-4CDA-90A0-95C792A1961A}" type="presOf" srcId="{02F1B76C-202D-4942-9F04-220D7AC71DDE}" destId="{155E05AE-4E79-44CA-8F37-61B91C09AC66}" srcOrd="0" destOrd="0" presId="urn:microsoft.com/office/officeart/2016/7/layout/RepeatingBendingProcessNew"/>
    <dgm:cxn modelId="{13048750-E9C4-4FCA-A608-35504DB3F962}" type="presOf" srcId="{A7395E39-5B06-4325-8D05-1A09E9ADF6ED}" destId="{87558BC2-97E2-456C-9A91-151AB4AB90C3}" srcOrd="1" destOrd="0" presId="urn:microsoft.com/office/officeart/2016/7/layout/RepeatingBendingProcessNew"/>
    <dgm:cxn modelId="{667D4D57-46F5-45C2-A4D2-72036F255415}" type="presOf" srcId="{39EC072E-F10D-469F-B3D6-6D00D88FA667}" destId="{073AEC7A-10DE-44D4-8119-CD2C9B17225E}" srcOrd="0" destOrd="0" presId="urn:microsoft.com/office/officeart/2016/7/layout/RepeatingBendingProcessNew"/>
    <dgm:cxn modelId="{6B57A278-B496-4848-8B4C-94742AAEA9E6}" type="presOf" srcId="{D9EC6D92-3410-4135-8980-21BE98D8614C}" destId="{85687D4B-C8AB-4AB2-9259-CEA29ADB81A3}" srcOrd="1" destOrd="0" presId="urn:microsoft.com/office/officeart/2016/7/layout/RepeatingBendingProcessNew"/>
    <dgm:cxn modelId="{2F96A47C-A6EB-454A-9F9C-01C069BA6F21}" type="presOf" srcId="{C1162B31-A48D-4D4F-958A-0108E30BDF15}" destId="{CC76A9E7-5CC3-4E92-973B-90AE5920EB75}" srcOrd="0" destOrd="0" presId="urn:microsoft.com/office/officeart/2016/7/layout/RepeatingBendingProcessNew"/>
    <dgm:cxn modelId="{A66A8C88-C308-41F7-B498-F1B0A31319F9}" srcId="{A17B9722-B262-43C6-97F5-251355DC0B51}" destId="{E8E88FC0-7CC6-42DB-9796-DB753A63D489}" srcOrd="12" destOrd="0" parTransId="{C4BA8B7F-CE36-4C2B-B43A-59747D88AAF9}" sibTransId="{F9F613F8-9519-459A-8D3F-548256A80628}"/>
    <dgm:cxn modelId="{C2181E90-E4EF-4969-B234-6F6EF45DC1F8}" type="presOf" srcId="{A7395E39-5B06-4325-8D05-1A09E9ADF6ED}" destId="{3D9664AF-9146-4A31-8128-15D2711995E8}" srcOrd="0" destOrd="0" presId="urn:microsoft.com/office/officeart/2016/7/layout/RepeatingBendingProcessNew"/>
    <dgm:cxn modelId="{BC26749A-5646-4D76-805B-37A695EC2E22}" type="presOf" srcId="{89477392-28BF-493E-9F7E-183739653C74}" destId="{EDB3787C-2F7B-4FAC-9F00-BF8518F56DD1}" srcOrd="1" destOrd="0" presId="urn:microsoft.com/office/officeart/2016/7/layout/RepeatingBendingProcessNew"/>
    <dgm:cxn modelId="{EFF96C9F-9C30-4BA9-95BD-F80C8D5836C2}" type="presOf" srcId="{BDD682A5-9500-4F99-8AFC-550031711414}" destId="{85C8B419-EB3E-41DB-99BA-534119EA5614}" srcOrd="0" destOrd="0" presId="urn:microsoft.com/office/officeart/2016/7/layout/RepeatingBendingProcessNew"/>
    <dgm:cxn modelId="{4468B3A9-DD1A-444D-888C-3316D206AA8B}" type="presOf" srcId="{E8E88FC0-7CC6-42DB-9796-DB753A63D489}" destId="{19DCF4AC-14B4-4E02-8545-3219640D7D0E}" srcOrd="0" destOrd="0" presId="urn:microsoft.com/office/officeart/2016/7/layout/RepeatingBendingProcessNew"/>
    <dgm:cxn modelId="{AFC3A0AB-81E0-4449-90F7-7A1E65F2F4AE}" type="presOf" srcId="{1BC422DB-9524-48EC-9463-9486FDF4CB0A}" destId="{C71B2F8C-4C24-4535-95EE-FFFA782E746A}" srcOrd="0" destOrd="0" presId="urn:microsoft.com/office/officeart/2016/7/layout/RepeatingBendingProcessNew"/>
    <dgm:cxn modelId="{EBD2AEAD-48FF-4065-8133-223CADFAB542}" type="presOf" srcId="{B11551BE-12CC-4BF0-B607-2C4CDEB53C9E}" destId="{9190CD66-7FC2-4712-BC1B-60A2227AFBEB}" srcOrd="1" destOrd="0" presId="urn:microsoft.com/office/officeart/2016/7/layout/RepeatingBendingProcessNew"/>
    <dgm:cxn modelId="{D6C2FDB0-C6F7-4158-8203-3702806DAA7E}" type="presOf" srcId="{D244ED1E-FF01-4140-A340-BC85F137C0DA}" destId="{BDE30161-3CE6-4536-A7CE-A89351736AB2}" srcOrd="1" destOrd="0" presId="urn:microsoft.com/office/officeart/2016/7/layout/RepeatingBendingProcessNew"/>
    <dgm:cxn modelId="{6B2D41B3-8C61-4879-8296-DFC1EBFCD415}" type="presOf" srcId="{D244ED1E-FF01-4140-A340-BC85F137C0DA}" destId="{30B069CD-8AC5-40B8-9E91-88BD179ACC42}" srcOrd="0" destOrd="0" presId="urn:microsoft.com/office/officeart/2016/7/layout/RepeatingBendingProcessNew"/>
    <dgm:cxn modelId="{434131BF-5009-4CE6-B713-C605C3FD50CB}" srcId="{A17B9722-B262-43C6-97F5-251355DC0B51}" destId="{1BC422DB-9524-48EC-9463-9486FDF4CB0A}" srcOrd="5" destOrd="0" parTransId="{1BE4BBAE-CED7-405A-BA99-EFC528E37B6D}" sibTransId="{D9EC6D92-3410-4135-8980-21BE98D8614C}"/>
    <dgm:cxn modelId="{8F4671BF-FEF2-411E-A100-EB2DC5B6217F}" srcId="{A17B9722-B262-43C6-97F5-251355DC0B51}" destId="{C93CD67D-875B-4E22-910B-1D340F15B426}" srcOrd="7" destOrd="0" parTransId="{4E138BD5-6577-422B-B7F3-A4B92A638DD5}" sibTransId="{39EC072E-F10D-469F-B3D6-6D00D88FA667}"/>
    <dgm:cxn modelId="{86CCE5C0-94B1-41D2-BC2A-AB258EDFC179}" srcId="{A17B9722-B262-43C6-97F5-251355DC0B51}" destId="{3B06CD99-21EA-460A-A6E5-2E35126A48DB}" srcOrd="3" destOrd="0" parTransId="{9E374931-58DB-4B36-BC4D-9FB0903A3705}" sibTransId="{B11551BE-12CC-4BF0-B607-2C4CDEB53C9E}"/>
    <dgm:cxn modelId="{91BB17C3-0A74-4464-9F1D-AC1BCF4C1DE8}" srcId="{A17B9722-B262-43C6-97F5-251355DC0B51}" destId="{4CB91107-2DAB-4294-9F2B-31898D0A2F88}" srcOrd="8" destOrd="0" parTransId="{B5C0319C-122F-4FCC-A1C2-08500D024850}" sibTransId="{A7395E39-5B06-4325-8D05-1A09E9ADF6ED}"/>
    <dgm:cxn modelId="{21E0BAD0-3649-4F69-9E4B-0CA19E109E9E}" type="presOf" srcId="{98F72EF3-4244-4689-8C50-DAF2D7975741}" destId="{B2D20A2C-AF78-4192-B8A6-2E2C80C7853D}" srcOrd="0" destOrd="0" presId="urn:microsoft.com/office/officeart/2016/7/layout/RepeatingBendingProcessNew"/>
    <dgm:cxn modelId="{64A6EBD6-80D6-4F5D-8A1C-26025A94FE1D}" type="presOf" srcId="{C93CD67D-875B-4E22-910B-1D340F15B426}" destId="{351D8CA6-FE24-48FB-A3D3-50B6C9476A22}" srcOrd="0" destOrd="0" presId="urn:microsoft.com/office/officeart/2016/7/layout/RepeatingBendingProcessNew"/>
    <dgm:cxn modelId="{8A2E5FDA-A33A-427F-9195-3D44E2083366}" type="presOf" srcId="{89477392-28BF-493E-9F7E-183739653C74}" destId="{30CE38EC-51B6-45AB-B332-443BD2FCFA77}" srcOrd="0" destOrd="0" presId="urn:microsoft.com/office/officeart/2016/7/layout/RepeatingBendingProcessNew"/>
    <dgm:cxn modelId="{0B6C4DDB-775E-45F3-AE3E-C68C3E64E909}" type="presOf" srcId="{814D8633-529E-43AC-9EED-FBF7A1B70272}" destId="{07E10414-230C-46AC-AE97-5501D6544057}" srcOrd="0" destOrd="0" presId="urn:microsoft.com/office/officeart/2016/7/layout/RepeatingBendingProcessNew"/>
    <dgm:cxn modelId="{47A75CDF-E85C-422B-BAF8-FBC38F720DAB}" type="presOf" srcId="{B11551BE-12CC-4BF0-B607-2C4CDEB53C9E}" destId="{67321E6D-3E25-40B9-9691-6C6772D05BFB}" srcOrd="0" destOrd="0" presId="urn:microsoft.com/office/officeart/2016/7/layout/RepeatingBendingProcessNew"/>
    <dgm:cxn modelId="{849B28E2-01A4-4C76-8D10-5029A666DEC4}" type="presOf" srcId="{3B06CD99-21EA-460A-A6E5-2E35126A48DB}" destId="{03867C32-2751-464C-A2D2-E56BCBA06822}" srcOrd="0" destOrd="0" presId="urn:microsoft.com/office/officeart/2016/7/layout/RepeatingBendingProcessNew"/>
    <dgm:cxn modelId="{5D1BD9E7-4193-477E-B948-838C97894070}" type="presOf" srcId="{D9EC6D92-3410-4135-8980-21BE98D8614C}" destId="{F19E7280-0BE5-4D21-876C-ADA9813D2462}" srcOrd="0" destOrd="0" presId="urn:microsoft.com/office/officeart/2016/7/layout/RepeatingBendingProcessNew"/>
    <dgm:cxn modelId="{0BF8A8EA-F494-4BA8-BCB0-FB17D8BC05EA}" type="presOf" srcId="{A17B9722-B262-43C6-97F5-251355DC0B51}" destId="{627CB6E8-8C46-47CD-B817-1C4272492A98}" srcOrd="0" destOrd="0" presId="urn:microsoft.com/office/officeart/2016/7/layout/RepeatingBendingProcessNew"/>
    <dgm:cxn modelId="{7E6611EB-8CD2-460B-B9DF-3D7EB8D01DE6}" type="presOf" srcId="{4CB91107-2DAB-4294-9F2B-31898D0A2F88}" destId="{2AD256D8-C217-4EA2-A3A8-42FB4F42FF31}" srcOrd="0" destOrd="0" presId="urn:microsoft.com/office/officeart/2016/7/layout/RepeatingBendingProcessNew"/>
    <dgm:cxn modelId="{8BCD19ED-71A1-4DF5-8512-CAB3E9A1076E}" type="presOf" srcId="{39EC072E-F10D-469F-B3D6-6D00D88FA667}" destId="{68FF43C9-7405-49F5-8457-0D9D6A0A2BF0}" srcOrd="1" destOrd="0" presId="urn:microsoft.com/office/officeart/2016/7/layout/RepeatingBendingProcessNew"/>
    <dgm:cxn modelId="{420E32F1-3492-473D-8E62-CF2D01ECB26A}" type="presOf" srcId="{FAAAF462-1F96-41E6-9E2B-75291223B827}" destId="{86F89483-E00E-4AD9-8372-3DD6A9B4D07A}" srcOrd="1" destOrd="0" presId="urn:microsoft.com/office/officeart/2016/7/layout/RepeatingBendingProcessNew"/>
    <dgm:cxn modelId="{043DEFF9-B96E-4396-96A3-D91EAC050C45}" type="presOf" srcId="{B20EF4AB-0457-4A63-AD77-F73844A2EAF8}" destId="{CD714B16-CE75-4E4D-9CA9-C75FA6625AF4}" srcOrd="0" destOrd="0" presId="urn:microsoft.com/office/officeart/2016/7/layout/RepeatingBendingProcessNew"/>
    <dgm:cxn modelId="{347D8BFB-3FEB-4475-BA07-CA585DFEECE0}" type="presOf" srcId="{8CCE59B6-DF12-404F-B1E4-4CAB00AEC45C}" destId="{3D4DBD65-749A-4F22-B421-2D54E331F6BF}" srcOrd="0" destOrd="0" presId="urn:microsoft.com/office/officeart/2016/7/layout/RepeatingBendingProcessNew"/>
    <dgm:cxn modelId="{4BB6DFFE-6A7A-4EB3-842A-D04D3524F0D9}" type="presOf" srcId="{A7A2CE64-79FE-48C2-A35A-FDB33C639A82}" destId="{3151AE7F-93B5-4500-BC18-D04543AAF07A}" srcOrd="0" destOrd="0" presId="urn:microsoft.com/office/officeart/2016/7/layout/RepeatingBendingProcessNew"/>
    <dgm:cxn modelId="{F10F43C6-2EB9-43FB-AB18-61D086765167}" type="presParOf" srcId="{627CB6E8-8C46-47CD-B817-1C4272492A98}" destId="{07E10414-230C-46AC-AE97-5501D6544057}" srcOrd="0" destOrd="0" presId="urn:microsoft.com/office/officeart/2016/7/layout/RepeatingBendingProcessNew"/>
    <dgm:cxn modelId="{31D34B91-0004-46BA-B0BB-9E93CBB112FE}" type="presParOf" srcId="{627CB6E8-8C46-47CD-B817-1C4272492A98}" destId="{74D4A1C0-6E6E-461D-93F6-140550E857FB}" srcOrd="1" destOrd="0" presId="urn:microsoft.com/office/officeart/2016/7/layout/RepeatingBendingProcessNew"/>
    <dgm:cxn modelId="{FF2963C8-2653-472B-8ECA-71C31067C923}" type="presParOf" srcId="{74D4A1C0-6E6E-461D-93F6-140550E857FB}" destId="{E106343E-EBE4-473C-9EE2-4004DC3EDE0E}" srcOrd="0" destOrd="0" presId="urn:microsoft.com/office/officeart/2016/7/layout/RepeatingBendingProcessNew"/>
    <dgm:cxn modelId="{FD53072D-4F98-43A3-9BE1-A60FF71CFEF0}" type="presParOf" srcId="{627CB6E8-8C46-47CD-B817-1C4272492A98}" destId="{155E05AE-4E79-44CA-8F37-61B91C09AC66}" srcOrd="2" destOrd="0" presId="urn:microsoft.com/office/officeart/2016/7/layout/RepeatingBendingProcessNew"/>
    <dgm:cxn modelId="{86FBA681-16F2-4574-84CD-0B898E5DD256}" type="presParOf" srcId="{627CB6E8-8C46-47CD-B817-1C4272492A98}" destId="{FC402775-1752-4168-AB64-2E7B036B85ED}" srcOrd="3" destOrd="0" presId="urn:microsoft.com/office/officeart/2016/7/layout/RepeatingBendingProcessNew"/>
    <dgm:cxn modelId="{8DD436BE-77FA-4F06-A5E8-71CC2E39FBAE}" type="presParOf" srcId="{FC402775-1752-4168-AB64-2E7B036B85ED}" destId="{054572AC-0182-4010-BE27-33ADEBB96291}" srcOrd="0" destOrd="0" presId="urn:microsoft.com/office/officeart/2016/7/layout/RepeatingBendingProcessNew"/>
    <dgm:cxn modelId="{D9761E36-FB19-456C-9425-B6C45442739C}" type="presParOf" srcId="{627CB6E8-8C46-47CD-B817-1C4272492A98}" destId="{CC76A9E7-5CC3-4E92-973B-90AE5920EB75}" srcOrd="4" destOrd="0" presId="urn:microsoft.com/office/officeart/2016/7/layout/RepeatingBendingProcessNew"/>
    <dgm:cxn modelId="{C085C78F-259C-4DC0-A417-D3706074A3CA}" type="presParOf" srcId="{627CB6E8-8C46-47CD-B817-1C4272492A98}" destId="{A1E556B5-F069-464C-8B92-2761BBFFB94A}" srcOrd="5" destOrd="0" presId="urn:microsoft.com/office/officeart/2016/7/layout/RepeatingBendingProcessNew"/>
    <dgm:cxn modelId="{B18B5CC9-BED7-4227-BC0E-2AF88D3BBDDD}" type="presParOf" srcId="{A1E556B5-F069-464C-8B92-2761BBFFB94A}" destId="{7EA8D414-1DF5-4B1F-BAA8-18F0D4867898}" srcOrd="0" destOrd="0" presId="urn:microsoft.com/office/officeart/2016/7/layout/RepeatingBendingProcessNew"/>
    <dgm:cxn modelId="{C920E3FE-8212-42D3-8342-AEF4BB05B347}" type="presParOf" srcId="{627CB6E8-8C46-47CD-B817-1C4272492A98}" destId="{03867C32-2751-464C-A2D2-E56BCBA06822}" srcOrd="6" destOrd="0" presId="urn:microsoft.com/office/officeart/2016/7/layout/RepeatingBendingProcessNew"/>
    <dgm:cxn modelId="{59D29927-E73B-4D94-A434-7E757AA5FACF}" type="presParOf" srcId="{627CB6E8-8C46-47CD-B817-1C4272492A98}" destId="{67321E6D-3E25-40B9-9691-6C6772D05BFB}" srcOrd="7" destOrd="0" presId="urn:microsoft.com/office/officeart/2016/7/layout/RepeatingBendingProcessNew"/>
    <dgm:cxn modelId="{446910FD-1134-408D-A742-95CB70F0CAA8}" type="presParOf" srcId="{67321E6D-3E25-40B9-9691-6C6772D05BFB}" destId="{9190CD66-7FC2-4712-BC1B-60A2227AFBEB}" srcOrd="0" destOrd="0" presId="urn:microsoft.com/office/officeart/2016/7/layout/RepeatingBendingProcessNew"/>
    <dgm:cxn modelId="{1E8675BD-89F9-41E9-838E-802C9EE9C061}" type="presParOf" srcId="{627CB6E8-8C46-47CD-B817-1C4272492A98}" destId="{B2D20A2C-AF78-4192-B8A6-2E2C80C7853D}" srcOrd="8" destOrd="0" presId="urn:microsoft.com/office/officeart/2016/7/layout/RepeatingBendingProcessNew"/>
    <dgm:cxn modelId="{3400F6A5-27CE-4453-8E62-71652676BE5F}" type="presParOf" srcId="{627CB6E8-8C46-47CD-B817-1C4272492A98}" destId="{30CE38EC-51B6-45AB-B332-443BD2FCFA77}" srcOrd="9" destOrd="0" presId="urn:microsoft.com/office/officeart/2016/7/layout/RepeatingBendingProcessNew"/>
    <dgm:cxn modelId="{4D20C8E3-154D-4C48-B36E-05C3835BA910}" type="presParOf" srcId="{30CE38EC-51B6-45AB-B332-443BD2FCFA77}" destId="{EDB3787C-2F7B-4FAC-9F00-BF8518F56DD1}" srcOrd="0" destOrd="0" presId="urn:microsoft.com/office/officeart/2016/7/layout/RepeatingBendingProcessNew"/>
    <dgm:cxn modelId="{7166ED49-EA12-4354-B3B0-BBF30B1D83A5}" type="presParOf" srcId="{627CB6E8-8C46-47CD-B817-1C4272492A98}" destId="{C71B2F8C-4C24-4535-95EE-FFFA782E746A}" srcOrd="10" destOrd="0" presId="urn:microsoft.com/office/officeart/2016/7/layout/RepeatingBendingProcessNew"/>
    <dgm:cxn modelId="{FD9A34C0-F259-44C3-A0DD-F8CD1FAD1C32}" type="presParOf" srcId="{627CB6E8-8C46-47CD-B817-1C4272492A98}" destId="{F19E7280-0BE5-4D21-876C-ADA9813D2462}" srcOrd="11" destOrd="0" presId="urn:microsoft.com/office/officeart/2016/7/layout/RepeatingBendingProcessNew"/>
    <dgm:cxn modelId="{4F3D769F-E0D2-4350-B128-54F0515528DC}" type="presParOf" srcId="{F19E7280-0BE5-4D21-876C-ADA9813D2462}" destId="{85687D4B-C8AB-4AB2-9259-CEA29ADB81A3}" srcOrd="0" destOrd="0" presId="urn:microsoft.com/office/officeart/2016/7/layout/RepeatingBendingProcessNew"/>
    <dgm:cxn modelId="{02FBFC6B-39E5-445F-A754-6A39DE704941}" type="presParOf" srcId="{627CB6E8-8C46-47CD-B817-1C4272492A98}" destId="{CD714B16-CE75-4E4D-9CA9-C75FA6625AF4}" srcOrd="12" destOrd="0" presId="urn:microsoft.com/office/officeart/2016/7/layout/RepeatingBendingProcessNew"/>
    <dgm:cxn modelId="{6113E4F1-FB8C-4ECF-97C7-AE282CC86573}" type="presParOf" srcId="{627CB6E8-8C46-47CD-B817-1C4272492A98}" destId="{738CBE7F-0C68-49B0-B7C3-9A1DFE9729C5}" srcOrd="13" destOrd="0" presId="urn:microsoft.com/office/officeart/2016/7/layout/RepeatingBendingProcessNew"/>
    <dgm:cxn modelId="{69907046-0AE0-434C-AC11-4F1DD171445A}" type="presParOf" srcId="{738CBE7F-0C68-49B0-B7C3-9A1DFE9729C5}" destId="{86F89483-E00E-4AD9-8372-3DD6A9B4D07A}" srcOrd="0" destOrd="0" presId="urn:microsoft.com/office/officeart/2016/7/layout/RepeatingBendingProcessNew"/>
    <dgm:cxn modelId="{2A4002B2-ECC6-433A-8C21-07E15BF6E45C}" type="presParOf" srcId="{627CB6E8-8C46-47CD-B817-1C4272492A98}" destId="{351D8CA6-FE24-48FB-A3D3-50B6C9476A22}" srcOrd="14" destOrd="0" presId="urn:microsoft.com/office/officeart/2016/7/layout/RepeatingBendingProcessNew"/>
    <dgm:cxn modelId="{450B0859-AB68-4DD5-B000-AEEAC700A1EC}" type="presParOf" srcId="{627CB6E8-8C46-47CD-B817-1C4272492A98}" destId="{073AEC7A-10DE-44D4-8119-CD2C9B17225E}" srcOrd="15" destOrd="0" presId="urn:microsoft.com/office/officeart/2016/7/layout/RepeatingBendingProcessNew"/>
    <dgm:cxn modelId="{D850C475-4792-418E-83B4-11713026E34A}" type="presParOf" srcId="{073AEC7A-10DE-44D4-8119-CD2C9B17225E}" destId="{68FF43C9-7405-49F5-8457-0D9D6A0A2BF0}" srcOrd="0" destOrd="0" presId="urn:microsoft.com/office/officeart/2016/7/layout/RepeatingBendingProcessNew"/>
    <dgm:cxn modelId="{6FCF3CD3-9CF7-428D-A591-9F3D0B67660D}" type="presParOf" srcId="{627CB6E8-8C46-47CD-B817-1C4272492A98}" destId="{2AD256D8-C217-4EA2-A3A8-42FB4F42FF31}" srcOrd="16" destOrd="0" presId="urn:microsoft.com/office/officeart/2016/7/layout/RepeatingBendingProcessNew"/>
    <dgm:cxn modelId="{33B956A4-BA17-42F4-838D-512121CBD91C}" type="presParOf" srcId="{627CB6E8-8C46-47CD-B817-1C4272492A98}" destId="{3D9664AF-9146-4A31-8128-15D2711995E8}" srcOrd="17" destOrd="0" presId="urn:microsoft.com/office/officeart/2016/7/layout/RepeatingBendingProcessNew"/>
    <dgm:cxn modelId="{CE2EC83B-7492-478A-86BB-130877849175}" type="presParOf" srcId="{3D9664AF-9146-4A31-8128-15D2711995E8}" destId="{87558BC2-97E2-456C-9A91-151AB4AB90C3}" srcOrd="0" destOrd="0" presId="urn:microsoft.com/office/officeart/2016/7/layout/RepeatingBendingProcessNew"/>
    <dgm:cxn modelId="{3CD1DCBF-48C1-4509-B700-470B80137911}" type="presParOf" srcId="{627CB6E8-8C46-47CD-B817-1C4272492A98}" destId="{27896A7E-95FB-48A4-8575-65621B12882C}" srcOrd="18" destOrd="0" presId="urn:microsoft.com/office/officeart/2016/7/layout/RepeatingBendingProcessNew"/>
    <dgm:cxn modelId="{E3532DA6-892D-4844-86DA-9AC726C87FE7}" type="presParOf" srcId="{627CB6E8-8C46-47CD-B817-1C4272492A98}" destId="{30B069CD-8AC5-40B8-9E91-88BD179ACC42}" srcOrd="19" destOrd="0" presId="urn:microsoft.com/office/officeart/2016/7/layout/RepeatingBendingProcessNew"/>
    <dgm:cxn modelId="{45427D87-9B21-477C-AB1A-5C2574A9BB77}" type="presParOf" srcId="{30B069CD-8AC5-40B8-9E91-88BD179ACC42}" destId="{BDE30161-3CE6-4536-A7CE-A89351736AB2}" srcOrd="0" destOrd="0" presId="urn:microsoft.com/office/officeart/2016/7/layout/RepeatingBendingProcessNew"/>
    <dgm:cxn modelId="{BAFF49DE-2A3E-4A34-92A4-9C103BF061A0}" type="presParOf" srcId="{627CB6E8-8C46-47CD-B817-1C4272492A98}" destId="{9F32C677-4EBD-42DD-B3E4-91EF04387027}" srcOrd="20" destOrd="0" presId="urn:microsoft.com/office/officeart/2016/7/layout/RepeatingBendingProcessNew"/>
    <dgm:cxn modelId="{80B20BC5-5CBE-4C46-B275-77137E41DFD2}" type="presParOf" srcId="{627CB6E8-8C46-47CD-B817-1C4272492A98}" destId="{3D4DBD65-749A-4F22-B421-2D54E331F6BF}" srcOrd="21" destOrd="0" presId="urn:microsoft.com/office/officeart/2016/7/layout/RepeatingBendingProcessNew"/>
    <dgm:cxn modelId="{6D894C55-FEC1-4A6D-9FD4-702FA43D54EA}" type="presParOf" srcId="{3D4DBD65-749A-4F22-B421-2D54E331F6BF}" destId="{B087895D-AE0A-451C-955F-44049216AC19}" srcOrd="0" destOrd="0" presId="urn:microsoft.com/office/officeart/2016/7/layout/RepeatingBendingProcessNew"/>
    <dgm:cxn modelId="{2F3997E6-DC89-4C3A-85DC-D2984C140156}" type="presParOf" srcId="{627CB6E8-8C46-47CD-B817-1C4272492A98}" destId="{3151AE7F-93B5-4500-BC18-D04543AAF07A}" srcOrd="22" destOrd="0" presId="urn:microsoft.com/office/officeart/2016/7/layout/RepeatingBendingProcessNew"/>
    <dgm:cxn modelId="{D7484F94-E8C7-4FED-B0BC-D4FB110C89CB}" type="presParOf" srcId="{627CB6E8-8C46-47CD-B817-1C4272492A98}" destId="{85C8B419-EB3E-41DB-99BA-534119EA5614}" srcOrd="23" destOrd="0" presId="urn:microsoft.com/office/officeart/2016/7/layout/RepeatingBendingProcessNew"/>
    <dgm:cxn modelId="{E0CD9F87-3702-432E-88E3-0917E6A59FEC}" type="presParOf" srcId="{85C8B419-EB3E-41DB-99BA-534119EA5614}" destId="{8DC14C75-13EB-4DB2-B429-C777760DCA8B}" srcOrd="0" destOrd="0" presId="urn:microsoft.com/office/officeart/2016/7/layout/RepeatingBendingProcessNew"/>
    <dgm:cxn modelId="{5F465E83-0EA5-4690-84E6-A4A9954E8197}" type="presParOf" srcId="{627CB6E8-8C46-47CD-B817-1C4272492A98}" destId="{19DCF4AC-14B4-4E02-8545-3219640D7D0E}" srcOrd="2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2BE4DC2-EBBE-4319-84C9-3BA11EFD7BA5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E6F4D77-3432-4F23-A301-DE5D2AB704FB}">
      <dgm:prSet/>
      <dgm:spPr/>
      <dgm:t>
        <a:bodyPr/>
        <a:lstStyle/>
        <a:p>
          <a:r>
            <a:rPr lang="en-GB"/>
            <a:t>Key Performance Indicators</a:t>
          </a:r>
          <a:endParaRPr lang="en-US"/>
        </a:p>
      </dgm:t>
    </dgm:pt>
    <dgm:pt modelId="{9D2A8C1E-9ED6-4FC2-BFF7-CC5BCD603E36}" type="parTrans" cxnId="{459A35C9-EB14-45B2-87CA-5303FDE44764}">
      <dgm:prSet/>
      <dgm:spPr/>
      <dgm:t>
        <a:bodyPr/>
        <a:lstStyle/>
        <a:p>
          <a:endParaRPr lang="en-US"/>
        </a:p>
      </dgm:t>
    </dgm:pt>
    <dgm:pt modelId="{629E0DF5-C31D-443F-8C9E-69B142E44EAF}" type="sibTrans" cxnId="{459A35C9-EB14-45B2-87CA-5303FDE44764}">
      <dgm:prSet/>
      <dgm:spPr/>
      <dgm:t>
        <a:bodyPr/>
        <a:lstStyle/>
        <a:p>
          <a:endParaRPr lang="en-US"/>
        </a:p>
      </dgm:t>
    </dgm:pt>
    <dgm:pt modelId="{2AC8B554-7708-4892-9F37-14BAFC34AC3E}">
      <dgm:prSet/>
      <dgm:spPr/>
      <dgm:t>
        <a:bodyPr/>
        <a:lstStyle/>
        <a:p>
          <a:r>
            <a:rPr lang="en-GB"/>
            <a:t>Return On Investment</a:t>
          </a:r>
          <a:endParaRPr lang="en-US"/>
        </a:p>
      </dgm:t>
    </dgm:pt>
    <dgm:pt modelId="{91B43FE4-F39A-4492-993D-5CECCF8DD631}" type="parTrans" cxnId="{648F4EB1-3993-492E-B092-BEB82C6A2632}">
      <dgm:prSet/>
      <dgm:spPr/>
      <dgm:t>
        <a:bodyPr/>
        <a:lstStyle/>
        <a:p>
          <a:endParaRPr lang="en-US"/>
        </a:p>
      </dgm:t>
    </dgm:pt>
    <dgm:pt modelId="{F603FCF7-438E-44D9-8F27-E7F720D3D8B3}" type="sibTrans" cxnId="{648F4EB1-3993-492E-B092-BEB82C6A2632}">
      <dgm:prSet/>
      <dgm:spPr/>
      <dgm:t>
        <a:bodyPr/>
        <a:lstStyle/>
        <a:p>
          <a:endParaRPr lang="en-US"/>
        </a:p>
      </dgm:t>
    </dgm:pt>
    <dgm:pt modelId="{0F94F9A5-3FE9-4DFC-B86C-D328B39D0DB1}">
      <dgm:prSet/>
      <dgm:spPr/>
      <dgm:t>
        <a:bodyPr/>
        <a:lstStyle/>
        <a:p>
          <a:r>
            <a:rPr lang="en-GB"/>
            <a:t>Usage/Visitor Numbers/ Occupancy Figures/</a:t>
          </a:r>
          <a:endParaRPr lang="en-US"/>
        </a:p>
      </dgm:t>
    </dgm:pt>
    <dgm:pt modelId="{10232EEA-3A52-46A2-B411-BDF8092BAEF1}" type="parTrans" cxnId="{C082F90D-E826-44F1-8FD3-0AE02640955B}">
      <dgm:prSet/>
      <dgm:spPr/>
      <dgm:t>
        <a:bodyPr/>
        <a:lstStyle/>
        <a:p>
          <a:endParaRPr lang="en-US"/>
        </a:p>
      </dgm:t>
    </dgm:pt>
    <dgm:pt modelId="{C4BFDA57-1C14-4C04-9FCB-949E54817277}" type="sibTrans" cxnId="{C082F90D-E826-44F1-8FD3-0AE02640955B}">
      <dgm:prSet/>
      <dgm:spPr/>
      <dgm:t>
        <a:bodyPr/>
        <a:lstStyle/>
        <a:p>
          <a:endParaRPr lang="en-US"/>
        </a:p>
      </dgm:t>
    </dgm:pt>
    <dgm:pt modelId="{7057B847-1221-4E82-9E3B-C47C97E54787}">
      <dgm:prSet/>
      <dgm:spPr/>
      <dgm:t>
        <a:bodyPr/>
        <a:lstStyle/>
        <a:p>
          <a:r>
            <a:rPr lang="en-GB"/>
            <a:t>Financial Reviews / Yield Management /Pricing /Costs</a:t>
          </a:r>
          <a:endParaRPr lang="en-US"/>
        </a:p>
      </dgm:t>
    </dgm:pt>
    <dgm:pt modelId="{D74F1365-EA3C-4E66-B970-86C204EF5B17}" type="parTrans" cxnId="{2C5C67D7-38BB-4FD8-80FB-4E26E59C2A8B}">
      <dgm:prSet/>
      <dgm:spPr/>
      <dgm:t>
        <a:bodyPr/>
        <a:lstStyle/>
        <a:p>
          <a:endParaRPr lang="en-US"/>
        </a:p>
      </dgm:t>
    </dgm:pt>
    <dgm:pt modelId="{21A9A345-2206-44BA-A103-966307690C35}" type="sibTrans" cxnId="{2C5C67D7-38BB-4FD8-80FB-4E26E59C2A8B}">
      <dgm:prSet/>
      <dgm:spPr/>
      <dgm:t>
        <a:bodyPr/>
        <a:lstStyle/>
        <a:p>
          <a:endParaRPr lang="en-US"/>
        </a:p>
      </dgm:t>
    </dgm:pt>
    <dgm:pt modelId="{5C11BBB3-2D25-433F-9EC5-2D221770170A}">
      <dgm:prSet/>
      <dgm:spPr/>
      <dgm:t>
        <a:bodyPr/>
        <a:lstStyle/>
        <a:p>
          <a:r>
            <a:rPr lang="en-GB"/>
            <a:t>Customer Reviews &amp; Feedback</a:t>
          </a:r>
          <a:endParaRPr lang="en-US"/>
        </a:p>
      </dgm:t>
    </dgm:pt>
    <dgm:pt modelId="{38F6F517-B0F2-4B01-8E81-824C6F81D878}" type="parTrans" cxnId="{93EA3D26-BEDC-4512-AC2D-3FB41F6751BD}">
      <dgm:prSet/>
      <dgm:spPr/>
      <dgm:t>
        <a:bodyPr/>
        <a:lstStyle/>
        <a:p>
          <a:endParaRPr lang="en-US"/>
        </a:p>
      </dgm:t>
    </dgm:pt>
    <dgm:pt modelId="{5D45B9AA-0CE0-473B-A3A8-CAB8F5A23A1E}" type="sibTrans" cxnId="{93EA3D26-BEDC-4512-AC2D-3FB41F6751BD}">
      <dgm:prSet/>
      <dgm:spPr/>
      <dgm:t>
        <a:bodyPr/>
        <a:lstStyle/>
        <a:p>
          <a:endParaRPr lang="en-US"/>
        </a:p>
      </dgm:t>
    </dgm:pt>
    <dgm:pt modelId="{E42715AA-C70C-4BA7-8207-DEADFF471A66}">
      <dgm:prSet/>
      <dgm:spPr/>
      <dgm:t>
        <a:bodyPr/>
        <a:lstStyle/>
        <a:p>
          <a:r>
            <a:rPr lang="en-GB"/>
            <a:t>Independent Reviews </a:t>
          </a:r>
          <a:endParaRPr lang="en-US"/>
        </a:p>
      </dgm:t>
    </dgm:pt>
    <dgm:pt modelId="{264C37F3-82AB-4C77-BBAD-3A3661B319AA}" type="parTrans" cxnId="{C86F4F25-5A1A-4971-B231-D69D0081D2B8}">
      <dgm:prSet/>
      <dgm:spPr/>
      <dgm:t>
        <a:bodyPr/>
        <a:lstStyle/>
        <a:p>
          <a:endParaRPr lang="en-US"/>
        </a:p>
      </dgm:t>
    </dgm:pt>
    <dgm:pt modelId="{42642634-448E-488B-AE62-0CC8094D077D}" type="sibTrans" cxnId="{C86F4F25-5A1A-4971-B231-D69D0081D2B8}">
      <dgm:prSet/>
      <dgm:spPr/>
      <dgm:t>
        <a:bodyPr/>
        <a:lstStyle/>
        <a:p>
          <a:endParaRPr lang="en-US"/>
        </a:p>
      </dgm:t>
    </dgm:pt>
    <dgm:pt modelId="{D599272E-C34E-48C0-BE0C-E4925A05078E}">
      <dgm:prSet/>
      <dgm:spPr/>
      <dgm:t>
        <a:bodyPr/>
        <a:lstStyle/>
        <a:p>
          <a:r>
            <a:rPr lang="en-GB"/>
            <a:t>Staff Reviews / Staff Turnover/Performance Management</a:t>
          </a:r>
          <a:endParaRPr lang="en-US"/>
        </a:p>
      </dgm:t>
    </dgm:pt>
    <dgm:pt modelId="{1D77D2A4-48C6-487A-831C-A24BFDBD28FC}" type="parTrans" cxnId="{24BDB42F-FC85-49C2-B418-459AF98E2A32}">
      <dgm:prSet/>
      <dgm:spPr/>
      <dgm:t>
        <a:bodyPr/>
        <a:lstStyle/>
        <a:p>
          <a:endParaRPr lang="en-US"/>
        </a:p>
      </dgm:t>
    </dgm:pt>
    <dgm:pt modelId="{44F639BE-67F8-456B-9797-0CEE0C22CC7F}" type="sibTrans" cxnId="{24BDB42F-FC85-49C2-B418-459AF98E2A32}">
      <dgm:prSet/>
      <dgm:spPr/>
      <dgm:t>
        <a:bodyPr/>
        <a:lstStyle/>
        <a:p>
          <a:endParaRPr lang="en-US"/>
        </a:p>
      </dgm:t>
    </dgm:pt>
    <dgm:pt modelId="{F218A0D0-AE54-42A3-A2F1-FB6CA5CBA951}" type="pres">
      <dgm:prSet presAssocID="{F2BE4DC2-EBBE-4319-84C9-3BA11EFD7BA5}" presName="diagram" presStyleCnt="0">
        <dgm:presLayoutVars>
          <dgm:dir/>
          <dgm:resizeHandles val="exact"/>
        </dgm:presLayoutVars>
      </dgm:prSet>
      <dgm:spPr/>
    </dgm:pt>
    <dgm:pt modelId="{3C963593-F594-44B9-BF20-F7A03243FE8C}" type="pres">
      <dgm:prSet presAssocID="{0E6F4D77-3432-4F23-A301-DE5D2AB704FB}" presName="node" presStyleLbl="node1" presStyleIdx="0" presStyleCnt="7">
        <dgm:presLayoutVars>
          <dgm:bulletEnabled val="1"/>
        </dgm:presLayoutVars>
      </dgm:prSet>
      <dgm:spPr/>
    </dgm:pt>
    <dgm:pt modelId="{A116B3ED-68BE-478C-9F4A-2F5A5C42D4A8}" type="pres">
      <dgm:prSet presAssocID="{629E0DF5-C31D-443F-8C9E-69B142E44EAF}" presName="sibTrans" presStyleCnt="0"/>
      <dgm:spPr/>
    </dgm:pt>
    <dgm:pt modelId="{AEFF5835-3362-4804-AACB-DBEEC393B834}" type="pres">
      <dgm:prSet presAssocID="{2AC8B554-7708-4892-9F37-14BAFC34AC3E}" presName="node" presStyleLbl="node1" presStyleIdx="1" presStyleCnt="7">
        <dgm:presLayoutVars>
          <dgm:bulletEnabled val="1"/>
        </dgm:presLayoutVars>
      </dgm:prSet>
      <dgm:spPr/>
    </dgm:pt>
    <dgm:pt modelId="{43187753-2AA1-4424-9366-BE1D22D7B33C}" type="pres">
      <dgm:prSet presAssocID="{F603FCF7-438E-44D9-8F27-E7F720D3D8B3}" presName="sibTrans" presStyleCnt="0"/>
      <dgm:spPr/>
    </dgm:pt>
    <dgm:pt modelId="{4A781CC6-C713-4029-956A-90AE791B68D2}" type="pres">
      <dgm:prSet presAssocID="{0F94F9A5-3FE9-4DFC-B86C-D328B39D0DB1}" presName="node" presStyleLbl="node1" presStyleIdx="2" presStyleCnt="7">
        <dgm:presLayoutVars>
          <dgm:bulletEnabled val="1"/>
        </dgm:presLayoutVars>
      </dgm:prSet>
      <dgm:spPr/>
    </dgm:pt>
    <dgm:pt modelId="{29B566D8-7875-4317-BA42-AEFB2802950B}" type="pres">
      <dgm:prSet presAssocID="{C4BFDA57-1C14-4C04-9FCB-949E54817277}" presName="sibTrans" presStyleCnt="0"/>
      <dgm:spPr/>
    </dgm:pt>
    <dgm:pt modelId="{1A158731-7D82-4BAC-9D14-7E1F95660625}" type="pres">
      <dgm:prSet presAssocID="{7057B847-1221-4E82-9E3B-C47C97E54787}" presName="node" presStyleLbl="node1" presStyleIdx="3" presStyleCnt="7">
        <dgm:presLayoutVars>
          <dgm:bulletEnabled val="1"/>
        </dgm:presLayoutVars>
      </dgm:prSet>
      <dgm:spPr/>
    </dgm:pt>
    <dgm:pt modelId="{3B6F1C58-BEA9-4E5D-9872-DBDFAAE5B396}" type="pres">
      <dgm:prSet presAssocID="{21A9A345-2206-44BA-A103-966307690C35}" presName="sibTrans" presStyleCnt="0"/>
      <dgm:spPr/>
    </dgm:pt>
    <dgm:pt modelId="{336EA4D6-3694-4FDC-9984-FFFC18F97781}" type="pres">
      <dgm:prSet presAssocID="{5C11BBB3-2D25-433F-9EC5-2D221770170A}" presName="node" presStyleLbl="node1" presStyleIdx="4" presStyleCnt="7">
        <dgm:presLayoutVars>
          <dgm:bulletEnabled val="1"/>
        </dgm:presLayoutVars>
      </dgm:prSet>
      <dgm:spPr/>
    </dgm:pt>
    <dgm:pt modelId="{60012031-956E-4EA6-B24C-E35413401C0E}" type="pres">
      <dgm:prSet presAssocID="{5D45B9AA-0CE0-473B-A3A8-CAB8F5A23A1E}" presName="sibTrans" presStyleCnt="0"/>
      <dgm:spPr/>
    </dgm:pt>
    <dgm:pt modelId="{1CD64914-0433-4A49-87DD-0FC69F4F94E9}" type="pres">
      <dgm:prSet presAssocID="{E42715AA-C70C-4BA7-8207-DEADFF471A66}" presName="node" presStyleLbl="node1" presStyleIdx="5" presStyleCnt="7">
        <dgm:presLayoutVars>
          <dgm:bulletEnabled val="1"/>
        </dgm:presLayoutVars>
      </dgm:prSet>
      <dgm:spPr/>
    </dgm:pt>
    <dgm:pt modelId="{7DB85F2B-2916-4B28-A910-304E9DADEED6}" type="pres">
      <dgm:prSet presAssocID="{42642634-448E-488B-AE62-0CC8094D077D}" presName="sibTrans" presStyleCnt="0"/>
      <dgm:spPr/>
    </dgm:pt>
    <dgm:pt modelId="{3307E915-8456-42F8-8827-53AE8D5B5D6E}" type="pres">
      <dgm:prSet presAssocID="{D599272E-C34E-48C0-BE0C-E4925A05078E}" presName="node" presStyleLbl="node1" presStyleIdx="6" presStyleCnt="7">
        <dgm:presLayoutVars>
          <dgm:bulletEnabled val="1"/>
        </dgm:presLayoutVars>
      </dgm:prSet>
      <dgm:spPr/>
    </dgm:pt>
  </dgm:ptLst>
  <dgm:cxnLst>
    <dgm:cxn modelId="{573B5B0B-F8B3-4048-A7CE-4C73DDC3EA34}" type="presOf" srcId="{2AC8B554-7708-4892-9F37-14BAFC34AC3E}" destId="{AEFF5835-3362-4804-AACB-DBEEC393B834}" srcOrd="0" destOrd="0" presId="urn:microsoft.com/office/officeart/2005/8/layout/default"/>
    <dgm:cxn modelId="{C082F90D-E826-44F1-8FD3-0AE02640955B}" srcId="{F2BE4DC2-EBBE-4319-84C9-3BA11EFD7BA5}" destId="{0F94F9A5-3FE9-4DFC-B86C-D328B39D0DB1}" srcOrd="2" destOrd="0" parTransId="{10232EEA-3A52-46A2-B411-BDF8092BAEF1}" sibTransId="{C4BFDA57-1C14-4C04-9FCB-949E54817277}"/>
    <dgm:cxn modelId="{4C02680E-8543-4B8A-AF0F-81514DB0DE45}" type="presOf" srcId="{5C11BBB3-2D25-433F-9EC5-2D221770170A}" destId="{336EA4D6-3694-4FDC-9984-FFFC18F97781}" srcOrd="0" destOrd="0" presId="urn:microsoft.com/office/officeart/2005/8/layout/default"/>
    <dgm:cxn modelId="{B496CA20-6C8C-46E4-96FF-26443EA528E9}" type="presOf" srcId="{D599272E-C34E-48C0-BE0C-E4925A05078E}" destId="{3307E915-8456-42F8-8827-53AE8D5B5D6E}" srcOrd="0" destOrd="0" presId="urn:microsoft.com/office/officeart/2005/8/layout/default"/>
    <dgm:cxn modelId="{C86F4F25-5A1A-4971-B231-D69D0081D2B8}" srcId="{F2BE4DC2-EBBE-4319-84C9-3BA11EFD7BA5}" destId="{E42715AA-C70C-4BA7-8207-DEADFF471A66}" srcOrd="5" destOrd="0" parTransId="{264C37F3-82AB-4C77-BBAD-3A3661B319AA}" sibTransId="{42642634-448E-488B-AE62-0CC8094D077D}"/>
    <dgm:cxn modelId="{93EA3D26-BEDC-4512-AC2D-3FB41F6751BD}" srcId="{F2BE4DC2-EBBE-4319-84C9-3BA11EFD7BA5}" destId="{5C11BBB3-2D25-433F-9EC5-2D221770170A}" srcOrd="4" destOrd="0" parTransId="{38F6F517-B0F2-4B01-8E81-824C6F81D878}" sibTransId="{5D45B9AA-0CE0-473B-A3A8-CAB8F5A23A1E}"/>
    <dgm:cxn modelId="{FF201F2C-81F7-4142-99A1-BC16E4AFB618}" type="presOf" srcId="{E42715AA-C70C-4BA7-8207-DEADFF471A66}" destId="{1CD64914-0433-4A49-87DD-0FC69F4F94E9}" srcOrd="0" destOrd="0" presId="urn:microsoft.com/office/officeart/2005/8/layout/default"/>
    <dgm:cxn modelId="{24BDB42F-FC85-49C2-B418-459AF98E2A32}" srcId="{F2BE4DC2-EBBE-4319-84C9-3BA11EFD7BA5}" destId="{D599272E-C34E-48C0-BE0C-E4925A05078E}" srcOrd="6" destOrd="0" parTransId="{1D77D2A4-48C6-487A-831C-A24BFDBD28FC}" sibTransId="{44F639BE-67F8-456B-9797-0CEE0C22CC7F}"/>
    <dgm:cxn modelId="{13C53B30-EF29-48FF-AF4B-35CE300E6B2D}" type="presOf" srcId="{F2BE4DC2-EBBE-4319-84C9-3BA11EFD7BA5}" destId="{F218A0D0-AE54-42A3-A2F1-FB6CA5CBA951}" srcOrd="0" destOrd="0" presId="urn:microsoft.com/office/officeart/2005/8/layout/default"/>
    <dgm:cxn modelId="{AA006738-D516-494B-8AB9-8703D5AB82B1}" type="presOf" srcId="{0F94F9A5-3FE9-4DFC-B86C-D328B39D0DB1}" destId="{4A781CC6-C713-4029-956A-90AE791B68D2}" srcOrd="0" destOrd="0" presId="urn:microsoft.com/office/officeart/2005/8/layout/default"/>
    <dgm:cxn modelId="{648F4EB1-3993-492E-B092-BEB82C6A2632}" srcId="{F2BE4DC2-EBBE-4319-84C9-3BA11EFD7BA5}" destId="{2AC8B554-7708-4892-9F37-14BAFC34AC3E}" srcOrd="1" destOrd="0" parTransId="{91B43FE4-F39A-4492-993D-5CECCF8DD631}" sibTransId="{F603FCF7-438E-44D9-8F27-E7F720D3D8B3}"/>
    <dgm:cxn modelId="{459A35C9-EB14-45B2-87CA-5303FDE44764}" srcId="{F2BE4DC2-EBBE-4319-84C9-3BA11EFD7BA5}" destId="{0E6F4D77-3432-4F23-A301-DE5D2AB704FB}" srcOrd="0" destOrd="0" parTransId="{9D2A8C1E-9ED6-4FC2-BFF7-CC5BCD603E36}" sibTransId="{629E0DF5-C31D-443F-8C9E-69B142E44EAF}"/>
    <dgm:cxn modelId="{EFC933CA-E86E-4950-A044-3BBA4D5AD950}" type="presOf" srcId="{7057B847-1221-4E82-9E3B-C47C97E54787}" destId="{1A158731-7D82-4BAC-9D14-7E1F95660625}" srcOrd="0" destOrd="0" presId="urn:microsoft.com/office/officeart/2005/8/layout/default"/>
    <dgm:cxn modelId="{2C5C67D7-38BB-4FD8-80FB-4E26E59C2A8B}" srcId="{F2BE4DC2-EBBE-4319-84C9-3BA11EFD7BA5}" destId="{7057B847-1221-4E82-9E3B-C47C97E54787}" srcOrd="3" destOrd="0" parTransId="{D74F1365-EA3C-4E66-B970-86C204EF5B17}" sibTransId="{21A9A345-2206-44BA-A103-966307690C35}"/>
    <dgm:cxn modelId="{5B4999F1-C657-4421-A286-755D716818A7}" type="presOf" srcId="{0E6F4D77-3432-4F23-A301-DE5D2AB704FB}" destId="{3C963593-F594-44B9-BF20-F7A03243FE8C}" srcOrd="0" destOrd="0" presId="urn:microsoft.com/office/officeart/2005/8/layout/default"/>
    <dgm:cxn modelId="{FEB23E05-822E-4F87-8FB1-1E0865A23D2E}" type="presParOf" srcId="{F218A0D0-AE54-42A3-A2F1-FB6CA5CBA951}" destId="{3C963593-F594-44B9-BF20-F7A03243FE8C}" srcOrd="0" destOrd="0" presId="urn:microsoft.com/office/officeart/2005/8/layout/default"/>
    <dgm:cxn modelId="{508CF1F7-837C-4DC4-BBC0-412AE31D5474}" type="presParOf" srcId="{F218A0D0-AE54-42A3-A2F1-FB6CA5CBA951}" destId="{A116B3ED-68BE-478C-9F4A-2F5A5C42D4A8}" srcOrd="1" destOrd="0" presId="urn:microsoft.com/office/officeart/2005/8/layout/default"/>
    <dgm:cxn modelId="{5FE86D90-66F6-47DD-ABFC-95E686044355}" type="presParOf" srcId="{F218A0D0-AE54-42A3-A2F1-FB6CA5CBA951}" destId="{AEFF5835-3362-4804-AACB-DBEEC393B834}" srcOrd="2" destOrd="0" presId="urn:microsoft.com/office/officeart/2005/8/layout/default"/>
    <dgm:cxn modelId="{71E06D1B-7AD9-4F78-B2A0-B78FE3C7F395}" type="presParOf" srcId="{F218A0D0-AE54-42A3-A2F1-FB6CA5CBA951}" destId="{43187753-2AA1-4424-9366-BE1D22D7B33C}" srcOrd="3" destOrd="0" presId="urn:microsoft.com/office/officeart/2005/8/layout/default"/>
    <dgm:cxn modelId="{A449D759-4A77-41BA-9407-5A476D11F931}" type="presParOf" srcId="{F218A0D0-AE54-42A3-A2F1-FB6CA5CBA951}" destId="{4A781CC6-C713-4029-956A-90AE791B68D2}" srcOrd="4" destOrd="0" presId="urn:microsoft.com/office/officeart/2005/8/layout/default"/>
    <dgm:cxn modelId="{A1B9CD4F-C117-4930-9801-BEC29FF10C69}" type="presParOf" srcId="{F218A0D0-AE54-42A3-A2F1-FB6CA5CBA951}" destId="{29B566D8-7875-4317-BA42-AEFB2802950B}" srcOrd="5" destOrd="0" presId="urn:microsoft.com/office/officeart/2005/8/layout/default"/>
    <dgm:cxn modelId="{D60E0C13-9116-4941-8E5B-D66522E30E97}" type="presParOf" srcId="{F218A0D0-AE54-42A3-A2F1-FB6CA5CBA951}" destId="{1A158731-7D82-4BAC-9D14-7E1F95660625}" srcOrd="6" destOrd="0" presId="urn:microsoft.com/office/officeart/2005/8/layout/default"/>
    <dgm:cxn modelId="{8F200E23-C413-4ED5-8BFE-D561BE1EF1AB}" type="presParOf" srcId="{F218A0D0-AE54-42A3-A2F1-FB6CA5CBA951}" destId="{3B6F1C58-BEA9-4E5D-9872-DBDFAAE5B396}" srcOrd="7" destOrd="0" presId="urn:microsoft.com/office/officeart/2005/8/layout/default"/>
    <dgm:cxn modelId="{76506703-DC50-4E5C-86D6-27989218662C}" type="presParOf" srcId="{F218A0D0-AE54-42A3-A2F1-FB6CA5CBA951}" destId="{336EA4D6-3694-4FDC-9984-FFFC18F97781}" srcOrd="8" destOrd="0" presId="urn:microsoft.com/office/officeart/2005/8/layout/default"/>
    <dgm:cxn modelId="{39D7D12B-B622-4531-9F50-013AA9A7BD25}" type="presParOf" srcId="{F218A0D0-AE54-42A3-A2F1-FB6CA5CBA951}" destId="{60012031-956E-4EA6-B24C-E35413401C0E}" srcOrd="9" destOrd="0" presId="urn:microsoft.com/office/officeart/2005/8/layout/default"/>
    <dgm:cxn modelId="{E02C5827-BFB3-4103-AD10-4FD9A9C27876}" type="presParOf" srcId="{F218A0D0-AE54-42A3-A2F1-FB6CA5CBA951}" destId="{1CD64914-0433-4A49-87DD-0FC69F4F94E9}" srcOrd="10" destOrd="0" presId="urn:microsoft.com/office/officeart/2005/8/layout/default"/>
    <dgm:cxn modelId="{DDDB6B7E-410C-4C9C-B39B-04A3C3CDE70D}" type="presParOf" srcId="{F218A0D0-AE54-42A3-A2F1-FB6CA5CBA951}" destId="{7DB85F2B-2916-4B28-A910-304E9DADEED6}" srcOrd="11" destOrd="0" presId="urn:microsoft.com/office/officeart/2005/8/layout/default"/>
    <dgm:cxn modelId="{94324566-89DE-45D2-9A28-459A5E8E0EA5}" type="presParOf" srcId="{F218A0D0-AE54-42A3-A2F1-FB6CA5CBA951}" destId="{3307E915-8456-42F8-8827-53AE8D5B5D6E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C19BD68-49EE-4D03-9C3D-270F4B5A72F5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2BFDC45-A75D-4C38-90A7-46EA06E44D5E}">
      <dgm:prSet/>
      <dgm:spPr/>
      <dgm:t>
        <a:bodyPr/>
        <a:lstStyle/>
        <a:p>
          <a:r>
            <a:rPr lang="en-GB"/>
            <a:t>Aims &amp; Objectives</a:t>
          </a:r>
          <a:endParaRPr lang="en-US"/>
        </a:p>
      </dgm:t>
    </dgm:pt>
    <dgm:pt modelId="{B883296E-AC9E-460A-A1C4-4215AB8FFD02}" type="parTrans" cxnId="{17CE4DDB-A6EF-4211-80F3-0E7B71131A5A}">
      <dgm:prSet/>
      <dgm:spPr/>
      <dgm:t>
        <a:bodyPr/>
        <a:lstStyle/>
        <a:p>
          <a:endParaRPr lang="en-US"/>
        </a:p>
      </dgm:t>
    </dgm:pt>
    <dgm:pt modelId="{502B92D2-42B6-45D6-859D-4E2A2C80BDB9}" type="sibTrans" cxnId="{17CE4DDB-A6EF-4211-80F3-0E7B71131A5A}">
      <dgm:prSet/>
      <dgm:spPr/>
      <dgm:t>
        <a:bodyPr/>
        <a:lstStyle/>
        <a:p>
          <a:endParaRPr lang="en-US"/>
        </a:p>
      </dgm:t>
    </dgm:pt>
    <dgm:pt modelId="{C701A2FF-3621-4563-8F49-41801D464BF0}">
      <dgm:prSet/>
      <dgm:spPr/>
      <dgm:t>
        <a:bodyPr/>
        <a:lstStyle/>
        <a:p>
          <a:r>
            <a:rPr lang="en-GB" dirty="0"/>
            <a:t>Commercial Sector / Non Profit / Public Sector</a:t>
          </a:r>
          <a:endParaRPr lang="en-US" dirty="0"/>
        </a:p>
      </dgm:t>
    </dgm:pt>
    <dgm:pt modelId="{D21A2FFE-06D1-463B-AC42-714776C48655}" type="parTrans" cxnId="{CAF214F9-A102-4F94-A32C-EC7E1041995E}">
      <dgm:prSet/>
      <dgm:spPr/>
      <dgm:t>
        <a:bodyPr/>
        <a:lstStyle/>
        <a:p>
          <a:endParaRPr lang="en-US"/>
        </a:p>
      </dgm:t>
    </dgm:pt>
    <dgm:pt modelId="{377B95ED-8B7A-4430-A0C5-E0CF07951BD0}" type="sibTrans" cxnId="{CAF214F9-A102-4F94-A32C-EC7E1041995E}">
      <dgm:prSet/>
      <dgm:spPr/>
      <dgm:t>
        <a:bodyPr/>
        <a:lstStyle/>
        <a:p>
          <a:endParaRPr lang="en-US"/>
        </a:p>
      </dgm:t>
    </dgm:pt>
    <dgm:pt modelId="{ACAF4149-B25A-466D-B37F-FECC2218AB31}">
      <dgm:prSet/>
      <dgm:spPr/>
      <dgm:t>
        <a:bodyPr/>
        <a:lstStyle/>
        <a:p>
          <a:r>
            <a:rPr lang="en-GB"/>
            <a:t>Supply &amp; Demand</a:t>
          </a:r>
          <a:endParaRPr lang="en-US"/>
        </a:p>
      </dgm:t>
    </dgm:pt>
    <dgm:pt modelId="{6CADECFE-6782-44AB-BB1E-5DB2CCED5A09}" type="parTrans" cxnId="{7ABD02DE-79D1-42F5-A7E0-6957471C404A}">
      <dgm:prSet/>
      <dgm:spPr/>
      <dgm:t>
        <a:bodyPr/>
        <a:lstStyle/>
        <a:p>
          <a:endParaRPr lang="en-US"/>
        </a:p>
      </dgm:t>
    </dgm:pt>
    <dgm:pt modelId="{A8950D64-1137-4AAF-BC75-75615F02FC5C}" type="sibTrans" cxnId="{7ABD02DE-79D1-42F5-A7E0-6957471C404A}">
      <dgm:prSet/>
      <dgm:spPr/>
      <dgm:t>
        <a:bodyPr/>
        <a:lstStyle/>
        <a:p>
          <a:endParaRPr lang="en-US"/>
        </a:p>
      </dgm:t>
    </dgm:pt>
    <dgm:pt modelId="{5860E62A-18CF-46AB-A53D-3267D93484C9}">
      <dgm:prSet/>
      <dgm:spPr/>
      <dgm:t>
        <a:bodyPr/>
        <a:lstStyle/>
        <a:p>
          <a:r>
            <a:rPr lang="en-GB"/>
            <a:t>High Season / Low Season</a:t>
          </a:r>
          <a:endParaRPr lang="en-US"/>
        </a:p>
      </dgm:t>
    </dgm:pt>
    <dgm:pt modelId="{1B4AB021-1F47-4A6D-9EED-84FEF8DF3364}" type="parTrans" cxnId="{81CAEF2E-1056-4576-8743-C0FFB8F5A700}">
      <dgm:prSet/>
      <dgm:spPr/>
      <dgm:t>
        <a:bodyPr/>
        <a:lstStyle/>
        <a:p>
          <a:endParaRPr lang="en-US"/>
        </a:p>
      </dgm:t>
    </dgm:pt>
    <dgm:pt modelId="{DF9A6F11-181E-4766-8A98-538EFB75CCEC}" type="sibTrans" cxnId="{81CAEF2E-1056-4576-8743-C0FFB8F5A700}">
      <dgm:prSet/>
      <dgm:spPr/>
      <dgm:t>
        <a:bodyPr/>
        <a:lstStyle/>
        <a:p>
          <a:endParaRPr lang="en-US"/>
        </a:p>
      </dgm:t>
    </dgm:pt>
    <dgm:pt modelId="{589DB2CE-486B-4270-AAFB-44705229E840}">
      <dgm:prSet/>
      <dgm:spPr/>
      <dgm:t>
        <a:bodyPr/>
        <a:lstStyle/>
        <a:p>
          <a:r>
            <a:rPr lang="en-GB"/>
            <a:t>Community Use / Usage Times</a:t>
          </a:r>
          <a:endParaRPr lang="en-US"/>
        </a:p>
      </dgm:t>
    </dgm:pt>
    <dgm:pt modelId="{03EAEF73-0A28-4738-90C9-B6E608FCEB38}" type="parTrans" cxnId="{8D11838A-2AFC-4965-B4CC-AF4493ECBD0B}">
      <dgm:prSet/>
      <dgm:spPr/>
      <dgm:t>
        <a:bodyPr/>
        <a:lstStyle/>
        <a:p>
          <a:endParaRPr lang="en-US"/>
        </a:p>
      </dgm:t>
    </dgm:pt>
    <dgm:pt modelId="{502617FB-9C30-4099-97BE-65073F2555F4}" type="sibTrans" cxnId="{8D11838A-2AFC-4965-B4CC-AF4493ECBD0B}">
      <dgm:prSet/>
      <dgm:spPr/>
      <dgm:t>
        <a:bodyPr/>
        <a:lstStyle/>
        <a:p>
          <a:endParaRPr lang="en-US"/>
        </a:p>
      </dgm:t>
    </dgm:pt>
    <dgm:pt modelId="{82C167B2-865E-44F0-9E00-57809B735457}">
      <dgm:prSet/>
      <dgm:spPr/>
      <dgm:t>
        <a:bodyPr/>
        <a:lstStyle/>
        <a:p>
          <a:r>
            <a:rPr lang="en-GB"/>
            <a:t>Management Issues </a:t>
          </a:r>
          <a:endParaRPr lang="en-US"/>
        </a:p>
      </dgm:t>
    </dgm:pt>
    <dgm:pt modelId="{4DEDF7F3-88D6-4FA6-B383-7C34C7B17396}" type="parTrans" cxnId="{76FA8909-E35D-403F-AEE4-889D19875BD8}">
      <dgm:prSet/>
      <dgm:spPr/>
      <dgm:t>
        <a:bodyPr/>
        <a:lstStyle/>
        <a:p>
          <a:endParaRPr lang="en-US"/>
        </a:p>
      </dgm:t>
    </dgm:pt>
    <dgm:pt modelId="{15A9970F-EFA2-456B-AF4E-552875FAB812}" type="sibTrans" cxnId="{76FA8909-E35D-403F-AEE4-889D19875BD8}">
      <dgm:prSet/>
      <dgm:spPr/>
      <dgm:t>
        <a:bodyPr/>
        <a:lstStyle/>
        <a:p>
          <a:endParaRPr lang="en-US"/>
        </a:p>
      </dgm:t>
    </dgm:pt>
    <dgm:pt modelId="{4CB6C7E0-CCD5-4593-9ABF-D41CF32D1D2A}">
      <dgm:prSet/>
      <dgm:spPr/>
      <dgm:t>
        <a:bodyPr/>
        <a:lstStyle/>
        <a:p>
          <a:r>
            <a:rPr lang="en-GB"/>
            <a:t>Technology</a:t>
          </a:r>
          <a:endParaRPr lang="en-US"/>
        </a:p>
      </dgm:t>
    </dgm:pt>
    <dgm:pt modelId="{3189201E-29D6-4995-9048-AFEB7B4FF702}" type="parTrans" cxnId="{1E8B8A2E-CCD0-4929-9234-C865A6013103}">
      <dgm:prSet/>
      <dgm:spPr/>
      <dgm:t>
        <a:bodyPr/>
        <a:lstStyle/>
        <a:p>
          <a:endParaRPr lang="en-US"/>
        </a:p>
      </dgm:t>
    </dgm:pt>
    <dgm:pt modelId="{6A152D04-7BC8-4C59-B2C1-C4C77658273F}" type="sibTrans" cxnId="{1E8B8A2E-CCD0-4929-9234-C865A6013103}">
      <dgm:prSet/>
      <dgm:spPr/>
      <dgm:t>
        <a:bodyPr/>
        <a:lstStyle/>
        <a:p>
          <a:endParaRPr lang="en-US"/>
        </a:p>
      </dgm:t>
    </dgm:pt>
    <dgm:pt modelId="{2379B3FB-C217-4489-B761-7A29F07BF065}">
      <dgm:prSet/>
      <dgm:spPr/>
      <dgm:t>
        <a:bodyPr/>
        <a:lstStyle/>
        <a:p>
          <a:r>
            <a:rPr lang="en-GB"/>
            <a:t>Trends</a:t>
          </a:r>
          <a:endParaRPr lang="en-US"/>
        </a:p>
      </dgm:t>
    </dgm:pt>
    <dgm:pt modelId="{06013CBE-DA09-4C5C-BE52-EDD176FE6691}" type="parTrans" cxnId="{074A3906-43E0-4C0E-B47A-7A2CFDFEE435}">
      <dgm:prSet/>
      <dgm:spPr/>
      <dgm:t>
        <a:bodyPr/>
        <a:lstStyle/>
        <a:p>
          <a:endParaRPr lang="en-US"/>
        </a:p>
      </dgm:t>
    </dgm:pt>
    <dgm:pt modelId="{47002AAE-C201-4C35-957C-842971014000}" type="sibTrans" cxnId="{074A3906-43E0-4C0E-B47A-7A2CFDFEE435}">
      <dgm:prSet/>
      <dgm:spPr/>
      <dgm:t>
        <a:bodyPr/>
        <a:lstStyle/>
        <a:p>
          <a:endParaRPr lang="en-US"/>
        </a:p>
      </dgm:t>
    </dgm:pt>
    <dgm:pt modelId="{0AE5DFC8-4360-420A-B38A-F88248FB18BB}">
      <dgm:prSet/>
      <dgm:spPr/>
      <dgm:t>
        <a:bodyPr/>
        <a:lstStyle/>
        <a:p>
          <a:r>
            <a:rPr lang="en-GB"/>
            <a:t>Terrorism Impacts</a:t>
          </a:r>
          <a:endParaRPr lang="en-US"/>
        </a:p>
      </dgm:t>
    </dgm:pt>
    <dgm:pt modelId="{E9A27CB1-8DDB-4801-9AAF-35D26739C84D}" type="parTrans" cxnId="{FF8418CB-7582-47F6-8EAE-1C872491A47F}">
      <dgm:prSet/>
      <dgm:spPr/>
      <dgm:t>
        <a:bodyPr/>
        <a:lstStyle/>
        <a:p>
          <a:endParaRPr lang="en-US"/>
        </a:p>
      </dgm:t>
    </dgm:pt>
    <dgm:pt modelId="{4BB7A26E-7798-4420-B758-3315B3A01528}" type="sibTrans" cxnId="{FF8418CB-7582-47F6-8EAE-1C872491A47F}">
      <dgm:prSet/>
      <dgm:spPr/>
      <dgm:t>
        <a:bodyPr/>
        <a:lstStyle/>
        <a:p>
          <a:endParaRPr lang="en-US"/>
        </a:p>
      </dgm:t>
    </dgm:pt>
    <dgm:pt modelId="{5517ADD0-E22F-41A8-A568-C0A2841CAEAC}">
      <dgm:prSet/>
      <dgm:spPr/>
      <dgm:t>
        <a:bodyPr/>
        <a:lstStyle/>
        <a:p>
          <a:r>
            <a:rPr lang="en-GB"/>
            <a:t>Economy</a:t>
          </a:r>
          <a:endParaRPr lang="en-US"/>
        </a:p>
      </dgm:t>
    </dgm:pt>
    <dgm:pt modelId="{B4674F1B-7E93-45A9-BAE8-B5A1CE253FAC}" type="parTrans" cxnId="{06CA018F-605D-47EF-B9C5-0DB18A6FE1E4}">
      <dgm:prSet/>
      <dgm:spPr/>
      <dgm:t>
        <a:bodyPr/>
        <a:lstStyle/>
        <a:p>
          <a:endParaRPr lang="en-US"/>
        </a:p>
      </dgm:t>
    </dgm:pt>
    <dgm:pt modelId="{8DBBE13E-841C-4533-B92B-DFC10D446A72}" type="sibTrans" cxnId="{06CA018F-605D-47EF-B9C5-0DB18A6FE1E4}">
      <dgm:prSet/>
      <dgm:spPr/>
      <dgm:t>
        <a:bodyPr/>
        <a:lstStyle/>
        <a:p>
          <a:endParaRPr lang="en-US"/>
        </a:p>
      </dgm:t>
    </dgm:pt>
    <dgm:pt modelId="{64D3C79B-5F0C-40D7-AC8A-F8A5D28027F4}">
      <dgm:prSet/>
      <dgm:spPr/>
      <dgm:t>
        <a:bodyPr/>
        <a:lstStyle/>
        <a:p>
          <a:r>
            <a:rPr lang="en-GB"/>
            <a:t>Brexit</a:t>
          </a:r>
          <a:endParaRPr lang="en-US"/>
        </a:p>
      </dgm:t>
    </dgm:pt>
    <dgm:pt modelId="{7102707F-CA60-42D4-AFD2-AB13B53DB08E}" type="parTrans" cxnId="{2A1E472E-01AD-44A2-B61A-D198B519757E}">
      <dgm:prSet/>
      <dgm:spPr/>
      <dgm:t>
        <a:bodyPr/>
        <a:lstStyle/>
        <a:p>
          <a:endParaRPr lang="en-US"/>
        </a:p>
      </dgm:t>
    </dgm:pt>
    <dgm:pt modelId="{B1C9E05F-755D-4CC8-BA94-E25F44078C72}" type="sibTrans" cxnId="{2A1E472E-01AD-44A2-B61A-D198B519757E}">
      <dgm:prSet/>
      <dgm:spPr/>
      <dgm:t>
        <a:bodyPr/>
        <a:lstStyle/>
        <a:p>
          <a:endParaRPr lang="en-US"/>
        </a:p>
      </dgm:t>
    </dgm:pt>
    <dgm:pt modelId="{729F6083-0DB5-4EDA-89BF-14D6F906561B}">
      <dgm:prSet/>
      <dgm:spPr/>
      <dgm:t>
        <a:bodyPr/>
        <a:lstStyle/>
        <a:p>
          <a:r>
            <a:rPr lang="en-GB"/>
            <a:t>Covid</a:t>
          </a:r>
          <a:endParaRPr lang="en-US"/>
        </a:p>
      </dgm:t>
    </dgm:pt>
    <dgm:pt modelId="{3FD5E0A8-3E23-440C-93B1-A2B863031D20}" type="parTrans" cxnId="{65C55714-DDA1-4237-9F77-D3090C78D6DB}">
      <dgm:prSet/>
      <dgm:spPr/>
      <dgm:t>
        <a:bodyPr/>
        <a:lstStyle/>
        <a:p>
          <a:endParaRPr lang="en-US"/>
        </a:p>
      </dgm:t>
    </dgm:pt>
    <dgm:pt modelId="{617BF1EA-C185-4F61-A3C7-B9783DA552FA}" type="sibTrans" cxnId="{65C55714-DDA1-4237-9F77-D3090C78D6DB}">
      <dgm:prSet/>
      <dgm:spPr/>
      <dgm:t>
        <a:bodyPr/>
        <a:lstStyle/>
        <a:p>
          <a:endParaRPr lang="en-US"/>
        </a:p>
      </dgm:t>
    </dgm:pt>
    <dgm:pt modelId="{DF36BF14-2E95-4655-BEBD-FD60E3E8C5D9}" type="pres">
      <dgm:prSet presAssocID="{EC19BD68-49EE-4D03-9C3D-270F4B5A72F5}" presName="diagram" presStyleCnt="0">
        <dgm:presLayoutVars>
          <dgm:dir/>
          <dgm:resizeHandles val="exact"/>
        </dgm:presLayoutVars>
      </dgm:prSet>
      <dgm:spPr/>
    </dgm:pt>
    <dgm:pt modelId="{2F9ACAD4-9FD2-44F2-8613-A0D57FF16E51}" type="pres">
      <dgm:prSet presAssocID="{32BFDC45-A75D-4C38-90A7-46EA06E44D5E}" presName="node" presStyleLbl="node1" presStyleIdx="0" presStyleCnt="12">
        <dgm:presLayoutVars>
          <dgm:bulletEnabled val="1"/>
        </dgm:presLayoutVars>
      </dgm:prSet>
      <dgm:spPr/>
    </dgm:pt>
    <dgm:pt modelId="{25FFBD79-9991-4283-9F65-3B9C481F7869}" type="pres">
      <dgm:prSet presAssocID="{502B92D2-42B6-45D6-859D-4E2A2C80BDB9}" presName="sibTrans" presStyleCnt="0"/>
      <dgm:spPr/>
    </dgm:pt>
    <dgm:pt modelId="{F27D9DA7-7A0E-49A4-9E0D-BB72688DE582}" type="pres">
      <dgm:prSet presAssocID="{C701A2FF-3621-4563-8F49-41801D464BF0}" presName="node" presStyleLbl="node1" presStyleIdx="1" presStyleCnt="12">
        <dgm:presLayoutVars>
          <dgm:bulletEnabled val="1"/>
        </dgm:presLayoutVars>
      </dgm:prSet>
      <dgm:spPr/>
    </dgm:pt>
    <dgm:pt modelId="{E565B5A0-21C7-4E51-9761-F9750CC8A977}" type="pres">
      <dgm:prSet presAssocID="{377B95ED-8B7A-4430-A0C5-E0CF07951BD0}" presName="sibTrans" presStyleCnt="0"/>
      <dgm:spPr/>
    </dgm:pt>
    <dgm:pt modelId="{EB0EA6E1-E974-4B65-885E-7F41B652E11B}" type="pres">
      <dgm:prSet presAssocID="{ACAF4149-B25A-466D-B37F-FECC2218AB31}" presName="node" presStyleLbl="node1" presStyleIdx="2" presStyleCnt="12">
        <dgm:presLayoutVars>
          <dgm:bulletEnabled val="1"/>
        </dgm:presLayoutVars>
      </dgm:prSet>
      <dgm:spPr/>
    </dgm:pt>
    <dgm:pt modelId="{FB8E650A-82FF-48B9-B7CF-A9082268B068}" type="pres">
      <dgm:prSet presAssocID="{A8950D64-1137-4AAF-BC75-75615F02FC5C}" presName="sibTrans" presStyleCnt="0"/>
      <dgm:spPr/>
    </dgm:pt>
    <dgm:pt modelId="{1AD33C69-6BFB-4390-B558-8CDC646D2D24}" type="pres">
      <dgm:prSet presAssocID="{5860E62A-18CF-46AB-A53D-3267D93484C9}" presName="node" presStyleLbl="node1" presStyleIdx="3" presStyleCnt="12">
        <dgm:presLayoutVars>
          <dgm:bulletEnabled val="1"/>
        </dgm:presLayoutVars>
      </dgm:prSet>
      <dgm:spPr/>
    </dgm:pt>
    <dgm:pt modelId="{8A574BF5-7A55-4F12-ACA6-4C5E9168A79E}" type="pres">
      <dgm:prSet presAssocID="{DF9A6F11-181E-4766-8A98-538EFB75CCEC}" presName="sibTrans" presStyleCnt="0"/>
      <dgm:spPr/>
    </dgm:pt>
    <dgm:pt modelId="{E16C1633-3800-4DC2-8BC4-99591EA4525E}" type="pres">
      <dgm:prSet presAssocID="{589DB2CE-486B-4270-AAFB-44705229E840}" presName="node" presStyleLbl="node1" presStyleIdx="4" presStyleCnt="12">
        <dgm:presLayoutVars>
          <dgm:bulletEnabled val="1"/>
        </dgm:presLayoutVars>
      </dgm:prSet>
      <dgm:spPr/>
    </dgm:pt>
    <dgm:pt modelId="{BAA5034F-494C-45D4-B7D8-B806909D498F}" type="pres">
      <dgm:prSet presAssocID="{502617FB-9C30-4099-97BE-65073F2555F4}" presName="sibTrans" presStyleCnt="0"/>
      <dgm:spPr/>
    </dgm:pt>
    <dgm:pt modelId="{D2D2F7F6-0119-41AD-9A56-5874036D107A}" type="pres">
      <dgm:prSet presAssocID="{82C167B2-865E-44F0-9E00-57809B735457}" presName="node" presStyleLbl="node1" presStyleIdx="5" presStyleCnt="12">
        <dgm:presLayoutVars>
          <dgm:bulletEnabled val="1"/>
        </dgm:presLayoutVars>
      </dgm:prSet>
      <dgm:spPr/>
    </dgm:pt>
    <dgm:pt modelId="{D90C2E51-2E61-48A5-9E7E-6351EABAE9E1}" type="pres">
      <dgm:prSet presAssocID="{15A9970F-EFA2-456B-AF4E-552875FAB812}" presName="sibTrans" presStyleCnt="0"/>
      <dgm:spPr/>
    </dgm:pt>
    <dgm:pt modelId="{7533E704-E3AE-4826-8EE3-366D567F952B}" type="pres">
      <dgm:prSet presAssocID="{4CB6C7E0-CCD5-4593-9ABF-D41CF32D1D2A}" presName="node" presStyleLbl="node1" presStyleIdx="6" presStyleCnt="12">
        <dgm:presLayoutVars>
          <dgm:bulletEnabled val="1"/>
        </dgm:presLayoutVars>
      </dgm:prSet>
      <dgm:spPr/>
    </dgm:pt>
    <dgm:pt modelId="{C58CDBA0-379F-4FD1-8D90-A25B6DE6AD67}" type="pres">
      <dgm:prSet presAssocID="{6A152D04-7BC8-4C59-B2C1-C4C77658273F}" presName="sibTrans" presStyleCnt="0"/>
      <dgm:spPr/>
    </dgm:pt>
    <dgm:pt modelId="{1C2208CF-8812-4C45-B5C1-D96AE373999E}" type="pres">
      <dgm:prSet presAssocID="{2379B3FB-C217-4489-B761-7A29F07BF065}" presName="node" presStyleLbl="node1" presStyleIdx="7" presStyleCnt="12">
        <dgm:presLayoutVars>
          <dgm:bulletEnabled val="1"/>
        </dgm:presLayoutVars>
      </dgm:prSet>
      <dgm:spPr/>
    </dgm:pt>
    <dgm:pt modelId="{7B22100A-D18E-4148-A580-FADB9E06217B}" type="pres">
      <dgm:prSet presAssocID="{47002AAE-C201-4C35-957C-842971014000}" presName="sibTrans" presStyleCnt="0"/>
      <dgm:spPr/>
    </dgm:pt>
    <dgm:pt modelId="{FB0738F5-3942-43CD-8DF9-23EF01A61BF7}" type="pres">
      <dgm:prSet presAssocID="{0AE5DFC8-4360-420A-B38A-F88248FB18BB}" presName="node" presStyleLbl="node1" presStyleIdx="8" presStyleCnt="12">
        <dgm:presLayoutVars>
          <dgm:bulletEnabled val="1"/>
        </dgm:presLayoutVars>
      </dgm:prSet>
      <dgm:spPr/>
    </dgm:pt>
    <dgm:pt modelId="{01A95479-5DE2-40CE-BAC8-6B768FFE0F89}" type="pres">
      <dgm:prSet presAssocID="{4BB7A26E-7798-4420-B758-3315B3A01528}" presName="sibTrans" presStyleCnt="0"/>
      <dgm:spPr/>
    </dgm:pt>
    <dgm:pt modelId="{5430C93C-4366-488C-8C84-16BBC2965A16}" type="pres">
      <dgm:prSet presAssocID="{5517ADD0-E22F-41A8-A568-C0A2841CAEAC}" presName="node" presStyleLbl="node1" presStyleIdx="9" presStyleCnt="12">
        <dgm:presLayoutVars>
          <dgm:bulletEnabled val="1"/>
        </dgm:presLayoutVars>
      </dgm:prSet>
      <dgm:spPr/>
    </dgm:pt>
    <dgm:pt modelId="{76185533-6468-42E8-B121-C995C1EA9BE6}" type="pres">
      <dgm:prSet presAssocID="{8DBBE13E-841C-4533-B92B-DFC10D446A72}" presName="sibTrans" presStyleCnt="0"/>
      <dgm:spPr/>
    </dgm:pt>
    <dgm:pt modelId="{9F209BFD-7BCE-4D01-9987-9C25532BBC15}" type="pres">
      <dgm:prSet presAssocID="{64D3C79B-5F0C-40D7-AC8A-F8A5D28027F4}" presName="node" presStyleLbl="node1" presStyleIdx="10" presStyleCnt="12">
        <dgm:presLayoutVars>
          <dgm:bulletEnabled val="1"/>
        </dgm:presLayoutVars>
      </dgm:prSet>
      <dgm:spPr/>
    </dgm:pt>
    <dgm:pt modelId="{1D2DFB19-770C-4BCB-8274-E1BB8803AA31}" type="pres">
      <dgm:prSet presAssocID="{B1C9E05F-755D-4CC8-BA94-E25F44078C72}" presName="sibTrans" presStyleCnt="0"/>
      <dgm:spPr/>
    </dgm:pt>
    <dgm:pt modelId="{6382F01A-7889-478D-AE62-B67293EE0E44}" type="pres">
      <dgm:prSet presAssocID="{729F6083-0DB5-4EDA-89BF-14D6F906561B}" presName="node" presStyleLbl="node1" presStyleIdx="11" presStyleCnt="12">
        <dgm:presLayoutVars>
          <dgm:bulletEnabled val="1"/>
        </dgm:presLayoutVars>
      </dgm:prSet>
      <dgm:spPr/>
    </dgm:pt>
  </dgm:ptLst>
  <dgm:cxnLst>
    <dgm:cxn modelId="{074A3906-43E0-4C0E-B47A-7A2CFDFEE435}" srcId="{EC19BD68-49EE-4D03-9C3D-270F4B5A72F5}" destId="{2379B3FB-C217-4489-B761-7A29F07BF065}" srcOrd="7" destOrd="0" parTransId="{06013CBE-DA09-4C5C-BE52-EDD176FE6691}" sibTransId="{47002AAE-C201-4C35-957C-842971014000}"/>
    <dgm:cxn modelId="{76FA8909-E35D-403F-AEE4-889D19875BD8}" srcId="{EC19BD68-49EE-4D03-9C3D-270F4B5A72F5}" destId="{82C167B2-865E-44F0-9E00-57809B735457}" srcOrd="5" destOrd="0" parTransId="{4DEDF7F3-88D6-4FA6-B383-7C34C7B17396}" sibTransId="{15A9970F-EFA2-456B-AF4E-552875FAB812}"/>
    <dgm:cxn modelId="{65C55714-DDA1-4237-9F77-D3090C78D6DB}" srcId="{EC19BD68-49EE-4D03-9C3D-270F4B5A72F5}" destId="{729F6083-0DB5-4EDA-89BF-14D6F906561B}" srcOrd="11" destOrd="0" parTransId="{3FD5E0A8-3E23-440C-93B1-A2B863031D20}" sibTransId="{617BF1EA-C185-4F61-A3C7-B9783DA552FA}"/>
    <dgm:cxn modelId="{2A1E472E-01AD-44A2-B61A-D198B519757E}" srcId="{EC19BD68-49EE-4D03-9C3D-270F4B5A72F5}" destId="{64D3C79B-5F0C-40D7-AC8A-F8A5D28027F4}" srcOrd="10" destOrd="0" parTransId="{7102707F-CA60-42D4-AFD2-AB13B53DB08E}" sibTransId="{B1C9E05F-755D-4CC8-BA94-E25F44078C72}"/>
    <dgm:cxn modelId="{1E8B8A2E-CCD0-4929-9234-C865A6013103}" srcId="{EC19BD68-49EE-4D03-9C3D-270F4B5A72F5}" destId="{4CB6C7E0-CCD5-4593-9ABF-D41CF32D1D2A}" srcOrd="6" destOrd="0" parTransId="{3189201E-29D6-4995-9048-AFEB7B4FF702}" sibTransId="{6A152D04-7BC8-4C59-B2C1-C4C77658273F}"/>
    <dgm:cxn modelId="{81CAEF2E-1056-4576-8743-C0FFB8F5A700}" srcId="{EC19BD68-49EE-4D03-9C3D-270F4B5A72F5}" destId="{5860E62A-18CF-46AB-A53D-3267D93484C9}" srcOrd="3" destOrd="0" parTransId="{1B4AB021-1F47-4A6D-9EED-84FEF8DF3364}" sibTransId="{DF9A6F11-181E-4766-8A98-538EFB75CCEC}"/>
    <dgm:cxn modelId="{18DA3662-4D95-4B22-B409-5FA14FEBD6EF}" type="presOf" srcId="{ACAF4149-B25A-466D-B37F-FECC2218AB31}" destId="{EB0EA6E1-E974-4B65-885E-7F41B652E11B}" srcOrd="0" destOrd="0" presId="urn:microsoft.com/office/officeart/2005/8/layout/default"/>
    <dgm:cxn modelId="{76B95F43-2561-4993-ACD8-20EAAC501121}" type="presOf" srcId="{5517ADD0-E22F-41A8-A568-C0A2841CAEAC}" destId="{5430C93C-4366-488C-8C84-16BBC2965A16}" srcOrd="0" destOrd="0" presId="urn:microsoft.com/office/officeart/2005/8/layout/default"/>
    <dgm:cxn modelId="{F2566143-22FD-4A86-9D89-DBD42F678E77}" type="presOf" srcId="{4CB6C7E0-CCD5-4593-9ABF-D41CF32D1D2A}" destId="{7533E704-E3AE-4826-8EE3-366D567F952B}" srcOrd="0" destOrd="0" presId="urn:microsoft.com/office/officeart/2005/8/layout/default"/>
    <dgm:cxn modelId="{98777143-C8F6-48A3-BC47-FD5E27DC17FF}" type="presOf" srcId="{32BFDC45-A75D-4C38-90A7-46EA06E44D5E}" destId="{2F9ACAD4-9FD2-44F2-8613-A0D57FF16E51}" srcOrd="0" destOrd="0" presId="urn:microsoft.com/office/officeart/2005/8/layout/default"/>
    <dgm:cxn modelId="{6CE4786D-8D56-4785-AEC5-00B7978588E4}" type="presOf" srcId="{5860E62A-18CF-46AB-A53D-3267D93484C9}" destId="{1AD33C69-6BFB-4390-B558-8CDC646D2D24}" srcOrd="0" destOrd="0" presId="urn:microsoft.com/office/officeart/2005/8/layout/default"/>
    <dgm:cxn modelId="{A8CA4272-B79C-4CA4-9A6F-F4113278F526}" type="presOf" srcId="{2379B3FB-C217-4489-B761-7A29F07BF065}" destId="{1C2208CF-8812-4C45-B5C1-D96AE373999E}" srcOrd="0" destOrd="0" presId="urn:microsoft.com/office/officeart/2005/8/layout/default"/>
    <dgm:cxn modelId="{9C5FDF72-D2C0-4E47-A4C0-1373C0C078FE}" type="presOf" srcId="{82C167B2-865E-44F0-9E00-57809B735457}" destId="{D2D2F7F6-0119-41AD-9A56-5874036D107A}" srcOrd="0" destOrd="0" presId="urn:microsoft.com/office/officeart/2005/8/layout/default"/>
    <dgm:cxn modelId="{D9D87287-A85B-4C14-B610-393A87B13BCA}" type="presOf" srcId="{64D3C79B-5F0C-40D7-AC8A-F8A5D28027F4}" destId="{9F209BFD-7BCE-4D01-9987-9C25532BBC15}" srcOrd="0" destOrd="0" presId="urn:microsoft.com/office/officeart/2005/8/layout/default"/>
    <dgm:cxn modelId="{F474A589-12DD-45F5-8087-9AE516666E58}" type="presOf" srcId="{0AE5DFC8-4360-420A-B38A-F88248FB18BB}" destId="{FB0738F5-3942-43CD-8DF9-23EF01A61BF7}" srcOrd="0" destOrd="0" presId="urn:microsoft.com/office/officeart/2005/8/layout/default"/>
    <dgm:cxn modelId="{8D11838A-2AFC-4965-B4CC-AF4493ECBD0B}" srcId="{EC19BD68-49EE-4D03-9C3D-270F4B5A72F5}" destId="{589DB2CE-486B-4270-AAFB-44705229E840}" srcOrd="4" destOrd="0" parTransId="{03EAEF73-0A28-4738-90C9-B6E608FCEB38}" sibTransId="{502617FB-9C30-4099-97BE-65073F2555F4}"/>
    <dgm:cxn modelId="{06CA018F-605D-47EF-B9C5-0DB18A6FE1E4}" srcId="{EC19BD68-49EE-4D03-9C3D-270F4B5A72F5}" destId="{5517ADD0-E22F-41A8-A568-C0A2841CAEAC}" srcOrd="9" destOrd="0" parTransId="{B4674F1B-7E93-45A9-BAE8-B5A1CE253FAC}" sibTransId="{8DBBE13E-841C-4533-B92B-DFC10D446A72}"/>
    <dgm:cxn modelId="{A314FA92-4A6D-4741-9F21-27D178170428}" type="presOf" srcId="{589DB2CE-486B-4270-AAFB-44705229E840}" destId="{E16C1633-3800-4DC2-8BC4-99591EA4525E}" srcOrd="0" destOrd="0" presId="urn:microsoft.com/office/officeart/2005/8/layout/default"/>
    <dgm:cxn modelId="{D59C3C9D-992F-46C9-8EB2-AE4AC33D9162}" type="presOf" srcId="{C701A2FF-3621-4563-8F49-41801D464BF0}" destId="{F27D9DA7-7A0E-49A4-9E0D-BB72688DE582}" srcOrd="0" destOrd="0" presId="urn:microsoft.com/office/officeart/2005/8/layout/default"/>
    <dgm:cxn modelId="{FF8418CB-7582-47F6-8EAE-1C872491A47F}" srcId="{EC19BD68-49EE-4D03-9C3D-270F4B5A72F5}" destId="{0AE5DFC8-4360-420A-B38A-F88248FB18BB}" srcOrd="8" destOrd="0" parTransId="{E9A27CB1-8DDB-4801-9AAF-35D26739C84D}" sibTransId="{4BB7A26E-7798-4420-B758-3315B3A01528}"/>
    <dgm:cxn modelId="{7A0EEBD1-5782-4117-B1A5-8DF55FE565BB}" type="presOf" srcId="{EC19BD68-49EE-4D03-9C3D-270F4B5A72F5}" destId="{DF36BF14-2E95-4655-BEBD-FD60E3E8C5D9}" srcOrd="0" destOrd="0" presId="urn:microsoft.com/office/officeart/2005/8/layout/default"/>
    <dgm:cxn modelId="{17CE4DDB-A6EF-4211-80F3-0E7B71131A5A}" srcId="{EC19BD68-49EE-4D03-9C3D-270F4B5A72F5}" destId="{32BFDC45-A75D-4C38-90A7-46EA06E44D5E}" srcOrd="0" destOrd="0" parTransId="{B883296E-AC9E-460A-A1C4-4215AB8FFD02}" sibTransId="{502B92D2-42B6-45D6-859D-4E2A2C80BDB9}"/>
    <dgm:cxn modelId="{7ABD02DE-79D1-42F5-A7E0-6957471C404A}" srcId="{EC19BD68-49EE-4D03-9C3D-270F4B5A72F5}" destId="{ACAF4149-B25A-466D-B37F-FECC2218AB31}" srcOrd="2" destOrd="0" parTransId="{6CADECFE-6782-44AB-BB1E-5DB2CCED5A09}" sibTransId="{A8950D64-1137-4AAF-BC75-75615F02FC5C}"/>
    <dgm:cxn modelId="{CAF214F9-A102-4F94-A32C-EC7E1041995E}" srcId="{EC19BD68-49EE-4D03-9C3D-270F4B5A72F5}" destId="{C701A2FF-3621-4563-8F49-41801D464BF0}" srcOrd="1" destOrd="0" parTransId="{D21A2FFE-06D1-463B-AC42-714776C48655}" sibTransId="{377B95ED-8B7A-4430-A0C5-E0CF07951BD0}"/>
    <dgm:cxn modelId="{AC7260FE-FFEB-4FCE-8566-0BB7399EA33C}" type="presOf" srcId="{729F6083-0DB5-4EDA-89BF-14D6F906561B}" destId="{6382F01A-7889-478D-AE62-B67293EE0E44}" srcOrd="0" destOrd="0" presId="urn:microsoft.com/office/officeart/2005/8/layout/default"/>
    <dgm:cxn modelId="{47E773D2-98D5-4DFC-9332-85EB7ECB41D3}" type="presParOf" srcId="{DF36BF14-2E95-4655-BEBD-FD60E3E8C5D9}" destId="{2F9ACAD4-9FD2-44F2-8613-A0D57FF16E51}" srcOrd="0" destOrd="0" presId="urn:microsoft.com/office/officeart/2005/8/layout/default"/>
    <dgm:cxn modelId="{5B1D8B1C-EF1B-422F-8A25-18012AC77147}" type="presParOf" srcId="{DF36BF14-2E95-4655-BEBD-FD60E3E8C5D9}" destId="{25FFBD79-9991-4283-9F65-3B9C481F7869}" srcOrd="1" destOrd="0" presId="urn:microsoft.com/office/officeart/2005/8/layout/default"/>
    <dgm:cxn modelId="{8C05A678-D28D-406A-B931-3D3279DBFCDA}" type="presParOf" srcId="{DF36BF14-2E95-4655-BEBD-FD60E3E8C5D9}" destId="{F27D9DA7-7A0E-49A4-9E0D-BB72688DE582}" srcOrd="2" destOrd="0" presId="urn:microsoft.com/office/officeart/2005/8/layout/default"/>
    <dgm:cxn modelId="{AD05619D-5307-41D6-891F-C00F09C72EB2}" type="presParOf" srcId="{DF36BF14-2E95-4655-BEBD-FD60E3E8C5D9}" destId="{E565B5A0-21C7-4E51-9761-F9750CC8A977}" srcOrd="3" destOrd="0" presId="urn:microsoft.com/office/officeart/2005/8/layout/default"/>
    <dgm:cxn modelId="{0F83B732-5BDB-45B2-BA4D-F35B723CBCF8}" type="presParOf" srcId="{DF36BF14-2E95-4655-BEBD-FD60E3E8C5D9}" destId="{EB0EA6E1-E974-4B65-885E-7F41B652E11B}" srcOrd="4" destOrd="0" presId="urn:microsoft.com/office/officeart/2005/8/layout/default"/>
    <dgm:cxn modelId="{A0747CCA-6594-4F76-A161-4E77D4B83003}" type="presParOf" srcId="{DF36BF14-2E95-4655-BEBD-FD60E3E8C5D9}" destId="{FB8E650A-82FF-48B9-B7CF-A9082268B068}" srcOrd="5" destOrd="0" presId="urn:microsoft.com/office/officeart/2005/8/layout/default"/>
    <dgm:cxn modelId="{A1315732-EB9D-4E5A-BBB6-7F23AF91192E}" type="presParOf" srcId="{DF36BF14-2E95-4655-BEBD-FD60E3E8C5D9}" destId="{1AD33C69-6BFB-4390-B558-8CDC646D2D24}" srcOrd="6" destOrd="0" presId="urn:microsoft.com/office/officeart/2005/8/layout/default"/>
    <dgm:cxn modelId="{E22223AA-823A-4F18-A61E-5692B02A8285}" type="presParOf" srcId="{DF36BF14-2E95-4655-BEBD-FD60E3E8C5D9}" destId="{8A574BF5-7A55-4F12-ACA6-4C5E9168A79E}" srcOrd="7" destOrd="0" presId="urn:microsoft.com/office/officeart/2005/8/layout/default"/>
    <dgm:cxn modelId="{BFD1458E-0E68-47E1-A379-614D9BD0F9D7}" type="presParOf" srcId="{DF36BF14-2E95-4655-BEBD-FD60E3E8C5D9}" destId="{E16C1633-3800-4DC2-8BC4-99591EA4525E}" srcOrd="8" destOrd="0" presId="urn:microsoft.com/office/officeart/2005/8/layout/default"/>
    <dgm:cxn modelId="{63E579B3-A61F-4EEA-BB79-9EBAE5093B31}" type="presParOf" srcId="{DF36BF14-2E95-4655-BEBD-FD60E3E8C5D9}" destId="{BAA5034F-494C-45D4-B7D8-B806909D498F}" srcOrd="9" destOrd="0" presId="urn:microsoft.com/office/officeart/2005/8/layout/default"/>
    <dgm:cxn modelId="{ED6DD363-F31F-4942-8CCF-C3F0F6D5B82A}" type="presParOf" srcId="{DF36BF14-2E95-4655-BEBD-FD60E3E8C5D9}" destId="{D2D2F7F6-0119-41AD-9A56-5874036D107A}" srcOrd="10" destOrd="0" presId="urn:microsoft.com/office/officeart/2005/8/layout/default"/>
    <dgm:cxn modelId="{BA932A14-BF6C-42CB-9D66-B952603B4117}" type="presParOf" srcId="{DF36BF14-2E95-4655-BEBD-FD60E3E8C5D9}" destId="{D90C2E51-2E61-48A5-9E7E-6351EABAE9E1}" srcOrd="11" destOrd="0" presId="urn:microsoft.com/office/officeart/2005/8/layout/default"/>
    <dgm:cxn modelId="{1C2CD767-FD93-4A1E-A952-72E60F569BDA}" type="presParOf" srcId="{DF36BF14-2E95-4655-BEBD-FD60E3E8C5D9}" destId="{7533E704-E3AE-4826-8EE3-366D567F952B}" srcOrd="12" destOrd="0" presId="urn:microsoft.com/office/officeart/2005/8/layout/default"/>
    <dgm:cxn modelId="{9BFE6C6C-6F22-4876-8AEB-03DFB7A594D8}" type="presParOf" srcId="{DF36BF14-2E95-4655-BEBD-FD60E3E8C5D9}" destId="{C58CDBA0-379F-4FD1-8D90-A25B6DE6AD67}" srcOrd="13" destOrd="0" presId="urn:microsoft.com/office/officeart/2005/8/layout/default"/>
    <dgm:cxn modelId="{D9EB765D-E750-4489-AB6D-BDB5D8B92130}" type="presParOf" srcId="{DF36BF14-2E95-4655-BEBD-FD60E3E8C5D9}" destId="{1C2208CF-8812-4C45-B5C1-D96AE373999E}" srcOrd="14" destOrd="0" presId="urn:microsoft.com/office/officeart/2005/8/layout/default"/>
    <dgm:cxn modelId="{FEAE8969-1A9A-4E71-AA2F-F94E69BCA015}" type="presParOf" srcId="{DF36BF14-2E95-4655-BEBD-FD60E3E8C5D9}" destId="{7B22100A-D18E-4148-A580-FADB9E06217B}" srcOrd="15" destOrd="0" presId="urn:microsoft.com/office/officeart/2005/8/layout/default"/>
    <dgm:cxn modelId="{F785210C-5669-4A37-AE2F-B93A35ECF4DE}" type="presParOf" srcId="{DF36BF14-2E95-4655-BEBD-FD60E3E8C5D9}" destId="{FB0738F5-3942-43CD-8DF9-23EF01A61BF7}" srcOrd="16" destOrd="0" presId="urn:microsoft.com/office/officeart/2005/8/layout/default"/>
    <dgm:cxn modelId="{CAFE3B25-26AD-41D4-BA8A-37BE6F32B0AF}" type="presParOf" srcId="{DF36BF14-2E95-4655-BEBD-FD60E3E8C5D9}" destId="{01A95479-5DE2-40CE-BAC8-6B768FFE0F89}" srcOrd="17" destOrd="0" presId="urn:microsoft.com/office/officeart/2005/8/layout/default"/>
    <dgm:cxn modelId="{87436B8D-5F5F-4FFF-B6C0-B418238CAA0F}" type="presParOf" srcId="{DF36BF14-2E95-4655-BEBD-FD60E3E8C5D9}" destId="{5430C93C-4366-488C-8C84-16BBC2965A16}" srcOrd="18" destOrd="0" presId="urn:microsoft.com/office/officeart/2005/8/layout/default"/>
    <dgm:cxn modelId="{8E484B8A-E81D-4BEE-8F8F-2E3C49A9372E}" type="presParOf" srcId="{DF36BF14-2E95-4655-BEBD-FD60E3E8C5D9}" destId="{76185533-6468-42E8-B121-C995C1EA9BE6}" srcOrd="19" destOrd="0" presId="urn:microsoft.com/office/officeart/2005/8/layout/default"/>
    <dgm:cxn modelId="{EE1106B3-9F82-46C2-93C1-1DE8A389F633}" type="presParOf" srcId="{DF36BF14-2E95-4655-BEBD-FD60E3E8C5D9}" destId="{9F209BFD-7BCE-4D01-9987-9C25532BBC15}" srcOrd="20" destOrd="0" presId="urn:microsoft.com/office/officeart/2005/8/layout/default"/>
    <dgm:cxn modelId="{062A89D5-B46B-4937-B4C6-6ED2764961C7}" type="presParOf" srcId="{DF36BF14-2E95-4655-BEBD-FD60E3E8C5D9}" destId="{1D2DFB19-770C-4BCB-8274-E1BB8803AA31}" srcOrd="21" destOrd="0" presId="urn:microsoft.com/office/officeart/2005/8/layout/default"/>
    <dgm:cxn modelId="{F311741E-A1BB-4668-A624-ABAAD4DF08AD}" type="presParOf" srcId="{DF36BF14-2E95-4655-BEBD-FD60E3E8C5D9}" destId="{6382F01A-7889-478D-AE62-B67293EE0E44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C68159F-835E-4DE6-946D-8415E592739E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C37EC82-1CEE-4DFA-A7B8-DB15FAFD19D0}">
      <dgm:prSet/>
      <dgm:spPr/>
      <dgm:t>
        <a:bodyPr/>
        <a:lstStyle/>
        <a:p>
          <a:r>
            <a:rPr lang="en-GB"/>
            <a:t>Risk Management</a:t>
          </a:r>
          <a:endParaRPr lang="en-US"/>
        </a:p>
      </dgm:t>
    </dgm:pt>
    <dgm:pt modelId="{4850AC34-75BE-4737-94C2-A1F954BC47A7}" type="parTrans" cxnId="{1369E08E-B7BC-4736-801F-8271E5F8D526}">
      <dgm:prSet/>
      <dgm:spPr/>
      <dgm:t>
        <a:bodyPr/>
        <a:lstStyle/>
        <a:p>
          <a:endParaRPr lang="en-US"/>
        </a:p>
      </dgm:t>
    </dgm:pt>
    <dgm:pt modelId="{3D282FD9-FAE0-4F1C-BCEA-DC0BBEB7E843}" type="sibTrans" cxnId="{1369E08E-B7BC-4736-801F-8271E5F8D526}">
      <dgm:prSet/>
      <dgm:spPr/>
      <dgm:t>
        <a:bodyPr/>
        <a:lstStyle/>
        <a:p>
          <a:endParaRPr lang="en-US"/>
        </a:p>
      </dgm:t>
    </dgm:pt>
    <dgm:pt modelId="{74B49AA1-6D46-4963-B86C-5C01C2DE82EA}">
      <dgm:prSet/>
      <dgm:spPr/>
      <dgm:t>
        <a:bodyPr/>
        <a:lstStyle/>
        <a:p>
          <a:r>
            <a:rPr lang="en-GB"/>
            <a:t>Contingency</a:t>
          </a:r>
          <a:endParaRPr lang="en-US"/>
        </a:p>
      </dgm:t>
    </dgm:pt>
    <dgm:pt modelId="{F91B10CD-4BDE-4772-8613-98FA3FCAE218}" type="parTrans" cxnId="{8DE55419-F446-4E3F-B2DD-7BE49F359985}">
      <dgm:prSet/>
      <dgm:spPr/>
      <dgm:t>
        <a:bodyPr/>
        <a:lstStyle/>
        <a:p>
          <a:endParaRPr lang="en-US"/>
        </a:p>
      </dgm:t>
    </dgm:pt>
    <dgm:pt modelId="{5AED7264-0C9F-49C2-AA6B-9A88146B23D2}" type="sibTrans" cxnId="{8DE55419-F446-4E3F-B2DD-7BE49F359985}">
      <dgm:prSet/>
      <dgm:spPr/>
      <dgm:t>
        <a:bodyPr/>
        <a:lstStyle/>
        <a:p>
          <a:endParaRPr lang="en-US"/>
        </a:p>
      </dgm:t>
    </dgm:pt>
    <dgm:pt modelId="{1B1395CA-DA4A-4CD7-9E2D-3B1C54B02329}">
      <dgm:prSet/>
      <dgm:spPr/>
      <dgm:t>
        <a:bodyPr/>
        <a:lstStyle/>
        <a:p>
          <a:r>
            <a:rPr lang="en-GB"/>
            <a:t>Purple Book – Festivals Operations</a:t>
          </a:r>
          <a:endParaRPr lang="en-US"/>
        </a:p>
      </dgm:t>
    </dgm:pt>
    <dgm:pt modelId="{AB85CC6D-6075-49CD-8C61-59758916ECA8}" type="parTrans" cxnId="{2148A5A2-FB9A-442B-9EA0-29F6B524BA35}">
      <dgm:prSet/>
      <dgm:spPr/>
      <dgm:t>
        <a:bodyPr/>
        <a:lstStyle/>
        <a:p>
          <a:endParaRPr lang="en-US"/>
        </a:p>
      </dgm:t>
    </dgm:pt>
    <dgm:pt modelId="{6D93DD4F-90E0-498B-A895-7206D5DC666F}" type="sibTrans" cxnId="{2148A5A2-FB9A-442B-9EA0-29F6B524BA35}">
      <dgm:prSet/>
      <dgm:spPr/>
      <dgm:t>
        <a:bodyPr/>
        <a:lstStyle/>
        <a:p>
          <a:endParaRPr lang="en-US"/>
        </a:p>
      </dgm:t>
    </dgm:pt>
    <dgm:pt modelId="{DA205BD2-9208-4AFA-9893-F1F14BC41195}">
      <dgm:prSet/>
      <dgm:spPr/>
      <dgm:t>
        <a:bodyPr/>
        <a:lstStyle/>
        <a:p>
          <a:r>
            <a:rPr lang="en-GB"/>
            <a:t>Green Book – Sports Events Operations</a:t>
          </a:r>
          <a:endParaRPr lang="en-US"/>
        </a:p>
      </dgm:t>
    </dgm:pt>
    <dgm:pt modelId="{4194FB5E-D150-40DD-9DD7-C9C9D8C0035E}" type="parTrans" cxnId="{60EB0229-6C92-43B0-AB33-EDAB91CCB492}">
      <dgm:prSet/>
      <dgm:spPr/>
      <dgm:t>
        <a:bodyPr/>
        <a:lstStyle/>
        <a:p>
          <a:endParaRPr lang="en-US"/>
        </a:p>
      </dgm:t>
    </dgm:pt>
    <dgm:pt modelId="{1B4DF6CB-E821-4537-9F2A-53B540060DF9}" type="sibTrans" cxnId="{60EB0229-6C92-43B0-AB33-EDAB91CCB492}">
      <dgm:prSet/>
      <dgm:spPr/>
      <dgm:t>
        <a:bodyPr/>
        <a:lstStyle/>
        <a:p>
          <a:endParaRPr lang="en-US"/>
        </a:p>
      </dgm:t>
    </dgm:pt>
    <dgm:pt modelId="{D4406C2F-AB94-4336-9215-6217FD27D73B}">
      <dgm:prSet/>
      <dgm:spPr/>
      <dgm:t>
        <a:bodyPr/>
        <a:lstStyle/>
        <a:p>
          <a:r>
            <a:rPr lang="en-GB"/>
            <a:t>Martyn’s Law</a:t>
          </a:r>
          <a:endParaRPr lang="en-US"/>
        </a:p>
      </dgm:t>
    </dgm:pt>
    <dgm:pt modelId="{19CAF4EB-6B74-4CC8-8987-A77575D1871D}" type="parTrans" cxnId="{DBA468E6-4867-4A58-A333-D6AAF501914D}">
      <dgm:prSet/>
      <dgm:spPr/>
      <dgm:t>
        <a:bodyPr/>
        <a:lstStyle/>
        <a:p>
          <a:endParaRPr lang="en-US"/>
        </a:p>
      </dgm:t>
    </dgm:pt>
    <dgm:pt modelId="{BE63551C-4878-49B1-9160-61C59AD302EF}" type="sibTrans" cxnId="{DBA468E6-4867-4A58-A333-D6AAF501914D}">
      <dgm:prSet/>
      <dgm:spPr/>
      <dgm:t>
        <a:bodyPr/>
        <a:lstStyle/>
        <a:p>
          <a:endParaRPr lang="en-US"/>
        </a:p>
      </dgm:t>
    </dgm:pt>
    <dgm:pt modelId="{2A748FFB-4B4B-4F31-B391-BD4AA5A32056}">
      <dgm:prSet/>
      <dgm:spPr/>
      <dgm:t>
        <a:bodyPr/>
        <a:lstStyle/>
        <a:p>
          <a:r>
            <a:rPr lang="en-GB"/>
            <a:t>Hotel Management – Operations</a:t>
          </a:r>
          <a:endParaRPr lang="en-US"/>
        </a:p>
      </dgm:t>
    </dgm:pt>
    <dgm:pt modelId="{3357409E-5D25-439E-88FC-B6B91890432C}" type="parTrans" cxnId="{C11E6B54-6469-46A9-A82F-153A135DF8CF}">
      <dgm:prSet/>
      <dgm:spPr/>
      <dgm:t>
        <a:bodyPr/>
        <a:lstStyle/>
        <a:p>
          <a:endParaRPr lang="en-US"/>
        </a:p>
      </dgm:t>
    </dgm:pt>
    <dgm:pt modelId="{AABB8F1D-D719-4362-A8F8-7C14415EE7D1}" type="sibTrans" cxnId="{C11E6B54-6469-46A9-A82F-153A135DF8CF}">
      <dgm:prSet/>
      <dgm:spPr/>
      <dgm:t>
        <a:bodyPr/>
        <a:lstStyle/>
        <a:p>
          <a:endParaRPr lang="en-US"/>
        </a:p>
      </dgm:t>
    </dgm:pt>
    <dgm:pt modelId="{47067C4C-0C92-4339-9FA4-5551DCC54692}">
      <dgm:prSet/>
      <dgm:spPr/>
      <dgm:t>
        <a:bodyPr/>
        <a:lstStyle/>
        <a:p>
          <a:r>
            <a:rPr lang="en-GB"/>
            <a:t>Policies and Procedures</a:t>
          </a:r>
          <a:endParaRPr lang="en-US"/>
        </a:p>
      </dgm:t>
    </dgm:pt>
    <dgm:pt modelId="{6A2F2243-34C9-4FB2-9419-0D16440CF998}" type="parTrans" cxnId="{4E50332E-5A4A-4A65-A3EB-EFF99D50D1E1}">
      <dgm:prSet/>
      <dgm:spPr/>
      <dgm:t>
        <a:bodyPr/>
        <a:lstStyle/>
        <a:p>
          <a:endParaRPr lang="en-US"/>
        </a:p>
      </dgm:t>
    </dgm:pt>
    <dgm:pt modelId="{ABA38BBE-CBB7-4A8A-A789-AEDDDED02933}" type="sibTrans" cxnId="{4E50332E-5A4A-4A65-A3EB-EFF99D50D1E1}">
      <dgm:prSet/>
      <dgm:spPr/>
      <dgm:t>
        <a:bodyPr/>
        <a:lstStyle/>
        <a:p>
          <a:endParaRPr lang="en-US"/>
        </a:p>
      </dgm:t>
    </dgm:pt>
    <dgm:pt modelId="{581B0BA2-52C0-4316-81BA-6419161E63CD}">
      <dgm:prSet/>
      <dgm:spPr/>
      <dgm:t>
        <a:bodyPr/>
        <a:lstStyle/>
        <a:p>
          <a:r>
            <a:rPr lang="en-GB"/>
            <a:t>Licencing and Legalities</a:t>
          </a:r>
          <a:endParaRPr lang="en-US"/>
        </a:p>
      </dgm:t>
    </dgm:pt>
    <dgm:pt modelId="{DF6560C9-72D2-47C7-B2CD-016FC7B61E9A}" type="parTrans" cxnId="{E16372C2-E59E-4625-A4D5-B5340C63870D}">
      <dgm:prSet/>
      <dgm:spPr/>
      <dgm:t>
        <a:bodyPr/>
        <a:lstStyle/>
        <a:p>
          <a:endParaRPr lang="en-US"/>
        </a:p>
      </dgm:t>
    </dgm:pt>
    <dgm:pt modelId="{E0B0E300-DF18-4F7D-9A95-063A0308FC4C}" type="sibTrans" cxnId="{E16372C2-E59E-4625-A4D5-B5340C63870D}">
      <dgm:prSet/>
      <dgm:spPr/>
      <dgm:t>
        <a:bodyPr/>
        <a:lstStyle/>
        <a:p>
          <a:endParaRPr lang="en-US"/>
        </a:p>
      </dgm:t>
    </dgm:pt>
    <dgm:pt modelId="{278E1C42-107C-4348-8970-5EDFB70BDBCF}">
      <dgm:prSet/>
      <dgm:spPr/>
      <dgm:t>
        <a:bodyPr/>
        <a:lstStyle/>
        <a:p>
          <a:r>
            <a:rPr lang="en-GB"/>
            <a:t>Events Operations</a:t>
          </a:r>
          <a:endParaRPr lang="en-US"/>
        </a:p>
      </dgm:t>
    </dgm:pt>
    <dgm:pt modelId="{1EB3636C-AC93-4833-AB8E-B8D6DC189F3A}" type="parTrans" cxnId="{2FD9F6D6-62C0-4E41-A123-61C36C36C48C}">
      <dgm:prSet/>
      <dgm:spPr/>
      <dgm:t>
        <a:bodyPr/>
        <a:lstStyle/>
        <a:p>
          <a:endParaRPr lang="en-US"/>
        </a:p>
      </dgm:t>
    </dgm:pt>
    <dgm:pt modelId="{5A4258ED-F3D3-431B-9C33-AD488D15D8C1}" type="sibTrans" cxnId="{2FD9F6D6-62C0-4E41-A123-61C36C36C48C}">
      <dgm:prSet/>
      <dgm:spPr/>
      <dgm:t>
        <a:bodyPr/>
        <a:lstStyle/>
        <a:p>
          <a:endParaRPr lang="en-US"/>
        </a:p>
      </dgm:t>
    </dgm:pt>
    <dgm:pt modelId="{6E44AC44-4097-4FED-B833-FE18E85F0D0B}">
      <dgm:prSet/>
      <dgm:spPr/>
      <dgm:t>
        <a:bodyPr/>
        <a:lstStyle/>
        <a:p>
          <a:r>
            <a:rPr lang="en-GB"/>
            <a:t>Special Facilities Operations</a:t>
          </a:r>
          <a:endParaRPr lang="en-US"/>
        </a:p>
      </dgm:t>
    </dgm:pt>
    <dgm:pt modelId="{E4B08732-93B7-4B51-915D-C1F46077CC58}" type="parTrans" cxnId="{D40D899C-05B7-4FB0-8C23-89A1E7490675}">
      <dgm:prSet/>
      <dgm:spPr/>
      <dgm:t>
        <a:bodyPr/>
        <a:lstStyle/>
        <a:p>
          <a:endParaRPr lang="en-US"/>
        </a:p>
      </dgm:t>
    </dgm:pt>
    <dgm:pt modelId="{EE54FA7A-3FB3-46E4-95BA-844603779908}" type="sibTrans" cxnId="{D40D899C-05B7-4FB0-8C23-89A1E7490675}">
      <dgm:prSet/>
      <dgm:spPr/>
      <dgm:t>
        <a:bodyPr/>
        <a:lstStyle/>
        <a:p>
          <a:endParaRPr lang="en-US"/>
        </a:p>
      </dgm:t>
    </dgm:pt>
    <dgm:pt modelId="{9A7FF9DB-03BB-4C4A-88DC-EDF7122CBEBA}">
      <dgm:prSet/>
      <dgm:spPr/>
      <dgm:t>
        <a:bodyPr/>
        <a:lstStyle/>
        <a:p>
          <a:r>
            <a:rPr lang="en-GB"/>
            <a:t>Yield Management </a:t>
          </a:r>
          <a:endParaRPr lang="en-US"/>
        </a:p>
      </dgm:t>
    </dgm:pt>
    <dgm:pt modelId="{C48E14C0-5554-4EB1-9735-C5F72121CB7E}" type="parTrans" cxnId="{D13B2FD1-FDFA-4B4A-AF5D-B08DD8D29110}">
      <dgm:prSet/>
      <dgm:spPr/>
      <dgm:t>
        <a:bodyPr/>
        <a:lstStyle/>
        <a:p>
          <a:endParaRPr lang="en-US"/>
        </a:p>
      </dgm:t>
    </dgm:pt>
    <dgm:pt modelId="{EC5D45D3-F73E-47DD-9C2C-1F43BE007EDA}" type="sibTrans" cxnId="{D13B2FD1-FDFA-4B4A-AF5D-B08DD8D29110}">
      <dgm:prSet/>
      <dgm:spPr/>
      <dgm:t>
        <a:bodyPr/>
        <a:lstStyle/>
        <a:p>
          <a:endParaRPr lang="en-US"/>
        </a:p>
      </dgm:t>
    </dgm:pt>
    <dgm:pt modelId="{04FC3ECC-7D44-42DF-8072-ACBBF51D9B95}">
      <dgm:prSet/>
      <dgm:spPr/>
      <dgm:t>
        <a:bodyPr/>
        <a:lstStyle/>
        <a:p>
          <a:r>
            <a:rPr lang="en-GB"/>
            <a:t>Primary &amp; Secondary Spend</a:t>
          </a:r>
          <a:endParaRPr lang="en-US"/>
        </a:p>
      </dgm:t>
    </dgm:pt>
    <dgm:pt modelId="{037F91C1-FCCF-42F3-9817-639885B95448}" type="parTrans" cxnId="{B20EE531-530A-43B9-A8B9-4BAFBCB9744C}">
      <dgm:prSet/>
      <dgm:spPr/>
      <dgm:t>
        <a:bodyPr/>
        <a:lstStyle/>
        <a:p>
          <a:endParaRPr lang="en-US"/>
        </a:p>
      </dgm:t>
    </dgm:pt>
    <dgm:pt modelId="{E4825CCB-C524-42D3-85C3-5784CC0A66CD}" type="sibTrans" cxnId="{B20EE531-530A-43B9-A8B9-4BAFBCB9744C}">
      <dgm:prSet/>
      <dgm:spPr/>
      <dgm:t>
        <a:bodyPr/>
        <a:lstStyle/>
        <a:p>
          <a:endParaRPr lang="en-US"/>
        </a:p>
      </dgm:t>
    </dgm:pt>
    <dgm:pt modelId="{FAE2991C-4D54-4FD5-B891-58C58AEC9652}">
      <dgm:prSet/>
      <dgm:spPr/>
      <dgm:t>
        <a:bodyPr/>
        <a:lstStyle/>
        <a:p>
          <a:r>
            <a:rPr lang="en-GB"/>
            <a:t>Performance Reviews</a:t>
          </a:r>
          <a:endParaRPr lang="en-US"/>
        </a:p>
      </dgm:t>
    </dgm:pt>
    <dgm:pt modelId="{16161F6E-7F05-449A-AF8C-736686607F58}" type="parTrans" cxnId="{81C3AD04-6E81-475C-869B-04EADE498935}">
      <dgm:prSet/>
      <dgm:spPr/>
      <dgm:t>
        <a:bodyPr/>
        <a:lstStyle/>
        <a:p>
          <a:endParaRPr lang="en-US"/>
        </a:p>
      </dgm:t>
    </dgm:pt>
    <dgm:pt modelId="{E91752E0-E99E-4329-93BA-7F36862E983D}" type="sibTrans" cxnId="{81C3AD04-6E81-475C-869B-04EADE498935}">
      <dgm:prSet/>
      <dgm:spPr/>
      <dgm:t>
        <a:bodyPr/>
        <a:lstStyle/>
        <a:p>
          <a:endParaRPr lang="en-US"/>
        </a:p>
      </dgm:t>
    </dgm:pt>
    <dgm:pt modelId="{40EA4764-4B98-42E9-B154-4B2BD4654152}">
      <dgm:prSet/>
      <dgm:spPr/>
      <dgm:t>
        <a:bodyPr/>
        <a:lstStyle/>
        <a:p>
          <a:r>
            <a:rPr lang="en-GB"/>
            <a:t>KPI’s &amp; ROI’s</a:t>
          </a:r>
          <a:endParaRPr lang="en-US"/>
        </a:p>
      </dgm:t>
    </dgm:pt>
    <dgm:pt modelId="{BE5E502E-9007-40B4-B7EF-9BF0652D8743}" type="parTrans" cxnId="{94C883D7-2056-4C01-8EF2-939A1E2BC078}">
      <dgm:prSet/>
      <dgm:spPr/>
      <dgm:t>
        <a:bodyPr/>
        <a:lstStyle/>
        <a:p>
          <a:endParaRPr lang="en-US"/>
        </a:p>
      </dgm:t>
    </dgm:pt>
    <dgm:pt modelId="{4B8A8323-9C20-4DCA-95AF-EAA901750FA5}" type="sibTrans" cxnId="{94C883D7-2056-4C01-8EF2-939A1E2BC078}">
      <dgm:prSet/>
      <dgm:spPr/>
      <dgm:t>
        <a:bodyPr/>
        <a:lstStyle/>
        <a:p>
          <a:endParaRPr lang="en-US"/>
        </a:p>
      </dgm:t>
    </dgm:pt>
    <dgm:pt modelId="{5E9499A2-AAB3-4EB1-9933-0FBAB3A0F65B}" type="pres">
      <dgm:prSet presAssocID="{8C68159F-835E-4DE6-946D-8415E592739E}" presName="diagram" presStyleCnt="0">
        <dgm:presLayoutVars>
          <dgm:dir/>
          <dgm:resizeHandles val="exact"/>
        </dgm:presLayoutVars>
      </dgm:prSet>
      <dgm:spPr/>
    </dgm:pt>
    <dgm:pt modelId="{79D705B9-D9F6-45F5-9910-B9E3FD5D3FCE}" type="pres">
      <dgm:prSet presAssocID="{2C37EC82-1CEE-4DFA-A7B8-DB15FAFD19D0}" presName="node" presStyleLbl="node1" presStyleIdx="0" presStyleCnt="14">
        <dgm:presLayoutVars>
          <dgm:bulletEnabled val="1"/>
        </dgm:presLayoutVars>
      </dgm:prSet>
      <dgm:spPr/>
    </dgm:pt>
    <dgm:pt modelId="{75F7C807-769A-4135-A107-5C1B44258235}" type="pres">
      <dgm:prSet presAssocID="{3D282FD9-FAE0-4F1C-BCEA-DC0BBEB7E843}" presName="sibTrans" presStyleCnt="0"/>
      <dgm:spPr/>
    </dgm:pt>
    <dgm:pt modelId="{F6053A2C-29DD-4712-80C2-BA215565985A}" type="pres">
      <dgm:prSet presAssocID="{74B49AA1-6D46-4963-B86C-5C01C2DE82EA}" presName="node" presStyleLbl="node1" presStyleIdx="1" presStyleCnt="14">
        <dgm:presLayoutVars>
          <dgm:bulletEnabled val="1"/>
        </dgm:presLayoutVars>
      </dgm:prSet>
      <dgm:spPr/>
    </dgm:pt>
    <dgm:pt modelId="{26F9BF32-A406-45E5-BD62-E552711077DB}" type="pres">
      <dgm:prSet presAssocID="{5AED7264-0C9F-49C2-AA6B-9A88146B23D2}" presName="sibTrans" presStyleCnt="0"/>
      <dgm:spPr/>
    </dgm:pt>
    <dgm:pt modelId="{C8DE6E25-EF53-40AD-A426-6B26C5E2C1E8}" type="pres">
      <dgm:prSet presAssocID="{1B1395CA-DA4A-4CD7-9E2D-3B1C54B02329}" presName="node" presStyleLbl="node1" presStyleIdx="2" presStyleCnt="14">
        <dgm:presLayoutVars>
          <dgm:bulletEnabled val="1"/>
        </dgm:presLayoutVars>
      </dgm:prSet>
      <dgm:spPr/>
    </dgm:pt>
    <dgm:pt modelId="{DB5B98B2-162C-4199-8B29-B12C23C6640F}" type="pres">
      <dgm:prSet presAssocID="{6D93DD4F-90E0-498B-A895-7206D5DC666F}" presName="sibTrans" presStyleCnt="0"/>
      <dgm:spPr/>
    </dgm:pt>
    <dgm:pt modelId="{A75BEB8D-DA2B-4A5E-869B-63D6B7B2A517}" type="pres">
      <dgm:prSet presAssocID="{DA205BD2-9208-4AFA-9893-F1F14BC41195}" presName="node" presStyleLbl="node1" presStyleIdx="3" presStyleCnt="14">
        <dgm:presLayoutVars>
          <dgm:bulletEnabled val="1"/>
        </dgm:presLayoutVars>
      </dgm:prSet>
      <dgm:spPr/>
    </dgm:pt>
    <dgm:pt modelId="{2A007DA7-ECEC-4F6E-BC9B-7DD86565C045}" type="pres">
      <dgm:prSet presAssocID="{1B4DF6CB-E821-4537-9F2A-53B540060DF9}" presName="sibTrans" presStyleCnt="0"/>
      <dgm:spPr/>
    </dgm:pt>
    <dgm:pt modelId="{33BEB9BB-084D-45F5-9A5A-56F52D54E152}" type="pres">
      <dgm:prSet presAssocID="{D4406C2F-AB94-4336-9215-6217FD27D73B}" presName="node" presStyleLbl="node1" presStyleIdx="4" presStyleCnt="14">
        <dgm:presLayoutVars>
          <dgm:bulletEnabled val="1"/>
        </dgm:presLayoutVars>
      </dgm:prSet>
      <dgm:spPr/>
    </dgm:pt>
    <dgm:pt modelId="{A0184991-33D1-4158-B9ED-8841922AE29E}" type="pres">
      <dgm:prSet presAssocID="{BE63551C-4878-49B1-9160-61C59AD302EF}" presName="sibTrans" presStyleCnt="0"/>
      <dgm:spPr/>
    </dgm:pt>
    <dgm:pt modelId="{669E0911-3B5A-46C6-92CA-555E124B3681}" type="pres">
      <dgm:prSet presAssocID="{2A748FFB-4B4B-4F31-B391-BD4AA5A32056}" presName="node" presStyleLbl="node1" presStyleIdx="5" presStyleCnt="14">
        <dgm:presLayoutVars>
          <dgm:bulletEnabled val="1"/>
        </dgm:presLayoutVars>
      </dgm:prSet>
      <dgm:spPr/>
    </dgm:pt>
    <dgm:pt modelId="{D1475849-901A-496F-9252-30D704F8AA60}" type="pres">
      <dgm:prSet presAssocID="{AABB8F1D-D719-4362-A8F8-7C14415EE7D1}" presName="sibTrans" presStyleCnt="0"/>
      <dgm:spPr/>
    </dgm:pt>
    <dgm:pt modelId="{06CDD431-0870-4CC3-B22C-216EBF620884}" type="pres">
      <dgm:prSet presAssocID="{47067C4C-0C92-4339-9FA4-5551DCC54692}" presName="node" presStyleLbl="node1" presStyleIdx="6" presStyleCnt="14">
        <dgm:presLayoutVars>
          <dgm:bulletEnabled val="1"/>
        </dgm:presLayoutVars>
      </dgm:prSet>
      <dgm:spPr/>
    </dgm:pt>
    <dgm:pt modelId="{28F802B5-B799-4121-8C15-BAFFC2F6830C}" type="pres">
      <dgm:prSet presAssocID="{ABA38BBE-CBB7-4A8A-A789-AEDDDED02933}" presName="sibTrans" presStyleCnt="0"/>
      <dgm:spPr/>
    </dgm:pt>
    <dgm:pt modelId="{46A40F41-7FE6-4520-847C-0CB077E2C4E8}" type="pres">
      <dgm:prSet presAssocID="{581B0BA2-52C0-4316-81BA-6419161E63CD}" presName="node" presStyleLbl="node1" presStyleIdx="7" presStyleCnt="14">
        <dgm:presLayoutVars>
          <dgm:bulletEnabled val="1"/>
        </dgm:presLayoutVars>
      </dgm:prSet>
      <dgm:spPr/>
    </dgm:pt>
    <dgm:pt modelId="{6E67D6AB-8BC1-47D8-AFA4-0DB7AE51ABDB}" type="pres">
      <dgm:prSet presAssocID="{E0B0E300-DF18-4F7D-9A95-063A0308FC4C}" presName="sibTrans" presStyleCnt="0"/>
      <dgm:spPr/>
    </dgm:pt>
    <dgm:pt modelId="{4E9D21A2-07FB-4A0E-9219-C25AE9F00614}" type="pres">
      <dgm:prSet presAssocID="{278E1C42-107C-4348-8970-5EDFB70BDBCF}" presName="node" presStyleLbl="node1" presStyleIdx="8" presStyleCnt="14">
        <dgm:presLayoutVars>
          <dgm:bulletEnabled val="1"/>
        </dgm:presLayoutVars>
      </dgm:prSet>
      <dgm:spPr/>
    </dgm:pt>
    <dgm:pt modelId="{67F5A763-50CD-4D88-A7B3-CF335A2794FD}" type="pres">
      <dgm:prSet presAssocID="{5A4258ED-F3D3-431B-9C33-AD488D15D8C1}" presName="sibTrans" presStyleCnt="0"/>
      <dgm:spPr/>
    </dgm:pt>
    <dgm:pt modelId="{61DED280-D4DC-4880-840F-F14CC71B0E71}" type="pres">
      <dgm:prSet presAssocID="{6E44AC44-4097-4FED-B833-FE18E85F0D0B}" presName="node" presStyleLbl="node1" presStyleIdx="9" presStyleCnt="14">
        <dgm:presLayoutVars>
          <dgm:bulletEnabled val="1"/>
        </dgm:presLayoutVars>
      </dgm:prSet>
      <dgm:spPr/>
    </dgm:pt>
    <dgm:pt modelId="{575CFB2E-98F2-4093-AE76-4BF3F78C9ADF}" type="pres">
      <dgm:prSet presAssocID="{EE54FA7A-3FB3-46E4-95BA-844603779908}" presName="sibTrans" presStyleCnt="0"/>
      <dgm:spPr/>
    </dgm:pt>
    <dgm:pt modelId="{526A0733-AEA7-4DAE-89FE-0794BE785B02}" type="pres">
      <dgm:prSet presAssocID="{9A7FF9DB-03BB-4C4A-88DC-EDF7122CBEBA}" presName="node" presStyleLbl="node1" presStyleIdx="10" presStyleCnt="14">
        <dgm:presLayoutVars>
          <dgm:bulletEnabled val="1"/>
        </dgm:presLayoutVars>
      </dgm:prSet>
      <dgm:spPr/>
    </dgm:pt>
    <dgm:pt modelId="{CC2E0EE7-1303-4E7C-9FDB-7A30D7A116C2}" type="pres">
      <dgm:prSet presAssocID="{EC5D45D3-F73E-47DD-9C2C-1F43BE007EDA}" presName="sibTrans" presStyleCnt="0"/>
      <dgm:spPr/>
    </dgm:pt>
    <dgm:pt modelId="{2CC2FEE2-B584-4E22-88B0-2A8AC69104E3}" type="pres">
      <dgm:prSet presAssocID="{04FC3ECC-7D44-42DF-8072-ACBBF51D9B95}" presName="node" presStyleLbl="node1" presStyleIdx="11" presStyleCnt="14">
        <dgm:presLayoutVars>
          <dgm:bulletEnabled val="1"/>
        </dgm:presLayoutVars>
      </dgm:prSet>
      <dgm:spPr/>
    </dgm:pt>
    <dgm:pt modelId="{6E5766C8-4606-40CC-B15C-37FBB88ADC0E}" type="pres">
      <dgm:prSet presAssocID="{E4825CCB-C524-42D3-85C3-5784CC0A66CD}" presName="sibTrans" presStyleCnt="0"/>
      <dgm:spPr/>
    </dgm:pt>
    <dgm:pt modelId="{487E665E-BEC7-4E4A-A4BE-C98C6EC1E06D}" type="pres">
      <dgm:prSet presAssocID="{FAE2991C-4D54-4FD5-B891-58C58AEC9652}" presName="node" presStyleLbl="node1" presStyleIdx="12" presStyleCnt="14">
        <dgm:presLayoutVars>
          <dgm:bulletEnabled val="1"/>
        </dgm:presLayoutVars>
      </dgm:prSet>
      <dgm:spPr/>
    </dgm:pt>
    <dgm:pt modelId="{98202D20-25A7-406B-AEFA-5BB56BAAB6B4}" type="pres">
      <dgm:prSet presAssocID="{E91752E0-E99E-4329-93BA-7F36862E983D}" presName="sibTrans" presStyleCnt="0"/>
      <dgm:spPr/>
    </dgm:pt>
    <dgm:pt modelId="{3F4630CA-356B-4737-831E-276D378A963A}" type="pres">
      <dgm:prSet presAssocID="{40EA4764-4B98-42E9-B154-4B2BD4654152}" presName="node" presStyleLbl="node1" presStyleIdx="13" presStyleCnt="14">
        <dgm:presLayoutVars>
          <dgm:bulletEnabled val="1"/>
        </dgm:presLayoutVars>
      </dgm:prSet>
      <dgm:spPr/>
    </dgm:pt>
  </dgm:ptLst>
  <dgm:cxnLst>
    <dgm:cxn modelId="{ED59B401-685C-4347-9BEF-09E81D11E0F8}" type="presOf" srcId="{6E44AC44-4097-4FED-B833-FE18E85F0D0B}" destId="{61DED280-D4DC-4880-840F-F14CC71B0E71}" srcOrd="0" destOrd="0" presId="urn:microsoft.com/office/officeart/2005/8/layout/default"/>
    <dgm:cxn modelId="{81C3AD04-6E81-475C-869B-04EADE498935}" srcId="{8C68159F-835E-4DE6-946D-8415E592739E}" destId="{FAE2991C-4D54-4FD5-B891-58C58AEC9652}" srcOrd="12" destOrd="0" parTransId="{16161F6E-7F05-449A-AF8C-736686607F58}" sibTransId="{E91752E0-E99E-4329-93BA-7F36862E983D}"/>
    <dgm:cxn modelId="{64BB9608-3140-463F-BCB3-5B78C89DCD5E}" type="presOf" srcId="{2C37EC82-1CEE-4DFA-A7B8-DB15FAFD19D0}" destId="{79D705B9-D9F6-45F5-9910-B9E3FD5D3FCE}" srcOrd="0" destOrd="0" presId="urn:microsoft.com/office/officeart/2005/8/layout/default"/>
    <dgm:cxn modelId="{32C1930F-941D-4415-A8CE-2A616DCA2715}" type="presOf" srcId="{278E1C42-107C-4348-8970-5EDFB70BDBCF}" destId="{4E9D21A2-07FB-4A0E-9219-C25AE9F00614}" srcOrd="0" destOrd="0" presId="urn:microsoft.com/office/officeart/2005/8/layout/default"/>
    <dgm:cxn modelId="{8DE55419-F446-4E3F-B2DD-7BE49F359985}" srcId="{8C68159F-835E-4DE6-946D-8415E592739E}" destId="{74B49AA1-6D46-4963-B86C-5C01C2DE82EA}" srcOrd="1" destOrd="0" parTransId="{F91B10CD-4BDE-4772-8613-98FA3FCAE218}" sibTransId="{5AED7264-0C9F-49C2-AA6B-9A88146B23D2}"/>
    <dgm:cxn modelId="{2225381A-1119-466E-85E7-039F676F3CE1}" type="presOf" srcId="{DA205BD2-9208-4AFA-9893-F1F14BC41195}" destId="{A75BEB8D-DA2B-4A5E-869B-63D6B7B2A517}" srcOrd="0" destOrd="0" presId="urn:microsoft.com/office/officeart/2005/8/layout/default"/>
    <dgm:cxn modelId="{E8B30F1D-CA56-40F7-BB39-6CA4EDF3F314}" type="presOf" srcId="{2A748FFB-4B4B-4F31-B391-BD4AA5A32056}" destId="{669E0911-3B5A-46C6-92CA-555E124B3681}" srcOrd="0" destOrd="0" presId="urn:microsoft.com/office/officeart/2005/8/layout/default"/>
    <dgm:cxn modelId="{60EB0229-6C92-43B0-AB33-EDAB91CCB492}" srcId="{8C68159F-835E-4DE6-946D-8415E592739E}" destId="{DA205BD2-9208-4AFA-9893-F1F14BC41195}" srcOrd="3" destOrd="0" parTransId="{4194FB5E-D150-40DD-9DD7-C9C9D8C0035E}" sibTransId="{1B4DF6CB-E821-4537-9F2A-53B540060DF9}"/>
    <dgm:cxn modelId="{4E50332E-5A4A-4A65-A3EB-EFF99D50D1E1}" srcId="{8C68159F-835E-4DE6-946D-8415E592739E}" destId="{47067C4C-0C92-4339-9FA4-5551DCC54692}" srcOrd="6" destOrd="0" parTransId="{6A2F2243-34C9-4FB2-9419-0D16440CF998}" sibTransId="{ABA38BBE-CBB7-4A8A-A789-AEDDDED02933}"/>
    <dgm:cxn modelId="{83E10F30-DA7E-42B4-8618-756FDD60DE73}" type="presOf" srcId="{581B0BA2-52C0-4316-81BA-6419161E63CD}" destId="{46A40F41-7FE6-4520-847C-0CB077E2C4E8}" srcOrd="0" destOrd="0" presId="urn:microsoft.com/office/officeart/2005/8/layout/default"/>
    <dgm:cxn modelId="{B20EE531-530A-43B9-A8B9-4BAFBCB9744C}" srcId="{8C68159F-835E-4DE6-946D-8415E592739E}" destId="{04FC3ECC-7D44-42DF-8072-ACBBF51D9B95}" srcOrd="11" destOrd="0" parTransId="{037F91C1-FCCF-42F3-9817-639885B95448}" sibTransId="{E4825CCB-C524-42D3-85C3-5784CC0A66CD}"/>
    <dgm:cxn modelId="{107E463F-139B-4778-9CD0-19A4864FC19C}" type="presOf" srcId="{8C68159F-835E-4DE6-946D-8415E592739E}" destId="{5E9499A2-AAB3-4EB1-9933-0FBAB3A0F65B}" srcOrd="0" destOrd="0" presId="urn:microsoft.com/office/officeart/2005/8/layout/default"/>
    <dgm:cxn modelId="{4FC0B24A-A143-408F-B237-E6AEF3806D2B}" type="presOf" srcId="{74B49AA1-6D46-4963-B86C-5C01C2DE82EA}" destId="{F6053A2C-29DD-4712-80C2-BA215565985A}" srcOrd="0" destOrd="0" presId="urn:microsoft.com/office/officeart/2005/8/layout/default"/>
    <dgm:cxn modelId="{76F10F74-326B-43CB-9654-3C1AFA504106}" type="presOf" srcId="{40EA4764-4B98-42E9-B154-4B2BD4654152}" destId="{3F4630CA-356B-4737-831E-276D378A963A}" srcOrd="0" destOrd="0" presId="urn:microsoft.com/office/officeart/2005/8/layout/default"/>
    <dgm:cxn modelId="{C11E6B54-6469-46A9-A82F-153A135DF8CF}" srcId="{8C68159F-835E-4DE6-946D-8415E592739E}" destId="{2A748FFB-4B4B-4F31-B391-BD4AA5A32056}" srcOrd="5" destOrd="0" parTransId="{3357409E-5D25-439E-88FC-B6B91890432C}" sibTransId="{AABB8F1D-D719-4362-A8F8-7C14415EE7D1}"/>
    <dgm:cxn modelId="{4348B289-27BF-41F2-B4F9-2CC1E1817A84}" type="presOf" srcId="{D4406C2F-AB94-4336-9215-6217FD27D73B}" destId="{33BEB9BB-084D-45F5-9A5A-56F52D54E152}" srcOrd="0" destOrd="0" presId="urn:microsoft.com/office/officeart/2005/8/layout/default"/>
    <dgm:cxn modelId="{1369E08E-B7BC-4736-801F-8271E5F8D526}" srcId="{8C68159F-835E-4DE6-946D-8415E592739E}" destId="{2C37EC82-1CEE-4DFA-A7B8-DB15FAFD19D0}" srcOrd="0" destOrd="0" parTransId="{4850AC34-75BE-4737-94C2-A1F954BC47A7}" sibTransId="{3D282FD9-FAE0-4F1C-BCEA-DC0BBEB7E843}"/>
    <dgm:cxn modelId="{D40D899C-05B7-4FB0-8C23-89A1E7490675}" srcId="{8C68159F-835E-4DE6-946D-8415E592739E}" destId="{6E44AC44-4097-4FED-B833-FE18E85F0D0B}" srcOrd="9" destOrd="0" parTransId="{E4B08732-93B7-4B51-915D-C1F46077CC58}" sibTransId="{EE54FA7A-3FB3-46E4-95BA-844603779908}"/>
    <dgm:cxn modelId="{CC6AC69D-2F4D-40CF-8694-A5158B74B759}" type="presOf" srcId="{1B1395CA-DA4A-4CD7-9E2D-3B1C54B02329}" destId="{C8DE6E25-EF53-40AD-A426-6B26C5E2C1E8}" srcOrd="0" destOrd="0" presId="urn:microsoft.com/office/officeart/2005/8/layout/default"/>
    <dgm:cxn modelId="{2148A5A2-FB9A-442B-9EA0-29F6B524BA35}" srcId="{8C68159F-835E-4DE6-946D-8415E592739E}" destId="{1B1395CA-DA4A-4CD7-9E2D-3B1C54B02329}" srcOrd="2" destOrd="0" parTransId="{AB85CC6D-6075-49CD-8C61-59758916ECA8}" sibTransId="{6D93DD4F-90E0-498B-A895-7206D5DC666F}"/>
    <dgm:cxn modelId="{9E4387BA-1E00-424C-974E-382CD812E5A3}" type="presOf" srcId="{47067C4C-0C92-4339-9FA4-5551DCC54692}" destId="{06CDD431-0870-4CC3-B22C-216EBF620884}" srcOrd="0" destOrd="0" presId="urn:microsoft.com/office/officeart/2005/8/layout/default"/>
    <dgm:cxn modelId="{788D82C1-6B64-45EF-9AF2-BBB4523B1DDC}" type="presOf" srcId="{04FC3ECC-7D44-42DF-8072-ACBBF51D9B95}" destId="{2CC2FEE2-B584-4E22-88B0-2A8AC69104E3}" srcOrd="0" destOrd="0" presId="urn:microsoft.com/office/officeart/2005/8/layout/default"/>
    <dgm:cxn modelId="{E16372C2-E59E-4625-A4D5-B5340C63870D}" srcId="{8C68159F-835E-4DE6-946D-8415E592739E}" destId="{581B0BA2-52C0-4316-81BA-6419161E63CD}" srcOrd="7" destOrd="0" parTransId="{DF6560C9-72D2-47C7-B2CD-016FC7B61E9A}" sibTransId="{E0B0E300-DF18-4F7D-9A95-063A0308FC4C}"/>
    <dgm:cxn modelId="{D13B2FD1-FDFA-4B4A-AF5D-B08DD8D29110}" srcId="{8C68159F-835E-4DE6-946D-8415E592739E}" destId="{9A7FF9DB-03BB-4C4A-88DC-EDF7122CBEBA}" srcOrd="10" destOrd="0" parTransId="{C48E14C0-5554-4EB1-9735-C5F72121CB7E}" sibTransId="{EC5D45D3-F73E-47DD-9C2C-1F43BE007EDA}"/>
    <dgm:cxn modelId="{2FD9F6D6-62C0-4E41-A123-61C36C36C48C}" srcId="{8C68159F-835E-4DE6-946D-8415E592739E}" destId="{278E1C42-107C-4348-8970-5EDFB70BDBCF}" srcOrd="8" destOrd="0" parTransId="{1EB3636C-AC93-4833-AB8E-B8D6DC189F3A}" sibTransId="{5A4258ED-F3D3-431B-9C33-AD488D15D8C1}"/>
    <dgm:cxn modelId="{94C883D7-2056-4C01-8EF2-939A1E2BC078}" srcId="{8C68159F-835E-4DE6-946D-8415E592739E}" destId="{40EA4764-4B98-42E9-B154-4B2BD4654152}" srcOrd="13" destOrd="0" parTransId="{BE5E502E-9007-40B4-B7EF-9BF0652D8743}" sibTransId="{4B8A8323-9C20-4DCA-95AF-EAA901750FA5}"/>
    <dgm:cxn modelId="{DBA468E6-4867-4A58-A333-D6AAF501914D}" srcId="{8C68159F-835E-4DE6-946D-8415E592739E}" destId="{D4406C2F-AB94-4336-9215-6217FD27D73B}" srcOrd="4" destOrd="0" parTransId="{19CAF4EB-6B74-4CC8-8987-A77575D1871D}" sibTransId="{BE63551C-4878-49B1-9160-61C59AD302EF}"/>
    <dgm:cxn modelId="{0D76F4EF-39F4-4507-8F4D-3FDFBCF52DB6}" type="presOf" srcId="{9A7FF9DB-03BB-4C4A-88DC-EDF7122CBEBA}" destId="{526A0733-AEA7-4DAE-89FE-0794BE785B02}" srcOrd="0" destOrd="0" presId="urn:microsoft.com/office/officeart/2005/8/layout/default"/>
    <dgm:cxn modelId="{6B1064F6-F89E-4AF5-B6DE-BE90E154CD92}" type="presOf" srcId="{FAE2991C-4D54-4FD5-B891-58C58AEC9652}" destId="{487E665E-BEC7-4E4A-A4BE-C98C6EC1E06D}" srcOrd="0" destOrd="0" presId="urn:microsoft.com/office/officeart/2005/8/layout/default"/>
    <dgm:cxn modelId="{F8155D81-43C2-4A70-BE1B-771518F42C58}" type="presParOf" srcId="{5E9499A2-AAB3-4EB1-9933-0FBAB3A0F65B}" destId="{79D705B9-D9F6-45F5-9910-B9E3FD5D3FCE}" srcOrd="0" destOrd="0" presId="urn:microsoft.com/office/officeart/2005/8/layout/default"/>
    <dgm:cxn modelId="{DE588427-5899-411F-9C7C-F4A428D0665E}" type="presParOf" srcId="{5E9499A2-AAB3-4EB1-9933-0FBAB3A0F65B}" destId="{75F7C807-769A-4135-A107-5C1B44258235}" srcOrd="1" destOrd="0" presId="urn:microsoft.com/office/officeart/2005/8/layout/default"/>
    <dgm:cxn modelId="{94D770F8-A0B3-4E65-93D0-E2C1B477123A}" type="presParOf" srcId="{5E9499A2-AAB3-4EB1-9933-0FBAB3A0F65B}" destId="{F6053A2C-29DD-4712-80C2-BA215565985A}" srcOrd="2" destOrd="0" presId="urn:microsoft.com/office/officeart/2005/8/layout/default"/>
    <dgm:cxn modelId="{199C410D-77A6-4468-BE30-CA4A88B740CE}" type="presParOf" srcId="{5E9499A2-AAB3-4EB1-9933-0FBAB3A0F65B}" destId="{26F9BF32-A406-45E5-BD62-E552711077DB}" srcOrd="3" destOrd="0" presId="urn:microsoft.com/office/officeart/2005/8/layout/default"/>
    <dgm:cxn modelId="{B0060FE1-2E72-4B85-BCF7-147751AF7FE0}" type="presParOf" srcId="{5E9499A2-AAB3-4EB1-9933-0FBAB3A0F65B}" destId="{C8DE6E25-EF53-40AD-A426-6B26C5E2C1E8}" srcOrd="4" destOrd="0" presId="urn:microsoft.com/office/officeart/2005/8/layout/default"/>
    <dgm:cxn modelId="{386B0DBD-8AD7-4A79-BA1E-0A621E3939C2}" type="presParOf" srcId="{5E9499A2-AAB3-4EB1-9933-0FBAB3A0F65B}" destId="{DB5B98B2-162C-4199-8B29-B12C23C6640F}" srcOrd="5" destOrd="0" presId="urn:microsoft.com/office/officeart/2005/8/layout/default"/>
    <dgm:cxn modelId="{2BDAAB93-5C7A-438E-98BA-C26E18D97763}" type="presParOf" srcId="{5E9499A2-AAB3-4EB1-9933-0FBAB3A0F65B}" destId="{A75BEB8D-DA2B-4A5E-869B-63D6B7B2A517}" srcOrd="6" destOrd="0" presId="urn:microsoft.com/office/officeart/2005/8/layout/default"/>
    <dgm:cxn modelId="{46BA4008-42B6-487A-B4AC-AF81CFF427D8}" type="presParOf" srcId="{5E9499A2-AAB3-4EB1-9933-0FBAB3A0F65B}" destId="{2A007DA7-ECEC-4F6E-BC9B-7DD86565C045}" srcOrd="7" destOrd="0" presId="urn:microsoft.com/office/officeart/2005/8/layout/default"/>
    <dgm:cxn modelId="{C5D2C945-671A-4BB2-8DB4-029872B972B7}" type="presParOf" srcId="{5E9499A2-AAB3-4EB1-9933-0FBAB3A0F65B}" destId="{33BEB9BB-084D-45F5-9A5A-56F52D54E152}" srcOrd="8" destOrd="0" presId="urn:microsoft.com/office/officeart/2005/8/layout/default"/>
    <dgm:cxn modelId="{852A677C-C809-47F1-B303-71B1A058F89C}" type="presParOf" srcId="{5E9499A2-AAB3-4EB1-9933-0FBAB3A0F65B}" destId="{A0184991-33D1-4158-B9ED-8841922AE29E}" srcOrd="9" destOrd="0" presId="urn:microsoft.com/office/officeart/2005/8/layout/default"/>
    <dgm:cxn modelId="{4EAF3E53-DEA7-43FE-B541-B9DC43ADD0F0}" type="presParOf" srcId="{5E9499A2-AAB3-4EB1-9933-0FBAB3A0F65B}" destId="{669E0911-3B5A-46C6-92CA-555E124B3681}" srcOrd="10" destOrd="0" presId="urn:microsoft.com/office/officeart/2005/8/layout/default"/>
    <dgm:cxn modelId="{51B9282F-2481-49EE-A934-DE4E2D0AAA00}" type="presParOf" srcId="{5E9499A2-AAB3-4EB1-9933-0FBAB3A0F65B}" destId="{D1475849-901A-496F-9252-30D704F8AA60}" srcOrd="11" destOrd="0" presId="urn:microsoft.com/office/officeart/2005/8/layout/default"/>
    <dgm:cxn modelId="{6559AB6D-46E1-45C6-A7C2-7973FDEFE3FA}" type="presParOf" srcId="{5E9499A2-AAB3-4EB1-9933-0FBAB3A0F65B}" destId="{06CDD431-0870-4CC3-B22C-216EBF620884}" srcOrd="12" destOrd="0" presId="urn:microsoft.com/office/officeart/2005/8/layout/default"/>
    <dgm:cxn modelId="{A4FCF941-EB1E-456D-AF92-F16834AB7889}" type="presParOf" srcId="{5E9499A2-AAB3-4EB1-9933-0FBAB3A0F65B}" destId="{28F802B5-B799-4121-8C15-BAFFC2F6830C}" srcOrd="13" destOrd="0" presId="urn:microsoft.com/office/officeart/2005/8/layout/default"/>
    <dgm:cxn modelId="{BA288DB8-CDC0-4CC9-992E-10B1BE37B72D}" type="presParOf" srcId="{5E9499A2-AAB3-4EB1-9933-0FBAB3A0F65B}" destId="{46A40F41-7FE6-4520-847C-0CB077E2C4E8}" srcOrd="14" destOrd="0" presId="urn:microsoft.com/office/officeart/2005/8/layout/default"/>
    <dgm:cxn modelId="{145C0D97-BED4-4EE5-95F6-1A0C86F61412}" type="presParOf" srcId="{5E9499A2-AAB3-4EB1-9933-0FBAB3A0F65B}" destId="{6E67D6AB-8BC1-47D8-AFA4-0DB7AE51ABDB}" srcOrd="15" destOrd="0" presId="urn:microsoft.com/office/officeart/2005/8/layout/default"/>
    <dgm:cxn modelId="{8C13996D-B3A2-4FDF-9947-57B87B315F70}" type="presParOf" srcId="{5E9499A2-AAB3-4EB1-9933-0FBAB3A0F65B}" destId="{4E9D21A2-07FB-4A0E-9219-C25AE9F00614}" srcOrd="16" destOrd="0" presId="urn:microsoft.com/office/officeart/2005/8/layout/default"/>
    <dgm:cxn modelId="{5530B430-6589-40E8-B0C4-B8AF01EE8040}" type="presParOf" srcId="{5E9499A2-AAB3-4EB1-9933-0FBAB3A0F65B}" destId="{67F5A763-50CD-4D88-A7B3-CF335A2794FD}" srcOrd="17" destOrd="0" presId="urn:microsoft.com/office/officeart/2005/8/layout/default"/>
    <dgm:cxn modelId="{D13C9A4F-1F61-4975-952C-CD7678A3E1DF}" type="presParOf" srcId="{5E9499A2-AAB3-4EB1-9933-0FBAB3A0F65B}" destId="{61DED280-D4DC-4880-840F-F14CC71B0E71}" srcOrd="18" destOrd="0" presId="urn:microsoft.com/office/officeart/2005/8/layout/default"/>
    <dgm:cxn modelId="{1A927DD0-3759-412A-BCFC-479FAF99C99C}" type="presParOf" srcId="{5E9499A2-AAB3-4EB1-9933-0FBAB3A0F65B}" destId="{575CFB2E-98F2-4093-AE76-4BF3F78C9ADF}" srcOrd="19" destOrd="0" presId="urn:microsoft.com/office/officeart/2005/8/layout/default"/>
    <dgm:cxn modelId="{9E793FE9-5FE3-4008-ACDC-CA16325AA2EC}" type="presParOf" srcId="{5E9499A2-AAB3-4EB1-9933-0FBAB3A0F65B}" destId="{526A0733-AEA7-4DAE-89FE-0794BE785B02}" srcOrd="20" destOrd="0" presId="urn:microsoft.com/office/officeart/2005/8/layout/default"/>
    <dgm:cxn modelId="{6529DDAA-2486-4698-9C1F-749D6A6CB8DB}" type="presParOf" srcId="{5E9499A2-AAB3-4EB1-9933-0FBAB3A0F65B}" destId="{CC2E0EE7-1303-4E7C-9FDB-7A30D7A116C2}" srcOrd="21" destOrd="0" presId="urn:microsoft.com/office/officeart/2005/8/layout/default"/>
    <dgm:cxn modelId="{F57B0016-8DB9-48C7-B15E-7D1C36152437}" type="presParOf" srcId="{5E9499A2-AAB3-4EB1-9933-0FBAB3A0F65B}" destId="{2CC2FEE2-B584-4E22-88B0-2A8AC69104E3}" srcOrd="22" destOrd="0" presId="urn:microsoft.com/office/officeart/2005/8/layout/default"/>
    <dgm:cxn modelId="{A4CF1235-B15B-4312-9807-004E67ACF81D}" type="presParOf" srcId="{5E9499A2-AAB3-4EB1-9933-0FBAB3A0F65B}" destId="{6E5766C8-4606-40CC-B15C-37FBB88ADC0E}" srcOrd="23" destOrd="0" presId="urn:microsoft.com/office/officeart/2005/8/layout/default"/>
    <dgm:cxn modelId="{9B4B818B-08E2-4E06-A383-299E760B866F}" type="presParOf" srcId="{5E9499A2-AAB3-4EB1-9933-0FBAB3A0F65B}" destId="{487E665E-BEC7-4E4A-A4BE-C98C6EC1E06D}" srcOrd="24" destOrd="0" presId="urn:microsoft.com/office/officeart/2005/8/layout/default"/>
    <dgm:cxn modelId="{58897C09-D153-4AB6-933B-370C8FFD0B43}" type="presParOf" srcId="{5E9499A2-AAB3-4EB1-9933-0FBAB3A0F65B}" destId="{98202D20-25A7-406B-AEFA-5BB56BAAB6B4}" srcOrd="25" destOrd="0" presId="urn:microsoft.com/office/officeart/2005/8/layout/default"/>
    <dgm:cxn modelId="{BCD9181A-BBAE-4754-BFA2-46400202CB70}" type="presParOf" srcId="{5E9499A2-AAB3-4EB1-9933-0FBAB3A0F65B}" destId="{3F4630CA-356B-4737-831E-276D378A963A}" srcOrd="2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B1DEAFE-FA26-464E-87A6-C52A4BF6AEB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C3288868-B73E-4FE3-ACD1-696C37AC9DD8}">
      <dgm:prSet/>
      <dgm:spPr/>
      <dgm:t>
        <a:bodyPr/>
        <a:lstStyle/>
        <a:p>
          <a:pPr>
            <a:defRPr cap="all"/>
          </a:pPr>
          <a:r>
            <a:rPr lang="en-GB"/>
            <a:t>Introduction</a:t>
          </a:r>
          <a:endParaRPr lang="en-US"/>
        </a:p>
      </dgm:t>
    </dgm:pt>
    <dgm:pt modelId="{13555182-44B4-4439-A07C-B5A0FD9100B7}" type="parTrans" cxnId="{B4147C7C-6AFE-4E08-B53A-1FB166585373}">
      <dgm:prSet/>
      <dgm:spPr/>
      <dgm:t>
        <a:bodyPr/>
        <a:lstStyle/>
        <a:p>
          <a:endParaRPr lang="en-US"/>
        </a:p>
      </dgm:t>
    </dgm:pt>
    <dgm:pt modelId="{6897B976-FD79-4DB8-B36C-25FE3FC1DBE0}" type="sibTrans" cxnId="{B4147C7C-6AFE-4E08-B53A-1FB166585373}">
      <dgm:prSet/>
      <dgm:spPr/>
      <dgm:t>
        <a:bodyPr/>
        <a:lstStyle/>
        <a:p>
          <a:endParaRPr lang="en-US"/>
        </a:p>
      </dgm:t>
    </dgm:pt>
    <dgm:pt modelId="{44228A64-9919-4ECB-A46A-61294A78B08B}">
      <dgm:prSet/>
      <dgm:spPr/>
      <dgm:t>
        <a:bodyPr/>
        <a:lstStyle/>
        <a:p>
          <a:pPr>
            <a:defRPr cap="all"/>
          </a:pPr>
          <a:r>
            <a:rPr lang="en-GB"/>
            <a:t>Handbook</a:t>
          </a:r>
          <a:endParaRPr lang="en-US"/>
        </a:p>
      </dgm:t>
    </dgm:pt>
    <dgm:pt modelId="{D6B05402-F25E-492E-B1E6-A869E9370B9B}" type="parTrans" cxnId="{7E4B62F6-7DAD-4392-B9FF-726AF6FB21B4}">
      <dgm:prSet/>
      <dgm:spPr/>
      <dgm:t>
        <a:bodyPr/>
        <a:lstStyle/>
        <a:p>
          <a:endParaRPr lang="en-US"/>
        </a:p>
      </dgm:t>
    </dgm:pt>
    <dgm:pt modelId="{0F1C01A2-B7AF-4B0D-94C2-D282049A4C49}" type="sibTrans" cxnId="{7E4B62F6-7DAD-4392-B9FF-726AF6FB21B4}">
      <dgm:prSet/>
      <dgm:spPr/>
      <dgm:t>
        <a:bodyPr/>
        <a:lstStyle/>
        <a:p>
          <a:endParaRPr lang="en-US"/>
        </a:p>
      </dgm:t>
    </dgm:pt>
    <dgm:pt modelId="{7664F38C-AF5A-417B-B148-F193B20B012C}">
      <dgm:prSet/>
      <dgm:spPr/>
      <dgm:t>
        <a:bodyPr/>
        <a:lstStyle/>
        <a:p>
          <a:pPr>
            <a:defRPr cap="all"/>
          </a:pPr>
          <a:r>
            <a:rPr lang="en-GB" dirty="0"/>
            <a:t>Teaching Schedule</a:t>
          </a:r>
          <a:endParaRPr lang="en-US" dirty="0"/>
        </a:p>
      </dgm:t>
    </dgm:pt>
    <dgm:pt modelId="{8D4200CF-76FD-4ADB-8E71-BCAF2613FC8A}" type="parTrans" cxnId="{A95E2CC6-A852-4C1E-973A-0074572FD0C5}">
      <dgm:prSet/>
      <dgm:spPr/>
      <dgm:t>
        <a:bodyPr/>
        <a:lstStyle/>
        <a:p>
          <a:endParaRPr lang="en-US"/>
        </a:p>
      </dgm:t>
    </dgm:pt>
    <dgm:pt modelId="{B3F43C3C-35D5-44BF-94D9-01CFD547ED9E}" type="sibTrans" cxnId="{A95E2CC6-A852-4C1E-973A-0074572FD0C5}">
      <dgm:prSet/>
      <dgm:spPr/>
      <dgm:t>
        <a:bodyPr/>
        <a:lstStyle/>
        <a:p>
          <a:endParaRPr lang="en-US"/>
        </a:p>
      </dgm:t>
    </dgm:pt>
    <dgm:pt modelId="{AE2F008D-4885-4B37-BD32-1C5DD86D48AB}">
      <dgm:prSet/>
      <dgm:spPr/>
      <dgm:t>
        <a:bodyPr/>
        <a:lstStyle/>
        <a:p>
          <a:pPr>
            <a:defRPr cap="all"/>
          </a:pPr>
          <a:r>
            <a:rPr lang="en-GB"/>
            <a:t>Assignments</a:t>
          </a:r>
          <a:endParaRPr lang="en-US"/>
        </a:p>
      </dgm:t>
    </dgm:pt>
    <dgm:pt modelId="{CE5CC3BA-571A-4007-AAFE-C7AAC46753C1}" type="parTrans" cxnId="{339C4542-B4CF-41C2-B134-5F94EACF3A38}">
      <dgm:prSet/>
      <dgm:spPr/>
      <dgm:t>
        <a:bodyPr/>
        <a:lstStyle/>
        <a:p>
          <a:endParaRPr lang="en-US"/>
        </a:p>
      </dgm:t>
    </dgm:pt>
    <dgm:pt modelId="{D8DE516F-D7B4-411B-8DE5-141A7826DD68}" type="sibTrans" cxnId="{339C4542-B4CF-41C2-B134-5F94EACF3A38}">
      <dgm:prSet/>
      <dgm:spPr/>
      <dgm:t>
        <a:bodyPr/>
        <a:lstStyle/>
        <a:p>
          <a:endParaRPr lang="en-US"/>
        </a:p>
      </dgm:t>
    </dgm:pt>
    <dgm:pt modelId="{3A7756D0-8302-40FD-8435-ECA7C145BA82}">
      <dgm:prSet/>
      <dgm:spPr/>
      <dgm:t>
        <a:bodyPr/>
        <a:lstStyle/>
        <a:p>
          <a:pPr>
            <a:defRPr cap="all"/>
          </a:pPr>
          <a:r>
            <a:rPr lang="en-GB"/>
            <a:t>Keynote</a:t>
          </a:r>
          <a:endParaRPr lang="en-US"/>
        </a:p>
      </dgm:t>
    </dgm:pt>
    <dgm:pt modelId="{C773F559-F41F-4757-8653-32BE9F788D2A}" type="parTrans" cxnId="{0E9398DD-1EC9-4A3D-8F06-25E89D2984AB}">
      <dgm:prSet/>
      <dgm:spPr/>
      <dgm:t>
        <a:bodyPr/>
        <a:lstStyle/>
        <a:p>
          <a:endParaRPr lang="en-US"/>
        </a:p>
      </dgm:t>
    </dgm:pt>
    <dgm:pt modelId="{86E3F25E-4EA4-4B0D-A23E-2C8CCC68CBFA}" type="sibTrans" cxnId="{0E9398DD-1EC9-4A3D-8F06-25E89D2984AB}">
      <dgm:prSet/>
      <dgm:spPr/>
      <dgm:t>
        <a:bodyPr/>
        <a:lstStyle/>
        <a:p>
          <a:endParaRPr lang="en-US"/>
        </a:p>
      </dgm:t>
    </dgm:pt>
    <dgm:pt modelId="{36805814-45D9-4627-B166-37199DE62B57}" type="pres">
      <dgm:prSet presAssocID="{5B1DEAFE-FA26-464E-87A6-C52A4BF6AEBA}" presName="root" presStyleCnt="0">
        <dgm:presLayoutVars>
          <dgm:dir/>
          <dgm:resizeHandles val="exact"/>
        </dgm:presLayoutVars>
      </dgm:prSet>
      <dgm:spPr/>
    </dgm:pt>
    <dgm:pt modelId="{D4819D96-F904-4BD5-BA14-48A7D7310905}" type="pres">
      <dgm:prSet presAssocID="{C3288868-B73E-4FE3-ACD1-696C37AC9DD8}" presName="compNode" presStyleCnt="0"/>
      <dgm:spPr/>
    </dgm:pt>
    <dgm:pt modelId="{73427109-20A3-4DAC-9C0B-29065AE6EFAE}" type="pres">
      <dgm:prSet presAssocID="{C3288868-B73E-4FE3-ACD1-696C37AC9DD8}" presName="iconBgRect" presStyleLbl="bgShp" presStyleIdx="0" presStyleCnt="5"/>
      <dgm:spPr/>
    </dgm:pt>
    <dgm:pt modelId="{D7760081-76D2-4ECD-8C96-9EDCDA16C80C}" type="pres">
      <dgm:prSet presAssocID="{C3288868-B73E-4FE3-ACD1-696C37AC9DD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ke"/>
        </a:ext>
      </dgm:extLst>
    </dgm:pt>
    <dgm:pt modelId="{C01119EA-31B3-4F5C-8285-01C0F4782C50}" type="pres">
      <dgm:prSet presAssocID="{C3288868-B73E-4FE3-ACD1-696C37AC9DD8}" presName="spaceRect" presStyleCnt="0"/>
      <dgm:spPr/>
    </dgm:pt>
    <dgm:pt modelId="{360EF4BA-561B-4601-83FD-A87131F3C480}" type="pres">
      <dgm:prSet presAssocID="{C3288868-B73E-4FE3-ACD1-696C37AC9DD8}" presName="textRect" presStyleLbl="revTx" presStyleIdx="0" presStyleCnt="5">
        <dgm:presLayoutVars>
          <dgm:chMax val="1"/>
          <dgm:chPref val="1"/>
        </dgm:presLayoutVars>
      </dgm:prSet>
      <dgm:spPr/>
    </dgm:pt>
    <dgm:pt modelId="{0B7A9DA2-726E-4F5A-9576-4241B910FACD}" type="pres">
      <dgm:prSet presAssocID="{6897B976-FD79-4DB8-B36C-25FE3FC1DBE0}" presName="sibTrans" presStyleCnt="0"/>
      <dgm:spPr/>
    </dgm:pt>
    <dgm:pt modelId="{7311CE0C-A32F-4D6B-8A65-97C02C19B616}" type="pres">
      <dgm:prSet presAssocID="{44228A64-9919-4ECB-A46A-61294A78B08B}" presName="compNode" presStyleCnt="0"/>
      <dgm:spPr/>
    </dgm:pt>
    <dgm:pt modelId="{DBEE9773-672D-4A8A-9802-3C233664B9F6}" type="pres">
      <dgm:prSet presAssocID="{44228A64-9919-4ECB-A46A-61294A78B08B}" presName="iconBgRect" presStyleLbl="bgShp" presStyleIdx="1" presStyleCnt="5"/>
      <dgm:spPr/>
    </dgm:pt>
    <dgm:pt modelId="{1952B586-4C2E-46BA-8938-18DFDF7022FD}" type="pres">
      <dgm:prSet presAssocID="{44228A64-9919-4ECB-A46A-61294A78B08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 Mail"/>
        </a:ext>
      </dgm:extLst>
    </dgm:pt>
    <dgm:pt modelId="{FEFC969F-A011-4792-B57A-A876CEE7141D}" type="pres">
      <dgm:prSet presAssocID="{44228A64-9919-4ECB-A46A-61294A78B08B}" presName="spaceRect" presStyleCnt="0"/>
      <dgm:spPr/>
    </dgm:pt>
    <dgm:pt modelId="{CDDCD79C-E330-4B0D-9522-33816927092B}" type="pres">
      <dgm:prSet presAssocID="{44228A64-9919-4ECB-A46A-61294A78B08B}" presName="textRect" presStyleLbl="revTx" presStyleIdx="1" presStyleCnt="5">
        <dgm:presLayoutVars>
          <dgm:chMax val="1"/>
          <dgm:chPref val="1"/>
        </dgm:presLayoutVars>
      </dgm:prSet>
      <dgm:spPr/>
    </dgm:pt>
    <dgm:pt modelId="{714A3244-7ED4-4E71-A806-E1A4B1814092}" type="pres">
      <dgm:prSet presAssocID="{0F1C01A2-B7AF-4B0D-94C2-D282049A4C49}" presName="sibTrans" presStyleCnt="0"/>
      <dgm:spPr/>
    </dgm:pt>
    <dgm:pt modelId="{0A400FE6-795F-49EE-AC49-898FD2B294A0}" type="pres">
      <dgm:prSet presAssocID="{7664F38C-AF5A-417B-B148-F193B20B012C}" presName="compNode" presStyleCnt="0"/>
      <dgm:spPr/>
    </dgm:pt>
    <dgm:pt modelId="{27593411-FE48-4DEB-94E0-67D11BA514BE}" type="pres">
      <dgm:prSet presAssocID="{7664F38C-AF5A-417B-B148-F193B20B012C}" presName="iconBgRect" presStyleLbl="bgShp" presStyleIdx="2" presStyleCnt="5"/>
      <dgm:spPr/>
    </dgm:pt>
    <dgm:pt modelId="{BDBB81DA-1E92-481E-9137-010CDFF86860}" type="pres">
      <dgm:prSet presAssocID="{7664F38C-AF5A-417B-B148-F193B20B012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ducation"/>
        </a:ext>
      </dgm:extLst>
    </dgm:pt>
    <dgm:pt modelId="{B8A6A4E2-D7E5-4543-B5C4-DAC26FF50152}" type="pres">
      <dgm:prSet presAssocID="{7664F38C-AF5A-417B-B148-F193B20B012C}" presName="spaceRect" presStyleCnt="0"/>
      <dgm:spPr/>
    </dgm:pt>
    <dgm:pt modelId="{71BE3A08-0A62-4E06-975B-68B424139622}" type="pres">
      <dgm:prSet presAssocID="{7664F38C-AF5A-417B-B148-F193B20B012C}" presName="textRect" presStyleLbl="revTx" presStyleIdx="2" presStyleCnt="5">
        <dgm:presLayoutVars>
          <dgm:chMax val="1"/>
          <dgm:chPref val="1"/>
        </dgm:presLayoutVars>
      </dgm:prSet>
      <dgm:spPr/>
    </dgm:pt>
    <dgm:pt modelId="{D16BA437-E672-4477-AEC0-E138188316AD}" type="pres">
      <dgm:prSet presAssocID="{B3F43C3C-35D5-44BF-94D9-01CFD547ED9E}" presName="sibTrans" presStyleCnt="0"/>
      <dgm:spPr/>
    </dgm:pt>
    <dgm:pt modelId="{28A7D892-7A4B-468E-AF60-14CF46B3E07B}" type="pres">
      <dgm:prSet presAssocID="{AE2F008D-4885-4B37-BD32-1C5DD86D48AB}" presName="compNode" presStyleCnt="0"/>
      <dgm:spPr/>
    </dgm:pt>
    <dgm:pt modelId="{A365777D-8ED7-407B-AAFC-E4B000441930}" type="pres">
      <dgm:prSet presAssocID="{AE2F008D-4885-4B37-BD32-1C5DD86D48AB}" presName="iconBgRect" presStyleLbl="bgShp" presStyleIdx="3" presStyleCnt="5"/>
      <dgm:spPr/>
    </dgm:pt>
    <dgm:pt modelId="{26472F06-9950-4B0F-BFD4-CEBEBC5D09D2}" type="pres">
      <dgm:prSet presAssocID="{AE2F008D-4885-4B37-BD32-1C5DD86D48A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nboarding"/>
        </a:ext>
      </dgm:extLst>
    </dgm:pt>
    <dgm:pt modelId="{A560C533-2E0B-4C62-BC81-F97914F920EA}" type="pres">
      <dgm:prSet presAssocID="{AE2F008D-4885-4B37-BD32-1C5DD86D48AB}" presName="spaceRect" presStyleCnt="0"/>
      <dgm:spPr/>
    </dgm:pt>
    <dgm:pt modelId="{BC7C6012-A555-4AC5-BAC3-6158CA8C1A82}" type="pres">
      <dgm:prSet presAssocID="{AE2F008D-4885-4B37-BD32-1C5DD86D48AB}" presName="textRect" presStyleLbl="revTx" presStyleIdx="3" presStyleCnt="5">
        <dgm:presLayoutVars>
          <dgm:chMax val="1"/>
          <dgm:chPref val="1"/>
        </dgm:presLayoutVars>
      </dgm:prSet>
      <dgm:spPr/>
    </dgm:pt>
    <dgm:pt modelId="{1C260DCF-1964-4EBC-9835-8AA19F2319E4}" type="pres">
      <dgm:prSet presAssocID="{D8DE516F-D7B4-411B-8DE5-141A7826DD68}" presName="sibTrans" presStyleCnt="0"/>
      <dgm:spPr/>
    </dgm:pt>
    <dgm:pt modelId="{1EAA266C-D5D4-4340-8B6B-B1FC897028EC}" type="pres">
      <dgm:prSet presAssocID="{3A7756D0-8302-40FD-8435-ECA7C145BA82}" presName="compNode" presStyleCnt="0"/>
      <dgm:spPr/>
    </dgm:pt>
    <dgm:pt modelId="{3E0D331B-7276-4C5A-B19F-BFB4B3A3D296}" type="pres">
      <dgm:prSet presAssocID="{3A7756D0-8302-40FD-8435-ECA7C145BA82}" presName="iconBgRect" presStyleLbl="bgShp" presStyleIdx="4" presStyleCnt="5"/>
      <dgm:spPr/>
    </dgm:pt>
    <dgm:pt modelId="{6FAD6370-047E-47AF-802B-E09DE38A8556}" type="pres">
      <dgm:prSet presAssocID="{3A7756D0-8302-40FD-8435-ECA7C145BA8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"/>
        </a:ext>
      </dgm:extLst>
    </dgm:pt>
    <dgm:pt modelId="{B3AABF80-2F52-467D-904A-6BF5E4BF8EE6}" type="pres">
      <dgm:prSet presAssocID="{3A7756D0-8302-40FD-8435-ECA7C145BA82}" presName="spaceRect" presStyleCnt="0"/>
      <dgm:spPr/>
    </dgm:pt>
    <dgm:pt modelId="{BAAFD872-B582-4B45-9B37-04C4F107BF3C}" type="pres">
      <dgm:prSet presAssocID="{3A7756D0-8302-40FD-8435-ECA7C145BA82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339C4542-B4CF-41C2-B134-5F94EACF3A38}" srcId="{5B1DEAFE-FA26-464E-87A6-C52A4BF6AEBA}" destId="{AE2F008D-4885-4B37-BD32-1C5DD86D48AB}" srcOrd="3" destOrd="0" parTransId="{CE5CC3BA-571A-4007-AAFE-C7AAC46753C1}" sibTransId="{D8DE516F-D7B4-411B-8DE5-141A7826DD68}"/>
    <dgm:cxn modelId="{3FBB666E-4514-418C-9FAC-27E5D5D84AEF}" type="presOf" srcId="{3A7756D0-8302-40FD-8435-ECA7C145BA82}" destId="{BAAFD872-B582-4B45-9B37-04C4F107BF3C}" srcOrd="0" destOrd="0" presId="urn:microsoft.com/office/officeart/2018/5/layout/IconCircleLabelList"/>
    <dgm:cxn modelId="{B4147C7C-6AFE-4E08-B53A-1FB166585373}" srcId="{5B1DEAFE-FA26-464E-87A6-C52A4BF6AEBA}" destId="{C3288868-B73E-4FE3-ACD1-696C37AC9DD8}" srcOrd="0" destOrd="0" parTransId="{13555182-44B4-4439-A07C-B5A0FD9100B7}" sibTransId="{6897B976-FD79-4DB8-B36C-25FE3FC1DBE0}"/>
    <dgm:cxn modelId="{25DC2F8D-6D44-40F9-81EF-8FEDD7637772}" type="presOf" srcId="{AE2F008D-4885-4B37-BD32-1C5DD86D48AB}" destId="{BC7C6012-A555-4AC5-BAC3-6158CA8C1A82}" srcOrd="0" destOrd="0" presId="urn:microsoft.com/office/officeart/2018/5/layout/IconCircleLabelList"/>
    <dgm:cxn modelId="{AB7D3995-BEA4-4272-BAAA-A019D8255CEB}" type="presOf" srcId="{44228A64-9919-4ECB-A46A-61294A78B08B}" destId="{CDDCD79C-E330-4B0D-9522-33816927092B}" srcOrd="0" destOrd="0" presId="urn:microsoft.com/office/officeart/2018/5/layout/IconCircleLabelList"/>
    <dgm:cxn modelId="{CAAE8496-D162-4D60-BB5C-E23A4EB5CE40}" type="presOf" srcId="{C3288868-B73E-4FE3-ACD1-696C37AC9DD8}" destId="{360EF4BA-561B-4601-83FD-A87131F3C480}" srcOrd="0" destOrd="0" presId="urn:microsoft.com/office/officeart/2018/5/layout/IconCircleLabelList"/>
    <dgm:cxn modelId="{A95E2CC6-A852-4C1E-973A-0074572FD0C5}" srcId="{5B1DEAFE-FA26-464E-87A6-C52A4BF6AEBA}" destId="{7664F38C-AF5A-417B-B148-F193B20B012C}" srcOrd="2" destOrd="0" parTransId="{8D4200CF-76FD-4ADB-8E71-BCAF2613FC8A}" sibTransId="{B3F43C3C-35D5-44BF-94D9-01CFD547ED9E}"/>
    <dgm:cxn modelId="{0D23CBC8-E019-4F05-836F-A9A2B4734485}" type="presOf" srcId="{7664F38C-AF5A-417B-B148-F193B20B012C}" destId="{71BE3A08-0A62-4E06-975B-68B424139622}" srcOrd="0" destOrd="0" presId="urn:microsoft.com/office/officeart/2018/5/layout/IconCircleLabelList"/>
    <dgm:cxn modelId="{0E9398DD-1EC9-4A3D-8F06-25E89D2984AB}" srcId="{5B1DEAFE-FA26-464E-87A6-C52A4BF6AEBA}" destId="{3A7756D0-8302-40FD-8435-ECA7C145BA82}" srcOrd="4" destOrd="0" parTransId="{C773F559-F41F-4757-8653-32BE9F788D2A}" sibTransId="{86E3F25E-4EA4-4B0D-A23E-2C8CCC68CBFA}"/>
    <dgm:cxn modelId="{ACA0E6DD-6E75-48EC-A669-75987AF9587B}" type="presOf" srcId="{5B1DEAFE-FA26-464E-87A6-C52A4BF6AEBA}" destId="{36805814-45D9-4627-B166-37199DE62B57}" srcOrd="0" destOrd="0" presId="urn:microsoft.com/office/officeart/2018/5/layout/IconCircleLabelList"/>
    <dgm:cxn modelId="{7E4B62F6-7DAD-4392-B9FF-726AF6FB21B4}" srcId="{5B1DEAFE-FA26-464E-87A6-C52A4BF6AEBA}" destId="{44228A64-9919-4ECB-A46A-61294A78B08B}" srcOrd="1" destOrd="0" parTransId="{D6B05402-F25E-492E-B1E6-A869E9370B9B}" sibTransId="{0F1C01A2-B7AF-4B0D-94C2-D282049A4C49}"/>
    <dgm:cxn modelId="{76F5316B-F6D2-421D-B5E2-C4D12AABD357}" type="presParOf" srcId="{36805814-45D9-4627-B166-37199DE62B57}" destId="{D4819D96-F904-4BD5-BA14-48A7D7310905}" srcOrd="0" destOrd="0" presId="urn:microsoft.com/office/officeart/2018/5/layout/IconCircleLabelList"/>
    <dgm:cxn modelId="{F0220DB0-500A-401B-A3BB-2AB19D5AE10B}" type="presParOf" srcId="{D4819D96-F904-4BD5-BA14-48A7D7310905}" destId="{73427109-20A3-4DAC-9C0B-29065AE6EFAE}" srcOrd="0" destOrd="0" presId="urn:microsoft.com/office/officeart/2018/5/layout/IconCircleLabelList"/>
    <dgm:cxn modelId="{7C97BE5E-72A8-4589-AC95-A1EAF6CE1AD5}" type="presParOf" srcId="{D4819D96-F904-4BD5-BA14-48A7D7310905}" destId="{D7760081-76D2-4ECD-8C96-9EDCDA16C80C}" srcOrd="1" destOrd="0" presId="urn:microsoft.com/office/officeart/2018/5/layout/IconCircleLabelList"/>
    <dgm:cxn modelId="{8F836DFB-959A-43CB-9720-DF822035F11A}" type="presParOf" srcId="{D4819D96-F904-4BD5-BA14-48A7D7310905}" destId="{C01119EA-31B3-4F5C-8285-01C0F4782C50}" srcOrd="2" destOrd="0" presId="urn:microsoft.com/office/officeart/2018/5/layout/IconCircleLabelList"/>
    <dgm:cxn modelId="{1F9B2AC6-C285-423D-9096-3FF7A1915378}" type="presParOf" srcId="{D4819D96-F904-4BD5-BA14-48A7D7310905}" destId="{360EF4BA-561B-4601-83FD-A87131F3C480}" srcOrd="3" destOrd="0" presId="urn:microsoft.com/office/officeart/2018/5/layout/IconCircleLabelList"/>
    <dgm:cxn modelId="{885111B5-1186-46B1-8288-7E8E89AC55AE}" type="presParOf" srcId="{36805814-45D9-4627-B166-37199DE62B57}" destId="{0B7A9DA2-726E-4F5A-9576-4241B910FACD}" srcOrd="1" destOrd="0" presId="urn:microsoft.com/office/officeart/2018/5/layout/IconCircleLabelList"/>
    <dgm:cxn modelId="{ECA453B9-EEB2-4651-94D0-D060D4D33530}" type="presParOf" srcId="{36805814-45D9-4627-B166-37199DE62B57}" destId="{7311CE0C-A32F-4D6B-8A65-97C02C19B616}" srcOrd="2" destOrd="0" presId="urn:microsoft.com/office/officeart/2018/5/layout/IconCircleLabelList"/>
    <dgm:cxn modelId="{0438C83B-85AD-4A65-AA3B-447840B5CC88}" type="presParOf" srcId="{7311CE0C-A32F-4D6B-8A65-97C02C19B616}" destId="{DBEE9773-672D-4A8A-9802-3C233664B9F6}" srcOrd="0" destOrd="0" presId="urn:microsoft.com/office/officeart/2018/5/layout/IconCircleLabelList"/>
    <dgm:cxn modelId="{0F4B150E-55EF-4478-A0C5-0D3F1A1C7022}" type="presParOf" srcId="{7311CE0C-A32F-4D6B-8A65-97C02C19B616}" destId="{1952B586-4C2E-46BA-8938-18DFDF7022FD}" srcOrd="1" destOrd="0" presId="urn:microsoft.com/office/officeart/2018/5/layout/IconCircleLabelList"/>
    <dgm:cxn modelId="{01AAE8C9-F8E0-4416-8258-BFB40A83244B}" type="presParOf" srcId="{7311CE0C-A32F-4D6B-8A65-97C02C19B616}" destId="{FEFC969F-A011-4792-B57A-A876CEE7141D}" srcOrd="2" destOrd="0" presId="urn:microsoft.com/office/officeart/2018/5/layout/IconCircleLabelList"/>
    <dgm:cxn modelId="{56679A78-C16B-4300-A879-2DB591FA70FA}" type="presParOf" srcId="{7311CE0C-A32F-4D6B-8A65-97C02C19B616}" destId="{CDDCD79C-E330-4B0D-9522-33816927092B}" srcOrd="3" destOrd="0" presId="urn:microsoft.com/office/officeart/2018/5/layout/IconCircleLabelList"/>
    <dgm:cxn modelId="{F4A0B644-3882-4952-8754-30B5B4F5259C}" type="presParOf" srcId="{36805814-45D9-4627-B166-37199DE62B57}" destId="{714A3244-7ED4-4E71-A806-E1A4B1814092}" srcOrd="3" destOrd="0" presId="urn:microsoft.com/office/officeart/2018/5/layout/IconCircleLabelList"/>
    <dgm:cxn modelId="{271FE4E2-7719-4D79-84FC-FB7F0F1AADC0}" type="presParOf" srcId="{36805814-45D9-4627-B166-37199DE62B57}" destId="{0A400FE6-795F-49EE-AC49-898FD2B294A0}" srcOrd="4" destOrd="0" presId="urn:microsoft.com/office/officeart/2018/5/layout/IconCircleLabelList"/>
    <dgm:cxn modelId="{230D09F3-91CC-4CC9-A0E0-E7385B122EE2}" type="presParOf" srcId="{0A400FE6-795F-49EE-AC49-898FD2B294A0}" destId="{27593411-FE48-4DEB-94E0-67D11BA514BE}" srcOrd="0" destOrd="0" presId="urn:microsoft.com/office/officeart/2018/5/layout/IconCircleLabelList"/>
    <dgm:cxn modelId="{5A90D341-2C99-45C0-8628-11F5B1967E87}" type="presParOf" srcId="{0A400FE6-795F-49EE-AC49-898FD2B294A0}" destId="{BDBB81DA-1E92-481E-9137-010CDFF86860}" srcOrd="1" destOrd="0" presId="urn:microsoft.com/office/officeart/2018/5/layout/IconCircleLabelList"/>
    <dgm:cxn modelId="{B014F616-5774-4D04-9B5F-CA05810715D2}" type="presParOf" srcId="{0A400FE6-795F-49EE-AC49-898FD2B294A0}" destId="{B8A6A4E2-D7E5-4543-B5C4-DAC26FF50152}" srcOrd="2" destOrd="0" presId="urn:microsoft.com/office/officeart/2018/5/layout/IconCircleLabelList"/>
    <dgm:cxn modelId="{FFD5AB40-1382-4889-BEC2-8A09F2B9D6DD}" type="presParOf" srcId="{0A400FE6-795F-49EE-AC49-898FD2B294A0}" destId="{71BE3A08-0A62-4E06-975B-68B424139622}" srcOrd="3" destOrd="0" presId="urn:microsoft.com/office/officeart/2018/5/layout/IconCircleLabelList"/>
    <dgm:cxn modelId="{8E7A8102-8385-4E02-8ADB-D6116D9E7196}" type="presParOf" srcId="{36805814-45D9-4627-B166-37199DE62B57}" destId="{D16BA437-E672-4477-AEC0-E138188316AD}" srcOrd="5" destOrd="0" presId="urn:microsoft.com/office/officeart/2018/5/layout/IconCircleLabelList"/>
    <dgm:cxn modelId="{6E817543-26B8-4D0D-833C-C31A1B5B0778}" type="presParOf" srcId="{36805814-45D9-4627-B166-37199DE62B57}" destId="{28A7D892-7A4B-468E-AF60-14CF46B3E07B}" srcOrd="6" destOrd="0" presId="urn:microsoft.com/office/officeart/2018/5/layout/IconCircleLabelList"/>
    <dgm:cxn modelId="{67C41511-B738-406F-A6A0-E48018A47DA5}" type="presParOf" srcId="{28A7D892-7A4B-468E-AF60-14CF46B3E07B}" destId="{A365777D-8ED7-407B-AAFC-E4B000441930}" srcOrd="0" destOrd="0" presId="urn:microsoft.com/office/officeart/2018/5/layout/IconCircleLabelList"/>
    <dgm:cxn modelId="{DA82DAEB-BE6E-4DED-89A4-630D285A5665}" type="presParOf" srcId="{28A7D892-7A4B-468E-AF60-14CF46B3E07B}" destId="{26472F06-9950-4B0F-BFD4-CEBEBC5D09D2}" srcOrd="1" destOrd="0" presId="urn:microsoft.com/office/officeart/2018/5/layout/IconCircleLabelList"/>
    <dgm:cxn modelId="{B1CC39D9-C337-481F-A457-06E32C86EF3F}" type="presParOf" srcId="{28A7D892-7A4B-468E-AF60-14CF46B3E07B}" destId="{A560C533-2E0B-4C62-BC81-F97914F920EA}" srcOrd="2" destOrd="0" presId="urn:microsoft.com/office/officeart/2018/5/layout/IconCircleLabelList"/>
    <dgm:cxn modelId="{823BFD8C-A789-4BE0-A1B6-0B2815D6692B}" type="presParOf" srcId="{28A7D892-7A4B-468E-AF60-14CF46B3E07B}" destId="{BC7C6012-A555-4AC5-BAC3-6158CA8C1A82}" srcOrd="3" destOrd="0" presId="urn:microsoft.com/office/officeart/2018/5/layout/IconCircleLabelList"/>
    <dgm:cxn modelId="{8B960CB6-0AD4-4733-B3EA-9B977BF6B1B1}" type="presParOf" srcId="{36805814-45D9-4627-B166-37199DE62B57}" destId="{1C260DCF-1964-4EBC-9835-8AA19F2319E4}" srcOrd="7" destOrd="0" presId="urn:microsoft.com/office/officeart/2018/5/layout/IconCircleLabelList"/>
    <dgm:cxn modelId="{020378B2-8D86-4D82-9470-23CC3909C52A}" type="presParOf" srcId="{36805814-45D9-4627-B166-37199DE62B57}" destId="{1EAA266C-D5D4-4340-8B6B-B1FC897028EC}" srcOrd="8" destOrd="0" presId="urn:microsoft.com/office/officeart/2018/5/layout/IconCircleLabelList"/>
    <dgm:cxn modelId="{52B15EEB-EF8C-4B85-AFA3-19005934088F}" type="presParOf" srcId="{1EAA266C-D5D4-4340-8B6B-B1FC897028EC}" destId="{3E0D331B-7276-4C5A-B19F-BFB4B3A3D296}" srcOrd="0" destOrd="0" presId="urn:microsoft.com/office/officeart/2018/5/layout/IconCircleLabelList"/>
    <dgm:cxn modelId="{7FD9E860-B10E-48B2-B8D9-65293FE459D6}" type="presParOf" srcId="{1EAA266C-D5D4-4340-8B6B-B1FC897028EC}" destId="{6FAD6370-047E-47AF-802B-E09DE38A8556}" srcOrd="1" destOrd="0" presId="urn:microsoft.com/office/officeart/2018/5/layout/IconCircleLabelList"/>
    <dgm:cxn modelId="{61E62F72-7CA4-442F-B34F-000DD600068A}" type="presParOf" srcId="{1EAA266C-D5D4-4340-8B6B-B1FC897028EC}" destId="{B3AABF80-2F52-467D-904A-6BF5E4BF8EE6}" srcOrd="2" destOrd="0" presId="urn:microsoft.com/office/officeart/2018/5/layout/IconCircleLabelList"/>
    <dgm:cxn modelId="{16A38081-9175-4D00-A745-E8A94F1DC53E}" type="presParOf" srcId="{1EAA266C-D5D4-4340-8B6B-B1FC897028EC}" destId="{BAAFD872-B582-4B45-9B37-04C4F107BF3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F9E445-71EE-4EF9-AFE8-7BB30891C9FB}">
      <dsp:nvSpPr>
        <dsp:cNvPr id="0" name=""/>
        <dsp:cNvSpPr/>
      </dsp:nvSpPr>
      <dsp:spPr>
        <a:xfrm>
          <a:off x="622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136CEB-E424-4339-9058-806DDCF98461}">
      <dsp:nvSpPr>
        <dsp:cNvPr id="0" name=""/>
        <dsp:cNvSpPr/>
      </dsp:nvSpPr>
      <dsp:spPr>
        <a:xfrm>
          <a:off x="127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INTRODUCTION</a:t>
          </a:r>
          <a:endParaRPr lang="en-US" sz="2200" kern="1200"/>
        </a:p>
      </dsp:txBody>
      <dsp:txXfrm>
        <a:off x="127800" y="2355670"/>
        <a:ext cx="1800000" cy="720000"/>
      </dsp:txXfrm>
    </dsp:sp>
    <dsp:sp modelId="{A7C6F92C-0A0E-4D37-8D2B-F85946616A4B}">
      <dsp:nvSpPr>
        <dsp:cNvPr id="0" name=""/>
        <dsp:cNvSpPr/>
      </dsp:nvSpPr>
      <dsp:spPr>
        <a:xfrm>
          <a:off x="2737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0BDF4C-07BD-43BF-8472-BB002A513571}">
      <dsp:nvSpPr>
        <dsp:cNvPr id="0" name=""/>
        <dsp:cNvSpPr/>
      </dsp:nvSpPr>
      <dsp:spPr>
        <a:xfrm>
          <a:off x="2242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HANDBOOK</a:t>
          </a:r>
          <a:endParaRPr lang="en-US" sz="2200" kern="1200"/>
        </a:p>
      </dsp:txBody>
      <dsp:txXfrm>
        <a:off x="2242800" y="2355670"/>
        <a:ext cx="1800000" cy="720000"/>
      </dsp:txXfrm>
    </dsp:sp>
    <dsp:sp modelId="{479EC157-776F-4549-97EC-099BD3238716}">
      <dsp:nvSpPr>
        <dsp:cNvPr id="0" name=""/>
        <dsp:cNvSpPr/>
      </dsp:nvSpPr>
      <dsp:spPr>
        <a:xfrm>
          <a:off x="4852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F69EDD-6F85-446D-B1DD-057A4F75AFEC}">
      <dsp:nvSpPr>
        <dsp:cNvPr id="0" name=""/>
        <dsp:cNvSpPr/>
      </dsp:nvSpPr>
      <dsp:spPr>
        <a:xfrm>
          <a:off x="4357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TEACHING SCHEDULE</a:t>
          </a:r>
          <a:endParaRPr lang="en-US" sz="2200" kern="1200"/>
        </a:p>
      </dsp:txBody>
      <dsp:txXfrm>
        <a:off x="4357800" y="2355670"/>
        <a:ext cx="1800000" cy="720000"/>
      </dsp:txXfrm>
    </dsp:sp>
    <dsp:sp modelId="{8BBD9E82-AAF3-4AF1-AA4F-4DDB44ECA8CC}">
      <dsp:nvSpPr>
        <dsp:cNvPr id="0" name=""/>
        <dsp:cNvSpPr/>
      </dsp:nvSpPr>
      <dsp:spPr>
        <a:xfrm>
          <a:off x="6967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FC8742-D9EB-4530-AABF-295A96550BC6}">
      <dsp:nvSpPr>
        <dsp:cNvPr id="0" name=""/>
        <dsp:cNvSpPr/>
      </dsp:nvSpPr>
      <dsp:spPr>
        <a:xfrm>
          <a:off x="6472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ASSIGNMENT</a:t>
          </a:r>
          <a:endParaRPr lang="en-US" sz="2200" kern="1200"/>
        </a:p>
      </dsp:txBody>
      <dsp:txXfrm>
        <a:off x="6472800" y="2355670"/>
        <a:ext cx="1800000" cy="720000"/>
      </dsp:txXfrm>
    </dsp:sp>
    <dsp:sp modelId="{CEFBDC8E-1D23-456D-A074-666F4B15FC4E}">
      <dsp:nvSpPr>
        <dsp:cNvPr id="0" name=""/>
        <dsp:cNvSpPr/>
      </dsp:nvSpPr>
      <dsp:spPr>
        <a:xfrm>
          <a:off x="9082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7AB10A-C505-457F-8465-5E764FFC5510}">
      <dsp:nvSpPr>
        <dsp:cNvPr id="0" name=""/>
        <dsp:cNvSpPr/>
      </dsp:nvSpPr>
      <dsp:spPr>
        <a:xfrm>
          <a:off x="8587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KEYNOTE</a:t>
          </a:r>
          <a:endParaRPr lang="en-US" sz="2200" kern="1200"/>
        </a:p>
      </dsp:txBody>
      <dsp:txXfrm>
        <a:off x="8587800" y="2355670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A1338B-EC09-4B46-B1F0-A77ADCDC68C9}">
      <dsp:nvSpPr>
        <dsp:cNvPr id="0" name=""/>
        <dsp:cNvSpPr/>
      </dsp:nvSpPr>
      <dsp:spPr>
        <a:xfrm>
          <a:off x="961120" y="2079"/>
          <a:ext cx="2094322" cy="125659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Business Practices, Management, Planning, Policies, Procedures, Programmes &amp; Organisations</a:t>
          </a:r>
          <a:endParaRPr lang="en-US" sz="1600" kern="1200"/>
        </a:p>
      </dsp:txBody>
      <dsp:txXfrm>
        <a:off x="961120" y="2079"/>
        <a:ext cx="2094322" cy="1256593"/>
      </dsp:txXfrm>
    </dsp:sp>
    <dsp:sp modelId="{98BDC75C-6C6D-49BF-BE99-E1D7E29F40A9}">
      <dsp:nvSpPr>
        <dsp:cNvPr id="0" name=""/>
        <dsp:cNvSpPr/>
      </dsp:nvSpPr>
      <dsp:spPr>
        <a:xfrm>
          <a:off x="3264875" y="2079"/>
          <a:ext cx="2094322" cy="1256593"/>
        </a:xfrm>
        <a:prstGeom prst="rect">
          <a:avLst/>
        </a:prstGeom>
        <a:solidFill>
          <a:schemeClr val="accent5">
            <a:hueOff val="667856"/>
            <a:satOff val="-2931"/>
            <a:lumOff val="8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Systems for Managing Tourism, Events &amp; Leisure Operations</a:t>
          </a:r>
          <a:endParaRPr lang="en-US" sz="1600" kern="1200"/>
        </a:p>
      </dsp:txBody>
      <dsp:txXfrm>
        <a:off x="3264875" y="2079"/>
        <a:ext cx="2094322" cy="1256593"/>
      </dsp:txXfrm>
    </dsp:sp>
    <dsp:sp modelId="{1DEFC6E4-7B72-4F1E-BAE4-7A5941EEF3B6}">
      <dsp:nvSpPr>
        <dsp:cNvPr id="0" name=""/>
        <dsp:cNvSpPr/>
      </dsp:nvSpPr>
      <dsp:spPr>
        <a:xfrm>
          <a:off x="5568630" y="2079"/>
          <a:ext cx="2094322" cy="1256593"/>
        </a:xfrm>
        <a:prstGeom prst="rect">
          <a:avLst/>
        </a:prstGeom>
        <a:solidFill>
          <a:schemeClr val="accent5">
            <a:hueOff val="1335712"/>
            <a:satOff val="-5862"/>
            <a:lumOff val="17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Managing Events, Venues, Facilities, Attractions, Hotels</a:t>
          </a:r>
          <a:endParaRPr lang="en-US" sz="1600" kern="1200"/>
        </a:p>
      </dsp:txBody>
      <dsp:txXfrm>
        <a:off x="5568630" y="2079"/>
        <a:ext cx="2094322" cy="1256593"/>
      </dsp:txXfrm>
    </dsp:sp>
    <dsp:sp modelId="{1E105DE0-0792-4263-B710-A07B0DB24859}">
      <dsp:nvSpPr>
        <dsp:cNvPr id="0" name=""/>
        <dsp:cNvSpPr/>
      </dsp:nvSpPr>
      <dsp:spPr>
        <a:xfrm>
          <a:off x="7872385" y="2079"/>
          <a:ext cx="2094322" cy="1256593"/>
        </a:xfrm>
        <a:prstGeom prst="rect">
          <a:avLst/>
        </a:prstGeom>
        <a:solidFill>
          <a:schemeClr val="accent5">
            <a:hueOff val="2003568"/>
            <a:satOff val="-8793"/>
            <a:lumOff val="26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Providing Services – F&amp;B, Hospitality &amp; Retail</a:t>
          </a:r>
          <a:endParaRPr lang="en-US" sz="1600" kern="1200"/>
        </a:p>
      </dsp:txBody>
      <dsp:txXfrm>
        <a:off x="7872385" y="2079"/>
        <a:ext cx="2094322" cy="1256593"/>
      </dsp:txXfrm>
    </dsp:sp>
    <dsp:sp modelId="{EA91FF8A-CC0B-4610-B8C5-414835F8BE71}">
      <dsp:nvSpPr>
        <dsp:cNvPr id="0" name=""/>
        <dsp:cNvSpPr/>
      </dsp:nvSpPr>
      <dsp:spPr>
        <a:xfrm>
          <a:off x="961120" y="1468105"/>
          <a:ext cx="2094322" cy="1256593"/>
        </a:xfrm>
        <a:prstGeom prst="rect">
          <a:avLst/>
        </a:prstGeom>
        <a:solidFill>
          <a:schemeClr val="accent5">
            <a:hueOff val="2671423"/>
            <a:satOff val="-11724"/>
            <a:lumOff val="348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Legalities &amp; Risk Management</a:t>
          </a:r>
          <a:endParaRPr lang="en-US" sz="1600" kern="1200"/>
        </a:p>
      </dsp:txBody>
      <dsp:txXfrm>
        <a:off x="961120" y="1468105"/>
        <a:ext cx="2094322" cy="1256593"/>
      </dsp:txXfrm>
    </dsp:sp>
    <dsp:sp modelId="{0B0E16C0-83EF-4DC8-AECD-9904180D35A1}">
      <dsp:nvSpPr>
        <dsp:cNvPr id="0" name=""/>
        <dsp:cNvSpPr/>
      </dsp:nvSpPr>
      <dsp:spPr>
        <a:xfrm>
          <a:off x="3264875" y="1468105"/>
          <a:ext cx="2094322" cy="1256593"/>
        </a:xfrm>
        <a:prstGeom prst="rect">
          <a:avLst/>
        </a:prstGeom>
        <a:solidFill>
          <a:schemeClr val="accent5">
            <a:hueOff val="3339279"/>
            <a:satOff val="-14656"/>
            <a:lumOff val="43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Satisfying Customers – CRM</a:t>
          </a:r>
          <a:endParaRPr lang="en-US" sz="1600" kern="1200"/>
        </a:p>
      </dsp:txBody>
      <dsp:txXfrm>
        <a:off x="3264875" y="1468105"/>
        <a:ext cx="2094322" cy="1256593"/>
      </dsp:txXfrm>
    </dsp:sp>
    <dsp:sp modelId="{EEB78E43-9725-4D1D-87BC-B80CBEAE4868}">
      <dsp:nvSpPr>
        <dsp:cNvPr id="0" name=""/>
        <dsp:cNvSpPr/>
      </dsp:nvSpPr>
      <dsp:spPr>
        <a:xfrm>
          <a:off x="5568630" y="1468105"/>
          <a:ext cx="2094322" cy="1256593"/>
        </a:xfrm>
        <a:prstGeom prst="rect">
          <a:avLst/>
        </a:prstGeom>
        <a:solidFill>
          <a:schemeClr val="accent5">
            <a:hueOff val="4007135"/>
            <a:satOff val="-17587"/>
            <a:lumOff val="52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Service &amp; Operational Quality</a:t>
          </a:r>
          <a:endParaRPr lang="en-US" sz="1600" kern="1200"/>
        </a:p>
      </dsp:txBody>
      <dsp:txXfrm>
        <a:off x="5568630" y="1468105"/>
        <a:ext cx="2094322" cy="1256593"/>
      </dsp:txXfrm>
    </dsp:sp>
    <dsp:sp modelId="{83968805-018C-4C77-B868-D1A765B22B44}">
      <dsp:nvSpPr>
        <dsp:cNvPr id="0" name=""/>
        <dsp:cNvSpPr/>
      </dsp:nvSpPr>
      <dsp:spPr>
        <a:xfrm>
          <a:off x="7872385" y="1468105"/>
          <a:ext cx="2094322" cy="1256593"/>
        </a:xfrm>
        <a:prstGeom prst="rect">
          <a:avLst/>
        </a:prstGeom>
        <a:solidFill>
          <a:schemeClr val="accent5">
            <a:hueOff val="4674991"/>
            <a:satOff val="-20518"/>
            <a:lumOff val="61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Risk Management</a:t>
          </a:r>
          <a:endParaRPr lang="en-US" sz="1600" kern="1200"/>
        </a:p>
      </dsp:txBody>
      <dsp:txXfrm>
        <a:off x="7872385" y="1468105"/>
        <a:ext cx="2094322" cy="1256593"/>
      </dsp:txXfrm>
    </dsp:sp>
    <dsp:sp modelId="{5822476F-0758-4C51-9B46-858D022E98B8}">
      <dsp:nvSpPr>
        <dsp:cNvPr id="0" name=""/>
        <dsp:cNvSpPr/>
      </dsp:nvSpPr>
      <dsp:spPr>
        <a:xfrm>
          <a:off x="3264875" y="2934131"/>
          <a:ext cx="2094322" cy="1256593"/>
        </a:xfrm>
        <a:prstGeom prst="rect">
          <a:avLst/>
        </a:prstGeom>
        <a:solidFill>
          <a:schemeClr val="accent5">
            <a:hueOff val="5342847"/>
            <a:satOff val="-23449"/>
            <a:lumOff val="697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HR – Recruitment, Onboarding, Talent Development &amp; Staff Management</a:t>
          </a:r>
          <a:endParaRPr lang="en-US" sz="1600" kern="1200"/>
        </a:p>
      </dsp:txBody>
      <dsp:txXfrm>
        <a:off x="3264875" y="2934131"/>
        <a:ext cx="2094322" cy="1256593"/>
      </dsp:txXfrm>
    </dsp:sp>
    <dsp:sp modelId="{8EC378C9-2F41-46FE-9866-8785687F37C0}">
      <dsp:nvSpPr>
        <dsp:cNvPr id="0" name=""/>
        <dsp:cNvSpPr/>
      </dsp:nvSpPr>
      <dsp:spPr>
        <a:xfrm>
          <a:off x="5568630" y="2934131"/>
          <a:ext cx="2094322" cy="1256593"/>
        </a:xfrm>
        <a:prstGeom prst="rect">
          <a:avLst/>
        </a:prstGeom>
        <a:solidFill>
          <a:schemeClr val="accent5">
            <a:hueOff val="6010703"/>
            <a:satOff val="-26380"/>
            <a:lumOff val="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Finance  - Profits v Costs</a:t>
          </a:r>
          <a:endParaRPr lang="en-US" sz="1600" kern="1200"/>
        </a:p>
      </dsp:txBody>
      <dsp:txXfrm>
        <a:off x="5568630" y="2934131"/>
        <a:ext cx="2094322" cy="125659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5B6596-5973-4950-9B66-83A2FE931E90}">
      <dsp:nvSpPr>
        <dsp:cNvPr id="0" name=""/>
        <dsp:cNvSpPr/>
      </dsp:nvSpPr>
      <dsp:spPr>
        <a:xfrm>
          <a:off x="961120" y="2079"/>
          <a:ext cx="2094322" cy="125659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Development &amp; Design</a:t>
          </a:r>
          <a:endParaRPr lang="en-US" sz="1700" kern="1200"/>
        </a:p>
      </dsp:txBody>
      <dsp:txXfrm>
        <a:off x="961120" y="2079"/>
        <a:ext cx="2094322" cy="1256593"/>
      </dsp:txXfrm>
    </dsp:sp>
    <dsp:sp modelId="{E37CA0F7-718D-45D4-954A-765D40B62ED7}">
      <dsp:nvSpPr>
        <dsp:cNvPr id="0" name=""/>
        <dsp:cNvSpPr/>
      </dsp:nvSpPr>
      <dsp:spPr>
        <a:xfrm>
          <a:off x="3264875" y="2079"/>
          <a:ext cx="2094322" cy="1256593"/>
        </a:xfrm>
        <a:prstGeom prst="rect">
          <a:avLst/>
        </a:prstGeom>
        <a:solidFill>
          <a:schemeClr val="accent5">
            <a:hueOff val="601070"/>
            <a:satOff val="-2638"/>
            <a:lumOff val="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Management &amp; Control</a:t>
          </a:r>
          <a:endParaRPr lang="en-US" sz="1700" kern="1200"/>
        </a:p>
      </dsp:txBody>
      <dsp:txXfrm>
        <a:off x="3264875" y="2079"/>
        <a:ext cx="2094322" cy="1256593"/>
      </dsp:txXfrm>
    </dsp:sp>
    <dsp:sp modelId="{2D48DBFA-85EB-45C9-8BC9-2906493EA528}">
      <dsp:nvSpPr>
        <dsp:cNvPr id="0" name=""/>
        <dsp:cNvSpPr/>
      </dsp:nvSpPr>
      <dsp:spPr>
        <a:xfrm>
          <a:off x="5568630" y="2079"/>
          <a:ext cx="2094322" cy="1256593"/>
        </a:xfrm>
        <a:prstGeom prst="rect">
          <a:avLst/>
        </a:prstGeom>
        <a:solidFill>
          <a:schemeClr val="accent5">
            <a:hueOff val="1202141"/>
            <a:satOff val="-5276"/>
            <a:lumOff val="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Risk Management</a:t>
          </a:r>
          <a:endParaRPr lang="en-US" sz="1700" kern="1200"/>
        </a:p>
      </dsp:txBody>
      <dsp:txXfrm>
        <a:off x="5568630" y="2079"/>
        <a:ext cx="2094322" cy="1256593"/>
      </dsp:txXfrm>
    </dsp:sp>
    <dsp:sp modelId="{A429909C-44B8-4685-9956-12DA552C6917}">
      <dsp:nvSpPr>
        <dsp:cNvPr id="0" name=""/>
        <dsp:cNvSpPr/>
      </dsp:nvSpPr>
      <dsp:spPr>
        <a:xfrm>
          <a:off x="7872385" y="2079"/>
          <a:ext cx="2094322" cy="1256593"/>
        </a:xfrm>
        <a:prstGeom prst="rect">
          <a:avLst/>
        </a:prstGeom>
        <a:solidFill>
          <a:schemeClr val="accent5">
            <a:hueOff val="1803211"/>
            <a:satOff val="-7914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Legal &amp; Licencing</a:t>
          </a:r>
          <a:endParaRPr lang="en-US" sz="1700" kern="1200"/>
        </a:p>
      </dsp:txBody>
      <dsp:txXfrm>
        <a:off x="7872385" y="2079"/>
        <a:ext cx="2094322" cy="1256593"/>
      </dsp:txXfrm>
    </dsp:sp>
    <dsp:sp modelId="{CE3F09F7-A15F-45C6-B8FB-AF906B3678CE}">
      <dsp:nvSpPr>
        <dsp:cNvPr id="0" name=""/>
        <dsp:cNvSpPr/>
      </dsp:nvSpPr>
      <dsp:spPr>
        <a:xfrm>
          <a:off x="961120" y="1468105"/>
          <a:ext cx="2094322" cy="1256593"/>
        </a:xfrm>
        <a:prstGeom prst="rect">
          <a:avLst/>
        </a:prstGeom>
        <a:solidFill>
          <a:schemeClr val="accent5">
            <a:hueOff val="2404281"/>
            <a:satOff val="-10552"/>
            <a:lumOff val="31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Recruitment, Training, Organisation &amp; Management of Staff</a:t>
          </a:r>
          <a:endParaRPr lang="en-US" sz="1700" kern="1200"/>
        </a:p>
      </dsp:txBody>
      <dsp:txXfrm>
        <a:off x="961120" y="1468105"/>
        <a:ext cx="2094322" cy="1256593"/>
      </dsp:txXfrm>
    </dsp:sp>
    <dsp:sp modelId="{5367827E-A14F-4161-989F-E1137A2D1186}">
      <dsp:nvSpPr>
        <dsp:cNvPr id="0" name=""/>
        <dsp:cNvSpPr/>
      </dsp:nvSpPr>
      <dsp:spPr>
        <a:xfrm>
          <a:off x="3264875" y="1468105"/>
          <a:ext cx="2094322" cy="1256593"/>
        </a:xfrm>
        <a:prstGeom prst="rect">
          <a:avLst/>
        </a:prstGeom>
        <a:solidFill>
          <a:schemeClr val="accent5">
            <a:hueOff val="3005351"/>
            <a:satOff val="-13190"/>
            <a:lumOff val="39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Departments &amp; Responsibilities</a:t>
          </a:r>
          <a:endParaRPr lang="en-US" sz="1700" kern="1200"/>
        </a:p>
      </dsp:txBody>
      <dsp:txXfrm>
        <a:off x="3264875" y="1468105"/>
        <a:ext cx="2094322" cy="1256593"/>
      </dsp:txXfrm>
    </dsp:sp>
    <dsp:sp modelId="{425FBA3D-800F-424E-B421-BCB5DF1584BC}">
      <dsp:nvSpPr>
        <dsp:cNvPr id="0" name=""/>
        <dsp:cNvSpPr/>
      </dsp:nvSpPr>
      <dsp:spPr>
        <a:xfrm>
          <a:off x="5568630" y="1468105"/>
          <a:ext cx="2094322" cy="1256593"/>
        </a:xfrm>
        <a:prstGeom prst="rect">
          <a:avLst/>
        </a:prstGeom>
        <a:solidFill>
          <a:schemeClr val="accent5">
            <a:hueOff val="3606422"/>
            <a:satOff val="-15828"/>
            <a:lumOff val="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Customer Satisfaction &amp; Service Excellence</a:t>
          </a:r>
          <a:endParaRPr lang="en-US" sz="1700" kern="1200"/>
        </a:p>
      </dsp:txBody>
      <dsp:txXfrm>
        <a:off x="5568630" y="1468105"/>
        <a:ext cx="2094322" cy="1256593"/>
      </dsp:txXfrm>
    </dsp:sp>
    <dsp:sp modelId="{AF4E6CB3-C5B4-45B9-AE34-0EFA9FBCE2E6}">
      <dsp:nvSpPr>
        <dsp:cNvPr id="0" name=""/>
        <dsp:cNvSpPr/>
      </dsp:nvSpPr>
      <dsp:spPr>
        <a:xfrm>
          <a:off x="7872385" y="1468105"/>
          <a:ext cx="2094322" cy="1256593"/>
        </a:xfrm>
        <a:prstGeom prst="rect">
          <a:avLst/>
        </a:prstGeom>
        <a:solidFill>
          <a:schemeClr val="accent5">
            <a:hueOff val="4207492"/>
            <a:satOff val="-18466"/>
            <a:lumOff val="54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Crisis Management</a:t>
          </a:r>
          <a:endParaRPr lang="en-US" sz="1700" kern="1200"/>
        </a:p>
      </dsp:txBody>
      <dsp:txXfrm>
        <a:off x="7872385" y="1468105"/>
        <a:ext cx="2094322" cy="1256593"/>
      </dsp:txXfrm>
    </dsp:sp>
    <dsp:sp modelId="{59C05FA5-5BF5-423A-A261-43223CA6B1D3}">
      <dsp:nvSpPr>
        <dsp:cNvPr id="0" name=""/>
        <dsp:cNvSpPr/>
      </dsp:nvSpPr>
      <dsp:spPr>
        <a:xfrm>
          <a:off x="2112998" y="2934131"/>
          <a:ext cx="2094322" cy="1256593"/>
        </a:xfrm>
        <a:prstGeom prst="rect">
          <a:avLst/>
        </a:prstGeom>
        <a:solidFill>
          <a:schemeClr val="accent5">
            <a:hueOff val="4808562"/>
            <a:satOff val="-21104"/>
            <a:lumOff val="6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Finance – Costs, Revenue &amp; Pricing / Profit &amp; Loss / Yield Management</a:t>
          </a:r>
          <a:endParaRPr lang="en-US" sz="1700" kern="1200"/>
        </a:p>
      </dsp:txBody>
      <dsp:txXfrm>
        <a:off x="2112998" y="2934131"/>
        <a:ext cx="2094322" cy="1256593"/>
      </dsp:txXfrm>
    </dsp:sp>
    <dsp:sp modelId="{FC23A597-194E-4511-8F0A-38C306AC5932}">
      <dsp:nvSpPr>
        <dsp:cNvPr id="0" name=""/>
        <dsp:cNvSpPr/>
      </dsp:nvSpPr>
      <dsp:spPr>
        <a:xfrm>
          <a:off x="4416753" y="2934131"/>
          <a:ext cx="2094322" cy="1256593"/>
        </a:xfrm>
        <a:prstGeom prst="rect">
          <a:avLst/>
        </a:prstGeom>
        <a:solidFill>
          <a:schemeClr val="accent5">
            <a:hueOff val="5409632"/>
            <a:satOff val="-23742"/>
            <a:lumOff val="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Operational Systems</a:t>
          </a:r>
          <a:endParaRPr lang="en-US" sz="1700" kern="1200"/>
        </a:p>
      </dsp:txBody>
      <dsp:txXfrm>
        <a:off x="4416753" y="2934131"/>
        <a:ext cx="2094322" cy="1256593"/>
      </dsp:txXfrm>
    </dsp:sp>
    <dsp:sp modelId="{8773C4BD-1AB9-4917-B709-AE81FA450681}">
      <dsp:nvSpPr>
        <dsp:cNvPr id="0" name=""/>
        <dsp:cNvSpPr/>
      </dsp:nvSpPr>
      <dsp:spPr>
        <a:xfrm>
          <a:off x="6720508" y="2934131"/>
          <a:ext cx="2094322" cy="1256593"/>
        </a:xfrm>
        <a:prstGeom prst="rect">
          <a:avLst/>
        </a:prstGeom>
        <a:solidFill>
          <a:schemeClr val="accent5">
            <a:hueOff val="6010703"/>
            <a:satOff val="-26380"/>
            <a:lumOff val="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Stock Control / Order</a:t>
          </a:r>
          <a:endParaRPr lang="en-US" sz="1700" kern="1200"/>
        </a:p>
      </dsp:txBody>
      <dsp:txXfrm>
        <a:off x="6720508" y="2934131"/>
        <a:ext cx="2094322" cy="125659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D4A1C0-6E6E-461D-93F6-140550E857FB}">
      <dsp:nvSpPr>
        <dsp:cNvPr id="0" name=""/>
        <dsp:cNvSpPr/>
      </dsp:nvSpPr>
      <dsp:spPr>
        <a:xfrm>
          <a:off x="1420460" y="912177"/>
          <a:ext cx="29621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6214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560397" y="956263"/>
        <a:ext cx="16340" cy="3268"/>
      </dsp:txXfrm>
    </dsp:sp>
    <dsp:sp modelId="{07E10414-230C-46AC-AE97-5501D6544057}">
      <dsp:nvSpPr>
        <dsp:cNvPr id="0" name=""/>
        <dsp:cNvSpPr/>
      </dsp:nvSpPr>
      <dsp:spPr>
        <a:xfrm>
          <a:off x="1326" y="531617"/>
          <a:ext cx="1420933" cy="85256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9627" tIns="73086" rIns="69627" bIns="7308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Planning – Gantt Charts</a:t>
          </a:r>
          <a:endParaRPr lang="en-US" sz="1600" kern="1200"/>
        </a:p>
      </dsp:txBody>
      <dsp:txXfrm>
        <a:off x="1326" y="531617"/>
        <a:ext cx="1420933" cy="852560"/>
      </dsp:txXfrm>
    </dsp:sp>
    <dsp:sp modelId="{FC402775-1752-4168-AB64-2E7B036B85ED}">
      <dsp:nvSpPr>
        <dsp:cNvPr id="0" name=""/>
        <dsp:cNvSpPr/>
      </dsp:nvSpPr>
      <dsp:spPr>
        <a:xfrm>
          <a:off x="3168209" y="912177"/>
          <a:ext cx="29621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6214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08146" y="956263"/>
        <a:ext cx="16340" cy="3268"/>
      </dsp:txXfrm>
    </dsp:sp>
    <dsp:sp modelId="{155E05AE-4E79-44CA-8F37-61B91C09AC66}">
      <dsp:nvSpPr>
        <dsp:cNvPr id="0" name=""/>
        <dsp:cNvSpPr/>
      </dsp:nvSpPr>
      <dsp:spPr>
        <a:xfrm>
          <a:off x="1749075" y="531617"/>
          <a:ext cx="1420933" cy="85256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9627" tIns="73086" rIns="69627" bIns="7308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Programming</a:t>
          </a:r>
          <a:endParaRPr lang="en-US" sz="1600" kern="1200"/>
        </a:p>
      </dsp:txBody>
      <dsp:txXfrm>
        <a:off x="1749075" y="531617"/>
        <a:ext cx="1420933" cy="852560"/>
      </dsp:txXfrm>
    </dsp:sp>
    <dsp:sp modelId="{A1E556B5-F069-464C-8B92-2761BBFFB94A}">
      <dsp:nvSpPr>
        <dsp:cNvPr id="0" name=""/>
        <dsp:cNvSpPr/>
      </dsp:nvSpPr>
      <dsp:spPr>
        <a:xfrm>
          <a:off x="4915957" y="912177"/>
          <a:ext cx="29621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6214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55894" y="956263"/>
        <a:ext cx="16340" cy="3268"/>
      </dsp:txXfrm>
    </dsp:sp>
    <dsp:sp modelId="{CC76A9E7-5CC3-4E92-973B-90AE5920EB75}">
      <dsp:nvSpPr>
        <dsp:cNvPr id="0" name=""/>
        <dsp:cNvSpPr/>
      </dsp:nvSpPr>
      <dsp:spPr>
        <a:xfrm>
          <a:off x="3496823" y="531617"/>
          <a:ext cx="1420933" cy="852560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9627" tIns="73086" rIns="69627" bIns="7308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Capacities</a:t>
          </a:r>
          <a:endParaRPr lang="en-US" sz="1600" kern="1200"/>
        </a:p>
      </dsp:txBody>
      <dsp:txXfrm>
        <a:off x="3496823" y="531617"/>
        <a:ext cx="1420933" cy="852560"/>
      </dsp:txXfrm>
    </dsp:sp>
    <dsp:sp modelId="{67321E6D-3E25-40B9-9691-6C6772D05BFB}">
      <dsp:nvSpPr>
        <dsp:cNvPr id="0" name=""/>
        <dsp:cNvSpPr/>
      </dsp:nvSpPr>
      <dsp:spPr>
        <a:xfrm>
          <a:off x="711793" y="1382377"/>
          <a:ext cx="5243246" cy="296214"/>
        </a:xfrm>
        <a:custGeom>
          <a:avLst/>
          <a:gdLst/>
          <a:ahLst/>
          <a:cxnLst/>
          <a:rect l="0" t="0" r="0" b="0"/>
          <a:pathLst>
            <a:path>
              <a:moveTo>
                <a:pt x="5243246" y="0"/>
              </a:moveTo>
              <a:lnTo>
                <a:pt x="5243246" y="165207"/>
              </a:lnTo>
              <a:lnTo>
                <a:pt x="0" y="165207"/>
              </a:lnTo>
              <a:lnTo>
                <a:pt x="0" y="296214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02080" y="1528850"/>
        <a:ext cx="262671" cy="3268"/>
      </dsp:txXfrm>
    </dsp:sp>
    <dsp:sp modelId="{03867C32-2751-464C-A2D2-E56BCBA06822}">
      <dsp:nvSpPr>
        <dsp:cNvPr id="0" name=""/>
        <dsp:cNvSpPr/>
      </dsp:nvSpPr>
      <dsp:spPr>
        <a:xfrm>
          <a:off x="5244572" y="531617"/>
          <a:ext cx="1420933" cy="852560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9627" tIns="73086" rIns="69627" bIns="7308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Booking Systems</a:t>
          </a:r>
          <a:endParaRPr lang="en-US" sz="1600" kern="1200"/>
        </a:p>
      </dsp:txBody>
      <dsp:txXfrm>
        <a:off x="5244572" y="531617"/>
        <a:ext cx="1420933" cy="852560"/>
      </dsp:txXfrm>
    </dsp:sp>
    <dsp:sp modelId="{30CE38EC-51B6-45AB-B332-443BD2FCFA77}">
      <dsp:nvSpPr>
        <dsp:cNvPr id="0" name=""/>
        <dsp:cNvSpPr/>
      </dsp:nvSpPr>
      <dsp:spPr>
        <a:xfrm>
          <a:off x="1420460" y="2091552"/>
          <a:ext cx="29621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6214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560397" y="2135638"/>
        <a:ext cx="16340" cy="3268"/>
      </dsp:txXfrm>
    </dsp:sp>
    <dsp:sp modelId="{B2D20A2C-AF78-4192-B8A6-2E2C80C7853D}">
      <dsp:nvSpPr>
        <dsp:cNvPr id="0" name=""/>
        <dsp:cNvSpPr/>
      </dsp:nvSpPr>
      <dsp:spPr>
        <a:xfrm>
          <a:off x="1326" y="1710992"/>
          <a:ext cx="1420933" cy="852560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9627" tIns="73086" rIns="69627" bIns="7308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Opening  / Soft Openings</a:t>
          </a:r>
          <a:endParaRPr lang="en-US" sz="1600" kern="1200"/>
        </a:p>
      </dsp:txBody>
      <dsp:txXfrm>
        <a:off x="1326" y="1710992"/>
        <a:ext cx="1420933" cy="852560"/>
      </dsp:txXfrm>
    </dsp:sp>
    <dsp:sp modelId="{F19E7280-0BE5-4D21-876C-ADA9813D2462}">
      <dsp:nvSpPr>
        <dsp:cNvPr id="0" name=""/>
        <dsp:cNvSpPr/>
      </dsp:nvSpPr>
      <dsp:spPr>
        <a:xfrm>
          <a:off x="3168209" y="2091552"/>
          <a:ext cx="29621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6214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08146" y="2135638"/>
        <a:ext cx="16340" cy="3268"/>
      </dsp:txXfrm>
    </dsp:sp>
    <dsp:sp modelId="{C71B2F8C-4C24-4535-95EE-FFFA782E746A}">
      <dsp:nvSpPr>
        <dsp:cNvPr id="0" name=""/>
        <dsp:cNvSpPr/>
      </dsp:nvSpPr>
      <dsp:spPr>
        <a:xfrm>
          <a:off x="1749075" y="1710992"/>
          <a:ext cx="1420933" cy="85256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9627" tIns="73086" rIns="69627" bIns="7308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Managing Specific Facilities</a:t>
          </a:r>
          <a:endParaRPr lang="en-US" sz="1600" kern="1200"/>
        </a:p>
      </dsp:txBody>
      <dsp:txXfrm>
        <a:off x="1749075" y="1710992"/>
        <a:ext cx="1420933" cy="852560"/>
      </dsp:txXfrm>
    </dsp:sp>
    <dsp:sp modelId="{738CBE7F-0C68-49B0-B7C3-9A1DFE9729C5}">
      <dsp:nvSpPr>
        <dsp:cNvPr id="0" name=""/>
        <dsp:cNvSpPr/>
      </dsp:nvSpPr>
      <dsp:spPr>
        <a:xfrm>
          <a:off x="4915957" y="2091552"/>
          <a:ext cx="29621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6214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55894" y="2135638"/>
        <a:ext cx="16340" cy="3268"/>
      </dsp:txXfrm>
    </dsp:sp>
    <dsp:sp modelId="{CD714B16-CE75-4E4D-9CA9-C75FA6625AF4}">
      <dsp:nvSpPr>
        <dsp:cNvPr id="0" name=""/>
        <dsp:cNvSpPr/>
      </dsp:nvSpPr>
      <dsp:spPr>
        <a:xfrm>
          <a:off x="3496823" y="1710992"/>
          <a:ext cx="1420933" cy="85256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9627" tIns="73086" rIns="69627" bIns="7308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NOP’s, SOP’s and EOP’s</a:t>
          </a:r>
          <a:endParaRPr lang="en-US" sz="1600" kern="1200"/>
        </a:p>
      </dsp:txBody>
      <dsp:txXfrm>
        <a:off x="3496823" y="1710992"/>
        <a:ext cx="1420933" cy="852560"/>
      </dsp:txXfrm>
    </dsp:sp>
    <dsp:sp modelId="{073AEC7A-10DE-44D4-8119-CD2C9B17225E}">
      <dsp:nvSpPr>
        <dsp:cNvPr id="0" name=""/>
        <dsp:cNvSpPr/>
      </dsp:nvSpPr>
      <dsp:spPr>
        <a:xfrm>
          <a:off x="711793" y="2561752"/>
          <a:ext cx="5243246" cy="296214"/>
        </a:xfrm>
        <a:custGeom>
          <a:avLst/>
          <a:gdLst/>
          <a:ahLst/>
          <a:cxnLst/>
          <a:rect l="0" t="0" r="0" b="0"/>
          <a:pathLst>
            <a:path>
              <a:moveTo>
                <a:pt x="5243246" y="0"/>
              </a:moveTo>
              <a:lnTo>
                <a:pt x="5243246" y="165207"/>
              </a:lnTo>
              <a:lnTo>
                <a:pt x="0" y="165207"/>
              </a:lnTo>
              <a:lnTo>
                <a:pt x="0" y="296214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02080" y="2708225"/>
        <a:ext cx="262671" cy="3268"/>
      </dsp:txXfrm>
    </dsp:sp>
    <dsp:sp modelId="{351D8CA6-FE24-48FB-A3D3-50B6C9476A22}">
      <dsp:nvSpPr>
        <dsp:cNvPr id="0" name=""/>
        <dsp:cNvSpPr/>
      </dsp:nvSpPr>
      <dsp:spPr>
        <a:xfrm>
          <a:off x="5244572" y="1710992"/>
          <a:ext cx="1420933" cy="852560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9627" tIns="73086" rIns="69627" bIns="7308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Management Challenges</a:t>
          </a:r>
          <a:endParaRPr lang="en-US" sz="1600" kern="1200"/>
        </a:p>
      </dsp:txBody>
      <dsp:txXfrm>
        <a:off x="5244572" y="1710992"/>
        <a:ext cx="1420933" cy="852560"/>
      </dsp:txXfrm>
    </dsp:sp>
    <dsp:sp modelId="{3D9664AF-9146-4A31-8128-15D2711995E8}">
      <dsp:nvSpPr>
        <dsp:cNvPr id="0" name=""/>
        <dsp:cNvSpPr/>
      </dsp:nvSpPr>
      <dsp:spPr>
        <a:xfrm>
          <a:off x="1420460" y="3270927"/>
          <a:ext cx="29621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6214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560397" y="3315013"/>
        <a:ext cx="16340" cy="3268"/>
      </dsp:txXfrm>
    </dsp:sp>
    <dsp:sp modelId="{2AD256D8-C217-4EA2-A3A8-42FB4F42FF31}">
      <dsp:nvSpPr>
        <dsp:cNvPr id="0" name=""/>
        <dsp:cNvSpPr/>
      </dsp:nvSpPr>
      <dsp:spPr>
        <a:xfrm>
          <a:off x="1326" y="2890367"/>
          <a:ext cx="1420933" cy="852560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9627" tIns="73086" rIns="69627" bIns="7308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Finance</a:t>
          </a:r>
          <a:endParaRPr lang="en-US" sz="1600" kern="1200"/>
        </a:p>
      </dsp:txBody>
      <dsp:txXfrm>
        <a:off x="1326" y="2890367"/>
        <a:ext cx="1420933" cy="852560"/>
      </dsp:txXfrm>
    </dsp:sp>
    <dsp:sp modelId="{30B069CD-8AC5-40B8-9E91-88BD179ACC42}">
      <dsp:nvSpPr>
        <dsp:cNvPr id="0" name=""/>
        <dsp:cNvSpPr/>
      </dsp:nvSpPr>
      <dsp:spPr>
        <a:xfrm>
          <a:off x="3168209" y="3270927"/>
          <a:ext cx="29621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6214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08146" y="3315013"/>
        <a:ext cx="16340" cy="3268"/>
      </dsp:txXfrm>
    </dsp:sp>
    <dsp:sp modelId="{27896A7E-95FB-48A4-8575-65621B12882C}">
      <dsp:nvSpPr>
        <dsp:cNvPr id="0" name=""/>
        <dsp:cNvSpPr/>
      </dsp:nvSpPr>
      <dsp:spPr>
        <a:xfrm>
          <a:off x="1749075" y="2890367"/>
          <a:ext cx="1420933" cy="852560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9627" tIns="73086" rIns="69627" bIns="7308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HR Functions</a:t>
          </a:r>
          <a:endParaRPr lang="en-US" sz="1600" kern="1200"/>
        </a:p>
      </dsp:txBody>
      <dsp:txXfrm>
        <a:off x="1749075" y="2890367"/>
        <a:ext cx="1420933" cy="852560"/>
      </dsp:txXfrm>
    </dsp:sp>
    <dsp:sp modelId="{3D4DBD65-749A-4F22-B421-2D54E331F6BF}">
      <dsp:nvSpPr>
        <dsp:cNvPr id="0" name=""/>
        <dsp:cNvSpPr/>
      </dsp:nvSpPr>
      <dsp:spPr>
        <a:xfrm>
          <a:off x="4915957" y="3270927"/>
          <a:ext cx="29621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6214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55894" y="3315013"/>
        <a:ext cx="16340" cy="3268"/>
      </dsp:txXfrm>
    </dsp:sp>
    <dsp:sp modelId="{9F32C677-4EBD-42DD-B3E4-91EF04387027}">
      <dsp:nvSpPr>
        <dsp:cNvPr id="0" name=""/>
        <dsp:cNvSpPr/>
      </dsp:nvSpPr>
      <dsp:spPr>
        <a:xfrm>
          <a:off x="3496823" y="2890367"/>
          <a:ext cx="1420933" cy="85256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9627" tIns="73086" rIns="69627" bIns="7308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Marketing</a:t>
          </a:r>
          <a:endParaRPr lang="en-US" sz="1600" kern="1200"/>
        </a:p>
      </dsp:txBody>
      <dsp:txXfrm>
        <a:off x="3496823" y="2890367"/>
        <a:ext cx="1420933" cy="852560"/>
      </dsp:txXfrm>
    </dsp:sp>
    <dsp:sp modelId="{85C8B419-EB3E-41DB-99BA-534119EA5614}">
      <dsp:nvSpPr>
        <dsp:cNvPr id="0" name=""/>
        <dsp:cNvSpPr/>
      </dsp:nvSpPr>
      <dsp:spPr>
        <a:xfrm>
          <a:off x="711793" y="3741127"/>
          <a:ext cx="5243246" cy="296214"/>
        </a:xfrm>
        <a:custGeom>
          <a:avLst/>
          <a:gdLst/>
          <a:ahLst/>
          <a:cxnLst/>
          <a:rect l="0" t="0" r="0" b="0"/>
          <a:pathLst>
            <a:path>
              <a:moveTo>
                <a:pt x="5243246" y="0"/>
              </a:moveTo>
              <a:lnTo>
                <a:pt x="5243246" y="165207"/>
              </a:lnTo>
              <a:lnTo>
                <a:pt x="0" y="165207"/>
              </a:lnTo>
              <a:lnTo>
                <a:pt x="0" y="296214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02080" y="3887601"/>
        <a:ext cx="262671" cy="3268"/>
      </dsp:txXfrm>
    </dsp:sp>
    <dsp:sp modelId="{3151AE7F-93B5-4500-BC18-D04543AAF07A}">
      <dsp:nvSpPr>
        <dsp:cNvPr id="0" name=""/>
        <dsp:cNvSpPr/>
      </dsp:nvSpPr>
      <dsp:spPr>
        <a:xfrm>
          <a:off x="5244572" y="2890367"/>
          <a:ext cx="1420933" cy="85256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9627" tIns="73086" rIns="69627" bIns="7308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Risk &amp; Safety</a:t>
          </a:r>
          <a:endParaRPr lang="en-US" sz="1600" kern="1200" dirty="0"/>
        </a:p>
      </dsp:txBody>
      <dsp:txXfrm>
        <a:off x="5244572" y="2890367"/>
        <a:ext cx="1420933" cy="852560"/>
      </dsp:txXfrm>
    </dsp:sp>
    <dsp:sp modelId="{19DCF4AC-14B4-4E02-8545-3219640D7D0E}">
      <dsp:nvSpPr>
        <dsp:cNvPr id="0" name=""/>
        <dsp:cNvSpPr/>
      </dsp:nvSpPr>
      <dsp:spPr>
        <a:xfrm>
          <a:off x="1326" y="4069742"/>
          <a:ext cx="1420933" cy="852560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9627" tIns="73086" rIns="69627" bIns="7308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Reviews</a:t>
          </a:r>
          <a:endParaRPr lang="en-US" sz="1600" kern="1200"/>
        </a:p>
      </dsp:txBody>
      <dsp:txXfrm>
        <a:off x="1326" y="4069742"/>
        <a:ext cx="1420933" cy="85256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963593-F594-44B9-BF20-F7A03243FE8C}">
      <dsp:nvSpPr>
        <dsp:cNvPr id="0" name=""/>
        <dsp:cNvSpPr/>
      </dsp:nvSpPr>
      <dsp:spPr>
        <a:xfrm>
          <a:off x="3201" y="445489"/>
          <a:ext cx="2539866" cy="15239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Key Performance Indicators</a:t>
          </a:r>
          <a:endParaRPr lang="en-US" sz="2000" kern="1200"/>
        </a:p>
      </dsp:txBody>
      <dsp:txXfrm>
        <a:off x="3201" y="445489"/>
        <a:ext cx="2539866" cy="1523919"/>
      </dsp:txXfrm>
    </dsp:sp>
    <dsp:sp modelId="{AEFF5835-3362-4804-AACB-DBEEC393B834}">
      <dsp:nvSpPr>
        <dsp:cNvPr id="0" name=""/>
        <dsp:cNvSpPr/>
      </dsp:nvSpPr>
      <dsp:spPr>
        <a:xfrm>
          <a:off x="2797054" y="445489"/>
          <a:ext cx="2539866" cy="152391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Return On Investment</a:t>
          </a:r>
          <a:endParaRPr lang="en-US" sz="2000" kern="1200"/>
        </a:p>
      </dsp:txBody>
      <dsp:txXfrm>
        <a:off x="2797054" y="445489"/>
        <a:ext cx="2539866" cy="1523919"/>
      </dsp:txXfrm>
    </dsp:sp>
    <dsp:sp modelId="{4A781CC6-C713-4029-956A-90AE791B68D2}">
      <dsp:nvSpPr>
        <dsp:cNvPr id="0" name=""/>
        <dsp:cNvSpPr/>
      </dsp:nvSpPr>
      <dsp:spPr>
        <a:xfrm>
          <a:off x="5590907" y="445489"/>
          <a:ext cx="2539866" cy="152391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Usage/Visitor Numbers/ Occupancy Figures/</a:t>
          </a:r>
          <a:endParaRPr lang="en-US" sz="2000" kern="1200"/>
        </a:p>
      </dsp:txBody>
      <dsp:txXfrm>
        <a:off x="5590907" y="445489"/>
        <a:ext cx="2539866" cy="1523919"/>
      </dsp:txXfrm>
    </dsp:sp>
    <dsp:sp modelId="{1A158731-7D82-4BAC-9D14-7E1F95660625}">
      <dsp:nvSpPr>
        <dsp:cNvPr id="0" name=""/>
        <dsp:cNvSpPr/>
      </dsp:nvSpPr>
      <dsp:spPr>
        <a:xfrm>
          <a:off x="8384760" y="445489"/>
          <a:ext cx="2539866" cy="152391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Financial Reviews / Yield Management /Pricing /Costs</a:t>
          </a:r>
          <a:endParaRPr lang="en-US" sz="2000" kern="1200"/>
        </a:p>
      </dsp:txBody>
      <dsp:txXfrm>
        <a:off x="8384760" y="445489"/>
        <a:ext cx="2539866" cy="1523919"/>
      </dsp:txXfrm>
    </dsp:sp>
    <dsp:sp modelId="{336EA4D6-3694-4FDC-9984-FFFC18F97781}">
      <dsp:nvSpPr>
        <dsp:cNvPr id="0" name=""/>
        <dsp:cNvSpPr/>
      </dsp:nvSpPr>
      <dsp:spPr>
        <a:xfrm>
          <a:off x="1400128" y="2223395"/>
          <a:ext cx="2539866" cy="152391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Customer Reviews &amp; Feedback</a:t>
          </a:r>
          <a:endParaRPr lang="en-US" sz="2000" kern="1200"/>
        </a:p>
      </dsp:txBody>
      <dsp:txXfrm>
        <a:off x="1400128" y="2223395"/>
        <a:ext cx="2539866" cy="1523919"/>
      </dsp:txXfrm>
    </dsp:sp>
    <dsp:sp modelId="{1CD64914-0433-4A49-87DD-0FC69F4F94E9}">
      <dsp:nvSpPr>
        <dsp:cNvPr id="0" name=""/>
        <dsp:cNvSpPr/>
      </dsp:nvSpPr>
      <dsp:spPr>
        <a:xfrm>
          <a:off x="4193981" y="2223395"/>
          <a:ext cx="2539866" cy="15239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Independent Reviews </a:t>
          </a:r>
          <a:endParaRPr lang="en-US" sz="2000" kern="1200"/>
        </a:p>
      </dsp:txBody>
      <dsp:txXfrm>
        <a:off x="4193981" y="2223395"/>
        <a:ext cx="2539866" cy="1523919"/>
      </dsp:txXfrm>
    </dsp:sp>
    <dsp:sp modelId="{3307E915-8456-42F8-8827-53AE8D5B5D6E}">
      <dsp:nvSpPr>
        <dsp:cNvPr id="0" name=""/>
        <dsp:cNvSpPr/>
      </dsp:nvSpPr>
      <dsp:spPr>
        <a:xfrm>
          <a:off x="6987834" y="2223395"/>
          <a:ext cx="2539866" cy="152391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Staff Reviews / Staff Turnover/Performance Management</a:t>
          </a:r>
          <a:endParaRPr lang="en-US" sz="2000" kern="1200"/>
        </a:p>
      </dsp:txBody>
      <dsp:txXfrm>
        <a:off x="6987834" y="2223395"/>
        <a:ext cx="2539866" cy="152391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9ACAD4-9FD2-44F2-8613-A0D57FF16E51}">
      <dsp:nvSpPr>
        <dsp:cNvPr id="0" name=""/>
        <dsp:cNvSpPr/>
      </dsp:nvSpPr>
      <dsp:spPr>
        <a:xfrm>
          <a:off x="961120" y="2079"/>
          <a:ext cx="2094322" cy="12565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Aims &amp; Objectives</a:t>
          </a:r>
          <a:endParaRPr lang="en-US" sz="2000" kern="1200"/>
        </a:p>
      </dsp:txBody>
      <dsp:txXfrm>
        <a:off x="961120" y="2079"/>
        <a:ext cx="2094322" cy="1256593"/>
      </dsp:txXfrm>
    </dsp:sp>
    <dsp:sp modelId="{F27D9DA7-7A0E-49A4-9E0D-BB72688DE582}">
      <dsp:nvSpPr>
        <dsp:cNvPr id="0" name=""/>
        <dsp:cNvSpPr/>
      </dsp:nvSpPr>
      <dsp:spPr>
        <a:xfrm>
          <a:off x="3264875" y="2079"/>
          <a:ext cx="2094322" cy="12565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Commercial Sector / Non Profit / Public Sector</a:t>
          </a:r>
          <a:endParaRPr lang="en-US" sz="2000" kern="1200" dirty="0"/>
        </a:p>
      </dsp:txBody>
      <dsp:txXfrm>
        <a:off x="3264875" y="2079"/>
        <a:ext cx="2094322" cy="1256593"/>
      </dsp:txXfrm>
    </dsp:sp>
    <dsp:sp modelId="{EB0EA6E1-E974-4B65-885E-7F41B652E11B}">
      <dsp:nvSpPr>
        <dsp:cNvPr id="0" name=""/>
        <dsp:cNvSpPr/>
      </dsp:nvSpPr>
      <dsp:spPr>
        <a:xfrm>
          <a:off x="5568630" y="2079"/>
          <a:ext cx="2094322" cy="125659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Supply &amp; Demand</a:t>
          </a:r>
          <a:endParaRPr lang="en-US" sz="2000" kern="1200"/>
        </a:p>
      </dsp:txBody>
      <dsp:txXfrm>
        <a:off x="5568630" y="2079"/>
        <a:ext cx="2094322" cy="1256593"/>
      </dsp:txXfrm>
    </dsp:sp>
    <dsp:sp modelId="{1AD33C69-6BFB-4390-B558-8CDC646D2D24}">
      <dsp:nvSpPr>
        <dsp:cNvPr id="0" name=""/>
        <dsp:cNvSpPr/>
      </dsp:nvSpPr>
      <dsp:spPr>
        <a:xfrm>
          <a:off x="7872385" y="2079"/>
          <a:ext cx="2094322" cy="125659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High Season / Low Season</a:t>
          </a:r>
          <a:endParaRPr lang="en-US" sz="2000" kern="1200"/>
        </a:p>
      </dsp:txBody>
      <dsp:txXfrm>
        <a:off x="7872385" y="2079"/>
        <a:ext cx="2094322" cy="1256593"/>
      </dsp:txXfrm>
    </dsp:sp>
    <dsp:sp modelId="{E16C1633-3800-4DC2-8BC4-99591EA4525E}">
      <dsp:nvSpPr>
        <dsp:cNvPr id="0" name=""/>
        <dsp:cNvSpPr/>
      </dsp:nvSpPr>
      <dsp:spPr>
        <a:xfrm>
          <a:off x="961120" y="1468105"/>
          <a:ext cx="2094322" cy="125659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Community Use / Usage Times</a:t>
          </a:r>
          <a:endParaRPr lang="en-US" sz="2000" kern="1200"/>
        </a:p>
      </dsp:txBody>
      <dsp:txXfrm>
        <a:off x="961120" y="1468105"/>
        <a:ext cx="2094322" cy="1256593"/>
      </dsp:txXfrm>
    </dsp:sp>
    <dsp:sp modelId="{D2D2F7F6-0119-41AD-9A56-5874036D107A}">
      <dsp:nvSpPr>
        <dsp:cNvPr id="0" name=""/>
        <dsp:cNvSpPr/>
      </dsp:nvSpPr>
      <dsp:spPr>
        <a:xfrm>
          <a:off x="3264875" y="1468105"/>
          <a:ext cx="2094322" cy="12565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Management Issues </a:t>
          </a:r>
          <a:endParaRPr lang="en-US" sz="2000" kern="1200"/>
        </a:p>
      </dsp:txBody>
      <dsp:txXfrm>
        <a:off x="3264875" y="1468105"/>
        <a:ext cx="2094322" cy="1256593"/>
      </dsp:txXfrm>
    </dsp:sp>
    <dsp:sp modelId="{7533E704-E3AE-4826-8EE3-366D567F952B}">
      <dsp:nvSpPr>
        <dsp:cNvPr id="0" name=""/>
        <dsp:cNvSpPr/>
      </dsp:nvSpPr>
      <dsp:spPr>
        <a:xfrm>
          <a:off x="5568630" y="1468105"/>
          <a:ext cx="2094322" cy="12565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Technology</a:t>
          </a:r>
          <a:endParaRPr lang="en-US" sz="2000" kern="1200"/>
        </a:p>
      </dsp:txBody>
      <dsp:txXfrm>
        <a:off x="5568630" y="1468105"/>
        <a:ext cx="2094322" cy="1256593"/>
      </dsp:txXfrm>
    </dsp:sp>
    <dsp:sp modelId="{1C2208CF-8812-4C45-B5C1-D96AE373999E}">
      <dsp:nvSpPr>
        <dsp:cNvPr id="0" name=""/>
        <dsp:cNvSpPr/>
      </dsp:nvSpPr>
      <dsp:spPr>
        <a:xfrm>
          <a:off x="7872385" y="1468105"/>
          <a:ext cx="2094322" cy="125659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Trends</a:t>
          </a:r>
          <a:endParaRPr lang="en-US" sz="2000" kern="1200"/>
        </a:p>
      </dsp:txBody>
      <dsp:txXfrm>
        <a:off x="7872385" y="1468105"/>
        <a:ext cx="2094322" cy="1256593"/>
      </dsp:txXfrm>
    </dsp:sp>
    <dsp:sp modelId="{FB0738F5-3942-43CD-8DF9-23EF01A61BF7}">
      <dsp:nvSpPr>
        <dsp:cNvPr id="0" name=""/>
        <dsp:cNvSpPr/>
      </dsp:nvSpPr>
      <dsp:spPr>
        <a:xfrm>
          <a:off x="961120" y="2934131"/>
          <a:ext cx="2094322" cy="125659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Terrorism Impacts</a:t>
          </a:r>
          <a:endParaRPr lang="en-US" sz="2000" kern="1200"/>
        </a:p>
      </dsp:txBody>
      <dsp:txXfrm>
        <a:off x="961120" y="2934131"/>
        <a:ext cx="2094322" cy="1256593"/>
      </dsp:txXfrm>
    </dsp:sp>
    <dsp:sp modelId="{5430C93C-4366-488C-8C84-16BBC2965A16}">
      <dsp:nvSpPr>
        <dsp:cNvPr id="0" name=""/>
        <dsp:cNvSpPr/>
      </dsp:nvSpPr>
      <dsp:spPr>
        <a:xfrm>
          <a:off x="3264875" y="2934131"/>
          <a:ext cx="2094322" cy="125659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Economy</a:t>
          </a:r>
          <a:endParaRPr lang="en-US" sz="2000" kern="1200"/>
        </a:p>
      </dsp:txBody>
      <dsp:txXfrm>
        <a:off x="3264875" y="2934131"/>
        <a:ext cx="2094322" cy="1256593"/>
      </dsp:txXfrm>
    </dsp:sp>
    <dsp:sp modelId="{9F209BFD-7BCE-4D01-9987-9C25532BBC15}">
      <dsp:nvSpPr>
        <dsp:cNvPr id="0" name=""/>
        <dsp:cNvSpPr/>
      </dsp:nvSpPr>
      <dsp:spPr>
        <a:xfrm>
          <a:off x="5568630" y="2934131"/>
          <a:ext cx="2094322" cy="12565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Brexit</a:t>
          </a:r>
          <a:endParaRPr lang="en-US" sz="2000" kern="1200"/>
        </a:p>
      </dsp:txBody>
      <dsp:txXfrm>
        <a:off x="5568630" y="2934131"/>
        <a:ext cx="2094322" cy="1256593"/>
      </dsp:txXfrm>
    </dsp:sp>
    <dsp:sp modelId="{6382F01A-7889-478D-AE62-B67293EE0E44}">
      <dsp:nvSpPr>
        <dsp:cNvPr id="0" name=""/>
        <dsp:cNvSpPr/>
      </dsp:nvSpPr>
      <dsp:spPr>
        <a:xfrm>
          <a:off x="7872385" y="2934131"/>
          <a:ext cx="2094322" cy="12565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Covid</a:t>
          </a:r>
          <a:endParaRPr lang="en-US" sz="2000" kern="1200"/>
        </a:p>
      </dsp:txBody>
      <dsp:txXfrm>
        <a:off x="7872385" y="2934131"/>
        <a:ext cx="2094322" cy="125659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D705B9-D9F6-45F5-9910-B9E3FD5D3FCE}">
      <dsp:nvSpPr>
        <dsp:cNvPr id="0" name=""/>
        <dsp:cNvSpPr/>
      </dsp:nvSpPr>
      <dsp:spPr>
        <a:xfrm>
          <a:off x="3735" y="74113"/>
          <a:ext cx="2022288" cy="121337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Risk Management</a:t>
          </a:r>
          <a:endParaRPr lang="en-US" sz="2400" kern="1200"/>
        </a:p>
      </dsp:txBody>
      <dsp:txXfrm>
        <a:off x="3735" y="74113"/>
        <a:ext cx="2022288" cy="1213373"/>
      </dsp:txXfrm>
    </dsp:sp>
    <dsp:sp modelId="{F6053A2C-29DD-4712-80C2-BA215565985A}">
      <dsp:nvSpPr>
        <dsp:cNvPr id="0" name=""/>
        <dsp:cNvSpPr/>
      </dsp:nvSpPr>
      <dsp:spPr>
        <a:xfrm>
          <a:off x="2228252" y="74113"/>
          <a:ext cx="2022288" cy="121337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Contingency</a:t>
          </a:r>
          <a:endParaRPr lang="en-US" sz="2400" kern="1200"/>
        </a:p>
      </dsp:txBody>
      <dsp:txXfrm>
        <a:off x="2228252" y="74113"/>
        <a:ext cx="2022288" cy="1213373"/>
      </dsp:txXfrm>
    </dsp:sp>
    <dsp:sp modelId="{C8DE6E25-EF53-40AD-A426-6B26C5E2C1E8}">
      <dsp:nvSpPr>
        <dsp:cNvPr id="0" name=""/>
        <dsp:cNvSpPr/>
      </dsp:nvSpPr>
      <dsp:spPr>
        <a:xfrm>
          <a:off x="4452770" y="74113"/>
          <a:ext cx="2022288" cy="121337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Purple Book – Festivals Operations</a:t>
          </a:r>
          <a:endParaRPr lang="en-US" sz="2400" kern="1200"/>
        </a:p>
      </dsp:txBody>
      <dsp:txXfrm>
        <a:off x="4452770" y="74113"/>
        <a:ext cx="2022288" cy="1213373"/>
      </dsp:txXfrm>
    </dsp:sp>
    <dsp:sp modelId="{A75BEB8D-DA2B-4A5E-869B-63D6B7B2A517}">
      <dsp:nvSpPr>
        <dsp:cNvPr id="0" name=""/>
        <dsp:cNvSpPr/>
      </dsp:nvSpPr>
      <dsp:spPr>
        <a:xfrm>
          <a:off x="6677287" y="74113"/>
          <a:ext cx="2022288" cy="121337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Green Book – Sports Events Operations</a:t>
          </a:r>
          <a:endParaRPr lang="en-US" sz="2400" kern="1200"/>
        </a:p>
      </dsp:txBody>
      <dsp:txXfrm>
        <a:off x="6677287" y="74113"/>
        <a:ext cx="2022288" cy="1213373"/>
      </dsp:txXfrm>
    </dsp:sp>
    <dsp:sp modelId="{33BEB9BB-084D-45F5-9A5A-56F52D54E152}">
      <dsp:nvSpPr>
        <dsp:cNvPr id="0" name=""/>
        <dsp:cNvSpPr/>
      </dsp:nvSpPr>
      <dsp:spPr>
        <a:xfrm>
          <a:off x="8901805" y="74113"/>
          <a:ext cx="2022288" cy="121337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Martyn’s Law</a:t>
          </a:r>
          <a:endParaRPr lang="en-US" sz="2400" kern="1200"/>
        </a:p>
      </dsp:txBody>
      <dsp:txXfrm>
        <a:off x="8901805" y="74113"/>
        <a:ext cx="2022288" cy="1213373"/>
      </dsp:txXfrm>
    </dsp:sp>
    <dsp:sp modelId="{669E0911-3B5A-46C6-92CA-555E124B3681}">
      <dsp:nvSpPr>
        <dsp:cNvPr id="0" name=""/>
        <dsp:cNvSpPr/>
      </dsp:nvSpPr>
      <dsp:spPr>
        <a:xfrm>
          <a:off x="3735" y="1489715"/>
          <a:ext cx="2022288" cy="121337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Hotel Management – Operations</a:t>
          </a:r>
          <a:endParaRPr lang="en-US" sz="2400" kern="1200"/>
        </a:p>
      </dsp:txBody>
      <dsp:txXfrm>
        <a:off x="3735" y="1489715"/>
        <a:ext cx="2022288" cy="1213373"/>
      </dsp:txXfrm>
    </dsp:sp>
    <dsp:sp modelId="{06CDD431-0870-4CC3-B22C-216EBF620884}">
      <dsp:nvSpPr>
        <dsp:cNvPr id="0" name=""/>
        <dsp:cNvSpPr/>
      </dsp:nvSpPr>
      <dsp:spPr>
        <a:xfrm>
          <a:off x="2228252" y="1489715"/>
          <a:ext cx="2022288" cy="121337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Policies and Procedures</a:t>
          </a:r>
          <a:endParaRPr lang="en-US" sz="2400" kern="1200"/>
        </a:p>
      </dsp:txBody>
      <dsp:txXfrm>
        <a:off x="2228252" y="1489715"/>
        <a:ext cx="2022288" cy="1213373"/>
      </dsp:txXfrm>
    </dsp:sp>
    <dsp:sp modelId="{46A40F41-7FE6-4520-847C-0CB077E2C4E8}">
      <dsp:nvSpPr>
        <dsp:cNvPr id="0" name=""/>
        <dsp:cNvSpPr/>
      </dsp:nvSpPr>
      <dsp:spPr>
        <a:xfrm>
          <a:off x="4452770" y="1489715"/>
          <a:ext cx="2022288" cy="121337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Licencing and Legalities</a:t>
          </a:r>
          <a:endParaRPr lang="en-US" sz="2400" kern="1200"/>
        </a:p>
      </dsp:txBody>
      <dsp:txXfrm>
        <a:off x="4452770" y="1489715"/>
        <a:ext cx="2022288" cy="1213373"/>
      </dsp:txXfrm>
    </dsp:sp>
    <dsp:sp modelId="{4E9D21A2-07FB-4A0E-9219-C25AE9F00614}">
      <dsp:nvSpPr>
        <dsp:cNvPr id="0" name=""/>
        <dsp:cNvSpPr/>
      </dsp:nvSpPr>
      <dsp:spPr>
        <a:xfrm>
          <a:off x="6677287" y="1489715"/>
          <a:ext cx="2022288" cy="121337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Events Operations</a:t>
          </a:r>
          <a:endParaRPr lang="en-US" sz="2400" kern="1200"/>
        </a:p>
      </dsp:txBody>
      <dsp:txXfrm>
        <a:off x="6677287" y="1489715"/>
        <a:ext cx="2022288" cy="1213373"/>
      </dsp:txXfrm>
    </dsp:sp>
    <dsp:sp modelId="{61DED280-D4DC-4880-840F-F14CC71B0E71}">
      <dsp:nvSpPr>
        <dsp:cNvPr id="0" name=""/>
        <dsp:cNvSpPr/>
      </dsp:nvSpPr>
      <dsp:spPr>
        <a:xfrm>
          <a:off x="8901805" y="1489715"/>
          <a:ext cx="2022288" cy="121337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Special Facilities Operations</a:t>
          </a:r>
          <a:endParaRPr lang="en-US" sz="2400" kern="1200"/>
        </a:p>
      </dsp:txBody>
      <dsp:txXfrm>
        <a:off x="8901805" y="1489715"/>
        <a:ext cx="2022288" cy="1213373"/>
      </dsp:txXfrm>
    </dsp:sp>
    <dsp:sp modelId="{526A0733-AEA7-4DAE-89FE-0794BE785B02}">
      <dsp:nvSpPr>
        <dsp:cNvPr id="0" name=""/>
        <dsp:cNvSpPr/>
      </dsp:nvSpPr>
      <dsp:spPr>
        <a:xfrm>
          <a:off x="1115993" y="2905317"/>
          <a:ext cx="2022288" cy="121337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Yield Management </a:t>
          </a:r>
          <a:endParaRPr lang="en-US" sz="2400" kern="1200"/>
        </a:p>
      </dsp:txBody>
      <dsp:txXfrm>
        <a:off x="1115993" y="2905317"/>
        <a:ext cx="2022288" cy="1213373"/>
      </dsp:txXfrm>
    </dsp:sp>
    <dsp:sp modelId="{2CC2FEE2-B584-4E22-88B0-2A8AC69104E3}">
      <dsp:nvSpPr>
        <dsp:cNvPr id="0" name=""/>
        <dsp:cNvSpPr/>
      </dsp:nvSpPr>
      <dsp:spPr>
        <a:xfrm>
          <a:off x="3340511" y="2905317"/>
          <a:ext cx="2022288" cy="121337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Primary &amp; Secondary Spend</a:t>
          </a:r>
          <a:endParaRPr lang="en-US" sz="2400" kern="1200"/>
        </a:p>
      </dsp:txBody>
      <dsp:txXfrm>
        <a:off x="3340511" y="2905317"/>
        <a:ext cx="2022288" cy="1213373"/>
      </dsp:txXfrm>
    </dsp:sp>
    <dsp:sp modelId="{487E665E-BEC7-4E4A-A4BE-C98C6EC1E06D}">
      <dsp:nvSpPr>
        <dsp:cNvPr id="0" name=""/>
        <dsp:cNvSpPr/>
      </dsp:nvSpPr>
      <dsp:spPr>
        <a:xfrm>
          <a:off x="5565028" y="2905317"/>
          <a:ext cx="2022288" cy="121337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Performance Reviews</a:t>
          </a:r>
          <a:endParaRPr lang="en-US" sz="2400" kern="1200"/>
        </a:p>
      </dsp:txBody>
      <dsp:txXfrm>
        <a:off x="5565028" y="2905317"/>
        <a:ext cx="2022288" cy="1213373"/>
      </dsp:txXfrm>
    </dsp:sp>
    <dsp:sp modelId="{3F4630CA-356B-4737-831E-276D378A963A}">
      <dsp:nvSpPr>
        <dsp:cNvPr id="0" name=""/>
        <dsp:cNvSpPr/>
      </dsp:nvSpPr>
      <dsp:spPr>
        <a:xfrm>
          <a:off x="7789546" y="2905317"/>
          <a:ext cx="2022288" cy="121337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KPI’s &amp; ROI’s</a:t>
          </a:r>
          <a:endParaRPr lang="en-US" sz="2400" kern="1200"/>
        </a:p>
      </dsp:txBody>
      <dsp:txXfrm>
        <a:off x="7789546" y="2905317"/>
        <a:ext cx="2022288" cy="121337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427109-20A3-4DAC-9C0B-29065AE6EFAE}">
      <dsp:nvSpPr>
        <dsp:cNvPr id="0" name=""/>
        <dsp:cNvSpPr/>
      </dsp:nvSpPr>
      <dsp:spPr>
        <a:xfrm>
          <a:off x="684914" y="1016402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760081-76D2-4ECD-8C96-9EDCDA16C80C}">
      <dsp:nvSpPr>
        <dsp:cNvPr id="0" name=""/>
        <dsp:cNvSpPr/>
      </dsp:nvSpPr>
      <dsp:spPr>
        <a:xfrm>
          <a:off x="91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0EF4BA-561B-4601-83FD-A87131F3C480}">
      <dsp:nvSpPr>
        <dsp:cNvPr id="0" name=""/>
        <dsp:cNvSpPr/>
      </dsp:nvSpPr>
      <dsp:spPr>
        <a:xfrm>
          <a:off x="33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Introduction</a:t>
          </a:r>
          <a:endParaRPr lang="en-US" sz="2200" kern="1200"/>
        </a:p>
      </dsp:txBody>
      <dsp:txXfrm>
        <a:off x="333914" y="2456402"/>
        <a:ext cx="1800000" cy="720000"/>
      </dsp:txXfrm>
    </dsp:sp>
    <dsp:sp modelId="{DBEE9773-672D-4A8A-9802-3C233664B9F6}">
      <dsp:nvSpPr>
        <dsp:cNvPr id="0" name=""/>
        <dsp:cNvSpPr/>
      </dsp:nvSpPr>
      <dsp:spPr>
        <a:xfrm>
          <a:off x="2799914" y="1016402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52B586-4C2E-46BA-8938-18DFDF7022FD}">
      <dsp:nvSpPr>
        <dsp:cNvPr id="0" name=""/>
        <dsp:cNvSpPr/>
      </dsp:nvSpPr>
      <dsp:spPr>
        <a:xfrm>
          <a:off x="3033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DCD79C-E330-4B0D-9522-33816927092B}">
      <dsp:nvSpPr>
        <dsp:cNvPr id="0" name=""/>
        <dsp:cNvSpPr/>
      </dsp:nvSpPr>
      <dsp:spPr>
        <a:xfrm>
          <a:off x="2448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Handbook</a:t>
          </a:r>
          <a:endParaRPr lang="en-US" sz="2200" kern="1200"/>
        </a:p>
      </dsp:txBody>
      <dsp:txXfrm>
        <a:off x="2448914" y="2456402"/>
        <a:ext cx="1800000" cy="720000"/>
      </dsp:txXfrm>
    </dsp:sp>
    <dsp:sp modelId="{27593411-FE48-4DEB-94E0-67D11BA514BE}">
      <dsp:nvSpPr>
        <dsp:cNvPr id="0" name=""/>
        <dsp:cNvSpPr/>
      </dsp:nvSpPr>
      <dsp:spPr>
        <a:xfrm>
          <a:off x="4914914" y="1016402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BB81DA-1E92-481E-9137-010CDFF86860}">
      <dsp:nvSpPr>
        <dsp:cNvPr id="0" name=""/>
        <dsp:cNvSpPr/>
      </dsp:nvSpPr>
      <dsp:spPr>
        <a:xfrm>
          <a:off x="514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BE3A08-0A62-4E06-975B-68B424139622}">
      <dsp:nvSpPr>
        <dsp:cNvPr id="0" name=""/>
        <dsp:cNvSpPr/>
      </dsp:nvSpPr>
      <dsp:spPr>
        <a:xfrm>
          <a:off x="456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 dirty="0"/>
            <a:t>Teaching Schedule</a:t>
          </a:r>
          <a:endParaRPr lang="en-US" sz="2200" kern="1200" dirty="0"/>
        </a:p>
      </dsp:txBody>
      <dsp:txXfrm>
        <a:off x="4563914" y="2456402"/>
        <a:ext cx="1800000" cy="720000"/>
      </dsp:txXfrm>
    </dsp:sp>
    <dsp:sp modelId="{A365777D-8ED7-407B-AAFC-E4B000441930}">
      <dsp:nvSpPr>
        <dsp:cNvPr id="0" name=""/>
        <dsp:cNvSpPr/>
      </dsp:nvSpPr>
      <dsp:spPr>
        <a:xfrm>
          <a:off x="7029914" y="1016402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472F06-9950-4B0F-BFD4-CEBEBC5D09D2}">
      <dsp:nvSpPr>
        <dsp:cNvPr id="0" name=""/>
        <dsp:cNvSpPr/>
      </dsp:nvSpPr>
      <dsp:spPr>
        <a:xfrm>
          <a:off x="7263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7C6012-A555-4AC5-BAC3-6158CA8C1A82}">
      <dsp:nvSpPr>
        <dsp:cNvPr id="0" name=""/>
        <dsp:cNvSpPr/>
      </dsp:nvSpPr>
      <dsp:spPr>
        <a:xfrm>
          <a:off x="6678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Assignments</a:t>
          </a:r>
          <a:endParaRPr lang="en-US" sz="2200" kern="1200"/>
        </a:p>
      </dsp:txBody>
      <dsp:txXfrm>
        <a:off x="6678914" y="2456402"/>
        <a:ext cx="1800000" cy="720000"/>
      </dsp:txXfrm>
    </dsp:sp>
    <dsp:sp modelId="{3E0D331B-7276-4C5A-B19F-BFB4B3A3D296}">
      <dsp:nvSpPr>
        <dsp:cNvPr id="0" name=""/>
        <dsp:cNvSpPr/>
      </dsp:nvSpPr>
      <dsp:spPr>
        <a:xfrm>
          <a:off x="9144914" y="1016402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AD6370-047E-47AF-802B-E09DE38A8556}">
      <dsp:nvSpPr>
        <dsp:cNvPr id="0" name=""/>
        <dsp:cNvSpPr/>
      </dsp:nvSpPr>
      <dsp:spPr>
        <a:xfrm>
          <a:off x="937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AFD872-B582-4B45-9B37-04C4F107BF3C}">
      <dsp:nvSpPr>
        <dsp:cNvPr id="0" name=""/>
        <dsp:cNvSpPr/>
      </dsp:nvSpPr>
      <dsp:spPr>
        <a:xfrm>
          <a:off x="879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Keynote</a:t>
          </a:r>
          <a:endParaRPr lang="en-US" sz="2200" kern="1200"/>
        </a:p>
      </dsp:txBody>
      <dsp:txXfrm>
        <a:off x="8793914" y="2456402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61090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554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6782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48945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1/28/2026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18100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1/28/2026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47941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1/28/2026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90804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104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2283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46146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834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smtClean="0"/>
              <a:pPr/>
              <a:t>1/28/2026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8357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udio sound board">
            <a:extLst>
              <a:ext uri="{FF2B5EF4-FFF2-40B4-BE49-F238E27FC236}">
                <a16:creationId xmlns:a16="http://schemas.microsoft.com/office/drawing/2014/main" id="{C49B3F61-293C-6B6A-3290-639744DFDD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37518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Operations Management </a:t>
            </a:r>
            <a:br>
              <a:rPr lang="en-GB" b="1" dirty="0">
                <a:solidFill>
                  <a:srgbClr val="FFFFFF"/>
                </a:solidFill>
              </a:rPr>
            </a:br>
            <a:r>
              <a:rPr lang="en-GB" b="1" dirty="0">
                <a:solidFill>
                  <a:srgbClr val="FFFFFF"/>
                </a:solidFill>
              </a:rPr>
              <a:t>Module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Level 5 – Introduction to Operations </a:t>
            </a:r>
          </a:p>
          <a:p>
            <a:endParaRPr lang="en-GB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5230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EB2605-1967-B6E0-5B45-6F3407776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AIMS OF THE SESSION</a:t>
            </a:r>
          </a:p>
        </p:txBody>
      </p:sp>
      <p:graphicFrame>
        <p:nvGraphicFramePr>
          <p:cNvPr id="17" name="Content Placeholder 5">
            <a:extLst>
              <a:ext uri="{FF2B5EF4-FFF2-40B4-BE49-F238E27FC236}">
                <a16:creationId xmlns:a16="http://schemas.microsoft.com/office/drawing/2014/main" id="{B68E275F-CEC5-7DDC-8EB7-E4C2E4EA2AC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107064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          </a:t>
            </a:r>
            <a:r>
              <a:rPr lang="en-GB" sz="4000" b="1">
                <a:solidFill>
                  <a:srgbClr val="FFFFFF"/>
                </a:solidFill>
              </a:rPr>
              <a:t>What is Operations Management?</a:t>
            </a:r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8639D30C-BFE2-48FB-6B11-D978DABEC9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044270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22049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    </a:t>
            </a:r>
            <a:r>
              <a:rPr lang="en-GB" sz="4000" b="1">
                <a:solidFill>
                  <a:srgbClr val="FFFFFF"/>
                </a:solidFill>
              </a:rPr>
              <a:t>Operational Responsibilities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13D890C5-FAE9-6007-C3CD-1212E33864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125152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237443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 </a:t>
            </a:r>
            <a:r>
              <a:rPr lang="en-GB" sz="4000" b="1">
                <a:solidFill>
                  <a:srgbClr val="FFFFFF"/>
                </a:solidFill>
              </a:rPr>
              <a:t>Operational Processes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BDC99020-43D7-B6A9-4661-0686707D8F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245671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36978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Performance Management Reviews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EC9973E9-BF51-1740-3F19-9597BBD29F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601742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363120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Operational Issues 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1EDC4D86-328B-7ED3-3C5C-8D872FE582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343424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238355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                      </a:t>
            </a:r>
            <a:r>
              <a:rPr lang="en-GB" sz="4000" b="1">
                <a:solidFill>
                  <a:srgbClr val="FFFFFF"/>
                </a:solidFill>
              </a:rPr>
              <a:t>Topics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69A88BAC-D76A-CF6C-3343-731D37A113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706403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704661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-69011"/>
            <a:ext cx="10515600" cy="724619"/>
          </a:xfrm>
        </p:spPr>
        <p:txBody>
          <a:bodyPr/>
          <a:lstStyle/>
          <a:p>
            <a:r>
              <a:rPr lang="en-GB" dirty="0"/>
              <a:t>             </a:t>
            </a:r>
            <a:r>
              <a:rPr lang="en-GB" b="1" dirty="0"/>
              <a:t>Assignment  - Operations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9781" y="655609"/>
            <a:ext cx="12002219" cy="6202392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Operations Planning for a New Opening  – You must consider the operational and planning procedures and risks for this assignment.</a:t>
            </a:r>
          </a:p>
          <a:p>
            <a:endParaRPr lang="en-GB" b="1" dirty="0"/>
          </a:p>
          <a:p>
            <a:r>
              <a:rPr lang="en-GB" b="1" dirty="0"/>
              <a:t>Event, Hotel or Attractions</a:t>
            </a:r>
          </a:p>
          <a:p>
            <a:endParaRPr lang="en-GB" b="1" dirty="0"/>
          </a:p>
          <a:p>
            <a:r>
              <a:rPr lang="en-GB" b="1" dirty="0"/>
              <a:t>PART 1</a:t>
            </a:r>
          </a:p>
          <a:p>
            <a:r>
              <a:rPr lang="en-GB" b="1" dirty="0"/>
              <a:t>Mission, Vision, Operational Aims &amp; Objectives</a:t>
            </a:r>
          </a:p>
          <a:p>
            <a:r>
              <a:rPr lang="en-GB" b="1" dirty="0"/>
              <a:t>Licencing &amp; </a:t>
            </a:r>
            <a:r>
              <a:rPr lang="en-GB" b="1" dirty="0" err="1"/>
              <a:t>LegaI</a:t>
            </a:r>
            <a:r>
              <a:rPr lang="en-GB" b="1" dirty="0"/>
              <a:t> Issues</a:t>
            </a:r>
          </a:p>
          <a:p>
            <a:r>
              <a:rPr lang="en-GB" b="1" dirty="0"/>
              <a:t>Operational Policies and Procedures – Operational Responsibilities</a:t>
            </a:r>
          </a:p>
          <a:p>
            <a:r>
              <a:rPr lang="en-GB" b="1" dirty="0"/>
              <a:t>Risk Assessment &amp; Contingency </a:t>
            </a:r>
            <a:r>
              <a:rPr lang="en-GB" b="1" dirty="0" err="1"/>
              <a:t>PIanning</a:t>
            </a:r>
            <a:r>
              <a:rPr lang="en-GB" b="1" dirty="0"/>
              <a:t> (Related to Martyn’s </a:t>
            </a:r>
            <a:r>
              <a:rPr lang="en-GB" b="1" dirty="0" err="1"/>
              <a:t>Iaw</a:t>
            </a:r>
            <a:r>
              <a:rPr lang="en-GB" b="1" dirty="0"/>
              <a:t>)</a:t>
            </a:r>
          </a:p>
          <a:p>
            <a:r>
              <a:rPr lang="en-GB" b="1" dirty="0"/>
              <a:t>Key Performance Indicators - KPI’S</a:t>
            </a:r>
          </a:p>
          <a:p>
            <a:endParaRPr lang="en-GB" b="1" dirty="0"/>
          </a:p>
          <a:p>
            <a:r>
              <a:rPr lang="en-GB" b="1" dirty="0"/>
              <a:t>PART 2 &amp; 3</a:t>
            </a:r>
          </a:p>
          <a:p>
            <a:r>
              <a:rPr lang="en-GB" b="1" dirty="0"/>
              <a:t>HR (Recruitment &amp; Selection, Talent Development &amp; Workforce Planning)</a:t>
            </a:r>
          </a:p>
          <a:p>
            <a:r>
              <a:rPr lang="en-GB" b="1" dirty="0"/>
              <a:t>Financial Management (Budgets, Forecasts, </a:t>
            </a:r>
            <a:r>
              <a:rPr lang="en-GB" b="1" dirty="0" err="1"/>
              <a:t>YieId</a:t>
            </a:r>
            <a:r>
              <a:rPr lang="en-GB" b="1" dirty="0"/>
              <a:t>, ROI, Profit &amp; </a:t>
            </a:r>
            <a:r>
              <a:rPr lang="en-GB" b="1" dirty="0" err="1"/>
              <a:t>Ioss</a:t>
            </a:r>
            <a:r>
              <a:rPr lang="en-GB" b="1" dirty="0"/>
              <a:t>)</a:t>
            </a:r>
          </a:p>
          <a:p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8384841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D1F3A6-5D4C-2306-6B1F-594C5F355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SESSION REVIEW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3E27A8-F66E-C19F-F212-ED48FF52CF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424047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04553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410</Words>
  <Application>Microsoft Office PowerPoint</Application>
  <PresentationFormat>Widescreen</PresentationFormat>
  <Paragraphs>102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Operations Management  Module</vt:lpstr>
      <vt:lpstr>AIMS OF THE SESSION</vt:lpstr>
      <vt:lpstr>          What is Operations Management?</vt:lpstr>
      <vt:lpstr>    Operational Responsibilities</vt:lpstr>
      <vt:lpstr> Operational Processes</vt:lpstr>
      <vt:lpstr>Performance Management Reviews</vt:lpstr>
      <vt:lpstr>Operational Issues </vt:lpstr>
      <vt:lpstr>                      Topics</vt:lpstr>
      <vt:lpstr>             Assignment  - Operations</vt:lpstr>
      <vt:lpstr>SESSION REVIEW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Operations Management  Module</dc:title>
  <dc:creator>Jacqui Jones</dc:creator>
  <cp:lastModifiedBy>Jacqui Jones</cp:lastModifiedBy>
  <cp:revision>5</cp:revision>
  <dcterms:created xsi:type="dcterms:W3CDTF">2020-09-29T20:16:14Z</dcterms:created>
  <dcterms:modified xsi:type="dcterms:W3CDTF">2026-01-28T23:34:29Z</dcterms:modified>
</cp:coreProperties>
</file>