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257" r:id="rId3"/>
    <p:sldId id="263" r:id="rId4"/>
    <p:sldId id="258" r:id="rId5"/>
    <p:sldId id="264" r:id="rId6"/>
    <p:sldId id="265" r:id="rId7"/>
    <p:sldId id="266" r:id="rId8"/>
    <p:sldId id="267" r:id="rId9"/>
    <p:sldId id="262" r:id="rId10"/>
    <p:sldId id="268" r:id="rId11"/>
    <p:sldId id="272" r:id="rId12"/>
    <p:sldId id="269" r:id="rId13"/>
    <p:sldId id="273" r:id="rId14"/>
    <p:sldId id="270" r:id="rId15"/>
    <p:sldId id="271"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A9AFC8-669C-360C-19B1-E606F20496D6}" v="2181" dt="2026-10-10T11:04:09.4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usama Shoaib (2431279)" userId="S::2431279@student.uwtsd.ac.uk::a419c28e-1efe-47d4-8be9-00de0319c397" providerId="AD" clId="Web-{624AC25B-C5CF-56F8-113A-288DAC6D3789}"/>
    <pc:docChg chg="addSld modSld">
      <pc:chgData name="Ousama Shoaib (2431279)" userId="S::2431279@student.uwtsd.ac.uk::a419c28e-1efe-47d4-8be9-00de0319c397" providerId="AD" clId="Web-{624AC25B-C5CF-56F8-113A-288DAC6D3789}" dt="2026-09-24T14:51:28.375" v="955"/>
      <pc:docMkLst>
        <pc:docMk/>
      </pc:docMkLst>
      <pc:sldChg chg="addSp delSp modSp addAnim">
        <pc:chgData name="Ousama Shoaib (2431279)" userId="S::2431279@student.uwtsd.ac.uk::a419c28e-1efe-47d4-8be9-00de0319c397" providerId="AD" clId="Web-{624AC25B-C5CF-56F8-113A-288DAC6D3789}" dt="2026-09-24T14:34:24.871" v="593" actId="20577"/>
        <pc:sldMkLst>
          <pc:docMk/>
          <pc:sldMk cId="2503718923" sldId="257"/>
        </pc:sldMkLst>
        <pc:spChg chg="add mod">
          <ac:chgData name="Ousama Shoaib (2431279)" userId="S::2431279@student.uwtsd.ac.uk::a419c28e-1efe-47d4-8be9-00de0319c397" providerId="AD" clId="Web-{624AC25B-C5CF-56F8-113A-288DAC6D3789}" dt="2026-09-24T14:33:16.710" v="571" actId="20577"/>
          <ac:spMkLst>
            <pc:docMk/>
            <pc:sldMk cId="2503718923" sldId="257"/>
            <ac:spMk id="2" creationId="{0169D481-2A27-F9F4-B195-B1F446AACC6E}"/>
          </ac:spMkLst>
        </pc:spChg>
        <pc:spChg chg="mod">
          <ac:chgData name="Ousama Shoaib (2431279)" userId="S::2431279@student.uwtsd.ac.uk::a419c28e-1efe-47d4-8be9-00de0319c397" providerId="AD" clId="Web-{624AC25B-C5CF-56F8-113A-288DAC6D3789}" dt="2026-09-24T14:34:24.871" v="593" actId="20577"/>
          <ac:spMkLst>
            <pc:docMk/>
            <pc:sldMk cId="2503718923" sldId="257"/>
            <ac:spMk id="4" creationId="{EC390A5A-586D-0611-7A4E-D7A52DA95175}"/>
          </ac:spMkLst>
        </pc:spChg>
        <pc:spChg chg="add mod">
          <ac:chgData name="Ousama Shoaib (2431279)" userId="S::2431279@student.uwtsd.ac.uk::a419c28e-1efe-47d4-8be9-00de0319c397" providerId="AD" clId="Web-{624AC25B-C5CF-56F8-113A-288DAC6D3789}" dt="2026-09-24T13:57:24.253" v="541" actId="20577"/>
          <ac:spMkLst>
            <pc:docMk/>
            <pc:sldMk cId="2503718923" sldId="257"/>
            <ac:spMk id="6" creationId="{5B5234C1-5DA8-5595-ADA8-44BAF5E20DF5}"/>
          </ac:spMkLst>
        </pc:spChg>
        <pc:spChg chg="add mod">
          <ac:chgData name="Ousama Shoaib (2431279)" userId="S::2431279@student.uwtsd.ac.uk::a419c28e-1efe-47d4-8be9-00de0319c397" providerId="AD" clId="Web-{624AC25B-C5CF-56F8-113A-288DAC6D3789}" dt="2026-09-24T14:32:59.739" v="569" actId="1076"/>
          <ac:spMkLst>
            <pc:docMk/>
            <pc:sldMk cId="2503718923" sldId="257"/>
            <ac:spMk id="7" creationId="{921879FF-1650-ACE1-9FFA-7C1AE5D42078}"/>
          </ac:spMkLst>
        </pc:spChg>
      </pc:sldChg>
      <pc:sldChg chg="addSp delSp modSp new addAnim delAnim">
        <pc:chgData name="Ousama Shoaib (2431279)" userId="S::2431279@student.uwtsd.ac.uk::a419c28e-1efe-47d4-8be9-00de0319c397" providerId="AD" clId="Web-{624AC25B-C5CF-56F8-113A-288DAC6D3789}" dt="2026-09-24T14:51:28.375" v="955"/>
        <pc:sldMkLst>
          <pc:docMk/>
          <pc:sldMk cId="4064516139" sldId="258"/>
        </pc:sldMkLst>
        <pc:spChg chg="add del mod">
          <ac:chgData name="Ousama Shoaib (2431279)" userId="S::2431279@student.uwtsd.ac.uk::a419c28e-1efe-47d4-8be9-00de0319c397" providerId="AD" clId="Web-{624AC25B-C5CF-56F8-113A-288DAC6D3789}" dt="2026-09-24T14:34:16.371" v="591" actId="20577"/>
          <ac:spMkLst>
            <pc:docMk/>
            <pc:sldMk cId="4064516139" sldId="258"/>
            <ac:spMk id="3" creationId="{6BDB693E-91CA-B2CB-8705-6C690FC9E4DD}"/>
          </ac:spMkLst>
        </pc:spChg>
        <pc:spChg chg="add mod">
          <ac:chgData name="Ousama Shoaib (2431279)" userId="S::2431279@student.uwtsd.ac.uk::a419c28e-1efe-47d4-8be9-00de0319c397" providerId="AD" clId="Web-{624AC25B-C5CF-56F8-113A-288DAC6D3789}" dt="2026-09-24T14:38:35.485" v="613" actId="20577"/>
          <ac:spMkLst>
            <pc:docMk/>
            <pc:sldMk cId="4064516139" sldId="258"/>
            <ac:spMk id="4" creationId="{1325BB12-CD9A-F5C7-7D71-F483097AB3D1}"/>
          </ac:spMkLst>
        </pc:spChg>
      </pc:sldChg>
    </pc:docChg>
  </pc:docChgLst>
  <pc:docChgLst>
    <pc:chgData name="Ousama Shoaib (2431279)" userId="S::2431279@student.uwtsd.ac.uk::a419c28e-1efe-47d4-8be9-00de0319c397" providerId="AD" clId="Web-{ED06F8D1-9813-2FCD-C2B1-6A19DF3F7BD6}"/>
    <pc:docChg chg="addSld delSld modSld sldOrd">
      <pc:chgData name="Ousama Shoaib (2431279)" userId="S::2431279@student.uwtsd.ac.uk::a419c28e-1efe-47d4-8be9-00de0319c397" providerId="AD" clId="Web-{ED06F8D1-9813-2FCD-C2B1-6A19DF3F7BD6}" dt="2026-09-29T10:06:15.389" v="3011" actId="20577"/>
      <pc:docMkLst>
        <pc:docMk/>
      </pc:docMkLst>
      <pc:sldChg chg="modSp">
        <pc:chgData name="Ousama Shoaib (2431279)" userId="S::2431279@student.uwtsd.ac.uk::a419c28e-1efe-47d4-8be9-00de0319c397" providerId="AD" clId="Web-{ED06F8D1-9813-2FCD-C2B1-6A19DF3F7BD6}" dt="2026-09-29T07:34:43.827" v="24" actId="20577"/>
        <pc:sldMkLst>
          <pc:docMk/>
          <pc:sldMk cId="2503718923" sldId="257"/>
        </pc:sldMkLst>
        <pc:spChg chg="mod">
          <ac:chgData name="Ousama Shoaib (2431279)" userId="S::2431279@student.uwtsd.ac.uk::a419c28e-1efe-47d4-8be9-00de0319c397" providerId="AD" clId="Web-{ED06F8D1-9813-2FCD-C2B1-6A19DF3F7BD6}" dt="2026-09-29T07:34:34.701" v="20" actId="20577"/>
          <ac:spMkLst>
            <pc:docMk/>
            <pc:sldMk cId="2503718923" sldId="257"/>
            <ac:spMk id="2" creationId="{0169D481-2A27-F9F4-B195-B1F446AACC6E}"/>
          </ac:spMkLst>
        </pc:spChg>
        <pc:spChg chg="mod">
          <ac:chgData name="Ousama Shoaib (2431279)" userId="S::2431279@student.uwtsd.ac.uk::a419c28e-1efe-47d4-8be9-00de0319c397" providerId="AD" clId="Web-{ED06F8D1-9813-2FCD-C2B1-6A19DF3F7BD6}" dt="2026-09-29T07:34:38.327" v="22" actId="20577"/>
          <ac:spMkLst>
            <pc:docMk/>
            <pc:sldMk cId="2503718923" sldId="257"/>
            <ac:spMk id="6" creationId="{5B5234C1-5DA8-5595-ADA8-44BAF5E20DF5}"/>
          </ac:spMkLst>
        </pc:spChg>
        <pc:spChg chg="mod">
          <ac:chgData name="Ousama Shoaib (2431279)" userId="S::2431279@student.uwtsd.ac.uk::a419c28e-1efe-47d4-8be9-00de0319c397" providerId="AD" clId="Web-{ED06F8D1-9813-2FCD-C2B1-6A19DF3F7BD6}" dt="2026-09-29T07:34:43.827" v="24" actId="20577"/>
          <ac:spMkLst>
            <pc:docMk/>
            <pc:sldMk cId="2503718923" sldId="257"/>
            <ac:spMk id="7" creationId="{921879FF-1650-ACE1-9FFA-7C1AE5D42078}"/>
          </ac:spMkLst>
        </pc:spChg>
      </pc:sldChg>
      <pc:sldChg chg="addSp modSp addAnim">
        <pc:chgData name="Ousama Shoaib (2431279)" userId="S::2431279@student.uwtsd.ac.uk::a419c28e-1efe-47d4-8be9-00de0319c397" providerId="AD" clId="Web-{ED06F8D1-9813-2FCD-C2B1-6A19DF3F7BD6}" dt="2026-09-29T09:14:01.334" v="2250"/>
        <pc:sldMkLst>
          <pc:docMk/>
          <pc:sldMk cId="4064516139" sldId="258"/>
        </pc:sldMkLst>
        <pc:spChg chg="add mod">
          <ac:chgData name="Ousama Shoaib (2431279)" userId="S::2431279@student.uwtsd.ac.uk::a419c28e-1efe-47d4-8be9-00de0319c397" providerId="AD" clId="Web-{ED06F8D1-9813-2FCD-C2B1-6A19DF3F7BD6}" dt="2026-09-29T09:13:49.599" v="2249" actId="20577"/>
          <ac:spMkLst>
            <pc:docMk/>
            <pc:sldMk cId="4064516139" sldId="258"/>
            <ac:spMk id="5" creationId="{2BBBCDBB-9ACF-4395-BD0F-1B7B6B272964}"/>
          </ac:spMkLst>
        </pc:spChg>
        <pc:spChg chg="mod">
          <ac:chgData name="Ousama Shoaib (2431279)" userId="S::2431279@student.uwtsd.ac.uk::a419c28e-1efe-47d4-8be9-00de0319c397" providerId="AD" clId="Web-{ED06F8D1-9813-2FCD-C2B1-6A19DF3F7BD6}" dt="2026-09-29T09:09:03.698" v="2132" actId="1076"/>
          <ac:spMkLst>
            <pc:docMk/>
            <pc:sldMk cId="4064516139" sldId="258"/>
            <ac:spMk id="12" creationId="{3B352943-0E75-4EA3-2EFB-54B0AF9F4BAB}"/>
          </ac:spMkLst>
        </pc:spChg>
        <pc:graphicFrameChg chg="mod modGraphic">
          <ac:chgData name="Ousama Shoaib (2431279)" userId="S::2431279@student.uwtsd.ac.uk::a419c28e-1efe-47d4-8be9-00de0319c397" providerId="AD" clId="Web-{ED06F8D1-9813-2FCD-C2B1-6A19DF3F7BD6}" dt="2026-09-29T09:08:40.338" v="2127" actId="1076"/>
          <ac:graphicFrameMkLst>
            <pc:docMk/>
            <pc:sldMk cId="4064516139" sldId="258"/>
            <ac:graphicFrameMk id="11" creationId="{E69A27FC-9DB1-0B53-C1E0-44A95B007ED6}"/>
          </ac:graphicFrameMkLst>
        </pc:graphicFrameChg>
      </pc:sldChg>
      <pc:sldChg chg="addSp delSp modSp addAnim">
        <pc:chgData name="Ousama Shoaib (2431279)" userId="S::2431279@student.uwtsd.ac.uk::a419c28e-1efe-47d4-8be9-00de0319c397" providerId="AD" clId="Web-{ED06F8D1-9813-2FCD-C2B1-6A19DF3F7BD6}" dt="2026-09-29T10:04:25.213" v="2912" actId="20577"/>
        <pc:sldMkLst>
          <pc:docMk/>
          <pc:sldMk cId="1632871595" sldId="262"/>
        </pc:sldMkLst>
        <pc:spChg chg="mod">
          <ac:chgData name="Ousama Shoaib (2431279)" userId="S::2431279@student.uwtsd.ac.uk::a419c28e-1efe-47d4-8be9-00de0319c397" providerId="AD" clId="Web-{ED06F8D1-9813-2FCD-C2B1-6A19DF3F7BD6}" dt="2026-09-29T09:44:41.856" v="2413" actId="20577"/>
          <ac:spMkLst>
            <pc:docMk/>
            <pc:sldMk cId="1632871595" sldId="262"/>
            <ac:spMk id="3" creationId="{AF8D6334-7D4A-1452-02CD-C4D99DDFC162}"/>
          </ac:spMkLst>
        </pc:spChg>
        <pc:spChg chg="add mod">
          <ac:chgData name="Ousama Shoaib (2431279)" userId="S::2431279@student.uwtsd.ac.uk::a419c28e-1efe-47d4-8be9-00de0319c397" providerId="AD" clId="Web-{ED06F8D1-9813-2FCD-C2B1-6A19DF3F7BD6}" dt="2026-09-29T09:45:53.656" v="2434" actId="20577"/>
          <ac:spMkLst>
            <pc:docMk/>
            <pc:sldMk cId="1632871595" sldId="262"/>
            <ac:spMk id="4" creationId="{0D2AA320-4CEC-F8FB-B2B4-6AB70871AEFE}"/>
          </ac:spMkLst>
        </pc:spChg>
        <pc:spChg chg="add mod">
          <ac:chgData name="Ousama Shoaib (2431279)" userId="S::2431279@student.uwtsd.ac.uk::a419c28e-1efe-47d4-8be9-00de0319c397" providerId="AD" clId="Web-{ED06F8D1-9813-2FCD-C2B1-6A19DF3F7BD6}" dt="2026-09-29T09:47:14.987" v="2451" actId="20577"/>
          <ac:spMkLst>
            <pc:docMk/>
            <pc:sldMk cId="1632871595" sldId="262"/>
            <ac:spMk id="6" creationId="{92D0B7E6-2C16-8BD6-CBFA-9DD21631E7EA}"/>
          </ac:spMkLst>
        </pc:spChg>
        <pc:spChg chg="add mod">
          <ac:chgData name="Ousama Shoaib (2431279)" userId="S::2431279@student.uwtsd.ac.uk::a419c28e-1efe-47d4-8be9-00de0319c397" providerId="AD" clId="Web-{ED06F8D1-9813-2FCD-C2B1-6A19DF3F7BD6}" dt="2026-09-29T09:51:27.590" v="2587" actId="20577"/>
          <ac:spMkLst>
            <pc:docMk/>
            <pc:sldMk cId="1632871595" sldId="262"/>
            <ac:spMk id="7" creationId="{EB2E872E-2096-49FD-90BB-F5CE28CEE7D7}"/>
          </ac:spMkLst>
        </pc:spChg>
        <pc:spChg chg="add mod">
          <ac:chgData name="Ousama Shoaib (2431279)" userId="S::2431279@student.uwtsd.ac.uk::a419c28e-1efe-47d4-8be9-00de0319c397" providerId="AD" clId="Web-{ED06F8D1-9813-2FCD-C2B1-6A19DF3F7BD6}" dt="2026-09-29T09:49:42.133" v="2541" actId="1076"/>
          <ac:spMkLst>
            <pc:docMk/>
            <pc:sldMk cId="1632871595" sldId="262"/>
            <ac:spMk id="8" creationId="{ED836619-1F0E-C72A-DF9F-74F74FBF10CA}"/>
          </ac:spMkLst>
        </pc:spChg>
        <pc:spChg chg="add mod">
          <ac:chgData name="Ousama Shoaib (2431279)" userId="S::2431279@student.uwtsd.ac.uk::a419c28e-1efe-47d4-8be9-00de0319c397" providerId="AD" clId="Web-{ED06F8D1-9813-2FCD-C2B1-6A19DF3F7BD6}" dt="2026-09-29T09:52:47.265" v="2661" actId="20577"/>
          <ac:spMkLst>
            <pc:docMk/>
            <pc:sldMk cId="1632871595" sldId="262"/>
            <ac:spMk id="9" creationId="{B484D83F-D85D-1EA8-6A5A-86F702DDEC64}"/>
          </ac:spMkLst>
        </pc:spChg>
        <pc:spChg chg="add mod">
          <ac:chgData name="Ousama Shoaib (2431279)" userId="S::2431279@student.uwtsd.ac.uk::a419c28e-1efe-47d4-8be9-00de0319c397" providerId="AD" clId="Web-{ED06F8D1-9813-2FCD-C2B1-6A19DF3F7BD6}" dt="2026-09-29T09:53:54.783" v="2672" actId="20577"/>
          <ac:spMkLst>
            <pc:docMk/>
            <pc:sldMk cId="1632871595" sldId="262"/>
            <ac:spMk id="11" creationId="{D894E179-2103-FD91-D0A3-58D87A39E86A}"/>
          </ac:spMkLst>
        </pc:spChg>
        <pc:spChg chg="add mod">
          <ac:chgData name="Ousama Shoaib (2431279)" userId="S::2431279@student.uwtsd.ac.uk::a419c28e-1efe-47d4-8be9-00de0319c397" providerId="AD" clId="Web-{ED06F8D1-9813-2FCD-C2B1-6A19DF3F7BD6}" dt="2026-09-29T10:04:25.213" v="2912" actId="20577"/>
          <ac:spMkLst>
            <pc:docMk/>
            <pc:sldMk cId="1632871595" sldId="262"/>
            <ac:spMk id="12" creationId="{0DFC089F-F8FE-9243-208F-CFFCC5974796}"/>
          </ac:spMkLst>
        </pc:spChg>
        <pc:spChg chg="add mod">
          <ac:chgData name="Ousama Shoaib (2431279)" userId="S::2431279@student.uwtsd.ac.uk::a419c28e-1efe-47d4-8be9-00de0319c397" providerId="AD" clId="Web-{ED06F8D1-9813-2FCD-C2B1-6A19DF3F7BD6}" dt="2026-09-29T09:58:13.699" v="2854" actId="20577"/>
          <ac:spMkLst>
            <pc:docMk/>
            <pc:sldMk cId="1632871595" sldId="262"/>
            <ac:spMk id="13" creationId="{D67AA1D5-5772-133A-761E-28E9F60E53D1}"/>
          </ac:spMkLst>
        </pc:spChg>
      </pc:sldChg>
      <pc:sldChg chg="modSp">
        <pc:chgData name="Ousama Shoaib (2431279)" userId="S::2431279@student.uwtsd.ac.uk::a419c28e-1efe-47d4-8be9-00de0319c397" providerId="AD" clId="Web-{ED06F8D1-9813-2FCD-C2B1-6A19DF3F7BD6}" dt="2026-09-29T09:45:22.779" v="2419" actId="20577"/>
        <pc:sldMkLst>
          <pc:docMk/>
          <pc:sldMk cId="2562651229" sldId="265"/>
        </pc:sldMkLst>
        <pc:spChg chg="mod">
          <ac:chgData name="Ousama Shoaib (2431279)" userId="S::2431279@student.uwtsd.ac.uk::a419c28e-1efe-47d4-8be9-00de0319c397" providerId="AD" clId="Web-{ED06F8D1-9813-2FCD-C2B1-6A19DF3F7BD6}" dt="2026-09-29T09:45:22.779" v="2419" actId="20577"/>
          <ac:spMkLst>
            <pc:docMk/>
            <pc:sldMk cId="2562651229" sldId="265"/>
            <ac:spMk id="3" creationId="{4638282C-4745-C819-C402-45595F9D29A7}"/>
          </ac:spMkLst>
        </pc:spChg>
      </pc:sldChg>
      <pc:sldChg chg="addSp delSp modSp new ord addAnim delAnim">
        <pc:chgData name="Ousama Shoaib (2431279)" userId="S::2431279@student.uwtsd.ac.uk::a419c28e-1efe-47d4-8be9-00de0319c397" providerId="AD" clId="Web-{ED06F8D1-9813-2FCD-C2B1-6A19DF3F7BD6}" dt="2026-09-29T09:45:05.091" v="2417" actId="20577"/>
        <pc:sldMkLst>
          <pc:docMk/>
          <pc:sldMk cId="401111267" sldId="266"/>
        </pc:sldMkLst>
        <pc:spChg chg="mod">
          <ac:chgData name="Ousama Shoaib (2431279)" userId="S::2431279@student.uwtsd.ac.uk::a419c28e-1efe-47d4-8be9-00de0319c397" providerId="AD" clId="Web-{ED06F8D1-9813-2FCD-C2B1-6A19DF3F7BD6}" dt="2026-09-29T09:45:05.091" v="2417" actId="20577"/>
          <ac:spMkLst>
            <pc:docMk/>
            <pc:sldMk cId="401111267" sldId="266"/>
            <ac:spMk id="3" creationId="{DDE7BC17-31BA-43A3-7E0B-8F4D30B421B3}"/>
          </ac:spMkLst>
        </pc:spChg>
        <pc:spChg chg="add mod">
          <ac:chgData name="Ousama Shoaib (2431279)" userId="S::2431279@student.uwtsd.ac.uk::a419c28e-1efe-47d4-8be9-00de0319c397" providerId="AD" clId="Web-{ED06F8D1-9813-2FCD-C2B1-6A19DF3F7BD6}" dt="2026-09-29T08:06:35.854" v="66" actId="1076"/>
          <ac:spMkLst>
            <pc:docMk/>
            <pc:sldMk cId="401111267" sldId="266"/>
            <ac:spMk id="4" creationId="{32773068-9368-BA0D-59A1-3C39EB8BD00C}"/>
          </ac:spMkLst>
        </pc:spChg>
        <pc:spChg chg="add mod">
          <ac:chgData name="Ousama Shoaib (2431279)" userId="S::2431279@student.uwtsd.ac.uk::a419c28e-1efe-47d4-8be9-00de0319c397" providerId="AD" clId="Web-{ED06F8D1-9813-2FCD-C2B1-6A19DF3F7BD6}" dt="2026-09-29T08:16:05.987" v="546" actId="1076"/>
          <ac:spMkLst>
            <pc:docMk/>
            <pc:sldMk cId="401111267" sldId="266"/>
            <ac:spMk id="6" creationId="{CCD1B1D4-292B-933C-C0A2-36143023A9AD}"/>
          </ac:spMkLst>
        </pc:spChg>
        <pc:spChg chg="add mod">
          <ac:chgData name="Ousama Shoaib (2431279)" userId="S::2431279@student.uwtsd.ac.uk::a419c28e-1efe-47d4-8be9-00de0319c397" providerId="AD" clId="Web-{ED06F8D1-9813-2FCD-C2B1-6A19DF3F7BD6}" dt="2026-09-29T08:23:22.064" v="1026" actId="20577"/>
          <ac:spMkLst>
            <pc:docMk/>
            <pc:sldMk cId="401111267" sldId="266"/>
            <ac:spMk id="9" creationId="{665F7749-5B33-9EE3-1B56-E03716B917EA}"/>
          </ac:spMkLst>
        </pc:spChg>
        <pc:spChg chg="add mod">
          <ac:chgData name="Ousama Shoaib (2431279)" userId="S::2431279@student.uwtsd.ac.uk::a419c28e-1efe-47d4-8be9-00de0319c397" providerId="AD" clId="Web-{ED06F8D1-9813-2FCD-C2B1-6A19DF3F7BD6}" dt="2026-09-29T08:25:41.870" v="1178" actId="1076"/>
          <ac:spMkLst>
            <pc:docMk/>
            <pc:sldMk cId="401111267" sldId="266"/>
            <ac:spMk id="10" creationId="{52B23516-096A-AECB-2BE5-F036AEDAC4CF}"/>
          </ac:spMkLst>
        </pc:spChg>
        <pc:graphicFrameChg chg="add mod modGraphic">
          <ac:chgData name="Ousama Shoaib (2431279)" userId="S::2431279@student.uwtsd.ac.uk::a419c28e-1efe-47d4-8be9-00de0319c397" providerId="AD" clId="Web-{ED06F8D1-9813-2FCD-C2B1-6A19DF3F7BD6}" dt="2026-09-29T08:19:07.781" v="691"/>
          <ac:graphicFrameMkLst>
            <pc:docMk/>
            <pc:sldMk cId="401111267" sldId="266"/>
            <ac:graphicFrameMk id="5" creationId="{7F5AD7DE-AE78-A067-0A8E-CB43A355C1E3}"/>
          </ac:graphicFrameMkLst>
        </pc:graphicFrameChg>
        <pc:graphicFrameChg chg="add mod modGraphic">
          <ac:chgData name="Ousama Shoaib (2431279)" userId="S::2431279@student.uwtsd.ac.uk::a419c28e-1efe-47d4-8be9-00de0319c397" providerId="AD" clId="Web-{ED06F8D1-9813-2FCD-C2B1-6A19DF3F7BD6}" dt="2026-09-29T08:34:26.469" v="1271"/>
          <ac:graphicFrameMkLst>
            <pc:docMk/>
            <pc:sldMk cId="401111267" sldId="266"/>
            <ac:graphicFrameMk id="8" creationId="{922E68CD-63CE-0716-ED54-727B0B71C739}"/>
          </ac:graphicFrameMkLst>
        </pc:graphicFrameChg>
      </pc:sldChg>
      <pc:sldChg chg="addSp delSp modSp new addAnim">
        <pc:chgData name="Ousama Shoaib (2431279)" userId="S::2431279@student.uwtsd.ac.uk::a419c28e-1efe-47d4-8be9-00de0319c397" providerId="AD" clId="Web-{ED06F8D1-9813-2FCD-C2B1-6A19DF3F7BD6}" dt="2026-09-29T09:44:54.060" v="2415" actId="20577"/>
        <pc:sldMkLst>
          <pc:docMk/>
          <pc:sldMk cId="1460738889" sldId="267"/>
        </pc:sldMkLst>
        <pc:spChg chg="add mod">
          <ac:chgData name="Ousama Shoaib (2431279)" userId="S::2431279@student.uwtsd.ac.uk::a419c28e-1efe-47d4-8be9-00de0319c397" providerId="AD" clId="Web-{ED06F8D1-9813-2FCD-C2B1-6A19DF3F7BD6}" dt="2026-09-29T08:56:34.217" v="1323" actId="20577"/>
          <ac:spMkLst>
            <pc:docMk/>
            <pc:sldMk cId="1460738889" sldId="267"/>
            <ac:spMk id="2" creationId="{1C524FFA-0672-DC44-761B-3F3D1A05EADD}"/>
          </ac:spMkLst>
        </pc:spChg>
        <pc:spChg chg="mod">
          <ac:chgData name="Ousama Shoaib (2431279)" userId="S::2431279@student.uwtsd.ac.uk::a419c28e-1efe-47d4-8be9-00de0319c397" providerId="AD" clId="Web-{ED06F8D1-9813-2FCD-C2B1-6A19DF3F7BD6}" dt="2026-09-29T09:44:54.060" v="2415" actId="20577"/>
          <ac:spMkLst>
            <pc:docMk/>
            <pc:sldMk cId="1460738889" sldId="267"/>
            <ac:spMk id="3" creationId="{7D8CA8F6-DD15-6E4B-D69C-7743D3D44E1E}"/>
          </ac:spMkLst>
        </pc:spChg>
        <pc:spChg chg="add mod">
          <ac:chgData name="Ousama Shoaib (2431279)" userId="S::2431279@student.uwtsd.ac.uk::a419c28e-1efe-47d4-8be9-00de0319c397" providerId="AD" clId="Web-{ED06F8D1-9813-2FCD-C2B1-6A19DF3F7BD6}" dt="2026-09-29T09:32:57.376" v="2388" actId="20577"/>
          <ac:spMkLst>
            <pc:docMk/>
            <pc:sldMk cId="1460738889" sldId="267"/>
            <ac:spMk id="7" creationId="{A0F66F99-D991-2D84-EFD5-76B65C82A14C}"/>
          </ac:spMkLst>
        </pc:spChg>
        <pc:graphicFrameChg chg="add mod modGraphic">
          <ac:chgData name="Ousama Shoaib (2431279)" userId="S::2431279@student.uwtsd.ac.uk::a419c28e-1efe-47d4-8be9-00de0319c397" providerId="AD" clId="Web-{ED06F8D1-9813-2FCD-C2B1-6A19DF3F7BD6}" dt="2026-09-29T09:04:40.797" v="2116"/>
          <ac:graphicFrameMkLst>
            <pc:docMk/>
            <pc:sldMk cId="1460738889" sldId="267"/>
            <ac:graphicFrameMk id="5" creationId="{8C9D026D-5766-430A-B99B-D3EECD9C93D5}"/>
          </ac:graphicFrameMkLst>
        </pc:graphicFrameChg>
        <pc:picChg chg="add mod">
          <ac:chgData name="Ousama Shoaib (2431279)" userId="S::2431279@student.uwtsd.ac.uk::a419c28e-1efe-47d4-8be9-00de0319c397" providerId="AD" clId="Web-{ED06F8D1-9813-2FCD-C2B1-6A19DF3F7BD6}" dt="2026-09-29T08:56:10.434" v="1318"/>
          <ac:picMkLst>
            <pc:docMk/>
            <pc:sldMk cId="1460738889" sldId="267"/>
            <ac:picMk id="4" creationId="{17F48DA1-9B3D-FF81-8D2F-4DCCDBD247F2}"/>
          </ac:picMkLst>
        </pc:picChg>
      </pc:sldChg>
      <pc:sldChg chg="addSp delSp modSp new">
        <pc:chgData name="Ousama Shoaib (2431279)" userId="S::2431279@student.uwtsd.ac.uk::a419c28e-1efe-47d4-8be9-00de0319c397" providerId="AD" clId="Web-{ED06F8D1-9813-2FCD-C2B1-6A19DF3F7BD6}" dt="2026-09-29T10:06:15.389" v="3011" actId="20577"/>
        <pc:sldMkLst>
          <pc:docMk/>
          <pc:sldMk cId="2724848708" sldId="268"/>
        </pc:sldMkLst>
        <pc:spChg chg="mod">
          <ac:chgData name="Ousama Shoaib (2431279)" userId="S::2431279@student.uwtsd.ac.uk::a419c28e-1efe-47d4-8be9-00de0319c397" providerId="AD" clId="Web-{ED06F8D1-9813-2FCD-C2B1-6A19DF3F7BD6}" dt="2026-09-29T10:00:14.375" v="2892" actId="20577"/>
          <ac:spMkLst>
            <pc:docMk/>
            <pc:sldMk cId="2724848708" sldId="268"/>
            <ac:spMk id="3" creationId="{D03A54A6-3EFE-D5D9-E424-A57FD1FC337D}"/>
          </ac:spMkLst>
        </pc:spChg>
        <pc:spChg chg="add mod">
          <ac:chgData name="Ousama Shoaib (2431279)" userId="S::2431279@student.uwtsd.ac.uk::a419c28e-1efe-47d4-8be9-00de0319c397" providerId="AD" clId="Web-{ED06F8D1-9813-2FCD-C2B1-6A19DF3F7BD6}" dt="2026-09-29T10:06:15.389" v="3011" actId="20577"/>
          <ac:spMkLst>
            <pc:docMk/>
            <pc:sldMk cId="2724848708" sldId="268"/>
            <ac:spMk id="4" creationId="{9EF02042-AB43-6295-3F52-D6D679FB3CFE}"/>
          </ac:spMkLst>
        </pc:spChg>
      </pc:sldChg>
    </pc:docChg>
  </pc:docChgLst>
  <pc:docChgLst>
    <pc:chgData name="Ousama Shoaib (2431279)" userId="S::2431279@student.uwtsd.ac.uk::a419c28e-1efe-47d4-8be9-00de0319c397" providerId="AD" clId="Web-{6B2D0003-44A5-BAA4-C56B-E002E349B873}"/>
    <pc:docChg chg="addSld modSld">
      <pc:chgData name="Ousama Shoaib (2431279)" userId="S::2431279@student.uwtsd.ac.uk::a419c28e-1efe-47d4-8be9-00de0319c397" providerId="AD" clId="Web-{6B2D0003-44A5-BAA4-C56B-E002E349B873}" dt="2026-09-25T09:34:47.305" v="1170" actId="20577"/>
      <pc:docMkLst>
        <pc:docMk/>
      </pc:docMkLst>
      <pc:sldChg chg="modSp">
        <pc:chgData name="Ousama Shoaib (2431279)" userId="S::2431279@student.uwtsd.ac.uk::a419c28e-1efe-47d4-8be9-00de0319c397" providerId="AD" clId="Web-{6B2D0003-44A5-BAA4-C56B-E002E349B873}" dt="2026-09-25T07:57:29.707" v="44" actId="20577"/>
        <pc:sldMkLst>
          <pc:docMk/>
          <pc:sldMk cId="109857222" sldId="256"/>
        </pc:sldMkLst>
        <pc:spChg chg="mod">
          <ac:chgData name="Ousama Shoaib (2431279)" userId="S::2431279@student.uwtsd.ac.uk::a419c28e-1efe-47d4-8be9-00de0319c397" providerId="AD" clId="Web-{6B2D0003-44A5-BAA4-C56B-E002E349B873}" dt="2026-09-25T07:57:29.707" v="44" actId="20577"/>
          <ac:spMkLst>
            <pc:docMk/>
            <pc:sldMk cId="109857222" sldId="256"/>
            <ac:spMk id="36" creationId="{D1315EDF-BAFF-B7F3-BD28-0A945401199F}"/>
          </ac:spMkLst>
        </pc:spChg>
      </pc:sldChg>
    </pc:docChg>
  </pc:docChgLst>
  <pc:docChgLst>
    <pc:chgData name="Ousama Shoaib (2431279)" userId="S::2431279@student.uwtsd.ac.uk::a419c28e-1efe-47d4-8be9-00de0319c397" providerId="AD" clId="Web-{00000000-0000-0000-0000-000000000000}"/>
    <pc:docChg chg="addSld modSld">
      <pc:chgData name="Ousama Shoaib (2431279)" userId="S::2431279@student.uwtsd.ac.uk::a419c28e-1efe-47d4-8be9-00de0319c397" providerId="AD" clId="Web-{00000000-0000-0000-0000-000000000000}" dt="2026-09-25T10:27:00.825" v="600" actId="20577"/>
      <pc:docMkLst>
        <pc:docMk/>
      </pc:docMkLst>
      <pc:sldChg chg="new">
        <pc:chgData name="Ousama Shoaib (2431279)" userId="S::2431279@student.uwtsd.ac.uk::a419c28e-1efe-47d4-8be9-00de0319c397" providerId="AD" clId="Web-{00000000-0000-0000-0000-000000000000}" dt="2026-09-25T10:13:12.249" v="559"/>
        <pc:sldMkLst>
          <pc:docMk/>
          <pc:sldMk cId="1632871595" sldId="262"/>
        </pc:sldMkLst>
      </pc:sldChg>
    </pc:docChg>
  </pc:docChgLst>
  <pc:docChgLst>
    <pc:chgData name="Ousama Shoaib (2431279)" userId="S::2431279@student.uwtsd.ac.uk::a419c28e-1efe-47d4-8be9-00de0319c397" providerId="AD" clId="Web-{C521530F-0352-A59B-ED1A-80AFFC74555B}"/>
    <pc:docChg chg="addSld modSld sldOrd">
      <pc:chgData name="Ousama Shoaib (2431279)" userId="S::2431279@student.uwtsd.ac.uk::a419c28e-1efe-47d4-8be9-00de0319c397" providerId="AD" clId="Web-{C521530F-0352-A59B-ED1A-80AFFC74555B}" dt="2026-09-28T11:32:22.052" v="3049"/>
      <pc:docMkLst>
        <pc:docMk/>
      </pc:docMkLst>
      <pc:sldChg chg="addSp delSp modSp addAnim delAnim">
        <pc:chgData name="Ousama Shoaib (2431279)" userId="S::2431279@student.uwtsd.ac.uk::a419c28e-1efe-47d4-8be9-00de0319c397" providerId="AD" clId="Web-{C521530F-0352-A59B-ED1A-80AFFC74555B}" dt="2026-09-28T09:29:24.590" v="1017"/>
        <pc:sldMkLst>
          <pc:docMk/>
          <pc:sldMk cId="4064516139" sldId="258"/>
        </pc:sldMkLst>
        <pc:spChg chg="add mod">
          <ac:chgData name="Ousama Shoaib (2431279)" userId="S::2431279@student.uwtsd.ac.uk::a419c28e-1efe-47d4-8be9-00de0319c397" providerId="AD" clId="Web-{C521530F-0352-A59B-ED1A-80AFFC74555B}" dt="2026-09-28T09:12:58.706" v="175" actId="20577"/>
          <ac:spMkLst>
            <pc:docMk/>
            <pc:sldMk cId="4064516139" sldId="258"/>
            <ac:spMk id="2" creationId="{C8693215-EEA9-BC9A-7642-E0181F06BF07}"/>
          </ac:spMkLst>
        </pc:spChg>
        <pc:spChg chg="mod">
          <ac:chgData name="Ousama Shoaib (2431279)" userId="S::2431279@student.uwtsd.ac.uk::a419c28e-1efe-47d4-8be9-00de0319c397" providerId="AD" clId="Web-{C521530F-0352-A59B-ED1A-80AFFC74555B}" dt="2026-09-28T09:13:29.597" v="179" actId="14100"/>
          <ac:spMkLst>
            <pc:docMk/>
            <pc:sldMk cId="4064516139" sldId="258"/>
            <ac:spMk id="3" creationId="{6BDB693E-91CA-B2CB-8705-6C690FC9E4DD}"/>
          </ac:spMkLst>
        </pc:spChg>
        <pc:spChg chg="mod">
          <ac:chgData name="Ousama Shoaib (2431279)" userId="S::2431279@student.uwtsd.ac.uk::a419c28e-1efe-47d4-8be9-00de0319c397" providerId="AD" clId="Web-{C521530F-0352-A59B-ED1A-80AFFC74555B}" dt="2026-09-28T09:09:57.592" v="24" actId="20577"/>
          <ac:spMkLst>
            <pc:docMk/>
            <pc:sldMk cId="4064516139" sldId="258"/>
            <ac:spMk id="4" creationId="{1325BB12-CD9A-F5C7-7D71-F483097AB3D1}"/>
          </ac:spMkLst>
        </pc:spChg>
        <pc:spChg chg="add mod">
          <ac:chgData name="Ousama Shoaib (2431279)" userId="S::2431279@student.uwtsd.ac.uk::a419c28e-1efe-47d4-8be9-00de0319c397" providerId="AD" clId="Web-{C521530F-0352-A59B-ED1A-80AFFC74555B}" dt="2026-09-28T09:18:22.495" v="337" actId="1076"/>
          <ac:spMkLst>
            <pc:docMk/>
            <pc:sldMk cId="4064516139" sldId="258"/>
            <ac:spMk id="8" creationId="{A95FDAF8-0FC5-E242-99A8-476F55D17373}"/>
          </ac:spMkLst>
        </pc:spChg>
        <pc:spChg chg="add mod">
          <ac:chgData name="Ousama Shoaib (2431279)" userId="S::2431279@student.uwtsd.ac.uk::a419c28e-1efe-47d4-8be9-00de0319c397" providerId="AD" clId="Web-{C521530F-0352-A59B-ED1A-80AFFC74555B}" dt="2026-09-28T09:20:51.077" v="486" actId="20577"/>
          <ac:spMkLst>
            <pc:docMk/>
            <pc:sldMk cId="4064516139" sldId="258"/>
            <ac:spMk id="9" creationId="{CCE52265-1F10-4D3D-C514-2BD7F42A7189}"/>
          </ac:spMkLst>
        </pc:spChg>
        <pc:spChg chg="add mod">
          <ac:chgData name="Ousama Shoaib (2431279)" userId="S::2431279@student.uwtsd.ac.uk::a419c28e-1efe-47d4-8be9-00de0319c397" providerId="AD" clId="Web-{C521530F-0352-A59B-ED1A-80AFFC74555B}" dt="2026-09-28T09:29:07.105" v="1015" actId="20577"/>
          <ac:spMkLst>
            <pc:docMk/>
            <pc:sldMk cId="4064516139" sldId="258"/>
            <ac:spMk id="12" creationId="{3B352943-0E75-4EA3-2EFB-54B0AF9F4BAB}"/>
          </ac:spMkLst>
        </pc:spChg>
        <pc:graphicFrameChg chg="add mod modGraphic">
          <ac:chgData name="Ousama Shoaib (2431279)" userId="S::2431279@student.uwtsd.ac.uk::a419c28e-1efe-47d4-8be9-00de0319c397" providerId="AD" clId="Web-{C521530F-0352-A59B-ED1A-80AFFC74555B}" dt="2026-09-28T09:28:05.307" v="1008"/>
          <ac:graphicFrameMkLst>
            <pc:docMk/>
            <pc:sldMk cId="4064516139" sldId="258"/>
            <ac:graphicFrameMk id="11" creationId="{E69A27FC-9DB1-0B53-C1E0-44A95B007ED6}"/>
          </ac:graphicFrameMkLst>
        </pc:graphicFrameChg>
      </pc:sldChg>
      <pc:sldChg chg="modSp">
        <pc:chgData name="Ousama Shoaib (2431279)" userId="S::2431279@student.uwtsd.ac.uk::a419c28e-1efe-47d4-8be9-00de0319c397" providerId="AD" clId="Web-{C521530F-0352-A59B-ED1A-80AFFC74555B}" dt="2026-09-28T08:50:11.257" v="0" actId="1076"/>
        <pc:sldMkLst>
          <pc:docMk/>
          <pc:sldMk cId="2982600958" sldId="263"/>
        </pc:sldMkLst>
        <pc:spChg chg="mod">
          <ac:chgData name="Ousama Shoaib (2431279)" userId="S::2431279@student.uwtsd.ac.uk::a419c28e-1efe-47d4-8be9-00de0319c397" providerId="AD" clId="Web-{C521530F-0352-A59B-ED1A-80AFFC74555B}" dt="2026-09-28T08:50:11.257" v="0" actId="1076"/>
          <ac:spMkLst>
            <pc:docMk/>
            <pc:sldMk cId="2982600958" sldId="263"/>
            <ac:spMk id="11" creationId="{875399A3-9478-0374-3AB7-06B9E43EF2D2}"/>
          </ac:spMkLst>
        </pc:spChg>
      </pc:sldChg>
      <pc:sldChg chg="addSp delSp modSp new addAnim delAnim modAnim">
        <pc:chgData name="Ousama Shoaib (2431279)" userId="S::2431279@student.uwtsd.ac.uk::a419c28e-1efe-47d4-8be9-00de0319c397" providerId="AD" clId="Web-{C521530F-0352-A59B-ED1A-80AFFC74555B}" dt="2026-09-28T10:35:15.853" v="2144"/>
        <pc:sldMkLst>
          <pc:docMk/>
          <pc:sldMk cId="1678565754" sldId="264"/>
        </pc:sldMkLst>
        <pc:spChg chg="mod">
          <ac:chgData name="Ousama Shoaib (2431279)" userId="S::2431279@student.uwtsd.ac.uk::a419c28e-1efe-47d4-8be9-00de0319c397" providerId="AD" clId="Web-{C521530F-0352-A59B-ED1A-80AFFC74555B}" dt="2026-09-28T09:41:22.359" v="1041" actId="1076"/>
          <ac:spMkLst>
            <pc:docMk/>
            <pc:sldMk cId="1678565754" sldId="264"/>
            <ac:spMk id="3" creationId="{F3B7287D-34AE-03EE-D9B8-8A2816185757}"/>
          </ac:spMkLst>
        </pc:spChg>
        <pc:spChg chg="add mod">
          <ac:chgData name="Ousama Shoaib (2431279)" userId="S::2431279@student.uwtsd.ac.uk::a419c28e-1efe-47d4-8be9-00de0319c397" providerId="AD" clId="Web-{C521530F-0352-A59B-ED1A-80AFFC74555B}" dt="2026-09-28T10:20:12.428" v="1460" actId="20577"/>
          <ac:spMkLst>
            <pc:docMk/>
            <pc:sldMk cId="1678565754" sldId="264"/>
            <ac:spMk id="6" creationId="{615CB8E1-1FED-1184-61AF-13AD8E3DE4B4}"/>
          </ac:spMkLst>
        </pc:spChg>
        <pc:spChg chg="add mod">
          <ac:chgData name="Ousama Shoaib (2431279)" userId="S::2431279@student.uwtsd.ac.uk::a419c28e-1efe-47d4-8be9-00de0319c397" providerId="AD" clId="Web-{C521530F-0352-A59B-ED1A-80AFFC74555B}" dt="2026-09-28T10:30:13.450" v="2134" actId="20577"/>
          <ac:spMkLst>
            <pc:docMk/>
            <pc:sldMk cId="1678565754" sldId="264"/>
            <ac:spMk id="10" creationId="{982E727A-DC63-88CB-1652-ECAA8012AF49}"/>
          </ac:spMkLst>
        </pc:spChg>
        <pc:spChg chg="add mod">
          <ac:chgData name="Ousama Shoaib (2431279)" userId="S::2431279@student.uwtsd.ac.uk::a419c28e-1efe-47d4-8be9-00de0319c397" providerId="AD" clId="Web-{C521530F-0352-A59B-ED1A-80AFFC74555B}" dt="2026-09-28T10:35:06.915" v="2143" actId="20577"/>
          <ac:spMkLst>
            <pc:docMk/>
            <pc:sldMk cId="1678565754" sldId="264"/>
            <ac:spMk id="11" creationId="{4D0E9CB5-670F-8884-0038-B6F20EE02CD1}"/>
          </ac:spMkLst>
        </pc:spChg>
        <pc:graphicFrameChg chg="add mod modGraphic">
          <ac:chgData name="Ousama Shoaib (2431279)" userId="S::2431279@student.uwtsd.ac.uk::a419c28e-1efe-47d4-8be9-00de0319c397" providerId="AD" clId="Web-{C521530F-0352-A59B-ED1A-80AFFC74555B}" dt="2026-09-28T10:29:00.479" v="2122" actId="1076"/>
          <ac:graphicFrameMkLst>
            <pc:docMk/>
            <pc:sldMk cId="1678565754" sldId="264"/>
            <ac:graphicFrameMk id="9" creationId="{6B63A1E8-BB74-0B6A-FBC2-E5DA1B16D60C}"/>
          </ac:graphicFrameMkLst>
        </pc:graphicFrameChg>
        <pc:picChg chg="add mod">
          <ac:chgData name="Ousama Shoaib (2431279)" userId="S::2431279@student.uwtsd.ac.uk::a419c28e-1efe-47d4-8be9-00de0319c397" providerId="AD" clId="Web-{C521530F-0352-A59B-ED1A-80AFFC74555B}" dt="2026-09-28T09:43:34.503" v="1052" actId="1076"/>
          <ac:picMkLst>
            <pc:docMk/>
            <pc:sldMk cId="1678565754" sldId="264"/>
            <ac:picMk id="4" creationId="{B392AB87-5B0D-2DB2-05FA-294F28951F73}"/>
          </ac:picMkLst>
        </pc:picChg>
      </pc:sldChg>
      <pc:sldChg chg="addSp delSp modSp new ord addAnim">
        <pc:chgData name="Ousama Shoaib (2431279)" userId="S::2431279@student.uwtsd.ac.uk::a419c28e-1efe-47d4-8be9-00de0319c397" providerId="AD" clId="Web-{C521530F-0352-A59B-ED1A-80AFFC74555B}" dt="2026-09-28T11:32:22.052" v="3049"/>
        <pc:sldMkLst>
          <pc:docMk/>
          <pc:sldMk cId="2562651229" sldId="265"/>
        </pc:sldMkLst>
        <pc:spChg chg="mod">
          <ac:chgData name="Ousama Shoaib (2431279)" userId="S::2431279@student.uwtsd.ac.uk::a419c28e-1efe-47d4-8be9-00de0319c397" providerId="AD" clId="Web-{C521530F-0352-A59B-ED1A-80AFFC74555B}" dt="2026-09-28T11:14:36" v="2182" actId="1076"/>
          <ac:spMkLst>
            <pc:docMk/>
            <pc:sldMk cId="2562651229" sldId="265"/>
            <ac:spMk id="3" creationId="{4638282C-4745-C819-C402-45595F9D29A7}"/>
          </ac:spMkLst>
        </pc:spChg>
        <pc:spChg chg="add mod">
          <ac:chgData name="Ousama Shoaib (2431279)" userId="S::2431279@student.uwtsd.ac.uk::a419c28e-1efe-47d4-8be9-00de0319c397" providerId="AD" clId="Web-{C521530F-0352-A59B-ED1A-80AFFC74555B}" dt="2026-09-28T11:22:49.766" v="2220" actId="1076"/>
          <ac:spMkLst>
            <pc:docMk/>
            <pc:sldMk cId="2562651229" sldId="265"/>
            <ac:spMk id="6" creationId="{C8E2435D-27F8-06EC-CA69-64B05E9F9F80}"/>
          </ac:spMkLst>
        </pc:spChg>
        <pc:spChg chg="add mod">
          <ac:chgData name="Ousama Shoaib (2431279)" userId="S::2431279@student.uwtsd.ac.uk::a419c28e-1efe-47d4-8be9-00de0319c397" providerId="AD" clId="Web-{C521530F-0352-A59B-ED1A-80AFFC74555B}" dt="2026-09-28T11:31:58.301" v="3048" actId="20577"/>
          <ac:spMkLst>
            <pc:docMk/>
            <pc:sldMk cId="2562651229" sldId="265"/>
            <ac:spMk id="9" creationId="{FB2EB273-968C-885B-BCB3-2EF4C3DED03A}"/>
          </ac:spMkLst>
        </pc:spChg>
        <pc:graphicFrameChg chg="add mod modGraphic">
          <ac:chgData name="Ousama Shoaib (2431279)" userId="S::2431279@student.uwtsd.ac.uk::a419c28e-1efe-47d4-8be9-00de0319c397" providerId="AD" clId="Web-{C521530F-0352-A59B-ED1A-80AFFC74555B}" dt="2026-09-28T11:29:35.968" v="2923" actId="1076"/>
          <ac:graphicFrameMkLst>
            <pc:docMk/>
            <pc:sldMk cId="2562651229" sldId="265"/>
            <ac:graphicFrameMk id="7" creationId="{29843D5C-6964-666F-7C1B-25D2D836F131}"/>
          </ac:graphicFrameMkLst>
        </pc:graphicFrameChg>
      </pc:sldChg>
    </pc:docChg>
  </pc:docChgLst>
  <pc:docChgLst>
    <pc:chgData name="Ousama Shoaib (2431279)" userId="S::2431279@student.uwtsd.ac.uk::a419c28e-1efe-47d4-8be9-00de0319c397" providerId="AD" clId="Web-{3C5A2672-555A-4371-207E-C61A102033BA}"/>
    <pc:docChg chg="addSld delSld modSld">
      <pc:chgData name="Ousama Shoaib (2431279)" userId="S::2431279@student.uwtsd.ac.uk::a419c28e-1efe-47d4-8be9-00de0319c397" providerId="AD" clId="Web-{3C5A2672-555A-4371-207E-C61A102033BA}" dt="2026-10-03T13:23:01.751" v="2395"/>
      <pc:docMkLst>
        <pc:docMk/>
      </pc:docMkLst>
      <pc:sldChg chg="modSp">
        <pc:chgData name="Ousama Shoaib (2431279)" userId="S::2431279@student.uwtsd.ac.uk::a419c28e-1efe-47d4-8be9-00de0319c397" providerId="AD" clId="Web-{3C5A2672-555A-4371-207E-C61A102033BA}" dt="2026-10-03T11:47:58.389" v="2" actId="20577"/>
        <pc:sldMkLst>
          <pc:docMk/>
          <pc:sldMk cId="2562651229" sldId="265"/>
        </pc:sldMkLst>
        <pc:spChg chg="mod">
          <ac:chgData name="Ousama Shoaib (2431279)" userId="S::2431279@student.uwtsd.ac.uk::a419c28e-1efe-47d4-8be9-00de0319c397" providerId="AD" clId="Web-{3C5A2672-555A-4371-207E-C61A102033BA}" dt="2026-10-03T11:47:58.389" v="2" actId="20577"/>
          <ac:spMkLst>
            <pc:docMk/>
            <pc:sldMk cId="2562651229" sldId="265"/>
            <ac:spMk id="6" creationId="{C8E2435D-27F8-06EC-CA69-64B05E9F9F80}"/>
          </ac:spMkLst>
        </pc:spChg>
      </pc:sldChg>
      <pc:sldChg chg="addSp delSp modSp addAnim delAnim">
        <pc:chgData name="Ousama Shoaib (2431279)" userId="S::2431279@student.uwtsd.ac.uk::a419c28e-1efe-47d4-8be9-00de0319c397" providerId="AD" clId="Web-{3C5A2672-555A-4371-207E-C61A102033BA}" dt="2026-10-03T12:19:39.255" v="1461"/>
        <pc:sldMkLst>
          <pc:docMk/>
          <pc:sldMk cId="2724848708" sldId="268"/>
        </pc:sldMkLst>
        <pc:spChg chg="mod">
          <ac:chgData name="Ousama Shoaib (2431279)" userId="S::2431279@student.uwtsd.ac.uk::a419c28e-1efe-47d4-8be9-00de0319c397" providerId="AD" clId="Web-{3C5A2672-555A-4371-207E-C61A102033BA}" dt="2026-10-03T11:48:43.080" v="5" actId="1076"/>
          <ac:spMkLst>
            <pc:docMk/>
            <pc:sldMk cId="2724848708" sldId="268"/>
            <ac:spMk id="4" creationId="{9EF02042-AB43-6295-3F52-D6D679FB3CFE}"/>
          </ac:spMkLst>
        </pc:spChg>
        <pc:spChg chg="add mod">
          <ac:chgData name="Ousama Shoaib (2431279)" userId="S::2431279@student.uwtsd.ac.uk::a419c28e-1efe-47d4-8be9-00de0319c397" providerId="AD" clId="Web-{3C5A2672-555A-4371-207E-C61A102033BA}" dt="2026-10-03T12:00:30.293" v="1122" actId="1076"/>
          <ac:spMkLst>
            <pc:docMk/>
            <pc:sldMk cId="2724848708" sldId="268"/>
            <ac:spMk id="5" creationId="{C97A026A-30E9-7DB8-C311-4DFDF90ABFCE}"/>
          </ac:spMkLst>
        </pc:spChg>
        <pc:spChg chg="add mod">
          <ac:chgData name="Ousama Shoaib (2431279)" userId="S::2431279@student.uwtsd.ac.uk::a419c28e-1efe-47d4-8be9-00de0319c397" providerId="AD" clId="Web-{3C5A2672-555A-4371-207E-C61A102033BA}" dt="2026-10-03T12:00:47.936" v="1144" actId="1076"/>
          <ac:spMkLst>
            <pc:docMk/>
            <pc:sldMk cId="2724848708" sldId="268"/>
            <ac:spMk id="7" creationId="{86030F13-4925-F09E-7BD3-AE0B5B58C115}"/>
          </ac:spMkLst>
        </pc:spChg>
        <pc:spChg chg="add mod">
          <ac:chgData name="Ousama Shoaib (2431279)" userId="S::2431279@student.uwtsd.ac.uk::a419c28e-1efe-47d4-8be9-00de0319c397" providerId="AD" clId="Web-{3C5A2672-555A-4371-207E-C61A102033BA}" dt="2026-10-03T12:06:19.691" v="1270" actId="20577"/>
          <ac:spMkLst>
            <pc:docMk/>
            <pc:sldMk cId="2724848708" sldId="268"/>
            <ac:spMk id="8" creationId="{31C5DCDA-3BC5-1DCC-31E2-DE6CA896E448}"/>
          </ac:spMkLst>
        </pc:spChg>
        <pc:spChg chg="add mod">
          <ac:chgData name="Ousama Shoaib (2431279)" userId="S::2431279@student.uwtsd.ac.uk::a419c28e-1efe-47d4-8be9-00de0319c397" providerId="AD" clId="Web-{3C5A2672-555A-4371-207E-C61A102033BA}" dt="2026-10-03T12:18:47.064" v="1454" actId="20577"/>
          <ac:spMkLst>
            <pc:docMk/>
            <pc:sldMk cId="2724848708" sldId="268"/>
            <ac:spMk id="9" creationId="{52AE157A-E1EF-CC56-718D-7BDC082C2D19}"/>
          </ac:spMkLst>
        </pc:spChg>
        <pc:graphicFrameChg chg="add mod modGraphic">
          <ac:chgData name="Ousama Shoaib (2431279)" userId="S::2431279@student.uwtsd.ac.uk::a419c28e-1efe-47d4-8be9-00de0319c397" providerId="AD" clId="Web-{3C5A2672-555A-4371-207E-C61A102033BA}" dt="2026-10-03T12:00:41.248" v="1143"/>
          <ac:graphicFrameMkLst>
            <pc:docMk/>
            <pc:sldMk cId="2724848708" sldId="268"/>
            <ac:graphicFrameMk id="6" creationId="{4A20512B-4323-0C2D-3CD0-5E9C70E0F1F1}"/>
          </ac:graphicFrameMkLst>
        </pc:graphicFrameChg>
      </pc:sldChg>
      <pc:sldChg chg="addSp delSp modSp new addAnim">
        <pc:chgData name="Ousama Shoaib (2431279)" userId="S::2431279@student.uwtsd.ac.uk::a419c28e-1efe-47d4-8be9-00de0319c397" providerId="AD" clId="Web-{3C5A2672-555A-4371-207E-C61A102033BA}" dt="2026-10-03T13:14:52.202" v="2318"/>
        <pc:sldMkLst>
          <pc:docMk/>
          <pc:sldMk cId="1054471111" sldId="269"/>
        </pc:sldMkLst>
        <pc:spChg chg="mod">
          <ac:chgData name="Ousama Shoaib (2431279)" userId="S::2431279@student.uwtsd.ac.uk::a419c28e-1efe-47d4-8be9-00de0319c397" providerId="AD" clId="Web-{3C5A2672-555A-4371-207E-C61A102033BA}" dt="2026-10-03T12:49:37.897" v="1476" actId="1076"/>
          <ac:spMkLst>
            <pc:docMk/>
            <pc:sldMk cId="1054471111" sldId="269"/>
            <ac:spMk id="3" creationId="{1AE6DA60-9C6D-324D-9513-EDACC73A0530}"/>
          </ac:spMkLst>
        </pc:spChg>
        <pc:spChg chg="add mod">
          <ac:chgData name="Ousama Shoaib (2431279)" userId="S::2431279@student.uwtsd.ac.uk::a419c28e-1efe-47d4-8be9-00de0319c397" providerId="AD" clId="Web-{3C5A2672-555A-4371-207E-C61A102033BA}" dt="2026-10-03T12:58:28.104" v="1684" actId="20577"/>
          <ac:spMkLst>
            <pc:docMk/>
            <pc:sldMk cId="1054471111" sldId="269"/>
            <ac:spMk id="4" creationId="{95618734-1C40-D450-02F4-BC8D50F48443}"/>
          </ac:spMkLst>
        </pc:spChg>
        <pc:spChg chg="add mod">
          <ac:chgData name="Ousama Shoaib (2431279)" userId="S::2431279@student.uwtsd.ac.uk::a419c28e-1efe-47d4-8be9-00de0319c397" providerId="AD" clId="Web-{3C5A2672-555A-4371-207E-C61A102033BA}" dt="2026-10-03T13:07:19.732" v="1960" actId="1076"/>
          <ac:spMkLst>
            <pc:docMk/>
            <pc:sldMk cId="1054471111" sldId="269"/>
            <ac:spMk id="7" creationId="{139AB82F-BBF8-53A7-E0DC-BC7A60DE6B42}"/>
          </ac:spMkLst>
        </pc:spChg>
        <pc:spChg chg="add mod">
          <ac:chgData name="Ousama Shoaib (2431279)" userId="S::2431279@student.uwtsd.ac.uk::a419c28e-1efe-47d4-8be9-00de0319c397" providerId="AD" clId="Web-{3C5A2672-555A-4371-207E-C61A102033BA}" dt="2026-10-03T13:08:57.861" v="2050" actId="20577"/>
          <ac:spMkLst>
            <pc:docMk/>
            <pc:sldMk cId="1054471111" sldId="269"/>
            <ac:spMk id="8" creationId="{AF1788AA-F76C-FD48-B6BF-FF635CBC8F71}"/>
          </ac:spMkLst>
        </pc:spChg>
        <pc:spChg chg="add mod">
          <ac:chgData name="Ousama Shoaib (2431279)" userId="S::2431279@student.uwtsd.ac.uk::a419c28e-1efe-47d4-8be9-00de0319c397" providerId="AD" clId="Web-{3C5A2672-555A-4371-207E-C61A102033BA}" dt="2026-10-03T13:11:34.585" v="2180" actId="1076"/>
          <ac:spMkLst>
            <pc:docMk/>
            <pc:sldMk cId="1054471111" sldId="269"/>
            <ac:spMk id="9" creationId="{0980A8F8-8F46-3EE3-8231-2AA77D14B7EA}"/>
          </ac:spMkLst>
        </pc:spChg>
        <pc:spChg chg="add mod">
          <ac:chgData name="Ousama Shoaib (2431279)" userId="S::2431279@student.uwtsd.ac.uk::a419c28e-1efe-47d4-8be9-00de0319c397" providerId="AD" clId="Web-{3C5A2672-555A-4371-207E-C61A102033BA}" dt="2026-10-03T13:14:49.421" v="2317" actId="20577"/>
          <ac:spMkLst>
            <pc:docMk/>
            <pc:sldMk cId="1054471111" sldId="269"/>
            <ac:spMk id="10" creationId="{795F91E8-AB02-BF75-BC64-7FC17EF99251}"/>
          </ac:spMkLst>
        </pc:spChg>
        <pc:picChg chg="add mod">
          <ac:chgData name="Ousama Shoaib (2431279)" userId="S::2431279@student.uwtsd.ac.uk::a419c28e-1efe-47d4-8be9-00de0319c397" providerId="AD" clId="Web-{3C5A2672-555A-4371-207E-C61A102033BA}" dt="2026-10-03T13:07:22.764" v="1961" actId="1076"/>
          <ac:picMkLst>
            <pc:docMk/>
            <pc:sldMk cId="1054471111" sldId="269"/>
            <ac:picMk id="5" creationId="{7B9CCA80-ADFD-26C4-71AC-89CEAF940710}"/>
          </ac:picMkLst>
        </pc:picChg>
      </pc:sldChg>
      <pc:sldChg chg="addSp delSp modSp new addAnim">
        <pc:chgData name="Ousama Shoaib (2431279)" userId="S::2431279@student.uwtsd.ac.uk::a419c28e-1efe-47d4-8be9-00de0319c397" providerId="AD" clId="Web-{3C5A2672-555A-4371-207E-C61A102033BA}" dt="2026-10-03T13:20:38.589" v="2391"/>
        <pc:sldMkLst>
          <pc:docMk/>
          <pc:sldMk cId="2126925658" sldId="270"/>
        </pc:sldMkLst>
        <pc:spChg chg="mod">
          <ac:chgData name="Ousama Shoaib (2431279)" userId="S::2431279@student.uwtsd.ac.uk::a419c28e-1efe-47d4-8be9-00de0319c397" providerId="AD" clId="Web-{3C5A2672-555A-4371-207E-C61A102033BA}" dt="2026-10-03T13:15:42.001" v="2333" actId="1076"/>
          <ac:spMkLst>
            <pc:docMk/>
            <pc:sldMk cId="2126925658" sldId="270"/>
            <ac:spMk id="3" creationId="{EE1098D0-66C5-54D2-811D-3E835CCF8AAA}"/>
          </ac:spMkLst>
        </pc:spChg>
        <pc:spChg chg="add mod">
          <ac:chgData name="Ousama Shoaib (2431279)" userId="S::2431279@student.uwtsd.ac.uk::a419c28e-1efe-47d4-8be9-00de0319c397" providerId="AD" clId="Web-{3C5A2672-555A-4371-207E-C61A102033BA}" dt="2026-10-03T13:19:10.680" v="2372" actId="20577"/>
          <ac:spMkLst>
            <pc:docMk/>
            <pc:sldMk cId="2126925658" sldId="270"/>
            <ac:spMk id="4" creationId="{CBA27E98-E199-8120-0948-B6A62652C3A6}"/>
          </ac:spMkLst>
        </pc:spChg>
      </pc:sldChg>
      <pc:sldChg chg="addSp delSp modSp new addAnim">
        <pc:chgData name="Ousama Shoaib (2431279)" userId="S::2431279@student.uwtsd.ac.uk::a419c28e-1efe-47d4-8be9-00de0319c397" providerId="AD" clId="Web-{3C5A2672-555A-4371-207E-C61A102033BA}" dt="2026-10-03T13:20:53.559" v="2393"/>
        <pc:sldMkLst>
          <pc:docMk/>
          <pc:sldMk cId="4274603122" sldId="271"/>
        </pc:sldMkLst>
        <pc:spChg chg="mod">
          <ac:chgData name="Ousama Shoaib (2431279)" userId="S::2431279@student.uwtsd.ac.uk::a419c28e-1efe-47d4-8be9-00de0319c397" providerId="AD" clId="Web-{3C5A2672-555A-4371-207E-C61A102033BA}" dt="2026-10-03T13:19:25.587" v="2376" actId="1076"/>
          <ac:spMkLst>
            <pc:docMk/>
            <pc:sldMk cId="4274603122" sldId="271"/>
            <ac:spMk id="3" creationId="{2597DB1A-AA92-30D3-B3A3-8F0237FA7478}"/>
          </ac:spMkLst>
        </pc:spChg>
        <pc:spChg chg="add mod">
          <ac:chgData name="Ousama Shoaib (2431279)" userId="S::2431279@student.uwtsd.ac.uk::a419c28e-1efe-47d4-8be9-00de0319c397" providerId="AD" clId="Web-{3C5A2672-555A-4371-207E-C61A102033BA}" dt="2026-10-03T13:20:13.526" v="2390" actId="20577"/>
          <ac:spMkLst>
            <pc:docMk/>
            <pc:sldMk cId="4274603122" sldId="271"/>
            <ac:spMk id="4" creationId="{E96E2127-4464-4790-9DE7-CC777F48518C}"/>
          </ac:spMkLst>
        </pc:spChg>
      </pc:sldChg>
    </pc:docChg>
  </pc:docChgLst>
  <pc:docChgLst>
    <pc:chgData name="Ousama Shoaib (2431279)" userId="S::2431279@student.uwtsd.ac.uk::a419c28e-1efe-47d4-8be9-00de0319c397" providerId="AD" clId="Web-{1E37C11B-EAFB-AA89-33FF-06D8BCEDE44D}"/>
    <pc:docChg chg="addSld modSld">
      <pc:chgData name="Ousama Shoaib (2431279)" userId="S::2431279@student.uwtsd.ac.uk::a419c28e-1efe-47d4-8be9-00de0319c397" providerId="AD" clId="Web-{1E37C11B-EAFB-AA89-33FF-06D8BCEDE44D}" dt="2026-09-28T08:49:38.102" v="826"/>
      <pc:docMkLst>
        <pc:docMk/>
      </pc:docMkLst>
      <pc:sldChg chg="modSp">
        <pc:chgData name="Ousama Shoaib (2431279)" userId="S::2431279@student.uwtsd.ac.uk::a419c28e-1efe-47d4-8be9-00de0319c397" providerId="AD" clId="Web-{1E37C11B-EAFB-AA89-33FF-06D8BCEDE44D}" dt="2026-09-28T08:29:07.566" v="211" actId="20577"/>
        <pc:sldMkLst>
          <pc:docMk/>
          <pc:sldMk cId="4064516139" sldId="258"/>
        </pc:sldMkLst>
      </pc:sldChg>
      <pc:sldChg chg="addSp delSp modSp new addAnim modAnim">
        <pc:chgData name="Ousama Shoaib (2431279)" userId="S::2431279@student.uwtsd.ac.uk::a419c28e-1efe-47d4-8be9-00de0319c397" providerId="AD" clId="Web-{1E37C11B-EAFB-AA89-33FF-06D8BCEDE44D}" dt="2026-09-28T08:49:38.102" v="826"/>
        <pc:sldMkLst>
          <pc:docMk/>
          <pc:sldMk cId="2982600958" sldId="263"/>
        </pc:sldMkLst>
        <pc:spChg chg="mod">
          <ac:chgData name="Ousama Shoaib (2431279)" userId="S::2431279@student.uwtsd.ac.uk::a419c28e-1efe-47d4-8be9-00de0319c397" providerId="AD" clId="Web-{1E37C11B-EAFB-AA89-33FF-06D8BCEDE44D}" dt="2026-09-28T08:01:16.836" v="37" actId="20577"/>
          <ac:spMkLst>
            <pc:docMk/>
            <pc:sldMk cId="2982600958" sldId="263"/>
            <ac:spMk id="3" creationId="{1EDFDDC1-F931-FE65-89E0-BB07B66578BB}"/>
          </ac:spMkLst>
        </pc:spChg>
        <pc:spChg chg="add mod">
          <ac:chgData name="Ousama Shoaib (2431279)" userId="S::2431279@student.uwtsd.ac.uk::a419c28e-1efe-47d4-8be9-00de0319c397" providerId="AD" clId="Web-{1E37C11B-EAFB-AA89-33FF-06D8BCEDE44D}" dt="2026-09-28T08:27:59.983" v="202" actId="20577"/>
          <ac:spMkLst>
            <pc:docMk/>
            <pc:sldMk cId="2982600958" sldId="263"/>
            <ac:spMk id="5" creationId="{FEACA23A-66E2-6296-DC30-A66B1FD3BD48}"/>
          </ac:spMkLst>
        </pc:spChg>
        <pc:spChg chg="add mod">
          <ac:chgData name="Ousama Shoaib (2431279)" userId="S::2431279@student.uwtsd.ac.uk::a419c28e-1efe-47d4-8be9-00de0319c397" providerId="AD" clId="Web-{1E37C11B-EAFB-AA89-33FF-06D8BCEDE44D}" dt="2026-09-28T08:45:40.336" v="814" actId="1076"/>
          <ac:spMkLst>
            <pc:docMk/>
            <pc:sldMk cId="2982600958" sldId="263"/>
            <ac:spMk id="6" creationId="{1C076A77-3C29-BBFF-AD0A-69D7A6402F28}"/>
          </ac:spMkLst>
        </pc:spChg>
        <pc:spChg chg="add mod">
          <ac:chgData name="Ousama Shoaib (2431279)" userId="S::2431279@student.uwtsd.ac.uk::a419c28e-1efe-47d4-8be9-00de0319c397" providerId="AD" clId="Web-{1E37C11B-EAFB-AA89-33FF-06D8BCEDE44D}" dt="2026-09-28T08:45:33.304" v="813" actId="1076"/>
          <ac:spMkLst>
            <pc:docMk/>
            <pc:sldMk cId="2982600958" sldId="263"/>
            <ac:spMk id="10" creationId="{D225D1CA-6E79-BE8A-2E78-983901113C54}"/>
          </ac:spMkLst>
        </pc:spChg>
        <pc:spChg chg="add mod">
          <ac:chgData name="Ousama Shoaib (2431279)" userId="S::2431279@student.uwtsd.ac.uk::a419c28e-1efe-47d4-8be9-00de0319c397" providerId="AD" clId="Web-{1E37C11B-EAFB-AA89-33FF-06D8BCEDE44D}" dt="2026-09-28T08:48:52.521" v="824" actId="20577"/>
          <ac:spMkLst>
            <pc:docMk/>
            <pc:sldMk cId="2982600958" sldId="263"/>
            <ac:spMk id="11" creationId="{875399A3-9478-0374-3AB7-06B9E43EF2D2}"/>
          </ac:spMkLst>
        </pc:spChg>
        <pc:graphicFrameChg chg="add mod modGraphic">
          <ac:chgData name="Ousama Shoaib (2431279)" userId="S::2431279@student.uwtsd.ac.uk::a419c28e-1efe-47d4-8be9-00de0319c397" providerId="AD" clId="Web-{1E37C11B-EAFB-AA89-33FF-06D8BCEDE44D}" dt="2026-09-28T08:45:24.929" v="812" actId="1076"/>
          <ac:graphicFrameMkLst>
            <pc:docMk/>
            <pc:sldMk cId="2982600958" sldId="263"/>
            <ac:graphicFrameMk id="9" creationId="{1D0B9E47-8D6D-41FE-0307-5B970B0458A3}"/>
          </ac:graphicFrameMkLst>
        </pc:graphicFrameChg>
        <pc:picChg chg="add mod">
          <ac:chgData name="Ousama Shoaib (2431279)" userId="S::2431279@student.uwtsd.ac.uk::a419c28e-1efe-47d4-8be9-00de0319c397" providerId="AD" clId="Web-{1E37C11B-EAFB-AA89-33FF-06D8BCEDE44D}" dt="2026-09-28T08:23:39.185" v="47"/>
          <ac:picMkLst>
            <pc:docMk/>
            <pc:sldMk cId="2982600958" sldId="263"/>
            <ac:picMk id="4" creationId="{F533217C-95C1-4400-60FA-719487015E1D}"/>
          </ac:picMkLst>
        </pc:picChg>
      </pc:sldChg>
    </pc:docChg>
  </pc:docChgLst>
  <pc:docChgLst>
    <pc:chgData name="Ousama Shoaib (2431279)" userId="S::2431279@student.uwtsd.ac.uk::a419c28e-1efe-47d4-8be9-00de0319c397" providerId="AD" clId="Web-{9B5FC085-EA1D-2272-118C-599ED385FECF}"/>
    <pc:docChg chg="modSld">
      <pc:chgData name="Ousama Shoaib (2431279)" userId="S::2431279@student.uwtsd.ac.uk::a419c28e-1efe-47d4-8be9-00de0319c397" providerId="AD" clId="Web-{9B5FC085-EA1D-2272-118C-599ED385FECF}" dt="2026-09-29T10:19:18.779" v="21" actId="20577"/>
      <pc:docMkLst>
        <pc:docMk/>
      </pc:docMkLst>
      <pc:sldChg chg="modSp addAnim">
        <pc:chgData name="Ousama Shoaib (2431279)" userId="S::2431279@student.uwtsd.ac.uk::a419c28e-1efe-47d4-8be9-00de0319c397" providerId="AD" clId="Web-{9B5FC085-EA1D-2272-118C-599ED385FECF}" dt="2026-09-29T10:19:18.779" v="21" actId="20577"/>
        <pc:sldMkLst>
          <pc:docMk/>
          <pc:sldMk cId="2724848708" sldId="268"/>
        </pc:sldMkLst>
        <pc:spChg chg="mod">
          <ac:chgData name="Ousama Shoaib (2431279)" userId="S::2431279@student.uwtsd.ac.uk::a419c28e-1efe-47d4-8be9-00de0319c397" providerId="AD" clId="Web-{9B5FC085-EA1D-2272-118C-599ED385FECF}" dt="2026-09-29T10:19:18.779" v="21" actId="20577"/>
          <ac:spMkLst>
            <pc:docMk/>
            <pc:sldMk cId="2724848708" sldId="268"/>
            <ac:spMk id="4" creationId="{9EF02042-AB43-6295-3F52-D6D679FB3CFE}"/>
          </ac:spMkLst>
        </pc:spChg>
      </pc:sldChg>
    </pc:docChg>
  </pc:docChgLst>
  <pc:docChgLst>
    <pc:chgData name="Ousama Shoaib (2431279)" userId="S::2431279@student.uwtsd.ac.uk::a419c28e-1efe-47d4-8be9-00de0319c397" providerId="AD" clId="Web-{1CA9AFC8-669C-360C-19B1-E606F20496D6}"/>
    <pc:docChg chg="addSld modSld sldOrd">
      <pc:chgData name="Ousama Shoaib (2431279)" userId="S::2431279@student.uwtsd.ac.uk::a419c28e-1efe-47d4-8be9-00de0319c397" providerId="AD" clId="Web-{1CA9AFC8-669C-360C-19B1-E606F20496D6}" dt="2026-10-10T11:04:09.413" v="1712"/>
      <pc:docMkLst>
        <pc:docMk/>
      </pc:docMkLst>
      <pc:sldChg chg="ord">
        <pc:chgData name="Ousama Shoaib (2431279)" userId="S::2431279@student.uwtsd.ac.uk::a419c28e-1efe-47d4-8be9-00de0319c397" providerId="AD" clId="Web-{1CA9AFC8-669C-360C-19B1-E606F20496D6}" dt="2026-10-10T11:03:32.615" v="1691"/>
        <pc:sldMkLst>
          <pc:docMk/>
          <pc:sldMk cId="1054471111" sldId="269"/>
        </pc:sldMkLst>
      </pc:sldChg>
      <pc:sldChg chg="ord">
        <pc:chgData name="Ousama Shoaib (2431279)" userId="S::2431279@student.uwtsd.ac.uk::a419c28e-1efe-47d4-8be9-00de0319c397" providerId="AD" clId="Web-{1CA9AFC8-669C-360C-19B1-E606F20496D6}" dt="2026-10-10T11:03:40.803" v="1693"/>
        <pc:sldMkLst>
          <pc:docMk/>
          <pc:sldMk cId="2126925658" sldId="270"/>
        </pc:sldMkLst>
      </pc:sldChg>
      <pc:sldChg chg="addSp delSp modSp new addAnim">
        <pc:chgData name="Ousama Shoaib (2431279)" userId="S::2431279@student.uwtsd.ac.uk::a419c28e-1efe-47d4-8be9-00de0319c397" providerId="AD" clId="Web-{1CA9AFC8-669C-360C-19B1-E606F20496D6}" dt="2026-10-10T11:03:29.599" v="1690" actId="1076"/>
        <pc:sldMkLst>
          <pc:docMk/>
          <pc:sldMk cId="844606962" sldId="272"/>
        </pc:sldMkLst>
        <pc:spChg chg="del">
          <ac:chgData name="Ousama Shoaib (2431279)" userId="S::2431279@student.uwtsd.ac.uk::a419c28e-1efe-47d4-8be9-00de0319c397" providerId="AD" clId="Web-{1CA9AFC8-669C-360C-19B1-E606F20496D6}" dt="2026-10-10T10:12:22.725" v="1"/>
          <ac:spMkLst>
            <pc:docMk/>
            <pc:sldMk cId="844606962" sldId="272"/>
            <ac:spMk id="2" creationId="{90D98BAE-1C42-2CFE-9B5F-A249E94EF4CC}"/>
          </ac:spMkLst>
        </pc:spChg>
        <pc:spChg chg="mod">
          <ac:chgData name="Ousama Shoaib (2431279)" userId="S::2431279@student.uwtsd.ac.uk::a419c28e-1efe-47d4-8be9-00de0319c397" providerId="AD" clId="Web-{1CA9AFC8-669C-360C-19B1-E606F20496D6}" dt="2026-10-10T10:19:06.676" v="162" actId="14100"/>
          <ac:spMkLst>
            <pc:docMk/>
            <pc:sldMk cId="844606962" sldId="272"/>
            <ac:spMk id="3" creationId="{37A165EA-8529-0E42-AA22-2A61D27C053F}"/>
          </ac:spMkLst>
        </pc:spChg>
        <pc:spChg chg="add mod">
          <ac:chgData name="Ousama Shoaib (2431279)" userId="S::2431279@student.uwtsd.ac.uk::a419c28e-1efe-47d4-8be9-00de0319c397" providerId="AD" clId="Web-{1CA9AFC8-669C-360C-19B1-E606F20496D6}" dt="2026-10-10T10:17:54.986" v="138" actId="20577"/>
          <ac:spMkLst>
            <pc:docMk/>
            <pc:sldMk cId="844606962" sldId="272"/>
            <ac:spMk id="4" creationId="{BA3D67C9-F138-70F4-C6AA-42503D9D2042}"/>
          </ac:spMkLst>
        </pc:spChg>
        <pc:spChg chg="add mod">
          <ac:chgData name="Ousama Shoaib (2431279)" userId="S::2431279@student.uwtsd.ac.uk::a419c28e-1efe-47d4-8be9-00de0319c397" providerId="AD" clId="Web-{1CA9AFC8-669C-360C-19B1-E606F20496D6}" dt="2026-10-10T10:28:46.133" v="782" actId="1076"/>
          <ac:spMkLst>
            <pc:docMk/>
            <pc:sldMk cId="844606962" sldId="272"/>
            <ac:spMk id="6" creationId="{1D256B62-E332-1EB4-F56A-4D12F7D4C10E}"/>
          </ac:spMkLst>
        </pc:spChg>
        <pc:spChg chg="add mod">
          <ac:chgData name="Ousama Shoaib (2431279)" userId="S::2431279@student.uwtsd.ac.uk::a419c28e-1efe-47d4-8be9-00de0319c397" providerId="AD" clId="Web-{1CA9AFC8-669C-360C-19B1-E606F20496D6}" dt="2026-10-10T10:43:20.419" v="1312" actId="1076"/>
          <ac:spMkLst>
            <pc:docMk/>
            <pc:sldMk cId="844606962" sldId="272"/>
            <ac:spMk id="8" creationId="{BB674C5C-4D1B-DBD5-4C5A-3035072830F4}"/>
          </ac:spMkLst>
        </pc:spChg>
        <pc:spChg chg="add mod">
          <ac:chgData name="Ousama Shoaib (2431279)" userId="S::2431279@student.uwtsd.ac.uk::a419c28e-1efe-47d4-8be9-00de0319c397" providerId="AD" clId="Web-{1CA9AFC8-669C-360C-19B1-E606F20496D6}" dt="2026-10-10T10:58:38.621" v="1500" actId="1076"/>
          <ac:spMkLst>
            <pc:docMk/>
            <pc:sldMk cId="844606962" sldId="272"/>
            <ac:spMk id="10" creationId="{FC5A85BA-AA39-5BCB-FB4E-4A8B7307D231}"/>
          </ac:spMkLst>
        </pc:spChg>
        <pc:spChg chg="add del">
          <ac:chgData name="Ousama Shoaib (2431279)" userId="S::2431279@student.uwtsd.ac.uk::a419c28e-1efe-47d4-8be9-00de0319c397" providerId="AD" clId="Web-{1CA9AFC8-669C-360C-19B1-E606F20496D6}" dt="2026-10-10T10:58:20.448" v="1497"/>
          <ac:spMkLst>
            <pc:docMk/>
            <pc:sldMk cId="844606962" sldId="272"/>
            <ac:spMk id="11" creationId="{7235F0D3-67B4-3F5B-C10A-F5BDA6F5842D}"/>
          </ac:spMkLst>
        </pc:spChg>
        <pc:spChg chg="add mod">
          <ac:chgData name="Ousama Shoaib (2431279)" userId="S::2431279@student.uwtsd.ac.uk::a419c28e-1efe-47d4-8be9-00de0319c397" providerId="AD" clId="Web-{1CA9AFC8-669C-360C-19B1-E606F20496D6}" dt="2026-10-10T11:03:29.599" v="1690" actId="1076"/>
          <ac:spMkLst>
            <pc:docMk/>
            <pc:sldMk cId="844606962" sldId="272"/>
            <ac:spMk id="12" creationId="{D8493E08-C83A-B131-4EE4-6013AF112153}"/>
          </ac:spMkLst>
        </pc:spChg>
        <pc:graphicFrameChg chg="add mod modGraphic">
          <ac:chgData name="Ousama Shoaib (2431279)" userId="S::2431279@student.uwtsd.ac.uk::a419c28e-1efe-47d4-8be9-00de0319c397" providerId="AD" clId="Web-{1CA9AFC8-669C-360C-19B1-E606F20496D6}" dt="2026-10-10T10:58:31.308" v="1499" actId="1076"/>
          <ac:graphicFrameMkLst>
            <pc:docMk/>
            <pc:sldMk cId="844606962" sldId="272"/>
            <ac:graphicFrameMk id="7" creationId="{C5D3D17D-C0CB-3744-106F-3D9D178632F5}"/>
          </ac:graphicFrameMkLst>
        </pc:graphicFrameChg>
        <pc:graphicFrameChg chg="add mod modGraphic">
          <ac:chgData name="Ousama Shoaib (2431279)" userId="S::2431279@student.uwtsd.ac.uk::a419c28e-1efe-47d4-8be9-00de0319c397" providerId="AD" clId="Web-{1CA9AFC8-669C-360C-19B1-E606F20496D6}" dt="2026-10-10T10:56:42.664" v="1493" actId="1076"/>
          <ac:graphicFrameMkLst>
            <pc:docMk/>
            <pc:sldMk cId="844606962" sldId="272"/>
            <ac:graphicFrameMk id="9" creationId="{45B53B63-6737-E8EA-F6D0-48635453E6D5}"/>
          </ac:graphicFrameMkLst>
        </pc:graphicFrameChg>
        <pc:picChg chg="add mod">
          <ac:chgData name="Ousama Shoaib (2431279)" userId="S::2431279@student.uwtsd.ac.uk::a419c28e-1efe-47d4-8be9-00de0319c397" providerId="AD" clId="Web-{1CA9AFC8-669C-360C-19B1-E606F20496D6}" dt="2026-10-10T10:16:42.093" v="131"/>
          <ac:picMkLst>
            <pc:docMk/>
            <pc:sldMk cId="844606962" sldId="272"/>
            <ac:picMk id="5" creationId="{E6B12EAE-ED3F-DEB6-019C-CFF024593DEA}"/>
          </ac:picMkLst>
        </pc:picChg>
      </pc:sldChg>
      <pc:sldChg chg="delSp modSp new addAnim">
        <pc:chgData name="Ousama Shoaib (2431279)" userId="S::2431279@student.uwtsd.ac.uk::a419c28e-1efe-47d4-8be9-00de0319c397" providerId="AD" clId="Web-{1CA9AFC8-669C-360C-19B1-E606F20496D6}" dt="2026-10-10T11:04:09.413" v="1712"/>
        <pc:sldMkLst>
          <pc:docMk/>
          <pc:sldMk cId="1313998000" sldId="273"/>
        </pc:sldMkLst>
        <pc:spChg chg="mod">
          <ac:chgData name="Ousama Shoaib (2431279)" userId="S::2431279@student.uwtsd.ac.uk::a419c28e-1efe-47d4-8be9-00de0319c397" providerId="AD" clId="Web-{1CA9AFC8-669C-360C-19B1-E606F20496D6}" dt="2026-10-10T11:04:02.304" v="1711" actId="14100"/>
          <ac:spMkLst>
            <pc:docMk/>
            <pc:sldMk cId="1313998000" sldId="273"/>
            <ac:spMk id="2" creationId="{7D904125-F72E-8DC5-AC16-358ED6D6E648}"/>
          </ac:spMkLst>
        </pc:spChg>
        <pc:spChg chg="del mod">
          <ac:chgData name="Ousama Shoaib (2431279)" userId="S::2431279@student.uwtsd.ac.uk::a419c28e-1efe-47d4-8be9-00de0319c397" providerId="AD" clId="Web-{1CA9AFC8-669C-360C-19B1-E606F20496D6}" dt="2026-10-10T11:03:52.475" v="1698"/>
          <ac:spMkLst>
            <pc:docMk/>
            <pc:sldMk cId="1313998000" sldId="273"/>
            <ac:spMk id="3" creationId="{D45341D0-A73A-62F4-C643-9797B183C92D}"/>
          </ac:spMkLst>
        </pc:spChg>
      </pc:sldChg>
    </pc:docChg>
  </pc:docChgLst>
  <pc:docChgLst>
    <pc:chgData name="Ousama Shoaib (2431279)" userId="S::2431279@student.uwtsd.ac.uk::a419c28e-1efe-47d4-8be9-00de0319c397" providerId="AD" clId="Web-{CC0BE453-2867-CAD5-539D-2283170986A9}"/>
    <pc:docChg chg="modSld">
      <pc:chgData name="Ousama Shoaib (2431279)" userId="S::2431279@student.uwtsd.ac.uk::a419c28e-1efe-47d4-8be9-00de0319c397" providerId="AD" clId="Web-{CC0BE453-2867-CAD5-539D-2283170986A9}" dt="2026-09-12T09:21:31.372" v="24" actId="20577"/>
      <pc:docMkLst>
        <pc:docMk/>
      </pc:docMkLst>
      <pc:sldChg chg="modSp">
        <pc:chgData name="Ousama Shoaib (2431279)" userId="S::2431279@student.uwtsd.ac.uk::a419c28e-1efe-47d4-8be9-00de0319c397" providerId="AD" clId="Web-{CC0BE453-2867-CAD5-539D-2283170986A9}" dt="2026-09-12T09:21:31.372" v="24" actId="20577"/>
        <pc:sldMkLst>
          <pc:docMk/>
          <pc:sldMk cId="109857222" sldId="256"/>
        </pc:sldMkLst>
        <pc:spChg chg="mod">
          <ac:chgData name="Ousama Shoaib (2431279)" userId="S::2431279@student.uwtsd.ac.uk::a419c28e-1efe-47d4-8be9-00de0319c397" providerId="AD" clId="Web-{CC0BE453-2867-CAD5-539D-2283170986A9}" dt="2026-09-12T09:21:31.372" v="24" actId="20577"/>
          <ac:spMkLst>
            <pc:docMk/>
            <pc:sldMk cId="109857222" sldId="256"/>
            <ac:spMk id="36" creationId="{D1315EDF-BAFF-B7F3-BD28-0A945401199F}"/>
          </ac:spMkLst>
        </pc:spChg>
      </pc:sldChg>
    </pc:docChg>
  </pc:docChgLst>
  <pc:docChgLst>
    <pc:chgData name="Ousama Shoaib (2431279)" userId="S::2431279@student.uwtsd.ac.uk::a419c28e-1efe-47d4-8be9-00de0319c397" providerId="AD" clId="Web-{80E24365-7C1F-BEE7-C5D7-F4C8767A1D9F}"/>
    <pc:docChg chg="modSld">
      <pc:chgData name="Ousama Shoaib (2431279)" userId="S::2431279@student.uwtsd.ac.uk::a419c28e-1efe-47d4-8be9-00de0319c397" providerId="AD" clId="Web-{80E24365-7C1F-BEE7-C5D7-F4C8767A1D9F}" dt="2026-09-26T09:22:03.431" v="0" actId="20577"/>
      <pc:docMkLst>
        <pc:docMk/>
      </pc:docMkLst>
      <pc:sldChg chg="modSp">
        <pc:chgData name="Ousama Shoaib (2431279)" userId="S::2431279@student.uwtsd.ac.uk::a419c28e-1efe-47d4-8be9-00de0319c397" providerId="AD" clId="Web-{80E24365-7C1F-BEE7-C5D7-F4C8767A1D9F}" dt="2026-09-26T09:22:03.431" v="0" actId="20577"/>
        <pc:sldMkLst>
          <pc:docMk/>
          <pc:sldMk cId="109857222" sldId="256"/>
        </pc:sldMkLst>
        <pc:spChg chg="mod">
          <ac:chgData name="Ousama Shoaib (2431279)" userId="S::2431279@student.uwtsd.ac.uk::a419c28e-1efe-47d4-8be9-00de0319c397" providerId="AD" clId="Web-{80E24365-7C1F-BEE7-C5D7-F4C8767A1D9F}" dt="2026-09-26T09:22:03.431" v="0" actId="20577"/>
          <ac:spMkLst>
            <pc:docMk/>
            <pc:sldMk cId="109857222" sldId="256"/>
            <ac:spMk id="36" creationId="{D1315EDF-BAFF-B7F3-BD28-0A945401199F}"/>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939257"/>
            <a:ext cx="5898630" cy="480373"/>
          </a:xfrm>
        </p:spPr>
        <p:txBody>
          <a:bodyPr vert="horz" lIns="91440" tIns="45720" rIns="91440" bIns="45720" rtlCol="0" anchor="t">
            <a:normAutofit/>
          </a:bodyPr>
          <a:lstStyle>
            <a:lvl1pPr>
              <a:defRPr lang="en-US" dirty="0"/>
            </a:lvl1pPr>
          </a:lstStyle>
          <a:p>
            <a:pPr lvl="0"/>
            <a:r>
              <a:rPr lang="en-US" dirty="0"/>
              <a:t>Click to edit Master subtitle style</a:t>
            </a:r>
          </a:p>
        </p:txBody>
      </p:sp>
      <p:sp>
        <p:nvSpPr>
          <p:cNvPr id="6" name="Picture Placeholder 10">
            <a:extLst>
              <a:ext uri="{FF2B5EF4-FFF2-40B4-BE49-F238E27FC236}">
                <a16:creationId xmlns:a16="http://schemas.microsoft.com/office/drawing/2014/main" id="{C58F7861-05FC-CC70-0C94-F3BAE39E54EB}"/>
              </a:ext>
            </a:extLst>
          </p:cNvPr>
          <p:cNvSpPr>
            <a:spLocks noGrp="1" noChangeAspect="1"/>
          </p:cNvSpPr>
          <p:nvPr>
            <p:ph type="pic" sz="quarter" idx="13" hasCustomPrompt="1"/>
          </p:nvPr>
        </p:nvSpPr>
        <p:spPr>
          <a:xfrm>
            <a:off x="0" y="-1"/>
            <a:ext cx="12192000" cy="4784036"/>
          </a:xfrm>
          <a:blipFill>
            <a:blip r:embed="rId2">
              <a:alphaModFix amt="70000"/>
            </a:blip>
            <a:stretch>
              <a:fillRect/>
            </a:stretch>
          </a:blipFill>
        </p:spPr>
        <p:txBody>
          <a:bodyPr anchor="t"/>
          <a:lstStyle>
            <a:lvl1pPr>
              <a:defRPr/>
            </a:lvl1pPr>
          </a:lstStyle>
          <a:p>
            <a:endParaRP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6205927" y="4939715"/>
            <a:ext cx="4420031" cy="479458"/>
          </a:xfrm>
        </p:spPr>
        <p:txBody>
          <a:bodyPr anchor="t"/>
          <a:lstStyle>
            <a:lvl1pPr>
              <a:defRPr sz="1400"/>
            </a:lvl1pPr>
          </a:lstStyle>
          <a:p>
            <a:r>
              <a:rPr lang="en-US" dirty="0"/>
              <a:t>
              </a:t>
            </a:r>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11762792" y="4939257"/>
            <a:ext cx="429207" cy="365125"/>
          </a:xfrm>
        </p:spPr>
        <p:txBody>
          <a:bodyPr/>
          <a:lstStyle/>
          <a:p>
            <a:fld id="{CC057153-B650-4DEB-B370-79DDCFDCE934}" type="slidenum">
              <a:rPr lang="en-US" dirty="0"/>
              <a:pPr/>
              <a:t>‹#›</a:t>
            </a:fld>
            <a:endParaRPr lang="en-US" dirty="0"/>
          </a:p>
        </p:txBody>
      </p:sp>
      <p:pic>
        <p:nvPicPr>
          <p:cNvPr id="12" name="Graphic 11">
            <a:extLst>
              <a:ext uri="{FF2B5EF4-FFF2-40B4-BE49-F238E27FC236}">
                <a16:creationId xmlns:a16="http://schemas.microsoft.com/office/drawing/2014/main" id="{9001D668-DD9C-F5B4-B191-51BDD0B308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03035" y="5873424"/>
            <a:ext cx="1005840" cy="1005840"/>
          </a:xfrm>
          <a:prstGeom prst="rect">
            <a:avLst/>
          </a:prstGeom>
        </p:spPr>
      </p:pic>
      <p:sp>
        <p:nvSpPr>
          <p:cNvPr id="4" name="Title 3">
            <a:extLst>
              <a:ext uri="{FF2B5EF4-FFF2-40B4-BE49-F238E27FC236}">
                <a16:creationId xmlns:a16="http://schemas.microsoft.com/office/drawing/2014/main" id="{009A08CF-24F0-EC7D-277D-CB831E7E7930}"/>
              </a:ext>
            </a:extLst>
          </p:cNvPr>
          <p:cNvSpPr>
            <a:spLocks noGrp="1"/>
          </p:cNvSpPr>
          <p:nvPr>
            <p:ph type="title"/>
          </p:nvPr>
        </p:nvSpPr>
        <p:spPr>
          <a:xfrm>
            <a:off x="-19847" y="5718869"/>
            <a:ext cx="5916168" cy="1143000"/>
          </a:xfrm>
        </p:spPr>
        <p:txBody>
          <a:bodyPr anchor="b">
            <a:normAutofit/>
          </a:bodyPr>
          <a:lstStyle>
            <a:lvl1pPr>
              <a:lnSpc>
                <a:spcPct val="60000"/>
              </a:lnSpc>
              <a:defRPr sz="5200"/>
            </a:lvl1pPr>
          </a:lstStyle>
          <a:p>
            <a:r>
              <a:rPr lang="en-US" dirty="0"/>
              <a:t>Click to edit Master title style</a:t>
            </a:r>
          </a:p>
        </p:txBody>
      </p:sp>
    </p:spTree>
    <p:extLst>
      <p:ext uri="{BB962C8B-B14F-4D97-AF65-F5344CB8AC3E}">
        <p14:creationId xmlns:p14="http://schemas.microsoft.com/office/powerpoint/2010/main" val="313000866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406F310-2B8D-3C32-560C-686817E6B487}"/>
              </a:ext>
            </a:extLst>
          </p:cNvPr>
          <p:cNvSpPr>
            <a:spLocks noGrp="1"/>
          </p:cNvSpPr>
          <p:nvPr>
            <p:ph type="title"/>
          </p:nvPr>
        </p:nvSpPr>
        <p:spPr>
          <a:xfrm>
            <a:off x="516249" y="1012175"/>
            <a:ext cx="11113008" cy="849793"/>
          </a:xfrm>
        </p:spPr>
        <p:txBody>
          <a:bodyPr/>
          <a:lstStyle/>
          <a:p>
            <a:r>
              <a:rPr lang="en-US" dirty="0"/>
              <a:t>Click to edit Master title style</a:t>
            </a:r>
          </a:p>
        </p:txBody>
      </p:sp>
      <p:sp>
        <p:nvSpPr>
          <p:cNvPr id="7" name="Footer Placeholder 6">
            <a:extLst>
              <a:ext uri="{FF2B5EF4-FFF2-40B4-BE49-F238E27FC236}">
                <a16:creationId xmlns:a16="http://schemas.microsoft.com/office/drawing/2014/main" id="{64FD1A6D-2D8E-1FD1-C1AC-CB5E9D5A15CD}"/>
              </a:ext>
            </a:extLst>
          </p:cNvPr>
          <p:cNvSpPr>
            <a:spLocks noGrp="1"/>
          </p:cNvSpPr>
          <p:nvPr>
            <p:ph type="ftr" sz="quarter" idx="11"/>
          </p:nvPr>
        </p:nvSpPr>
        <p:spPr>
          <a:xfrm>
            <a:off x="542375" y="110364"/>
            <a:ext cx="5276852" cy="365125"/>
          </a:xfrm>
        </p:spPr>
        <p:txBody>
          <a:bodyPr/>
          <a:lstStyle/>
          <a:p>
            <a:r>
              <a:rPr lang="en-US" dirty="0"/>
              <a:t>
              </a:t>
            </a:r>
          </a:p>
        </p:txBody>
      </p:sp>
      <p:sp>
        <p:nvSpPr>
          <p:cNvPr id="2" name="Date Placeholder 1">
            <a:extLst>
              <a:ext uri="{FF2B5EF4-FFF2-40B4-BE49-F238E27FC236}">
                <a16:creationId xmlns:a16="http://schemas.microsoft.com/office/drawing/2014/main" id="{1FADE430-EE65-B675-F031-7651DE9D69AC}"/>
              </a:ext>
            </a:extLst>
          </p:cNvPr>
          <p:cNvSpPr>
            <a:spLocks noGrp="1"/>
          </p:cNvSpPr>
          <p:nvPr>
            <p:ph type="dt" sz="half" idx="10"/>
          </p:nvPr>
        </p:nvSpPr>
        <p:spPr/>
        <p:txBody>
          <a:bodyPr/>
          <a:lstStyle/>
          <a:p>
            <a:endParaRPr lang="en-US" dirty="0"/>
          </a:p>
        </p:txBody>
      </p:sp>
      <p:sp>
        <p:nvSpPr>
          <p:cNvPr id="9" name="Slide Number Placeholder 8">
            <a:extLst>
              <a:ext uri="{FF2B5EF4-FFF2-40B4-BE49-F238E27FC236}">
                <a16:creationId xmlns:a16="http://schemas.microsoft.com/office/drawing/2014/main" id="{27305BC9-1670-00D4-5A66-F52444DA9C94}"/>
              </a:ext>
            </a:extLst>
          </p:cNvPr>
          <p:cNvSpPr>
            <a:spLocks noGrp="1"/>
          </p:cNvSpPr>
          <p:nvPr>
            <p:ph type="sldNum" sz="quarter" idx="12"/>
          </p:nvPr>
        </p:nvSpPr>
        <p:spPr>
          <a:xfrm>
            <a:off x="11123959" y="104649"/>
            <a:ext cx="429207" cy="365125"/>
          </a:xfrm>
        </p:spPr>
        <p:txBody>
          <a:bodyPr/>
          <a:lstStyle/>
          <a:p>
            <a:fld id="{CC057153-B650-4DEB-B370-79DDCFDCE934}" type="slidenum">
              <a:rPr lang="en-US" dirty="0"/>
              <a:pPr/>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9496" y="2115542"/>
            <a:ext cx="11013670" cy="44515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520491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5457214"/>
            <a:ext cx="4206240" cy="1380744"/>
          </a:xfrm>
        </p:spPr>
        <p:txBody>
          <a:bodyPr vert="horz" lIns="91440" tIns="45720" rIns="91440" bIns="45720" rtlCol="0" anchor="b">
            <a:normAutofit/>
          </a:bodyPr>
          <a:lstStyle>
            <a:lvl1pPr>
              <a:defRPr lang="en-US"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6096000" y="0"/>
            <a:ext cx="6096000" cy="6858000"/>
          </a:xfrm>
          <a:blipFill>
            <a:blip r:embed="rId2">
              <a:alphaModFix amt="70000"/>
            </a:blip>
            <a:stretch>
              <a:fillRect/>
            </a:stretch>
          </a:blipFill>
        </p:spPr>
        <p:txBody>
          <a:bodyPr anchor="t"/>
          <a:lstStyle>
            <a:lvl1pPr>
              <a:defRPr/>
            </a:lvl1pPr>
          </a:lstStyle>
          <a:p>
            <a:endParaRPr/>
          </a:p>
        </p:txBody>
      </p:sp>
      <p:sp>
        <p:nvSpPr>
          <p:cNvPr id="4" name="Title 3">
            <a:extLst>
              <a:ext uri="{FF2B5EF4-FFF2-40B4-BE49-F238E27FC236}">
                <a16:creationId xmlns:a16="http://schemas.microsoft.com/office/drawing/2014/main" id="{E9134185-2980-312E-60AF-F360D16FB9EB}"/>
              </a:ext>
            </a:extLst>
          </p:cNvPr>
          <p:cNvSpPr>
            <a:spLocks noGrp="1"/>
          </p:cNvSpPr>
          <p:nvPr>
            <p:ph type="title"/>
          </p:nvPr>
        </p:nvSpPr>
        <p:spPr>
          <a:xfrm>
            <a:off x="-18288" y="81290"/>
            <a:ext cx="4654296" cy="3739896"/>
          </a:xfrm>
        </p:spPr>
        <p:txBody>
          <a:bodyPr/>
          <a:lstStyle/>
          <a:p>
            <a:r>
              <a:rPr lang="en-US" dirty="0"/>
              <a:t>Click to edit Master title style</a:t>
            </a:r>
          </a:p>
        </p:txBody>
      </p:sp>
    </p:spTree>
    <p:extLst>
      <p:ext uri="{BB962C8B-B14F-4D97-AF65-F5344CB8AC3E}">
        <p14:creationId xmlns:p14="http://schemas.microsoft.com/office/powerpoint/2010/main" val="60090008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 y="6174463"/>
            <a:ext cx="5891134" cy="654839"/>
          </a:xfrm>
        </p:spPr>
        <p:txBody>
          <a:bodyPr vert="horz" lIns="91440" tIns="45720" rIns="91440" bIns="45720" rtlCol="0" anchor="b">
            <a:normAutofit/>
          </a:bodyPr>
          <a:lstStyle>
            <a:lvl1pPr>
              <a:defRPr lang="en-US" dirty="0"/>
            </a:lvl1pPr>
          </a:lstStyle>
          <a:p>
            <a:pPr lvl="0"/>
            <a:r>
              <a:rPr lang="en-US" dirty="0"/>
              <a:t>Click to edit Master subtitle style</a:t>
            </a:r>
          </a:p>
        </p:txBody>
      </p:sp>
      <p:pic>
        <p:nvPicPr>
          <p:cNvPr id="7" name="Graphic 6">
            <a:extLst>
              <a:ext uri="{FF2B5EF4-FFF2-40B4-BE49-F238E27FC236}">
                <a16:creationId xmlns:a16="http://schemas.microsoft.com/office/drawing/2014/main" id="{D29E0058-93A2-5291-6ACA-A0430862664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03035" y="5873424"/>
            <a:ext cx="1005840" cy="1005840"/>
          </a:xfrm>
          <a:prstGeom prst="rect">
            <a:avLst/>
          </a:prstGeom>
        </p:spPr>
      </p:pic>
      <p:sp>
        <p:nvSpPr>
          <p:cNvPr id="5" name="Footer Placeholder 4">
            <a:extLst>
              <a:ext uri="{FF2B5EF4-FFF2-40B4-BE49-F238E27FC236}">
                <a16:creationId xmlns:a16="http://schemas.microsoft.com/office/drawing/2014/main" id="{AA3F14EE-EFB3-D2DC-CEAA-621D66627158}"/>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7D33E0DC-DE5C-286F-36BD-6985F4A6C3DB}"/>
              </a:ext>
            </a:extLst>
          </p:cNvPr>
          <p:cNvSpPr>
            <a:spLocks noGrp="1"/>
          </p:cNvSpPr>
          <p:nvPr>
            <p:ph type="dt" sz="half" idx="10"/>
          </p:nvPr>
        </p:nvSpPr>
        <p:spPr/>
        <p:txBody>
          <a:bodyPr/>
          <a:lstStyle/>
          <a:p>
            <a:endParaRPr lang="en-US" dirty="0"/>
          </a:p>
        </p:txBody>
      </p:sp>
      <p:sp>
        <p:nvSpPr>
          <p:cNvPr id="10" name="Slide Number Placeholder 9">
            <a:extLst>
              <a:ext uri="{FF2B5EF4-FFF2-40B4-BE49-F238E27FC236}">
                <a16:creationId xmlns:a16="http://schemas.microsoft.com/office/drawing/2014/main" id="{1207AF81-9CDB-689F-CE00-62257104ECAA}"/>
              </a:ext>
            </a:extLst>
          </p:cNvPr>
          <p:cNvSpPr>
            <a:spLocks noGrp="1"/>
          </p:cNvSpPr>
          <p:nvPr>
            <p:ph type="sldNum" sz="quarter" idx="12"/>
          </p:nvPr>
        </p:nvSpPr>
        <p:spPr/>
        <p:txBody>
          <a:bodyPr/>
          <a:lstStyle/>
          <a:p>
            <a:fld id="{CC057153-B650-4DEB-B370-79DDCFDCE934}" type="slidenum">
              <a:rPr lang="en-US" dirty="0"/>
              <a:pPr/>
              <a:t>‹#›</a:t>
            </a:fld>
            <a:endParaRPr lang="en-US" dirty="0"/>
          </a:p>
        </p:txBody>
      </p:sp>
      <p:sp>
        <p:nvSpPr>
          <p:cNvPr id="6" name="Title 5">
            <a:extLst>
              <a:ext uri="{FF2B5EF4-FFF2-40B4-BE49-F238E27FC236}">
                <a16:creationId xmlns:a16="http://schemas.microsoft.com/office/drawing/2014/main" id="{570B1373-40A5-190F-BE9F-8FC310F7B0D2}"/>
              </a:ext>
            </a:extLst>
          </p:cNvPr>
          <p:cNvSpPr>
            <a:spLocks noGrp="1"/>
          </p:cNvSpPr>
          <p:nvPr>
            <p:ph type="title"/>
          </p:nvPr>
        </p:nvSpPr>
        <p:spPr>
          <a:xfrm>
            <a:off x="-18288" y="2159632"/>
            <a:ext cx="9683496" cy="3776472"/>
          </a:xfrm>
        </p:spPr>
        <p:txBody>
          <a:bodyPr anchor="b"/>
          <a:lstStyle/>
          <a:p>
            <a:r>
              <a:rPr lang="en-US" dirty="0"/>
              <a:t>Click to edit Master title style</a:t>
            </a:r>
          </a:p>
        </p:txBody>
      </p:sp>
    </p:spTree>
    <p:extLst>
      <p:ext uri="{BB962C8B-B14F-4D97-AF65-F5344CB8AC3E}">
        <p14:creationId xmlns:p14="http://schemas.microsoft.com/office/powerpoint/2010/main" val="30752741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4E7A70C-B49B-5779-BA11-88AE4939E04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377355" y="83125"/>
            <a:ext cx="731520" cy="731520"/>
          </a:xfrm>
          <a:prstGeom prst="rect">
            <a:avLst/>
          </a:prstGeom>
        </p:spPr>
      </p:pic>
      <p:sp>
        <p:nvSpPr>
          <p:cNvPr id="3" name="Title 2">
            <a:extLst>
              <a:ext uri="{FF2B5EF4-FFF2-40B4-BE49-F238E27FC236}">
                <a16:creationId xmlns:a16="http://schemas.microsoft.com/office/drawing/2014/main" id="{68197F50-0DC4-261A-813C-264E7361D716}"/>
              </a:ext>
            </a:extLst>
          </p:cNvPr>
          <p:cNvSpPr>
            <a:spLocks noGrp="1"/>
          </p:cNvSpPr>
          <p:nvPr>
            <p:ph type="title"/>
          </p:nvPr>
        </p:nvSpPr>
        <p:spPr>
          <a:xfrm>
            <a:off x="-18288" y="2184032"/>
            <a:ext cx="8074152" cy="4718304"/>
          </a:xfrm>
        </p:spPr>
        <p:txBody>
          <a:bodyPr anchor="b"/>
          <a:lstStyle/>
          <a:p>
            <a:r>
              <a:rPr lang="en-US" dirty="0"/>
              <a:t>Click to edit Master title style</a:t>
            </a:r>
          </a:p>
        </p:txBody>
      </p:sp>
    </p:spTree>
    <p:extLst>
      <p:ext uri="{BB962C8B-B14F-4D97-AF65-F5344CB8AC3E}">
        <p14:creationId xmlns:p14="http://schemas.microsoft.com/office/powerpoint/2010/main" val="143138356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 y="82296"/>
            <a:ext cx="8139659" cy="1554480"/>
          </a:xfrm>
        </p:spPr>
        <p:txBody>
          <a:bodyPr anchor="t">
            <a:normAutofit/>
          </a:bodyPr>
          <a:lstStyle>
            <a:lvl1pPr>
              <a:defRPr sz="56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 y="1896472"/>
            <a:ext cx="8139660" cy="3557904"/>
          </a:xfrm>
        </p:spPr>
        <p:txBody>
          <a:bodyPr>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Oval 7">
            <a:extLst>
              <a:ext uri="{FF2B5EF4-FFF2-40B4-BE49-F238E27FC236}">
                <a16:creationId xmlns:a16="http://schemas.microsoft.com/office/drawing/2014/main" id="{175C8E38-E957-9E3C-9A05-717C0F009AB9}"/>
              </a:ext>
            </a:extLst>
          </p:cNvPr>
          <p:cNvSpPr/>
          <p:nvPr/>
        </p:nvSpPr>
        <p:spPr>
          <a:xfrm>
            <a:off x="8552512" y="3218512"/>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sp>
      <p:sp>
        <p:nvSpPr>
          <p:cNvPr id="5" name="Slide Number Placeholder 5">
            <a:extLst>
              <a:ext uri="{FF2B5EF4-FFF2-40B4-BE49-F238E27FC236}">
                <a16:creationId xmlns:a16="http://schemas.microsoft.com/office/drawing/2014/main" id="{01E193C2-09EC-BB41-5A34-007D34EB8B49}"/>
              </a:ext>
            </a:extLst>
          </p:cNvPr>
          <p:cNvSpPr>
            <a:spLocks noGrp="1"/>
          </p:cNvSpPr>
          <p:nvPr>
            <p:ph type="sldNum" sz="quarter" idx="12"/>
          </p:nvPr>
        </p:nvSpPr>
        <p:spPr>
          <a:xfrm>
            <a:off x="11762793" y="100701"/>
            <a:ext cx="429207" cy="365125"/>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27623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66396" y="621792"/>
            <a:ext cx="5386715" cy="1816898"/>
          </a:xfrm>
        </p:spPr>
        <p:txBody>
          <a:bodyPr anchor="t">
            <a:noAutofit/>
          </a:bodyPr>
          <a:lstStyle>
            <a:lvl1pPr>
              <a:defRPr sz="5600"/>
            </a:lvl1pPr>
          </a:lstStyle>
          <a:p>
            <a:r>
              <a:rPr lang="en-US" dirty="0"/>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noChangeAspect="1"/>
          </p:cNvSpPr>
          <p:nvPr>
            <p:ph type="pic" sz="quarter" idx="14" hasCustomPrompt="1"/>
          </p:nvPr>
        </p:nvSpPr>
        <p:spPr>
          <a:xfrm>
            <a:off x="0" y="0"/>
            <a:ext cx="5906642" cy="6858000"/>
          </a:xfrm>
          <a:blipFill>
            <a:blip r:embed="rId2">
              <a:alphaModFix amt="70000"/>
            </a:blip>
            <a:stretch>
              <a:fillRect/>
            </a:stretch>
          </a:blipFill>
        </p:spPr>
        <p:txBody>
          <a:bodyPr anchor="t"/>
          <a:lstStyle>
            <a:lvl1pPr>
              <a:defRPr/>
            </a:lvl1pPr>
          </a:lstStyle>
          <a:p>
            <a:endParaRP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190488" y="110364"/>
            <a:ext cx="5349239" cy="365125"/>
          </a:xfrm>
        </p:spPr>
        <p:txBody>
          <a:bodyPr/>
          <a:lstStyle/>
          <a:p>
            <a:r>
              <a:rPr lang="en-US" dirty="0"/>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62793" y="110364"/>
            <a:ext cx="429207" cy="365125"/>
          </a:xfrm>
        </p:spPr>
        <p:txBody>
          <a:bodyPr/>
          <a:lstStyle/>
          <a:p>
            <a:fld id="{CC057153-B650-4DEB-B370-79DDCFDCE934}" type="slidenum">
              <a:rPr lang="en-US" dirty="0"/>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90488" y="2740228"/>
            <a:ext cx="5906642" cy="4096512"/>
          </a:xfrm>
        </p:spPr>
        <p:txBody>
          <a:bodyPr anchor="b">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359708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178B15-836F-D50E-D616-40C9373248FF}"/>
              </a:ext>
            </a:extLst>
          </p:cNvPr>
          <p:cNvSpPr>
            <a:spLocks noGrp="1"/>
          </p:cNvSpPr>
          <p:nvPr>
            <p:ph type="title"/>
          </p:nvPr>
        </p:nvSpPr>
        <p:spPr>
          <a:xfrm>
            <a:off x="539645" y="987552"/>
            <a:ext cx="5366480" cy="4044508"/>
          </a:xfrm>
        </p:spPr>
        <p:txBody>
          <a:bodyPr>
            <a:normAutofit/>
          </a:bodyPr>
          <a:lstStyle>
            <a:lvl1pPr>
              <a:defRPr sz="5600"/>
            </a:lvl1pPr>
          </a:lstStyle>
          <a:p>
            <a:r>
              <a:rPr lang="en-US" dirty="0"/>
              <a:t>Click to edit Master title style</a:t>
            </a:r>
          </a:p>
        </p:txBody>
      </p:sp>
      <p:sp>
        <p:nvSpPr>
          <p:cNvPr id="3" name="Footer Placeholder 4">
            <a:extLst>
              <a:ext uri="{FF2B5EF4-FFF2-40B4-BE49-F238E27FC236}">
                <a16:creationId xmlns:a16="http://schemas.microsoft.com/office/drawing/2014/main" id="{83A196D4-110B-6911-7AF5-9149D3FFF8BC}"/>
              </a:ext>
            </a:extLst>
          </p:cNvPr>
          <p:cNvSpPr>
            <a:spLocks noGrp="1"/>
          </p:cNvSpPr>
          <p:nvPr>
            <p:ph type="ftr" sz="quarter" idx="11"/>
          </p:nvPr>
        </p:nvSpPr>
        <p:spPr>
          <a:xfrm>
            <a:off x="532150" y="100701"/>
            <a:ext cx="5366480" cy="365125"/>
          </a:xfrm>
        </p:spPr>
        <p:txBody>
          <a:bodyPr/>
          <a:lstStyle/>
          <a:p>
            <a:r>
              <a:rPr lang="en-US" dirty="0"/>
              <a:t>
              </a:t>
            </a:r>
          </a:p>
        </p:txBody>
      </p:sp>
      <p:sp>
        <p:nvSpPr>
          <p:cNvPr id="2" name="Date Placeholder 3">
            <a:extLst>
              <a:ext uri="{FF2B5EF4-FFF2-40B4-BE49-F238E27FC236}">
                <a16:creationId xmlns:a16="http://schemas.microsoft.com/office/drawing/2014/main" id="{A8D9253F-93F3-9EB9-BFA6-49C9461DE0DB}"/>
              </a:ext>
            </a:extLst>
          </p:cNvPr>
          <p:cNvSpPr>
            <a:spLocks noGrp="1"/>
          </p:cNvSpPr>
          <p:nvPr>
            <p:ph type="dt" sz="half" idx="10"/>
          </p:nvPr>
        </p:nvSpPr>
        <p:spPr>
          <a:xfrm>
            <a:off x="6190488" y="100701"/>
            <a:ext cx="2940449" cy="365125"/>
          </a:xfrm>
        </p:spPr>
        <p:txBody>
          <a:bodyPr/>
          <a:lstStyle/>
          <a:p>
            <a:endParaRPr lang="en-US" dirty="0"/>
          </a:p>
        </p:txBody>
      </p:sp>
      <p:sp>
        <p:nvSpPr>
          <p:cNvPr id="9" name="Slide Number Placeholder 5">
            <a:extLst>
              <a:ext uri="{FF2B5EF4-FFF2-40B4-BE49-F238E27FC236}">
                <a16:creationId xmlns:a16="http://schemas.microsoft.com/office/drawing/2014/main" id="{B94C6C96-D651-5D6B-830B-07E5A35424C7}"/>
              </a:ext>
            </a:extLst>
          </p:cNvPr>
          <p:cNvSpPr>
            <a:spLocks noGrp="1"/>
          </p:cNvSpPr>
          <p:nvPr>
            <p:ph type="sldNum" sz="quarter" idx="12"/>
          </p:nvPr>
        </p:nvSpPr>
        <p:spPr>
          <a:xfrm>
            <a:off x="11105731" y="100701"/>
            <a:ext cx="429207" cy="365125"/>
          </a:xfrm>
        </p:spPr>
        <p:txBody>
          <a:bodyPr/>
          <a:lstStyle/>
          <a:p>
            <a:fld id="{CC057153-B650-4DEB-B370-79DDCFDCE934}" type="slidenum">
              <a:rPr lang="en-US" dirty="0"/>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190488" y="969264"/>
            <a:ext cx="5336753" cy="48180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97578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9496" y="988979"/>
            <a:ext cx="3462878" cy="2942419"/>
          </a:xfrm>
        </p:spPr>
        <p:txBody>
          <a:bodyPr>
            <a:normAutofit/>
          </a:bodyPr>
          <a:lstStyle>
            <a:lvl1pPr>
              <a:defRPr sz="5600"/>
            </a:lvl1pPr>
          </a:lstStyle>
          <a:p>
            <a:r>
              <a:rPr lang="en-US" dirty="0"/>
              <a:t>Click to edit Master title style</a:t>
            </a:r>
          </a:p>
        </p:txBody>
      </p:sp>
      <p:sp>
        <p:nvSpPr>
          <p:cNvPr id="5" name="Footer Placeholder 4">
            <a:extLst>
              <a:ext uri="{FF2B5EF4-FFF2-40B4-BE49-F238E27FC236}">
                <a16:creationId xmlns:a16="http://schemas.microsoft.com/office/drawing/2014/main" id="{37A9910B-18FC-4A92-025A-A88AC7CD6B13}"/>
              </a:ext>
            </a:extLst>
          </p:cNvPr>
          <p:cNvSpPr>
            <a:spLocks noGrp="1"/>
          </p:cNvSpPr>
          <p:nvPr>
            <p:ph type="ftr" sz="quarter" idx="11"/>
          </p:nvPr>
        </p:nvSpPr>
        <p:spPr>
          <a:xfrm>
            <a:off x="532150" y="100701"/>
            <a:ext cx="3470224" cy="365125"/>
          </a:xfrm>
        </p:spPr>
        <p:txBody>
          <a:bodyPr/>
          <a:lstStyle/>
          <a:p>
            <a:r>
              <a:rPr lang="en-US" dirty="0"/>
              <a:t>
              </a:t>
            </a:r>
          </a:p>
        </p:txBody>
      </p:sp>
      <p:sp>
        <p:nvSpPr>
          <p:cNvPr id="4" name="Date Placeholder 3">
            <a:extLst>
              <a:ext uri="{FF2B5EF4-FFF2-40B4-BE49-F238E27FC236}">
                <a16:creationId xmlns:a16="http://schemas.microsoft.com/office/drawing/2014/main" id="{10752728-D41A-655E-871F-F76147E0E991}"/>
              </a:ext>
            </a:extLst>
          </p:cNvPr>
          <p:cNvSpPr>
            <a:spLocks noGrp="1"/>
          </p:cNvSpPr>
          <p:nvPr>
            <p:ph type="dt" sz="half" idx="10"/>
          </p:nvPr>
        </p:nvSpPr>
        <p:spPr>
          <a:xfrm>
            <a:off x="4317167" y="100701"/>
            <a:ext cx="2940449" cy="365125"/>
          </a:xfrm>
        </p:spPr>
        <p:txBody>
          <a:bodyPr/>
          <a:lstStyle/>
          <a:p>
            <a:endParaRPr lang="en-US" dirty="0"/>
          </a:p>
        </p:txBody>
      </p:sp>
      <p:sp>
        <p:nvSpPr>
          <p:cNvPr id="9" name="Slide Number Placeholder 5">
            <a:extLst>
              <a:ext uri="{FF2B5EF4-FFF2-40B4-BE49-F238E27FC236}">
                <a16:creationId xmlns:a16="http://schemas.microsoft.com/office/drawing/2014/main" id="{EE07CC96-728B-298D-B2D6-54C4E9F0E9CA}"/>
              </a:ext>
            </a:extLst>
          </p:cNvPr>
          <p:cNvSpPr>
            <a:spLocks noGrp="1"/>
          </p:cNvSpPr>
          <p:nvPr>
            <p:ph type="sldNum" sz="quarter" idx="12"/>
          </p:nvPr>
        </p:nvSpPr>
        <p:spPr>
          <a:xfrm>
            <a:off x="11105731" y="100701"/>
            <a:ext cx="429207" cy="365125"/>
          </a:xfrm>
        </p:spPr>
        <p:txBody>
          <a:bodyPr/>
          <a:lstStyle/>
          <a:p>
            <a:fld id="{CC057153-B650-4DEB-B370-79DDCFDCE934}" type="slidenum">
              <a:rPr lang="en-US" dirty="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317167" y="967689"/>
            <a:ext cx="7217771" cy="523716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9803526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7D0064E-1F0E-2DDF-C6B5-9CE196C4B560}"/>
              </a:ext>
            </a:extLst>
          </p:cNvPr>
          <p:cNvSpPr>
            <a:spLocks noGrp="1"/>
          </p:cNvSpPr>
          <p:nvPr>
            <p:ph type="title"/>
          </p:nvPr>
        </p:nvSpPr>
        <p:spPr>
          <a:xfrm>
            <a:off x="5045804" y="612140"/>
            <a:ext cx="6499655" cy="1519612"/>
          </a:xfrm>
        </p:spPr>
        <p:txBody>
          <a:bodyPr anchor="t"/>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804012" cy="6858000"/>
          </a:xfrm>
          <a:blipFill>
            <a:blip r:embed="rId2">
              <a:alphaModFix amt="70000"/>
            </a:blip>
            <a:stretch>
              <a:fillRect/>
            </a:stretch>
          </a:blipFill>
        </p:spPr>
        <p:txBody>
          <a:bodyPr anchor="t"/>
          <a:lstStyle>
            <a:lvl1pPr>
              <a:defRPr lang="en-US" dirty="0"/>
            </a:lvl1pPr>
          </a:lstStyle>
          <a:p>
            <a:endParaRPr/>
          </a:p>
        </p:txBody>
      </p:sp>
      <p:sp>
        <p:nvSpPr>
          <p:cNvPr id="7" name="Content Placeholder 7">
            <a:extLst>
              <a:ext uri="{FF2B5EF4-FFF2-40B4-BE49-F238E27FC236}">
                <a16:creationId xmlns:a16="http://schemas.microsoft.com/office/drawing/2014/main" id="{D478DAE4-13AB-5772-07E6-B3264F1E3141}"/>
              </a:ext>
            </a:extLst>
          </p:cNvPr>
          <p:cNvSpPr>
            <a:spLocks noGrp="1"/>
          </p:cNvSpPr>
          <p:nvPr>
            <p:ph sz="quarter" idx="14"/>
          </p:nvPr>
        </p:nvSpPr>
        <p:spPr>
          <a:xfrm>
            <a:off x="5104122" y="2457406"/>
            <a:ext cx="6441338" cy="3778977"/>
          </a:xfrm>
        </p:spPr>
        <p:txBody>
          <a:bodyPr anchor="t"/>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04122" y="6452990"/>
            <a:ext cx="1968375" cy="365125"/>
          </a:xfrm>
        </p:spPr>
        <p:txBody>
          <a:bodyPr anchor="b"/>
          <a:lstStyle/>
          <a:p>
            <a:r>
              <a:rPr lang="en-US" dirty="0"/>
              <a:t>
              </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16252" y="6452989"/>
            <a:ext cx="429207" cy="365125"/>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4257597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CDF6858-35EF-4C90-B3F5-339B7EF1F60F}"/>
              </a:ext>
            </a:extLst>
          </p:cNvPr>
          <p:cNvSpPr>
            <a:spLocks noGrp="1"/>
          </p:cNvSpPr>
          <p:nvPr>
            <p:ph type="title"/>
          </p:nvPr>
        </p:nvSpPr>
        <p:spPr>
          <a:xfrm>
            <a:off x="4281793" y="621792"/>
            <a:ext cx="7252710" cy="1138769"/>
          </a:xfrm>
        </p:spPr>
        <p:txBody>
          <a:bodyPr anchor="t"/>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023360" cy="6858000"/>
          </a:xfrm>
          <a:blipFill>
            <a:blip r:embed="rId2">
              <a:alphaModFix amt="70000"/>
            </a:blip>
            <a:stretch>
              <a:fillRect/>
            </a:stretch>
          </a:blipFill>
        </p:spPr>
        <p:txBody>
          <a:bodyPr anchor="t"/>
          <a:lstStyle>
            <a:lvl1pPr>
              <a:defRPr/>
            </a:lvl1pPr>
          </a:lstStyle>
          <a:p>
            <a:endParaRPr/>
          </a:p>
        </p:txBody>
      </p:sp>
      <p:sp>
        <p:nvSpPr>
          <p:cNvPr id="6" name="Content Placeholder 7">
            <a:extLst>
              <a:ext uri="{FF2B5EF4-FFF2-40B4-BE49-F238E27FC236}">
                <a16:creationId xmlns:a16="http://schemas.microsoft.com/office/drawing/2014/main" id="{72FCF01F-6AD4-FD29-865E-65BD55CF89DF}"/>
              </a:ext>
            </a:extLst>
          </p:cNvPr>
          <p:cNvSpPr>
            <a:spLocks noGrp="1"/>
          </p:cNvSpPr>
          <p:nvPr>
            <p:ph sz="quarter" idx="14"/>
          </p:nvPr>
        </p:nvSpPr>
        <p:spPr>
          <a:xfrm>
            <a:off x="4309088"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Footer Placeholder 8">
            <a:extLst>
              <a:ext uri="{FF2B5EF4-FFF2-40B4-BE49-F238E27FC236}">
                <a16:creationId xmlns:a16="http://schemas.microsoft.com/office/drawing/2014/main" id="{4F9B8FC8-8820-A655-2A18-E8F8FC2C72DE}"/>
              </a:ext>
            </a:extLst>
          </p:cNvPr>
          <p:cNvSpPr>
            <a:spLocks noGrp="1"/>
          </p:cNvSpPr>
          <p:nvPr>
            <p:ph type="ftr" sz="quarter" idx="16"/>
          </p:nvPr>
        </p:nvSpPr>
        <p:spPr>
          <a:xfrm>
            <a:off x="4281793" y="6492875"/>
            <a:ext cx="1968375" cy="365125"/>
          </a:xfrm>
        </p:spPr>
        <p:txBody>
          <a:bodyPr anchor="b"/>
          <a:lstStyle/>
          <a:p>
            <a:r>
              <a:rPr lang="en-US" dirty="0"/>
              <a:t>
              </a:t>
            </a:r>
          </a:p>
        </p:txBody>
      </p:sp>
      <p:sp>
        <p:nvSpPr>
          <p:cNvPr id="13" name="Date Placeholder 2">
            <a:extLst>
              <a:ext uri="{FF2B5EF4-FFF2-40B4-BE49-F238E27FC236}">
                <a16:creationId xmlns:a16="http://schemas.microsoft.com/office/drawing/2014/main" id="{A8C032E2-BBA3-EA74-8FE1-5AFC46A21AE1}"/>
              </a:ext>
            </a:extLst>
          </p:cNvPr>
          <p:cNvSpPr>
            <a:spLocks noGrp="1"/>
          </p:cNvSpPr>
          <p:nvPr>
            <p:ph type="dt" sz="half" idx="18"/>
          </p:nvPr>
        </p:nvSpPr>
        <p:spPr>
          <a:xfrm>
            <a:off x="9023903" y="6492875"/>
            <a:ext cx="1596200" cy="365125"/>
          </a:xfrm>
        </p:spPr>
        <p:txBody>
          <a:bodyPr anchor="b"/>
          <a:lstStyle/>
          <a:p>
            <a:endParaRPr lang="en-US" dirty="0"/>
          </a:p>
        </p:txBody>
      </p:sp>
      <p:sp>
        <p:nvSpPr>
          <p:cNvPr id="12" name="Slide Number Placeholder 9">
            <a:extLst>
              <a:ext uri="{FF2B5EF4-FFF2-40B4-BE49-F238E27FC236}">
                <a16:creationId xmlns:a16="http://schemas.microsoft.com/office/drawing/2014/main" id="{D28087CA-07B9-D0D2-3AA7-C34B5C9645B8}"/>
              </a:ext>
            </a:extLst>
          </p:cNvPr>
          <p:cNvSpPr>
            <a:spLocks noGrp="1"/>
          </p:cNvSpPr>
          <p:nvPr>
            <p:ph type="sldNum" sz="quarter" idx="17"/>
          </p:nvPr>
        </p:nvSpPr>
        <p:spPr>
          <a:xfrm>
            <a:off x="11105296" y="6492875"/>
            <a:ext cx="429207" cy="365125"/>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27347982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4" name="Title 5">
            <a:extLst>
              <a:ext uri="{FF2B5EF4-FFF2-40B4-BE49-F238E27FC236}">
                <a16:creationId xmlns:a16="http://schemas.microsoft.com/office/drawing/2014/main" id="{7A932ED1-5750-0D24-8D58-961B6F20FA21}"/>
              </a:ext>
            </a:extLst>
          </p:cNvPr>
          <p:cNvSpPr>
            <a:spLocks noGrp="1"/>
          </p:cNvSpPr>
          <p:nvPr>
            <p:ph type="title"/>
          </p:nvPr>
        </p:nvSpPr>
        <p:spPr>
          <a:xfrm>
            <a:off x="542307" y="621792"/>
            <a:ext cx="7252710" cy="1138769"/>
          </a:xfrm>
        </p:spPr>
        <p:txBody>
          <a:bodyPr/>
          <a:lstStyle/>
          <a:p>
            <a:r>
              <a:rPr lang="en-US" dirty="0"/>
              <a:t>Click to edit Master title style</a:t>
            </a:r>
          </a:p>
        </p:txBody>
      </p:sp>
      <p:sp>
        <p:nvSpPr>
          <p:cNvPr id="9" name="Content Placeholder 7">
            <a:extLst>
              <a:ext uri="{FF2B5EF4-FFF2-40B4-BE49-F238E27FC236}">
                <a16:creationId xmlns:a16="http://schemas.microsoft.com/office/drawing/2014/main" id="{01598DB3-17DB-7EDD-0F42-9866A753C2DD}"/>
              </a:ext>
            </a:extLst>
          </p:cNvPr>
          <p:cNvSpPr>
            <a:spLocks noGrp="1"/>
          </p:cNvSpPr>
          <p:nvPr>
            <p:ph sz="quarter" idx="19"/>
          </p:nvPr>
        </p:nvSpPr>
        <p:spPr>
          <a:xfrm>
            <a:off x="569602"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Picture Placeholder 10">
            <a:extLst>
              <a:ext uri="{FF2B5EF4-FFF2-40B4-BE49-F238E27FC236}">
                <a16:creationId xmlns:a16="http://schemas.microsoft.com/office/drawing/2014/main" id="{6C5AB1A9-786B-C92B-C6EA-63CE0AACFB1E}"/>
              </a:ext>
            </a:extLst>
          </p:cNvPr>
          <p:cNvSpPr>
            <a:spLocks noGrp="1" noChangeAspect="1"/>
          </p:cNvSpPr>
          <p:nvPr>
            <p:ph type="pic" sz="quarter" idx="13" hasCustomPrompt="1"/>
          </p:nvPr>
        </p:nvSpPr>
        <p:spPr>
          <a:xfrm>
            <a:off x="8168640" y="1"/>
            <a:ext cx="4023360" cy="6858000"/>
          </a:xfrm>
          <a:blipFill>
            <a:blip r:embed="rId2">
              <a:alphaModFix amt="70000"/>
            </a:blip>
            <a:stretch>
              <a:fillRect/>
            </a:stretch>
          </a:blipFill>
        </p:spPr>
        <p:txBody>
          <a:bodyPr anchor="t"/>
          <a:lstStyle>
            <a:lvl1pPr>
              <a:defRPr/>
            </a:lvl1pPr>
          </a:lstStyle>
          <a:p>
            <a:endParaRPr/>
          </a:p>
        </p:txBody>
      </p:sp>
      <p:sp>
        <p:nvSpPr>
          <p:cNvPr id="5" name="Footer Placeholder 2">
            <a:extLst>
              <a:ext uri="{FF2B5EF4-FFF2-40B4-BE49-F238E27FC236}">
                <a16:creationId xmlns:a16="http://schemas.microsoft.com/office/drawing/2014/main" id="{C6115057-015C-DC83-074A-D22D9E0B6CD2}"/>
              </a:ext>
            </a:extLst>
          </p:cNvPr>
          <p:cNvSpPr>
            <a:spLocks noGrp="1"/>
          </p:cNvSpPr>
          <p:nvPr>
            <p:ph type="ftr" sz="quarter" idx="16"/>
          </p:nvPr>
        </p:nvSpPr>
        <p:spPr>
          <a:xfrm>
            <a:off x="542307" y="6492875"/>
            <a:ext cx="1968375" cy="365125"/>
          </a:xfrm>
        </p:spPr>
        <p:txBody>
          <a:bodyPr/>
          <a:lstStyle/>
          <a:p>
            <a:r>
              <a:rPr lang="en-US" dirty="0"/>
              <a:t>
              </a:t>
            </a:r>
          </a:p>
        </p:txBody>
      </p:sp>
      <p:sp>
        <p:nvSpPr>
          <p:cNvPr id="8" name="Date Placeholder 1">
            <a:extLst>
              <a:ext uri="{FF2B5EF4-FFF2-40B4-BE49-F238E27FC236}">
                <a16:creationId xmlns:a16="http://schemas.microsoft.com/office/drawing/2014/main" id="{42028964-5597-F5F0-6AEA-C79255C9BCE9}"/>
              </a:ext>
            </a:extLst>
          </p:cNvPr>
          <p:cNvSpPr>
            <a:spLocks noGrp="1"/>
          </p:cNvSpPr>
          <p:nvPr>
            <p:ph type="dt" sz="half" idx="18"/>
          </p:nvPr>
        </p:nvSpPr>
        <p:spPr>
          <a:xfrm>
            <a:off x="5284417" y="6492875"/>
            <a:ext cx="1596200" cy="365125"/>
          </a:xfrm>
        </p:spPr>
        <p:txBody>
          <a:bodyPr/>
          <a:lstStyle/>
          <a:p>
            <a:endParaRPr lang="en-US" dirty="0"/>
          </a:p>
        </p:txBody>
      </p:sp>
      <p:sp>
        <p:nvSpPr>
          <p:cNvPr id="6" name="Slide Number Placeholder 3">
            <a:extLst>
              <a:ext uri="{FF2B5EF4-FFF2-40B4-BE49-F238E27FC236}">
                <a16:creationId xmlns:a16="http://schemas.microsoft.com/office/drawing/2014/main" id="{B6324527-5F82-8213-FFB9-A5E6BEB2314F}"/>
              </a:ext>
            </a:extLst>
          </p:cNvPr>
          <p:cNvSpPr>
            <a:spLocks noGrp="1"/>
          </p:cNvSpPr>
          <p:nvPr>
            <p:ph type="sldNum" sz="quarter" idx="17"/>
          </p:nvPr>
        </p:nvSpPr>
        <p:spPr>
          <a:xfrm>
            <a:off x="7365810" y="6492875"/>
            <a:ext cx="429207" cy="365125"/>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881122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15000-16D8-B5F1-E35B-BAE97B4E6EE4}"/>
              </a:ext>
            </a:extLst>
          </p:cNvPr>
          <p:cNvSpPr>
            <a:spLocks noGrp="1"/>
          </p:cNvSpPr>
          <p:nvPr>
            <p:ph type="title"/>
          </p:nvPr>
        </p:nvSpPr>
        <p:spPr>
          <a:xfrm>
            <a:off x="518615" y="621793"/>
            <a:ext cx="5326684" cy="1507454"/>
          </a:xfrm>
        </p:spPr>
        <p:txBody>
          <a:bodyPr anchor="t" anchorCtr="0"/>
          <a:lstStyle/>
          <a:p>
            <a:r>
              <a:rPr lang="en-US" dirty="0"/>
              <a:t>Click to edit Master title style</a:t>
            </a:r>
          </a:p>
        </p:txBody>
      </p:sp>
      <p:sp>
        <p:nvSpPr>
          <p:cNvPr id="3" name="Content Placeholder 7">
            <a:extLst>
              <a:ext uri="{FF2B5EF4-FFF2-40B4-BE49-F238E27FC236}">
                <a16:creationId xmlns:a16="http://schemas.microsoft.com/office/drawing/2014/main" id="{B022A1E6-0A6D-9476-5034-0BDE3EE38B91}"/>
              </a:ext>
            </a:extLst>
          </p:cNvPr>
          <p:cNvSpPr>
            <a:spLocks noGrp="1"/>
          </p:cNvSpPr>
          <p:nvPr>
            <p:ph sz="quarter" idx="19"/>
          </p:nvPr>
        </p:nvSpPr>
        <p:spPr>
          <a:xfrm>
            <a:off x="518616" y="2513110"/>
            <a:ext cx="5326683" cy="356800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7">
            <a:extLst>
              <a:ext uri="{FF2B5EF4-FFF2-40B4-BE49-F238E27FC236}">
                <a16:creationId xmlns:a16="http://schemas.microsoft.com/office/drawing/2014/main" id="{6B8D4096-4B0D-5226-C004-475A83BE8BFE}"/>
              </a:ext>
            </a:extLst>
          </p:cNvPr>
          <p:cNvSpPr>
            <a:spLocks noGrp="1" noChangeAspect="1"/>
          </p:cNvSpPr>
          <p:nvPr>
            <p:ph type="pic" sz="quarter" idx="18" hasCustomPrompt="1"/>
          </p:nvPr>
        </p:nvSpPr>
        <p:spPr>
          <a:xfrm>
            <a:off x="6308842" y="0"/>
            <a:ext cx="5883158" cy="6858000"/>
          </a:xfrm>
          <a:blipFill>
            <a:blip r:embed="rId2">
              <a:alphaModFix amt="70000"/>
            </a:blip>
            <a:stretch>
              <a:fillRect/>
            </a:stretch>
          </a:blipFill>
        </p:spPr>
        <p:txBody>
          <a:bodyPr anchor="t"/>
          <a:lstStyle>
            <a:lvl1pPr>
              <a:defRPr/>
            </a:lvl1pPr>
          </a:lstStyle>
          <a:p>
            <a:endParaRPr/>
          </a:p>
        </p:txBody>
      </p:sp>
      <p:sp>
        <p:nvSpPr>
          <p:cNvPr id="9" name="Footer Placeholder 8">
            <a:extLst>
              <a:ext uri="{FF2B5EF4-FFF2-40B4-BE49-F238E27FC236}">
                <a16:creationId xmlns:a16="http://schemas.microsoft.com/office/drawing/2014/main" id="{8917C8CF-AEBF-835D-4503-06A0208049F0}"/>
              </a:ext>
            </a:extLst>
          </p:cNvPr>
          <p:cNvSpPr>
            <a:spLocks noGrp="1"/>
          </p:cNvSpPr>
          <p:nvPr>
            <p:ph type="ftr" sz="quarter" idx="16"/>
          </p:nvPr>
        </p:nvSpPr>
        <p:spPr>
          <a:xfrm>
            <a:off x="518615" y="6450237"/>
            <a:ext cx="1968375" cy="365125"/>
          </a:xfrm>
        </p:spPr>
        <p:txBody>
          <a:bodyPr anchor="b"/>
          <a:lstStyle/>
          <a:p>
            <a:r>
              <a:rPr lang="en-US" dirty="0"/>
              <a:t>
              </a:t>
            </a:r>
          </a:p>
        </p:txBody>
      </p:sp>
      <p:sp>
        <p:nvSpPr>
          <p:cNvPr id="10" name="Slide Number Placeholder 9">
            <a:extLst>
              <a:ext uri="{FF2B5EF4-FFF2-40B4-BE49-F238E27FC236}">
                <a16:creationId xmlns:a16="http://schemas.microsoft.com/office/drawing/2014/main" id="{13662962-C2D0-E99D-BD6A-C97F4798F261}"/>
              </a:ext>
            </a:extLst>
          </p:cNvPr>
          <p:cNvSpPr>
            <a:spLocks noGrp="1"/>
          </p:cNvSpPr>
          <p:nvPr>
            <p:ph type="sldNum" sz="quarter" idx="17"/>
          </p:nvPr>
        </p:nvSpPr>
        <p:spPr>
          <a:xfrm>
            <a:off x="5453953" y="6464979"/>
            <a:ext cx="429207" cy="365125"/>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36023142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B87BE0-867D-AF74-02DD-6F5420BC6D61}"/>
              </a:ext>
            </a:extLst>
          </p:cNvPr>
          <p:cNvSpPr>
            <a:spLocks noGrp="1"/>
          </p:cNvSpPr>
          <p:nvPr>
            <p:ph type="title"/>
          </p:nvPr>
        </p:nvSpPr>
        <p:spPr>
          <a:xfrm>
            <a:off x="518965" y="621792"/>
            <a:ext cx="4446871" cy="1867629"/>
          </a:xfrm>
        </p:spPr>
        <p:txBody>
          <a:bodyPr anchor="t">
            <a:noAutofit/>
          </a:bodyPr>
          <a:lstStyle>
            <a:lvl1pPr>
              <a:defRPr sz="5600"/>
            </a:lvl1pPr>
          </a:lstStyle>
          <a:p>
            <a:r>
              <a:rPr lang="en-US" dirty="0"/>
              <a:t>Click to edit Master title style</a:t>
            </a:r>
          </a:p>
        </p:txBody>
      </p:sp>
      <p:sp>
        <p:nvSpPr>
          <p:cNvPr id="9" name="Content Placeholder 7">
            <a:extLst>
              <a:ext uri="{FF2B5EF4-FFF2-40B4-BE49-F238E27FC236}">
                <a16:creationId xmlns:a16="http://schemas.microsoft.com/office/drawing/2014/main" id="{7B86FDEC-359F-20D5-12F6-5CBA3DC009EA}"/>
              </a:ext>
            </a:extLst>
          </p:cNvPr>
          <p:cNvSpPr>
            <a:spLocks noGrp="1"/>
          </p:cNvSpPr>
          <p:nvPr>
            <p:ph sz="quarter" idx="14"/>
          </p:nvPr>
        </p:nvSpPr>
        <p:spPr>
          <a:xfrm>
            <a:off x="543940" y="2890729"/>
            <a:ext cx="4449227" cy="3138438"/>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0">
            <a:extLst>
              <a:ext uri="{FF2B5EF4-FFF2-40B4-BE49-F238E27FC236}">
                <a16:creationId xmlns:a16="http://schemas.microsoft.com/office/drawing/2014/main" id="{FBEF9CB2-E8D7-8869-9B11-C58F1606DFE0}"/>
              </a:ext>
            </a:extLst>
          </p:cNvPr>
          <p:cNvSpPr>
            <a:spLocks noGrp="1" noChangeAspect="1"/>
          </p:cNvSpPr>
          <p:nvPr>
            <p:ph type="pic" sz="quarter" idx="13" hasCustomPrompt="1"/>
          </p:nvPr>
        </p:nvSpPr>
        <p:spPr>
          <a:xfrm>
            <a:off x="5363570" y="0"/>
            <a:ext cx="6828430" cy="6858000"/>
          </a:xfrm>
          <a:blipFill>
            <a:blip r:embed="rId2">
              <a:alphaModFix amt="70000"/>
            </a:blip>
            <a:stretch>
              <a:fillRect/>
            </a:stretch>
          </a:blipFill>
        </p:spPr>
        <p:txBody>
          <a:bodyPr anchor="t"/>
          <a:lstStyle>
            <a:lvl1pPr>
              <a:defRPr/>
            </a:lvl1pPr>
          </a:lstStyle>
          <a:p>
            <a:endParaRPr/>
          </a:p>
        </p:txBody>
      </p:sp>
      <p:sp>
        <p:nvSpPr>
          <p:cNvPr id="10" name="Footer Placeholder 8">
            <a:extLst>
              <a:ext uri="{FF2B5EF4-FFF2-40B4-BE49-F238E27FC236}">
                <a16:creationId xmlns:a16="http://schemas.microsoft.com/office/drawing/2014/main" id="{4784CE43-81E9-3B12-CB65-9B5FC6ECE9ED}"/>
              </a:ext>
            </a:extLst>
          </p:cNvPr>
          <p:cNvSpPr>
            <a:spLocks noGrp="1"/>
          </p:cNvSpPr>
          <p:nvPr>
            <p:ph type="ftr" sz="quarter" idx="16"/>
          </p:nvPr>
        </p:nvSpPr>
        <p:spPr>
          <a:xfrm>
            <a:off x="515618" y="6430476"/>
            <a:ext cx="1968375" cy="379867"/>
          </a:xfrm>
        </p:spPr>
        <p:txBody>
          <a:bodyPr anchor="b"/>
          <a:lstStyle/>
          <a:p>
            <a:r>
              <a:rPr lang="en-US" dirty="0"/>
              <a:t>
              </a:t>
            </a:r>
          </a:p>
        </p:txBody>
      </p:sp>
      <p:sp>
        <p:nvSpPr>
          <p:cNvPr id="11" name="Slide Number Placeholder 9">
            <a:extLst>
              <a:ext uri="{FF2B5EF4-FFF2-40B4-BE49-F238E27FC236}">
                <a16:creationId xmlns:a16="http://schemas.microsoft.com/office/drawing/2014/main" id="{779F1775-5104-9F86-4A61-07F914947CC9}"/>
              </a:ext>
            </a:extLst>
          </p:cNvPr>
          <p:cNvSpPr>
            <a:spLocks noGrp="1"/>
          </p:cNvSpPr>
          <p:nvPr>
            <p:ph type="sldNum" sz="quarter" idx="17"/>
          </p:nvPr>
        </p:nvSpPr>
        <p:spPr>
          <a:xfrm>
            <a:off x="4563960" y="6430476"/>
            <a:ext cx="429207" cy="379867"/>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3746086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49733" y="621792"/>
            <a:ext cx="3884546" cy="2280501"/>
          </a:xfrm>
        </p:spPr>
        <p:txBody>
          <a:bodyPr anchor="t">
            <a:noAutofit/>
          </a:bodyPr>
          <a:lstStyle>
            <a:lvl1pPr>
              <a:defRPr sz="5600"/>
            </a:lvl1pPr>
          </a:lstStyle>
          <a:p>
            <a:r>
              <a:rPr lang="en-US" dirty="0"/>
              <a:t>Click to edit Master title style</a:t>
            </a:r>
          </a:p>
        </p:txBody>
      </p:sp>
      <p:sp>
        <p:nvSpPr>
          <p:cNvPr id="3" name="Picture Placeholder 10">
            <a:extLst>
              <a:ext uri="{FF2B5EF4-FFF2-40B4-BE49-F238E27FC236}">
                <a16:creationId xmlns:a16="http://schemas.microsoft.com/office/drawing/2014/main" id="{74736F65-8A7D-D535-AAD0-31480F8AD318}"/>
              </a:ext>
            </a:extLst>
          </p:cNvPr>
          <p:cNvSpPr>
            <a:spLocks noGrp="1" noChangeAspect="1"/>
          </p:cNvSpPr>
          <p:nvPr>
            <p:ph type="pic" sz="quarter" idx="13" hasCustomPrompt="1"/>
          </p:nvPr>
        </p:nvSpPr>
        <p:spPr>
          <a:xfrm>
            <a:off x="-1" y="0"/>
            <a:ext cx="7260609" cy="6858000"/>
          </a:xfrm>
          <a:blipFill>
            <a:blip r:embed="rId2">
              <a:alphaModFix amt="70000"/>
            </a:blip>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7521" y="3211512"/>
            <a:ext cx="3884547" cy="2743200"/>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8">
            <a:extLst>
              <a:ext uri="{FF2B5EF4-FFF2-40B4-BE49-F238E27FC236}">
                <a16:creationId xmlns:a16="http://schemas.microsoft.com/office/drawing/2014/main" id="{C64245F1-97E2-FD23-26A5-03067F464698}"/>
              </a:ext>
            </a:extLst>
          </p:cNvPr>
          <p:cNvSpPr>
            <a:spLocks noGrp="1"/>
          </p:cNvSpPr>
          <p:nvPr>
            <p:ph type="ftr" sz="quarter" idx="16"/>
          </p:nvPr>
        </p:nvSpPr>
        <p:spPr>
          <a:xfrm>
            <a:off x="7649733" y="6456384"/>
            <a:ext cx="1968375" cy="379867"/>
          </a:xfrm>
        </p:spPr>
        <p:txBody>
          <a:bodyPr anchor="b"/>
          <a:lstStyle/>
          <a:p>
            <a:r>
              <a:rPr lang="en-US" dirty="0"/>
              <a:t>
              </a:t>
            </a:r>
          </a:p>
        </p:txBody>
      </p:sp>
      <p:sp>
        <p:nvSpPr>
          <p:cNvPr id="5" name="Slide Number Placeholder 9">
            <a:extLst>
              <a:ext uri="{FF2B5EF4-FFF2-40B4-BE49-F238E27FC236}">
                <a16:creationId xmlns:a16="http://schemas.microsoft.com/office/drawing/2014/main" id="{15E75D5B-F407-F4DD-192B-D56CF168CDA4}"/>
              </a:ext>
            </a:extLst>
          </p:cNvPr>
          <p:cNvSpPr>
            <a:spLocks noGrp="1"/>
          </p:cNvSpPr>
          <p:nvPr>
            <p:ph type="sldNum" sz="quarter" idx="17"/>
          </p:nvPr>
        </p:nvSpPr>
        <p:spPr>
          <a:xfrm>
            <a:off x="11134152" y="6456385"/>
            <a:ext cx="429207" cy="379867"/>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39933646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B686070-85E7-EB57-8965-F95F2692CC62}"/>
              </a:ext>
            </a:extLst>
          </p:cNvPr>
          <p:cNvSpPr>
            <a:spLocks noGrp="1"/>
          </p:cNvSpPr>
          <p:nvPr>
            <p:ph type="title"/>
          </p:nvPr>
        </p:nvSpPr>
        <p:spPr>
          <a:xfrm>
            <a:off x="512064" y="3608276"/>
            <a:ext cx="4428700" cy="2620587"/>
          </a:xfrm>
        </p:spPr>
        <p:txBody>
          <a:bodyPr anchor="t">
            <a:noAutofit/>
          </a:bodyPr>
          <a:lstStyle>
            <a:lvl1pPr>
              <a:defRPr sz="5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3429000"/>
          </a:xfrm>
          <a:blipFill>
            <a:blip r:embed="rId2">
              <a:alphaModFix amt="70000"/>
            </a:blip>
            <a:stretch>
              <a:fillRect/>
            </a:stretch>
          </a:blipFill>
        </p:spPr>
        <p:txBody>
          <a:bodyPr anchor="t"/>
          <a:lstStyle>
            <a:lvl1pPr>
              <a:defRPr/>
            </a:lvl1pPr>
          </a:lstStyle>
          <a:p>
            <a:endParaRPr/>
          </a:p>
        </p:txBody>
      </p:sp>
      <p:sp>
        <p:nvSpPr>
          <p:cNvPr id="2" name="Content Placeholder 7">
            <a:extLst>
              <a:ext uri="{FF2B5EF4-FFF2-40B4-BE49-F238E27FC236}">
                <a16:creationId xmlns:a16="http://schemas.microsoft.com/office/drawing/2014/main" id="{4546533B-13A8-961D-BD05-8DE715F63409}"/>
              </a:ext>
            </a:extLst>
          </p:cNvPr>
          <p:cNvSpPr>
            <a:spLocks noGrp="1"/>
          </p:cNvSpPr>
          <p:nvPr>
            <p:ph sz="quarter" idx="14"/>
          </p:nvPr>
        </p:nvSpPr>
        <p:spPr>
          <a:xfrm>
            <a:off x="5268036" y="3579702"/>
            <a:ext cx="6298442" cy="262058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8">
            <a:extLst>
              <a:ext uri="{FF2B5EF4-FFF2-40B4-BE49-F238E27FC236}">
                <a16:creationId xmlns:a16="http://schemas.microsoft.com/office/drawing/2014/main" id="{9349FD65-108E-79AD-A9C8-91429963386F}"/>
              </a:ext>
            </a:extLst>
          </p:cNvPr>
          <p:cNvSpPr>
            <a:spLocks noGrp="1"/>
          </p:cNvSpPr>
          <p:nvPr>
            <p:ph type="ftr" sz="quarter" idx="16"/>
          </p:nvPr>
        </p:nvSpPr>
        <p:spPr>
          <a:xfrm>
            <a:off x="5262666" y="6442872"/>
            <a:ext cx="1968375" cy="379867"/>
          </a:xfrm>
        </p:spPr>
        <p:txBody>
          <a:bodyPr anchor="b"/>
          <a:lstStyle/>
          <a:p>
            <a:r>
              <a:rPr lang="en-US" dirty="0"/>
              <a:t>
              </a:t>
            </a:r>
          </a:p>
        </p:txBody>
      </p:sp>
      <p:sp>
        <p:nvSpPr>
          <p:cNvPr id="12" name="Date Placeholder 2">
            <a:extLst>
              <a:ext uri="{FF2B5EF4-FFF2-40B4-BE49-F238E27FC236}">
                <a16:creationId xmlns:a16="http://schemas.microsoft.com/office/drawing/2014/main" id="{547B7542-C2BA-4322-9FF4-E2713B917492}"/>
              </a:ext>
            </a:extLst>
          </p:cNvPr>
          <p:cNvSpPr>
            <a:spLocks noGrp="1"/>
          </p:cNvSpPr>
          <p:nvPr>
            <p:ph type="dt" sz="half" idx="18"/>
          </p:nvPr>
        </p:nvSpPr>
        <p:spPr>
          <a:xfrm>
            <a:off x="7697040" y="6442872"/>
            <a:ext cx="2295997" cy="379867"/>
          </a:xfrm>
        </p:spPr>
        <p:txBody>
          <a:bodyPr anchor="b"/>
          <a:lstStyle/>
          <a:p>
            <a:endParaRPr lang="en-US" dirty="0"/>
          </a:p>
        </p:txBody>
      </p:sp>
      <p:sp>
        <p:nvSpPr>
          <p:cNvPr id="7" name="Slide Number Placeholder 9">
            <a:extLst>
              <a:ext uri="{FF2B5EF4-FFF2-40B4-BE49-F238E27FC236}">
                <a16:creationId xmlns:a16="http://schemas.microsoft.com/office/drawing/2014/main" id="{EB058DA4-9F6F-CC80-D1C5-728E096806C3}"/>
              </a:ext>
            </a:extLst>
          </p:cNvPr>
          <p:cNvSpPr>
            <a:spLocks noGrp="1"/>
          </p:cNvSpPr>
          <p:nvPr>
            <p:ph type="sldNum" sz="quarter" idx="17"/>
          </p:nvPr>
        </p:nvSpPr>
        <p:spPr>
          <a:xfrm>
            <a:off x="11137271" y="6442873"/>
            <a:ext cx="429207" cy="379867"/>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32080381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0F469B-7972-C862-3265-20EC44D749C7}"/>
              </a:ext>
            </a:extLst>
          </p:cNvPr>
          <p:cNvSpPr>
            <a:spLocks noGrp="1"/>
          </p:cNvSpPr>
          <p:nvPr>
            <p:ph type="title"/>
          </p:nvPr>
        </p:nvSpPr>
        <p:spPr>
          <a:xfrm>
            <a:off x="512064" y="631710"/>
            <a:ext cx="11032239" cy="1115203"/>
          </a:xfrm>
        </p:spPr>
        <p:txBody>
          <a:bodyPr anchor="t">
            <a:noAutofit/>
          </a:bodyPr>
          <a:lstStyle>
            <a:lvl1pPr>
              <a:defRPr sz="5600"/>
            </a:lvl1pPr>
          </a:lstStyle>
          <a:p>
            <a:r>
              <a:rPr lang="en-US" dirty="0"/>
              <a:t>Click to edit Master title style</a:t>
            </a:r>
          </a:p>
        </p:txBody>
      </p:sp>
      <p:sp>
        <p:nvSpPr>
          <p:cNvPr id="13" name="Picture Placeholder 10">
            <a:extLst>
              <a:ext uri="{FF2B5EF4-FFF2-40B4-BE49-F238E27FC236}">
                <a16:creationId xmlns:a16="http://schemas.microsoft.com/office/drawing/2014/main" id="{1A9091ED-65DB-CA4C-BC68-EC773138EFA0}"/>
              </a:ext>
            </a:extLst>
          </p:cNvPr>
          <p:cNvSpPr>
            <a:spLocks noGrp="1" noChangeAspect="1"/>
          </p:cNvSpPr>
          <p:nvPr>
            <p:ph type="pic" sz="quarter" idx="18" hasCustomPrompt="1"/>
          </p:nvPr>
        </p:nvSpPr>
        <p:spPr>
          <a:xfrm>
            <a:off x="109181" y="2115403"/>
            <a:ext cx="5786651" cy="4671431"/>
          </a:xfrm>
          <a:blipFill>
            <a:blip r:embed="rId2">
              <a:alphaModFix amt="70000"/>
            </a:blip>
            <a:stretch>
              <a:fillRect/>
            </a:stretch>
          </a:blipFill>
        </p:spPr>
        <p:txBody>
          <a:bodyPr anchor="t"/>
          <a:lstStyle>
            <a:lvl1pPr>
              <a:defRPr/>
            </a:lvl1pPr>
          </a:lstStyle>
          <a:p>
            <a:endParaRPr/>
          </a:p>
        </p:txBody>
      </p:sp>
      <p:sp>
        <p:nvSpPr>
          <p:cNvPr id="10" name="Content Placeholder 7">
            <a:extLst>
              <a:ext uri="{FF2B5EF4-FFF2-40B4-BE49-F238E27FC236}">
                <a16:creationId xmlns:a16="http://schemas.microsoft.com/office/drawing/2014/main" id="{A3F07A79-5344-FA17-3625-1266EFAA87FD}"/>
              </a:ext>
            </a:extLst>
          </p:cNvPr>
          <p:cNvSpPr>
            <a:spLocks noGrp="1"/>
          </p:cNvSpPr>
          <p:nvPr>
            <p:ph sz="quarter" idx="14"/>
          </p:nvPr>
        </p:nvSpPr>
        <p:spPr>
          <a:xfrm>
            <a:off x="6190488" y="2115403"/>
            <a:ext cx="5353815" cy="4110888"/>
          </a:xfrm>
        </p:spPr>
        <p:txBody>
          <a:bodyPr anchor="t">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AC0D704B-E4D2-B261-890F-35C54C94C6EE}"/>
              </a:ext>
            </a:extLst>
          </p:cNvPr>
          <p:cNvSpPr>
            <a:spLocks noGrp="1"/>
          </p:cNvSpPr>
          <p:nvPr>
            <p:ph type="ftr" sz="quarter" idx="20"/>
          </p:nvPr>
        </p:nvSpPr>
        <p:spPr>
          <a:xfrm>
            <a:off x="6177425" y="6428984"/>
            <a:ext cx="4467829" cy="365125"/>
          </a:xfrm>
        </p:spPr>
        <p:txBody>
          <a:bodyPr anchor="b"/>
          <a:lstStyle/>
          <a:p>
            <a:r>
              <a:rPr lang="en-US" dirty="0"/>
              <a:t>
              </a:t>
            </a:r>
          </a:p>
        </p:txBody>
      </p:sp>
      <p:sp>
        <p:nvSpPr>
          <p:cNvPr id="8" name="Slide Number Placeholder 7">
            <a:extLst>
              <a:ext uri="{FF2B5EF4-FFF2-40B4-BE49-F238E27FC236}">
                <a16:creationId xmlns:a16="http://schemas.microsoft.com/office/drawing/2014/main" id="{C5932FFD-B632-F7EE-B653-9A621348C003}"/>
              </a:ext>
            </a:extLst>
          </p:cNvPr>
          <p:cNvSpPr>
            <a:spLocks noGrp="1"/>
          </p:cNvSpPr>
          <p:nvPr>
            <p:ph type="sldNum" sz="quarter" idx="21"/>
          </p:nvPr>
        </p:nvSpPr>
        <p:spPr>
          <a:xfrm>
            <a:off x="10926847" y="6421709"/>
            <a:ext cx="617457" cy="365125"/>
          </a:xfrm>
        </p:spPr>
        <p:txBody>
          <a:bodyPr anchor="b"/>
          <a:lstStyle/>
          <a:p>
            <a:fld id="{CC057153-B650-4DEB-B370-79DDCFDCE934}" type="slidenum">
              <a:rPr lang="en-US" dirty="0"/>
              <a:pPr/>
              <a:t>‹#›</a:t>
            </a:fld>
            <a:endParaRPr lang="en-US" dirty="0"/>
          </a:p>
        </p:txBody>
      </p:sp>
    </p:spTree>
    <p:extLst>
      <p:ext uri="{BB962C8B-B14F-4D97-AF65-F5344CB8AC3E}">
        <p14:creationId xmlns:p14="http://schemas.microsoft.com/office/powerpoint/2010/main" val="18005966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01348" y="644000"/>
            <a:ext cx="2594550" cy="1877132"/>
          </a:xfrm>
        </p:spPr>
        <p:txBody>
          <a:bodyPr anchor="t" anchorCtr="0">
            <a:noAutofit/>
          </a:bodyPr>
          <a:lstStyle>
            <a:lvl1pPr>
              <a:defRPr sz="5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06740" y="2899954"/>
            <a:ext cx="3610418" cy="3314046"/>
          </a:xfrm>
          <a:blipFill>
            <a:blip r:embed="rId2">
              <a:alphaModFix amt="70000"/>
            </a:blip>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02183" y="644000"/>
            <a:ext cx="7183078" cy="5570000"/>
          </a:xfrm>
        </p:spPr>
        <p:txBody>
          <a:bodyPr anchor="b"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Footer Placeholder 6">
            <a:extLst>
              <a:ext uri="{FF2B5EF4-FFF2-40B4-BE49-F238E27FC236}">
                <a16:creationId xmlns:a16="http://schemas.microsoft.com/office/drawing/2014/main" id="{E471EB04-B63C-4629-0688-E2CC8C576A5A}"/>
              </a:ext>
            </a:extLst>
          </p:cNvPr>
          <p:cNvSpPr>
            <a:spLocks noGrp="1"/>
          </p:cNvSpPr>
          <p:nvPr>
            <p:ph type="ftr" sz="quarter" idx="16"/>
          </p:nvPr>
        </p:nvSpPr>
        <p:spPr>
          <a:xfrm>
            <a:off x="545926" y="6438284"/>
            <a:ext cx="5276852" cy="365125"/>
          </a:xfrm>
        </p:spPr>
        <p:txBody>
          <a:bodyPr anchor="b"/>
          <a:lstStyle/>
          <a:p>
            <a:r>
              <a:rPr lang="en-US" dirty="0"/>
              <a:t>
              </a:t>
            </a:r>
          </a:p>
        </p:txBody>
      </p:sp>
      <p:sp>
        <p:nvSpPr>
          <p:cNvPr id="12" name="Date Placeholder 5">
            <a:extLst>
              <a:ext uri="{FF2B5EF4-FFF2-40B4-BE49-F238E27FC236}">
                <a16:creationId xmlns:a16="http://schemas.microsoft.com/office/drawing/2014/main" id="{A4924D77-E18C-D84A-F550-9B0188FEBF87}"/>
              </a:ext>
            </a:extLst>
          </p:cNvPr>
          <p:cNvSpPr>
            <a:spLocks noGrp="1"/>
          </p:cNvSpPr>
          <p:nvPr>
            <p:ph type="dt" sz="half" idx="15"/>
          </p:nvPr>
        </p:nvSpPr>
        <p:spPr>
          <a:xfrm>
            <a:off x="6190488" y="6432496"/>
            <a:ext cx="2544079" cy="365125"/>
          </a:xfrm>
        </p:spPr>
        <p:txBody>
          <a:bodyPr anchor="b"/>
          <a:lstStyle/>
          <a:p>
            <a:endParaRPr lang="en-US" dirty="0"/>
          </a:p>
        </p:txBody>
      </p:sp>
      <p:sp>
        <p:nvSpPr>
          <p:cNvPr id="14" name="Slide Number Placeholder 8">
            <a:extLst>
              <a:ext uri="{FF2B5EF4-FFF2-40B4-BE49-F238E27FC236}">
                <a16:creationId xmlns:a16="http://schemas.microsoft.com/office/drawing/2014/main" id="{38B4B455-40D3-EF76-D860-2A6FFBF69836}"/>
              </a:ext>
            </a:extLst>
          </p:cNvPr>
          <p:cNvSpPr>
            <a:spLocks noGrp="1"/>
          </p:cNvSpPr>
          <p:nvPr>
            <p:ph type="sldNum" sz="quarter" idx="17"/>
          </p:nvPr>
        </p:nvSpPr>
        <p:spPr>
          <a:xfrm>
            <a:off x="11099128" y="6438284"/>
            <a:ext cx="429207" cy="365125"/>
          </a:xfrm>
        </p:spPr>
        <p:txBody>
          <a:bodyPr anchor="b"/>
          <a:lstStyle/>
          <a:p>
            <a:fld id="{CC057153-B650-4DEB-B370-79DDCFDCE934}" type="slidenum">
              <a:rPr lang="en-US" dirty="0"/>
              <a:pPr/>
              <a:t>‹#›</a:t>
            </a:fld>
            <a:endParaRPr lang="en-US" dirty="0"/>
          </a:p>
        </p:txBody>
      </p:sp>
    </p:spTree>
    <p:extLst>
      <p:ext uri="{BB962C8B-B14F-4D97-AF65-F5344CB8AC3E}">
        <p14:creationId xmlns:p14="http://schemas.microsoft.com/office/powerpoint/2010/main" val="35805044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0" y="5504688"/>
            <a:ext cx="5902657" cy="1353312"/>
          </a:xfrm>
        </p:spPr>
        <p:txBody>
          <a:bodyPr anchor="b">
            <a:normAutofit/>
          </a:bodyPr>
          <a:lstStyle>
            <a:lvl1pPr>
              <a:lnSpc>
                <a:spcPct val="120000"/>
              </a:lnSpc>
              <a:defRPr sz="2000" b="0" spc="0" baseline="0">
                <a:solidFill>
                  <a:schemeClr val="tx1"/>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4591" y="-156950"/>
            <a:ext cx="5957248" cy="4510586"/>
          </a:xfrm>
        </p:spPr>
        <p:txBody>
          <a:bodyPr anchor="t">
            <a:normAutofit/>
          </a:bodyPr>
          <a:lstStyle>
            <a:lvl1pPr marL="0" indent="0">
              <a:lnSpc>
                <a:spcPct val="90000"/>
              </a:lnSpc>
              <a:spcBef>
                <a:spcPts val="0"/>
              </a:spcBef>
              <a:buNone/>
              <a:defRPr sz="15000" b="0" i="0">
                <a:solidFill>
                  <a:schemeClr val="tx1"/>
                </a:solidFill>
                <a:latin typeface="+mj-lt"/>
              </a:defRPr>
            </a:lvl1pPr>
          </a:lstStyle>
          <a:p>
            <a:pPr lvl="0"/>
            <a:r>
              <a:rPr lang="en-US" dirty="0"/>
              <a:t>##%</a:t>
            </a:r>
          </a:p>
        </p:txBody>
      </p:sp>
      <p:pic>
        <p:nvPicPr>
          <p:cNvPr id="6" name="Graphic 5">
            <a:extLst>
              <a:ext uri="{FF2B5EF4-FFF2-40B4-BE49-F238E27FC236}">
                <a16:creationId xmlns:a16="http://schemas.microsoft.com/office/drawing/2014/main" id="{BB98C21E-A9AF-D3FB-3F6A-06088553C6F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10101" y="5852160"/>
            <a:ext cx="1005840" cy="1005840"/>
          </a:xfrm>
          <a:prstGeom prst="rect">
            <a:avLst/>
          </a:prstGeom>
        </p:spPr>
      </p:pic>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762793" y="100701"/>
            <a:ext cx="429207" cy="365125"/>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0224719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005840"/>
          </a:xfrm>
        </p:spPr>
        <p:txBody>
          <a:bodyPr/>
          <a:lstStyle/>
          <a:p>
            <a:r>
              <a:rPr lang="en-US" dirty="0"/>
              <a:t>Click to edit Master title style</a:t>
            </a:r>
          </a:p>
        </p:txBody>
      </p:sp>
      <p:pic>
        <p:nvPicPr>
          <p:cNvPr id="3" name="Graphic 2">
            <a:extLst>
              <a:ext uri="{FF2B5EF4-FFF2-40B4-BE49-F238E27FC236}">
                <a16:creationId xmlns:a16="http://schemas.microsoft.com/office/drawing/2014/main" id="{832976E3-E745-9DF8-C3E3-53A778D9502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96453" y="5852160"/>
            <a:ext cx="1005840" cy="1005840"/>
          </a:xfrm>
          <a:prstGeom prst="rect">
            <a:avLst/>
          </a:prstGeom>
        </p:spPr>
      </p:pic>
      <p:sp>
        <p:nvSpPr>
          <p:cNvPr id="12" name="Footer Placeholder 11">
            <a:extLst>
              <a:ext uri="{FF2B5EF4-FFF2-40B4-BE49-F238E27FC236}">
                <a16:creationId xmlns:a16="http://schemas.microsoft.com/office/drawing/2014/main" id="{6F777942-A24A-16CB-2115-A16E397BBB01}"/>
              </a:ext>
            </a:extLst>
          </p:cNvPr>
          <p:cNvSpPr>
            <a:spLocks noGrp="1"/>
          </p:cNvSpPr>
          <p:nvPr>
            <p:ph type="ftr" sz="quarter" idx="15"/>
          </p:nvPr>
        </p:nvSpPr>
        <p:spPr/>
        <p:txBody>
          <a:bodyPr/>
          <a:lstStyle/>
          <a:p>
            <a:r>
              <a:rPr lang="en-US" dirty="0"/>
              <a:t>
              </a:t>
            </a:r>
          </a:p>
        </p:txBody>
      </p:sp>
      <p:sp>
        <p:nvSpPr>
          <p:cNvPr id="11" name="Date Placeholder 10">
            <a:extLst>
              <a:ext uri="{FF2B5EF4-FFF2-40B4-BE49-F238E27FC236}">
                <a16:creationId xmlns:a16="http://schemas.microsoft.com/office/drawing/2014/main" id="{91D0C3F1-69CA-2A45-33F7-9AF4B8FFEDBC}"/>
              </a:ext>
            </a:extLst>
          </p:cNvPr>
          <p:cNvSpPr>
            <a:spLocks noGrp="1"/>
          </p:cNvSpPr>
          <p:nvPr>
            <p:ph type="dt" sz="half" idx="14"/>
          </p:nvPr>
        </p:nvSpPr>
        <p:spPr/>
        <p:txBody>
          <a:bodyPr/>
          <a:lstStyle/>
          <a:p>
            <a:endParaRPr lang="en-US" dirty="0"/>
          </a:p>
        </p:txBody>
      </p:sp>
      <p:sp>
        <p:nvSpPr>
          <p:cNvPr id="13" name="Slide Number Placeholder 12">
            <a:extLst>
              <a:ext uri="{FF2B5EF4-FFF2-40B4-BE49-F238E27FC236}">
                <a16:creationId xmlns:a16="http://schemas.microsoft.com/office/drawing/2014/main" id="{8DB65802-3866-05DF-F96B-15A117F7C76C}"/>
              </a:ext>
            </a:extLst>
          </p:cNvPr>
          <p:cNvSpPr>
            <a:spLocks noGrp="1"/>
          </p:cNvSpPr>
          <p:nvPr>
            <p:ph type="sldNum" sz="quarter" idx="16"/>
          </p:nvPr>
        </p:nvSpPr>
        <p:spPr/>
        <p:txBody>
          <a:bodyPr/>
          <a:lstStyle/>
          <a:p>
            <a:fld id="{CC057153-B650-4DEB-B370-79DDCFDCE934}" type="slidenum">
              <a:rPr lang="en-US" dirty="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470" y="1016759"/>
            <a:ext cx="10082693" cy="5841242"/>
          </a:xfrm>
        </p:spPr>
        <p:txBody>
          <a:bodyPr anchor="b" anchorCtr="0">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562626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DC095FD-8C32-C2DB-3F1D-105AFD1518B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83347" y="5852160"/>
            <a:ext cx="1005840" cy="1005840"/>
          </a:xfrm>
          <a:prstGeom prst="rect">
            <a:avLst/>
          </a:prstGeom>
        </p:spPr>
      </p:pic>
      <p:sp>
        <p:nvSpPr>
          <p:cNvPr id="4" name="Title 1">
            <a:extLst>
              <a:ext uri="{FF2B5EF4-FFF2-40B4-BE49-F238E27FC236}">
                <a16:creationId xmlns:a16="http://schemas.microsoft.com/office/drawing/2014/main" id="{CA0FBB42-F049-CCA6-45E1-D60DC58A76F0}"/>
              </a:ext>
            </a:extLst>
          </p:cNvPr>
          <p:cNvSpPr>
            <a:spLocks noGrp="1"/>
          </p:cNvSpPr>
          <p:nvPr>
            <p:ph type="title" hasCustomPrompt="1"/>
          </p:nvPr>
        </p:nvSpPr>
        <p:spPr>
          <a:xfrm>
            <a:off x="-1" y="5899926"/>
            <a:ext cx="5902657" cy="958073"/>
          </a:xfrm>
        </p:spPr>
        <p:txBody>
          <a:bodyPr anchor="b">
            <a:normAutofit/>
          </a:bodyPr>
          <a:lstStyle>
            <a:lvl1pPr>
              <a:lnSpc>
                <a:spcPct val="80000"/>
              </a:lnSpc>
              <a:defRPr sz="2000" spc="0" baseline="0">
                <a:solidFill>
                  <a:schemeClr val="tx1"/>
                </a:solidFill>
                <a:latin typeface="+mn-lt"/>
              </a:defRPr>
            </a:lvl1pPr>
          </a:lstStyle>
          <a:p>
            <a:r>
              <a:rPr lang="en-US" dirty="0"/>
              <a:t>Quote Author</a:t>
            </a:r>
          </a:p>
        </p:txBody>
      </p:sp>
      <p:sp>
        <p:nvSpPr>
          <p:cNvPr id="5" name="Content Placeholder 6">
            <a:extLst>
              <a:ext uri="{FF2B5EF4-FFF2-40B4-BE49-F238E27FC236}">
                <a16:creationId xmlns:a16="http://schemas.microsoft.com/office/drawing/2014/main" id="{2B5E50A9-B175-CA38-A22A-468AE7533B54}"/>
              </a:ext>
            </a:extLst>
          </p:cNvPr>
          <p:cNvSpPr>
            <a:spLocks noGrp="1"/>
          </p:cNvSpPr>
          <p:nvPr>
            <p:ph sz="quarter" idx="13" hasCustomPrompt="1"/>
          </p:nvPr>
        </p:nvSpPr>
        <p:spPr>
          <a:xfrm>
            <a:off x="-18288" y="95534"/>
            <a:ext cx="8961120" cy="4476466"/>
          </a:xfrm>
        </p:spPr>
        <p:txBody>
          <a:bodyPr anchor="t">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dirty="0"/>
              <a:t>Click to add Quote</a:t>
            </a:r>
          </a:p>
        </p:txBody>
      </p:sp>
      <p:sp>
        <p:nvSpPr>
          <p:cNvPr id="8" name="Slide Number Placeholder 9">
            <a:extLst>
              <a:ext uri="{FF2B5EF4-FFF2-40B4-BE49-F238E27FC236}">
                <a16:creationId xmlns:a16="http://schemas.microsoft.com/office/drawing/2014/main" id="{84D7E47A-F89A-8F43-C300-185AD1461C07}"/>
              </a:ext>
            </a:extLst>
          </p:cNvPr>
          <p:cNvSpPr>
            <a:spLocks noGrp="1"/>
          </p:cNvSpPr>
          <p:nvPr>
            <p:ph type="sldNum" sz="quarter" idx="16"/>
          </p:nvPr>
        </p:nvSpPr>
        <p:spPr>
          <a:xfrm>
            <a:off x="11762793" y="110364"/>
            <a:ext cx="429207" cy="365125"/>
          </a:xfrm>
        </p:spPr>
        <p:txBody>
          <a:bodyPr/>
          <a:lstStyle/>
          <a:p>
            <a:fld id="{CC057153-B650-4DEB-B370-79DDCFDCE934}" type="slidenum">
              <a:rPr lang="en-US" dirty="0"/>
              <a:pPr/>
              <a:t>‹#›</a:t>
            </a:fld>
            <a:endParaRPr lang="en-US" dirty="0"/>
          </a:p>
        </p:txBody>
      </p:sp>
      <p:sp>
        <p:nvSpPr>
          <p:cNvPr id="10" name="Footer Placeholder 3">
            <a:extLst>
              <a:ext uri="{FF2B5EF4-FFF2-40B4-BE49-F238E27FC236}">
                <a16:creationId xmlns:a16="http://schemas.microsoft.com/office/drawing/2014/main" id="{1CA01B7F-0CDC-9F0A-6B3B-A87674D14D6B}"/>
              </a:ext>
            </a:extLst>
          </p:cNvPr>
          <p:cNvSpPr>
            <a:spLocks noGrp="1"/>
          </p:cNvSpPr>
          <p:nvPr>
            <p:ph type="ftr" sz="quarter" idx="17"/>
          </p:nvPr>
        </p:nvSpPr>
        <p:spPr>
          <a:xfrm>
            <a:off x="6193030" y="6392564"/>
            <a:ext cx="3104866" cy="365125"/>
          </a:xfrm>
        </p:spPr>
        <p:txBody>
          <a:bodyPr anchor="b"/>
          <a:lstStyle/>
          <a:p>
            <a:r>
              <a:rPr lang="en-US" dirty="0"/>
              <a:t>
              </a:t>
            </a:r>
          </a:p>
        </p:txBody>
      </p:sp>
    </p:spTree>
    <p:extLst>
      <p:ext uri="{BB962C8B-B14F-4D97-AF65-F5344CB8AC3E}">
        <p14:creationId xmlns:p14="http://schemas.microsoft.com/office/powerpoint/2010/main" val="18954527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A74F0-5415-CAD7-98B3-4A75913F44B5}"/>
              </a:ext>
            </a:extLst>
          </p:cNvPr>
          <p:cNvSpPr>
            <a:spLocks noGrp="1"/>
          </p:cNvSpPr>
          <p:nvPr>
            <p:ph type="title"/>
          </p:nvPr>
        </p:nvSpPr>
        <p:spPr>
          <a:xfrm>
            <a:off x="512064" y="987552"/>
            <a:ext cx="3465576" cy="2944368"/>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5151E178-0505-15CE-6ACB-7BE1FB1E52EC}"/>
              </a:ext>
            </a:extLst>
          </p:cNvPr>
          <p:cNvSpPr>
            <a:spLocks noGrp="1"/>
          </p:cNvSpPr>
          <p:nvPr>
            <p:ph type="ftr" sz="quarter" idx="11"/>
          </p:nvPr>
        </p:nvSpPr>
        <p:spPr>
          <a:xfrm>
            <a:off x="530353" y="110364"/>
            <a:ext cx="3474720" cy="365125"/>
          </a:xfrm>
        </p:spPr>
        <p:txBody>
          <a:bodyPr/>
          <a:lstStyle/>
          <a:p>
            <a:r>
              <a:rPr lang="en-US" dirty="0"/>
              <a:t>
              </a:t>
            </a:r>
          </a:p>
        </p:txBody>
      </p:sp>
      <p:sp>
        <p:nvSpPr>
          <p:cNvPr id="3" name="Date Placeholder 2">
            <a:extLst>
              <a:ext uri="{FF2B5EF4-FFF2-40B4-BE49-F238E27FC236}">
                <a16:creationId xmlns:a16="http://schemas.microsoft.com/office/drawing/2014/main" id="{9B82246E-2BFA-5BAA-F22D-A2618C05A0B2}"/>
              </a:ext>
            </a:extLst>
          </p:cNvPr>
          <p:cNvSpPr>
            <a:spLocks noGrp="1"/>
          </p:cNvSpPr>
          <p:nvPr>
            <p:ph type="dt" sz="half" idx="10"/>
          </p:nvPr>
        </p:nvSpPr>
        <p:spPr>
          <a:xfrm>
            <a:off x="4315968" y="104576"/>
            <a:ext cx="4836883" cy="365125"/>
          </a:xfrm>
        </p:spPr>
        <p:txBody>
          <a:bodyPr/>
          <a:lstStyle/>
          <a:p>
            <a:endParaRPr lang="en-US" dirty="0"/>
          </a:p>
        </p:txBody>
      </p:sp>
      <p:sp>
        <p:nvSpPr>
          <p:cNvPr id="5" name="Slide Number Placeholder 4">
            <a:extLst>
              <a:ext uri="{FF2B5EF4-FFF2-40B4-BE49-F238E27FC236}">
                <a16:creationId xmlns:a16="http://schemas.microsoft.com/office/drawing/2014/main" id="{BD4BA02B-433E-FB95-6E96-11393CDBD0CB}"/>
              </a:ext>
            </a:extLst>
          </p:cNvPr>
          <p:cNvSpPr>
            <a:spLocks noGrp="1"/>
          </p:cNvSpPr>
          <p:nvPr>
            <p:ph type="sldNum" sz="quarter" idx="12"/>
          </p:nvPr>
        </p:nvSpPr>
        <p:spPr/>
        <p:txBody>
          <a:bodyPr/>
          <a:lstStyle/>
          <a:p>
            <a:fld id="{CC057153-B650-4DEB-B370-79DDCFDCE934}" type="slidenum">
              <a:rPr lang="en-US" dirty="0"/>
              <a:pPr/>
              <a:t>‹#›</a:t>
            </a:fld>
            <a:endParaRPr lang="en-US" dirty="0"/>
          </a:p>
        </p:txBody>
      </p:sp>
      <p:sp>
        <p:nvSpPr>
          <p:cNvPr id="8" name="Content Placeholder 3">
            <a:extLst>
              <a:ext uri="{FF2B5EF4-FFF2-40B4-BE49-F238E27FC236}">
                <a16:creationId xmlns:a16="http://schemas.microsoft.com/office/drawing/2014/main" id="{F74B4B98-ABA0-9FD3-485A-984EDEEB4469}"/>
              </a:ext>
            </a:extLst>
          </p:cNvPr>
          <p:cNvSpPr>
            <a:spLocks noGrp="1"/>
          </p:cNvSpPr>
          <p:nvPr>
            <p:ph sz="quarter" idx="17"/>
          </p:nvPr>
        </p:nvSpPr>
        <p:spPr>
          <a:xfrm>
            <a:off x="4315966" y="987552"/>
            <a:ext cx="7446825" cy="256032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9">
            <a:extLst>
              <a:ext uri="{FF2B5EF4-FFF2-40B4-BE49-F238E27FC236}">
                <a16:creationId xmlns:a16="http://schemas.microsoft.com/office/drawing/2014/main" id="{3822067E-4B47-03C7-3636-0C6F8324E1E9}"/>
              </a:ext>
            </a:extLst>
          </p:cNvPr>
          <p:cNvSpPr>
            <a:spLocks noGrp="1"/>
          </p:cNvSpPr>
          <p:nvPr>
            <p:ph sz="quarter" idx="18"/>
          </p:nvPr>
        </p:nvSpPr>
        <p:spPr>
          <a:xfrm>
            <a:off x="4315967" y="3931920"/>
            <a:ext cx="7446824" cy="256032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213371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F29C1-2D4D-0529-EAD3-926838F41BF8}"/>
              </a:ext>
            </a:extLst>
          </p:cNvPr>
          <p:cNvSpPr>
            <a:spLocks noGrp="1"/>
          </p:cNvSpPr>
          <p:nvPr>
            <p:ph type="title"/>
          </p:nvPr>
        </p:nvSpPr>
        <p:spPr>
          <a:xfrm>
            <a:off x="512064" y="630936"/>
            <a:ext cx="11018520" cy="1088358"/>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9A6A1D5A-FFC5-5F10-90D2-A3FBCC3129EF}"/>
              </a:ext>
            </a:extLst>
          </p:cNvPr>
          <p:cNvSpPr>
            <a:spLocks noGrp="1"/>
          </p:cNvSpPr>
          <p:nvPr>
            <p:ph type="ftr" sz="quarter" idx="11"/>
          </p:nvPr>
        </p:nvSpPr>
        <p:spPr>
          <a:xfrm>
            <a:off x="530352" y="110364"/>
            <a:ext cx="5276852" cy="365125"/>
          </a:xfrm>
        </p:spPr>
        <p:txBody>
          <a:bodyPr/>
          <a:lstStyle/>
          <a:p>
            <a:r>
              <a:rPr lang="en-US" dirty="0"/>
              <a:t>
              </a:t>
            </a:r>
          </a:p>
        </p:txBody>
      </p:sp>
      <p:sp>
        <p:nvSpPr>
          <p:cNvPr id="3" name="Date Placeholder 2">
            <a:extLst>
              <a:ext uri="{FF2B5EF4-FFF2-40B4-BE49-F238E27FC236}">
                <a16:creationId xmlns:a16="http://schemas.microsoft.com/office/drawing/2014/main" id="{FE1BD63D-FC9C-D946-5560-869AEDE315EA}"/>
              </a:ext>
            </a:extLst>
          </p:cNvPr>
          <p:cNvSpPr>
            <a:spLocks noGrp="1"/>
          </p:cNvSpPr>
          <p:nvPr>
            <p:ph type="dt" sz="half" idx="10"/>
          </p:nvPr>
        </p:nvSpPr>
        <p:spPr>
          <a:xfrm>
            <a:off x="6190488" y="104576"/>
            <a:ext cx="4836883" cy="365125"/>
          </a:xfrm>
        </p:spPr>
        <p:txBody>
          <a:bodyPr/>
          <a:lstStyle/>
          <a:p>
            <a:endParaRPr lang="en-US" dirty="0"/>
          </a:p>
        </p:txBody>
      </p:sp>
      <p:sp>
        <p:nvSpPr>
          <p:cNvPr id="5" name="Slide Number Placeholder 4">
            <a:extLst>
              <a:ext uri="{FF2B5EF4-FFF2-40B4-BE49-F238E27FC236}">
                <a16:creationId xmlns:a16="http://schemas.microsoft.com/office/drawing/2014/main" id="{822EF08D-93E2-AF7A-F559-DDB0B35B8781}"/>
              </a:ext>
            </a:extLst>
          </p:cNvPr>
          <p:cNvSpPr>
            <a:spLocks noGrp="1"/>
          </p:cNvSpPr>
          <p:nvPr>
            <p:ph type="sldNum" sz="quarter" idx="12"/>
          </p:nvPr>
        </p:nvSpPr>
        <p:spPr/>
        <p:txBody>
          <a:bodyPr/>
          <a:lstStyle/>
          <a:p>
            <a:fld id="{CC057153-B650-4DEB-B370-79DDCFDCE934}" type="slidenum">
              <a:rPr lang="en-US" dirty="0"/>
              <a:pPr/>
              <a:t>‹#›</a:t>
            </a:fld>
            <a:endParaRPr lang="en-US" dirty="0"/>
          </a:p>
        </p:txBody>
      </p:sp>
      <p:sp>
        <p:nvSpPr>
          <p:cNvPr id="6" name="Text Placeholder 2">
            <a:extLst>
              <a:ext uri="{FF2B5EF4-FFF2-40B4-BE49-F238E27FC236}">
                <a16:creationId xmlns:a16="http://schemas.microsoft.com/office/drawing/2014/main" id="{148CB9E0-8B46-6608-0C37-7C5ABA9B47A8}"/>
              </a:ext>
            </a:extLst>
          </p:cNvPr>
          <p:cNvSpPr>
            <a:spLocks noGrp="1"/>
          </p:cNvSpPr>
          <p:nvPr>
            <p:ph type="body" idx="1"/>
          </p:nvPr>
        </p:nvSpPr>
        <p:spPr>
          <a:xfrm>
            <a:off x="530352" y="2286000"/>
            <a:ext cx="5184648" cy="534033"/>
          </a:xfrm>
        </p:spPr>
        <p:txBody>
          <a:bodyPr/>
          <a:lstStyle/>
          <a:p>
            <a:endParaRPr lang="en-US" dirty="0"/>
          </a:p>
        </p:txBody>
      </p:sp>
      <p:sp>
        <p:nvSpPr>
          <p:cNvPr id="10" name="Content Placeholder 5">
            <a:extLst>
              <a:ext uri="{FF2B5EF4-FFF2-40B4-BE49-F238E27FC236}">
                <a16:creationId xmlns:a16="http://schemas.microsoft.com/office/drawing/2014/main" id="{C2C05A59-CCEE-1225-7022-B1DA682C7041}"/>
              </a:ext>
            </a:extLst>
          </p:cNvPr>
          <p:cNvSpPr>
            <a:spLocks noGrp="1"/>
          </p:cNvSpPr>
          <p:nvPr>
            <p:ph sz="quarter" idx="17"/>
          </p:nvPr>
        </p:nvSpPr>
        <p:spPr>
          <a:xfrm>
            <a:off x="530351" y="2980943"/>
            <a:ext cx="5183188" cy="358611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4">
            <a:extLst>
              <a:ext uri="{FF2B5EF4-FFF2-40B4-BE49-F238E27FC236}">
                <a16:creationId xmlns:a16="http://schemas.microsoft.com/office/drawing/2014/main" id="{86471C19-5F51-6595-B72A-4BFC1E553DC0}"/>
              </a:ext>
            </a:extLst>
          </p:cNvPr>
          <p:cNvSpPr>
            <a:spLocks noGrp="1"/>
          </p:cNvSpPr>
          <p:nvPr>
            <p:ph type="body" sz="quarter" idx="3"/>
          </p:nvPr>
        </p:nvSpPr>
        <p:spPr>
          <a:xfrm>
            <a:off x="6190488" y="2286000"/>
            <a:ext cx="5183188" cy="534033"/>
          </a:xfrm>
        </p:spPr>
        <p:txBody>
          <a:bodyPr/>
          <a:lstStyle/>
          <a:p>
            <a:endParaRPr lang="en-US" dirty="0"/>
          </a:p>
        </p:txBody>
      </p:sp>
      <p:sp>
        <p:nvSpPr>
          <p:cNvPr id="11" name="Content Placeholder 11">
            <a:extLst>
              <a:ext uri="{FF2B5EF4-FFF2-40B4-BE49-F238E27FC236}">
                <a16:creationId xmlns:a16="http://schemas.microsoft.com/office/drawing/2014/main" id="{0AB20C10-A144-EF5E-8276-7E736CE87590}"/>
              </a:ext>
            </a:extLst>
          </p:cNvPr>
          <p:cNvSpPr>
            <a:spLocks noGrp="1"/>
          </p:cNvSpPr>
          <p:nvPr>
            <p:ph sz="quarter" idx="18"/>
          </p:nvPr>
        </p:nvSpPr>
        <p:spPr>
          <a:xfrm>
            <a:off x="6190488" y="2980944"/>
            <a:ext cx="5183188" cy="358611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581372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D1F904E-1F4C-373E-2E2B-D7478F70F195}"/>
              </a:ext>
            </a:extLst>
          </p:cNvPr>
          <p:cNvSpPr>
            <a:spLocks noGrp="1"/>
          </p:cNvSpPr>
          <p:nvPr>
            <p:ph type="title"/>
          </p:nvPr>
        </p:nvSpPr>
        <p:spPr>
          <a:xfrm>
            <a:off x="502920" y="644663"/>
            <a:ext cx="11045952" cy="1088358"/>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0352" y="109728"/>
            <a:ext cx="5276852" cy="365125"/>
          </a:xfrm>
        </p:spPr>
        <p:txBody>
          <a:bodyPr/>
          <a:lstStyle/>
          <a:p>
            <a:r>
              <a:rPr lang="en-US" dirty="0"/>
              <a:t>
              </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231928" y="110364"/>
            <a:ext cx="429207" cy="365125"/>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9821678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1AD1B27E-1142-7BB8-1DE8-D31FA8AA8F10}"/>
              </a:ext>
            </a:extLst>
          </p:cNvPr>
          <p:cNvSpPr>
            <a:spLocks noGrp="1"/>
          </p:cNvSpPr>
          <p:nvPr>
            <p:ph type="ftr" sz="quarter" idx="11"/>
          </p:nvPr>
        </p:nvSpPr>
        <p:spPr>
          <a:xfrm>
            <a:off x="0" y="100701"/>
            <a:ext cx="5898630" cy="365125"/>
          </a:xfrm>
        </p:spPr>
        <p:txBody>
          <a:bodyPr/>
          <a:lstStyle/>
          <a:p>
            <a:r>
              <a:rPr lang="en-US" dirty="0"/>
              <a:t>
              </a:t>
            </a:r>
          </a:p>
        </p:txBody>
      </p:sp>
      <p:sp>
        <p:nvSpPr>
          <p:cNvPr id="5" name="Date Placeholder 3">
            <a:extLst>
              <a:ext uri="{FF2B5EF4-FFF2-40B4-BE49-F238E27FC236}">
                <a16:creationId xmlns:a16="http://schemas.microsoft.com/office/drawing/2014/main" id="{D900E2BC-FCC7-E994-4648-A42CDE518612}"/>
              </a:ext>
            </a:extLst>
          </p:cNvPr>
          <p:cNvSpPr>
            <a:spLocks noGrp="1"/>
          </p:cNvSpPr>
          <p:nvPr>
            <p:ph type="dt" sz="half" idx="10"/>
          </p:nvPr>
        </p:nvSpPr>
        <p:spPr>
          <a:xfrm>
            <a:off x="6217920" y="100701"/>
            <a:ext cx="5332001" cy="365125"/>
          </a:xfrm>
        </p:spPr>
        <p:txBody>
          <a:bodyPr/>
          <a:lstStyle/>
          <a:p>
            <a:endParaRPr lang="en-US" dirty="0"/>
          </a:p>
        </p:txBody>
      </p:sp>
      <p:sp>
        <p:nvSpPr>
          <p:cNvPr id="7" name="Slide Number Placeholder 5">
            <a:extLst>
              <a:ext uri="{FF2B5EF4-FFF2-40B4-BE49-F238E27FC236}">
                <a16:creationId xmlns:a16="http://schemas.microsoft.com/office/drawing/2014/main" id="{9E211A59-CFA8-A0B1-4A4C-E446F90726C5}"/>
              </a:ext>
            </a:extLst>
          </p:cNvPr>
          <p:cNvSpPr>
            <a:spLocks noGrp="1"/>
          </p:cNvSpPr>
          <p:nvPr>
            <p:ph type="sldNum" sz="quarter" idx="12"/>
          </p:nvPr>
        </p:nvSpPr>
        <p:spPr>
          <a:xfrm>
            <a:off x="11762793" y="100701"/>
            <a:ext cx="429207" cy="365125"/>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93489775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45926" y="655093"/>
            <a:ext cx="10982409" cy="1528549"/>
          </a:xfrm>
        </p:spPr>
        <p:txBody>
          <a:bodyPr anchor="t">
            <a:noAutofit/>
          </a:bodyPr>
          <a:lstStyle>
            <a:lvl1pPr>
              <a:defRPr sz="56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45926" y="2497540"/>
            <a:ext cx="10982409" cy="3384645"/>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5">
            <a:extLst>
              <a:ext uri="{FF2B5EF4-FFF2-40B4-BE49-F238E27FC236}">
                <a16:creationId xmlns:a16="http://schemas.microsoft.com/office/drawing/2014/main" id="{BD7A9B30-35AB-D437-5276-473CFE5169DF}"/>
              </a:ext>
            </a:extLst>
          </p:cNvPr>
          <p:cNvSpPr>
            <a:spLocks noGrp="1"/>
          </p:cNvSpPr>
          <p:nvPr>
            <p:ph type="ftr" sz="quarter" idx="16"/>
          </p:nvPr>
        </p:nvSpPr>
        <p:spPr>
          <a:xfrm>
            <a:off x="545926" y="6438284"/>
            <a:ext cx="5276852" cy="365125"/>
          </a:xfrm>
        </p:spPr>
        <p:txBody>
          <a:bodyPr/>
          <a:lstStyle/>
          <a:p>
            <a:r>
              <a:rPr lang="en-US" dirty="0"/>
              <a:t>
              </a:t>
            </a:r>
          </a:p>
        </p:txBody>
      </p:sp>
      <p:sp>
        <p:nvSpPr>
          <p:cNvPr id="4" name="Date Placeholder 4">
            <a:extLst>
              <a:ext uri="{FF2B5EF4-FFF2-40B4-BE49-F238E27FC236}">
                <a16:creationId xmlns:a16="http://schemas.microsoft.com/office/drawing/2014/main" id="{0D033E8C-C8B6-A9F1-6B99-0610AEC435CB}"/>
              </a:ext>
            </a:extLst>
          </p:cNvPr>
          <p:cNvSpPr>
            <a:spLocks noGrp="1"/>
          </p:cNvSpPr>
          <p:nvPr>
            <p:ph type="dt" sz="half" idx="15"/>
          </p:nvPr>
        </p:nvSpPr>
        <p:spPr>
          <a:xfrm>
            <a:off x="6190488" y="6432496"/>
            <a:ext cx="2544079" cy="365125"/>
          </a:xfrm>
        </p:spPr>
        <p:txBody>
          <a:bodyPr/>
          <a:lstStyle/>
          <a:p>
            <a:endParaRPr lang="en-US" dirty="0"/>
          </a:p>
        </p:txBody>
      </p:sp>
      <p:sp>
        <p:nvSpPr>
          <p:cNvPr id="6" name="Slide Number Placeholder 6">
            <a:extLst>
              <a:ext uri="{FF2B5EF4-FFF2-40B4-BE49-F238E27FC236}">
                <a16:creationId xmlns:a16="http://schemas.microsoft.com/office/drawing/2014/main" id="{09C00759-43C5-D4A5-6597-C9F31C4DA2AA}"/>
              </a:ext>
            </a:extLst>
          </p:cNvPr>
          <p:cNvSpPr>
            <a:spLocks noGrp="1"/>
          </p:cNvSpPr>
          <p:nvPr>
            <p:ph type="sldNum" sz="quarter" idx="17"/>
          </p:nvPr>
        </p:nvSpPr>
        <p:spPr>
          <a:xfrm>
            <a:off x="11099128" y="6438284"/>
            <a:ext cx="429207" cy="365125"/>
          </a:xfrm>
        </p:spPr>
        <p:txBody>
          <a:bodyPr/>
          <a:lstStyle/>
          <a:p>
            <a:fld id="{CC057153-B650-4DEB-B370-79DDCFDCE934}" type="slidenum">
              <a:rPr lang="en-US" dirty="0"/>
              <a:pPr/>
              <a:t>‹#›</a:t>
            </a:fld>
            <a:endParaRPr lang="en-US" dirty="0"/>
          </a:p>
        </p:txBody>
      </p:sp>
    </p:spTree>
    <p:extLst>
      <p:ext uri="{BB962C8B-B14F-4D97-AF65-F5344CB8AC3E}">
        <p14:creationId xmlns:p14="http://schemas.microsoft.com/office/powerpoint/2010/main" val="1520586385"/>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18615" y="2883090"/>
            <a:ext cx="7741851" cy="1842020"/>
          </a:xfrm>
        </p:spPr>
        <p:txBody>
          <a:bodyPr anchor="b">
            <a:noAutofit/>
          </a:bodyPr>
          <a:lstStyle>
            <a:lvl1pPr>
              <a:defRPr sz="5600"/>
            </a:lvl1pPr>
          </a:lstStyle>
          <a:p>
            <a:r>
              <a:rPr lang="en-US" dirty="0"/>
              <a:t>Click to edit Master title style</a:t>
            </a:r>
          </a:p>
        </p:txBody>
      </p:sp>
      <p:sp>
        <p:nvSpPr>
          <p:cNvPr id="9" name="Footer Placeholder 4">
            <a:extLst>
              <a:ext uri="{FF2B5EF4-FFF2-40B4-BE49-F238E27FC236}">
                <a16:creationId xmlns:a16="http://schemas.microsoft.com/office/drawing/2014/main" id="{C9D34928-44CA-ACCE-36AD-37689020A379}"/>
              </a:ext>
            </a:extLst>
          </p:cNvPr>
          <p:cNvSpPr>
            <a:spLocks noGrp="1"/>
          </p:cNvSpPr>
          <p:nvPr>
            <p:ph type="ftr" sz="quarter" idx="11"/>
          </p:nvPr>
        </p:nvSpPr>
        <p:spPr>
          <a:xfrm>
            <a:off x="536906" y="100701"/>
            <a:ext cx="5361724" cy="365125"/>
          </a:xfrm>
        </p:spPr>
        <p:txBody>
          <a:bodyPr/>
          <a:lstStyle/>
          <a:p>
            <a:r>
              <a:rPr lang="en-US" dirty="0"/>
              <a:t>
              </a:t>
            </a:r>
          </a:p>
        </p:txBody>
      </p:sp>
      <p:sp>
        <p:nvSpPr>
          <p:cNvPr id="8" name="Date Placeholder 3">
            <a:extLst>
              <a:ext uri="{FF2B5EF4-FFF2-40B4-BE49-F238E27FC236}">
                <a16:creationId xmlns:a16="http://schemas.microsoft.com/office/drawing/2014/main" id="{B6F43E62-A9B0-571B-E3BD-354206A884CF}"/>
              </a:ext>
            </a:extLst>
          </p:cNvPr>
          <p:cNvSpPr>
            <a:spLocks noGrp="1"/>
          </p:cNvSpPr>
          <p:nvPr>
            <p:ph type="dt" sz="half" idx="10"/>
          </p:nvPr>
        </p:nvSpPr>
        <p:spPr>
          <a:xfrm>
            <a:off x="6217921" y="100701"/>
            <a:ext cx="2526030" cy="365125"/>
          </a:xfrm>
        </p:spPr>
        <p:txBody>
          <a:bodyPr/>
          <a:lstStyle/>
          <a:p>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6905" y="4922111"/>
            <a:ext cx="7741850" cy="1279615"/>
          </a:xfrm>
        </p:spPr>
        <p:txBody>
          <a:bodyPr anchor="t">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762793" y="6392174"/>
            <a:ext cx="429207" cy="365125"/>
          </a:xfrm>
        </p:spPr>
        <p:txBody>
          <a:bodyPr anchor="b"/>
          <a:lstStyle/>
          <a:p>
            <a:fld id="{CC057153-B650-4DEB-B370-79DDCFDCE934}" type="slidenum">
              <a:rPr lang="en-US" dirty="0"/>
              <a:t>‹#›</a:t>
            </a:fld>
            <a:endParaRPr lang="en-US" dirty="0"/>
          </a:p>
        </p:txBody>
      </p:sp>
      <p:sp>
        <p:nvSpPr>
          <p:cNvPr id="3" name="Oval 2">
            <a:extLst>
              <a:ext uri="{FF2B5EF4-FFF2-40B4-BE49-F238E27FC236}">
                <a16:creationId xmlns:a16="http://schemas.microsoft.com/office/drawing/2014/main" id="{D3CF16D9-01F3-6CE6-7291-C344E099BBD0}"/>
              </a:ext>
            </a:extLst>
          </p:cNvPr>
          <p:cNvSpPr/>
          <p:nvPr/>
        </p:nvSpPr>
        <p:spPr>
          <a:xfrm>
            <a:off x="8454179" y="100701"/>
            <a:ext cx="3557904" cy="3557904"/>
          </a:xfrm>
          <a:prstGeom prst="ellipse">
            <a:avLst/>
          </a:prstGeom>
          <a:no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33274584"/>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1_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r>
              <a:rPr lang="en-US"/>
              <a:t>
              </a:t>
            </a:r>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7FA43F5B-065E-43CE-B3FD-98C48A6F94D7}" type="datetimeFigureOut">
              <a:rPr lang="en-US" dirty="0"/>
              <a:t>10/10/2026</a:t>
            </a:fld>
            <a:endParaRPr lang="en-US"/>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DE90F28-AFBB-4AB2-AA79-6D3F72ED131B}" type="slidenum">
              <a:rPr lang="en-US" dirty="0"/>
              <a:t>‹#›</a:t>
            </a:fld>
            <a:endParaRPr lang="en-US"/>
          </a:p>
        </p:txBody>
      </p:sp>
    </p:spTree>
    <p:extLst>
      <p:ext uri="{BB962C8B-B14F-4D97-AF65-F5344CB8AC3E}">
        <p14:creationId xmlns:p14="http://schemas.microsoft.com/office/powerpoint/2010/main" val="1845741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8288" y="644663"/>
            <a:ext cx="12001592" cy="1088358"/>
          </a:xfrm>
          <a:prstGeom prst="rect">
            <a:avLst/>
          </a:prstGeom>
        </p:spPr>
        <p:txBody>
          <a:bodyPr vert="horz" lIns="91440" tIns="45720" rIns="91440" bIns="45720" rtlCol="0" anchor="t">
            <a:normAutofit/>
          </a:bodyPr>
          <a:lstStyle/>
          <a:p>
            <a:r>
              <a:rPr lang="en-US" dirty="0"/>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190488" y="104576"/>
            <a:ext cx="4836883"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4501" y="110364"/>
            <a:ext cx="5276852"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762792" y="110364"/>
            <a:ext cx="429207" cy="365125"/>
          </a:xfrm>
          <a:prstGeom prst="rect">
            <a:avLst/>
          </a:prstGeom>
        </p:spPr>
        <p:txBody>
          <a:bodyPr vert="horz" lIns="91440" tIns="45720" rIns="91440" bIns="45720" rtlCol="0" anchor="t"/>
          <a:lstStyle>
            <a:lvl1pPr algn="r" rtl="0">
              <a:lnSpc>
                <a:spcPct val="80000"/>
              </a:lnSpc>
              <a:defRPr sz="1000">
                <a:solidFill>
                  <a:schemeClr val="tx1"/>
                </a:solidFill>
                <a:latin typeface="+mn-lt"/>
              </a:defRPr>
            </a:lvl1pPr>
          </a:lstStyle>
          <a:p>
            <a:fld id="{CC057153-B650-4DEB-B370-79DDCFDCE934}" type="slidenum">
              <a:rPr lang="en-US" dirty="0"/>
              <a:pPr/>
              <a:t>‹#›</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0" y="1907521"/>
            <a:ext cx="12001592" cy="484011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37624053"/>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 id="2147483798" r:id="rId18"/>
    <p:sldLayoutId id="2147483799" r:id="rId19"/>
    <p:sldLayoutId id="2147483800" r:id="rId20"/>
    <p:sldLayoutId id="2147483801" r:id="rId21"/>
    <p:sldLayoutId id="2147483802" r:id="rId22"/>
    <p:sldLayoutId id="2147483803" r:id="rId23"/>
    <p:sldLayoutId id="2147483804" r:id="rId24"/>
    <p:sldLayoutId id="2147483805" r:id="rId25"/>
    <p:sldLayoutId id="2147483806" r:id="rId26"/>
    <p:sldLayoutId id="2147483807" r:id="rId27"/>
    <p:sldLayoutId id="2147483808" r:id="rId28"/>
  </p:sldLayoutIdLst>
  <p:hf sldNum="0" hdr="0" ftr="0" dt="0"/>
  <p:txStyles>
    <p:title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p:titleStyle>
    <p:body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ooter Placeholder 2">
            <a:extLst>
              <a:ext uri="{FF2B5EF4-FFF2-40B4-BE49-F238E27FC236}">
                <a16:creationId xmlns:a16="http://schemas.microsoft.com/office/drawing/2014/main" id="{94B92A90-4B73-0230-998D-44CEEB9F65CC}"/>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700" kern="1200" dirty="0">
                <a:solidFill>
                  <a:schemeClr val="tx1"/>
                </a:solidFill>
                <a:latin typeface="+mj-lt"/>
                <a:ea typeface="+mn-ea"/>
                <a:cs typeface="+mn-cs"/>
              </a:rPr>
              <a:t>
              </a:t>
            </a:r>
          </a:p>
        </p:txBody>
      </p:sp>
      <p:sp>
        <p:nvSpPr>
          <p:cNvPr id="36" name="Text Placeholder 3">
            <a:extLst>
              <a:ext uri="{FF2B5EF4-FFF2-40B4-BE49-F238E27FC236}">
                <a16:creationId xmlns:a16="http://schemas.microsoft.com/office/drawing/2014/main" id="{D1315EDF-BAFF-B7F3-BD28-0A945401199F}"/>
              </a:ext>
            </a:extLst>
          </p:cNvPr>
          <p:cNvSpPr>
            <a:spLocks noGrp="1"/>
          </p:cNvSpPr>
          <p:nvPr>
            <p:ph type="body" sz="quarter" idx="15"/>
          </p:nvPr>
        </p:nvSpPr>
        <p:spPr>
          <a:xfrm>
            <a:off x="629746" y="1878163"/>
            <a:ext cx="6239599" cy="3941064"/>
          </a:xfrm>
        </p:spPr>
        <p:txBody>
          <a:bodyPr vert="horz" lIns="91440" tIns="45720" rIns="91440" bIns="45720" rtlCol="0">
            <a:normAutofit/>
          </a:bodyPr>
          <a:lstStyle/>
          <a:p>
            <a:pPr algn="l">
              <a:lnSpc>
                <a:spcPct val="100000"/>
              </a:lnSpc>
              <a:spcBef>
                <a:spcPts val="0"/>
              </a:spcBef>
            </a:pPr>
            <a:r>
              <a:rPr lang="en-GB" b="1" u="sng" dirty="0">
                <a:latin typeface="Arial"/>
                <a:cs typeface="Arial"/>
              </a:rPr>
              <a:t>Student Name: Ousama Shoaib</a:t>
            </a:r>
          </a:p>
          <a:p>
            <a:pPr algn="l">
              <a:lnSpc>
                <a:spcPct val="100000"/>
              </a:lnSpc>
              <a:spcBef>
                <a:spcPts val="0"/>
              </a:spcBef>
            </a:pPr>
            <a:endParaRPr lang="en-GB" b="1" u="sng" dirty="0">
              <a:latin typeface="Arial"/>
              <a:cs typeface="Arial"/>
            </a:endParaRPr>
          </a:p>
          <a:p>
            <a:pPr algn="l">
              <a:lnSpc>
                <a:spcPct val="100000"/>
              </a:lnSpc>
              <a:spcBef>
                <a:spcPts val="0"/>
              </a:spcBef>
            </a:pPr>
            <a:r>
              <a:rPr lang="en-GB" b="1" u="sng" dirty="0">
                <a:latin typeface="Arial"/>
                <a:cs typeface="Arial"/>
              </a:rPr>
              <a:t>Student ID: 2431279</a:t>
            </a:r>
          </a:p>
          <a:p>
            <a:pPr algn="l">
              <a:lnSpc>
                <a:spcPct val="100000"/>
              </a:lnSpc>
              <a:spcBef>
                <a:spcPts val="0"/>
              </a:spcBef>
            </a:pPr>
            <a:endParaRPr lang="en-GB" b="1" u="sng" dirty="0">
              <a:latin typeface="Arial"/>
              <a:cs typeface="Arial"/>
            </a:endParaRPr>
          </a:p>
          <a:p>
            <a:pPr algn="l">
              <a:lnSpc>
                <a:spcPct val="100000"/>
              </a:lnSpc>
              <a:spcBef>
                <a:spcPts val="0"/>
              </a:spcBef>
            </a:pPr>
            <a:r>
              <a:rPr lang="en-GB" b="1" u="sng" dirty="0">
                <a:latin typeface="Arial"/>
                <a:cs typeface="Arial"/>
              </a:rPr>
              <a:t>Lecturer’s Name:  Dr Shaujun Xiao</a:t>
            </a:r>
            <a:endParaRPr lang="en-GB" sz="1100" dirty="0">
              <a:solidFill>
                <a:srgbClr val="1D2125"/>
              </a:solidFill>
              <a:highlight>
                <a:srgbClr val="FFFFFF"/>
              </a:highlight>
              <a:latin typeface="Neue Haas Grotesk Text Pro"/>
              <a:cs typeface="Arial"/>
            </a:endParaRPr>
          </a:p>
          <a:p>
            <a:pPr algn="l">
              <a:lnSpc>
                <a:spcPct val="100000"/>
              </a:lnSpc>
              <a:spcBef>
                <a:spcPts val="0"/>
              </a:spcBef>
            </a:pPr>
            <a:endParaRPr lang="en-GB" b="1" u="sng" dirty="0">
              <a:latin typeface="Arial"/>
              <a:cs typeface="Arial"/>
            </a:endParaRPr>
          </a:p>
          <a:p>
            <a:pPr algn="l">
              <a:lnSpc>
                <a:spcPct val="100000"/>
              </a:lnSpc>
              <a:spcBef>
                <a:spcPts val="0"/>
              </a:spcBef>
            </a:pPr>
            <a:r>
              <a:rPr lang="en-GB" b="1" u="sng" dirty="0">
                <a:latin typeface="Arial"/>
                <a:cs typeface="Arial"/>
              </a:rPr>
              <a:t>Module Code: (LCLM5002)</a:t>
            </a:r>
            <a:endParaRPr lang="en-US" b="1" u="sng">
              <a:latin typeface="Arial"/>
              <a:cs typeface="Arial"/>
            </a:endParaRPr>
          </a:p>
          <a:p>
            <a:pPr algn="l">
              <a:lnSpc>
                <a:spcPct val="100000"/>
              </a:lnSpc>
              <a:spcBef>
                <a:spcPts val="0"/>
              </a:spcBef>
            </a:pPr>
            <a:endParaRPr lang="en-GB" b="1" u="sng" dirty="0">
              <a:latin typeface="Arial"/>
              <a:cs typeface="Arial"/>
            </a:endParaRPr>
          </a:p>
          <a:p>
            <a:pPr algn="l">
              <a:lnSpc>
                <a:spcPct val="100000"/>
              </a:lnSpc>
              <a:spcBef>
                <a:spcPts val="0"/>
              </a:spcBef>
            </a:pPr>
            <a:r>
              <a:rPr lang="en-GB" b="1" u="sng" dirty="0">
                <a:latin typeface="Arial"/>
                <a:cs typeface="Arial"/>
              </a:rPr>
              <a:t>Module Name: Developing and managing individuals and teams</a:t>
            </a:r>
            <a:endParaRPr lang="en-US" b="1" u="sng">
              <a:latin typeface="Arial"/>
              <a:cs typeface="Arial"/>
            </a:endParaRPr>
          </a:p>
          <a:p>
            <a:pPr algn="l">
              <a:lnSpc>
                <a:spcPct val="100000"/>
              </a:lnSpc>
              <a:spcBef>
                <a:spcPts val="0"/>
              </a:spcBef>
            </a:pPr>
            <a:endParaRPr lang="en-GB" b="1" u="sng" dirty="0">
              <a:latin typeface="Arial"/>
              <a:cs typeface="Arial"/>
            </a:endParaRPr>
          </a:p>
          <a:p>
            <a:pPr algn="l">
              <a:lnSpc>
                <a:spcPct val="100000"/>
              </a:lnSpc>
              <a:spcBef>
                <a:spcPts val="0"/>
              </a:spcBef>
            </a:pPr>
            <a:r>
              <a:rPr lang="en-GB" b="1" u="sng" dirty="0">
                <a:latin typeface="Arial"/>
                <a:cs typeface="Arial"/>
              </a:rPr>
              <a:t>Component 1: Individual Presentation </a:t>
            </a:r>
            <a:endParaRPr lang="en-US" b="1" u="sng">
              <a:latin typeface="Arial"/>
              <a:cs typeface="Arial"/>
            </a:endParaRPr>
          </a:p>
        </p:txBody>
      </p:sp>
      <p:sp>
        <p:nvSpPr>
          <p:cNvPr id="14" name="Date Placeholder 4">
            <a:extLst>
              <a:ext uri="{FF2B5EF4-FFF2-40B4-BE49-F238E27FC236}">
                <a16:creationId xmlns:a16="http://schemas.microsoft.com/office/drawing/2014/main" id="{7D351746-33E6-C2FB-2C52-8C5E04051CF1}"/>
              </a:ext>
            </a:extLst>
          </p:cNvPr>
          <p:cNvSpPr>
            <a:spLocks noGrp="1"/>
          </p:cNvSpPr>
          <p:nvPr>
            <p:ph type="dt" sz="half" idx="10"/>
          </p:nvPr>
        </p:nvSpPr>
        <p:spPr/>
        <p:txBody>
          <a:bodyPr vert="horz" lIns="91440" tIns="45720" rIns="91440" bIns="45720" rtlCol="0" anchor="ctr">
            <a:normAutofit/>
          </a:bodyPr>
          <a:lstStyle/>
          <a:p>
            <a:pPr>
              <a:spcAft>
                <a:spcPts val="600"/>
              </a:spcAft>
            </a:pPr>
            <a:fld id="{9425CDED-4366-4084-9A0F-96A00726DF8D}" type="datetime1">
              <a:rPr lang="en-US">
                <a:solidFill>
                  <a:srgbClr val="FFFFFF"/>
                </a:solidFill>
              </a:rPr>
              <a:pPr>
                <a:spcAft>
                  <a:spcPts val="600"/>
                </a:spcAft>
              </a:pPr>
              <a:t>10/10/2026</a:t>
            </a:fld>
            <a:endParaRPr lang="en-US">
              <a:solidFill>
                <a:srgbClr val="FFFFFF"/>
              </a:solidFill>
            </a:endParaRPr>
          </a:p>
        </p:txBody>
      </p:sp>
      <p:sp>
        <p:nvSpPr>
          <p:cNvPr id="16" name="Slide Number Placeholder 5">
            <a:extLst>
              <a:ext uri="{FF2B5EF4-FFF2-40B4-BE49-F238E27FC236}">
                <a16:creationId xmlns:a16="http://schemas.microsoft.com/office/drawing/2014/main" id="{BA3E29BE-0A13-909E-FA9F-EC44BFB9A2D9}"/>
              </a:ext>
            </a:extLst>
          </p:cNvPr>
          <p:cNvSpPr>
            <a:spLocks noGrp="1"/>
          </p:cNvSpPr>
          <p:nvPr>
            <p:ph type="sldNum" sz="quarter" idx="12"/>
          </p:nvPr>
        </p:nvSpPr>
        <p:spPr/>
        <p:txBody>
          <a:bodyPr vert="horz" lIns="91440" tIns="45720" rIns="91440" bIns="45720" rtlCol="0" anchor="ctr">
            <a:normAutofit/>
          </a:bodyPr>
          <a:lstStyle/>
          <a:p>
            <a:pPr>
              <a:lnSpc>
                <a:spcPct val="90000"/>
              </a:lnSpc>
              <a:spcAft>
                <a:spcPts val="600"/>
              </a:spcAft>
            </a:pPr>
            <a:fld id="{2DE90F28-AFBB-4AB2-AA79-6D3F72ED131B}" type="slidenum">
              <a:rPr lang="en-US">
                <a:solidFill>
                  <a:srgbClr val="FFFFFF"/>
                </a:solidFill>
              </a:rPr>
              <a:pPr>
                <a:lnSpc>
                  <a:spcPct val="90000"/>
                </a:lnSpc>
                <a:spcAft>
                  <a:spcPts val="600"/>
                </a:spcAft>
              </a:pPr>
              <a:t>1</a:t>
            </a:fld>
            <a:endParaRPr lang="en-US">
              <a:solidFill>
                <a:srgbClr val="FFFFFF"/>
              </a:solidFill>
            </a:endParaRPr>
          </a:p>
        </p:txBody>
      </p:sp>
      <p:pic>
        <p:nvPicPr>
          <p:cNvPr id="37" name="Picture 36">
            <a:extLst>
              <a:ext uri="{FF2B5EF4-FFF2-40B4-BE49-F238E27FC236}">
                <a16:creationId xmlns:a16="http://schemas.microsoft.com/office/drawing/2014/main" id="{D6809B8E-CEB4-7428-B315-8E05CB4241A3}"/>
              </a:ext>
            </a:extLst>
          </p:cNvPr>
          <p:cNvPicPr>
            <a:picLocks noChangeAspect="1"/>
          </p:cNvPicPr>
          <p:nvPr/>
        </p:nvPicPr>
        <p:blipFill>
          <a:blip r:embed="rId2"/>
          <a:srcRect l="27532" r="30469" b="4"/>
          <a:stretch>
            <a:fillRect/>
          </a:stretch>
        </p:blipFill>
        <p:spPr>
          <a:xfrm>
            <a:off x="7583424" y="10"/>
            <a:ext cx="4608576" cy="685799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6">
                                            <p:txEl>
                                              <p:pRg st="0" end="0"/>
                                            </p:txEl>
                                          </p:spTgt>
                                        </p:tgtEl>
                                        <p:attrNameLst>
                                          <p:attrName>style.visibility</p:attrName>
                                        </p:attrNameLst>
                                      </p:cBhvr>
                                      <p:to>
                                        <p:strVal val="visible"/>
                                      </p:to>
                                    </p:set>
                                    <p:animEffect transition="in" filter="fade">
                                      <p:cBhvr>
                                        <p:cTn id="7" dur="1000"/>
                                        <p:tgtEl>
                                          <p:spTgt spid="36">
                                            <p:txEl>
                                              <p:pRg st="0" end="0"/>
                                            </p:txEl>
                                          </p:spTgt>
                                        </p:tgtEl>
                                      </p:cBhvr>
                                    </p:animEffect>
                                    <p:anim calcmode="lin" valueType="num">
                                      <p:cBhvr>
                                        <p:cTn id="8" dur="1000" fill="hold"/>
                                        <p:tgtEl>
                                          <p:spTgt spid="36">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36">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6">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36">
                                            <p:txEl>
                                              <p:pRg st="2" end="2"/>
                                            </p:txEl>
                                          </p:spTgt>
                                        </p:tgtEl>
                                        <p:attrNameLst>
                                          <p:attrName>style.visibility</p:attrName>
                                        </p:attrNameLst>
                                      </p:cBhvr>
                                      <p:to>
                                        <p:strVal val="visible"/>
                                      </p:to>
                                    </p:set>
                                    <p:animEffect transition="in" filter="fade">
                                      <p:cBhvr>
                                        <p:cTn id="15" dur="1000"/>
                                        <p:tgtEl>
                                          <p:spTgt spid="36">
                                            <p:txEl>
                                              <p:pRg st="2" end="2"/>
                                            </p:txEl>
                                          </p:spTgt>
                                        </p:tgtEl>
                                      </p:cBhvr>
                                    </p:animEffect>
                                    <p:anim calcmode="lin" valueType="num">
                                      <p:cBhvr>
                                        <p:cTn id="16" dur="1000" fill="hold"/>
                                        <p:tgtEl>
                                          <p:spTgt spid="36">
                                            <p:txEl>
                                              <p:pRg st="2" end="2"/>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36">
                                            <p:txEl>
                                              <p:pRg st="2" end="2"/>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36">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37" presetClass="entr" presetSubtype="0" fill="hold" grpId="0" nodeType="clickEffect">
                                  <p:stCondLst>
                                    <p:cond delay="0"/>
                                  </p:stCondLst>
                                  <p:childTnLst>
                                    <p:set>
                                      <p:cBhvr>
                                        <p:cTn id="22" dur="1" fill="hold">
                                          <p:stCondLst>
                                            <p:cond delay="0"/>
                                          </p:stCondLst>
                                        </p:cTn>
                                        <p:tgtEl>
                                          <p:spTgt spid="36">
                                            <p:txEl>
                                              <p:pRg st="4" end="4"/>
                                            </p:txEl>
                                          </p:spTgt>
                                        </p:tgtEl>
                                        <p:attrNameLst>
                                          <p:attrName>style.visibility</p:attrName>
                                        </p:attrNameLst>
                                      </p:cBhvr>
                                      <p:to>
                                        <p:strVal val="visible"/>
                                      </p:to>
                                    </p:set>
                                    <p:animEffect transition="in" filter="fade">
                                      <p:cBhvr>
                                        <p:cTn id="23" dur="1000"/>
                                        <p:tgtEl>
                                          <p:spTgt spid="36">
                                            <p:txEl>
                                              <p:pRg st="4" end="4"/>
                                            </p:txEl>
                                          </p:spTgt>
                                        </p:tgtEl>
                                      </p:cBhvr>
                                    </p:animEffect>
                                    <p:anim calcmode="lin" valueType="num">
                                      <p:cBhvr>
                                        <p:cTn id="24" dur="1000" fill="hold"/>
                                        <p:tgtEl>
                                          <p:spTgt spid="36">
                                            <p:txEl>
                                              <p:pRg st="4" end="4"/>
                                            </p:txEl>
                                          </p:spTgt>
                                        </p:tgtEl>
                                        <p:attrNameLst>
                                          <p:attrName>ppt_x</p:attrName>
                                        </p:attrNameLst>
                                      </p:cBhvr>
                                      <p:tavLst>
                                        <p:tav tm="0">
                                          <p:val>
                                            <p:strVal val="#ppt_x"/>
                                          </p:val>
                                        </p:tav>
                                        <p:tav tm="100000">
                                          <p:val>
                                            <p:strVal val="#ppt_x"/>
                                          </p:val>
                                        </p:tav>
                                      </p:tavLst>
                                    </p:anim>
                                    <p:anim calcmode="lin" valueType="num">
                                      <p:cBhvr>
                                        <p:cTn id="25" dur="900" decel="100000" fill="hold"/>
                                        <p:tgtEl>
                                          <p:spTgt spid="36">
                                            <p:txEl>
                                              <p:pRg st="4" end="4"/>
                                            </p:txEl>
                                          </p:spTgt>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36">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7" presetClass="entr" presetSubtype="0" fill="hold" grpId="0" nodeType="clickEffect">
                                  <p:stCondLst>
                                    <p:cond delay="0"/>
                                  </p:stCondLst>
                                  <p:childTnLst>
                                    <p:set>
                                      <p:cBhvr>
                                        <p:cTn id="30" dur="1" fill="hold">
                                          <p:stCondLst>
                                            <p:cond delay="0"/>
                                          </p:stCondLst>
                                        </p:cTn>
                                        <p:tgtEl>
                                          <p:spTgt spid="36">
                                            <p:txEl>
                                              <p:pRg st="6" end="6"/>
                                            </p:txEl>
                                          </p:spTgt>
                                        </p:tgtEl>
                                        <p:attrNameLst>
                                          <p:attrName>style.visibility</p:attrName>
                                        </p:attrNameLst>
                                      </p:cBhvr>
                                      <p:to>
                                        <p:strVal val="visible"/>
                                      </p:to>
                                    </p:set>
                                    <p:animEffect transition="in" filter="fade">
                                      <p:cBhvr>
                                        <p:cTn id="31" dur="1000"/>
                                        <p:tgtEl>
                                          <p:spTgt spid="36">
                                            <p:txEl>
                                              <p:pRg st="6" end="6"/>
                                            </p:txEl>
                                          </p:spTgt>
                                        </p:tgtEl>
                                      </p:cBhvr>
                                    </p:animEffect>
                                    <p:anim calcmode="lin" valueType="num">
                                      <p:cBhvr>
                                        <p:cTn id="32" dur="1000" fill="hold"/>
                                        <p:tgtEl>
                                          <p:spTgt spid="36">
                                            <p:txEl>
                                              <p:pRg st="6" end="6"/>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36">
                                            <p:txEl>
                                              <p:pRg st="6" end="6"/>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36">
                                            <p:txEl>
                                              <p:pRg st="6" end="6"/>
                                            </p:txEl>
                                          </p:spTgt>
                                        </p:tgtEl>
                                        <p:attrNameLst>
                                          <p:attrName>ppt_y</p:attrName>
                                        </p:attrNameLst>
                                      </p:cBhvr>
                                      <p:tavLst>
                                        <p:tav tm="0">
                                          <p:val>
                                            <p:strVal val="#ppt_y-.03"/>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37" presetClass="entr" presetSubtype="0" fill="hold" grpId="0" nodeType="clickEffect">
                                  <p:stCondLst>
                                    <p:cond delay="0"/>
                                  </p:stCondLst>
                                  <p:childTnLst>
                                    <p:set>
                                      <p:cBhvr>
                                        <p:cTn id="38" dur="1" fill="hold">
                                          <p:stCondLst>
                                            <p:cond delay="0"/>
                                          </p:stCondLst>
                                        </p:cTn>
                                        <p:tgtEl>
                                          <p:spTgt spid="36">
                                            <p:txEl>
                                              <p:pRg st="8" end="8"/>
                                            </p:txEl>
                                          </p:spTgt>
                                        </p:tgtEl>
                                        <p:attrNameLst>
                                          <p:attrName>style.visibility</p:attrName>
                                        </p:attrNameLst>
                                      </p:cBhvr>
                                      <p:to>
                                        <p:strVal val="visible"/>
                                      </p:to>
                                    </p:set>
                                    <p:animEffect transition="in" filter="fade">
                                      <p:cBhvr>
                                        <p:cTn id="39" dur="1000"/>
                                        <p:tgtEl>
                                          <p:spTgt spid="36">
                                            <p:txEl>
                                              <p:pRg st="8" end="8"/>
                                            </p:txEl>
                                          </p:spTgt>
                                        </p:tgtEl>
                                      </p:cBhvr>
                                    </p:animEffect>
                                    <p:anim calcmode="lin" valueType="num">
                                      <p:cBhvr>
                                        <p:cTn id="40" dur="1000" fill="hold"/>
                                        <p:tgtEl>
                                          <p:spTgt spid="36">
                                            <p:txEl>
                                              <p:pRg st="8" end="8"/>
                                            </p:txEl>
                                          </p:spTgt>
                                        </p:tgtEl>
                                        <p:attrNameLst>
                                          <p:attrName>ppt_x</p:attrName>
                                        </p:attrNameLst>
                                      </p:cBhvr>
                                      <p:tavLst>
                                        <p:tav tm="0">
                                          <p:val>
                                            <p:strVal val="#ppt_x"/>
                                          </p:val>
                                        </p:tav>
                                        <p:tav tm="100000">
                                          <p:val>
                                            <p:strVal val="#ppt_x"/>
                                          </p:val>
                                        </p:tav>
                                      </p:tavLst>
                                    </p:anim>
                                    <p:anim calcmode="lin" valueType="num">
                                      <p:cBhvr>
                                        <p:cTn id="41" dur="900" decel="100000" fill="hold"/>
                                        <p:tgtEl>
                                          <p:spTgt spid="36">
                                            <p:txEl>
                                              <p:pRg st="8" end="8"/>
                                            </p:txEl>
                                          </p:spTgt>
                                        </p:tgtEl>
                                        <p:attrNameLst>
                                          <p:attrName>ppt_y</p:attrName>
                                        </p:attrNameLst>
                                      </p:cBhvr>
                                      <p:tavLst>
                                        <p:tav tm="0">
                                          <p:val>
                                            <p:strVal val="#ppt_y+1"/>
                                          </p:val>
                                        </p:tav>
                                        <p:tav tm="100000">
                                          <p:val>
                                            <p:strVal val="#ppt_y-.03"/>
                                          </p:val>
                                        </p:tav>
                                      </p:tavLst>
                                    </p:anim>
                                    <p:anim calcmode="lin" valueType="num">
                                      <p:cBhvr>
                                        <p:cTn id="42" dur="100" accel="100000" fill="hold">
                                          <p:stCondLst>
                                            <p:cond delay="900"/>
                                          </p:stCondLst>
                                        </p:cTn>
                                        <p:tgtEl>
                                          <p:spTgt spid="36">
                                            <p:txEl>
                                              <p:pRg st="8" end="8"/>
                                            </p:txEl>
                                          </p:spTgt>
                                        </p:tgtEl>
                                        <p:attrNameLst>
                                          <p:attrName>ppt_y</p:attrName>
                                        </p:attrNameLst>
                                      </p:cBhvr>
                                      <p:tavLst>
                                        <p:tav tm="0">
                                          <p:val>
                                            <p:strVal val="#ppt_y-.03"/>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37" presetClass="entr" presetSubtype="0" fill="hold" grpId="0" nodeType="clickEffect">
                                  <p:stCondLst>
                                    <p:cond delay="0"/>
                                  </p:stCondLst>
                                  <p:childTnLst>
                                    <p:set>
                                      <p:cBhvr>
                                        <p:cTn id="46" dur="1" fill="hold">
                                          <p:stCondLst>
                                            <p:cond delay="0"/>
                                          </p:stCondLst>
                                        </p:cTn>
                                        <p:tgtEl>
                                          <p:spTgt spid="36">
                                            <p:txEl>
                                              <p:pRg st="10" end="10"/>
                                            </p:txEl>
                                          </p:spTgt>
                                        </p:tgtEl>
                                        <p:attrNameLst>
                                          <p:attrName>style.visibility</p:attrName>
                                        </p:attrNameLst>
                                      </p:cBhvr>
                                      <p:to>
                                        <p:strVal val="visible"/>
                                      </p:to>
                                    </p:set>
                                    <p:animEffect transition="in" filter="fade">
                                      <p:cBhvr>
                                        <p:cTn id="47" dur="1000"/>
                                        <p:tgtEl>
                                          <p:spTgt spid="36">
                                            <p:txEl>
                                              <p:pRg st="10" end="10"/>
                                            </p:txEl>
                                          </p:spTgt>
                                        </p:tgtEl>
                                      </p:cBhvr>
                                    </p:animEffect>
                                    <p:anim calcmode="lin" valueType="num">
                                      <p:cBhvr>
                                        <p:cTn id="48" dur="1000" fill="hold"/>
                                        <p:tgtEl>
                                          <p:spTgt spid="36">
                                            <p:txEl>
                                              <p:pRg st="10" end="10"/>
                                            </p:txEl>
                                          </p:spTgt>
                                        </p:tgtEl>
                                        <p:attrNameLst>
                                          <p:attrName>ppt_x</p:attrName>
                                        </p:attrNameLst>
                                      </p:cBhvr>
                                      <p:tavLst>
                                        <p:tav tm="0">
                                          <p:val>
                                            <p:strVal val="#ppt_x"/>
                                          </p:val>
                                        </p:tav>
                                        <p:tav tm="100000">
                                          <p:val>
                                            <p:strVal val="#ppt_x"/>
                                          </p:val>
                                        </p:tav>
                                      </p:tavLst>
                                    </p:anim>
                                    <p:anim calcmode="lin" valueType="num">
                                      <p:cBhvr>
                                        <p:cTn id="49" dur="900" decel="100000" fill="hold"/>
                                        <p:tgtEl>
                                          <p:spTgt spid="36">
                                            <p:txEl>
                                              <p:pRg st="10" end="10"/>
                                            </p:txEl>
                                          </p:spTgt>
                                        </p:tgtEl>
                                        <p:attrNameLst>
                                          <p:attrName>ppt_y</p:attrName>
                                        </p:attrNameLst>
                                      </p:cBhvr>
                                      <p:tavLst>
                                        <p:tav tm="0">
                                          <p:val>
                                            <p:strVal val="#ppt_y+1"/>
                                          </p:val>
                                        </p:tav>
                                        <p:tav tm="100000">
                                          <p:val>
                                            <p:strVal val="#ppt_y-.03"/>
                                          </p:val>
                                        </p:tav>
                                      </p:tavLst>
                                    </p:anim>
                                    <p:anim calcmode="lin" valueType="num">
                                      <p:cBhvr>
                                        <p:cTn id="50" dur="100" accel="100000" fill="hold">
                                          <p:stCondLst>
                                            <p:cond delay="900"/>
                                          </p:stCondLst>
                                        </p:cTn>
                                        <p:tgtEl>
                                          <p:spTgt spid="36">
                                            <p:txEl>
                                              <p:pRg st="10" end="10"/>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C390A5A-586D-0611-7A4E-D7A52DA95175}"/>
              </a:ext>
            </a:extLst>
          </p:cNvPr>
          <p:cNvSpPr txBox="1"/>
          <p:nvPr/>
        </p:nvSpPr>
        <p:spPr>
          <a:xfrm>
            <a:off x="330148" y="578211"/>
            <a:ext cx="83502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u="sng" dirty="0">
                <a:latin typeface="Arial"/>
                <a:cs typeface="Arial"/>
              </a:rPr>
              <a:t>Organisation Overview</a:t>
            </a:r>
            <a:r>
              <a:rPr lang="en-GB" sz="3600" dirty="0">
                <a:latin typeface="Arial"/>
                <a:cs typeface="Arial"/>
              </a:rPr>
              <a:t> </a:t>
            </a:r>
          </a:p>
        </p:txBody>
      </p:sp>
      <p:pic>
        <p:nvPicPr>
          <p:cNvPr id="5" name="Picture 4">
            <a:extLst>
              <a:ext uri="{FF2B5EF4-FFF2-40B4-BE49-F238E27FC236}">
                <a16:creationId xmlns:a16="http://schemas.microsoft.com/office/drawing/2014/main" id="{A7706C46-F1BE-C156-751A-82D8DE295E88}"/>
              </a:ext>
            </a:extLst>
          </p:cNvPr>
          <p:cNvPicPr>
            <a:picLocks noChangeAspect="1"/>
          </p:cNvPicPr>
          <p:nvPr/>
        </p:nvPicPr>
        <p:blipFill>
          <a:blip r:embed="rId2"/>
          <a:stretch>
            <a:fillRect/>
          </a:stretch>
        </p:blipFill>
        <p:spPr>
          <a:xfrm>
            <a:off x="10245829" y="115720"/>
            <a:ext cx="1841501" cy="183127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0169D481-2A27-F9F4-B195-B1F446AACC6E}"/>
              </a:ext>
            </a:extLst>
          </p:cNvPr>
          <p:cNvSpPr txBox="1"/>
          <p:nvPr/>
        </p:nvSpPr>
        <p:spPr>
          <a:xfrm>
            <a:off x="141514" y="1955471"/>
            <a:ext cx="6268191"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b="1" u="sng" dirty="0">
                <a:latin typeface="Arial"/>
                <a:cs typeface="Arial"/>
              </a:rPr>
              <a:t>About the </a:t>
            </a:r>
            <a:r>
              <a:rPr lang="en-US" b="1" u="sng" dirty="0" err="1">
                <a:latin typeface="Arial"/>
                <a:cs typeface="Arial"/>
              </a:rPr>
              <a:t>organisation</a:t>
            </a:r>
          </a:p>
          <a:p>
            <a:pPr marL="285750" indent="-285750" algn="just">
              <a:buFont typeface="Arial"/>
              <a:buChar char="•"/>
            </a:pPr>
            <a:r>
              <a:rPr lang="en-US" sz="1200" dirty="0" err="1">
                <a:latin typeface="Arial"/>
                <a:cs typeface="Arial"/>
              </a:rPr>
              <a:t>Healthconnect</a:t>
            </a:r>
            <a:r>
              <a:rPr lang="en-US" sz="1200" dirty="0">
                <a:latin typeface="Arial"/>
                <a:cs typeface="Arial"/>
              </a:rPr>
              <a:t> </a:t>
            </a:r>
            <a:r>
              <a:rPr lang="en-US" sz="1200" dirty="0" err="1">
                <a:latin typeface="Arial"/>
                <a:cs typeface="Arial"/>
              </a:rPr>
              <a:t>uk</a:t>
            </a:r>
            <a:endParaRPr lang="en-US" sz="1200">
              <a:latin typeface="Arial"/>
              <a:cs typeface="Arial"/>
            </a:endParaRPr>
          </a:p>
          <a:p>
            <a:pPr marL="171450" indent="-171450" algn="just">
              <a:buFont typeface="Arial"/>
              <a:buChar char="•"/>
            </a:pPr>
            <a:r>
              <a:rPr lang="en-US" sz="1200" dirty="0">
                <a:latin typeface="Arial"/>
                <a:cs typeface="Arial"/>
              </a:rPr>
              <a:t>Rapid growing digital healthcare provider </a:t>
            </a:r>
          </a:p>
          <a:p>
            <a:pPr marL="171450" indent="-171450" algn="just">
              <a:buFont typeface="Arial"/>
              <a:buChar char="•"/>
            </a:pPr>
            <a:r>
              <a:rPr lang="en-US" sz="1200" dirty="0">
                <a:latin typeface="Arial"/>
                <a:cs typeface="Arial"/>
              </a:rPr>
              <a:t>Offers and provides virtual consultations, remote patients monitoring and digital healthcare services through out the UK</a:t>
            </a:r>
          </a:p>
          <a:p>
            <a:pPr marL="171450" indent="-171450" algn="just">
              <a:buFont typeface="Arial"/>
              <a:buChar char="•"/>
            </a:pPr>
            <a:r>
              <a:rPr lang="en-US" sz="1200" dirty="0">
                <a:latin typeface="Arial"/>
                <a:cs typeface="Arial"/>
              </a:rPr>
              <a:t>Operates through multidisciplinary healthcare and technology teams </a:t>
            </a:r>
          </a:p>
          <a:p>
            <a:pPr marL="171450" indent="-171450" algn="just">
              <a:buFont typeface="Arial"/>
              <a:buChar char="•"/>
            </a:pPr>
            <a:r>
              <a:rPr lang="en-US" sz="1200" b="1" dirty="0">
                <a:solidFill>
                  <a:srgbClr val="0D0D0D"/>
                </a:solidFill>
                <a:highlight>
                  <a:srgbClr val="FFFFFF"/>
                </a:highlight>
                <a:latin typeface="Arial"/>
                <a:ea typeface="+mn-lt"/>
                <a:cs typeface="Arial"/>
              </a:rPr>
              <a:t>The increasing digitalisation of healthcare services and organisations, together with advances in artificial intelligence (AI), is continually transforming the way healthcare operations are managed and delivered (Mohammad Fadzil et al., 2026)</a:t>
            </a:r>
            <a:r>
              <a:rPr lang="en-US" sz="1200" dirty="0">
                <a:solidFill>
                  <a:srgbClr val="0D0D0D"/>
                </a:solidFill>
                <a:highlight>
                  <a:srgbClr val="FFFFFF"/>
                </a:highlight>
                <a:latin typeface="Arial"/>
                <a:ea typeface="+mn-lt"/>
                <a:cs typeface="Arial"/>
              </a:rPr>
              <a:t>.</a:t>
            </a:r>
            <a:endParaRPr lang="en-US" sz="1200" dirty="0">
              <a:latin typeface="Arial"/>
              <a:cs typeface="Arial"/>
            </a:endParaRPr>
          </a:p>
        </p:txBody>
      </p:sp>
      <p:sp>
        <p:nvSpPr>
          <p:cNvPr id="6" name="TextBox 5">
            <a:extLst>
              <a:ext uri="{FF2B5EF4-FFF2-40B4-BE49-F238E27FC236}">
                <a16:creationId xmlns:a16="http://schemas.microsoft.com/office/drawing/2014/main" id="{5B5234C1-5DA8-5595-ADA8-44BAF5E20DF5}"/>
              </a:ext>
            </a:extLst>
          </p:cNvPr>
          <p:cNvSpPr txBox="1"/>
          <p:nvPr/>
        </p:nvSpPr>
        <p:spPr>
          <a:xfrm>
            <a:off x="6844145" y="2715490"/>
            <a:ext cx="483523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latin typeface="Arial"/>
                <a:cs typeface="Arial"/>
              </a:rPr>
              <a:t>Current workforce challenges</a:t>
            </a:r>
          </a:p>
          <a:p>
            <a:pPr marL="171450" indent="-171450">
              <a:buFont typeface="Arial"/>
              <a:buChar char="•"/>
            </a:pPr>
            <a:r>
              <a:rPr lang="en-US" sz="1200" dirty="0">
                <a:latin typeface="Arial"/>
                <a:cs typeface="Arial"/>
              </a:rPr>
              <a:t>High employee turnover </a:t>
            </a:r>
          </a:p>
          <a:p>
            <a:pPr marL="171450" indent="-171450">
              <a:buFont typeface="Arial"/>
              <a:buChar char="•"/>
            </a:pPr>
            <a:r>
              <a:rPr lang="en-US" sz="1200" dirty="0">
                <a:latin typeface="Arial"/>
                <a:cs typeface="Arial"/>
              </a:rPr>
              <a:t>Employee burnout and issues with wellbeing </a:t>
            </a:r>
          </a:p>
          <a:p>
            <a:pPr marL="171450" indent="-171450">
              <a:buFont typeface="Arial"/>
              <a:buChar char="•"/>
            </a:pPr>
            <a:r>
              <a:rPr lang="en-US" sz="1200" dirty="0">
                <a:latin typeface="Arial"/>
                <a:cs typeface="Arial"/>
              </a:rPr>
              <a:t>Lack of digital healthcare skills</a:t>
            </a:r>
          </a:p>
          <a:p>
            <a:pPr marL="171450" indent="-171450">
              <a:buFont typeface="Arial"/>
              <a:buChar char="•"/>
            </a:pPr>
            <a:r>
              <a:rPr lang="en-US" sz="1200" dirty="0">
                <a:latin typeface="Arial"/>
                <a:cs typeface="Arial"/>
              </a:rPr>
              <a:t>Low employee engagement and communication </a:t>
            </a:r>
          </a:p>
          <a:p>
            <a:pPr marL="171450" indent="-171450">
              <a:buFont typeface="Arial"/>
              <a:buChar char="•"/>
            </a:pPr>
            <a:r>
              <a:rPr lang="en-US" sz="1200" dirty="0">
                <a:latin typeface="Arial"/>
                <a:cs typeface="Arial"/>
              </a:rPr>
              <a:t>Gaps in leadership capabilty </a:t>
            </a:r>
          </a:p>
          <a:p>
            <a:endParaRPr lang="en-US" sz="1200" dirty="0">
              <a:latin typeface="Arial"/>
              <a:cs typeface="Arial"/>
            </a:endParaRPr>
          </a:p>
        </p:txBody>
      </p:sp>
      <p:sp>
        <p:nvSpPr>
          <p:cNvPr id="7" name="TextBox 6">
            <a:extLst>
              <a:ext uri="{FF2B5EF4-FFF2-40B4-BE49-F238E27FC236}">
                <a16:creationId xmlns:a16="http://schemas.microsoft.com/office/drawing/2014/main" id="{921879FF-1650-ACE1-9FFA-7C1AE5D42078}"/>
              </a:ext>
            </a:extLst>
          </p:cNvPr>
          <p:cNvSpPr txBox="1"/>
          <p:nvPr/>
        </p:nvSpPr>
        <p:spPr>
          <a:xfrm>
            <a:off x="680181" y="4372546"/>
            <a:ext cx="10477955" cy="20774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b="1" u="sng" dirty="0">
                <a:latin typeface="Arial"/>
                <a:cs typeface="Arial"/>
              </a:rPr>
              <a:t>Strategic importance of human  resource management  (HRM)</a:t>
            </a:r>
          </a:p>
          <a:p>
            <a:pPr marL="171450" indent="-171450" algn="just">
              <a:buFont typeface="Arial"/>
              <a:buChar char="•"/>
            </a:pPr>
            <a:r>
              <a:rPr lang="en-US" sz="1200" dirty="0">
                <a:latin typeface="Arial"/>
                <a:cs typeface="Arial"/>
              </a:rPr>
              <a:t>Support organisational growth </a:t>
            </a:r>
          </a:p>
          <a:p>
            <a:pPr marL="171450" indent="-171450" algn="just">
              <a:buFont typeface="Arial"/>
              <a:buChar char="•"/>
            </a:pPr>
            <a:r>
              <a:rPr lang="en-US" sz="1200" dirty="0">
                <a:latin typeface="Arial"/>
                <a:cs typeface="Arial"/>
              </a:rPr>
              <a:t>Improves employee performance and retention</a:t>
            </a:r>
          </a:p>
          <a:p>
            <a:pPr marL="171450" indent="-171450" algn="just">
              <a:buFont typeface="Arial"/>
              <a:buChar char="•"/>
            </a:pPr>
            <a:r>
              <a:rPr lang="en-US" sz="1200" dirty="0">
                <a:latin typeface="Arial"/>
                <a:cs typeface="Arial"/>
              </a:rPr>
              <a:t>Ensures workforce capability aligns with business goal </a:t>
            </a:r>
          </a:p>
          <a:p>
            <a:pPr algn="just">
              <a:buFont typeface="Arial"/>
              <a:buChar char="•"/>
            </a:pPr>
            <a:r>
              <a:rPr lang="en-US" sz="1200" b="1" dirty="0">
                <a:latin typeface="Arial"/>
                <a:ea typeface="+mn-lt"/>
                <a:cs typeface="Arial"/>
              </a:rPr>
              <a:t>Consequently, organisations need to develop HRM strategies that enhance employees’ digital capabilities while simultaneously addressing the social and cultural barriers that can lead to exclusion (Patole et al., 2025; Valli, 2025)</a:t>
            </a:r>
            <a:r>
              <a:rPr lang="en-US" sz="1200" dirty="0">
                <a:latin typeface="Arial"/>
                <a:ea typeface="+mn-lt"/>
                <a:cs typeface="Arial"/>
              </a:rPr>
              <a:t>.</a:t>
            </a:r>
            <a:endParaRPr lang="en-US" sz="1200" dirty="0">
              <a:latin typeface="Arial"/>
              <a:cs typeface="Arial"/>
            </a:endParaRPr>
          </a:p>
          <a:p>
            <a:pPr marL="171450" indent="-171450" algn="just">
              <a:buFont typeface="Arial"/>
              <a:buChar char="•"/>
            </a:pPr>
            <a:endParaRPr lang="en-US" sz="1200" dirty="0">
              <a:latin typeface="Arial"/>
              <a:cs typeface="Arial"/>
            </a:endParaRPr>
          </a:p>
          <a:p>
            <a:pPr marL="171450" indent="-171450" algn="just">
              <a:buFont typeface="Arial"/>
              <a:buChar char="•"/>
            </a:pPr>
            <a:endParaRPr lang="en-US" sz="1200" dirty="0">
              <a:latin typeface="Arial"/>
              <a:cs typeface="Arial"/>
            </a:endParaRPr>
          </a:p>
          <a:p>
            <a:pPr algn="just"/>
            <a:endParaRPr lang="en-US" sz="1100" dirty="0">
              <a:latin typeface="Arial"/>
              <a:cs typeface="Arial"/>
            </a:endParaRPr>
          </a:p>
          <a:p>
            <a:pPr algn="just"/>
            <a:endParaRPr lang="en-US" sz="1600" dirty="0">
              <a:latin typeface="Arial"/>
              <a:cs typeface="Arial"/>
            </a:endParaRPr>
          </a:p>
        </p:txBody>
      </p:sp>
    </p:spTree>
    <p:extLst>
      <p:ext uri="{BB962C8B-B14F-4D97-AF65-F5344CB8AC3E}">
        <p14:creationId xmlns:p14="http://schemas.microsoft.com/office/powerpoint/2010/main" val="2503718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5"/>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1000"/>
                                        <p:tgtEl>
                                          <p:spTgt spid="2"/>
                                        </p:tgtEl>
                                      </p:cBhvr>
                                    </p:animEffect>
                                    <p:anim calcmode="lin" valueType="num">
                                      <p:cBhvr>
                                        <p:cTn id="16" dur="1000" fill="hold"/>
                                        <p:tgtEl>
                                          <p:spTgt spid="2"/>
                                        </p:tgtEl>
                                        <p:attrNameLst>
                                          <p:attrName>ppt_x</p:attrName>
                                        </p:attrNameLst>
                                      </p:cBhvr>
                                      <p:tavLst>
                                        <p:tav tm="0">
                                          <p:val>
                                            <p:strVal val="#ppt_x"/>
                                          </p:val>
                                        </p:tav>
                                        <p:tav tm="100000">
                                          <p:val>
                                            <p:strVal val="#ppt_x"/>
                                          </p:val>
                                        </p:tav>
                                      </p:tavLst>
                                    </p:anim>
                                    <p:anim calcmode="lin" valueType="num">
                                      <p:cBhvr>
                                        <p:cTn id="17" dur="900" decel="100000" fill="hold"/>
                                        <p:tgtEl>
                                          <p:spTgt spid="2"/>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37"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1000"/>
                                        <p:tgtEl>
                                          <p:spTgt spid="6"/>
                                        </p:tgtEl>
                                      </p:cBhvr>
                                    </p:animEffect>
                                    <p:anim calcmode="lin" valueType="num">
                                      <p:cBhvr>
                                        <p:cTn id="24" dur="1000" fill="hold"/>
                                        <p:tgtEl>
                                          <p:spTgt spid="6"/>
                                        </p:tgtEl>
                                        <p:attrNameLst>
                                          <p:attrName>ppt_x</p:attrName>
                                        </p:attrNameLst>
                                      </p:cBhvr>
                                      <p:tavLst>
                                        <p:tav tm="0">
                                          <p:val>
                                            <p:strVal val="#ppt_x"/>
                                          </p:val>
                                        </p:tav>
                                        <p:tav tm="100000">
                                          <p:val>
                                            <p:strVal val="#ppt_x"/>
                                          </p:val>
                                        </p:tav>
                                      </p:tavLst>
                                    </p:anim>
                                    <p:anim calcmode="lin" valueType="num">
                                      <p:cBhvr>
                                        <p:cTn id="25" dur="900" decel="100000" fill="hold"/>
                                        <p:tgtEl>
                                          <p:spTgt spid="6"/>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7"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1000"/>
                                        <p:tgtEl>
                                          <p:spTgt spid="7"/>
                                        </p:tgtEl>
                                      </p:cBhvr>
                                    </p:animEffect>
                                    <p:anim calcmode="lin" valueType="num">
                                      <p:cBhvr>
                                        <p:cTn id="32" dur="1000" fill="hold"/>
                                        <p:tgtEl>
                                          <p:spTgt spid="7"/>
                                        </p:tgtEl>
                                        <p:attrNameLst>
                                          <p:attrName>ppt_x</p:attrName>
                                        </p:attrNameLst>
                                      </p:cBhvr>
                                      <p:tavLst>
                                        <p:tav tm="0">
                                          <p:val>
                                            <p:strVal val="#ppt_x"/>
                                          </p:val>
                                        </p:tav>
                                        <p:tav tm="100000">
                                          <p:val>
                                            <p:strVal val="#ppt_x"/>
                                          </p:val>
                                        </p:tav>
                                      </p:tavLst>
                                    </p:anim>
                                    <p:anim calcmode="lin" valueType="num">
                                      <p:cBhvr>
                                        <p:cTn id="33" dur="900" decel="100000" fill="hold"/>
                                        <p:tgtEl>
                                          <p:spTgt spid="7"/>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7"/>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P spid="6" grpId="0"/>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DFDDC1-F931-FE65-89E0-BB07B66578BB}"/>
              </a:ext>
            </a:extLst>
          </p:cNvPr>
          <p:cNvSpPr>
            <a:spLocks noGrp="1"/>
          </p:cNvSpPr>
          <p:nvPr>
            <p:ph type="body" sz="quarter" idx="15"/>
          </p:nvPr>
        </p:nvSpPr>
        <p:spPr>
          <a:xfrm>
            <a:off x="722086" y="397988"/>
            <a:ext cx="7375525" cy="1014413"/>
          </a:xfrm>
        </p:spPr>
        <p:txBody>
          <a:bodyPr>
            <a:normAutofit/>
          </a:bodyPr>
          <a:lstStyle/>
          <a:p>
            <a:pPr algn="just"/>
            <a:r>
              <a:rPr lang="en-US" sz="3600" b="1" u="sng" dirty="0">
                <a:latin typeface="Arial"/>
                <a:cs typeface="Arial"/>
              </a:rPr>
              <a:t>Strategic Importance of HRM</a:t>
            </a:r>
          </a:p>
        </p:txBody>
      </p:sp>
      <p:pic>
        <p:nvPicPr>
          <p:cNvPr id="4" name="Picture 3" descr="A diagram of human resource management&#10;&#10;AI-generated content may be incorrect.">
            <a:extLst>
              <a:ext uri="{FF2B5EF4-FFF2-40B4-BE49-F238E27FC236}">
                <a16:creationId xmlns:a16="http://schemas.microsoft.com/office/drawing/2014/main" id="{F533217C-95C1-4400-60FA-719487015E1D}"/>
              </a:ext>
            </a:extLst>
          </p:cNvPr>
          <p:cNvPicPr>
            <a:picLocks noChangeAspect="1"/>
          </p:cNvPicPr>
          <p:nvPr/>
        </p:nvPicPr>
        <p:blipFill>
          <a:blip r:embed="rId2"/>
          <a:stretch>
            <a:fillRect/>
          </a:stretch>
        </p:blipFill>
        <p:spPr>
          <a:xfrm>
            <a:off x="10397836" y="0"/>
            <a:ext cx="1797133" cy="1723903"/>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FEACA23A-66E2-6296-DC30-A66B1FD3BD48}"/>
              </a:ext>
            </a:extLst>
          </p:cNvPr>
          <p:cNvSpPr txBox="1"/>
          <p:nvPr/>
        </p:nvSpPr>
        <p:spPr>
          <a:xfrm>
            <a:off x="193963" y="1981199"/>
            <a:ext cx="6095999" cy="8156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dirty="0">
                <a:latin typeface="Arial"/>
                <a:cs typeface="Arial"/>
              </a:rPr>
              <a:t>What is HRM?</a:t>
            </a:r>
          </a:p>
          <a:p>
            <a:r>
              <a:rPr lang="en-US" sz="1100" dirty="0">
                <a:latin typeface="Arial"/>
                <a:cs typeface="Arial"/>
              </a:rPr>
              <a:t>Human resource management refers to a strategic way of using to manage a business's workforce to achieve business aims while also supporting employee wellbeing and development </a:t>
            </a:r>
          </a:p>
        </p:txBody>
      </p:sp>
      <p:sp>
        <p:nvSpPr>
          <p:cNvPr id="6" name="TextBox 5">
            <a:extLst>
              <a:ext uri="{FF2B5EF4-FFF2-40B4-BE49-F238E27FC236}">
                <a16:creationId xmlns:a16="http://schemas.microsoft.com/office/drawing/2014/main" id="{1C076A77-3C29-BBFF-AD0A-69D7A6402F28}"/>
              </a:ext>
            </a:extLst>
          </p:cNvPr>
          <p:cNvSpPr txBox="1"/>
          <p:nvPr/>
        </p:nvSpPr>
        <p:spPr>
          <a:xfrm>
            <a:off x="7010400" y="2396835"/>
            <a:ext cx="5001490"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dirty="0">
                <a:latin typeface="Arial"/>
                <a:cs typeface="Arial"/>
              </a:rPr>
              <a:t>Why HRM is important for Healthconnect UK</a:t>
            </a:r>
          </a:p>
          <a:p>
            <a:pPr marL="171450" indent="-171450">
              <a:buFont typeface="Arial"/>
              <a:buChar char="•"/>
            </a:pPr>
            <a:r>
              <a:rPr lang="en-US" sz="1200" dirty="0">
                <a:latin typeface="Arial"/>
                <a:cs typeface="Arial"/>
              </a:rPr>
              <a:t>Attracts skilled healthcare and technology professionals </a:t>
            </a:r>
          </a:p>
          <a:p>
            <a:pPr marL="171450" indent="-171450">
              <a:buFont typeface="Arial"/>
              <a:buChar char="•"/>
            </a:pPr>
            <a:r>
              <a:rPr lang="en-US" sz="1200" dirty="0">
                <a:latin typeface="Arial"/>
                <a:cs typeface="Arial"/>
              </a:rPr>
              <a:t>Identifies future workforce needs through planning</a:t>
            </a:r>
          </a:p>
          <a:p>
            <a:pPr marL="171450" indent="-171450">
              <a:buFont typeface="Arial"/>
              <a:buChar char="•"/>
            </a:pPr>
            <a:r>
              <a:rPr lang="en-US" sz="1200" dirty="0">
                <a:latin typeface="Arial"/>
                <a:cs typeface="Arial"/>
              </a:rPr>
              <a:t>Develops employee skills through training and development </a:t>
            </a:r>
          </a:p>
          <a:p>
            <a:pPr marL="171450" indent="-171450">
              <a:buFont typeface="Arial"/>
              <a:buChar char="•"/>
            </a:pPr>
            <a:r>
              <a:rPr lang="en-US" sz="1200" dirty="0">
                <a:latin typeface="Arial"/>
                <a:cs typeface="Arial"/>
              </a:rPr>
              <a:t>Enhances employee engagement and motivation </a:t>
            </a:r>
          </a:p>
          <a:p>
            <a:pPr marL="171450" indent="-171450">
              <a:buFont typeface="Arial"/>
              <a:buChar char="•"/>
            </a:pPr>
            <a:r>
              <a:rPr lang="en-US" sz="1200" dirty="0">
                <a:latin typeface="Arial"/>
                <a:cs typeface="Arial"/>
              </a:rPr>
              <a:t>Increases organisational performance and competitiveness </a:t>
            </a:r>
          </a:p>
        </p:txBody>
      </p:sp>
      <p:graphicFrame>
        <p:nvGraphicFramePr>
          <p:cNvPr id="9" name="Table 8">
            <a:extLst>
              <a:ext uri="{FF2B5EF4-FFF2-40B4-BE49-F238E27FC236}">
                <a16:creationId xmlns:a16="http://schemas.microsoft.com/office/drawing/2014/main" id="{1D0B9E47-8D6D-41FE-0307-5B970B0458A3}"/>
              </a:ext>
            </a:extLst>
          </p:cNvPr>
          <p:cNvGraphicFramePr>
            <a:graphicFrameLocks noGrp="1"/>
          </p:cNvGraphicFramePr>
          <p:nvPr>
            <p:extLst>
              <p:ext uri="{D42A27DB-BD31-4B8C-83A1-F6EECF244321}">
                <p14:modId xmlns:p14="http://schemas.microsoft.com/office/powerpoint/2010/main" val="2134728951"/>
              </p:ext>
            </p:extLst>
          </p:nvPr>
        </p:nvGraphicFramePr>
        <p:xfrm>
          <a:off x="1028007" y="4449249"/>
          <a:ext cx="8168640" cy="206525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1298487485"/>
                    </a:ext>
                  </a:extLst>
                </a:gridCol>
                <a:gridCol w="4084320">
                  <a:extLst>
                    <a:ext uri="{9D8B030D-6E8A-4147-A177-3AD203B41FA5}">
                      <a16:colId xmlns:a16="http://schemas.microsoft.com/office/drawing/2014/main" val="1359771638"/>
                    </a:ext>
                  </a:extLst>
                </a:gridCol>
              </a:tblGrid>
              <a:tr h="581890">
                <a:tc>
                  <a:txBody>
                    <a:bodyPr/>
                    <a:lstStyle/>
                    <a:p>
                      <a:r>
                        <a:rPr lang="en-US" sz="1400" u="sng" dirty="0">
                          <a:solidFill>
                            <a:schemeClr val="tx1"/>
                          </a:solidFill>
                          <a:latin typeface="Arial"/>
                          <a:cs typeface="Arial"/>
                        </a:rPr>
                        <a:t>HRM practice </a:t>
                      </a:r>
                    </a:p>
                  </a:txBody>
                  <a:tcPr/>
                </a:tc>
                <a:tc>
                  <a:txBody>
                    <a:bodyPr/>
                    <a:lstStyle/>
                    <a:p>
                      <a:r>
                        <a:rPr lang="en-US" sz="1400" u="sng" dirty="0">
                          <a:solidFill>
                            <a:schemeClr val="tx1"/>
                          </a:solidFill>
                          <a:latin typeface="Arial"/>
                          <a:cs typeface="Arial"/>
                        </a:rPr>
                        <a:t>Business benefit </a:t>
                      </a:r>
                    </a:p>
                  </a:txBody>
                  <a:tcPr/>
                </a:tc>
                <a:extLst>
                  <a:ext uri="{0D108BD9-81ED-4DB2-BD59-A6C34878D82A}">
                    <a16:rowId xmlns:a16="http://schemas.microsoft.com/office/drawing/2014/main" val="1770795619"/>
                  </a:ext>
                </a:extLst>
              </a:tr>
              <a:tr h="370840">
                <a:tc>
                  <a:txBody>
                    <a:bodyPr/>
                    <a:lstStyle/>
                    <a:p>
                      <a:r>
                        <a:rPr lang="en-US" sz="1200" dirty="0">
                          <a:latin typeface="Arial"/>
                          <a:cs typeface="Arial"/>
                        </a:rPr>
                        <a:t>Recruitment </a:t>
                      </a:r>
                    </a:p>
                  </a:txBody>
                  <a:tcPr/>
                </a:tc>
                <a:tc>
                  <a:txBody>
                    <a:bodyPr/>
                    <a:lstStyle/>
                    <a:p>
                      <a:r>
                        <a:rPr lang="en-US" sz="1200" dirty="0">
                          <a:latin typeface="Arial"/>
                          <a:cs typeface="Arial"/>
                        </a:rPr>
                        <a:t>Attracts employees who are skilled</a:t>
                      </a:r>
                    </a:p>
                  </a:txBody>
                  <a:tcPr/>
                </a:tc>
                <a:extLst>
                  <a:ext uri="{0D108BD9-81ED-4DB2-BD59-A6C34878D82A}">
                    <a16:rowId xmlns:a16="http://schemas.microsoft.com/office/drawing/2014/main" val="2011127795"/>
                  </a:ext>
                </a:extLst>
              </a:tr>
              <a:tr h="370840">
                <a:tc>
                  <a:txBody>
                    <a:bodyPr/>
                    <a:lstStyle/>
                    <a:p>
                      <a:r>
                        <a:rPr lang="en-US" dirty="0"/>
                        <a:t>Training and development </a:t>
                      </a:r>
                    </a:p>
                  </a:txBody>
                  <a:tcPr/>
                </a:tc>
                <a:tc>
                  <a:txBody>
                    <a:bodyPr/>
                    <a:lstStyle/>
                    <a:p>
                      <a:pPr lvl="0">
                        <a:buNone/>
                      </a:pPr>
                      <a:r>
                        <a:rPr lang="en-US" dirty="0"/>
                        <a:t>Improves workforce </a:t>
                      </a:r>
                    </a:p>
                  </a:txBody>
                  <a:tcPr/>
                </a:tc>
                <a:extLst>
                  <a:ext uri="{0D108BD9-81ED-4DB2-BD59-A6C34878D82A}">
                    <a16:rowId xmlns:a16="http://schemas.microsoft.com/office/drawing/2014/main" val="739553504"/>
                  </a:ext>
                </a:extLst>
              </a:tr>
              <a:tr h="370840">
                <a:tc>
                  <a:txBody>
                    <a:bodyPr/>
                    <a:lstStyle/>
                    <a:p>
                      <a:r>
                        <a:rPr lang="en-US" dirty="0"/>
                        <a:t>Employee wellbeing</a:t>
                      </a:r>
                    </a:p>
                  </a:txBody>
                  <a:tcPr/>
                </a:tc>
                <a:tc>
                  <a:txBody>
                    <a:bodyPr/>
                    <a:lstStyle/>
                    <a:p>
                      <a:r>
                        <a:rPr lang="en-US" dirty="0"/>
                        <a:t>Reduces burnout </a:t>
                      </a:r>
                    </a:p>
                  </a:txBody>
                  <a:tcPr/>
                </a:tc>
                <a:extLst>
                  <a:ext uri="{0D108BD9-81ED-4DB2-BD59-A6C34878D82A}">
                    <a16:rowId xmlns:a16="http://schemas.microsoft.com/office/drawing/2014/main" val="726126217"/>
                  </a:ext>
                </a:extLst>
              </a:tr>
              <a:tr h="370840">
                <a:tc>
                  <a:txBody>
                    <a:bodyPr/>
                    <a:lstStyle/>
                    <a:p>
                      <a:r>
                        <a:rPr lang="en-US" dirty="0"/>
                        <a:t>Performance management </a:t>
                      </a:r>
                    </a:p>
                  </a:txBody>
                  <a:tcPr/>
                </a:tc>
                <a:tc>
                  <a:txBody>
                    <a:bodyPr/>
                    <a:lstStyle/>
                    <a:p>
                      <a:r>
                        <a:rPr lang="en-US" dirty="0"/>
                        <a:t>Increases </a:t>
                      </a:r>
                      <a:r>
                        <a:rPr lang="en-US" dirty="0" err="1"/>
                        <a:t>produtivity</a:t>
                      </a:r>
                      <a:r>
                        <a:rPr lang="en-US" dirty="0"/>
                        <a:t> </a:t>
                      </a:r>
                    </a:p>
                  </a:txBody>
                  <a:tcPr/>
                </a:tc>
                <a:extLst>
                  <a:ext uri="{0D108BD9-81ED-4DB2-BD59-A6C34878D82A}">
                    <a16:rowId xmlns:a16="http://schemas.microsoft.com/office/drawing/2014/main" val="947273836"/>
                  </a:ext>
                </a:extLst>
              </a:tr>
            </a:tbl>
          </a:graphicData>
        </a:graphic>
      </p:graphicFrame>
      <p:sp>
        <p:nvSpPr>
          <p:cNvPr id="10" name="TextBox 9">
            <a:extLst>
              <a:ext uri="{FF2B5EF4-FFF2-40B4-BE49-F238E27FC236}">
                <a16:creationId xmlns:a16="http://schemas.microsoft.com/office/drawing/2014/main" id="{D225D1CA-6E79-BE8A-2E78-983901113C54}"/>
              </a:ext>
            </a:extLst>
          </p:cNvPr>
          <p:cNvSpPr txBox="1"/>
          <p:nvPr/>
        </p:nvSpPr>
        <p:spPr>
          <a:xfrm>
            <a:off x="2701635" y="3893127"/>
            <a:ext cx="339436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dirty="0">
                <a:latin typeface="Arial"/>
                <a:cs typeface="Arial"/>
              </a:rPr>
              <a:t>Benefits to </a:t>
            </a:r>
            <a:r>
              <a:rPr lang="en-US" sz="1400" b="1" u="sng" dirty="0" err="1">
                <a:latin typeface="Arial"/>
                <a:cs typeface="Arial"/>
              </a:rPr>
              <a:t>Healthconnect</a:t>
            </a:r>
            <a:r>
              <a:rPr lang="en-US" sz="1400" b="1" u="sng" dirty="0">
                <a:latin typeface="Arial"/>
                <a:cs typeface="Arial"/>
              </a:rPr>
              <a:t> UK</a:t>
            </a:r>
          </a:p>
        </p:txBody>
      </p:sp>
      <p:sp>
        <p:nvSpPr>
          <p:cNvPr id="11" name="TextBox 10">
            <a:extLst>
              <a:ext uri="{FF2B5EF4-FFF2-40B4-BE49-F238E27FC236}">
                <a16:creationId xmlns:a16="http://schemas.microsoft.com/office/drawing/2014/main" id="{875399A3-9478-0374-3AB7-06B9E43EF2D2}"/>
              </a:ext>
            </a:extLst>
          </p:cNvPr>
          <p:cNvSpPr txBox="1"/>
          <p:nvPr/>
        </p:nvSpPr>
        <p:spPr>
          <a:xfrm>
            <a:off x="193964" y="2800596"/>
            <a:ext cx="534785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solidFill>
                  <a:srgbClr val="0D0D0D"/>
                </a:solidFill>
                <a:highlight>
                  <a:srgbClr val="FCFCFC"/>
                </a:highlight>
                <a:latin typeface="Arial"/>
                <a:ea typeface="+mn-lt"/>
                <a:cs typeface="Arial"/>
              </a:rPr>
              <a:t>Human resource management is an essential function within businesses because it helps </a:t>
            </a:r>
            <a:r>
              <a:rPr lang="en-US" sz="1200" b="1" dirty="0" err="1">
                <a:solidFill>
                  <a:srgbClr val="0D0D0D"/>
                </a:solidFill>
                <a:highlight>
                  <a:srgbClr val="FCFCFC"/>
                </a:highlight>
                <a:latin typeface="Arial"/>
                <a:ea typeface="+mn-lt"/>
                <a:cs typeface="Arial"/>
              </a:rPr>
              <a:t>organisations</a:t>
            </a:r>
            <a:r>
              <a:rPr lang="en-US" sz="1200" b="1" dirty="0">
                <a:solidFill>
                  <a:srgbClr val="0D0D0D"/>
                </a:solidFill>
                <a:highlight>
                  <a:srgbClr val="FCFCFC"/>
                </a:highlight>
                <a:latin typeface="Arial"/>
                <a:ea typeface="+mn-lt"/>
                <a:cs typeface="Arial"/>
              </a:rPr>
              <a:t> manage their employees effectively and supports the achievement of </a:t>
            </a:r>
            <a:r>
              <a:rPr lang="en-US" sz="1200" b="1" dirty="0" err="1">
                <a:solidFill>
                  <a:srgbClr val="0D0D0D"/>
                </a:solidFill>
                <a:highlight>
                  <a:srgbClr val="FCFCFC"/>
                </a:highlight>
                <a:latin typeface="Arial"/>
                <a:ea typeface="+mn-lt"/>
                <a:cs typeface="Arial"/>
              </a:rPr>
              <a:t>organisational</a:t>
            </a:r>
            <a:r>
              <a:rPr lang="en-US" sz="1200" b="1" dirty="0">
                <a:solidFill>
                  <a:srgbClr val="0D0D0D"/>
                </a:solidFill>
                <a:highlight>
                  <a:srgbClr val="FCFCFC"/>
                </a:highlight>
                <a:latin typeface="Arial"/>
                <a:ea typeface="+mn-lt"/>
                <a:cs typeface="Arial"/>
              </a:rPr>
              <a:t> objectives (Goswami, 2018).</a:t>
            </a:r>
            <a:endParaRPr lang="en-US" sz="1200">
              <a:latin typeface="Arial"/>
              <a:cs typeface="Arial"/>
            </a:endParaRPr>
          </a:p>
        </p:txBody>
      </p:sp>
    </p:spTree>
    <p:extLst>
      <p:ext uri="{BB962C8B-B14F-4D97-AF65-F5344CB8AC3E}">
        <p14:creationId xmlns:p14="http://schemas.microsoft.com/office/powerpoint/2010/main" val="2982600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strips(downLeft)">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strips(downLeft)">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strips(downLeft)">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strips(downLeft)">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12"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strips(downLeft)">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8" presetClass="entr" presetSubtype="12"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strips(downLeft)">
                                      <p:cBhvr>
                                        <p:cTn id="3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P spid="10"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BDB693E-91CA-B2CB-8705-6C690FC9E4DD}"/>
              </a:ext>
            </a:extLst>
          </p:cNvPr>
          <p:cNvSpPr>
            <a:spLocks noGrp="1"/>
          </p:cNvSpPr>
          <p:nvPr>
            <p:ph type="body" sz="quarter" idx="15"/>
          </p:nvPr>
        </p:nvSpPr>
        <p:spPr>
          <a:xfrm>
            <a:off x="1030844" y="457365"/>
            <a:ext cx="11017290" cy="1014413"/>
          </a:xfrm>
        </p:spPr>
        <p:txBody>
          <a:bodyPr/>
          <a:lstStyle/>
          <a:p>
            <a:pPr algn="just"/>
            <a:r>
              <a:rPr lang="en-US" sz="2800" b="1" u="sng" dirty="0">
                <a:latin typeface="Arial"/>
                <a:cs typeface="Arial"/>
              </a:rPr>
              <a:t>Workforce Planning - The Gap Between Supply and Demand</a:t>
            </a:r>
            <a:endParaRPr lang="en-US"/>
          </a:p>
          <a:p>
            <a:endParaRPr lang="en-US" dirty="0"/>
          </a:p>
        </p:txBody>
      </p:sp>
      <p:sp>
        <p:nvSpPr>
          <p:cNvPr id="4" name="TextBox 3">
            <a:extLst>
              <a:ext uri="{FF2B5EF4-FFF2-40B4-BE49-F238E27FC236}">
                <a16:creationId xmlns:a16="http://schemas.microsoft.com/office/drawing/2014/main" id="{1325BB12-CD9A-F5C7-7D71-F483097AB3D1}"/>
              </a:ext>
            </a:extLst>
          </p:cNvPr>
          <p:cNvSpPr txBox="1"/>
          <p:nvPr/>
        </p:nvSpPr>
        <p:spPr>
          <a:xfrm>
            <a:off x="140524" y="1787236"/>
            <a:ext cx="105294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solidFill>
                  <a:srgbClr val="0D0D0D"/>
                </a:solidFill>
                <a:highlight>
                  <a:srgbClr val="FFFFFF"/>
                </a:highlight>
                <a:latin typeface="Arial"/>
                <a:ea typeface="+mn-lt"/>
                <a:cs typeface="Arial"/>
              </a:rPr>
              <a:t>Workforce planning involves forecasting the number of employees and the specific skills required to address an organisation’s future operational needs (Peck, 2025).</a:t>
            </a:r>
          </a:p>
          <a:p>
            <a:endParaRPr lang="en-US" sz="1200" b="1" dirty="0">
              <a:solidFill>
                <a:srgbClr val="0D0D0D"/>
              </a:solidFill>
              <a:highlight>
                <a:srgbClr val="FFFFFF"/>
              </a:highlight>
              <a:latin typeface="Arial"/>
              <a:cs typeface="Arial"/>
            </a:endParaRPr>
          </a:p>
        </p:txBody>
      </p:sp>
      <p:sp>
        <p:nvSpPr>
          <p:cNvPr id="2" name="TextBox 1">
            <a:extLst>
              <a:ext uri="{FF2B5EF4-FFF2-40B4-BE49-F238E27FC236}">
                <a16:creationId xmlns:a16="http://schemas.microsoft.com/office/drawing/2014/main" id="{C8693215-EEA9-BC9A-7642-E0181F06BF07}"/>
              </a:ext>
            </a:extLst>
          </p:cNvPr>
          <p:cNvSpPr txBox="1"/>
          <p:nvPr/>
        </p:nvSpPr>
        <p:spPr>
          <a:xfrm>
            <a:off x="217714" y="2688771"/>
            <a:ext cx="420485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Arial"/>
                <a:cs typeface="Arial"/>
              </a:rPr>
              <a:t>Workforce supply</a:t>
            </a:r>
          </a:p>
          <a:p>
            <a:r>
              <a:rPr lang="en-US" sz="1200" dirty="0">
                <a:latin typeface="Arial"/>
                <a:cs typeface="Arial"/>
              </a:rPr>
              <a:t>Current workforce availability within healthcare UK:</a:t>
            </a:r>
          </a:p>
          <a:p>
            <a:pPr marL="171450" indent="-171450">
              <a:buFont typeface="Arial"/>
              <a:buChar char="•"/>
            </a:pPr>
            <a:r>
              <a:rPr lang="en-US" sz="1200" dirty="0">
                <a:latin typeface="Arial"/>
                <a:cs typeface="Arial"/>
              </a:rPr>
              <a:t>Existing healthcare professionals </a:t>
            </a:r>
          </a:p>
          <a:p>
            <a:pPr marL="171450" indent="-171450">
              <a:buFont typeface="Arial"/>
              <a:buChar char="•"/>
            </a:pPr>
            <a:r>
              <a:rPr lang="en-US" sz="1200" dirty="0">
                <a:latin typeface="Arial"/>
                <a:cs typeface="Arial"/>
              </a:rPr>
              <a:t>IT and digital Healthcare specialists </a:t>
            </a:r>
          </a:p>
          <a:p>
            <a:pPr marL="171450" indent="-171450">
              <a:buFont typeface="Arial"/>
              <a:buChar char="•"/>
            </a:pPr>
            <a:r>
              <a:rPr lang="en-US" sz="1200" dirty="0">
                <a:latin typeface="Arial"/>
                <a:cs typeface="Arial"/>
              </a:rPr>
              <a:t>Current leadership team </a:t>
            </a:r>
          </a:p>
          <a:p>
            <a:pPr marL="171450" indent="-171450">
              <a:buFont typeface="Arial"/>
              <a:buChar char="•"/>
            </a:pPr>
            <a:r>
              <a:rPr lang="en-US" sz="1200" dirty="0">
                <a:latin typeface="Arial"/>
                <a:cs typeface="Arial"/>
              </a:rPr>
              <a:t>Internal talent pipeline </a:t>
            </a:r>
          </a:p>
        </p:txBody>
      </p:sp>
      <p:sp>
        <p:nvSpPr>
          <p:cNvPr id="8" name="TextBox 7">
            <a:extLst>
              <a:ext uri="{FF2B5EF4-FFF2-40B4-BE49-F238E27FC236}">
                <a16:creationId xmlns:a16="http://schemas.microsoft.com/office/drawing/2014/main" id="{A95FDAF8-0FC5-E242-99A8-476F55D17373}"/>
              </a:ext>
            </a:extLst>
          </p:cNvPr>
          <p:cNvSpPr txBox="1"/>
          <p:nvPr/>
        </p:nvSpPr>
        <p:spPr>
          <a:xfrm>
            <a:off x="4290950" y="2730334"/>
            <a:ext cx="302325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Arial"/>
                <a:cs typeface="Arial"/>
              </a:rPr>
              <a:t>Workforce demand </a:t>
            </a:r>
          </a:p>
          <a:p>
            <a:r>
              <a:rPr lang="en-US" sz="1200" dirty="0">
                <a:latin typeface="Arial"/>
                <a:cs typeface="Arial"/>
              </a:rPr>
              <a:t>Future workforce requirements:</a:t>
            </a:r>
          </a:p>
          <a:p>
            <a:pPr marL="171450" indent="-171450">
              <a:buFont typeface="Arial"/>
              <a:buChar char="•"/>
            </a:pPr>
            <a:r>
              <a:rPr lang="en-US" sz="1200" dirty="0">
                <a:latin typeface="Arial"/>
                <a:cs typeface="Arial"/>
              </a:rPr>
              <a:t>Telehealth specialists </a:t>
            </a:r>
          </a:p>
          <a:p>
            <a:pPr marL="171450" indent="-171450">
              <a:buFont typeface="Arial"/>
              <a:buChar char="•"/>
            </a:pPr>
            <a:r>
              <a:rPr lang="en-US" sz="1200" dirty="0">
                <a:latin typeface="Arial"/>
                <a:cs typeface="Arial"/>
              </a:rPr>
              <a:t>Digital healthcare  technician </a:t>
            </a:r>
          </a:p>
          <a:p>
            <a:pPr marL="171450" indent="-171450">
              <a:buFont typeface="Arial"/>
              <a:buChar char="•"/>
            </a:pPr>
            <a:r>
              <a:rPr lang="en-US" sz="1200" dirty="0">
                <a:latin typeface="Arial"/>
                <a:cs typeface="Arial"/>
              </a:rPr>
              <a:t>Data analysts </a:t>
            </a:r>
          </a:p>
          <a:p>
            <a:pPr marL="171450" indent="-171450">
              <a:buFont typeface="Arial"/>
              <a:buChar char="•"/>
            </a:pPr>
            <a:r>
              <a:rPr lang="en-US" sz="1200" dirty="0">
                <a:latin typeface="Arial"/>
                <a:cs typeface="Arial"/>
              </a:rPr>
              <a:t>Cybersecurity professionals </a:t>
            </a:r>
          </a:p>
          <a:p>
            <a:pPr marL="171450" indent="-171450">
              <a:buFont typeface="Arial"/>
              <a:buChar char="•"/>
            </a:pPr>
            <a:r>
              <a:rPr lang="en-US" sz="1200" dirty="0">
                <a:latin typeface="Arial"/>
                <a:cs typeface="Arial"/>
              </a:rPr>
              <a:t>Future leadership</a:t>
            </a:r>
          </a:p>
        </p:txBody>
      </p:sp>
      <p:sp>
        <p:nvSpPr>
          <p:cNvPr id="9" name="TextBox 8">
            <a:extLst>
              <a:ext uri="{FF2B5EF4-FFF2-40B4-BE49-F238E27FC236}">
                <a16:creationId xmlns:a16="http://schemas.microsoft.com/office/drawing/2014/main" id="{CCE52265-1F10-4D3D-C514-2BD7F42A7189}"/>
              </a:ext>
            </a:extLst>
          </p:cNvPr>
          <p:cNvSpPr txBox="1"/>
          <p:nvPr/>
        </p:nvSpPr>
        <p:spPr>
          <a:xfrm>
            <a:off x="6982691" y="2687783"/>
            <a:ext cx="453043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Arial"/>
                <a:cs typeface="Arial"/>
              </a:rPr>
              <a:t>The gap between supply and demand</a:t>
            </a:r>
          </a:p>
          <a:p>
            <a:r>
              <a:rPr lang="en-US" sz="1200" dirty="0">
                <a:latin typeface="Arial"/>
                <a:cs typeface="Arial"/>
              </a:rPr>
              <a:t>Healthconnect UK currently faces a shortage of healthcare professionals with knowledge in digital, which is ideally creating a workforce gap that may hinder services in delivery and may also effect business growth.</a:t>
            </a:r>
          </a:p>
        </p:txBody>
      </p:sp>
      <p:graphicFrame>
        <p:nvGraphicFramePr>
          <p:cNvPr id="11" name="Table 10">
            <a:extLst>
              <a:ext uri="{FF2B5EF4-FFF2-40B4-BE49-F238E27FC236}">
                <a16:creationId xmlns:a16="http://schemas.microsoft.com/office/drawing/2014/main" id="{E69A27FC-9DB1-0B53-C1E0-44A95B007ED6}"/>
              </a:ext>
            </a:extLst>
          </p:cNvPr>
          <p:cNvGraphicFramePr>
            <a:graphicFrameLocks noGrp="1"/>
          </p:cNvGraphicFramePr>
          <p:nvPr>
            <p:extLst>
              <p:ext uri="{D42A27DB-BD31-4B8C-83A1-F6EECF244321}">
                <p14:modId xmlns:p14="http://schemas.microsoft.com/office/powerpoint/2010/main" val="2334377740"/>
              </p:ext>
            </p:extLst>
          </p:nvPr>
        </p:nvGraphicFramePr>
        <p:xfrm>
          <a:off x="512617" y="4114800"/>
          <a:ext cx="4566221" cy="2333772"/>
        </p:xfrm>
        <a:graphic>
          <a:graphicData uri="http://schemas.openxmlformats.org/drawingml/2006/table">
            <a:tbl>
              <a:tblPr firstRow="1" bandRow="1">
                <a:tableStyleId>{5C22544A-7EE6-4342-B048-85BDC9FD1C3A}</a:tableStyleId>
              </a:tblPr>
              <a:tblGrid>
                <a:gridCol w="1141556">
                  <a:extLst>
                    <a:ext uri="{9D8B030D-6E8A-4147-A177-3AD203B41FA5}">
                      <a16:colId xmlns:a16="http://schemas.microsoft.com/office/drawing/2014/main" val="2154143043"/>
                    </a:ext>
                  </a:extLst>
                </a:gridCol>
                <a:gridCol w="1177181">
                  <a:extLst>
                    <a:ext uri="{9D8B030D-6E8A-4147-A177-3AD203B41FA5}">
                      <a16:colId xmlns:a16="http://schemas.microsoft.com/office/drawing/2014/main" val="851187844"/>
                    </a:ext>
                  </a:extLst>
                </a:gridCol>
                <a:gridCol w="1691423">
                  <a:extLst>
                    <a:ext uri="{9D8B030D-6E8A-4147-A177-3AD203B41FA5}">
                      <a16:colId xmlns:a16="http://schemas.microsoft.com/office/drawing/2014/main" val="2687177346"/>
                    </a:ext>
                  </a:extLst>
                </a:gridCol>
                <a:gridCol w="556061">
                  <a:extLst>
                    <a:ext uri="{9D8B030D-6E8A-4147-A177-3AD203B41FA5}">
                      <a16:colId xmlns:a16="http://schemas.microsoft.com/office/drawing/2014/main" val="103570682"/>
                    </a:ext>
                  </a:extLst>
                </a:gridCol>
              </a:tblGrid>
              <a:tr h="696641">
                <a:tc>
                  <a:txBody>
                    <a:bodyPr/>
                    <a:lstStyle/>
                    <a:p>
                      <a:r>
                        <a:rPr lang="en-US" sz="1400" u="sng" dirty="0">
                          <a:solidFill>
                            <a:schemeClr val="tx1"/>
                          </a:solidFill>
                          <a:latin typeface="Arial"/>
                          <a:cs typeface="Arial"/>
                        </a:rPr>
                        <a:t>Key roles</a:t>
                      </a:r>
                    </a:p>
                  </a:txBody>
                  <a:tcPr/>
                </a:tc>
                <a:tc>
                  <a:txBody>
                    <a:bodyPr/>
                    <a:lstStyle/>
                    <a:p>
                      <a:r>
                        <a:rPr lang="en-US" sz="1200" dirty="0">
                          <a:solidFill>
                            <a:schemeClr val="tx1"/>
                          </a:solidFill>
                          <a:latin typeface="Arial"/>
                          <a:cs typeface="Arial"/>
                        </a:rPr>
                        <a:t>Current supply( employees available </a:t>
                      </a:r>
                    </a:p>
                  </a:txBody>
                  <a:tcPr/>
                </a:tc>
                <a:tc>
                  <a:txBody>
                    <a:bodyPr/>
                    <a:lstStyle/>
                    <a:p>
                      <a:r>
                        <a:rPr lang="en-US" sz="1200" dirty="0">
                          <a:solidFill>
                            <a:schemeClr val="tx1"/>
                          </a:solidFill>
                          <a:latin typeface="Arial"/>
                          <a:cs typeface="Arial"/>
                        </a:rPr>
                        <a:t>Demand in future ( employees required)</a:t>
                      </a:r>
                    </a:p>
                  </a:txBody>
                  <a:tcPr/>
                </a:tc>
                <a:tc>
                  <a:txBody>
                    <a:bodyPr/>
                    <a:lstStyle/>
                    <a:p>
                      <a:r>
                        <a:rPr lang="en-US" sz="1200" dirty="0">
                          <a:solidFill>
                            <a:schemeClr val="tx1"/>
                          </a:solidFill>
                          <a:latin typeface="Arial"/>
                          <a:cs typeface="Arial"/>
                        </a:rPr>
                        <a:t>Gap</a:t>
                      </a:r>
                    </a:p>
                    <a:p>
                      <a:pPr lvl="0">
                        <a:buNone/>
                      </a:pPr>
                      <a:endParaRPr lang="en-US" dirty="0">
                        <a:solidFill>
                          <a:schemeClr val="tx1"/>
                        </a:solidFill>
                      </a:endParaRPr>
                    </a:p>
                  </a:txBody>
                  <a:tcPr/>
                </a:tc>
                <a:extLst>
                  <a:ext uri="{0D108BD9-81ED-4DB2-BD59-A6C34878D82A}">
                    <a16:rowId xmlns:a16="http://schemas.microsoft.com/office/drawing/2014/main" val="769572039"/>
                  </a:ext>
                </a:extLst>
              </a:tr>
              <a:tr h="389646">
                <a:tc>
                  <a:txBody>
                    <a:bodyPr/>
                    <a:lstStyle/>
                    <a:p>
                      <a:r>
                        <a:rPr lang="en-US" sz="1200" dirty="0">
                          <a:latin typeface="Arial"/>
                          <a:cs typeface="Arial"/>
                        </a:rPr>
                        <a:t>Telehealth specialists </a:t>
                      </a:r>
                    </a:p>
                  </a:txBody>
                  <a:tcPr/>
                </a:tc>
                <a:tc>
                  <a:txBody>
                    <a:bodyPr/>
                    <a:lstStyle/>
                    <a:p>
                      <a:r>
                        <a:rPr lang="en-US" sz="1200" dirty="0">
                          <a:latin typeface="Arial"/>
                          <a:cs typeface="Arial"/>
                        </a:rPr>
                        <a:t>30</a:t>
                      </a:r>
                    </a:p>
                  </a:txBody>
                  <a:tcPr/>
                </a:tc>
                <a:tc>
                  <a:txBody>
                    <a:bodyPr/>
                    <a:lstStyle/>
                    <a:p>
                      <a:r>
                        <a:rPr lang="en-US" sz="1200" dirty="0">
                          <a:latin typeface="Arial"/>
                          <a:cs typeface="Arial"/>
                        </a:rPr>
                        <a:t>45</a:t>
                      </a:r>
                    </a:p>
                  </a:txBody>
                  <a:tcPr/>
                </a:tc>
                <a:tc>
                  <a:txBody>
                    <a:bodyPr/>
                    <a:lstStyle/>
                    <a:p>
                      <a:r>
                        <a:rPr lang="en-US" sz="1200" dirty="0">
                          <a:latin typeface="Arial"/>
                          <a:cs typeface="Arial"/>
                        </a:rPr>
                        <a:t>-15</a:t>
                      </a:r>
                    </a:p>
                  </a:txBody>
                  <a:tcPr/>
                </a:tc>
                <a:extLst>
                  <a:ext uri="{0D108BD9-81ED-4DB2-BD59-A6C34878D82A}">
                    <a16:rowId xmlns:a16="http://schemas.microsoft.com/office/drawing/2014/main" val="1502523040"/>
                  </a:ext>
                </a:extLst>
              </a:tr>
              <a:tr h="389646">
                <a:tc>
                  <a:txBody>
                    <a:bodyPr/>
                    <a:lstStyle/>
                    <a:p>
                      <a:r>
                        <a:rPr lang="en-US" sz="1200" dirty="0">
                          <a:latin typeface="Arial"/>
                          <a:cs typeface="Arial"/>
                        </a:rPr>
                        <a:t>Data analysts </a:t>
                      </a:r>
                    </a:p>
                  </a:txBody>
                  <a:tcPr/>
                </a:tc>
                <a:tc>
                  <a:txBody>
                    <a:bodyPr/>
                    <a:lstStyle/>
                    <a:p>
                      <a:r>
                        <a:rPr lang="en-US" sz="1200" dirty="0">
                          <a:latin typeface="Arial"/>
                          <a:cs typeface="Arial"/>
                        </a:rPr>
                        <a:t>10</a:t>
                      </a:r>
                    </a:p>
                  </a:txBody>
                  <a:tcPr/>
                </a:tc>
                <a:tc>
                  <a:txBody>
                    <a:bodyPr/>
                    <a:lstStyle/>
                    <a:p>
                      <a:r>
                        <a:rPr lang="en-US" sz="1200" dirty="0">
                          <a:latin typeface="Arial"/>
                          <a:cs typeface="Arial"/>
                        </a:rPr>
                        <a:t>22</a:t>
                      </a:r>
                    </a:p>
                  </a:txBody>
                  <a:tcPr/>
                </a:tc>
                <a:tc>
                  <a:txBody>
                    <a:bodyPr/>
                    <a:lstStyle/>
                    <a:p>
                      <a:r>
                        <a:rPr lang="en-US" dirty="0"/>
                        <a:t>-</a:t>
                      </a:r>
                      <a:r>
                        <a:rPr lang="en-US" sz="1200" dirty="0">
                          <a:latin typeface="Arial"/>
                          <a:cs typeface="Arial"/>
                        </a:rPr>
                        <a:t>12</a:t>
                      </a:r>
                    </a:p>
                  </a:txBody>
                  <a:tcPr/>
                </a:tc>
                <a:extLst>
                  <a:ext uri="{0D108BD9-81ED-4DB2-BD59-A6C34878D82A}">
                    <a16:rowId xmlns:a16="http://schemas.microsoft.com/office/drawing/2014/main" val="698205130"/>
                  </a:ext>
                </a:extLst>
              </a:tr>
              <a:tr h="389646">
                <a:tc>
                  <a:txBody>
                    <a:bodyPr/>
                    <a:lstStyle/>
                    <a:p>
                      <a:r>
                        <a:rPr lang="en-US" sz="1200" dirty="0">
                          <a:latin typeface="Arial"/>
                          <a:cs typeface="Arial"/>
                        </a:rPr>
                        <a:t>Cybersecurity </a:t>
                      </a:r>
                    </a:p>
                  </a:txBody>
                  <a:tcPr/>
                </a:tc>
                <a:tc>
                  <a:txBody>
                    <a:bodyPr/>
                    <a:lstStyle/>
                    <a:p>
                      <a:r>
                        <a:rPr lang="en-US" sz="1200" dirty="0">
                          <a:latin typeface="Arial"/>
                          <a:cs typeface="Arial"/>
                        </a:rPr>
                        <a:t>5</a:t>
                      </a:r>
                    </a:p>
                  </a:txBody>
                  <a:tcPr/>
                </a:tc>
                <a:tc>
                  <a:txBody>
                    <a:bodyPr/>
                    <a:lstStyle/>
                    <a:p>
                      <a:r>
                        <a:rPr lang="en-US" sz="1200" dirty="0">
                          <a:latin typeface="Arial"/>
                          <a:cs typeface="Arial"/>
                        </a:rPr>
                        <a:t>13</a:t>
                      </a:r>
                    </a:p>
                  </a:txBody>
                  <a:tcPr/>
                </a:tc>
                <a:tc>
                  <a:txBody>
                    <a:bodyPr/>
                    <a:lstStyle/>
                    <a:p>
                      <a:r>
                        <a:rPr lang="en-US" sz="1200" dirty="0">
                          <a:latin typeface="Arial"/>
                          <a:cs typeface="Arial"/>
                        </a:rPr>
                        <a:t>-8</a:t>
                      </a:r>
                    </a:p>
                  </a:txBody>
                  <a:tcPr/>
                </a:tc>
                <a:extLst>
                  <a:ext uri="{0D108BD9-81ED-4DB2-BD59-A6C34878D82A}">
                    <a16:rowId xmlns:a16="http://schemas.microsoft.com/office/drawing/2014/main" val="2226234093"/>
                  </a:ext>
                </a:extLst>
              </a:tr>
              <a:tr h="236149">
                <a:tc>
                  <a:txBody>
                    <a:bodyPr/>
                    <a:lstStyle/>
                    <a:p>
                      <a:r>
                        <a:rPr lang="en-US" sz="1200" dirty="0">
                          <a:latin typeface="Arial"/>
                          <a:cs typeface="Arial"/>
                        </a:rPr>
                        <a:t>Team leaders </a:t>
                      </a:r>
                    </a:p>
                  </a:txBody>
                  <a:tcPr/>
                </a:tc>
                <a:tc>
                  <a:txBody>
                    <a:bodyPr/>
                    <a:lstStyle/>
                    <a:p>
                      <a:r>
                        <a:rPr lang="en-US" sz="1200" dirty="0">
                          <a:latin typeface="Arial"/>
                          <a:cs typeface="Arial"/>
                        </a:rPr>
                        <a:t>8</a:t>
                      </a:r>
                    </a:p>
                  </a:txBody>
                  <a:tcPr/>
                </a:tc>
                <a:tc>
                  <a:txBody>
                    <a:bodyPr/>
                    <a:lstStyle/>
                    <a:p>
                      <a:r>
                        <a:rPr lang="en-US" sz="1200" dirty="0">
                          <a:latin typeface="Arial"/>
                          <a:cs typeface="Arial"/>
                        </a:rPr>
                        <a:t>19</a:t>
                      </a:r>
                    </a:p>
                  </a:txBody>
                  <a:tcPr/>
                </a:tc>
                <a:tc>
                  <a:txBody>
                    <a:bodyPr/>
                    <a:lstStyle/>
                    <a:p>
                      <a:r>
                        <a:rPr lang="en-US" sz="1200" dirty="0">
                          <a:latin typeface="Arial"/>
                          <a:cs typeface="Arial"/>
                        </a:rPr>
                        <a:t>-11</a:t>
                      </a:r>
                    </a:p>
                  </a:txBody>
                  <a:tcPr/>
                </a:tc>
                <a:extLst>
                  <a:ext uri="{0D108BD9-81ED-4DB2-BD59-A6C34878D82A}">
                    <a16:rowId xmlns:a16="http://schemas.microsoft.com/office/drawing/2014/main" val="1090779119"/>
                  </a:ext>
                </a:extLst>
              </a:tr>
            </a:tbl>
          </a:graphicData>
        </a:graphic>
      </p:graphicFrame>
      <p:sp>
        <p:nvSpPr>
          <p:cNvPr id="12" name="TextBox 11">
            <a:extLst>
              <a:ext uri="{FF2B5EF4-FFF2-40B4-BE49-F238E27FC236}">
                <a16:creationId xmlns:a16="http://schemas.microsoft.com/office/drawing/2014/main" id="{3B352943-0E75-4EA3-2EFB-54B0AF9F4BAB}"/>
              </a:ext>
            </a:extLst>
          </p:cNvPr>
          <p:cNvSpPr txBox="1"/>
          <p:nvPr/>
        </p:nvSpPr>
        <p:spPr>
          <a:xfrm>
            <a:off x="5237018" y="4322618"/>
            <a:ext cx="374072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The table demonstrates that </a:t>
            </a:r>
            <a:r>
              <a:rPr lang="en-US" sz="1200" dirty="0" err="1">
                <a:latin typeface="Arial"/>
                <a:cs typeface="Arial"/>
              </a:rPr>
              <a:t>HealthConnect</a:t>
            </a:r>
            <a:r>
              <a:rPr lang="en-US" sz="1200" dirty="0">
                <a:latin typeface="Arial"/>
                <a:cs typeface="Arial"/>
              </a:rPr>
              <a:t> UK's future workforce demand exceeds its current workforce supply, highlighting the need for strategic recruitment and workforce planning.</a:t>
            </a:r>
          </a:p>
          <a:p>
            <a:pPr algn="l"/>
            <a:endParaRPr lang="en-US" sz="1200" dirty="0">
              <a:latin typeface="Arial"/>
              <a:cs typeface="Arial"/>
            </a:endParaRPr>
          </a:p>
        </p:txBody>
      </p:sp>
      <p:sp>
        <p:nvSpPr>
          <p:cNvPr id="5" name="TextBox 4">
            <a:extLst>
              <a:ext uri="{FF2B5EF4-FFF2-40B4-BE49-F238E27FC236}">
                <a16:creationId xmlns:a16="http://schemas.microsoft.com/office/drawing/2014/main" id="{2BBBCDBB-9ACF-4395-BD0F-1B7B6B272964}"/>
              </a:ext>
            </a:extLst>
          </p:cNvPr>
          <p:cNvSpPr txBox="1"/>
          <p:nvPr/>
        </p:nvSpPr>
        <p:spPr>
          <a:xfrm>
            <a:off x="6622472" y="5555673"/>
            <a:ext cx="508461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u="sng" dirty="0">
                <a:latin typeface="Arial"/>
                <a:cs typeface="Arial"/>
              </a:rPr>
              <a:t>Theory</a:t>
            </a:r>
          </a:p>
          <a:p>
            <a:r>
              <a:rPr lang="en-US" sz="1200" b="1" dirty="0">
                <a:latin typeface="Arial"/>
                <a:cs typeface="Arial"/>
              </a:rPr>
              <a:t>Human capital theory (becker,1964) suggests business that invest in employee skills improves both productivity and competitive advantages </a:t>
            </a:r>
          </a:p>
        </p:txBody>
      </p:sp>
    </p:spTree>
    <p:extLst>
      <p:ext uri="{BB962C8B-B14F-4D97-AF65-F5344CB8AC3E}">
        <p14:creationId xmlns:p14="http://schemas.microsoft.com/office/powerpoint/2010/main" val="4064516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down)">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11"/>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2" grpId="0"/>
      <p:bldP spid="8" grpId="0"/>
      <p:bldP spid="9" grpId="0"/>
      <p:bldP spid="12"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3B7287D-34AE-03EE-D9B8-8A2816185757}"/>
              </a:ext>
            </a:extLst>
          </p:cNvPr>
          <p:cNvSpPr>
            <a:spLocks noGrp="1"/>
          </p:cNvSpPr>
          <p:nvPr>
            <p:ph type="body" sz="quarter" idx="15"/>
          </p:nvPr>
        </p:nvSpPr>
        <p:spPr>
          <a:xfrm>
            <a:off x="856673" y="285173"/>
            <a:ext cx="7375525" cy="1014413"/>
          </a:xfrm>
        </p:spPr>
        <p:txBody>
          <a:bodyPr/>
          <a:lstStyle/>
          <a:p>
            <a:pPr algn="just"/>
            <a:r>
              <a:rPr lang="en-US" sz="3600" b="1" u="sng" dirty="0">
                <a:latin typeface="Arial"/>
                <a:cs typeface="Arial"/>
              </a:rPr>
              <a:t>Skills gap identification</a:t>
            </a:r>
            <a:r>
              <a:rPr lang="en-US" dirty="0"/>
              <a:t> </a:t>
            </a:r>
          </a:p>
        </p:txBody>
      </p:sp>
      <p:pic>
        <p:nvPicPr>
          <p:cNvPr id="4" name="Picture 3" descr="A hand holding a book to a group of people walking on a cliff&#10;&#10;AI-generated content may be incorrect.">
            <a:extLst>
              <a:ext uri="{FF2B5EF4-FFF2-40B4-BE49-F238E27FC236}">
                <a16:creationId xmlns:a16="http://schemas.microsoft.com/office/drawing/2014/main" id="{B392AB87-5B0D-2DB2-05FA-294F28951F73}"/>
              </a:ext>
            </a:extLst>
          </p:cNvPr>
          <p:cNvPicPr>
            <a:picLocks noChangeAspect="1"/>
          </p:cNvPicPr>
          <p:nvPr/>
        </p:nvPicPr>
        <p:blipFill>
          <a:blip r:embed="rId2"/>
          <a:stretch>
            <a:fillRect/>
          </a:stretch>
        </p:blipFill>
        <p:spPr>
          <a:xfrm>
            <a:off x="9372600" y="77932"/>
            <a:ext cx="2677850" cy="1418066"/>
          </a:xfrm>
          <a:prstGeom prst="rect">
            <a:avLst/>
          </a:prstGeom>
        </p:spPr>
      </p:pic>
      <p:sp>
        <p:nvSpPr>
          <p:cNvPr id="6" name="TextBox 5">
            <a:extLst>
              <a:ext uri="{FF2B5EF4-FFF2-40B4-BE49-F238E27FC236}">
                <a16:creationId xmlns:a16="http://schemas.microsoft.com/office/drawing/2014/main" id="{615CB8E1-1FED-1184-61AF-13AD8E3DE4B4}"/>
              </a:ext>
            </a:extLst>
          </p:cNvPr>
          <p:cNvSpPr txBox="1"/>
          <p:nvPr/>
        </p:nvSpPr>
        <p:spPr>
          <a:xfrm>
            <a:off x="-3959" y="1715984"/>
            <a:ext cx="11887197"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A skills gap occurs when employee lack the capabilities skills required to meet the business's needs. </a:t>
            </a:r>
            <a:endParaRPr lang="en-US" sz="1400">
              <a:latin typeface="Arial"/>
              <a:cs typeface="Arial"/>
            </a:endParaRPr>
          </a:p>
          <a:p>
            <a:r>
              <a:rPr lang="en-US" sz="1400" b="1" dirty="0" err="1">
                <a:solidFill>
                  <a:srgbClr val="0D0D0D"/>
                </a:solidFill>
                <a:highlight>
                  <a:srgbClr val="FCFCFC"/>
                </a:highlight>
                <a:latin typeface="Arial"/>
                <a:cs typeface="Arial"/>
              </a:rPr>
              <a:t>Organisations</a:t>
            </a:r>
            <a:r>
              <a:rPr lang="en-US" sz="1400" b="1" dirty="0">
                <a:solidFill>
                  <a:srgbClr val="0D0D0D"/>
                </a:solidFill>
                <a:highlight>
                  <a:srgbClr val="FCFCFC"/>
                </a:highlight>
                <a:latin typeface="Arial"/>
                <a:cs typeface="Arial"/>
              </a:rPr>
              <a:t> need to identify the skills and competencies required for specific roles and assess whether their employees currently possess these capabilities. A skills gap occurs when there is a mismatch between the skills required to perform a role effectively and the skills currently held by the employee (OECD, 2025). </a:t>
            </a:r>
            <a:endParaRPr lang="en-US" sz="1400">
              <a:latin typeface="Arial"/>
              <a:cs typeface="Arial"/>
            </a:endParaRPr>
          </a:p>
          <a:p>
            <a:endParaRPr lang="en-US" sz="1400" dirty="0">
              <a:latin typeface="Arial"/>
              <a:cs typeface="Arial"/>
            </a:endParaRPr>
          </a:p>
        </p:txBody>
      </p:sp>
      <p:graphicFrame>
        <p:nvGraphicFramePr>
          <p:cNvPr id="9" name="Table 8">
            <a:extLst>
              <a:ext uri="{FF2B5EF4-FFF2-40B4-BE49-F238E27FC236}">
                <a16:creationId xmlns:a16="http://schemas.microsoft.com/office/drawing/2014/main" id="{6B63A1E8-BB74-0B6A-FBC2-E5DA1B16D60C}"/>
              </a:ext>
            </a:extLst>
          </p:cNvPr>
          <p:cNvGraphicFramePr>
            <a:graphicFrameLocks noGrp="1"/>
          </p:cNvGraphicFramePr>
          <p:nvPr>
            <p:extLst>
              <p:ext uri="{D42A27DB-BD31-4B8C-83A1-F6EECF244321}">
                <p14:modId xmlns:p14="http://schemas.microsoft.com/office/powerpoint/2010/main" val="3217794625"/>
              </p:ext>
            </p:extLst>
          </p:nvPr>
        </p:nvGraphicFramePr>
        <p:xfrm>
          <a:off x="62148" y="2889623"/>
          <a:ext cx="8168640" cy="2225040"/>
        </p:xfrm>
        <a:graphic>
          <a:graphicData uri="http://schemas.openxmlformats.org/drawingml/2006/table">
            <a:tbl>
              <a:tblPr firstRow="1" bandRow="1">
                <a:tableStyleId>{5C22544A-7EE6-4342-B048-85BDC9FD1C3A}</a:tableStyleId>
              </a:tblPr>
              <a:tblGrid>
                <a:gridCol w="2042160">
                  <a:extLst>
                    <a:ext uri="{9D8B030D-6E8A-4147-A177-3AD203B41FA5}">
                      <a16:colId xmlns:a16="http://schemas.microsoft.com/office/drawing/2014/main" val="4064977906"/>
                    </a:ext>
                  </a:extLst>
                </a:gridCol>
                <a:gridCol w="2042160">
                  <a:extLst>
                    <a:ext uri="{9D8B030D-6E8A-4147-A177-3AD203B41FA5}">
                      <a16:colId xmlns:a16="http://schemas.microsoft.com/office/drawing/2014/main" val="623173706"/>
                    </a:ext>
                  </a:extLst>
                </a:gridCol>
                <a:gridCol w="2042160">
                  <a:extLst>
                    <a:ext uri="{9D8B030D-6E8A-4147-A177-3AD203B41FA5}">
                      <a16:colId xmlns:a16="http://schemas.microsoft.com/office/drawing/2014/main" val="149811427"/>
                    </a:ext>
                  </a:extLst>
                </a:gridCol>
                <a:gridCol w="2042160">
                  <a:extLst>
                    <a:ext uri="{9D8B030D-6E8A-4147-A177-3AD203B41FA5}">
                      <a16:colId xmlns:a16="http://schemas.microsoft.com/office/drawing/2014/main" val="3347997067"/>
                    </a:ext>
                  </a:extLst>
                </a:gridCol>
              </a:tblGrid>
              <a:tr h="370840">
                <a:tc>
                  <a:txBody>
                    <a:bodyPr/>
                    <a:lstStyle/>
                    <a:p>
                      <a:r>
                        <a:rPr lang="en-US" sz="1200" b="0" u="sng" dirty="0">
                          <a:solidFill>
                            <a:schemeClr val="tx1"/>
                          </a:solidFill>
                          <a:latin typeface="Arial"/>
                          <a:cs typeface="Arial"/>
                        </a:rPr>
                        <a:t>Skills area</a:t>
                      </a:r>
                      <a:r>
                        <a:rPr lang="en-US" sz="1200" dirty="0">
                          <a:solidFill>
                            <a:schemeClr val="tx1"/>
                          </a:solidFill>
                          <a:latin typeface="Arial"/>
                          <a:cs typeface="Arial"/>
                        </a:rPr>
                        <a:t> </a:t>
                      </a:r>
                    </a:p>
                  </a:txBody>
                  <a:tcPr/>
                </a:tc>
                <a:tc>
                  <a:txBody>
                    <a:bodyPr/>
                    <a:lstStyle/>
                    <a:p>
                      <a:r>
                        <a:rPr lang="en-US" sz="1200" b="0" u="sng" dirty="0">
                          <a:solidFill>
                            <a:schemeClr val="tx1"/>
                          </a:solidFill>
                          <a:latin typeface="Arial"/>
                          <a:cs typeface="Arial"/>
                        </a:rPr>
                        <a:t>Current skill level </a:t>
                      </a:r>
                    </a:p>
                  </a:txBody>
                  <a:tcPr/>
                </a:tc>
                <a:tc>
                  <a:txBody>
                    <a:bodyPr/>
                    <a:lstStyle/>
                    <a:p>
                      <a:r>
                        <a:rPr lang="en-US" sz="1200" b="0" u="sng" dirty="0">
                          <a:solidFill>
                            <a:schemeClr val="tx1"/>
                          </a:solidFill>
                          <a:latin typeface="Arial"/>
                          <a:cs typeface="Arial"/>
                        </a:rPr>
                        <a:t>Required skill</a:t>
                      </a:r>
                    </a:p>
                  </a:txBody>
                  <a:tcPr/>
                </a:tc>
                <a:tc>
                  <a:txBody>
                    <a:bodyPr/>
                    <a:lstStyle/>
                    <a:p>
                      <a:r>
                        <a:rPr lang="en-US" sz="1200" b="0" u="sng" dirty="0">
                          <a:solidFill>
                            <a:schemeClr val="tx1"/>
                          </a:solidFill>
                          <a:latin typeface="Arial"/>
                          <a:cs typeface="Arial"/>
                        </a:rPr>
                        <a:t>Gap identified</a:t>
                      </a:r>
                    </a:p>
                  </a:txBody>
                  <a:tcPr/>
                </a:tc>
                <a:extLst>
                  <a:ext uri="{0D108BD9-81ED-4DB2-BD59-A6C34878D82A}">
                    <a16:rowId xmlns:a16="http://schemas.microsoft.com/office/drawing/2014/main" val="2092533543"/>
                  </a:ext>
                </a:extLst>
              </a:tr>
              <a:tr h="370840">
                <a:tc>
                  <a:txBody>
                    <a:bodyPr/>
                    <a:lstStyle/>
                    <a:p>
                      <a:r>
                        <a:rPr lang="en-US" sz="1200" dirty="0">
                          <a:latin typeface="Arial"/>
                          <a:cs typeface="Arial"/>
                        </a:rPr>
                        <a:t>Telemedicine </a:t>
                      </a:r>
                    </a:p>
                  </a:txBody>
                  <a:tcPr/>
                </a:tc>
                <a:tc>
                  <a:txBody>
                    <a:bodyPr/>
                    <a:lstStyle/>
                    <a:p>
                      <a:r>
                        <a:rPr lang="en-US" sz="1200" dirty="0">
                          <a:latin typeface="Arial"/>
                          <a:cs typeface="Arial"/>
                        </a:rPr>
                        <a:t>Medium</a:t>
                      </a:r>
                    </a:p>
                  </a:txBody>
                  <a:tcPr/>
                </a:tc>
                <a:tc>
                  <a:txBody>
                    <a:bodyPr/>
                    <a:lstStyle/>
                    <a:p>
                      <a:r>
                        <a:rPr lang="en-US" sz="1200" dirty="0">
                          <a:latin typeface="Arial"/>
                          <a:cs typeface="Arial"/>
                        </a:rPr>
                        <a:t>High</a:t>
                      </a:r>
                    </a:p>
                  </a:txBody>
                  <a:tcPr/>
                </a:tc>
                <a:tc>
                  <a:txBody>
                    <a:bodyPr/>
                    <a:lstStyle/>
                    <a:p>
                      <a:r>
                        <a:rPr lang="en-US" sz="1200" dirty="0">
                          <a:latin typeface="Arial"/>
                          <a:cs typeface="Arial"/>
                        </a:rPr>
                        <a:t>Significant gap</a:t>
                      </a:r>
                    </a:p>
                  </a:txBody>
                  <a:tcPr/>
                </a:tc>
                <a:extLst>
                  <a:ext uri="{0D108BD9-81ED-4DB2-BD59-A6C34878D82A}">
                    <a16:rowId xmlns:a16="http://schemas.microsoft.com/office/drawing/2014/main" val="3129257222"/>
                  </a:ext>
                </a:extLst>
              </a:tr>
              <a:tr h="370840">
                <a:tc>
                  <a:txBody>
                    <a:bodyPr/>
                    <a:lstStyle/>
                    <a:p>
                      <a:r>
                        <a:rPr lang="en-US" sz="1200" dirty="0">
                          <a:latin typeface="Arial"/>
                          <a:cs typeface="Arial"/>
                        </a:rPr>
                        <a:t>Data analytics</a:t>
                      </a:r>
                    </a:p>
                  </a:txBody>
                  <a:tcPr/>
                </a:tc>
                <a:tc>
                  <a:txBody>
                    <a:bodyPr/>
                    <a:lstStyle/>
                    <a:p>
                      <a:r>
                        <a:rPr lang="en-US" sz="1200" dirty="0">
                          <a:latin typeface="Arial"/>
                          <a:cs typeface="Arial"/>
                        </a:rPr>
                        <a:t>Basic </a:t>
                      </a:r>
                    </a:p>
                  </a:txBody>
                  <a:tcPr/>
                </a:tc>
                <a:tc>
                  <a:txBody>
                    <a:bodyPr/>
                    <a:lstStyle/>
                    <a:p>
                      <a:r>
                        <a:rPr lang="en-US" sz="1200" dirty="0">
                          <a:latin typeface="Arial"/>
                          <a:cs typeface="Arial"/>
                        </a:rPr>
                        <a:t>Advanced </a:t>
                      </a:r>
                    </a:p>
                  </a:txBody>
                  <a:tcPr/>
                </a:tc>
                <a:tc>
                  <a:txBody>
                    <a:bodyPr/>
                    <a:lstStyle/>
                    <a:p>
                      <a:r>
                        <a:rPr lang="en-US" sz="1200" dirty="0">
                          <a:latin typeface="Arial"/>
                          <a:cs typeface="Arial"/>
                        </a:rPr>
                        <a:t>Significant gap</a:t>
                      </a:r>
                    </a:p>
                  </a:txBody>
                  <a:tcPr/>
                </a:tc>
                <a:extLst>
                  <a:ext uri="{0D108BD9-81ED-4DB2-BD59-A6C34878D82A}">
                    <a16:rowId xmlns:a16="http://schemas.microsoft.com/office/drawing/2014/main" val="468345758"/>
                  </a:ext>
                </a:extLst>
              </a:tr>
              <a:tr h="370840">
                <a:tc>
                  <a:txBody>
                    <a:bodyPr/>
                    <a:lstStyle/>
                    <a:p>
                      <a:r>
                        <a:rPr lang="en-US" sz="1200" dirty="0">
                          <a:latin typeface="Arial"/>
                          <a:cs typeface="Arial"/>
                        </a:rPr>
                        <a:t>Cybersecurity </a:t>
                      </a:r>
                    </a:p>
                  </a:txBody>
                  <a:tcPr/>
                </a:tc>
                <a:tc>
                  <a:txBody>
                    <a:bodyPr/>
                    <a:lstStyle/>
                    <a:p>
                      <a:r>
                        <a:rPr lang="en-US" sz="1200" dirty="0">
                          <a:latin typeface="Arial"/>
                          <a:cs typeface="Arial"/>
                        </a:rPr>
                        <a:t>medium</a:t>
                      </a:r>
                    </a:p>
                  </a:txBody>
                  <a:tcPr/>
                </a:tc>
                <a:tc>
                  <a:txBody>
                    <a:bodyPr/>
                    <a:lstStyle/>
                    <a:p>
                      <a:r>
                        <a:rPr lang="en-US" sz="1200" dirty="0">
                          <a:latin typeface="Arial"/>
                          <a:cs typeface="Arial"/>
                        </a:rPr>
                        <a:t>High </a:t>
                      </a:r>
                    </a:p>
                  </a:txBody>
                  <a:tcPr/>
                </a:tc>
                <a:tc>
                  <a:txBody>
                    <a:bodyPr/>
                    <a:lstStyle/>
                    <a:p>
                      <a:r>
                        <a:rPr lang="en-US" sz="1200" dirty="0">
                          <a:latin typeface="Arial"/>
                          <a:cs typeface="Arial"/>
                        </a:rPr>
                        <a:t>Significant gap</a:t>
                      </a:r>
                    </a:p>
                  </a:txBody>
                  <a:tcPr/>
                </a:tc>
                <a:extLst>
                  <a:ext uri="{0D108BD9-81ED-4DB2-BD59-A6C34878D82A}">
                    <a16:rowId xmlns:a16="http://schemas.microsoft.com/office/drawing/2014/main" val="3030593691"/>
                  </a:ext>
                </a:extLst>
              </a:tr>
              <a:tr h="370840">
                <a:tc>
                  <a:txBody>
                    <a:bodyPr/>
                    <a:lstStyle/>
                    <a:p>
                      <a:r>
                        <a:rPr lang="en-US" sz="1200" dirty="0">
                          <a:latin typeface="Arial"/>
                          <a:cs typeface="Arial"/>
                        </a:rPr>
                        <a:t>Leadership </a:t>
                      </a:r>
                    </a:p>
                  </a:txBody>
                  <a:tcPr/>
                </a:tc>
                <a:tc>
                  <a:txBody>
                    <a:bodyPr/>
                    <a:lstStyle/>
                    <a:p>
                      <a:r>
                        <a:rPr lang="en-US" sz="1200" dirty="0">
                          <a:latin typeface="Arial"/>
                          <a:cs typeface="Arial"/>
                        </a:rPr>
                        <a:t>Intermediate </a:t>
                      </a:r>
                    </a:p>
                  </a:txBody>
                  <a:tcPr/>
                </a:tc>
                <a:tc>
                  <a:txBody>
                    <a:bodyPr/>
                    <a:lstStyle/>
                    <a:p>
                      <a:r>
                        <a:rPr lang="en-US" sz="1200" dirty="0">
                          <a:latin typeface="Arial"/>
                          <a:cs typeface="Arial"/>
                        </a:rPr>
                        <a:t>Advanced </a:t>
                      </a:r>
                    </a:p>
                  </a:txBody>
                  <a:tcPr/>
                </a:tc>
                <a:tc>
                  <a:txBody>
                    <a:bodyPr/>
                    <a:lstStyle/>
                    <a:p>
                      <a:r>
                        <a:rPr lang="en-US" sz="1200" dirty="0">
                          <a:latin typeface="Arial"/>
                          <a:cs typeface="Arial"/>
                        </a:rPr>
                        <a:t>Moderate gap </a:t>
                      </a:r>
                    </a:p>
                  </a:txBody>
                  <a:tcPr/>
                </a:tc>
                <a:extLst>
                  <a:ext uri="{0D108BD9-81ED-4DB2-BD59-A6C34878D82A}">
                    <a16:rowId xmlns:a16="http://schemas.microsoft.com/office/drawing/2014/main" val="403029545"/>
                  </a:ext>
                </a:extLst>
              </a:tr>
              <a:tr h="370840">
                <a:tc>
                  <a:txBody>
                    <a:bodyPr/>
                    <a:lstStyle/>
                    <a:p>
                      <a:r>
                        <a:rPr lang="en-US" sz="1200" dirty="0">
                          <a:latin typeface="Arial"/>
                          <a:cs typeface="Arial"/>
                        </a:rPr>
                        <a:t>Team collaboration </a:t>
                      </a:r>
                    </a:p>
                  </a:txBody>
                  <a:tcPr/>
                </a:tc>
                <a:tc>
                  <a:txBody>
                    <a:bodyPr/>
                    <a:lstStyle/>
                    <a:p>
                      <a:r>
                        <a:rPr lang="en-US" sz="1200" dirty="0">
                          <a:latin typeface="Arial"/>
                          <a:cs typeface="Arial"/>
                        </a:rPr>
                        <a:t>Intermediate</a:t>
                      </a:r>
                    </a:p>
                  </a:txBody>
                  <a:tcPr/>
                </a:tc>
                <a:tc>
                  <a:txBody>
                    <a:bodyPr/>
                    <a:lstStyle/>
                    <a:p>
                      <a:r>
                        <a:rPr lang="en-US" sz="1200" dirty="0">
                          <a:latin typeface="Arial"/>
                          <a:cs typeface="Arial"/>
                        </a:rPr>
                        <a:t>Advanced </a:t>
                      </a:r>
                    </a:p>
                  </a:txBody>
                  <a:tcPr/>
                </a:tc>
                <a:tc>
                  <a:txBody>
                    <a:bodyPr/>
                    <a:lstStyle/>
                    <a:p>
                      <a:r>
                        <a:rPr lang="en-US" sz="1200" dirty="0">
                          <a:latin typeface="Arial"/>
                          <a:cs typeface="Arial"/>
                        </a:rPr>
                        <a:t>Minor gap </a:t>
                      </a:r>
                    </a:p>
                  </a:txBody>
                  <a:tcPr/>
                </a:tc>
                <a:extLst>
                  <a:ext uri="{0D108BD9-81ED-4DB2-BD59-A6C34878D82A}">
                    <a16:rowId xmlns:a16="http://schemas.microsoft.com/office/drawing/2014/main" val="3374613246"/>
                  </a:ext>
                </a:extLst>
              </a:tr>
            </a:tbl>
          </a:graphicData>
        </a:graphic>
      </p:graphicFrame>
      <p:sp>
        <p:nvSpPr>
          <p:cNvPr id="10" name="TextBox 9">
            <a:extLst>
              <a:ext uri="{FF2B5EF4-FFF2-40B4-BE49-F238E27FC236}">
                <a16:creationId xmlns:a16="http://schemas.microsoft.com/office/drawing/2014/main" id="{982E727A-DC63-88CB-1652-ECAA8012AF49}"/>
              </a:ext>
            </a:extLst>
          </p:cNvPr>
          <p:cNvSpPr txBox="1"/>
          <p:nvPr/>
        </p:nvSpPr>
        <p:spPr>
          <a:xfrm>
            <a:off x="8340436" y="3089563"/>
            <a:ext cx="3352800"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Arial"/>
                <a:cs typeface="Arial"/>
              </a:rPr>
              <a:t>What This Table Demonstrates</a:t>
            </a:r>
          </a:p>
          <a:p>
            <a:pPr marL="285750" indent="-285750">
              <a:buFont typeface="Arial"/>
              <a:buChar char="•"/>
            </a:pPr>
            <a:r>
              <a:rPr lang="en-US" sz="1200" dirty="0">
                <a:latin typeface="Arial"/>
                <a:cs typeface="Arial"/>
              </a:rPr>
              <a:t>Employees do not currently possess all the skills needed for future growth.</a:t>
            </a:r>
          </a:p>
          <a:p>
            <a:pPr marL="285750" indent="-285750">
              <a:buFont typeface="Arial"/>
              <a:buChar char="•"/>
            </a:pPr>
            <a:r>
              <a:rPr lang="en-US" sz="1200" dirty="0">
                <a:latin typeface="Arial"/>
                <a:cs typeface="Arial"/>
              </a:rPr>
              <a:t>The biggest shortages are in digital healthcare-related skills.</a:t>
            </a:r>
          </a:p>
          <a:p>
            <a:pPr marL="285750" indent="-285750">
              <a:buFont typeface="Arial"/>
              <a:buChar char="•"/>
            </a:pPr>
            <a:r>
              <a:rPr lang="en-US" sz="1200" dirty="0">
                <a:latin typeface="Arial"/>
                <a:cs typeface="Arial"/>
              </a:rPr>
              <a:t>HRM must address these gaps through training, development, and targeted recruitment.</a:t>
            </a:r>
          </a:p>
          <a:p>
            <a:pPr algn="l"/>
            <a:endParaRPr lang="en-US" dirty="0"/>
          </a:p>
        </p:txBody>
      </p:sp>
      <p:sp>
        <p:nvSpPr>
          <p:cNvPr id="11" name="TextBox 10">
            <a:extLst>
              <a:ext uri="{FF2B5EF4-FFF2-40B4-BE49-F238E27FC236}">
                <a16:creationId xmlns:a16="http://schemas.microsoft.com/office/drawing/2014/main" id="{4D0E9CB5-670F-8884-0038-B6F20EE02CD1}"/>
              </a:ext>
            </a:extLst>
          </p:cNvPr>
          <p:cNvSpPr txBox="1"/>
          <p:nvPr/>
        </p:nvSpPr>
        <p:spPr>
          <a:xfrm>
            <a:off x="471054" y="5430981"/>
            <a:ext cx="1070956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0D0D0D"/>
                </a:solidFill>
                <a:highlight>
                  <a:srgbClr val="FFFFFF"/>
                </a:highlight>
                <a:latin typeface="Arial"/>
                <a:ea typeface="+mn-lt"/>
                <a:cs typeface="Arial"/>
              </a:rPr>
              <a:t>Unaddressed skills gaps can affect an </a:t>
            </a:r>
            <a:r>
              <a:rPr lang="en-US" sz="1200" dirty="0" err="1">
                <a:solidFill>
                  <a:srgbClr val="0D0D0D"/>
                </a:solidFill>
                <a:highlight>
                  <a:srgbClr val="FFFFFF"/>
                </a:highlight>
                <a:latin typeface="Arial"/>
                <a:ea typeface="+mn-lt"/>
                <a:cs typeface="Arial"/>
              </a:rPr>
              <a:t>organisation’s</a:t>
            </a:r>
            <a:r>
              <a:rPr lang="en-US" sz="1200" dirty="0">
                <a:solidFill>
                  <a:srgbClr val="0D0D0D"/>
                </a:solidFill>
                <a:highlight>
                  <a:srgbClr val="FFFFFF"/>
                </a:highlight>
                <a:latin typeface="Arial"/>
                <a:ea typeface="+mn-lt"/>
                <a:cs typeface="Arial"/>
              </a:rPr>
              <a:t> efficiency, competitiveness, and quality of patient care. Regular skills audits and targeted learning and development programmes are therefore important for meeting staff needs and supporting long-term </a:t>
            </a:r>
            <a:r>
              <a:rPr lang="en-US" sz="1200" dirty="0" err="1">
                <a:solidFill>
                  <a:srgbClr val="0D0D0D"/>
                </a:solidFill>
                <a:highlight>
                  <a:srgbClr val="FFFFFF"/>
                </a:highlight>
                <a:latin typeface="Arial"/>
                <a:ea typeface="+mn-lt"/>
                <a:cs typeface="Arial"/>
              </a:rPr>
              <a:t>organisational</a:t>
            </a:r>
            <a:r>
              <a:rPr lang="en-US" sz="1200" dirty="0">
                <a:solidFill>
                  <a:srgbClr val="0D0D0D"/>
                </a:solidFill>
                <a:highlight>
                  <a:srgbClr val="FFFFFF"/>
                </a:highlight>
                <a:latin typeface="Arial"/>
                <a:ea typeface="+mn-lt"/>
                <a:cs typeface="Arial"/>
              </a:rPr>
              <a:t> success.</a:t>
            </a:r>
            <a:endParaRPr lang="en-US" sz="1200">
              <a:latin typeface="Arial"/>
              <a:cs typeface="Arial"/>
            </a:endParaRPr>
          </a:p>
        </p:txBody>
      </p:sp>
    </p:spTree>
    <p:extLst>
      <p:ext uri="{BB962C8B-B14F-4D97-AF65-F5344CB8AC3E}">
        <p14:creationId xmlns:p14="http://schemas.microsoft.com/office/powerpoint/2010/main" val="1678565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par>
                                <p:cTn id="9" presetID="1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p:tgtEl>
                                          <p:spTgt spid="4"/>
                                        </p:tgtEl>
                                        <p:attrNameLst>
                                          <p:attrName>ppt_y</p:attrName>
                                        </p:attrNameLst>
                                      </p:cBhvr>
                                      <p:tavLst>
                                        <p:tav tm="0">
                                          <p:val>
                                            <p:strVal val="#ppt_y+#ppt_h*1.125000"/>
                                          </p:val>
                                        </p:tav>
                                        <p:tav tm="100000">
                                          <p:val>
                                            <p:strVal val="#ppt_y"/>
                                          </p:val>
                                        </p:tav>
                                      </p:tavLst>
                                    </p:anim>
                                    <p:animEffect transition="in" filter="wipe(up)">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p:tgtEl>
                                          <p:spTgt spid="6"/>
                                        </p:tgtEl>
                                        <p:attrNameLst>
                                          <p:attrName>ppt_y</p:attrName>
                                        </p:attrNameLst>
                                      </p:cBhvr>
                                      <p:tavLst>
                                        <p:tav tm="0">
                                          <p:val>
                                            <p:strVal val="#ppt_y+#ppt_h*1.125000"/>
                                          </p:val>
                                        </p:tav>
                                        <p:tav tm="100000">
                                          <p:val>
                                            <p:strVal val="#ppt_y"/>
                                          </p:val>
                                        </p:tav>
                                      </p:tavLst>
                                    </p:anim>
                                    <p:animEffect transition="in" filter="wipe(up)">
                                      <p:cBhvr>
                                        <p:cTn id="18" dur="5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500"/>
                                        <p:tgtEl>
                                          <p:spTgt spid="9"/>
                                        </p:tgtEl>
                                        <p:attrNameLst>
                                          <p:attrName>ppt_y</p:attrName>
                                        </p:attrNameLst>
                                      </p:cBhvr>
                                      <p:tavLst>
                                        <p:tav tm="0">
                                          <p:val>
                                            <p:strVal val="#ppt_y+#ppt_h*1.125000"/>
                                          </p:val>
                                        </p:tav>
                                        <p:tav tm="100000">
                                          <p:val>
                                            <p:strVal val="#ppt_y"/>
                                          </p:val>
                                        </p:tav>
                                      </p:tavLst>
                                    </p:anim>
                                    <p:animEffect transition="in" filter="wipe(up)">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anim calcmode="lin" valueType="num">
                                      <p:cBhvr additive="base">
                                        <p:cTn id="29" dur="500"/>
                                        <p:tgtEl>
                                          <p:spTgt spid="10"/>
                                        </p:tgtEl>
                                        <p:attrNameLst>
                                          <p:attrName>ppt_y</p:attrName>
                                        </p:attrNameLst>
                                      </p:cBhvr>
                                      <p:tavLst>
                                        <p:tav tm="0">
                                          <p:val>
                                            <p:strVal val="#ppt_y+#ppt_h*1.125000"/>
                                          </p:val>
                                        </p:tav>
                                        <p:tav tm="100000">
                                          <p:val>
                                            <p:strVal val="#ppt_y"/>
                                          </p:val>
                                        </p:tav>
                                      </p:tavLst>
                                    </p:anim>
                                    <p:animEffect transition="in" filter="wipe(up)">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2" presetClass="entr" presetSubtype="4"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 calcmode="lin" valueType="num">
                                      <p:cBhvr additive="base">
                                        <p:cTn id="35" dur="500"/>
                                        <p:tgtEl>
                                          <p:spTgt spid="11"/>
                                        </p:tgtEl>
                                        <p:attrNameLst>
                                          <p:attrName>ppt_y</p:attrName>
                                        </p:attrNameLst>
                                      </p:cBhvr>
                                      <p:tavLst>
                                        <p:tav tm="0">
                                          <p:val>
                                            <p:strVal val="#ppt_y+#ppt_h*1.125000"/>
                                          </p:val>
                                        </p:tav>
                                        <p:tav tm="100000">
                                          <p:val>
                                            <p:strVal val="#ppt_y"/>
                                          </p:val>
                                        </p:tav>
                                      </p:tavLst>
                                    </p:anim>
                                    <p:animEffect transition="in" filter="wipe(up)">
                                      <p:cBhvr>
                                        <p:cTn id="3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10"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638282C-4745-C819-C402-45595F9D29A7}"/>
              </a:ext>
            </a:extLst>
          </p:cNvPr>
          <p:cNvSpPr>
            <a:spLocks noGrp="1"/>
          </p:cNvSpPr>
          <p:nvPr>
            <p:ph type="body" sz="quarter" idx="15"/>
          </p:nvPr>
        </p:nvSpPr>
        <p:spPr>
          <a:xfrm>
            <a:off x="108528" y="271318"/>
            <a:ext cx="10617488" cy="1014413"/>
          </a:xfrm>
        </p:spPr>
        <p:txBody>
          <a:bodyPr/>
          <a:lstStyle/>
          <a:p>
            <a:pPr algn="just"/>
            <a:r>
              <a:rPr lang="en-US" sz="3600" b="1" u="sng" dirty="0">
                <a:latin typeface="Arial"/>
                <a:cs typeface="Arial"/>
              </a:rPr>
              <a:t>Recruitment challenges- the external market</a:t>
            </a:r>
            <a:r>
              <a:rPr lang="en-US" b="1" u="sng" dirty="0"/>
              <a:t> </a:t>
            </a:r>
          </a:p>
        </p:txBody>
      </p:sp>
      <p:sp>
        <p:nvSpPr>
          <p:cNvPr id="6" name="TextBox 5">
            <a:extLst>
              <a:ext uri="{FF2B5EF4-FFF2-40B4-BE49-F238E27FC236}">
                <a16:creationId xmlns:a16="http://schemas.microsoft.com/office/drawing/2014/main" id="{C8E2435D-27F8-06EC-CA69-64B05E9F9F80}"/>
              </a:ext>
            </a:extLst>
          </p:cNvPr>
          <p:cNvSpPr txBox="1"/>
          <p:nvPr/>
        </p:nvSpPr>
        <p:spPr>
          <a:xfrm>
            <a:off x="110836" y="1717964"/>
            <a:ext cx="9725890"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ea typeface="+mn-lt"/>
                <a:cs typeface="Arial"/>
              </a:rPr>
              <a:t>The recruitment process can be affected by a shortage of candidates who possess the specific qualifications required by organisations, particularly where there are significant gaps in skills and professional competencies. In such circumstances, organisations may need to take a more active role in employee education and development. This is especially important when companies are unable to recruit experienced specialists and therefore employ individuals who possess only basic professional skills and the necessary qualifications. As a result, organisations may incur additional costs because newly recruited employees require further training and development during the early stages of their employment.</a:t>
            </a:r>
            <a:r>
              <a:rPr lang="en-US" sz="1200" b="1" dirty="0">
                <a:latin typeface="Arial"/>
                <a:ea typeface="+mn-lt"/>
                <a:cs typeface="Arial"/>
              </a:rPr>
              <a:t> However, investment in employee training can also contribute to the longer-term development of the organisation (Sobocka-Szczapa, 2018).</a:t>
            </a:r>
          </a:p>
          <a:p>
            <a:pPr algn="l"/>
            <a:endParaRPr lang="en-US" dirty="0"/>
          </a:p>
        </p:txBody>
      </p:sp>
      <p:graphicFrame>
        <p:nvGraphicFramePr>
          <p:cNvPr id="7" name="Table 6">
            <a:extLst>
              <a:ext uri="{FF2B5EF4-FFF2-40B4-BE49-F238E27FC236}">
                <a16:creationId xmlns:a16="http://schemas.microsoft.com/office/drawing/2014/main" id="{29843D5C-6964-666F-7C1B-25D2D836F131}"/>
              </a:ext>
            </a:extLst>
          </p:cNvPr>
          <p:cNvGraphicFramePr>
            <a:graphicFrameLocks noGrp="1"/>
          </p:cNvGraphicFramePr>
          <p:nvPr>
            <p:extLst>
              <p:ext uri="{D42A27DB-BD31-4B8C-83A1-F6EECF244321}">
                <p14:modId xmlns:p14="http://schemas.microsoft.com/office/powerpoint/2010/main" val="2070552257"/>
              </p:ext>
            </p:extLst>
          </p:nvPr>
        </p:nvGraphicFramePr>
        <p:xfrm>
          <a:off x="113607" y="3230048"/>
          <a:ext cx="8168640" cy="222504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3419867604"/>
                    </a:ext>
                  </a:extLst>
                </a:gridCol>
                <a:gridCol w="4084320">
                  <a:extLst>
                    <a:ext uri="{9D8B030D-6E8A-4147-A177-3AD203B41FA5}">
                      <a16:colId xmlns:a16="http://schemas.microsoft.com/office/drawing/2014/main" val="3010100421"/>
                    </a:ext>
                  </a:extLst>
                </a:gridCol>
              </a:tblGrid>
              <a:tr h="370840">
                <a:tc>
                  <a:txBody>
                    <a:bodyPr/>
                    <a:lstStyle/>
                    <a:p>
                      <a:r>
                        <a:rPr lang="en-US" sz="1200" u="sng" dirty="0">
                          <a:solidFill>
                            <a:schemeClr val="tx1"/>
                          </a:solidFill>
                          <a:latin typeface="Arial"/>
                          <a:cs typeface="Arial"/>
                        </a:rPr>
                        <a:t>External market challenge </a:t>
                      </a:r>
                    </a:p>
                  </a:txBody>
                  <a:tcPr/>
                </a:tc>
                <a:tc>
                  <a:txBody>
                    <a:bodyPr/>
                    <a:lstStyle/>
                    <a:p>
                      <a:r>
                        <a:rPr lang="en-US" sz="1200" u="sng" dirty="0">
                          <a:solidFill>
                            <a:schemeClr val="tx1"/>
                          </a:solidFill>
                          <a:latin typeface="Arial"/>
                          <a:cs typeface="Arial"/>
                        </a:rPr>
                        <a:t>Impact on healthcare </a:t>
                      </a:r>
                    </a:p>
                  </a:txBody>
                  <a:tcPr/>
                </a:tc>
                <a:extLst>
                  <a:ext uri="{0D108BD9-81ED-4DB2-BD59-A6C34878D82A}">
                    <a16:rowId xmlns:a16="http://schemas.microsoft.com/office/drawing/2014/main" val="2653320531"/>
                  </a:ext>
                </a:extLst>
              </a:tr>
              <a:tr h="370840">
                <a:tc>
                  <a:txBody>
                    <a:bodyPr/>
                    <a:lstStyle/>
                    <a:p>
                      <a:r>
                        <a:rPr lang="en-US" sz="1200" dirty="0">
                          <a:latin typeface="Arial"/>
                          <a:cs typeface="Arial"/>
                        </a:rPr>
                        <a:t>Skills shortage </a:t>
                      </a:r>
                    </a:p>
                  </a:txBody>
                  <a:tcPr/>
                </a:tc>
                <a:tc>
                  <a:txBody>
                    <a:bodyPr/>
                    <a:lstStyle/>
                    <a:p>
                      <a:r>
                        <a:rPr lang="en-US" sz="1200" dirty="0">
                          <a:latin typeface="Arial"/>
                          <a:cs typeface="Arial"/>
                        </a:rPr>
                        <a:t>Difficult to find qualified candidates </a:t>
                      </a:r>
                    </a:p>
                  </a:txBody>
                  <a:tcPr/>
                </a:tc>
                <a:extLst>
                  <a:ext uri="{0D108BD9-81ED-4DB2-BD59-A6C34878D82A}">
                    <a16:rowId xmlns:a16="http://schemas.microsoft.com/office/drawing/2014/main" val="3603379196"/>
                  </a:ext>
                </a:extLst>
              </a:tr>
              <a:tr h="370840">
                <a:tc>
                  <a:txBody>
                    <a:bodyPr/>
                    <a:lstStyle/>
                    <a:p>
                      <a:r>
                        <a:rPr lang="en-US" sz="1200" dirty="0">
                          <a:latin typeface="Arial"/>
                          <a:cs typeface="Arial"/>
                        </a:rPr>
                        <a:t>High competition </a:t>
                      </a:r>
                    </a:p>
                  </a:txBody>
                  <a:tcPr/>
                </a:tc>
                <a:tc>
                  <a:txBody>
                    <a:bodyPr/>
                    <a:lstStyle/>
                    <a:p>
                      <a:r>
                        <a:rPr lang="en-US" sz="1200" dirty="0">
                          <a:latin typeface="Arial"/>
                          <a:cs typeface="Arial"/>
                        </a:rPr>
                        <a:t>Talent attracted by competitors </a:t>
                      </a:r>
                    </a:p>
                  </a:txBody>
                  <a:tcPr/>
                </a:tc>
                <a:extLst>
                  <a:ext uri="{0D108BD9-81ED-4DB2-BD59-A6C34878D82A}">
                    <a16:rowId xmlns:a16="http://schemas.microsoft.com/office/drawing/2014/main" val="3674665453"/>
                  </a:ext>
                </a:extLst>
              </a:tr>
              <a:tr h="370840">
                <a:tc>
                  <a:txBody>
                    <a:bodyPr/>
                    <a:lstStyle/>
                    <a:p>
                      <a:r>
                        <a:rPr lang="en-US" sz="1200" dirty="0">
                          <a:latin typeface="Arial"/>
                          <a:cs typeface="Arial"/>
                        </a:rPr>
                        <a:t>Rising salary expectation </a:t>
                      </a:r>
                    </a:p>
                  </a:txBody>
                  <a:tcPr/>
                </a:tc>
                <a:tc>
                  <a:txBody>
                    <a:bodyPr/>
                    <a:lstStyle/>
                    <a:p>
                      <a:r>
                        <a:rPr lang="en-US" sz="1200" dirty="0">
                          <a:latin typeface="Arial"/>
                          <a:cs typeface="Arial"/>
                        </a:rPr>
                        <a:t>Increased cost in recruitment </a:t>
                      </a:r>
                    </a:p>
                  </a:txBody>
                  <a:tcPr/>
                </a:tc>
                <a:extLst>
                  <a:ext uri="{0D108BD9-81ED-4DB2-BD59-A6C34878D82A}">
                    <a16:rowId xmlns:a16="http://schemas.microsoft.com/office/drawing/2014/main" val="2257156206"/>
                  </a:ext>
                </a:extLst>
              </a:tr>
              <a:tr h="370840">
                <a:tc>
                  <a:txBody>
                    <a:bodyPr/>
                    <a:lstStyle/>
                    <a:p>
                      <a:r>
                        <a:rPr lang="en-US" sz="1200" dirty="0">
                          <a:latin typeface="Arial"/>
                          <a:cs typeface="Arial"/>
                        </a:rPr>
                        <a:t>Technological change </a:t>
                      </a:r>
                    </a:p>
                  </a:txBody>
                  <a:tcPr/>
                </a:tc>
                <a:tc>
                  <a:txBody>
                    <a:bodyPr/>
                    <a:lstStyle/>
                    <a:p>
                      <a:r>
                        <a:rPr lang="en-US" sz="1200" dirty="0">
                          <a:latin typeface="Arial"/>
                          <a:cs typeface="Arial"/>
                        </a:rPr>
                        <a:t>Skills becoming outdated quickly </a:t>
                      </a:r>
                    </a:p>
                  </a:txBody>
                  <a:tcPr/>
                </a:tc>
                <a:extLst>
                  <a:ext uri="{0D108BD9-81ED-4DB2-BD59-A6C34878D82A}">
                    <a16:rowId xmlns:a16="http://schemas.microsoft.com/office/drawing/2014/main" val="3931103679"/>
                  </a:ext>
                </a:extLst>
              </a:tr>
              <a:tr h="370840">
                <a:tc>
                  <a:txBody>
                    <a:bodyPr/>
                    <a:lstStyle/>
                    <a:p>
                      <a:r>
                        <a:rPr lang="en-US" sz="1200" dirty="0">
                          <a:latin typeface="Arial"/>
                          <a:cs typeface="Arial"/>
                        </a:rPr>
                        <a:t>Flexible work demand </a:t>
                      </a:r>
                    </a:p>
                  </a:txBody>
                  <a:tcPr/>
                </a:tc>
                <a:tc>
                  <a:txBody>
                    <a:bodyPr/>
                    <a:lstStyle/>
                    <a:p>
                      <a:r>
                        <a:rPr lang="en-US" sz="1200" dirty="0">
                          <a:latin typeface="Arial"/>
                          <a:cs typeface="Arial"/>
                        </a:rPr>
                        <a:t>High expectation from employees </a:t>
                      </a:r>
                    </a:p>
                  </a:txBody>
                  <a:tcPr/>
                </a:tc>
                <a:extLst>
                  <a:ext uri="{0D108BD9-81ED-4DB2-BD59-A6C34878D82A}">
                    <a16:rowId xmlns:a16="http://schemas.microsoft.com/office/drawing/2014/main" val="1231477252"/>
                  </a:ext>
                </a:extLst>
              </a:tr>
            </a:tbl>
          </a:graphicData>
        </a:graphic>
      </p:graphicFrame>
      <p:sp>
        <p:nvSpPr>
          <p:cNvPr id="9" name="Arrow: Left 8">
            <a:extLst>
              <a:ext uri="{FF2B5EF4-FFF2-40B4-BE49-F238E27FC236}">
                <a16:creationId xmlns:a16="http://schemas.microsoft.com/office/drawing/2014/main" id="{FB2EB273-968C-885B-BCB3-2EF4C3DED03A}"/>
              </a:ext>
            </a:extLst>
          </p:cNvPr>
          <p:cNvSpPr/>
          <p:nvPr/>
        </p:nvSpPr>
        <p:spPr>
          <a:xfrm>
            <a:off x="8433458" y="2905001"/>
            <a:ext cx="3347357" cy="2435678"/>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Arial"/>
                <a:cs typeface="Arial"/>
              </a:rPr>
              <a:t>These external labour market pressures create a massive recruitment challenges, requiring </a:t>
            </a:r>
            <a:r>
              <a:rPr lang="en-US" sz="1200" dirty="0" err="1">
                <a:solidFill>
                  <a:schemeClr val="tx1"/>
                </a:solidFill>
                <a:latin typeface="Arial"/>
                <a:cs typeface="Arial"/>
              </a:rPr>
              <a:t>Healthconnect</a:t>
            </a:r>
            <a:r>
              <a:rPr lang="en-US" sz="1200" dirty="0">
                <a:solidFill>
                  <a:schemeClr val="tx1"/>
                </a:solidFill>
                <a:latin typeface="Arial"/>
                <a:cs typeface="Arial"/>
              </a:rPr>
              <a:t> UK top adopt innovative recruitment strategies </a:t>
            </a:r>
          </a:p>
        </p:txBody>
      </p:sp>
    </p:spTree>
    <p:extLst>
      <p:ext uri="{BB962C8B-B14F-4D97-AF65-F5344CB8AC3E}">
        <p14:creationId xmlns:p14="http://schemas.microsoft.com/office/powerpoint/2010/main" val="2562651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p:cTn id="15" dur="1000" fill="hold"/>
                                        <p:tgtEl>
                                          <p:spTgt spid="6"/>
                                        </p:tgtEl>
                                        <p:attrNameLst>
                                          <p:attrName>ppt_w</p:attrName>
                                        </p:attrNameLst>
                                      </p:cBhvr>
                                      <p:tavLst>
                                        <p:tav tm="0">
                                          <p:val>
                                            <p:fltVal val="0"/>
                                          </p:val>
                                        </p:tav>
                                        <p:tav tm="100000">
                                          <p:val>
                                            <p:strVal val="#ppt_w"/>
                                          </p:val>
                                        </p:tav>
                                      </p:tavLst>
                                    </p:anim>
                                    <p:anim calcmode="lin" valueType="num">
                                      <p:cBhvr>
                                        <p:cTn id="16" dur="1000" fill="hold"/>
                                        <p:tgtEl>
                                          <p:spTgt spid="6"/>
                                        </p:tgtEl>
                                        <p:attrNameLst>
                                          <p:attrName>ppt_h</p:attrName>
                                        </p:attrNameLst>
                                      </p:cBhvr>
                                      <p:tavLst>
                                        <p:tav tm="0">
                                          <p:val>
                                            <p:fltVal val="0"/>
                                          </p:val>
                                        </p:tav>
                                        <p:tav tm="100000">
                                          <p:val>
                                            <p:strVal val="#ppt_h"/>
                                          </p:val>
                                        </p:tav>
                                      </p:tavLst>
                                    </p:anim>
                                    <p:anim calcmode="lin" valueType="num">
                                      <p:cBhvr>
                                        <p:cTn id="17" dur="1000" fill="hold"/>
                                        <p:tgtEl>
                                          <p:spTgt spid="6"/>
                                        </p:tgtEl>
                                        <p:attrNameLst>
                                          <p:attrName>style.rotation</p:attrName>
                                        </p:attrNameLst>
                                      </p:cBhvr>
                                      <p:tavLst>
                                        <p:tav tm="0">
                                          <p:val>
                                            <p:fltVal val="90"/>
                                          </p:val>
                                        </p:tav>
                                        <p:tav tm="100000">
                                          <p:val>
                                            <p:fltVal val="0"/>
                                          </p:val>
                                        </p:tav>
                                      </p:tavLst>
                                    </p:anim>
                                    <p:animEffect transition="in" filter="fade">
                                      <p:cBhvr>
                                        <p:cTn id="18" dur="10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p:cTn id="23" dur="1000" fill="hold"/>
                                        <p:tgtEl>
                                          <p:spTgt spid="7"/>
                                        </p:tgtEl>
                                        <p:attrNameLst>
                                          <p:attrName>ppt_w</p:attrName>
                                        </p:attrNameLst>
                                      </p:cBhvr>
                                      <p:tavLst>
                                        <p:tav tm="0">
                                          <p:val>
                                            <p:fltVal val="0"/>
                                          </p:val>
                                        </p:tav>
                                        <p:tav tm="100000">
                                          <p:val>
                                            <p:strVal val="#ppt_w"/>
                                          </p:val>
                                        </p:tav>
                                      </p:tavLst>
                                    </p:anim>
                                    <p:anim calcmode="lin" valueType="num">
                                      <p:cBhvr>
                                        <p:cTn id="24" dur="1000" fill="hold"/>
                                        <p:tgtEl>
                                          <p:spTgt spid="7"/>
                                        </p:tgtEl>
                                        <p:attrNameLst>
                                          <p:attrName>ppt_h</p:attrName>
                                        </p:attrNameLst>
                                      </p:cBhvr>
                                      <p:tavLst>
                                        <p:tav tm="0">
                                          <p:val>
                                            <p:fltVal val="0"/>
                                          </p:val>
                                        </p:tav>
                                        <p:tav tm="100000">
                                          <p:val>
                                            <p:strVal val="#ppt_h"/>
                                          </p:val>
                                        </p:tav>
                                      </p:tavLst>
                                    </p:anim>
                                    <p:anim calcmode="lin" valueType="num">
                                      <p:cBhvr>
                                        <p:cTn id="25" dur="1000" fill="hold"/>
                                        <p:tgtEl>
                                          <p:spTgt spid="7"/>
                                        </p:tgtEl>
                                        <p:attrNameLst>
                                          <p:attrName>style.rotation</p:attrName>
                                        </p:attrNameLst>
                                      </p:cBhvr>
                                      <p:tavLst>
                                        <p:tav tm="0">
                                          <p:val>
                                            <p:fltVal val="90"/>
                                          </p:val>
                                        </p:tav>
                                        <p:tav tm="100000">
                                          <p:val>
                                            <p:fltVal val="0"/>
                                          </p:val>
                                        </p:tav>
                                      </p:tavLst>
                                    </p:anim>
                                    <p:animEffect transition="in" filter="fade">
                                      <p:cBhvr>
                                        <p:cTn id="26" dur="10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p:cTn id="31" dur="1000" fill="hold"/>
                                        <p:tgtEl>
                                          <p:spTgt spid="9"/>
                                        </p:tgtEl>
                                        <p:attrNameLst>
                                          <p:attrName>ppt_w</p:attrName>
                                        </p:attrNameLst>
                                      </p:cBhvr>
                                      <p:tavLst>
                                        <p:tav tm="0">
                                          <p:val>
                                            <p:fltVal val="0"/>
                                          </p:val>
                                        </p:tav>
                                        <p:tav tm="100000">
                                          <p:val>
                                            <p:strVal val="#ppt_w"/>
                                          </p:val>
                                        </p:tav>
                                      </p:tavLst>
                                    </p:anim>
                                    <p:anim calcmode="lin" valueType="num">
                                      <p:cBhvr>
                                        <p:cTn id="32" dur="1000" fill="hold"/>
                                        <p:tgtEl>
                                          <p:spTgt spid="9"/>
                                        </p:tgtEl>
                                        <p:attrNameLst>
                                          <p:attrName>ppt_h</p:attrName>
                                        </p:attrNameLst>
                                      </p:cBhvr>
                                      <p:tavLst>
                                        <p:tav tm="0">
                                          <p:val>
                                            <p:fltVal val="0"/>
                                          </p:val>
                                        </p:tav>
                                        <p:tav tm="100000">
                                          <p:val>
                                            <p:strVal val="#ppt_h"/>
                                          </p:val>
                                        </p:tav>
                                      </p:tavLst>
                                    </p:anim>
                                    <p:anim calcmode="lin" valueType="num">
                                      <p:cBhvr>
                                        <p:cTn id="33" dur="1000" fill="hold"/>
                                        <p:tgtEl>
                                          <p:spTgt spid="9"/>
                                        </p:tgtEl>
                                        <p:attrNameLst>
                                          <p:attrName>style.rotation</p:attrName>
                                        </p:attrNameLst>
                                      </p:cBhvr>
                                      <p:tavLst>
                                        <p:tav tm="0">
                                          <p:val>
                                            <p:fltVal val="90"/>
                                          </p:val>
                                        </p:tav>
                                        <p:tav tm="100000">
                                          <p:val>
                                            <p:fltVal val="0"/>
                                          </p:val>
                                        </p:tav>
                                      </p:tavLst>
                                    </p:anim>
                                    <p:animEffect transition="in" filter="fade">
                                      <p:cBhvr>
                                        <p:cTn id="34"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DE7BC17-31BA-43A3-7E0B-8F4D30B421B3}"/>
              </a:ext>
            </a:extLst>
          </p:cNvPr>
          <p:cNvSpPr>
            <a:spLocks noGrp="1"/>
          </p:cNvSpPr>
          <p:nvPr>
            <p:ph type="body" sz="quarter" idx="15"/>
          </p:nvPr>
        </p:nvSpPr>
        <p:spPr>
          <a:xfrm>
            <a:off x="1037772" y="368300"/>
            <a:ext cx="10521496" cy="1014413"/>
          </a:xfrm>
        </p:spPr>
        <p:txBody>
          <a:bodyPr/>
          <a:lstStyle/>
          <a:p>
            <a:pPr algn="just"/>
            <a:r>
              <a:rPr lang="en-US" sz="3600" b="1" u="sng" dirty="0">
                <a:latin typeface="Arial"/>
                <a:cs typeface="Arial"/>
              </a:rPr>
              <a:t>Recruitment methods-Internal &amp; External</a:t>
            </a:r>
            <a:r>
              <a:rPr lang="en-US" b="1" u="sng" dirty="0"/>
              <a:t> </a:t>
            </a:r>
          </a:p>
        </p:txBody>
      </p:sp>
      <p:sp>
        <p:nvSpPr>
          <p:cNvPr id="4" name="TextBox 3">
            <a:extLst>
              <a:ext uri="{FF2B5EF4-FFF2-40B4-BE49-F238E27FC236}">
                <a16:creationId xmlns:a16="http://schemas.microsoft.com/office/drawing/2014/main" id="{32773068-9368-BA0D-59A1-3C39EB8BD00C}"/>
              </a:ext>
            </a:extLst>
          </p:cNvPr>
          <p:cNvSpPr txBox="1"/>
          <p:nvPr/>
        </p:nvSpPr>
        <p:spPr>
          <a:xfrm>
            <a:off x="76200" y="1796143"/>
            <a:ext cx="67817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0D0D0D"/>
                </a:solidFill>
                <a:highlight>
                  <a:srgbClr val="FFFFFF"/>
                </a:highlight>
                <a:latin typeface="Arial"/>
                <a:ea typeface="+mn-lt"/>
                <a:cs typeface="Arial"/>
              </a:rPr>
              <a:t>An </a:t>
            </a:r>
            <a:r>
              <a:rPr lang="en-US" sz="1200" dirty="0" err="1">
                <a:solidFill>
                  <a:srgbClr val="0D0D0D"/>
                </a:solidFill>
                <a:highlight>
                  <a:srgbClr val="FFFFFF"/>
                </a:highlight>
                <a:latin typeface="Arial"/>
                <a:ea typeface="+mn-lt"/>
                <a:cs typeface="Arial"/>
              </a:rPr>
              <a:t>organisation’s</a:t>
            </a:r>
            <a:r>
              <a:rPr lang="en-US" sz="1200" dirty="0">
                <a:solidFill>
                  <a:srgbClr val="0D0D0D"/>
                </a:solidFill>
                <a:highlight>
                  <a:srgbClr val="FFFFFF"/>
                </a:highlight>
                <a:latin typeface="Arial"/>
                <a:ea typeface="+mn-lt"/>
                <a:cs typeface="Arial"/>
              </a:rPr>
              <a:t> recruitment practices can shape the types of employees it attracts and hires, as well as influencing their subsequent performance and likelihood of remaining with the </a:t>
            </a:r>
            <a:r>
              <a:rPr lang="en-US" sz="1200" dirty="0" err="1">
                <a:solidFill>
                  <a:srgbClr val="0D0D0D"/>
                </a:solidFill>
                <a:highlight>
                  <a:srgbClr val="FFFFFF"/>
                </a:highlight>
                <a:latin typeface="Arial"/>
                <a:ea typeface="+mn-lt"/>
                <a:cs typeface="Arial"/>
              </a:rPr>
              <a:t>organisation</a:t>
            </a:r>
            <a:r>
              <a:rPr lang="en-US" sz="1200" dirty="0">
                <a:solidFill>
                  <a:srgbClr val="0D0D0D"/>
                </a:solidFill>
                <a:highlight>
                  <a:srgbClr val="FFFFFF"/>
                </a:highlight>
                <a:latin typeface="Arial"/>
                <a:ea typeface="+mn-lt"/>
                <a:cs typeface="Arial"/>
              </a:rPr>
              <a:t> (</a:t>
            </a:r>
            <a:r>
              <a:rPr lang="en-US" sz="1200" dirty="0" err="1">
                <a:solidFill>
                  <a:srgbClr val="0D0D0D"/>
                </a:solidFill>
                <a:highlight>
                  <a:srgbClr val="FFFFFF"/>
                </a:highlight>
                <a:latin typeface="Arial"/>
                <a:ea typeface="+mn-lt"/>
                <a:cs typeface="Arial"/>
              </a:rPr>
              <a:t>Breaugh</a:t>
            </a:r>
            <a:r>
              <a:rPr lang="en-US" sz="1200" dirty="0">
                <a:solidFill>
                  <a:srgbClr val="0D0D0D"/>
                </a:solidFill>
                <a:highlight>
                  <a:srgbClr val="FFFFFF"/>
                </a:highlight>
                <a:latin typeface="Arial"/>
                <a:ea typeface="+mn-lt"/>
                <a:cs typeface="Arial"/>
              </a:rPr>
              <a:t>, 2013).</a:t>
            </a:r>
            <a:endParaRPr lang="en-US" sz="1200">
              <a:latin typeface="Arial"/>
              <a:cs typeface="Arial"/>
            </a:endParaRPr>
          </a:p>
        </p:txBody>
      </p:sp>
      <p:graphicFrame>
        <p:nvGraphicFramePr>
          <p:cNvPr id="5" name="Table 4">
            <a:extLst>
              <a:ext uri="{FF2B5EF4-FFF2-40B4-BE49-F238E27FC236}">
                <a16:creationId xmlns:a16="http://schemas.microsoft.com/office/drawing/2014/main" id="{7F5AD7DE-AE78-A067-0A8E-CB43A355C1E3}"/>
              </a:ext>
            </a:extLst>
          </p:cNvPr>
          <p:cNvGraphicFramePr>
            <a:graphicFrameLocks noGrp="1"/>
          </p:cNvGraphicFramePr>
          <p:nvPr>
            <p:extLst>
              <p:ext uri="{D42A27DB-BD31-4B8C-83A1-F6EECF244321}">
                <p14:modId xmlns:p14="http://schemas.microsoft.com/office/powerpoint/2010/main" val="429114940"/>
              </p:ext>
            </p:extLst>
          </p:nvPr>
        </p:nvGraphicFramePr>
        <p:xfrm>
          <a:off x="287547" y="2544792"/>
          <a:ext cx="5014221" cy="1828800"/>
        </p:xfrm>
        <a:graphic>
          <a:graphicData uri="http://schemas.openxmlformats.org/drawingml/2006/table">
            <a:tbl>
              <a:tblPr firstRow="1" bandRow="1">
                <a:tableStyleId>{5C22544A-7EE6-4342-B048-85BDC9FD1C3A}</a:tableStyleId>
              </a:tblPr>
              <a:tblGrid>
                <a:gridCol w="1663229">
                  <a:extLst>
                    <a:ext uri="{9D8B030D-6E8A-4147-A177-3AD203B41FA5}">
                      <a16:colId xmlns:a16="http://schemas.microsoft.com/office/drawing/2014/main" val="3278240638"/>
                    </a:ext>
                  </a:extLst>
                </a:gridCol>
                <a:gridCol w="1675496">
                  <a:extLst>
                    <a:ext uri="{9D8B030D-6E8A-4147-A177-3AD203B41FA5}">
                      <a16:colId xmlns:a16="http://schemas.microsoft.com/office/drawing/2014/main" val="3651913746"/>
                    </a:ext>
                  </a:extLst>
                </a:gridCol>
                <a:gridCol w="1675496">
                  <a:extLst>
                    <a:ext uri="{9D8B030D-6E8A-4147-A177-3AD203B41FA5}">
                      <a16:colId xmlns:a16="http://schemas.microsoft.com/office/drawing/2014/main" val="2349638668"/>
                    </a:ext>
                  </a:extLst>
                </a:gridCol>
              </a:tblGrid>
              <a:tr h="370840">
                <a:tc>
                  <a:txBody>
                    <a:bodyPr/>
                    <a:lstStyle/>
                    <a:p>
                      <a:r>
                        <a:rPr lang="en-US" sz="1200" u="sng" dirty="0">
                          <a:solidFill>
                            <a:schemeClr val="tx1"/>
                          </a:solidFill>
                          <a:latin typeface="Arial"/>
                          <a:cs typeface="Arial"/>
                        </a:rPr>
                        <a:t>Internal recruitment </a:t>
                      </a:r>
                    </a:p>
                    <a:p>
                      <a:pPr lvl="0">
                        <a:buNone/>
                      </a:pPr>
                      <a:r>
                        <a:rPr lang="en-US" sz="1200" u="sng" dirty="0">
                          <a:solidFill>
                            <a:schemeClr val="tx1"/>
                          </a:solidFill>
                          <a:latin typeface="Arial"/>
                          <a:cs typeface="Arial"/>
                        </a:rPr>
                        <a:t>(methods)</a:t>
                      </a:r>
                    </a:p>
                  </a:txBody>
                  <a:tcPr/>
                </a:tc>
                <a:tc>
                  <a:txBody>
                    <a:bodyPr/>
                    <a:lstStyle/>
                    <a:p>
                      <a:r>
                        <a:rPr lang="en-US" sz="1200" u="sng" dirty="0">
                          <a:solidFill>
                            <a:schemeClr val="tx1"/>
                          </a:solidFill>
                          <a:latin typeface="Arial"/>
                          <a:cs typeface="Arial"/>
                        </a:rPr>
                        <a:t>Advantages </a:t>
                      </a:r>
                    </a:p>
                  </a:txBody>
                  <a:tcPr/>
                </a:tc>
                <a:tc>
                  <a:txBody>
                    <a:bodyPr/>
                    <a:lstStyle/>
                    <a:p>
                      <a:r>
                        <a:rPr lang="en-US" sz="1200" u="sng" dirty="0">
                          <a:solidFill>
                            <a:schemeClr val="tx1"/>
                          </a:solidFill>
                          <a:latin typeface="Arial"/>
                          <a:cs typeface="Arial"/>
                        </a:rPr>
                        <a:t>Disadvantages </a:t>
                      </a:r>
                    </a:p>
                  </a:txBody>
                  <a:tcPr/>
                </a:tc>
                <a:extLst>
                  <a:ext uri="{0D108BD9-81ED-4DB2-BD59-A6C34878D82A}">
                    <a16:rowId xmlns:a16="http://schemas.microsoft.com/office/drawing/2014/main" val="1457244333"/>
                  </a:ext>
                </a:extLst>
              </a:tr>
              <a:tr h="370840">
                <a:tc>
                  <a:txBody>
                    <a:bodyPr/>
                    <a:lstStyle/>
                    <a:p>
                      <a:r>
                        <a:rPr lang="en-US" sz="1200" dirty="0">
                          <a:latin typeface="Arial"/>
                          <a:cs typeface="Arial"/>
                        </a:rPr>
                        <a:t>Promotion</a:t>
                      </a:r>
                    </a:p>
                  </a:txBody>
                  <a:tcPr/>
                </a:tc>
                <a:tc>
                  <a:txBody>
                    <a:bodyPr/>
                    <a:lstStyle/>
                    <a:p>
                      <a:r>
                        <a:rPr lang="en-US" sz="1200" dirty="0">
                          <a:latin typeface="Arial"/>
                          <a:cs typeface="Arial"/>
                        </a:rPr>
                        <a:t>Lower recruitment costs</a:t>
                      </a:r>
                    </a:p>
                  </a:txBody>
                  <a:tcPr/>
                </a:tc>
                <a:tc>
                  <a:txBody>
                    <a:bodyPr/>
                    <a:lstStyle/>
                    <a:p>
                      <a:r>
                        <a:rPr lang="en-US" sz="1200" dirty="0">
                          <a:latin typeface="Arial"/>
                          <a:cs typeface="Arial"/>
                        </a:rPr>
                        <a:t>Limited pool</a:t>
                      </a:r>
                    </a:p>
                  </a:txBody>
                  <a:tcPr/>
                </a:tc>
                <a:extLst>
                  <a:ext uri="{0D108BD9-81ED-4DB2-BD59-A6C34878D82A}">
                    <a16:rowId xmlns:a16="http://schemas.microsoft.com/office/drawing/2014/main" val="2442653154"/>
                  </a:ext>
                </a:extLst>
              </a:tr>
              <a:tr h="370840">
                <a:tc>
                  <a:txBody>
                    <a:bodyPr/>
                    <a:lstStyle/>
                    <a:p>
                      <a:r>
                        <a:rPr lang="en-US" sz="1200" dirty="0">
                          <a:latin typeface="Arial"/>
                          <a:cs typeface="Arial"/>
                        </a:rPr>
                        <a:t>Transfer </a:t>
                      </a:r>
                    </a:p>
                  </a:txBody>
                  <a:tcPr/>
                </a:tc>
                <a:tc>
                  <a:txBody>
                    <a:bodyPr/>
                    <a:lstStyle/>
                    <a:p>
                      <a:r>
                        <a:rPr lang="en-US" sz="1200" dirty="0">
                          <a:latin typeface="Arial"/>
                          <a:cs typeface="Arial"/>
                        </a:rPr>
                        <a:t>Faster process </a:t>
                      </a:r>
                    </a:p>
                  </a:txBody>
                  <a:tcPr/>
                </a:tc>
                <a:tc>
                  <a:txBody>
                    <a:bodyPr/>
                    <a:lstStyle/>
                    <a:p>
                      <a:r>
                        <a:rPr lang="en-US" sz="1200" dirty="0">
                          <a:latin typeface="Arial"/>
                          <a:cs typeface="Arial"/>
                        </a:rPr>
                        <a:t>Poential work place conflict </a:t>
                      </a:r>
                    </a:p>
                  </a:txBody>
                  <a:tcPr/>
                </a:tc>
                <a:extLst>
                  <a:ext uri="{0D108BD9-81ED-4DB2-BD59-A6C34878D82A}">
                    <a16:rowId xmlns:a16="http://schemas.microsoft.com/office/drawing/2014/main" val="3524976606"/>
                  </a:ext>
                </a:extLst>
              </a:tr>
              <a:tr h="370840">
                <a:tc>
                  <a:txBody>
                    <a:bodyPr/>
                    <a:lstStyle/>
                    <a:p>
                      <a:r>
                        <a:rPr lang="en-US" sz="1200" dirty="0">
                          <a:latin typeface="Arial"/>
                          <a:cs typeface="Arial"/>
                        </a:rPr>
                        <a:t>Succession planning </a:t>
                      </a:r>
                    </a:p>
                  </a:txBody>
                  <a:tcPr/>
                </a:tc>
                <a:tc>
                  <a:txBody>
                    <a:bodyPr/>
                    <a:lstStyle/>
                    <a:p>
                      <a:r>
                        <a:rPr lang="en-US" sz="1200" dirty="0">
                          <a:latin typeface="Arial"/>
                          <a:cs typeface="Arial"/>
                        </a:rPr>
                        <a:t>Retains business knowledge </a:t>
                      </a:r>
                    </a:p>
                  </a:txBody>
                  <a:tcPr/>
                </a:tc>
                <a:tc>
                  <a:txBody>
                    <a:bodyPr/>
                    <a:lstStyle/>
                    <a:p>
                      <a:endParaRPr lang="en-US" sz="1200" dirty="0">
                        <a:latin typeface="Arial"/>
                        <a:cs typeface="Arial"/>
                      </a:endParaRPr>
                    </a:p>
                  </a:txBody>
                  <a:tcPr/>
                </a:tc>
                <a:extLst>
                  <a:ext uri="{0D108BD9-81ED-4DB2-BD59-A6C34878D82A}">
                    <a16:rowId xmlns:a16="http://schemas.microsoft.com/office/drawing/2014/main" val="3013429578"/>
                  </a:ext>
                </a:extLst>
              </a:tr>
            </a:tbl>
          </a:graphicData>
        </a:graphic>
      </p:graphicFrame>
      <p:sp>
        <p:nvSpPr>
          <p:cNvPr id="6" name="TextBox 5">
            <a:extLst>
              <a:ext uri="{FF2B5EF4-FFF2-40B4-BE49-F238E27FC236}">
                <a16:creationId xmlns:a16="http://schemas.microsoft.com/office/drawing/2014/main" id="{CCD1B1D4-292B-933C-C0A2-36143023A9AD}"/>
              </a:ext>
            </a:extLst>
          </p:cNvPr>
          <p:cNvSpPr txBox="1"/>
          <p:nvPr/>
        </p:nvSpPr>
        <p:spPr>
          <a:xfrm>
            <a:off x="71886" y="4413849"/>
            <a:ext cx="373811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solidFill>
                  <a:srgbClr val="0D0D0D"/>
                </a:solidFill>
                <a:highlight>
                  <a:srgbClr val="FCFCFC"/>
                </a:highlight>
                <a:latin typeface="Arial"/>
                <a:cs typeface="Arial"/>
              </a:rPr>
              <a:t>Conte and Siano (2023) suggest that internal recruitment can support data-driven talent management by enabling </a:t>
            </a:r>
            <a:r>
              <a:rPr lang="en-US" sz="1200" b="1" dirty="0" err="1">
                <a:solidFill>
                  <a:srgbClr val="0D0D0D"/>
                </a:solidFill>
                <a:highlight>
                  <a:srgbClr val="FCFCFC"/>
                </a:highlight>
                <a:latin typeface="Arial"/>
                <a:cs typeface="Arial"/>
              </a:rPr>
              <a:t>organisations</a:t>
            </a:r>
            <a:r>
              <a:rPr lang="en-US" sz="1200" b="1" dirty="0">
                <a:solidFill>
                  <a:srgbClr val="0D0D0D"/>
                </a:solidFill>
                <a:highlight>
                  <a:srgbClr val="FCFCFC"/>
                </a:highlight>
                <a:latin typeface="Arial"/>
                <a:cs typeface="Arial"/>
              </a:rPr>
              <a:t> to make greater use of existing employee information and internal talent.</a:t>
            </a:r>
            <a:endParaRPr lang="en-US" sz="1200" dirty="0">
              <a:latin typeface="Arial"/>
              <a:cs typeface="Arial"/>
            </a:endParaRPr>
          </a:p>
          <a:p>
            <a:pPr algn="l"/>
            <a:endParaRPr lang="en-US" sz="1200" dirty="0">
              <a:latin typeface="Arial"/>
              <a:cs typeface="Arial"/>
            </a:endParaRPr>
          </a:p>
        </p:txBody>
      </p:sp>
      <p:graphicFrame>
        <p:nvGraphicFramePr>
          <p:cNvPr id="8" name="Table 7">
            <a:extLst>
              <a:ext uri="{FF2B5EF4-FFF2-40B4-BE49-F238E27FC236}">
                <a16:creationId xmlns:a16="http://schemas.microsoft.com/office/drawing/2014/main" id="{922E68CD-63CE-0716-ED54-727B0B71C739}"/>
              </a:ext>
            </a:extLst>
          </p:cNvPr>
          <p:cNvGraphicFramePr>
            <a:graphicFrameLocks noGrp="1"/>
          </p:cNvGraphicFramePr>
          <p:nvPr>
            <p:extLst>
              <p:ext uri="{D42A27DB-BD31-4B8C-83A1-F6EECF244321}">
                <p14:modId xmlns:p14="http://schemas.microsoft.com/office/powerpoint/2010/main" val="3585924549"/>
              </p:ext>
            </p:extLst>
          </p:nvPr>
        </p:nvGraphicFramePr>
        <p:xfrm>
          <a:off x="7648754" y="2127848"/>
          <a:ext cx="3912705" cy="2272095"/>
        </p:xfrm>
        <a:graphic>
          <a:graphicData uri="http://schemas.openxmlformats.org/drawingml/2006/table">
            <a:tbl>
              <a:tblPr firstRow="1" bandRow="1">
                <a:tableStyleId>{5C22544A-7EE6-4342-B048-85BDC9FD1C3A}</a:tableStyleId>
              </a:tblPr>
              <a:tblGrid>
                <a:gridCol w="1304235">
                  <a:extLst>
                    <a:ext uri="{9D8B030D-6E8A-4147-A177-3AD203B41FA5}">
                      <a16:colId xmlns:a16="http://schemas.microsoft.com/office/drawing/2014/main" val="2774052950"/>
                    </a:ext>
                  </a:extLst>
                </a:gridCol>
                <a:gridCol w="1304235">
                  <a:extLst>
                    <a:ext uri="{9D8B030D-6E8A-4147-A177-3AD203B41FA5}">
                      <a16:colId xmlns:a16="http://schemas.microsoft.com/office/drawing/2014/main" val="2144739866"/>
                    </a:ext>
                  </a:extLst>
                </a:gridCol>
                <a:gridCol w="1304235">
                  <a:extLst>
                    <a:ext uri="{9D8B030D-6E8A-4147-A177-3AD203B41FA5}">
                      <a16:colId xmlns:a16="http://schemas.microsoft.com/office/drawing/2014/main" val="3811576786"/>
                    </a:ext>
                  </a:extLst>
                </a:gridCol>
              </a:tblGrid>
              <a:tr h="486363">
                <a:tc>
                  <a:txBody>
                    <a:bodyPr/>
                    <a:lstStyle/>
                    <a:p>
                      <a:r>
                        <a:rPr lang="en-US" sz="1200" b="1" u="sng" dirty="0">
                          <a:solidFill>
                            <a:schemeClr val="tx1"/>
                          </a:solidFill>
                          <a:latin typeface="Arial"/>
                          <a:cs typeface="Arial"/>
                        </a:rPr>
                        <a:t>External  recruitment</a:t>
                      </a:r>
                    </a:p>
                    <a:p>
                      <a:pPr lvl="0">
                        <a:buNone/>
                      </a:pPr>
                      <a:r>
                        <a:rPr lang="en-US" sz="1200" b="1" u="sng" dirty="0">
                          <a:solidFill>
                            <a:schemeClr val="tx1"/>
                          </a:solidFill>
                          <a:latin typeface="Arial"/>
                          <a:cs typeface="Arial"/>
                        </a:rPr>
                        <a:t>(methods)</a:t>
                      </a:r>
                    </a:p>
                  </a:txBody>
                  <a:tcPr/>
                </a:tc>
                <a:tc>
                  <a:txBody>
                    <a:bodyPr/>
                    <a:lstStyle/>
                    <a:p>
                      <a:r>
                        <a:rPr lang="en-US" sz="1200" b="1" u="sng" dirty="0">
                          <a:solidFill>
                            <a:schemeClr val="tx1"/>
                          </a:solidFill>
                          <a:latin typeface="Arial"/>
                          <a:cs typeface="Arial"/>
                        </a:rPr>
                        <a:t>Advantages </a:t>
                      </a:r>
                    </a:p>
                  </a:txBody>
                  <a:tcPr/>
                </a:tc>
                <a:tc>
                  <a:txBody>
                    <a:bodyPr/>
                    <a:lstStyle/>
                    <a:p>
                      <a:r>
                        <a:rPr lang="en-US" sz="1200" b="1" u="sng" dirty="0">
                          <a:solidFill>
                            <a:schemeClr val="tx1"/>
                          </a:solidFill>
                          <a:latin typeface="Arial"/>
                          <a:cs typeface="Arial"/>
                        </a:rPr>
                        <a:t>Disadvantages </a:t>
                      </a:r>
                    </a:p>
                  </a:txBody>
                  <a:tcPr/>
                </a:tc>
                <a:extLst>
                  <a:ext uri="{0D108BD9-81ED-4DB2-BD59-A6C34878D82A}">
                    <a16:rowId xmlns:a16="http://schemas.microsoft.com/office/drawing/2014/main" val="2120550919"/>
                  </a:ext>
                </a:extLst>
              </a:tr>
              <a:tr h="475554">
                <a:tc>
                  <a:txBody>
                    <a:bodyPr/>
                    <a:lstStyle/>
                    <a:p>
                      <a:r>
                        <a:rPr lang="en-US" sz="1200" dirty="0">
                          <a:latin typeface="Arial"/>
                          <a:ea typeface="Calibri"/>
                          <a:cs typeface="Arial"/>
                        </a:rPr>
                        <a:t>Recruitment agencies </a:t>
                      </a:r>
                    </a:p>
                  </a:txBody>
                  <a:tcPr/>
                </a:tc>
                <a:tc>
                  <a:txBody>
                    <a:bodyPr/>
                    <a:lstStyle/>
                    <a:p>
                      <a:r>
                        <a:rPr lang="en-US" sz="1200" dirty="0">
                          <a:latin typeface="Arial"/>
                          <a:cs typeface="Arial"/>
                        </a:rPr>
                        <a:t>New skills and ideas </a:t>
                      </a:r>
                    </a:p>
                  </a:txBody>
                  <a:tcPr/>
                </a:tc>
                <a:tc>
                  <a:txBody>
                    <a:bodyPr/>
                    <a:lstStyle/>
                    <a:p>
                      <a:r>
                        <a:rPr lang="en-US" sz="1200" dirty="0">
                          <a:latin typeface="Arial"/>
                          <a:cs typeface="Arial"/>
                        </a:rPr>
                        <a:t>More expensive</a:t>
                      </a:r>
                    </a:p>
                  </a:txBody>
                  <a:tcPr/>
                </a:tc>
                <a:extLst>
                  <a:ext uri="{0D108BD9-81ED-4DB2-BD59-A6C34878D82A}">
                    <a16:rowId xmlns:a16="http://schemas.microsoft.com/office/drawing/2014/main" val="803836954"/>
                  </a:ext>
                </a:extLst>
              </a:tr>
              <a:tr h="680907">
                <a:tc>
                  <a:txBody>
                    <a:bodyPr/>
                    <a:lstStyle/>
                    <a:p>
                      <a:r>
                        <a:rPr lang="en-US" sz="1200" dirty="0">
                          <a:latin typeface="Arial"/>
                          <a:cs typeface="Arial"/>
                        </a:rPr>
                        <a:t>Job board</a:t>
                      </a:r>
                    </a:p>
                  </a:txBody>
                  <a:tcPr/>
                </a:tc>
                <a:tc>
                  <a:txBody>
                    <a:bodyPr/>
                    <a:lstStyle/>
                    <a:p>
                      <a:r>
                        <a:rPr lang="en-US" sz="1200" dirty="0">
                          <a:latin typeface="Arial"/>
                          <a:cs typeface="Arial"/>
                        </a:rPr>
                        <a:t>Wider talent pool</a:t>
                      </a:r>
                    </a:p>
                  </a:txBody>
                  <a:tcPr/>
                </a:tc>
                <a:tc>
                  <a:txBody>
                    <a:bodyPr/>
                    <a:lstStyle/>
                    <a:p>
                      <a:r>
                        <a:rPr lang="en-US" sz="1200" dirty="0">
                          <a:latin typeface="Arial"/>
                          <a:cs typeface="Arial"/>
                        </a:rPr>
                        <a:t>Longer onboard process </a:t>
                      </a:r>
                    </a:p>
                  </a:txBody>
                  <a:tcPr/>
                </a:tc>
                <a:extLst>
                  <a:ext uri="{0D108BD9-81ED-4DB2-BD59-A6C34878D82A}">
                    <a16:rowId xmlns:a16="http://schemas.microsoft.com/office/drawing/2014/main" val="3636512935"/>
                  </a:ext>
                </a:extLst>
              </a:tr>
              <a:tr h="475554">
                <a:tc>
                  <a:txBody>
                    <a:bodyPr/>
                    <a:lstStyle/>
                    <a:p>
                      <a:r>
                        <a:rPr lang="en-US" sz="1200" dirty="0">
                          <a:latin typeface="Arial"/>
                          <a:cs typeface="Arial"/>
                        </a:rPr>
                        <a:t>University partnership</a:t>
                      </a:r>
                    </a:p>
                  </a:txBody>
                  <a:tcPr/>
                </a:tc>
                <a:tc>
                  <a:txBody>
                    <a:bodyPr/>
                    <a:lstStyle/>
                    <a:p>
                      <a:r>
                        <a:rPr lang="en-US" sz="1200" dirty="0">
                          <a:latin typeface="Arial"/>
                          <a:cs typeface="Arial"/>
                        </a:rPr>
                        <a:t>Increased diversity</a:t>
                      </a:r>
                    </a:p>
                  </a:txBody>
                  <a:tcPr/>
                </a:tc>
                <a:tc>
                  <a:txBody>
                    <a:bodyPr/>
                    <a:lstStyle/>
                    <a:p>
                      <a:r>
                        <a:rPr lang="en-US" sz="1200" dirty="0">
                          <a:latin typeface="Arial"/>
                          <a:cs typeface="Arial"/>
                        </a:rPr>
                        <a:t>Lack of </a:t>
                      </a:r>
                      <a:r>
                        <a:rPr lang="en-US" sz="1200" dirty="0" err="1">
                          <a:latin typeface="Arial"/>
                          <a:cs typeface="Arial"/>
                        </a:rPr>
                        <a:t>expereince</a:t>
                      </a:r>
                      <a:r>
                        <a:rPr lang="en-US" sz="1200" dirty="0">
                          <a:latin typeface="Arial"/>
                          <a:cs typeface="Arial"/>
                        </a:rPr>
                        <a:t> </a:t>
                      </a:r>
                    </a:p>
                  </a:txBody>
                  <a:tcPr/>
                </a:tc>
                <a:extLst>
                  <a:ext uri="{0D108BD9-81ED-4DB2-BD59-A6C34878D82A}">
                    <a16:rowId xmlns:a16="http://schemas.microsoft.com/office/drawing/2014/main" val="1292843675"/>
                  </a:ext>
                </a:extLst>
              </a:tr>
            </a:tbl>
          </a:graphicData>
        </a:graphic>
      </p:graphicFrame>
      <p:sp>
        <p:nvSpPr>
          <p:cNvPr id="9" name="TextBox 8">
            <a:extLst>
              <a:ext uri="{FF2B5EF4-FFF2-40B4-BE49-F238E27FC236}">
                <a16:creationId xmlns:a16="http://schemas.microsoft.com/office/drawing/2014/main" id="{665F7749-5B33-9EE3-1B56-E03716B917EA}"/>
              </a:ext>
            </a:extLst>
          </p:cNvPr>
          <p:cNvSpPr txBox="1"/>
          <p:nvPr/>
        </p:nvSpPr>
        <p:spPr>
          <a:xfrm>
            <a:off x="7461849" y="4413848"/>
            <a:ext cx="4284452"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solidFill>
                  <a:srgbClr val="0D0D0D"/>
                </a:solidFill>
                <a:highlight>
                  <a:srgbClr val="FFFFFF"/>
                </a:highlight>
                <a:latin typeface="Arial"/>
                <a:cs typeface="Arial"/>
              </a:rPr>
              <a:t>External recruitment can benefit </a:t>
            </a:r>
            <a:r>
              <a:rPr lang="en-US" sz="1200" b="1" dirty="0" err="1">
                <a:solidFill>
                  <a:srgbClr val="0D0D0D"/>
                </a:solidFill>
                <a:highlight>
                  <a:srgbClr val="FFFFFF"/>
                </a:highlight>
                <a:latin typeface="Arial"/>
                <a:cs typeface="Arial"/>
              </a:rPr>
              <a:t>organisations</a:t>
            </a:r>
            <a:r>
              <a:rPr lang="en-US" sz="1200" b="1" dirty="0">
                <a:solidFill>
                  <a:srgbClr val="0D0D0D"/>
                </a:solidFill>
                <a:highlight>
                  <a:srgbClr val="FFFFFF"/>
                </a:highlight>
                <a:latin typeface="Arial"/>
                <a:cs typeface="Arial"/>
              </a:rPr>
              <a:t> by introducing new perspectives and challenging established approaches. Taylor (2024, p. 90) argues that “fresh blood is often needed to challenge the status quo”, suggesting that recruiting externally can help </a:t>
            </a:r>
            <a:r>
              <a:rPr lang="en-US" sz="1200" b="1" dirty="0" err="1">
                <a:solidFill>
                  <a:srgbClr val="0D0D0D"/>
                </a:solidFill>
                <a:highlight>
                  <a:srgbClr val="FFFFFF"/>
                </a:highlight>
                <a:latin typeface="Arial"/>
                <a:cs typeface="Arial"/>
              </a:rPr>
              <a:t>organisations</a:t>
            </a:r>
            <a:r>
              <a:rPr lang="en-US" sz="1200" b="1" dirty="0">
                <a:solidFill>
                  <a:srgbClr val="0D0D0D"/>
                </a:solidFill>
                <a:highlight>
                  <a:srgbClr val="FFFFFF"/>
                </a:highlight>
                <a:latin typeface="Arial"/>
                <a:cs typeface="Arial"/>
              </a:rPr>
              <a:t> gain new ideas and perspectives that may not be readily available within the existing workforce.</a:t>
            </a:r>
            <a:endParaRPr lang="en-US" sz="1200">
              <a:latin typeface="Arial"/>
              <a:cs typeface="Arial"/>
            </a:endParaRPr>
          </a:p>
          <a:p>
            <a:pPr algn="l"/>
            <a:endParaRPr lang="en-US" dirty="0"/>
          </a:p>
        </p:txBody>
      </p:sp>
      <p:sp>
        <p:nvSpPr>
          <p:cNvPr id="10" name="TextBox 9">
            <a:extLst>
              <a:ext uri="{FF2B5EF4-FFF2-40B4-BE49-F238E27FC236}">
                <a16:creationId xmlns:a16="http://schemas.microsoft.com/office/drawing/2014/main" id="{52B23516-096A-AECB-2BE5-F036AEDAC4CF}"/>
              </a:ext>
            </a:extLst>
          </p:cNvPr>
          <p:cNvSpPr txBox="1"/>
          <p:nvPr/>
        </p:nvSpPr>
        <p:spPr>
          <a:xfrm>
            <a:off x="71886" y="5909093"/>
            <a:ext cx="84107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 mixture of recruiting both internally and externally allows </a:t>
            </a:r>
            <a:r>
              <a:rPr lang="en-US" dirty="0" err="1"/>
              <a:t>Healthconnect</a:t>
            </a:r>
            <a:r>
              <a:rPr lang="en-US" dirty="0"/>
              <a:t> UK to balance employee development with the acquisition of specialist skills. </a:t>
            </a:r>
          </a:p>
        </p:txBody>
      </p:sp>
    </p:spTree>
    <p:extLst>
      <p:ext uri="{BB962C8B-B14F-4D97-AF65-F5344CB8AC3E}">
        <p14:creationId xmlns:p14="http://schemas.microsoft.com/office/powerpoint/2010/main" val="401111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blinds(horizont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blinds(horizontal)">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7" presetClass="entr" presetSubtype="1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p:cTn id="37" dur="500" fill="hold"/>
                                        <p:tgtEl>
                                          <p:spTgt spid="10"/>
                                        </p:tgtEl>
                                        <p:attrNameLst>
                                          <p:attrName>ppt_w</p:attrName>
                                        </p:attrNameLst>
                                      </p:cBhvr>
                                      <p:tavLst>
                                        <p:tav tm="0">
                                          <p:val>
                                            <p:fltVal val="0"/>
                                          </p:val>
                                        </p:tav>
                                        <p:tav tm="100000">
                                          <p:val>
                                            <p:strVal val="#ppt_w"/>
                                          </p:val>
                                        </p:tav>
                                      </p:tavLst>
                                    </p:anim>
                                    <p:anim calcmode="lin" valueType="num">
                                      <p:cBhvr>
                                        <p:cTn id="38" dur="500" fill="hold"/>
                                        <p:tgtEl>
                                          <p:spTgt spid="1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P spid="9"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D8CA8F6-DD15-6E4B-D69C-7743D3D44E1E}"/>
              </a:ext>
            </a:extLst>
          </p:cNvPr>
          <p:cNvSpPr>
            <a:spLocks noGrp="1"/>
          </p:cNvSpPr>
          <p:nvPr>
            <p:ph type="body" sz="quarter" idx="15"/>
          </p:nvPr>
        </p:nvSpPr>
        <p:spPr>
          <a:xfrm>
            <a:off x="220933" y="368300"/>
            <a:ext cx="11142392" cy="1014413"/>
          </a:xfrm>
        </p:spPr>
        <p:txBody>
          <a:bodyPr>
            <a:normAutofit/>
          </a:bodyPr>
          <a:lstStyle/>
          <a:p>
            <a:pPr algn="just"/>
            <a:r>
              <a:rPr lang="en-US" sz="3600" b="1" u="sng" dirty="0">
                <a:latin typeface="Arial"/>
                <a:cs typeface="Arial"/>
              </a:rPr>
              <a:t>Recruiting methods online and social media</a:t>
            </a:r>
            <a:r>
              <a:rPr lang="en-US" sz="2400" b="1" u="sng" dirty="0">
                <a:latin typeface="Arial"/>
                <a:cs typeface="Arial"/>
              </a:rPr>
              <a:t> </a:t>
            </a:r>
            <a:endParaRPr lang="en-US" b="1" u="sng"/>
          </a:p>
        </p:txBody>
      </p:sp>
      <p:pic>
        <p:nvPicPr>
          <p:cNvPr id="4" name="Picture 3" descr="A group of logos on a black background&#10;&#10;AI-generated content may be incorrect.">
            <a:extLst>
              <a:ext uri="{FF2B5EF4-FFF2-40B4-BE49-F238E27FC236}">
                <a16:creationId xmlns:a16="http://schemas.microsoft.com/office/drawing/2014/main" id="{17F48DA1-9B3D-FF81-8D2F-4DCCDBD247F2}"/>
              </a:ext>
            </a:extLst>
          </p:cNvPr>
          <p:cNvPicPr>
            <a:picLocks noChangeAspect="1"/>
          </p:cNvPicPr>
          <p:nvPr/>
        </p:nvPicPr>
        <p:blipFill>
          <a:blip r:embed="rId2"/>
          <a:stretch>
            <a:fillRect/>
          </a:stretch>
        </p:blipFill>
        <p:spPr>
          <a:xfrm>
            <a:off x="10280296" y="387423"/>
            <a:ext cx="1698921" cy="1014296"/>
          </a:xfrm>
          <a:prstGeom prst="rect">
            <a:avLst/>
          </a:prstGeom>
          <a:solidFill>
            <a:srgbClr val="FFFFFF">
              <a:shade val="85000"/>
            </a:srgbClr>
          </a:solidFill>
          <a:ln w="190500" cap="rnd">
            <a:solidFill>
              <a:schemeClr val="tx1"/>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2" name="TextBox 1">
            <a:extLst>
              <a:ext uri="{FF2B5EF4-FFF2-40B4-BE49-F238E27FC236}">
                <a16:creationId xmlns:a16="http://schemas.microsoft.com/office/drawing/2014/main" id="{1C524FFA-0672-DC44-761B-3F3D1A05EADD}"/>
              </a:ext>
            </a:extLst>
          </p:cNvPr>
          <p:cNvSpPr txBox="1"/>
          <p:nvPr/>
        </p:nvSpPr>
        <p:spPr>
          <a:xfrm>
            <a:off x="402566" y="1969698"/>
            <a:ext cx="741871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0D0D0D"/>
                </a:solidFill>
                <a:highlight>
                  <a:srgbClr val="FFFFFF"/>
                </a:highlight>
                <a:latin typeface="Arial"/>
                <a:ea typeface="+mn-lt"/>
                <a:cs typeface="Arial"/>
              </a:rPr>
              <a:t>Social media and online platforms can provide employers with a broader source of information when recruiting candidates and may help them identify potential applicants. However, using online information in recruitment can also create concerns surrounding privacy, discrimination, bias, and the reliability of information available on social networking sites. As a result, although social media can offer potential benefits for recruitment, there is still uncertainty about how effective and appropriate it is as a selection tool (Brown &amp; Vaughn, 2011).</a:t>
            </a:r>
            <a:endParaRPr lang="en-US" sz="1200">
              <a:latin typeface="Arial"/>
              <a:cs typeface="Arial"/>
            </a:endParaRPr>
          </a:p>
        </p:txBody>
      </p:sp>
      <p:graphicFrame>
        <p:nvGraphicFramePr>
          <p:cNvPr id="5" name="Table 4">
            <a:extLst>
              <a:ext uri="{FF2B5EF4-FFF2-40B4-BE49-F238E27FC236}">
                <a16:creationId xmlns:a16="http://schemas.microsoft.com/office/drawing/2014/main" id="{8C9D026D-5766-430A-B99B-D3EECD9C93D5}"/>
              </a:ext>
            </a:extLst>
          </p:cNvPr>
          <p:cNvGraphicFramePr>
            <a:graphicFrameLocks noGrp="1"/>
          </p:cNvGraphicFramePr>
          <p:nvPr>
            <p:extLst>
              <p:ext uri="{D42A27DB-BD31-4B8C-83A1-F6EECF244321}">
                <p14:modId xmlns:p14="http://schemas.microsoft.com/office/powerpoint/2010/main" val="2157790720"/>
              </p:ext>
            </p:extLst>
          </p:nvPr>
        </p:nvGraphicFramePr>
        <p:xfrm>
          <a:off x="2011680" y="3174631"/>
          <a:ext cx="8168640" cy="2286000"/>
        </p:xfrm>
        <a:graphic>
          <a:graphicData uri="http://schemas.openxmlformats.org/drawingml/2006/table">
            <a:tbl>
              <a:tblPr firstRow="1" bandRow="1">
                <a:tableStyleId>{5C22544A-7EE6-4342-B048-85BDC9FD1C3A}</a:tableStyleId>
              </a:tblPr>
              <a:tblGrid>
                <a:gridCol w="2042160">
                  <a:extLst>
                    <a:ext uri="{9D8B030D-6E8A-4147-A177-3AD203B41FA5}">
                      <a16:colId xmlns:a16="http://schemas.microsoft.com/office/drawing/2014/main" val="846205786"/>
                    </a:ext>
                  </a:extLst>
                </a:gridCol>
                <a:gridCol w="2042160">
                  <a:extLst>
                    <a:ext uri="{9D8B030D-6E8A-4147-A177-3AD203B41FA5}">
                      <a16:colId xmlns:a16="http://schemas.microsoft.com/office/drawing/2014/main" val="264837351"/>
                    </a:ext>
                  </a:extLst>
                </a:gridCol>
                <a:gridCol w="2042160">
                  <a:extLst>
                    <a:ext uri="{9D8B030D-6E8A-4147-A177-3AD203B41FA5}">
                      <a16:colId xmlns:a16="http://schemas.microsoft.com/office/drawing/2014/main" val="3695761982"/>
                    </a:ext>
                  </a:extLst>
                </a:gridCol>
                <a:gridCol w="2042160">
                  <a:extLst>
                    <a:ext uri="{9D8B030D-6E8A-4147-A177-3AD203B41FA5}">
                      <a16:colId xmlns:a16="http://schemas.microsoft.com/office/drawing/2014/main" val="2117683764"/>
                    </a:ext>
                  </a:extLst>
                </a:gridCol>
              </a:tblGrid>
              <a:tr h="370840">
                <a:tc>
                  <a:txBody>
                    <a:bodyPr/>
                    <a:lstStyle/>
                    <a:p>
                      <a:r>
                        <a:rPr lang="en-US" sz="1200" u="sng" dirty="0">
                          <a:solidFill>
                            <a:schemeClr val="tx1"/>
                          </a:solidFill>
                          <a:latin typeface="Arial"/>
                          <a:cs typeface="Arial"/>
                        </a:rPr>
                        <a:t>Online recruitment platforms </a:t>
                      </a:r>
                    </a:p>
                  </a:txBody>
                  <a:tcPr/>
                </a:tc>
                <a:tc>
                  <a:txBody>
                    <a:bodyPr/>
                    <a:lstStyle/>
                    <a:p>
                      <a:r>
                        <a:rPr lang="en-US" sz="1200" u="sng" dirty="0">
                          <a:solidFill>
                            <a:schemeClr val="tx1"/>
                          </a:solidFill>
                          <a:latin typeface="Arial"/>
                          <a:cs typeface="Arial"/>
                        </a:rPr>
                        <a:t>Social media platforms </a:t>
                      </a:r>
                    </a:p>
                  </a:txBody>
                  <a:tcPr/>
                </a:tc>
                <a:tc>
                  <a:txBody>
                    <a:bodyPr/>
                    <a:lstStyle/>
                    <a:p>
                      <a:r>
                        <a:rPr lang="en-US" sz="1200" u="sng" dirty="0">
                          <a:solidFill>
                            <a:schemeClr val="tx1"/>
                          </a:solidFill>
                          <a:latin typeface="Arial"/>
                          <a:cs typeface="Arial"/>
                        </a:rPr>
                        <a:t>Advantages </a:t>
                      </a:r>
                    </a:p>
                  </a:txBody>
                  <a:tcPr/>
                </a:tc>
                <a:tc>
                  <a:txBody>
                    <a:bodyPr/>
                    <a:lstStyle/>
                    <a:p>
                      <a:r>
                        <a:rPr lang="en-US" sz="1200" u="sng" dirty="0">
                          <a:solidFill>
                            <a:schemeClr val="tx1"/>
                          </a:solidFill>
                          <a:latin typeface="Arial"/>
                          <a:cs typeface="Arial"/>
                        </a:rPr>
                        <a:t>Disadvantages </a:t>
                      </a:r>
                    </a:p>
                  </a:txBody>
                  <a:tcPr/>
                </a:tc>
                <a:extLst>
                  <a:ext uri="{0D108BD9-81ED-4DB2-BD59-A6C34878D82A}">
                    <a16:rowId xmlns:a16="http://schemas.microsoft.com/office/drawing/2014/main" val="482811966"/>
                  </a:ext>
                </a:extLst>
              </a:tr>
              <a:tr h="370840">
                <a:tc>
                  <a:txBody>
                    <a:bodyPr/>
                    <a:lstStyle/>
                    <a:p>
                      <a:r>
                        <a:rPr lang="en-US" sz="1200" dirty="0" err="1">
                          <a:solidFill>
                            <a:schemeClr val="tx1"/>
                          </a:solidFill>
                          <a:latin typeface="Arial"/>
                          <a:cs typeface="Arial"/>
                        </a:rPr>
                        <a:t>Linkedin</a:t>
                      </a:r>
                      <a:r>
                        <a:rPr lang="en-US" sz="1200" dirty="0">
                          <a:solidFill>
                            <a:schemeClr val="tx1"/>
                          </a:solidFill>
                          <a:latin typeface="Arial"/>
                          <a:cs typeface="Arial"/>
                        </a:rPr>
                        <a:t> </a:t>
                      </a:r>
                    </a:p>
                  </a:txBody>
                  <a:tcPr/>
                </a:tc>
                <a:tc>
                  <a:txBody>
                    <a:bodyPr/>
                    <a:lstStyle/>
                    <a:p>
                      <a:r>
                        <a:rPr lang="en-US" sz="1200" dirty="0" err="1">
                          <a:solidFill>
                            <a:schemeClr val="tx1"/>
                          </a:solidFill>
                          <a:latin typeface="Arial"/>
                          <a:cs typeface="Arial"/>
                        </a:rPr>
                        <a:t>Linkedin</a:t>
                      </a:r>
                      <a:r>
                        <a:rPr lang="en-US" sz="1200" dirty="0">
                          <a:solidFill>
                            <a:schemeClr val="tx1"/>
                          </a:solidFill>
                          <a:latin typeface="Arial"/>
                          <a:cs typeface="Arial"/>
                        </a:rPr>
                        <a:t> </a:t>
                      </a:r>
                    </a:p>
                  </a:txBody>
                  <a:tcPr/>
                </a:tc>
                <a:tc>
                  <a:txBody>
                    <a:bodyPr/>
                    <a:lstStyle/>
                    <a:p>
                      <a:r>
                        <a:rPr lang="en-US" sz="1200" dirty="0">
                          <a:solidFill>
                            <a:schemeClr val="tx1"/>
                          </a:solidFill>
                          <a:latin typeface="Arial"/>
                          <a:cs typeface="Arial"/>
                        </a:rPr>
                        <a:t>Wider audience reach</a:t>
                      </a:r>
                    </a:p>
                  </a:txBody>
                  <a:tcPr/>
                </a:tc>
                <a:tc>
                  <a:txBody>
                    <a:bodyPr/>
                    <a:lstStyle/>
                    <a:p>
                      <a:r>
                        <a:rPr lang="en-US" sz="1200" dirty="0">
                          <a:solidFill>
                            <a:schemeClr val="tx1"/>
                          </a:solidFill>
                          <a:latin typeface="Arial"/>
                          <a:cs typeface="Arial"/>
                        </a:rPr>
                        <a:t>High application volume/overload </a:t>
                      </a:r>
                    </a:p>
                  </a:txBody>
                  <a:tcPr/>
                </a:tc>
                <a:extLst>
                  <a:ext uri="{0D108BD9-81ED-4DB2-BD59-A6C34878D82A}">
                    <a16:rowId xmlns:a16="http://schemas.microsoft.com/office/drawing/2014/main" val="3029182413"/>
                  </a:ext>
                </a:extLst>
              </a:tr>
              <a:tr h="370840">
                <a:tc>
                  <a:txBody>
                    <a:bodyPr/>
                    <a:lstStyle/>
                    <a:p>
                      <a:r>
                        <a:rPr lang="en-US" sz="1200" dirty="0">
                          <a:solidFill>
                            <a:schemeClr val="tx1"/>
                          </a:solidFill>
                          <a:latin typeface="Arial"/>
                          <a:cs typeface="Arial"/>
                        </a:rPr>
                        <a:t>NHS jobs </a:t>
                      </a:r>
                    </a:p>
                  </a:txBody>
                  <a:tcPr/>
                </a:tc>
                <a:tc>
                  <a:txBody>
                    <a:bodyPr/>
                    <a:lstStyle/>
                    <a:p>
                      <a:r>
                        <a:rPr lang="en-US" sz="1200" dirty="0">
                          <a:solidFill>
                            <a:schemeClr val="tx1"/>
                          </a:solidFill>
                          <a:latin typeface="Arial"/>
                          <a:cs typeface="Arial"/>
                        </a:rPr>
                        <a:t>Facebook</a:t>
                      </a:r>
                    </a:p>
                  </a:txBody>
                  <a:tcPr/>
                </a:tc>
                <a:tc>
                  <a:txBody>
                    <a:bodyPr/>
                    <a:lstStyle/>
                    <a:p>
                      <a:r>
                        <a:rPr lang="en-US" sz="1200" dirty="0">
                          <a:solidFill>
                            <a:schemeClr val="tx1"/>
                          </a:solidFill>
                          <a:latin typeface="Arial"/>
                          <a:cs typeface="Arial"/>
                        </a:rPr>
                        <a:t>Faster recruitment process </a:t>
                      </a:r>
                    </a:p>
                  </a:txBody>
                  <a:tcPr/>
                </a:tc>
                <a:tc>
                  <a:txBody>
                    <a:bodyPr/>
                    <a:lstStyle/>
                    <a:p>
                      <a:r>
                        <a:rPr lang="en-US" sz="1200" dirty="0">
                          <a:solidFill>
                            <a:schemeClr val="tx1"/>
                          </a:solidFill>
                          <a:latin typeface="Arial"/>
                          <a:cs typeface="Arial"/>
                        </a:rPr>
                        <a:t>Time and training investment </a:t>
                      </a:r>
                    </a:p>
                  </a:txBody>
                  <a:tcPr/>
                </a:tc>
                <a:extLst>
                  <a:ext uri="{0D108BD9-81ED-4DB2-BD59-A6C34878D82A}">
                    <a16:rowId xmlns:a16="http://schemas.microsoft.com/office/drawing/2014/main" val="232722610"/>
                  </a:ext>
                </a:extLst>
              </a:tr>
              <a:tr h="370840">
                <a:tc>
                  <a:txBody>
                    <a:bodyPr/>
                    <a:lstStyle/>
                    <a:p>
                      <a:r>
                        <a:rPr lang="en-US" sz="1200" dirty="0">
                          <a:solidFill>
                            <a:schemeClr val="tx1"/>
                          </a:solidFill>
                          <a:latin typeface="Arial"/>
                          <a:cs typeface="Arial"/>
                        </a:rPr>
                        <a:t>Indeed </a:t>
                      </a:r>
                    </a:p>
                  </a:txBody>
                  <a:tcPr/>
                </a:tc>
                <a:tc>
                  <a:txBody>
                    <a:bodyPr/>
                    <a:lstStyle/>
                    <a:p>
                      <a:r>
                        <a:rPr lang="en-US" sz="1200" dirty="0">
                          <a:solidFill>
                            <a:schemeClr val="tx1"/>
                          </a:solidFill>
                          <a:latin typeface="Arial"/>
                          <a:cs typeface="Arial"/>
                        </a:rPr>
                        <a:t>Instagram </a:t>
                      </a:r>
                    </a:p>
                  </a:txBody>
                  <a:tcPr/>
                </a:tc>
                <a:tc>
                  <a:txBody>
                    <a:bodyPr/>
                    <a:lstStyle/>
                    <a:p>
                      <a:r>
                        <a:rPr lang="en-US" sz="1200" dirty="0">
                          <a:solidFill>
                            <a:schemeClr val="tx1"/>
                          </a:solidFill>
                          <a:latin typeface="Arial"/>
                          <a:cs typeface="Arial"/>
                        </a:rPr>
                        <a:t>Cost effective </a:t>
                      </a:r>
                    </a:p>
                  </a:txBody>
                  <a:tcPr/>
                </a:tc>
                <a:tc>
                  <a:txBody>
                    <a:bodyPr/>
                    <a:lstStyle/>
                    <a:p>
                      <a:r>
                        <a:rPr lang="en-US" sz="1200" dirty="0">
                          <a:solidFill>
                            <a:schemeClr val="tx1"/>
                          </a:solidFill>
                          <a:latin typeface="Arial"/>
                          <a:cs typeface="Arial"/>
                        </a:rPr>
                        <a:t>Digital exclusion of some applicants </a:t>
                      </a:r>
                    </a:p>
                  </a:txBody>
                  <a:tcPr/>
                </a:tc>
                <a:extLst>
                  <a:ext uri="{0D108BD9-81ED-4DB2-BD59-A6C34878D82A}">
                    <a16:rowId xmlns:a16="http://schemas.microsoft.com/office/drawing/2014/main" val="941790304"/>
                  </a:ext>
                </a:extLst>
              </a:tr>
              <a:tr h="370840">
                <a:tc>
                  <a:txBody>
                    <a:bodyPr/>
                    <a:lstStyle/>
                    <a:p>
                      <a:r>
                        <a:rPr lang="en-US" sz="1200" dirty="0">
                          <a:solidFill>
                            <a:schemeClr val="tx1"/>
                          </a:solidFill>
                          <a:latin typeface="Arial"/>
                          <a:cs typeface="Arial"/>
                        </a:rPr>
                        <a:t>Totaljobs </a:t>
                      </a:r>
                    </a:p>
                  </a:txBody>
                  <a:tcPr/>
                </a:tc>
                <a:tc>
                  <a:txBody>
                    <a:bodyPr/>
                    <a:lstStyle/>
                    <a:p>
                      <a:r>
                        <a:rPr lang="en-US" sz="1200" dirty="0">
                          <a:solidFill>
                            <a:schemeClr val="tx1"/>
                          </a:solidFill>
                          <a:latin typeface="Arial"/>
                          <a:cs typeface="Arial"/>
                        </a:rPr>
                        <a:t>X(Twitter)</a:t>
                      </a:r>
                    </a:p>
                  </a:txBody>
                  <a:tcPr/>
                </a:tc>
                <a:tc>
                  <a:txBody>
                    <a:bodyPr/>
                    <a:lstStyle/>
                    <a:p>
                      <a:r>
                        <a:rPr lang="en-US" sz="1200" dirty="0">
                          <a:solidFill>
                            <a:schemeClr val="tx1"/>
                          </a:solidFill>
                          <a:latin typeface="Arial"/>
                          <a:cs typeface="Arial"/>
                        </a:rPr>
                        <a:t>Stronger employer branding</a:t>
                      </a:r>
                    </a:p>
                  </a:txBody>
                  <a:tcPr/>
                </a:tc>
                <a:tc>
                  <a:txBody>
                    <a:bodyPr/>
                    <a:lstStyle/>
                    <a:p>
                      <a:r>
                        <a:rPr lang="en-US" sz="1200" dirty="0">
                          <a:solidFill>
                            <a:schemeClr val="tx1"/>
                          </a:solidFill>
                          <a:latin typeface="Arial"/>
                          <a:cs typeface="Arial"/>
                        </a:rPr>
                        <a:t>Non legit profiles </a:t>
                      </a:r>
                    </a:p>
                  </a:txBody>
                  <a:tcPr/>
                </a:tc>
                <a:extLst>
                  <a:ext uri="{0D108BD9-81ED-4DB2-BD59-A6C34878D82A}">
                    <a16:rowId xmlns:a16="http://schemas.microsoft.com/office/drawing/2014/main" val="1652677592"/>
                  </a:ext>
                </a:extLst>
              </a:tr>
            </a:tbl>
          </a:graphicData>
        </a:graphic>
      </p:graphicFrame>
      <p:sp>
        <p:nvSpPr>
          <p:cNvPr id="7" name="TextBox 6">
            <a:extLst>
              <a:ext uri="{FF2B5EF4-FFF2-40B4-BE49-F238E27FC236}">
                <a16:creationId xmlns:a16="http://schemas.microsoft.com/office/drawing/2014/main" id="{A0F66F99-D991-2D84-EFD5-76B65C82A14C}"/>
              </a:ext>
            </a:extLst>
          </p:cNvPr>
          <p:cNvSpPr txBox="1"/>
          <p:nvPr/>
        </p:nvSpPr>
        <p:spPr>
          <a:xfrm>
            <a:off x="2008909" y="5569526"/>
            <a:ext cx="649778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Recruiting online is particularly effective, because </a:t>
            </a:r>
            <a:r>
              <a:rPr lang="en-US" sz="1200" dirty="0" err="1">
                <a:latin typeface="Arial"/>
                <a:cs typeface="Arial"/>
              </a:rPr>
              <a:t>HealthconnectUK</a:t>
            </a:r>
            <a:r>
              <a:rPr lang="en-US" sz="1200" dirty="0">
                <a:latin typeface="Arial"/>
                <a:cs typeface="Arial"/>
              </a:rPr>
              <a:t> operates within a technology driven sector and focuses on digitally skilled professionals </a:t>
            </a:r>
          </a:p>
        </p:txBody>
      </p:sp>
    </p:spTree>
    <p:extLst>
      <p:ext uri="{BB962C8B-B14F-4D97-AF65-F5344CB8AC3E}">
        <p14:creationId xmlns:p14="http://schemas.microsoft.com/office/powerpoint/2010/main" val="1460738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barn(inVertic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arn(inVertical)">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barn(inVertical)">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F8D6334-7D4A-1452-02CD-C4D99DDFC162}"/>
              </a:ext>
            </a:extLst>
          </p:cNvPr>
          <p:cNvSpPr>
            <a:spLocks noGrp="1"/>
          </p:cNvSpPr>
          <p:nvPr>
            <p:ph type="body" sz="quarter" idx="15"/>
          </p:nvPr>
        </p:nvSpPr>
        <p:spPr>
          <a:xfrm>
            <a:off x="1369291" y="368300"/>
            <a:ext cx="9994034" cy="1014413"/>
          </a:xfrm>
        </p:spPr>
        <p:txBody>
          <a:bodyPr/>
          <a:lstStyle/>
          <a:p>
            <a:pPr algn="just"/>
            <a:r>
              <a:rPr lang="en-US" sz="3600" b="1" u="sng" dirty="0">
                <a:latin typeface="Arial"/>
                <a:cs typeface="Arial"/>
              </a:rPr>
              <a:t>Recommendations- recruitment </a:t>
            </a:r>
          </a:p>
        </p:txBody>
      </p:sp>
      <p:sp>
        <p:nvSpPr>
          <p:cNvPr id="4" name="TextBox 3">
            <a:extLst>
              <a:ext uri="{FF2B5EF4-FFF2-40B4-BE49-F238E27FC236}">
                <a16:creationId xmlns:a16="http://schemas.microsoft.com/office/drawing/2014/main" id="{0D2AA320-4CEC-F8FB-B2B4-6AB70871AEFE}"/>
              </a:ext>
            </a:extLst>
          </p:cNvPr>
          <p:cNvSpPr txBox="1"/>
          <p:nvPr/>
        </p:nvSpPr>
        <p:spPr>
          <a:xfrm>
            <a:off x="387927" y="1981200"/>
            <a:ext cx="106264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Recommendation for </a:t>
            </a:r>
            <a:r>
              <a:rPr lang="en-US" dirty="0" err="1"/>
              <a:t>HealthconnectUK</a:t>
            </a:r>
            <a:r>
              <a:rPr lang="en-US" dirty="0"/>
              <a:t> </a:t>
            </a:r>
          </a:p>
        </p:txBody>
      </p:sp>
      <p:sp>
        <p:nvSpPr>
          <p:cNvPr id="6" name="Arrow: Right 5">
            <a:extLst>
              <a:ext uri="{FF2B5EF4-FFF2-40B4-BE49-F238E27FC236}">
                <a16:creationId xmlns:a16="http://schemas.microsoft.com/office/drawing/2014/main" id="{92D0B7E6-2C16-8BD6-CBFA-9DD21631E7EA}"/>
              </a:ext>
            </a:extLst>
          </p:cNvPr>
          <p:cNvSpPr/>
          <p:nvPr/>
        </p:nvSpPr>
        <p:spPr>
          <a:xfrm>
            <a:off x="5112326" y="1717963"/>
            <a:ext cx="2840181" cy="102523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u="sng" dirty="0">
                <a:solidFill>
                  <a:schemeClr val="tx1"/>
                </a:solidFill>
                <a:latin typeface="Arial"/>
                <a:cs typeface="Arial"/>
              </a:rPr>
              <a:t>Recommendation 1</a:t>
            </a:r>
            <a:r>
              <a:rPr lang="en-US" dirty="0"/>
              <a:t> </a:t>
            </a:r>
          </a:p>
        </p:txBody>
      </p:sp>
      <p:sp>
        <p:nvSpPr>
          <p:cNvPr id="7" name="TextBox 6">
            <a:extLst>
              <a:ext uri="{FF2B5EF4-FFF2-40B4-BE49-F238E27FC236}">
                <a16:creationId xmlns:a16="http://schemas.microsoft.com/office/drawing/2014/main" id="{EB2E872E-2096-49FD-90BB-F5CE28CEE7D7}"/>
              </a:ext>
            </a:extLst>
          </p:cNvPr>
          <p:cNvSpPr txBox="1"/>
          <p:nvPr/>
        </p:nvSpPr>
        <p:spPr>
          <a:xfrm>
            <a:off x="8354290" y="1967345"/>
            <a:ext cx="3338945"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Arial"/>
                <a:cs typeface="Arial"/>
              </a:rPr>
              <a:t>Develop a well established brand highlighting:</a:t>
            </a:r>
          </a:p>
          <a:p>
            <a:pPr marL="171450" indent="-171450">
              <a:buFont typeface="Arial"/>
              <a:buChar char="•"/>
            </a:pPr>
            <a:r>
              <a:rPr lang="en-US" sz="1200" dirty="0">
                <a:latin typeface="Arial"/>
                <a:cs typeface="Arial"/>
              </a:rPr>
              <a:t>Flexible working</a:t>
            </a:r>
          </a:p>
          <a:p>
            <a:pPr marL="171450" indent="-171450">
              <a:buFont typeface="Arial"/>
              <a:buChar char="•"/>
            </a:pPr>
            <a:r>
              <a:rPr lang="en-US" sz="1200" dirty="0">
                <a:latin typeface="Arial"/>
                <a:cs typeface="Arial"/>
              </a:rPr>
              <a:t>Career development </a:t>
            </a:r>
          </a:p>
          <a:p>
            <a:pPr marL="171450" indent="-171450">
              <a:buFont typeface="Arial"/>
              <a:buChar char="•"/>
            </a:pPr>
            <a:r>
              <a:rPr lang="en-US" sz="1200" dirty="0">
                <a:latin typeface="Arial"/>
                <a:cs typeface="Arial"/>
              </a:rPr>
              <a:t>Employee wellbeing </a:t>
            </a:r>
          </a:p>
        </p:txBody>
      </p:sp>
      <p:sp>
        <p:nvSpPr>
          <p:cNvPr id="8" name="Arrow: Right 7">
            <a:extLst>
              <a:ext uri="{FF2B5EF4-FFF2-40B4-BE49-F238E27FC236}">
                <a16:creationId xmlns:a16="http://schemas.microsoft.com/office/drawing/2014/main" id="{ED836619-1F0E-C72A-DF9F-74F74FBF10CA}"/>
              </a:ext>
            </a:extLst>
          </p:cNvPr>
          <p:cNvSpPr/>
          <p:nvPr/>
        </p:nvSpPr>
        <p:spPr>
          <a:xfrm>
            <a:off x="5112326" y="2923308"/>
            <a:ext cx="2840181" cy="102523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b="1" u="sng" dirty="0">
                <a:solidFill>
                  <a:schemeClr val="tx1"/>
                </a:solidFill>
                <a:latin typeface="Arial"/>
                <a:cs typeface="Arial"/>
              </a:rPr>
              <a:t>Recommendation 2</a:t>
            </a:r>
            <a:endParaRPr lang="en-US" dirty="0">
              <a:solidFill>
                <a:schemeClr val="tx1"/>
              </a:solidFill>
            </a:endParaRPr>
          </a:p>
        </p:txBody>
      </p:sp>
      <p:sp>
        <p:nvSpPr>
          <p:cNvPr id="9" name="TextBox 8">
            <a:extLst>
              <a:ext uri="{FF2B5EF4-FFF2-40B4-BE49-F238E27FC236}">
                <a16:creationId xmlns:a16="http://schemas.microsoft.com/office/drawing/2014/main" id="{B484D83F-D85D-1EA8-6A5A-86F702DDEC64}"/>
              </a:ext>
            </a:extLst>
          </p:cNvPr>
          <p:cNvSpPr txBox="1"/>
          <p:nvPr/>
        </p:nvSpPr>
        <p:spPr>
          <a:xfrm>
            <a:off x="8354290" y="3144981"/>
            <a:ext cx="3338945"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u="sng" dirty="0">
                <a:latin typeface="Arial"/>
                <a:cs typeface="Arial"/>
              </a:rPr>
              <a:t>I</a:t>
            </a:r>
            <a:r>
              <a:rPr lang="en-US" sz="1200" b="1" u="sng" dirty="0">
                <a:latin typeface="Arial"/>
                <a:cs typeface="Arial"/>
              </a:rPr>
              <a:t>mplement a mixture recruitment strategy:</a:t>
            </a:r>
            <a:endParaRPr lang="en-US" dirty="0"/>
          </a:p>
          <a:p>
            <a:pPr marL="171450" indent="-171450">
              <a:buFont typeface="Arial"/>
              <a:buChar char="•"/>
            </a:pPr>
            <a:r>
              <a:rPr lang="en-US" sz="1200" dirty="0">
                <a:latin typeface="Arial"/>
                <a:cs typeface="Arial"/>
              </a:rPr>
              <a:t>Recruiting internally for leadership development </a:t>
            </a:r>
          </a:p>
          <a:p>
            <a:pPr marL="171450" indent="-171450">
              <a:buFont typeface="Arial"/>
              <a:buChar char="•"/>
            </a:pPr>
            <a:r>
              <a:rPr lang="en-US" sz="1200" dirty="0">
                <a:latin typeface="Arial"/>
                <a:cs typeface="Arial"/>
              </a:rPr>
              <a:t>Recruiting externally for specialist skills </a:t>
            </a:r>
          </a:p>
        </p:txBody>
      </p:sp>
      <p:sp>
        <p:nvSpPr>
          <p:cNvPr id="11" name="Arrow: Right 10">
            <a:extLst>
              <a:ext uri="{FF2B5EF4-FFF2-40B4-BE49-F238E27FC236}">
                <a16:creationId xmlns:a16="http://schemas.microsoft.com/office/drawing/2014/main" id="{D894E179-2103-FD91-D0A3-58D87A39E86A}"/>
              </a:ext>
            </a:extLst>
          </p:cNvPr>
          <p:cNvSpPr/>
          <p:nvPr/>
        </p:nvSpPr>
        <p:spPr>
          <a:xfrm>
            <a:off x="5112326" y="4322617"/>
            <a:ext cx="2840181" cy="102523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b="1" u="sng" dirty="0">
                <a:solidFill>
                  <a:schemeClr val="tx1"/>
                </a:solidFill>
                <a:latin typeface="Arial"/>
                <a:cs typeface="Arial"/>
              </a:rPr>
              <a:t>Recommendation 3</a:t>
            </a:r>
            <a:endParaRPr lang="en-US" dirty="0">
              <a:solidFill>
                <a:schemeClr val="tx1"/>
              </a:solidFill>
            </a:endParaRPr>
          </a:p>
        </p:txBody>
      </p:sp>
      <p:sp>
        <p:nvSpPr>
          <p:cNvPr id="12" name="TextBox 11">
            <a:extLst>
              <a:ext uri="{FF2B5EF4-FFF2-40B4-BE49-F238E27FC236}">
                <a16:creationId xmlns:a16="http://schemas.microsoft.com/office/drawing/2014/main" id="{0DFC089F-F8FE-9243-208F-CFFCC5974796}"/>
              </a:ext>
            </a:extLst>
          </p:cNvPr>
          <p:cNvSpPr txBox="1"/>
          <p:nvPr/>
        </p:nvSpPr>
        <p:spPr>
          <a:xfrm>
            <a:off x="8215745" y="4461163"/>
            <a:ext cx="329738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Create a graduate and apprenticeship programme to build future talent pipelines</a:t>
            </a:r>
          </a:p>
        </p:txBody>
      </p:sp>
      <p:sp>
        <p:nvSpPr>
          <p:cNvPr id="13" name="TextBox 12">
            <a:extLst>
              <a:ext uri="{FF2B5EF4-FFF2-40B4-BE49-F238E27FC236}">
                <a16:creationId xmlns:a16="http://schemas.microsoft.com/office/drawing/2014/main" id="{D67AA1D5-5772-133A-761E-28E9F60E53D1}"/>
              </a:ext>
            </a:extLst>
          </p:cNvPr>
          <p:cNvSpPr txBox="1"/>
          <p:nvPr/>
        </p:nvSpPr>
        <p:spPr>
          <a:xfrm>
            <a:off x="595745" y="3352800"/>
            <a:ext cx="389312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u="sng" dirty="0">
                <a:latin typeface="Arial"/>
                <a:cs typeface="Arial"/>
              </a:rPr>
              <a:t>Justification</a:t>
            </a:r>
          </a:p>
          <a:p>
            <a:pPr marL="171450" indent="-171450">
              <a:buFont typeface="Wingdings"/>
              <a:buChar char="ü"/>
            </a:pPr>
            <a:r>
              <a:rPr lang="en-US" sz="1200" dirty="0">
                <a:latin typeface="Arial"/>
                <a:cs typeface="Arial"/>
              </a:rPr>
              <a:t>Reduce recruitment cost</a:t>
            </a:r>
          </a:p>
          <a:p>
            <a:pPr marL="171450" indent="-171450">
              <a:buFont typeface="Wingdings"/>
              <a:buChar char="ü"/>
            </a:pPr>
            <a:r>
              <a:rPr lang="en-US" sz="1200" dirty="0">
                <a:latin typeface="Arial"/>
                <a:cs typeface="Arial"/>
              </a:rPr>
              <a:t>Improve talent attraction </a:t>
            </a:r>
          </a:p>
          <a:p>
            <a:pPr marL="171450" indent="-171450">
              <a:buFont typeface="Wingdings"/>
              <a:buChar char="ü"/>
            </a:pPr>
            <a:r>
              <a:rPr lang="en-US" sz="1200" dirty="0">
                <a:latin typeface="Arial"/>
                <a:cs typeface="Arial"/>
              </a:rPr>
              <a:t>Address shortages in skills </a:t>
            </a:r>
          </a:p>
          <a:p>
            <a:pPr marL="171450" indent="-171450">
              <a:buFont typeface="Wingdings"/>
              <a:buChar char="ü"/>
            </a:pPr>
            <a:r>
              <a:rPr lang="en-US" sz="1200" dirty="0">
                <a:latin typeface="Arial"/>
                <a:cs typeface="Arial"/>
              </a:rPr>
              <a:t>Support long-term growth </a:t>
            </a:r>
          </a:p>
          <a:p>
            <a:pPr marL="171450" indent="-171450">
              <a:buFont typeface="Wingdings"/>
              <a:buChar char="ü"/>
            </a:pPr>
            <a:r>
              <a:rPr lang="en-US" sz="1200" dirty="0">
                <a:latin typeface="Arial"/>
                <a:cs typeface="Arial"/>
              </a:rPr>
              <a:t>Improve employee retention </a:t>
            </a:r>
          </a:p>
        </p:txBody>
      </p:sp>
    </p:spTree>
    <p:extLst>
      <p:ext uri="{BB962C8B-B14F-4D97-AF65-F5344CB8AC3E}">
        <p14:creationId xmlns:p14="http://schemas.microsoft.com/office/powerpoint/2010/main" val="1632871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heckerboard(across)">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heckerboard(across)">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checkerboard(across)">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checkerboard(across)">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checkerboard(across)">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checkerboard(across)">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checkerboard(across)">
                                      <p:cBhvr>
                                        <p:cTn id="42" dur="5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5" presetClass="entr" presetSubtype="1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checkerboard(across)">
                                      <p:cBhvr>
                                        <p:cTn id="4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animBg="1"/>
      <p:bldP spid="7" grpId="0"/>
      <p:bldP spid="8" grpId="0" animBg="1"/>
      <p:bldP spid="9" grpId="0"/>
      <p:bldP spid="11" grpId="0" animBg="1"/>
      <p:bldP spid="12" grpId="0"/>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03A54A6-3EFE-D5D9-E424-A57FD1FC337D}"/>
              </a:ext>
            </a:extLst>
          </p:cNvPr>
          <p:cNvSpPr>
            <a:spLocks noGrp="1"/>
          </p:cNvSpPr>
          <p:nvPr>
            <p:ph type="body" sz="quarter" idx="15"/>
          </p:nvPr>
        </p:nvSpPr>
        <p:spPr>
          <a:xfrm>
            <a:off x="593437" y="368300"/>
            <a:ext cx="10769888" cy="1014413"/>
          </a:xfrm>
        </p:spPr>
        <p:txBody>
          <a:bodyPr>
            <a:normAutofit/>
          </a:bodyPr>
          <a:lstStyle/>
          <a:p>
            <a:pPr algn="just"/>
            <a:r>
              <a:rPr lang="en-US" sz="3600" b="1" u="sng" dirty="0">
                <a:latin typeface="Arial"/>
                <a:cs typeface="Arial"/>
              </a:rPr>
              <a:t>Learning and development-linking training to strategy </a:t>
            </a:r>
          </a:p>
        </p:txBody>
      </p:sp>
      <p:sp>
        <p:nvSpPr>
          <p:cNvPr id="4" name="TextBox 3">
            <a:extLst>
              <a:ext uri="{FF2B5EF4-FFF2-40B4-BE49-F238E27FC236}">
                <a16:creationId xmlns:a16="http://schemas.microsoft.com/office/drawing/2014/main" id="{9EF02042-AB43-6295-3F52-D6D679FB3CFE}"/>
              </a:ext>
            </a:extLst>
          </p:cNvPr>
          <p:cNvSpPr txBox="1"/>
          <p:nvPr/>
        </p:nvSpPr>
        <p:spPr>
          <a:xfrm>
            <a:off x="136594" y="1833093"/>
            <a:ext cx="1143858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Arial"/>
                <a:cs typeface="Arial"/>
              </a:rPr>
              <a:t>Why Learning and Development Matters</a:t>
            </a:r>
          </a:p>
          <a:p>
            <a:r>
              <a:rPr lang="en-US" sz="1200" dirty="0">
                <a:latin typeface="Arial"/>
                <a:cs typeface="Arial"/>
              </a:rPr>
              <a:t>HealthconnectUK runs in a quick changing digital healthcare environment, employees require continuous development to remain effective.</a:t>
            </a:r>
          </a:p>
          <a:p>
            <a:r>
              <a:rPr lang="en-US" sz="1200" dirty="0">
                <a:latin typeface="Arial"/>
                <a:cs typeface="Arial"/>
              </a:rPr>
              <a:t> </a:t>
            </a:r>
            <a:r>
              <a:rPr lang="en-US" sz="1200" b="1" dirty="0">
                <a:solidFill>
                  <a:srgbClr val="0D0D0D"/>
                </a:solidFill>
                <a:highlight>
                  <a:srgbClr val="FCFCFC"/>
                </a:highlight>
                <a:latin typeface="Arial"/>
                <a:ea typeface="+mn-lt"/>
                <a:cs typeface="Arial"/>
              </a:rPr>
              <a:t>Sonnentag, Niessen and Ohly (2004, p. 249) emphasis that learning is an essential part of the workplace and will become increasingly important over time. Organisations should therefore encourage continuous learning and development to enable employees to adapt to changing technologies, job responsibilities and ways of working.</a:t>
            </a:r>
            <a:endParaRPr lang="en-US">
              <a:latin typeface="Arial"/>
              <a:cs typeface="Arial"/>
            </a:endParaRPr>
          </a:p>
          <a:p>
            <a:endParaRPr lang="en-US" sz="1200" b="1">
              <a:latin typeface="Arial"/>
              <a:cs typeface="Arial"/>
            </a:endParaRPr>
          </a:p>
        </p:txBody>
      </p:sp>
      <p:sp>
        <p:nvSpPr>
          <p:cNvPr id="5" name="TextBox 4">
            <a:extLst>
              <a:ext uri="{FF2B5EF4-FFF2-40B4-BE49-F238E27FC236}">
                <a16:creationId xmlns:a16="http://schemas.microsoft.com/office/drawing/2014/main" id="{C97A026A-30E9-7DB8-C311-4DFDF90ABFCE}"/>
              </a:ext>
            </a:extLst>
          </p:cNvPr>
          <p:cNvSpPr txBox="1"/>
          <p:nvPr/>
        </p:nvSpPr>
        <p:spPr>
          <a:xfrm>
            <a:off x="132090" y="2921357"/>
            <a:ext cx="373272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Arial"/>
                <a:cs typeface="Arial"/>
              </a:rPr>
              <a:t>Strategic training plan</a:t>
            </a:r>
          </a:p>
          <a:p>
            <a:pPr marL="171450" indent="-171450">
              <a:buFont typeface="Arial"/>
              <a:buChar char="•"/>
            </a:pPr>
            <a:r>
              <a:rPr lang="en-US" sz="1200" dirty="0">
                <a:latin typeface="Arial"/>
                <a:cs typeface="Arial"/>
              </a:rPr>
              <a:t>Digital healthcare technology training </a:t>
            </a:r>
          </a:p>
          <a:p>
            <a:pPr marL="171450" indent="-171450">
              <a:buFont typeface="Arial"/>
              <a:buChar char="•"/>
            </a:pPr>
            <a:r>
              <a:rPr lang="en-US" sz="1200" dirty="0">
                <a:latin typeface="Arial"/>
                <a:cs typeface="Arial"/>
              </a:rPr>
              <a:t>Awareness training cybersecurity </a:t>
            </a:r>
          </a:p>
          <a:p>
            <a:pPr marL="171450" indent="-171450">
              <a:buFont typeface="Arial"/>
              <a:buChar char="•"/>
            </a:pPr>
            <a:r>
              <a:rPr lang="en-US" sz="1200" dirty="0">
                <a:latin typeface="Arial"/>
                <a:cs typeface="Arial"/>
              </a:rPr>
              <a:t>Coaching and mentoring programmes </a:t>
            </a:r>
          </a:p>
        </p:txBody>
      </p:sp>
      <p:graphicFrame>
        <p:nvGraphicFramePr>
          <p:cNvPr id="6" name="Table 5">
            <a:extLst>
              <a:ext uri="{FF2B5EF4-FFF2-40B4-BE49-F238E27FC236}">
                <a16:creationId xmlns:a16="http://schemas.microsoft.com/office/drawing/2014/main" id="{4A20512B-4323-0C2D-3CD0-5E9C70E0F1F1}"/>
              </a:ext>
            </a:extLst>
          </p:cNvPr>
          <p:cNvGraphicFramePr>
            <a:graphicFrameLocks noGrp="1"/>
          </p:cNvGraphicFramePr>
          <p:nvPr>
            <p:extLst>
              <p:ext uri="{D42A27DB-BD31-4B8C-83A1-F6EECF244321}">
                <p14:modId xmlns:p14="http://schemas.microsoft.com/office/powerpoint/2010/main" val="3941716949"/>
              </p:ext>
            </p:extLst>
          </p:nvPr>
        </p:nvGraphicFramePr>
        <p:xfrm>
          <a:off x="3600074" y="3029840"/>
          <a:ext cx="4511022" cy="1851660"/>
        </p:xfrm>
        <a:graphic>
          <a:graphicData uri="http://schemas.openxmlformats.org/drawingml/2006/table">
            <a:tbl>
              <a:tblPr firstRow="1" bandRow="1">
                <a:tableStyleId>{5C22544A-7EE6-4342-B048-85BDC9FD1C3A}</a:tableStyleId>
              </a:tblPr>
              <a:tblGrid>
                <a:gridCol w="1503674">
                  <a:extLst>
                    <a:ext uri="{9D8B030D-6E8A-4147-A177-3AD203B41FA5}">
                      <a16:colId xmlns:a16="http://schemas.microsoft.com/office/drawing/2014/main" val="4165169712"/>
                    </a:ext>
                  </a:extLst>
                </a:gridCol>
                <a:gridCol w="1503674">
                  <a:extLst>
                    <a:ext uri="{9D8B030D-6E8A-4147-A177-3AD203B41FA5}">
                      <a16:colId xmlns:a16="http://schemas.microsoft.com/office/drawing/2014/main" val="2475226787"/>
                    </a:ext>
                  </a:extLst>
                </a:gridCol>
                <a:gridCol w="1503674">
                  <a:extLst>
                    <a:ext uri="{9D8B030D-6E8A-4147-A177-3AD203B41FA5}">
                      <a16:colId xmlns:a16="http://schemas.microsoft.com/office/drawing/2014/main" val="3472216120"/>
                    </a:ext>
                  </a:extLst>
                </a:gridCol>
              </a:tblGrid>
              <a:tr h="370840">
                <a:tc>
                  <a:txBody>
                    <a:bodyPr/>
                    <a:lstStyle/>
                    <a:p>
                      <a:r>
                        <a:rPr lang="en-US" sz="1200" b="1" u="sng" dirty="0">
                          <a:solidFill>
                            <a:schemeClr val="tx1"/>
                          </a:solidFill>
                          <a:latin typeface="Arial"/>
                          <a:cs typeface="Arial"/>
                        </a:rPr>
                        <a:t>Organisational objective </a:t>
                      </a:r>
                    </a:p>
                  </a:txBody>
                  <a:tcPr/>
                </a:tc>
                <a:tc>
                  <a:txBody>
                    <a:bodyPr/>
                    <a:lstStyle/>
                    <a:p>
                      <a:r>
                        <a:rPr lang="en-US" sz="1200" b="1" u="sng" dirty="0">
                          <a:solidFill>
                            <a:schemeClr val="tx1"/>
                          </a:solidFill>
                          <a:latin typeface="Arial"/>
                          <a:cs typeface="Arial"/>
                        </a:rPr>
                        <a:t>Training solution </a:t>
                      </a:r>
                    </a:p>
                  </a:txBody>
                  <a:tcPr/>
                </a:tc>
                <a:tc>
                  <a:txBody>
                    <a:bodyPr/>
                    <a:lstStyle/>
                    <a:p>
                      <a:r>
                        <a:rPr lang="en-US" sz="1200" b="1" u="sng" dirty="0">
                          <a:solidFill>
                            <a:schemeClr val="tx1"/>
                          </a:solidFill>
                          <a:latin typeface="Arial"/>
                          <a:cs typeface="Arial"/>
                        </a:rPr>
                        <a:t>Predicted outcome</a:t>
                      </a:r>
                    </a:p>
                  </a:txBody>
                  <a:tcPr/>
                </a:tc>
                <a:extLst>
                  <a:ext uri="{0D108BD9-81ED-4DB2-BD59-A6C34878D82A}">
                    <a16:rowId xmlns:a16="http://schemas.microsoft.com/office/drawing/2014/main" val="3320972460"/>
                  </a:ext>
                </a:extLst>
              </a:tr>
              <a:tr h="370840">
                <a:tc>
                  <a:txBody>
                    <a:bodyPr/>
                    <a:lstStyle/>
                    <a:p>
                      <a:r>
                        <a:rPr lang="en-US" sz="1050" dirty="0">
                          <a:latin typeface="Arial"/>
                          <a:cs typeface="Arial"/>
                        </a:rPr>
                        <a:t>Enhance digital health care service </a:t>
                      </a:r>
                    </a:p>
                  </a:txBody>
                  <a:tcPr/>
                </a:tc>
                <a:tc>
                  <a:txBody>
                    <a:bodyPr/>
                    <a:lstStyle/>
                    <a:p>
                      <a:r>
                        <a:rPr lang="en-US" sz="1050" dirty="0">
                          <a:latin typeface="Arial"/>
                          <a:cs typeface="Arial"/>
                        </a:rPr>
                        <a:t>Technology training </a:t>
                      </a:r>
                    </a:p>
                  </a:txBody>
                  <a:tcPr/>
                </a:tc>
                <a:tc>
                  <a:txBody>
                    <a:bodyPr/>
                    <a:lstStyle/>
                    <a:p>
                      <a:r>
                        <a:rPr lang="en-US" sz="1050" dirty="0">
                          <a:latin typeface="Arial"/>
                          <a:cs typeface="Arial"/>
                        </a:rPr>
                        <a:t>Improved quality of service </a:t>
                      </a:r>
                    </a:p>
                  </a:txBody>
                  <a:tcPr/>
                </a:tc>
                <a:extLst>
                  <a:ext uri="{0D108BD9-81ED-4DB2-BD59-A6C34878D82A}">
                    <a16:rowId xmlns:a16="http://schemas.microsoft.com/office/drawing/2014/main" val="2459993862"/>
                  </a:ext>
                </a:extLst>
              </a:tr>
              <a:tr h="370840">
                <a:tc>
                  <a:txBody>
                    <a:bodyPr/>
                    <a:lstStyle/>
                    <a:p>
                      <a:r>
                        <a:rPr lang="en-US" sz="1050" dirty="0">
                          <a:latin typeface="Arial"/>
                          <a:cs typeface="Arial"/>
                        </a:rPr>
                        <a:t>Increase employee retention </a:t>
                      </a:r>
                    </a:p>
                  </a:txBody>
                  <a:tcPr/>
                </a:tc>
                <a:tc>
                  <a:txBody>
                    <a:bodyPr/>
                    <a:lstStyle/>
                    <a:p>
                      <a:r>
                        <a:rPr lang="en-US" sz="1050" dirty="0">
                          <a:latin typeface="Arial"/>
                          <a:cs typeface="Arial"/>
                        </a:rPr>
                        <a:t>Career development programmes </a:t>
                      </a:r>
                    </a:p>
                  </a:txBody>
                  <a:tcPr/>
                </a:tc>
                <a:tc>
                  <a:txBody>
                    <a:bodyPr/>
                    <a:lstStyle/>
                    <a:p>
                      <a:r>
                        <a:rPr lang="en-US" sz="1050" dirty="0">
                          <a:latin typeface="Arial"/>
                          <a:cs typeface="Arial"/>
                        </a:rPr>
                        <a:t>Higher engagement in employees </a:t>
                      </a:r>
                    </a:p>
                  </a:txBody>
                  <a:tcPr/>
                </a:tc>
                <a:extLst>
                  <a:ext uri="{0D108BD9-81ED-4DB2-BD59-A6C34878D82A}">
                    <a16:rowId xmlns:a16="http://schemas.microsoft.com/office/drawing/2014/main" val="3403334538"/>
                  </a:ext>
                </a:extLst>
              </a:tr>
              <a:tr h="370840">
                <a:tc>
                  <a:txBody>
                    <a:bodyPr/>
                    <a:lstStyle/>
                    <a:p>
                      <a:r>
                        <a:rPr lang="en-US" sz="1050" dirty="0">
                          <a:latin typeface="Arial"/>
                          <a:cs typeface="Arial"/>
                        </a:rPr>
                        <a:t>Improve data protection</a:t>
                      </a:r>
                    </a:p>
                  </a:txBody>
                  <a:tcPr/>
                </a:tc>
                <a:tc>
                  <a:txBody>
                    <a:bodyPr/>
                    <a:lstStyle/>
                    <a:p>
                      <a:r>
                        <a:rPr lang="en-US" sz="1050" dirty="0">
                          <a:latin typeface="Arial"/>
                          <a:cs typeface="Arial"/>
                        </a:rPr>
                        <a:t>Data protection and cybersecurity awareness training </a:t>
                      </a:r>
                    </a:p>
                  </a:txBody>
                  <a:tcPr/>
                </a:tc>
                <a:tc>
                  <a:txBody>
                    <a:bodyPr/>
                    <a:lstStyle/>
                    <a:p>
                      <a:r>
                        <a:rPr lang="en-US" sz="1050" dirty="0">
                          <a:latin typeface="Arial"/>
                          <a:cs typeface="Arial"/>
                        </a:rPr>
                        <a:t>Reduced cyber risks and better data protection </a:t>
                      </a:r>
                    </a:p>
                  </a:txBody>
                  <a:tcPr/>
                </a:tc>
                <a:extLst>
                  <a:ext uri="{0D108BD9-81ED-4DB2-BD59-A6C34878D82A}">
                    <a16:rowId xmlns:a16="http://schemas.microsoft.com/office/drawing/2014/main" val="2307789028"/>
                  </a:ext>
                </a:extLst>
              </a:tr>
            </a:tbl>
          </a:graphicData>
        </a:graphic>
      </p:graphicFrame>
      <p:sp>
        <p:nvSpPr>
          <p:cNvPr id="7" name="TextBox 6">
            <a:extLst>
              <a:ext uri="{FF2B5EF4-FFF2-40B4-BE49-F238E27FC236}">
                <a16:creationId xmlns:a16="http://schemas.microsoft.com/office/drawing/2014/main" id="{86030F13-4925-F09E-7BD3-AE0B5B58C115}"/>
              </a:ext>
            </a:extLst>
          </p:cNvPr>
          <p:cNvSpPr txBox="1"/>
          <p:nvPr/>
        </p:nvSpPr>
        <p:spPr>
          <a:xfrm>
            <a:off x="3598819" y="2750134"/>
            <a:ext cx="221566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Arial"/>
                <a:ea typeface="Calibri"/>
                <a:cs typeface="Arial"/>
              </a:rPr>
              <a:t>Linking training to strategy </a:t>
            </a:r>
          </a:p>
        </p:txBody>
      </p:sp>
      <p:sp>
        <p:nvSpPr>
          <p:cNvPr id="8" name="TextBox 7">
            <a:extLst>
              <a:ext uri="{FF2B5EF4-FFF2-40B4-BE49-F238E27FC236}">
                <a16:creationId xmlns:a16="http://schemas.microsoft.com/office/drawing/2014/main" id="{31C5DCDA-3BC5-1DCC-31E2-DE6CA896E448}"/>
              </a:ext>
            </a:extLst>
          </p:cNvPr>
          <p:cNvSpPr txBox="1"/>
          <p:nvPr/>
        </p:nvSpPr>
        <p:spPr>
          <a:xfrm>
            <a:off x="8346830" y="3247292"/>
            <a:ext cx="277836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Arial"/>
                <a:ea typeface="Calibri"/>
                <a:cs typeface="Arial"/>
              </a:rPr>
              <a:t>Kolb's Experiential learning theory (1984) </a:t>
            </a:r>
          </a:p>
          <a:p>
            <a:r>
              <a:rPr lang="en-US" sz="1100" dirty="0">
                <a:latin typeface="Arial"/>
                <a:ea typeface="Calibri"/>
                <a:cs typeface="Arial"/>
              </a:rPr>
              <a:t>Employees tend to gain knowledge through a continuous cycle of:</a:t>
            </a:r>
          </a:p>
          <a:p>
            <a:pPr marL="171450" indent="-171450">
              <a:buFont typeface="Arial"/>
              <a:buChar char="•"/>
            </a:pPr>
            <a:r>
              <a:rPr lang="en-US" sz="1100" dirty="0">
                <a:latin typeface="Arial"/>
                <a:ea typeface="Calibri"/>
                <a:cs typeface="Arial"/>
              </a:rPr>
              <a:t>Reflection </a:t>
            </a:r>
          </a:p>
          <a:p>
            <a:pPr marL="171450" indent="-171450">
              <a:buFont typeface="Arial"/>
              <a:buChar char="•"/>
            </a:pPr>
            <a:r>
              <a:rPr lang="en-US" sz="1100" dirty="0">
                <a:latin typeface="Arial"/>
                <a:ea typeface="Calibri"/>
                <a:cs typeface="Arial"/>
              </a:rPr>
              <a:t>Learning </a:t>
            </a:r>
          </a:p>
          <a:p>
            <a:pPr marL="171450" indent="-171450">
              <a:buFont typeface="Arial"/>
              <a:buChar char="•"/>
            </a:pPr>
            <a:r>
              <a:rPr lang="en-US" sz="1100" dirty="0">
                <a:latin typeface="Arial"/>
                <a:ea typeface="Calibri"/>
                <a:cs typeface="Arial"/>
              </a:rPr>
              <a:t>Experience </a:t>
            </a:r>
          </a:p>
          <a:p>
            <a:pPr marL="171450" indent="-171450">
              <a:buFont typeface="Arial"/>
              <a:buChar char="•"/>
            </a:pPr>
            <a:r>
              <a:rPr lang="en-US" sz="1100" dirty="0">
                <a:latin typeface="Arial"/>
                <a:ea typeface="Calibri"/>
                <a:cs typeface="Arial"/>
              </a:rPr>
              <a:t>Application </a:t>
            </a:r>
          </a:p>
        </p:txBody>
      </p:sp>
      <p:sp>
        <p:nvSpPr>
          <p:cNvPr id="9" name="TextBox 8">
            <a:extLst>
              <a:ext uri="{FF2B5EF4-FFF2-40B4-BE49-F238E27FC236}">
                <a16:creationId xmlns:a16="http://schemas.microsoft.com/office/drawing/2014/main" id="{52AE157A-E1EF-CC56-718D-7BDC082C2D19}"/>
              </a:ext>
            </a:extLst>
          </p:cNvPr>
          <p:cNvSpPr txBox="1"/>
          <p:nvPr/>
        </p:nvSpPr>
        <p:spPr>
          <a:xfrm>
            <a:off x="1101968" y="5416061"/>
            <a:ext cx="97653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Kolb's theory is highly appropriate to healthconnectUK because employees develop skills through practical experience with digital technologies, however it also assumes employees learn effectively from experience , which may require extra help through coaching and mentoring </a:t>
            </a:r>
          </a:p>
        </p:txBody>
      </p:sp>
    </p:spTree>
    <p:extLst>
      <p:ext uri="{BB962C8B-B14F-4D97-AF65-F5344CB8AC3E}">
        <p14:creationId xmlns:p14="http://schemas.microsoft.com/office/powerpoint/2010/main" val="2724848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ox(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ox(in)">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box(in)">
                                      <p:cBhvr>
                                        <p:cTn id="22" dur="2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box(in)">
                                      <p:cBhvr>
                                        <p:cTn id="27" dur="20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box(in)">
                                      <p:cBhvr>
                                        <p:cTn id="32" dur="2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4" presetClass="entr" presetSubtype="16"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box(in)">
                                      <p:cBhvr>
                                        <p:cTn id="3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7" grpId="0"/>
      <p:bldP spid="8"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7A165EA-8529-0E42-AA22-2A61D27C053F}"/>
              </a:ext>
            </a:extLst>
          </p:cNvPr>
          <p:cNvSpPr>
            <a:spLocks noGrp="1"/>
          </p:cNvSpPr>
          <p:nvPr>
            <p:ph type="body" sz="quarter" idx="15"/>
          </p:nvPr>
        </p:nvSpPr>
        <p:spPr>
          <a:xfrm>
            <a:off x="382954" y="465992"/>
            <a:ext cx="8068252" cy="1014413"/>
          </a:xfrm>
        </p:spPr>
        <p:txBody>
          <a:bodyPr/>
          <a:lstStyle/>
          <a:p>
            <a:pPr algn="just"/>
            <a:r>
              <a:rPr lang="en-US" sz="3600" b="1" u="sng" dirty="0">
                <a:latin typeface="Arial Nova"/>
              </a:rPr>
              <a:t>Critical analysis </a:t>
            </a:r>
            <a:r>
              <a:rPr lang="en-US" sz="3600" b="1" u="sng">
                <a:latin typeface="Arial Nova"/>
              </a:rPr>
              <a:t>of HRM practices</a:t>
            </a:r>
            <a:r>
              <a:rPr lang="en-US" sz="3600" dirty="0">
                <a:latin typeface="Arial Nova"/>
              </a:rPr>
              <a:t> </a:t>
            </a:r>
            <a:endParaRPr lang="en-US"/>
          </a:p>
        </p:txBody>
      </p:sp>
      <p:sp>
        <p:nvSpPr>
          <p:cNvPr id="4" name="TextBox 3">
            <a:extLst>
              <a:ext uri="{FF2B5EF4-FFF2-40B4-BE49-F238E27FC236}">
                <a16:creationId xmlns:a16="http://schemas.microsoft.com/office/drawing/2014/main" id="{BA3D67C9-F138-70F4-C6AA-42503D9D2042}"/>
              </a:ext>
            </a:extLst>
          </p:cNvPr>
          <p:cNvSpPr txBox="1"/>
          <p:nvPr/>
        </p:nvSpPr>
        <p:spPr>
          <a:xfrm>
            <a:off x="387927" y="2078182"/>
            <a:ext cx="54725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While the proposed HRM practices offers massive benefits to </a:t>
            </a:r>
            <a:r>
              <a:rPr lang="en-US" sz="1200" dirty="0" err="1">
                <a:latin typeface="Arial"/>
                <a:cs typeface="Arial"/>
              </a:rPr>
              <a:t>HealthconnectUk</a:t>
            </a:r>
            <a:r>
              <a:rPr lang="en-US" sz="1200" dirty="0">
                <a:latin typeface="Arial"/>
                <a:cs typeface="Arial"/>
              </a:rPr>
              <a:t> </a:t>
            </a:r>
            <a:r>
              <a:rPr lang="en-US" sz="1200" dirty="0" err="1">
                <a:latin typeface="Arial"/>
                <a:cs typeface="Arial"/>
              </a:rPr>
              <a:t>however</a:t>
            </a:r>
            <a:r>
              <a:rPr lang="en-US" sz="1200" dirty="0">
                <a:latin typeface="Arial"/>
                <a:cs typeface="Arial"/>
              </a:rPr>
              <a:t> they are limitation and other approaches that really needs to be considered </a:t>
            </a:r>
          </a:p>
        </p:txBody>
      </p:sp>
      <p:pic>
        <p:nvPicPr>
          <p:cNvPr id="5" name="Picture 4">
            <a:extLst>
              <a:ext uri="{FF2B5EF4-FFF2-40B4-BE49-F238E27FC236}">
                <a16:creationId xmlns:a16="http://schemas.microsoft.com/office/drawing/2014/main" id="{E6B12EAE-ED3F-DEB6-019C-CFF024593DEA}"/>
              </a:ext>
            </a:extLst>
          </p:cNvPr>
          <p:cNvPicPr>
            <a:picLocks noChangeAspect="1"/>
          </p:cNvPicPr>
          <p:nvPr/>
        </p:nvPicPr>
        <p:blipFill>
          <a:blip r:embed="rId2"/>
          <a:stretch>
            <a:fillRect/>
          </a:stretch>
        </p:blipFill>
        <p:spPr>
          <a:xfrm>
            <a:off x="10009909" y="-1"/>
            <a:ext cx="2036619" cy="188422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6" name="TextBox 5">
            <a:extLst>
              <a:ext uri="{FF2B5EF4-FFF2-40B4-BE49-F238E27FC236}">
                <a16:creationId xmlns:a16="http://schemas.microsoft.com/office/drawing/2014/main" id="{1D256B62-E332-1EB4-F56A-4D12F7D4C10E}"/>
              </a:ext>
            </a:extLst>
          </p:cNvPr>
          <p:cNvSpPr txBox="1"/>
          <p:nvPr/>
        </p:nvSpPr>
        <p:spPr>
          <a:xfrm>
            <a:off x="6788727" y="1801090"/>
            <a:ext cx="44611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latin typeface="Arial"/>
                <a:cs typeface="Arial"/>
              </a:rPr>
              <a:t>Workforce planning and recruitment </a:t>
            </a:r>
          </a:p>
        </p:txBody>
      </p:sp>
      <p:graphicFrame>
        <p:nvGraphicFramePr>
          <p:cNvPr id="7" name="Table 6">
            <a:extLst>
              <a:ext uri="{FF2B5EF4-FFF2-40B4-BE49-F238E27FC236}">
                <a16:creationId xmlns:a16="http://schemas.microsoft.com/office/drawing/2014/main" id="{C5D3D17D-C0CB-3744-106F-3D9D178632F5}"/>
              </a:ext>
            </a:extLst>
          </p:cNvPr>
          <p:cNvGraphicFramePr>
            <a:graphicFrameLocks noGrp="1"/>
          </p:cNvGraphicFramePr>
          <p:nvPr>
            <p:extLst>
              <p:ext uri="{D42A27DB-BD31-4B8C-83A1-F6EECF244321}">
                <p14:modId xmlns:p14="http://schemas.microsoft.com/office/powerpoint/2010/main" val="3073400897"/>
              </p:ext>
            </p:extLst>
          </p:nvPr>
        </p:nvGraphicFramePr>
        <p:xfrm>
          <a:off x="6414654" y="2147454"/>
          <a:ext cx="4829658" cy="1745672"/>
        </p:xfrm>
        <a:graphic>
          <a:graphicData uri="http://schemas.openxmlformats.org/drawingml/2006/table">
            <a:tbl>
              <a:tblPr firstRow="1" bandRow="1">
                <a:tableStyleId>{5C22544A-7EE6-4342-B048-85BDC9FD1C3A}</a:tableStyleId>
              </a:tblPr>
              <a:tblGrid>
                <a:gridCol w="2414829">
                  <a:extLst>
                    <a:ext uri="{9D8B030D-6E8A-4147-A177-3AD203B41FA5}">
                      <a16:colId xmlns:a16="http://schemas.microsoft.com/office/drawing/2014/main" val="2655840792"/>
                    </a:ext>
                  </a:extLst>
                </a:gridCol>
                <a:gridCol w="2414829">
                  <a:extLst>
                    <a:ext uri="{9D8B030D-6E8A-4147-A177-3AD203B41FA5}">
                      <a16:colId xmlns:a16="http://schemas.microsoft.com/office/drawing/2014/main" val="936705528"/>
                    </a:ext>
                  </a:extLst>
                </a:gridCol>
              </a:tblGrid>
              <a:tr h="0">
                <a:tc>
                  <a:txBody>
                    <a:bodyPr/>
                    <a:lstStyle/>
                    <a:p>
                      <a:r>
                        <a:rPr lang="en-US" sz="1200" b="0" u="sng">
                          <a:solidFill>
                            <a:schemeClr val="tx1"/>
                          </a:solidFill>
                        </a:rPr>
                        <a:t>Strengths </a:t>
                      </a:r>
                      <a:endParaRPr lang="en-US" sz="1200" b="0" u="sng" dirty="0">
                        <a:solidFill>
                          <a:schemeClr val="tx1"/>
                        </a:solidFill>
                      </a:endParaRPr>
                    </a:p>
                  </a:txBody>
                  <a:tcPr/>
                </a:tc>
                <a:tc>
                  <a:txBody>
                    <a:bodyPr/>
                    <a:lstStyle/>
                    <a:p>
                      <a:r>
                        <a:rPr lang="en-US" sz="1200" b="0" u="sng" dirty="0">
                          <a:solidFill>
                            <a:schemeClr val="tx1"/>
                          </a:solidFill>
                        </a:rPr>
                        <a:t>Limi</a:t>
                      </a:r>
                      <a:r>
                        <a:rPr lang="en-US" sz="1200" b="0" u="sng">
                          <a:solidFill>
                            <a:schemeClr val="tx1"/>
                          </a:solidFill>
                        </a:rPr>
                        <a:t>tation </a:t>
                      </a:r>
                      <a:endParaRPr lang="en-US" sz="1200" b="0" u="sng" dirty="0">
                        <a:solidFill>
                          <a:schemeClr val="tx1"/>
                        </a:solidFill>
                      </a:endParaRPr>
                    </a:p>
                  </a:txBody>
                  <a:tcPr/>
                </a:tc>
                <a:extLst>
                  <a:ext uri="{0D108BD9-81ED-4DB2-BD59-A6C34878D82A}">
                    <a16:rowId xmlns:a16="http://schemas.microsoft.com/office/drawing/2014/main" val="1781792785"/>
                  </a:ext>
                </a:extLst>
              </a:tr>
              <a:tr h="309366">
                <a:tc>
                  <a:txBody>
                    <a:bodyPr/>
                    <a:lstStyle/>
                    <a:p>
                      <a:r>
                        <a:rPr lang="en-US" sz="1200" dirty="0">
                          <a:latin typeface="Arial"/>
                          <a:cs typeface="Arial"/>
                        </a:rPr>
                        <a:t>Help predicts future workforce </a:t>
                      </a:r>
                      <a:r>
                        <a:rPr lang="en-US" sz="1200">
                          <a:latin typeface="Arial"/>
                          <a:cs typeface="Arial"/>
                        </a:rPr>
                        <a:t>requirements</a:t>
                      </a:r>
                      <a:endParaRPr lang="en-US" sz="1200" dirty="0" err="1">
                        <a:latin typeface="Arial"/>
                        <a:cs typeface="Arial"/>
                      </a:endParaRPr>
                    </a:p>
                  </a:txBody>
                  <a:tcPr/>
                </a:tc>
                <a:tc>
                  <a:txBody>
                    <a:bodyPr/>
                    <a:lstStyle/>
                    <a:p>
                      <a:r>
                        <a:rPr lang="en-US" sz="1200" dirty="0">
                          <a:latin typeface="Arial"/>
                          <a:cs typeface="Arial"/>
                        </a:rPr>
                        <a:t>Workforce </a:t>
                      </a:r>
                      <a:r>
                        <a:rPr lang="en-US" sz="1200" dirty="0" err="1">
                          <a:latin typeface="Arial"/>
                          <a:cs typeface="Arial"/>
                        </a:rPr>
                        <a:t>forecasring</a:t>
                      </a:r>
                      <a:r>
                        <a:rPr lang="en-US" sz="1200" dirty="0">
                          <a:latin typeface="Arial"/>
                          <a:cs typeface="Arial"/>
                        </a:rPr>
                        <a:t> may be inaccurate due to fast change in technology </a:t>
                      </a:r>
                    </a:p>
                  </a:txBody>
                  <a:tcPr/>
                </a:tc>
                <a:extLst>
                  <a:ext uri="{0D108BD9-81ED-4DB2-BD59-A6C34878D82A}">
                    <a16:rowId xmlns:a16="http://schemas.microsoft.com/office/drawing/2014/main" val="2204975131"/>
                  </a:ext>
                </a:extLst>
              </a:tr>
              <a:tr h="221937">
                <a:tc>
                  <a:txBody>
                    <a:bodyPr/>
                    <a:lstStyle/>
                    <a:p>
                      <a:r>
                        <a:rPr lang="en-US" sz="1200" dirty="0">
                          <a:latin typeface="Arial"/>
                          <a:cs typeface="Arial"/>
                        </a:rPr>
                        <a:t>Supports </a:t>
                      </a:r>
                      <a:r>
                        <a:rPr lang="en-US" sz="1200">
                          <a:latin typeface="Arial"/>
                          <a:cs typeface="Arial"/>
                        </a:rPr>
                        <a:t>proactive</a:t>
                      </a:r>
                      <a:r>
                        <a:rPr lang="en-US" sz="1200" dirty="0">
                          <a:latin typeface="Arial"/>
                          <a:cs typeface="Arial"/>
                        </a:rPr>
                        <a:t> recruitment  and succession planning </a:t>
                      </a:r>
                    </a:p>
                  </a:txBody>
                  <a:tcPr/>
                </a:tc>
                <a:tc>
                  <a:txBody>
                    <a:bodyPr/>
                    <a:lstStyle/>
                    <a:p>
                      <a:r>
                        <a:rPr lang="en-US" sz="1200">
                          <a:latin typeface="Arial"/>
                          <a:cs typeface="Arial"/>
                        </a:rPr>
                        <a:t>Shortages in healthcare and digital technology professionals </a:t>
                      </a:r>
                      <a:endParaRPr lang="en-US" sz="1200" dirty="0">
                        <a:latin typeface="Arial"/>
                        <a:cs typeface="Arial"/>
                      </a:endParaRPr>
                    </a:p>
                  </a:txBody>
                  <a:tcPr/>
                </a:tc>
                <a:extLst>
                  <a:ext uri="{0D108BD9-81ED-4DB2-BD59-A6C34878D82A}">
                    <a16:rowId xmlns:a16="http://schemas.microsoft.com/office/drawing/2014/main" val="1644311399"/>
                  </a:ext>
                </a:extLst>
              </a:tr>
              <a:tr h="374072">
                <a:tc>
                  <a:txBody>
                    <a:bodyPr/>
                    <a:lstStyle/>
                    <a:p>
                      <a:r>
                        <a:rPr lang="en-US" sz="1200">
                          <a:latin typeface="Arial"/>
                          <a:cs typeface="Arial"/>
                        </a:rPr>
                        <a:t>Reduces  skills shortage</a:t>
                      </a:r>
                    </a:p>
                  </a:txBody>
                  <a:tcPr/>
                </a:tc>
                <a:tc>
                  <a:txBody>
                    <a:bodyPr/>
                    <a:lstStyle/>
                    <a:p>
                      <a:endParaRPr lang="en-US"/>
                    </a:p>
                  </a:txBody>
                  <a:tcPr/>
                </a:tc>
                <a:extLst>
                  <a:ext uri="{0D108BD9-81ED-4DB2-BD59-A6C34878D82A}">
                    <a16:rowId xmlns:a16="http://schemas.microsoft.com/office/drawing/2014/main" val="3797103569"/>
                  </a:ext>
                </a:extLst>
              </a:tr>
            </a:tbl>
          </a:graphicData>
        </a:graphic>
      </p:graphicFrame>
      <p:sp>
        <p:nvSpPr>
          <p:cNvPr id="8" name="TextBox 7">
            <a:extLst>
              <a:ext uri="{FF2B5EF4-FFF2-40B4-BE49-F238E27FC236}">
                <a16:creationId xmlns:a16="http://schemas.microsoft.com/office/drawing/2014/main" id="{BB674C5C-4D1B-DBD5-4C5A-3035072830F4}"/>
              </a:ext>
            </a:extLst>
          </p:cNvPr>
          <p:cNvSpPr txBox="1"/>
          <p:nvPr/>
        </p:nvSpPr>
        <p:spPr>
          <a:xfrm>
            <a:off x="1440872" y="2729345"/>
            <a:ext cx="297872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latin typeface="Arial"/>
                <a:cs typeface="Arial"/>
              </a:rPr>
              <a:t>Internal vs external </a:t>
            </a:r>
          </a:p>
        </p:txBody>
      </p:sp>
      <p:graphicFrame>
        <p:nvGraphicFramePr>
          <p:cNvPr id="9" name="Table 8">
            <a:extLst>
              <a:ext uri="{FF2B5EF4-FFF2-40B4-BE49-F238E27FC236}">
                <a16:creationId xmlns:a16="http://schemas.microsoft.com/office/drawing/2014/main" id="{45B53B63-6737-E8EA-F6D0-48635453E6D5}"/>
              </a:ext>
            </a:extLst>
          </p:cNvPr>
          <p:cNvGraphicFramePr>
            <a:graphicFrameLocks noGrp="1"/>
          </p:cNvGraphicFramePr>
          <p:nvPr>
            <p:extLst>
              <p:ext uri="{D42A27DB-BD31-4B8C-83A1-F6EECF244321}">
                <p14:modId xmlns:p14="http://schemas.microsoft.com/office/powerpoint/2010/main" val="3202796225"/>
              </p:ext>
            </p:extLst>
          </p:nvPr>
        </p:nvGraphicFramePr>
        <p:xfrm>
          <a:off x="1041862" y="3008376"/>
          <a:ext cx="3180948" cy="2382520"/>
        </p:xfrm>
        <a:graphic>
          <a:graphicData uri="http://schemas.openxmlformats.org/drawingml/2006/table">
            <a:tbl>
              <a:tblPr firstRow="1" bandRow="1">
                <a:tableStyleId>{5C22544A-7EE6-4342-B048-85BDC9FD1C3A}</a:tableStyleId>
              </a:tblPr>
              <a:tblGrid>
                <a:gridCol w="1060316">
                  <a:extLst>
                    <a:ext uri="{9D8B030D-6E8A-4147-A177-3AD203B41FA5}">
                      <a16:colId xmlns:a16="http://schemas.microsoft.com/office/drawing/2014/main" val="1290094726"/>
                    </a:ext>
                  </a:extLst>
                </a:gridCol>
                <a:gridCol w="1060316">
                  <a:extLst>
                    <a:ext uri="{9D8B030D-6E8A-4147-A177-3AD203B41FA5}">
                      <a16:colId xmlns:a16="http://schemas.microsoft.com/office/drawing/2014/main" val="3617250259"/>
                    </a:ext>
                  </a:extLst>
                </a:gridCol>
                <a:gridCol w="1060316">
                  <a:extLst>
                    <a:ext uri="{9D8B030D-6E8A-4147-A177-3AD203B41FA5}">
                      <a16:colId xmlns:a16="http://schemas.microsoft.com/office/drawing/2014/main" val="898022716"/>
                    </a:ext>
                  </a:extLst>
                </a:gridCol>
              </a:tblGrid>
              <a:tr h="370840">
                <a:tc>
                  <a:txBody>
                    <a:bodyPr/>
                    <a:lstStyle/>
                    <a:p>
                      <a:r>
                        <a:rPr lang="en-US" sz="1200" b="0" u="sng">
                          <a:solidFill>
                            <a:schemeClr val="tx1"/>
                          </a:solidFill>
                          <a:latin typeface="Arial"/>
                          <a:cs typeface="Arial"/>
                        </a:rPr>
                        <a:t>Internal </a:t>
                      </a:r>
                    </a:p>
                  </a:txBody>
                  <a:tcPr/>
                </a:tc>
                <a:tc>
                  <a:txBody>
                    <a:bodyPr/>
                    <a:lstStyle/>
                    <a:p>
                      <a:r>
                        <a:rPr lang="en-US" sz="1200" b="0" u="sng">
                          <a:solidFill>
                            <a:schemeClr val="tx1"/>
                          </a:solidFill>
                          <a:latin typeface="Arial"/>
                          <a:cs typeface="Arial"/>
                        </a:rPr>
                        <a:t>External </a:t>
                      </a:r>
                    </a:p>
                  </a:txBody>
                  <a:tcPr/>
                </a:tc>
                <a:tc>
                  <a:txBody>
                    <a:bodyPr/>
                    <a:lstStyle/>
                    <a:p>
                      <a:r>
                        <a:rPr lang="en-US" sz="1200" b="0" u="sng">
                          <a:solidFill>
                            <a:schemeClr val="tx1"/>
                          </a:solidFill>
                          <a:latin typeface="Arial"/>
                          <a:cs typeface="Arial"/>
                        </a:rPr>
                        <a:t>However</a:t>
                      </a:r>
                    </a:p>
                  </a:txBody>
                  <a:tcPr/>
                </a:tc>
                <a:extLst>
                  <a:ext uri="{0D108BD9-81ED-4DB2-BD59-A6C34878D82A}">
                    <a16:rowId xmlns:a16="http://schemas.microsoft.com/office/drawing/2014/main" val="4164120573"/>
                  </a:ext>
                </a:extLst>
              </a:tr>
              <a:tr h="370840">
                <a:tc>
                  <a:txBody>
                    <a:bodyPr/>
                    <a:lstStyle/>
                    <a:p>
                      <a:r>
                        <a:rPr lang="en-US" sz="1200" b="0" dirty="0">
                          <a:solidFill>
                            <a:schemeClr val="tx1"/>
                          </a:solidFill>
                          <a:latin typeface="Arial"/>
                          <a:cs typeface="Arial"/>
                        </a:rPr>
                        <a:t>Enhances motivation </a:t>
                      </a:r>
                      <a:r>
                        <a:rPr lang="en-US" sz="1200" b="0">
                          <a:solidFill>
                            <a:schemeClr val="tx1"/>
                          </a:solidFill>
                          <a:latin typeface="Arial"/>
                          <a:cs typeface="Arial"/>
                        </a:rPr>
                        <a:t>and retention </a:t>
                      </a:r>
                      <a:endParaRPr lang="en-US" sz="1200" b="0" dirty="0">
                        <a:solidFill>
                          <a:schemeClr val="tx1"/>
                        </a:solidFill>
                        <a:latin typeface="Arial"/>
                        <a:cs typeface="Arial"/>
                      </a:endParaRPr>
                    </a:p>
                  </a:txBody>
                  <a:tcPr/>
                </a:tc>
                <a:tc>
                  <a:txBody>
                    <a:bodyPr/>
                    <a:lstStyle/>
                    <a:p>
                      <a:r>
                        <a:rPr lang="en-US" sz="1200" b="0" dirty="0">
                          <a:solidFill>
                            <a:schemeClr val="tx1"/>
                          </a:solidFill>
                          <a:latin typeface="Arial"/>
                          <a:cs typeface="Arial"/>
                        </a:rPr>
                        <a:t>Provides access to </a:t>
                      </a:r>
                      <a:r>
                        <a:rPr lang="en-US" sz="1200" b="0">
                          <a:solidFill>
                            <a:schemeClr val="tx1"/>
                          </a:solidFill>
                          <a:latin typeface="Arial"/>
                          <a:cs typeface="Arial"/>
                        </a:rPr>
                        <a:t>specialist</a:t>
                      </a:r>
                      <a:r>
                        <a:rPr lang="en-US" sz="1200" b="0" dirty="0">
                          <a:solidFill>
                            <a:schemeClr val="tx1"/>
                          </a:solidFill>
                          <a:latin typeface="Arial"/>
                          <a:cs typeface="Arial"/>
                        </a:rPr>
                        <a:t> talent and innovation </a:t>
                      </a:r>
                    </a:p>
                  </a:txBody>
                  <a:tcPr/>
                </a:tc>
                <a:tc>
                  <a:txBody>
                    <a:bodyPr/>
                    <a:lstStyle/>
                    <a:p>
                      <a:r>
                        <a:rPr lang="en-US" sz="1200" b="0">
                          <a:solidFill>
                            <a:schemeClr val="tx1"/>
                          </a:solidFill>
                          <a:latin typeface="Arial"/>
                          <a:cs typeface="Arial"/>
                        </a:rPr>
                        <a:t>Limits access to new idea and skills</a:t>
                      </a:r>
                      <a:endParaRPr lang="en-US" sz="1200" b="0" dirty="0">
                        <a:solidFill>
                          <a:schemeClr val="tx1"/>
                        </a:solidFill>
                        <a:latin typeface="Arial"/>
                        <a:cs typeface="Arial"/>
                      </a:endParaRPr>
                    </a:p>
                  </a:txBody>
                  <a:tcPr/>
                </a:tc>
                <a:extLst>
                  <a:ext uri="{0D108BD9-81ED-4DB2-BD59-A6C34878D82A}">
                    <a16:rowId xmlns:a16="http://schemas.microsoft.com/office/drawing/2014/main" val="2611716155"/>
                  </a:ext>
                </a:extLst>
              </a:tr>
              <a:tr h="370840">
                <a:tc>
                  <a:txBody>
                    <a:bodyPr/>
                    <a:lstStyle/>
                    <a:p>
                      <a:r>
                        <a:rPr lang="en-US" sz="1200" b="0" dirty="0">
                          <a:solidFill>
                            <a:schemeClr val="tx1"/>
                          </a:solidFill>
                          <a:latin typeface="Arial"/>
                          <a:cs typeface="Arial"/>
                        </a:rPr>
                        <a:t>Lower recruitment </a:t>
                      </a:r>
                      <a:r>
                        <a:rPr lang="en-US" sz="1200" b="0">
                          <a:solidFill>
                            <a:schemeClr val="tx1"/>
                          </a:solidFill>
                          <a:latin typeface="Arial"/>
                          <a:cs typeface="Arial"/>
                        </a:rPr>
                        <a:t>costs</a:t>
                      </a:r>
                      <a:endParaRPr lang="en-US" sz="1200" b="0" dirty="0">
                        <a:solidFill>
                          <a:schemeClr val="tx1"/>
                        </a:solidFill>
                        <a:latin typeface="Arial"/>
                        <a:cs typeface="Arial"/>
                      </a:endParaRPr>
                    </a:p>
                  </a:txBody>
                  <a:tcPr/>
                </a:tc>
                <a:tc>
                  <a:txBody>
                    <a:bodyPr/>
                    <a:lstStyle/>
                    <a:p>
                      <a:r>
                        <a:rPr lang="en-US" sz="1200" b="0" dirty="0">
                          <a:solidFill>
                            <a:schemeClr val="tx1"/>
                          </a:solidFill>
                          <a:latin typeface="Arial"/>
                          <a:cs typeface="Arial"/>
                        </a:rPr>
                        <a:t>Provides new ideas and </a:t>
                      </a:r>
                      <a:r>
                        <a:rPr lang="en-US" sz="1200" b="0">
                          <a:solidFill>
                            <a:schemeClr val="tx1"/>
                          </a:solidFill>
                          <a:latin typeface="Arial"/>
                          <a:cs typeface="Arial"/>
                        </a:rPr>
                        <a:t>access to wider pool of talent </a:t>
                      </a:r>
                      <a:endParaRPr lang="en-US" sz="1200" b="0" dirty="0">
                        <a:solidFill>
                          <a:schemeClr val="tx1"/>
                        </a:solidFill>
                        <a:latin typeface="Arial"/>
                        <a:cs typeface="Arial"/>
                      </a:endParaRPr>
                    </a:p>
                  </a:txBody>
                  <a:tcPr/>
                </a:tc>
                <a:tc>
                  <a:txBody>
                    <a:bodyPr/>
                    <a:lstStyle/>
                    <a:p>
                      <a:r>
                        <a:rPr lang="en-US" sz="1200" b="0" dirty="0">
                          <a:solidFill>
                            <a:schemeClr val="tx1"/>
                          </a:solidFill>
                          <a:latin typeface="Arial"/>
                          <a:cs typeface="Arial"/>
                        </a:rPr>
                        <a:t>Higher costs </a:t>
                      </a:r>
                      <a:r>
                        <a:rPr lang="en-US" sz="1200" b="0">
                          <a:solidFill>
                            <a:schemeClr val="tx1"/>
                          </a:solidFill>
                          <a:latin typeface="Arial"/>
                          <a:cs typeface="Arial"/>
                        </a:rPr>
                        <a:t>of recruitment </a:t>
                      </a:r>
                    </a:p>
                  </a:txBody>
                  <a:tcPr/>
                </a:tc>
                <a:extLst>
                  <a:ext uri="{0D108BD9-81ED-4DB2-BD59-A6C34878D82A}">
                    <a16:rowId xmlns:a16="http://schemas.microsoft.com/office/drawing/2014/main" val="2225349700"/>
                  </a:ext>
                </a:extLst>
              </a:tr>
            </a:tbl>
          </a:graphicData>
        </a:graphic>
      </p:graphicFrame>
      <p:sp>
        <p:nvSpPr>
          <p:cNvPr id="10" name="TextBox 9">
            <a:extLst>
              <a:ext uri="{FF2B5EF4-FFF2-40B4-BE49-F238E27FC236}">
                <a16:creationId xmlns:a16="http://schemas.microsoft.com/office/drawing/2014/main" id="{FC5A85BA-AA39-5BCB-FB4E-4A8B7307D231}"/>
              </a:ext>
            </a:extLst>
          </p:cNvPr>
          <p:cNvSpPr txBox="1"/>
          <p:nvPr/>
        </p:nvSpPr>
        <p:spPr>
          <a:xfrm>
            <a:off x="6553199" y="3948546"/>
            <a:ext cx="658090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Arial"/>
                <a:cs typeface="Arial"/>
              </a:rPr>
              <a:t>Learning and </a:t>
            </a:r>
            <a:r>
              <a:rPr lang="en-US" sz="1200" b="1" u="sng">
                <a:latin typeface="Arial"/>
                <a:cs typeface="Arial"/>
              </a:rPr>
              <a:t>development </a:t>
            </a:r>
          </a:p>
          <a:p>
            <a:pPr marL="171450" indent="-171450">
              <a:buFont typeface="Arial"/>
              <a:buChar char="•"/>
            </a:pPr>
            <a:r>
              <a:rPr lang="en-US" sz="1200">
                <a:latin typeface="Arial"/>
                <a:cs typeface="Arial"/>
              </a:rPr>
              <a:t>Improves employee capability and skills </a:t>
            </a:r>
            <a:endParaRPr lang="en-US" sz="1200" dirty="0">
              <a:latin typeface="Arial"/>
              <a:cs typeface="Arial"/>
            </a:endParaRPr>
          </a:p>
          <a:p>
            <a:pPr marL="171450" indent="-171450">
              <a:buFont typeface="Arial"/>
              <a:buChar char="•"/>
            </a:pPr>
            <a:r>
              <a:rPr lang="en-US" sz="1200">
                <a:latin typeface="Arial"/>
                <a:cs typeface="Arial"/>
              </a:rPr>
              <a:t>Supports business growth </a:t>
            </a:r>
            <a:endParaRPr lang="en-US" sz="1200" dirty="0">
              <a:latin typeface="Arial"/>
              <a:cs typeface="Arial"/>
            </a:endParaRPr>
          </a:p>
          <a:p>
            <a:pPr marL="171450" indent="-171450">
              <a:buFont typeface="Arial"/>
              <a:buChar char="•"/>
            </a:pPr>
            <a:r>
              <a:rPr lang="en-US" sz="1200">
                <a:latin typeface="Arial"/>
                <a:cs typeface="Arial"/>
              </a:rPr>
              <a:t>Enhances</a:t>
            </a:r>
            <a:r>
              <a:rPr lang="en-US" sz="1200" dirty="0">
                <a:latin typeface="Arial"/>
                <a:cs typeface="Arial"/>
              </a:rPr>
              <a:t> quality of service and patient outcome</a:t>
            </a:r>
          </a:p>
          <a:p>
            <a:r>
              <a:rPr lang="en-US" sz="1200" u="sng">
                <a:latin typeface="Arial"/>
                <a:cs typeface="Arial"/>
              </a:rPr>
              <a:t> However</a:t>
            </a:r>
          </a:p>
          <a:p>
            <a:pPr marL="171450" indent="-171450">
              <a:buFont typeface="Arial"/>
              <a:buChar char="•"/>
            </a:pPr>
            <a:r>
              <a:rPr lang="en-US" sz="1200" dirty="0">
                <a:latin typeface="Arial"/>
                <a:cs typeface="Arial"/>
              </a:rPr>
              <a:t>Training requires significant </a:t>
            </a:r>
            <a:r>
              <a:rPr lang="en-US" sz="1200">
                <a:latin typeface="Arial"/>
                <a:cs typeface="Arial"/>
              </a:rPr>
              <a:t>investment </a:t>
            </a:r>
            <a:endParaRPr lang="en-US" sz="1200" dirty="0">
              <a:latin typeface="Arial"/>
              <a:cs typeface="Arial"/>
            </a:endParaRPr>
          </a:p>
        </p:txBody>
      </p:sp>
      <p:sp>
        <p:nvSpPr>
          <p:cNvPr id="12" name="TextBox 11">
            <a:extLst>
              <a:ext uri="{FF2B5EF4-FFF2-40B4-BE49-F238E27FC236}">
                <a16:creationId xmlns:a16="http://schemas.microsoft.com/office/drawing/2014/main" id="{D8493E08-C83A-B131-4EE4-6013AF112153}"/>
              </a:ext>
            </a:extLst>
          </p:cNvPr>
          <p:cNvSpPr txBox="1"/>
          <p:nvPr/>
        </p:nvSpPr>
        <p:spPr>
          <a:xfrm>
            <a:off x="623454" y="5514109"/>
            <a:ext cx="105848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A balanced HRM strategy that combines workforce planning, targeted recruitment, employee development and wellbeing initiatives is certain to be the most effective way for </a:t>
            </a:r>
            <a:r>
              <a:rPr lang="en-US" sz="1200" dirty="0" err="1">
                <a:latin typeface="Arial"/>
                <a:cs typeface="Arial"/>
              </a:rPr>
              <a:t>HealthconnectUk</a:t>
            </a:r>
            <a:r>
              <a:rPr lang="en-US" sz="1200" dirty="0">
                <a:latin typeface="Arial"/>
                <a:cs typeface="Arial"/>
              </a:rPr>
              <a:t>, rather that relying </a:t>
            </a:r>
            <a:r>
              <a:rPr lang="en-US" sz="1200" dirty="0" err="1">
                <a:latin typeface="Arial"/>
                <a:cs typeface="Arial"/>
              </a:rPr>
              <a:t>ojn</a:t>
            </a:r>
            <a:r>
              <a:rPr lang="en-US" sz="1200" dirty="0">
                <a:latin typeface="Arial"/>
                <a:cs typeface="Arial"/>
              </a:rPr>
              <a:t> a single HRM practice. In addition, the </a:t>
            </a:r>
            <a:r>
              <a:rPr lang="en-US" sz="1200" dirty="0" err="1">
                <a:latin typeface="Arial"/>
                <a:cs typeface="Arial"/>
              </a:rPr>
              <a:t>organisation</a:t>
            </a:r>
            <a:r>
              <a:rPr lang="en-US" sz="1200" dirty="0">
                <a:latin typeface="Arial"/>
                <a:cs typeface="Arial"/>
              </a:rPr>
              <a:t> should adopt an integrated approach to attract, develop, motivate and retain talent. </a:t>
            </a:r>
          </a:p>
        </p:txBody>
      </p:sp>
    </p:spTree>
    <p:extLst>
      <p:ext uri="{BB962C8B-B14F-4D97-AF65-F5344CB8AC3E}">
        <p14:creationId xmlns:p14="http://schemas.microsoft.com/office/powerpoint/2010/main" val="844606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1000" fill="hold"/>
                                        <p:tgtEl>
                                          <p:spTgt spid="5"/>
                                        </p:tgtEl>
                                        <p:attrNameLst>
                                          <p:attrName>ppt_w</p:attrName>
                                        </p:attrNameLst>
                                      </p:cBhvr>
                                      <p:tavLst>
                                        <p:tav tm="0">
                                          <p:val>
                                            <p:strVal val="#ppt_w*0.70"/>
                                          </p:val>
                                        </p:tav>
                                        <p:tav tm="100000">
                                          <p:val>
                                            <p:strVal val="#ppt_w"/>
                                          </p:val>
                                        </p:tav>
                                      </p:tavLst>
                                    </p:anim>
                                    <p:anim calcmode="lin" valueType="num">
                                      <p:cBhvr>
                                        <p:cTn id="15" dur="1000" fill="hold"/>
                                        <p:tgtEl>
                                          <p:spTgt spid="5"/>
                                        </p:tgtEl>
                                        <p:attrNameLst>
                                          <p:attrName>ppt_h</p:attrName>
                                        </p:attrNameLst>
                                      </p:cBhvr>
                                      <p:tavLst>
                                        <p:tav tm="0">
                                          <p:val>
                                            <p:strVal val="#ppt_h"/>
                                          </p:val>
                                        </p:tav>
                                        <p:tav tm="100000">
                                          <p:val>
                                            <p:strVal val="#ppt_h"/>
                                          </p:val>
                                        </p:tav>
                                      </p:tavLst>
                                    </p:anim>
                                    <p:animEffect transition="in" filter="fade">
                                      <p:cBhvr>
                                        <p:cTn id="16" dur="1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1000" fill="hold"/>
                                        <p:tgtEl>
                                          <p:spTgt spid="4"/>
                                        </p:tgtEl>
                                        <p:attrNameLst>
                                          <p:attrName>ppt_w</p:attrName>
                                        </p:attrNameLst>
                                      </p:cBhvr>
                                      <p:tavLst>
                                        <p:tav tm="0">
                                          <p:val>
                                            <p:strVal val="#ppt_w*0.70"/>
                                          </p:val>
                                        </p:tav>
                                        <p:tav tm="100000">
                                          <p:val>
                                            <p:strVal val="#ppt_w"/>
                                          </p:val>
                                        </p:tav>
                                      </p:tavLst>
                                    </p:anim>
                                    <p:anim calcmode="lin" valueType="num">
                                      <p:cBhvr>
                                        <p:cTn id="22" dur="1000" fill="hold"/>
                                        <p:tgtEl>
                                          <p:spTgt spid="4"/>
                                        </p:tgtEl>
                                        <p:attrNameLst>
                                          <p:attrName>ppt_h</p:attrName>
                                        </p:attrNameLst>
                                      </p:cBhvr>
                                      <p:tavLst>
                                        <p:tav tm="0">
                                          <p:val>
                                            <p:strVal val="#ppt_h"/>
                                          </p:val>
                                        </p:tav>
                                        <p:tav tm="100000">
                                          <p:val>
                                            <p:strVal val="#ppt_h"/>
                                          </p:val>
                                        </p:tav>
                                      </p:tavLst>
                                    </p:anim>
                                    <p:animEffect transition="in" filter="fade">
                                      <p:cBhvr>
                                        <p:cTn id="23" dur="1000"/>
                                        <p:tgtEl>
                                          <p:spTgt spid="4"/>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p:cTn id="28" dur="1000" fill="hold"/>
                                        <p:tgtEl>
                                          <p:spTgt spid="6"/>
                                        </p:tgtEl>
                                        <p:attrNameLst>
                                          <p:attrName>ppt_w</p:attrName>
                                        </p:attrNameLst>
                                      </p:cBhvr>
                                      <p:tavLst>
                                        <p:tav tm="0">
                                          <p:val>
                                            <p:strVal val="#ppt_w*0.70"/>
                                          </p:val>
                                        </p:tav>
                                        <p:tav tm="100000">
                                          <p:val>
                                            <p:strVal val="#ppt_w"/>
                                          </p:val>
                                        </p:tav>
                                      </p:tavLst>
                                    </p:anim>
                                    <p:anim calcmode="lin" valueType="num">
                                      <p:cBhvr>
                                        <p:cTn id="29" dur="1000" fill="hold"/>
                                        <p:tgtEl>
                                          <p:spTgt spid="6"/>
                                        </p:tgtEl>
                                        <p:attrNameLst>
                                          <p:attrName>ppt_h</p:attrName>
                                        </p:attrNameLst>
                                      </p:cBhvr>
                                      <p:tavLst>
                                        <p:tav tm="0">
                                          <p:val>
                                            <p:strVal val="#ppt_h"/>
                                          </p:val>
                                        </p:tav>
                                        <p:tav tm="100000">
                                          <p:val>
                                            <p:strVal val="#ppt_h"/>
                                          </p:val>
                                        </p:tav>
                                      </p:tavLst>
                                    </p:anim>
                                    <p:animEffect transition="in" filter="fade">
                                      <p:cBhvr>
                                        <p:cTn id="30" dur="1000"/>
                                        <p:tgtEl>
                                          <p:spTgt spid="6"/>
                                        </p:tgtEl>
                                      </p:cBhvr>
                                    </p:animEffect>
                                  </p:childTnLst>
                                </p:cTn>
                              </p:par>
                            </p:childTnLst>
                          </p:cTn>
                        </p:par>
                      </p:childTnLst>
                    </p:cTn>
                  </p:par>
                  <p:par>
                    <p:cTn id="31" fill="hold">
                      <p:stCondLst>
                        <p:cond delay="indefinite"/>
                      </p:stCondLst>
                      <p:childTnLst>
                        <p:par>
                          <p:cTn id="32" fill="hold">
                            <p:stCondLst>
                              <p:cond delay="0"/>
                            </p:stCondLst>
                            <p:childTnLst>
                              <p:par>
                                <p:cTn id="33" presetID="55"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p:cTn id="35" dur="1000" fill="hold"/>
                                        <p:tgtEl>
                                          <p:spTgt spid="7"/>
                                        </p:tgtEl>
                                        <p:attrNameLst>
                                          <p:attrName>ppt_w</p:attrName>
                                        </p:attrNameLst>
                                      </p:cBhvr>
                                      <p:tavLst>
                                        <p:tav tm="0">
                                          <p:val>
                                            <p:strVal val="#ppt_w*0.70"/>
                                          </p:val>
                                        </p:tav>
                                        <p:tav tm="100000">
                                          <p:val>
                                            <p:strVal val="#ppt_w"/>
                                          </p:val>
                                        </p:tav>
                                      </p:tavLst>
                                    </p:anim>
                                    <p:anim calcmode="lin" valueType="num">
                                      <p:cBhvr>
                                        <p:cTn id="36" dur="1000" fill="hold"/>
                                        <p:tgtEl>
                                          <p:spTgt spid="7"/>
                                        </p:tgtEl>
                                        <p:attrNameLst>
                                          <p:attrName>ppt_h</p:attrName>
                                        </p:attrNameLst>
                                      </p:cBhvr>
                                      <p:tavLst>
                                        <p:tav tm="0">
                                          <p:val>
                                            <p:strVal val="#ppt_h"/>
                                          </p:val>
                                        </p:tav>
                                        <p:tav tm="100000">
                                          <p:val>
                                            <p:strVal val="#ppt_h"/>
                                          </p:val>
                                        </p:tav>
                                      </p:tavLst>
                                    </p:anim>
                                    <p:animEffect transition="in" filter="fade">
                                      <p:cBhvr>
                                        <p:cTn id="37" dur="1000"/>
                                        <p:tgtEl>
                                          <p:spTgt spid="7"/>
                                        </p:tgtEl>
                                      </p:cBhvr>
                                    </p:animEffect>
                                  </p:childTnLst>
                                </p:cTn>
                              </p:par>
                            </p:childTnLst>
                          </p:cTn>
                        </p:par>
                      </p:childTnLst>
                    </p:cTn>
                  </p:par>
                  <p:par>
                    <p:cTn id="38" fill="hold">
                      <p:stCondLst>
                        <p:cond delay="indefinite"/>
                      </p:stCondLst>
                      <p:childTnLst>
                        <p:par>
                          <p:cTn id="39" fill="hold">
                            <p:stCondLst>
                              <p:cond delay="0"/>
                            </p:stCondLst>
                            <p:childTnLst>
                              <p:par>
                                <p:cTn id="40" presetID="55" presetClass="entr" presetSubtype="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 calcmode="lin" valueType="num">
                                      <p:cBhvr>
                                        <p:cTn id="42" dur="1000" fill="hold"/>
                                        <p:tgtEl>
                                          <p:spTgt spid="8"/>
                                        </p:tgtEl>
                                        <p:attrNameLst>
                                          <p:attrName>ppt_w</p:attrName>
                                        </p:attrNameLst>
                                      </p:cBhvr>
                                      <p:tavLst>
                                        <p:tav tm="0">
                                          <p:val>
                                            <p:strVal val="#ppt_w*0.70"/>
                                          </p:val>
                                        </p:tav>
                                        <p:tav tm="100000">
                                          <p:val>
                                            <p:strVal val="#ppt_w"/>
                                          </p:val>
                                        </p:tav>
                                      </p:tavLst>
                                    </p:anim>
                                    <p:anim calcmode="lin" valueType="num">
                                      <p:cBhvr>
                                        <p:cTn id="43" dur="1000" fill="hold"/>
                                        <p:tgtEl>
                                          <p:spTgt spid="8"/>
                                        </p:tgtEl>
                                        <p:attrNameLst>
                                          <p:attrName>ppt_h</p:attrName>
                                        </p:attrNameLst>
                                      </p:cBhvr>
                                      <p:tavLst>
                                        <p:tav tm="0">
                                          <p:val>
                                            <p:strVal val="#ppt_h"/>
                                          </p:val>
                                        </p:tav>
                                        <p:tav tm="100000">
                                          <p:val>
                                            <p:strVal val="#ppt_h"/>
                                          </p:val>
                                        </p:tav>
                                      </p:tavLst>
                                    </p:anim>
                                    <p:animEffect transition="in" filter="fade">
                                      <p:cBhvr>
                                        <p:cTn id="44" dur="1000"/>
                                        <p:tgtEl>
                                          <p:spTgt spid="8"/>
                                        </p:tgtEl>
                                      </p:cBhvr>
                                    </p:animEffect>
                                  </p:childTnLst>
                                </p:cTn>
                              </p:par>
                            </p:childTnLst>
                          </p:cTn>
                        </p:par>
                      </p:childTnLst>
                    </p:cTn>
                  </p:par>
                  <p:par>
                    <p:cTn id="45" fill="hold">
                      <p:stCondLst>
                        <p:cond delay="indefinite"/>
                      </p:stCondLst>
                      <p:childTnLst>
                        <p:par>
                          <p:cTn id="46" fill="hold">
                            <p:stCondLst>
                              <p:cond delay="0"/>
                            </p:stCondLst>
                            <p:childTnLst>
                              <p:par>
                                <p:cTn id="47" presetID="55" presetClass="entr" presetSubtype="0" fill="hold" nodeType="clickEffect">
                                  <p:stCondLst>
                                    <p:cond delay="0"/>
                                  </p:stCondLst>
                                  <p:childTnLst>
                                    <p:set>
                                      <p:cBhvr>
                                        <p:cTn id="48" dur="1" fill="hold">
                                          <p:stCondLst>
                                            <p:cond delay="0"/>
                                          </p:stCondLst>
                                        </p:cTn>
                                        <p:tgtEl>
                                          <p:spTgt spid="9"/>
                                        </p:tgtEl>
                                        <p:attrNameLst>
                                          <p:attrName>style.visibility</p:attrName>
                                        </p:attrNameLst>
                                      </p:cBhvr>
                                      <p:to>
                                        <p:strVal val="visible"/>
                                      </p:to>
                                    </p:set>
                                    <p:anim calcmode="lin" valueType="num">
                                      <p:cBhvr>
                                        <p:cTn id="49" dur="1000" fill="hold"/>
                                        <p:tgtEl>
                                          <p:spTgt spid="9"/>
                                        </p:tgtEl>
                                        <p:attrNameLst>
                                          <p:attrName>ppt_w</p:attrName>
                                        </p:attrNameLst>
                                      </p:cBhvr>
                                      <p:tavLst>
                                        <p:tav tm="0">
                                          <p:val>
                                            <p:strVal val="#ppt_w*0.70"/>
                                          </p:val>
                                        </p:tav>
                                        <p:tav tm="100000">
                                          <p:val>
                                            <p:strVal val="#ppt_w"/>
                                          </p:val>
                                        </p:tav>
                                      </p:tavLst>
                                    </p:anim>
                                    <p:anim calcmode="lin" valueType="num">
                                      <p:cBhvr>
                                        <p:cTn id="50" dur="1000" fill="hold"/>
                                        <p:tgtEl>
                                          <p:spTgt spid="9"/>
                                        </p:tgtEl>
                                        <p:attrNameLst>
                                          <p:attrName>ppt_h</p:attrName>
                                        </p:attrNameLst>
                                      </p:cBhvr>
                                      <p:tavLst>
                                        <p:tav tm="0">
                                          <p:val>
                                            <p:strVal val="#ppt_h"/>
                                          </p:val>
                                        </p:tav>
                                        <p:tav tm="100000">
                                          <p:val>
                                            <p:strVal val="#ppt_h"/>
                                          </p:val>
                                        </p:tav>
                                      </p:tavLst>
                                    </p:anim>
                                    <p:animEffect transition="in" filter="fade">
                                      <p:cBhvr>
                                        <p:cTn id="51" dur="1000"/>
                                        <p:tgtEl>
                                          <p:spTgt spid="9"/>
                                        </p:tgtEl>
                                      </p:cBhvr>
                                    </p:animEffect>
                                  </p:childTnLst>
                                </p:cTn>
                              </p:par>
                            </p:childTnLst>
                          </p:cTn>
                        </p:par>
                      </p:childTnLst>
                    </p:cTn>
                  </p:par>
                  <p:par>
                    <p:cTn id="52" fill="hold">
                      <p:stCondLst>
                        <p:cond delay="indefinite"/>
                      </p:stCondLst>
                      <p:childTnLst>
                        <p:par>
                          <p:cTn id="53" fill="hold">
                            <p:stCondLst>
                              <p:cond delay="0"/>
                            </p:stCondLst>
                            <p:childTnLst>
                              <p:par>
                                <p:cTn id="54" presetID="55" presetClass="entr" presetSubtype="0" fill="hold" grpId="0" nodeType="clickEffect">
                                  <p:stCondLst>
                                    <p:cond delay="0"/>
                                  </p:stCondLst>
                                  <p:childTnLst>
                                    <p:set>
                                      <p:cBhvr>
                                        <p:cTn id="55" dur="1" fill="hold">
                                          <p:stCondLst>
                                            <p:cond delay="0"/>
                                          </p:stCondLst>
                                        </p:cTn>
                                        <p:tgtEl>
                                          <p:spTgt spid="10"/>
                                        </p:tgtEl>
                                        <p:attrNameLst>
                                          <p:attrName>style.visibility</p:attrName>
                                        </p:attrNameLst>
                                      </p:cBhvr>
                                      <p:to>
                                        <p:strVal val="visible"/>
                                      </p:to>
                                    </p:set>
                                    <p:anim calcmode="lin" valueType="num">
                                      <p:cBhvr>
                                        <p:cTn id="56" dur="1000" fill="hold"/>
                                        <p:tgtEl>
                                          <p:spTgt spid="10"/>
                                        </p:tgtEl>
                                        <p:attrNameLst>
                                          <p:attrName>ppt_w</p:attrName>
                                        </p:attrNameLst>
                                      </p:cBhvr>
                                      <p:tavLst>
                                        <p:tav tm="0">
                                          <p:val>
                                            <p:strVal val="#ppt_w*0.70"/>
                                          </p:val>
                                        </p:tav>
                                        <p:tav tm="100000">
                                          <p:val>
                                            <p:strVal val="#ppt_w"/>
                                          </p:val>
                                        </p:tav>
                                      </p:tavLst>
                                    </p:anim>
                                    <p:anim calcmode="lin" valueType="num">
                                      <p:cBhvr>
                                        <p:cTn id="57" dur="1000" fill="hold"/>
                                        <p:tgtEl>
                                          <p:spTgt spid="10"/>
                                        </p:tgtEl>
                                        <p:attrNameLst>
                                          <p:attrName>ppt_h</p:attrName>
                                        </p:attrNameLst>
                                      </p:cBhvr>
                                      <p:tavLst>
                                        <p:tav tm="0">
                                          <p:val>
                                            <p:strVal val="#ppt_h"/>
                                          </p:val>
                                        </p:tav>
                                        <p:tav tm="100000">
                                          <p:val>
                                            <p:strVal val="#ppt_h"/>
                                          </p:val>
                                        </p:tav>
                                      </p:tavLst>
                                    </p:anim>
                                    <p:animEffect transition="in" filter="fade">
                                      <p:cBhvr>
                                        <p:cTn id="58" dur="1000"/>
                                        <p:tgtEl>
                                          <p:spTgt spid="10"/>
                                        </p:tgtEl>
                                      </p:cBhvr>
                                    </p:animEffect>
                                  </p:childTnLst>
                                </p:cTn>
                              </p:par>
                            </p:childTnLst>
                          </p:cTn>
                        </p:par>
                      </p:childTnLst>
                    </p:cTn>
                  </p:par>
                  <p:par>
                    <p:cTn id="59" fill="hold">
                      <p:stCondLst>
                        <p:cond delay="indefinite"/>
                      </p:stCondLst>
                      <p:childTnLst>
                        <p:par>
                          <p:cTn id="60" fill="hold">
                            <p:stCondLst>
                              <p:cond delay="0"/>
                            </p:stCondLst>
                            <p:childTnLst>
                              <p:par>
                                <p:cTn id="61" presetID="55" presetClass="entr" presetSubtype="0" fill="hold" grpId="0" nodeType="clickEffect">
                                  <p:stCondLst>
                                    <p:cond delay="0"/>
                                  </p:stCondLst>
                                  <p:childTnLst>
                                    <p:set>
                                      <p:cBhvr>
                                        <p:cTn id="62" dur="1" fill="hold">
                                          <p:stCondLst>
                                            <p:cond delay="0"/>
                                          </p:stCondLst>
                                        </p:cTn>
                                        <p:tgtEl>
                                          <p:spTgt spid="12"/>
                                        </p:tgtEl>
                                        <p:attrNameLst>
                                          <p:attrName>style.visibility</p:attrName>
                                        </p:attrNameLst>
                                      </p:cBhvr>
                                      <p:to>
                                        <p:strVal val="visible"/>
                                      </p:to>
                                    </p:set>
                                    <p:anim calcmode="lin" valueType="num">
                                      <p:cBhvr>
                                        <p:cTn id="63" dur="1000" fill="hold"/>
                                        <p:tgtEl>
                                          <p:spTgt spid="12"/>
                                        </p:tgtEl>
                                        <p:attrNameLst>
                                          <p:attrName>ppt_w</p:attrName>
                                        </p:attrNameLst>
                                      </p:cBhvr>
                                      <p:tavLst>
                                        <p:tav tm="0">
                                          <p:val>
                                            <p:strVal val="#ppt_w*0.70"/>
                                          </p:val>
                                        </p:tav>
                                        <p:tav tm="100000">
                                          <p:val>
                                            <p:strVal val="#ppt_w"/>
                                          </p:val>
                                        </p:tav>
                                      </p:tavLst>
                                    </p:anim>
                                    <p:anim calcmode="lin" valueType="num">
                                      <p:cBhvr>
                                        <p:cTn id="64" dur="1000" fill="hold"/>
                                        <p:tgtEl>
                                          <p:spTgt spid="12"/>
                                        </p:tgtEl>
                                        <p:attrNameLst>
                                          <p:attrName>ppt_h</p:attrName>
                                        </p:attrNameLst>
                                      </p:cBhvr>
                                      <p:tavLst>
                                        <p:tav tm="0">
                                          <p:val>
                                            <p:strVal val="#ppt_h"/>
                                          </p:val>
                                        </p:tav>
                                        <p:tav tm="100000">
                                          <p:val>
                                            <p:strVal val="#ppt_h"/>
                                          </p:val>
                                        </p:tav>
                                      </p:tavLst>
                                    </p:anim>
                                    <p:animEffect transition="in" filter="fade">
                                      <p:cBhvr>
                                        <p:cTn id="65"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P spid="8" grpId="0"/>
      <p:bldP spid="10" grpId="0"/>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AE6DA60-9C6D-324D-9513-EDACC73A0530}"/>
              </a:ext>
            </a:extLst>
          </p:cNvPr>
          <p:cNvSpPr>
            <a:spLocks noGrp="1"/>
          </p:cNvSpPr>
          <p:nvPr>
            <p:ph type="body" sz="quarter" idx="15"/>
          </p:nvPr>
        </p:nvSpPr>
        <p:spPr>
          <a:xfrm>
            <a:off x="954177" y="411432"/>
            <a:ext cx="7375525" cy="1014413"/>
          </a:xfrm>
        </p:spPr>
        <p:txBody>
          <a:bodyPr/>
          <a:lstStyle/>
          <a:p>
            <a:pPr algn="just"/>
            <a:r>
              <a:rPr lang="en-US" sz="3600" b="1" u="sng" dirty="0">
                <a:latin typeface="Arial"/>
                <a:cs typeface="Arial"/>
              </a:rPr>
              <a:t>Conclusion</a:t>
            </a:r>
            <a:r>
              <a:rPr lang="en-US" dirty="0"/>
              <a:t> </a:t>
            </a:r>
          </a:p>
        </p:txBody>
      </p:sp>
      <p:sp>
        <p:nvSpPr>
          <p:cNvPr id="4" name="TextBox 3">
            <a:extLst>
              <a:ext uri="{FF2B5EF4-FFF2-40B4-BE49-F238E27FC236}">
                <a16:creationId xmlns:a16="http://schemas.microsoft.com/office/drawing/2014/main" id="{95618734-1C40-D450-02F4-BC8D50F48443}"/>
              </a:ext>
            </a:extLst>
          </p:cNvPr>
          <p:cNvSpPr txBox="1"/>
          <p:nvPr/>
        </p:nvSpPr>
        <p:spPr>
          <a:xfrm>
            <a:off x="143773" y="1710905"/>
            <a:ext cx="12048225"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err="1">
                <a:latin typeface="Arial"/>
                <a:cs typeface="Arial"/>
              </a:rPr>
              <a:t>HealthconnectUK's</a:t>
            </a:r>
            <a:r>
              <a:rPr lang="en-US" sz="1200" dirty="0">
                <a:latin typeface="Arial"/>
                <a:cs typeface="Arial"/>
              </a:rPr>
              <a:t> continued growth depends on its ability to attract, motivate, develop and retain a skilled workforce. Effective Human resource management (HRM) plays a strategic role in addressing workforce challenges, including shortages in skills, employee turnover and burnout and leadership development gaps.</a:t>
            </a:r>
            <a:r>
              <a:rPr lang="en-US" dirty="0"/>
              <a:t> </a:t>
            </a:r>
          </a:p>
        </p:txBody>
      </p:sp>
      <p:pic>
        <p:nvPicPr>
          <p:cNvPr id="5" name="Picture 4" descr="A close-up of a bunch of keys&#10;&#10;AI-generated content may be incorrect." title="Assortment of keys on ring">
            <a:extLst>
              <a:ext uri="{FF2B5EF4-FFF2-40B4-BE49-F238E27FC236}">
                <a16:creationId xmlns:a16="http://schemas.microsoft.com/office/drawing/2014/main" id="{7B9CCA80-ADFD-26C4-71AC-89CEAF940710}"/>
              </a:ext>
            </a:extLst>
          </p:cNvPr>
          <p:cNvPicPr>
            <a:picLocks noChangeAspect="1"/>
          </p:cNvPicPr>
          <p:nvPr/>
        </p:nvPicPr>
        <p:blipFill>
          <a:blip r:embed="rId2"/>
          <a:stretch>
            <a:fillRect/>
          </a:stretch>
        </p:blipFill>
        <p:spPr>
          <a:xfrm>
            <a:off x="2646217" y="2369126"/>
            <a:ext cx="803565" cy="120534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139AB82F-BBF8-53A7-E0DC-BC7A60DE6B42}"/>
              </a:ext>
            </a:extLst>
          </p:cNvPr>
          <p:cNvSpPr txBox="1"/>
          <p:nvPr/>
        </p:nvSpPr>
        <p:spPr>
          <a:xfrm>
            <a:off x="3546763" y="2563090"/>
            <a:ext cx="809105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Arial"/>
                <a:cs typeface="Arial"/>
              </a:rPr>
              <a:t>Key findings</a:t>
            </a:r>
          </a:p>
          <a:p>
            <a:pPr marL="171450" indent="-171450">
              <a:buFont typeface="Arial"/>
              <a:buChar char="•"/>
            </a:pPr>
            <a:r>
              <a:rPr lang="en-US" sz="1200" dirty="0">
                <a:latin typeface="Arial"/>
                <a:cs typeface="Arial"/>
              </a:rPr>
              <a:t>Workforce planning helps identify gaps between workforce supply and demand </a:t>
            </a:r>
          </a:p>
          <a:p>
            <a:pPr marL="171450" indent="-171450">
              <a:buFont typeface="Arial"/>
              <a:buChar char="•"/>
            </a:pPr>
            <a:r>
              <a:rPr lang="en-US" sz="1200" dirty="0">
                <a:latin typeface="Arial"/>
                <a:cs typeface="Arial"/>
              </a:rPr>
              <a:t>Skills gaps analysis enables targeted recruitment and development initiatives </a:t>
            </a:r>
          </a:p>
          <a:p>
            <a:pPr marL="171450" indent="-171450">
              <a:buFont typeface="Arial"/>
              <a:buChar char="•"/>
            </a:pPr>
            <a:r>
              <a:rPr lang="en-US" sz="1200" dirty="0">
                <a:latin typeface="Arial"/>
                <a:cs typeface="Arial"/>
              </a:rPr>
              <a:t>Internal and external recruitment methods help talent acquisition and business growth </a:t>
            </a:r>
          </a:p>
          <a:p>
            <a:pPr marL="171450" indent="-171450">
              <a:buFont typeface="Arial"/>
              <a:buChar char="•"/>
            </a:pPr>
            <a:r>
              <a:rPr lang="en-US" sz="1200" dirty="0">
                <a:latin typeface="Arial"/>
                <a:cs typeface="Arial"/>
              </a:rPr>
              <a:t>Coaching and mentoring programmes enhance employee capability, engagement and performance </a:t>
            </a:r>
          </a:p>
        </p:txBody>
      </p:sp>
      <p:sp>
        <p:nvSpPr>
          <p:cNvPr id="8" name="TextBox 7">
            <a:extLst>
              <a:ext uri="{FF2B5EF4-FFF2-40B4-BE49-F238E27FC236}">
                <a16:creationId xmlns:a16="http://schemas.microsoft.com/office/drawing/2014/main" id="{AF1788AA-F76C-FD48-B6BF-FF635CBC8F71}"/>
              </a:ext>
            </a:extLst>
          </p:cNvPr>
          <p:cNvSpPr txBox="1"/>
          <p:nvPr/>
        </p:nvSpPr>
        <p:spPr>
          <a:xfrm>
            <a:off x="138546" y="3768435"/>
            <a:ext cx="70103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Arial"/>
                <a:cs typeface="Arial"/>
              </a:rPr>
              <a:t> Key recommendation </a:t>
            </a:r>
          </a:p>
          <a:p>
            <a:pPr marL="171450" indent="-171450">
              <a:buFont typeface="Wingdings"/>
              <a:buChar char="ü"/>
            </a:pPr>
            <a:r>
              <a:rPr lang="en-US" sz="1200" dirty="0">
                <a:latin typeface="Arial"/>
                <a:cs typeface="Arial"/>
              </a:rPr>
              <a:t>Develop a mixed recruitment strategy </a:t>
            </a:r>
          </a:p>
          <a:p>
            <a:pPr marL="171450" indent="-171450">
              <a:buFont typeface="Wingdings"/>
              <a:buChar char="ü"/>
            </a:pPr>
            <a:r>
              <a:rPr lang="en-US" sz="1200" dirty="0">
                <a:latin typeface="Arial"/>
                <a:cs typeface="Arial"/>
              </a:rPr>
              <a:t>Invest in learning and development programmes </a:t>
            </a:r>
          </a:p>
          <a:p>
            <a:pPr marL="171450" indent="-171450">
              <a:buFont typeface="Wingdings"/>
              <a:buChar char="ü"/>
            </a:pPr>
            <a:r>
              <a:rPr lang="en-US" sz="1200" dirty="0">
                <a:latin typeface="Arial"/>
                <a:cs typeface="Arial"/>
              </a:rPr>
              <a:t>Address digital healthcare and cybersecurity skills shortages </a:t>
            </a:r>
          </a:p>
          <a:p>
            <a:pPr marL="171450" indent="-171450">
              <a:buFont typeface="Wingdings"/>
              <a:buChar char="ü"/>
            </a:pPr>
            <a:r>
              <a:rPr lang="en-US" sz="1200" dirty="0">
                <a:latin typeface="Arial"/>
                <a:cs typeface="Arial"/>
              </a:rPr>
              <a:t>Align training activities with business objectives</a:t>
            </a:r>
          </a:p>
          <a:p>
            <a:endParaRPr lang="en-US" sz="1200" dirty="0">
              <a:latin typeface="Arial"/>
              <a:cs typeface="Arial"/>
            </a:endParaRPr>
          </a:p>
        </p:txBody>
      </p:sp>
      <p:sp>
        <p:nvSpPr>
          <p:cNvPr id="9" name="TextBox 8">
            <a:extLst>
              <a:ext uri="{FF2B5EF4-FFF2-40B4-BE49-F238E27FC236}">
                <a16:creationId xmlns:a16="http://schemas.microsoft.com/office/drawing/2014/main" id="{0980A8F8-8F46-3EE3-8231-2AA77D14B7EA}"/>
              </a:ext>
            </a:extLst>
          </p:cNvPr>
          <p:cNvSpPr txBox="1"/>
          <p:nvPr/>
        </p:nvSpPr>
        <p:spPr>
          <a:xfrm>
            <a:off x="5624945" y="4128654"/>
            <a:ext cx="633152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Arial"/>
                <a:cs typeface="Arial"/>
              </a:rPr>
              <a:t>Expected </a:t>
            </a:r>
            <a:r>
              <a:rPr lang="en-US" sz="1200" b="1" u="sng" dirty="0" err="1">
                <a:latin typeface="Arial"/>
                <a:cs typeface="Arial"/>
              </a:rPr>
              <a:t>organisational</a:t>
            </a:r>
            <a:r>
              <a:rPr lang="en-US" sz="1200" b="1" u="sng" dirty="0">
                <a:latin typeface="Arial"/>
                <a:cs typeface="Arial"/>
              </a:rPr>
              <a:t> benefits </a:t>
            </a:r>
          </a:p>
          <a:p>
            <a:pPr marL="171450" indent="-171450">
              <a:buFont typeface="Arial"/>
              <a:buChar char="•"/>
            </a:pPr>
            <a:r>
              <a:rPr lang="en-US" sz="1200" dirty="0">
                <a:latin typeface="Arial"/>
                <a:cs typeface="Arial"/>
              </a:rPr>
              <a:t>Reduced employee turnover/burnout</a:t>
            </a:r>
          </a:p>
          <a:p>
            <a:pPr marL="171450" indent="-171450">
              <a:buFont typeface="Arial"/>
              <a:buChar char="•"/>
            </a:pPr>
            <a:r>
              <a:rPr lang="en-US" sz="1200" dirty="0">
                <a:latin typeface="Arial"/>
                <a:cs typeface="Arial"/>
              </a:rPr>
              <a:t>Improved employee engagement </a:t>
            </a:r>
          </a:p>
          <a:p>
            <a:pPr marL="171450" indent="-171450">
              <a:buFont typeface="Arial"/>
              <a:buChar char="•"/>
            </a:pPr>
            <a:r>
              <a:rPr lang="en-US" sz="1200" dirty="0">
                <a:latin typeface="Arial"/>
                <a:cs typeface="Arial"/>
              </a:rPr>
              <a:t>Enhanced workforce skills/capabilities </a:t>
            </a:r>
          </a:p>
          <a:p>
            <a:pPr marL="171450" indent="-171450">
              <a:buFont typeface="Arial"/>
              <a:buChar char="•"/>
            </a:pPr>
            <a:r>
              <a:rPr lang="en-US" sz="1200" dirty="0">
                <a:latin typeface="Arial"/>
                <a:cs typeface="Arial"/>
              </a:rPr>
              <a:t>Sustainable business growth and competitive advantage </a:t>
            </a:r>
          </a:p>
        </p:txBody>
      </p:sp>
      <p:sp>
        <p:nvSpPr>
          <p:cNvPr id="10" name="TextBox 9">
            <a:extLst>
              <a:ext uri="{FF2B5EF4-FFF2-40B4-BE49-F238E27FC236}">
                <a16:creationId xmlns:a16="http://schemas.microsoft.com/office/drawing/2014/main" id="{795F91E8-AB02-BF75-BC64-7FC17EF99251}"/>
              </a:ext>
            </a:extLst>
          </p:cNvPr>
          <p:cNvSpPr txBox="1"/>
          <p:nvPr/>
        </p:nvSpPr>
        <p:spPr>
          <a:xfrm>
            <a:off x="512617" y="5527963"/>
            <a:ext cx="1130530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By implementing a planned HRM practices, </a:t>
            </a:r>
            <a:r>
              <a:rPr lang="en-US" sz="1200" dirty="0" err="1">
                <a:latin typeface="Arial"/>
                <a:cs typeface="Arial"/>
              </a:rPr>
              <a:t>HealthconnectUK</a:t>
            </a:r>
            <a:r>
              <a:rPr lang="en-US" sz="1200" dirty="0">
                <a:latin typeface="Arial"/>
                <a:cs typeface="Arial"/>
              </a:rPr>
              <a:t>, can develop a skilled, motivated and adaptable workforce capable of supporting long-term organisational success in the ever fast changing digital health sector. </a:t>
            </a:r>
          </a:p>
        </p:txBody>
      </p:sp>
    </p:spTree>
    <p:extLst>
      <p:ext uri="{BB962C8B-B14F-4D97-AF65-F5344CB8AC3E}">
        <p14:creationId xmlns:p14="http://schemas.microsoft.com/office/powerpoint/2010/main" val="1054471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7" grpId="0"/>
      <p:bldP spid="8" grpId="0"/>
      <p:bldP spid="9" grpId="0"/>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04125-F72E-8DC5-AC16-358ED6D6E648}"/>
              </a:ext>
            </a:extLst>
          </p:cNvPr>
          <p:cNvSpPr>
            <a:spLocks noGrp="1"/>
          </p:cNvSpPr>
          <p:nvPr>
            <p:ph type="title"/>
          </p:nvPr>
        </p:nvSpPr>
        <p:spPr>
          <a:xfrm>
            <a:off x="838200" y="2578608"/>
            <a:ext cx="10802644" cy="3592629"/>
          </a:xfrm>
        </p:spPr>
        <p:txBody>
          <a:bodyPr/>
          <a:lstStyle/>
          <a:p>
            <a:r>
              <a:rPr lang="en-US"/>
              <a:t>Thank you for watching </a:t>
            </a:r>
          </a:p>
        </p:txBody>
      </p:sp>
    </p:spTree>
    <p:extLst>
      <p:ext uri="{BB962C8B-B14F-4D97-AF65-F5344CB8AC3E}">
        <p14:creationId xmlns:p14="http://schemas.microsoft.com/office/powerpoint/2010/main" val="1313998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1098D0-66C5-54D2-811D-3E835CCF8AAA}"/>
              </a:ext>
            </a:extLst>
          </p:cNvPr>
          <p:cNvSpPr>
            <a:spLocks noGrp="1"/>
          </p:cNvSpPr>
          <p:nvPr>
            <p:ph type="body" sz="quarter" idx="15"/>
          </p:nvPr>
        </p:nvSpPr>
        <p:spPr>
          <a:xfrm>
            <a:off x="1106054" y="506845"/>
            <a:ext cx="7375525" cy="1014413"/>
          </a:xfrm>
        </p:spPr>
        <p:txBody>
          <a:bodyPr/>
          <a:lstStyle/>
          <a:p>
            <a:pPr algn="just"/>
            <a:r>
              <a:rPr lang="en-US" sz="3600" b="1" u="sng" dirty="0">
                <a:latin typeface="Arial"/>
                <a:cs typeface="Arial"/>
              </a:rPr>
              <a:t>References</a:t>
            </a:r>
            <a:r>
              <a:rPr lang="en-US" dirty="0"/>
              <a:t> </a:t>
            </a:r>
            <a:endParaRPr lang="en-US"/>
          </a:p>
        </p:txBody>
      </p:sp>
      <p:sp>
        <p:nvSpPr>
          <p:cNvPr id="4" name="TextBox 3">
            <a:extLst>
              <a:ext uri="{FF2B5EF4-FFF2-40B4-BE49-F238E27FC236}">
                <a16:creationId xmlns:a16="http://schemas.microsoft.com/office/drawing/2014/main" id="{CBA27E98-E199-8120-0948-B6A62652C3A6}"/>
              </a:ext>
            </a:extLst>
          </p:cNvPr>
          <p:cNvSpPr txBox="1"/>
          <p:nvPr/>
        </p:nvSpPr>
        <p:spPr>
          <a:xfrm>
            <a:off x="429490" y="2327563"/>
            <a:ext cx="11152909"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u="sng" dirty="0">
                <a:highlight>
                  <a:srgbClr val="FFFFFF"/>
                </a:highlight>
                <a:latin typeface="Arial Nova"/>
                <a:cs typeface="Arial"/>
                <a:hlinkClick r:id="" action="ppaction://noaction"/>
              </a:rPr>
              <a:t>Mohammad Fadzil, N., Muda, M.F., Abdul Shahid, M.D., Mustafa, W.A., Hairil Mohd, M., Paik, J.K. and Mohd Hashim, M.H., 2026. Digital healthcare engineering for aging offshore pipelines: a state-of-the-art review. Ships and Offshore Structures, 21(4), pp.505-518.</a:t>
            </a:r>
            <a:endParaRPr lang="en-US" sz="1200">
              <a:highlight>
                <a:srgbClr val="FFFFFF"/>
              </a:highlight>
              <a:latin typeface="Arial Nova"/>
              <a:cs typeface="Arial"/>
            </a:endParaRPr>
          </a:p>
          <a:p>
            <a:endParaRPr lang="en-US" sz="1200" u="sng" dirty="0">
              <a:highlight>
                <a:srgbClr val="FFFFFF"/>
              </a:highlight>
              <a:latin typeface="Arial Nova"/>
              <a:cs typeface="Arial"/>
            </a:endParaRPr>
          </a:p>
          <a:p>
            <a:r>
              <a:rPr lang="en-US" sz="1200" u="sng" dirty="0">
                <a:highlight>
                  <a:srgbClr val="FFFFFF"/>
                </a:highlight>
                <a:latin typeface="Arial Nova"/>
                <a:cs typeface="Arial"/>
                <a:hlinkClick r:id="" action="ppaction://noaction"/>
              </a:rPr>
              <a:t>Zervas, I. and Stiakakis, E., 2025. HRM strategies for bridging the digital divide: Enhancing digital skills, employee performance, and inclusion in evolving workplaces. Administrative sciences, 15(7), p.267.</a:t>
            </a:r>
            <a:endParaRPr lang="en-US" sz="1200">
              <a:highlight>
                <a:srgbClr val="FFFFFF"/>
              </a:highlight>
              <a:latin typeface="Arial Nova"/>
              <a:cs typeface="Arial"/>
            </a:endParaRPr>
          </a:p>
          <a:p>
            <a:endParaRPr lang="en-US" sz="1200" u="sng" dirty="0">
              <a:highlight>
                <a:srgbClr val="FFFFFF"/>
              </a:highlight>
              <a:latin typeface="Arial Nova"/>
              <a:cs typeface="Arial"/>
            </a:endParaRPr>
          </a:p>
          <a:p>
            <a:r>
              <a:rPr lang="en-US" sz="1200" u="sng" dirty="0">
                <a:highlight>
                  <a:srgbClr val="FFFFFF"/>
                </a:highlight>
                <a:latin typeface="Arial Nova"/>
                <a:cs typeface="Arial"/>
                <a:hlinkClick r:id="" action="ppaction://noaction"/>
              </a:rPr>
              <a:t>Peck, W.J., 2025. Workforce planning: a review of methodologies. Annals of Operations Research, 352(1), pp.251-294.</a:t>
            </a:r>
            <a:endParaRPr lang="en-US" sz="1200">
              <a:highlight>
                <a:srgbClr val="FFFFFF"/>
              </a:highlight>
              <a:latin typeface="Arial Nova"/>
              <a:cs typeface="Arial"/>
            </a:endParaRPr>
          </a:p>
          <a:p>
            <a:r>
              <a:rPr lang="en-US" sz="1200" u="sng" dirty="0">
                <a:highlight>
                  <a:srgbClr val="FFFFFF"/>
                </a:highlight>
                <a:latin typeface="Arial Nova"/>
                <a:cs typeface="Arial"/>
                <a:hlinkClick r:id="" action="ppaction://noaction"/>
              </a:rPr>
              <a:t>Phillips, J.M. and Gully, S.M. (2015) ‘Multilevel and strategic recruiting: Where have we been, where can we go from here?’, Journal of Management, 41(5), pp. 1416–1445. doi: 10.1177/0149206315582248.</a:t>
            </a:r>
            <a:endParaRPr lang="en-US" sz="1200">
              <a:highlight>
                <a:srgbClr val="FFFFFF"/>
              </a:highlight>
              <a:latin typeface="Arial Nova"/>
              <a:cs typeface="Arial"/>
            </a:endParaRPr>
          </a:p>
          <a:p>
            <a:endParaRPr lang="en-US" sz="1200" u="sng" dirty="0">
              <a:highlight>
                <a:srgbClr val="FFFFFF"/>
              </a:highlight>
              <a:latin typeface="Arial Nova"/>
              <a:cs typeface="Arial"/>
            </a:endParaRPr>
          </a:p>
          <a:p>
            <a:r>
              <a:rPr lang="en-US" sz="1200" u="sng" dirty="0">
                <a:highlight>
                  <a:srgbClr val="FFFFFF"/>
                </a:highlight>
                <a:latin typeface="Arial Nova"/>
                <a:cs typeface="Arial"/>
                <a:hlinkClick r:id="" action="ppaction://noaction"/>
              </a:rPr>
              <a:t>Conte, F. and Siano, A. (2023) ‘Data-driven human resource and data-driven talent management in internal and recruitment communication strategies: an empirical survey on Italian firms and insights for European context’, Corporate Communications: An International Journal, 28(4), pp. 618–637</a:t>
            </a:r>
            <a:endParaRPr lang="en-US" sz="1200">
              <a:latin typeface="Arial Nova"/>
              <a:cs typeface="Arial"/>
            </a:endParaRPr>
          </a:p>
          <a:p>
            <a:endParaRPr lang="en-US" sz="1200" u="sng" dirty="0">
              <a:highlight>
                <a:srgbClr val="FFFFFF"/>
              </a:highlight>
              <a:latin typeface="Arial Nova"/>
              <a:cs typeface="Arial"/>
            </a:endParaRPr>
          </a:p>
          <a:p>
            <a:r>
              <a:rPr lang="en-US" sz="1200" u="sng" dirty="0">
                <a:highlight>
                  <a:srgbClr val="FFFFFF"/>
                </a:highlight>
                <a:latin typeface="Arial Nova"/>
                <a:cs typeface="Arial"/>
                <a:hlinkClick r:id="" action="ppaction://noaction"/>
              </a:rPr>
              <a:t>Taylor, S. (2024) Resourcing and talent management: The theory and practice of recruiting and developing a workforce. 9th edn. London: Kogan Page.</a:t>
            </a:r>
            <a:endParaRPr lang="en-US" sz="1200">
              <a:highlight>
                <a:srgbClr val="FFFFFF"/>
              </a:highlight>
              <a:latin typeface="Arial Nova"/>
              <a:cs typeface="Arial"/>
            </a:endParaRPr>
          </a:p>
          <a:p>
            <a:endParaRPr lang="en-US" sz="1200" u="sng" dirty="0">
              <a:highlight>
                <a:srgbClr val="FFFFFF"/>
              </a:highlight>
              <a:latin typeface="Arial Nova"/>
              <a:cs typeface="Arial"/>
            </a:endParaRPr>
          </a:p>
          <a:p>
            <a:r>
              <a:rPr lang="en-US" sz="1200" u="sng" dirty="0">
                <a:highlight>
                  <a:srgbClr val="FFFFFF"/>
                </a:highlight>
                <a:latin typeface="Arial Nova"/>
                <a:cs typeface="Arial"/>
                <a:hlinkClick r:id="" action="ppaction://noaction"/>
              </a:rPr>
              <a:t>OECD (2025) Understanding Skill Gaps in Firms. Paris: OECD Publishing. Available at: https://www.oecd.org/en/publications/understanding-skill-gaps-in-firms_b388d1da-en.html</a:t>
            </a:r>
            <a:endParaRPr lang="en-US" sz="1200">
              <a:highlight>
                <a:srgbClr val="FFFFFF"/>
              </a:highlight>
              <a:latin typeface="Arial Nova"/>
              <a:cs typeface="Arial"/>
            </a:endParaRPr>
          </a:p>
          <a:p>
            <a:endParaRPr lang="en-US" sz="1200" u="sng" dirty="0">
              <a:highlight>
                <a:srgbClr val="FFFFFF"/>
              </a:highlight>
              <a:latin typeface="Arial Nova"/>
              <a:cs typeface="Arial"/>
            </a:endParaRPr>
          </a:p>
          <a:p>
            <a:endParaRPr lang="en-US" dirty="0">
              <a:latin typeface="Neue Haas Grotesk Text Pro"/>
              <a:cs typeface="Arial"/>
            </a:endParaRPr>
          </a:p>
        </p:txBody>
      </p:sp>
    </p:spTree>
    <p:extLst>
      <p:ext uri="{BB962C8B-B14F-4D97-AF65-F5344CB8AC3E}">
        <p14:creationId xmlns:p14="http://schemas.microsoft.com/office/powerpoint/2010/main" val="2126925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597DB1A-AA92-30D3-B3A3-8F0237FA7478}"/>
              </a:ext>
            </a:extLst>
          </p:cNvPr>
          <p:cNvSpPr>
            <a:spLocks noGrp="1"/>
          </p:cNvSpPr>
          <p:nvPr>
            <p:ph type="body" sz="quarter" idx="15"/>
          </p:nvPr>
        </p:nvSpPr>
        <p:spPr>
          <a:xfrm>
            <a:off x="635000" y="520700"/>
            <a:ext cx="7375525" cy="1014413"/>
          </a:xfrm>
        </p:spPr>
        <p:txBody>
          <a:bodyPr/>
          <a:lstStyle/>
          <a:p>
            <a:pPr algn="just"/>
            <a:r>
              <a:rPr lang="en-US" sz="3600" b="1" u="sng" dirty="0">
                <a:latin typeface="Arial"/>
                <a:cs typeface="Arial"/>
              </a:rPr>
              <a:t>References</a:t>
            </a:r>
            <a:r>
              <a:rPr lang="en-US" dirty="0"/>
              <a:t> </a:t>
            </a:r>
          </a:p>
          <a:p>
            <a:endParaRPr lang="en-US" dirty="0"/>
          </a:p>
        </p:txBody>
      </p:sp>
      <p:sp>
        <p:nvSpPr>
          <p:cNvPr id="4" name="TextBox 3">
            <a:extLst>
              <a:ext uri="{FF2B5EF4-FFF2-40B4-BE49-F238E27FC236}">
                <a16:creationId xmlns:a16="http://schemas.microsoft.com/office/drawing/2014/main" id="{E96E2127-4464-4790-9DE7-CC777F48518C}"/>
              </a:ext>
            </a:extLst>
          </p:cNvPr>
          <p:cNvSpPr txBox="1"/>
          <p:nvPr/>
        </p:nvSpPr>
        <p:spPr>
          <a:xfrm>
            <a:off x="290945" y="2147454"/>
            <a:ext cx="9102436"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u="sng" dirty="0">
                <a:highlight>
                  <a:srgbClr val="FFFFFF"/>
                </a:highlight>
                <a:latin typeface="Arial Nova"/>
                <a:hlinkClick r:id="" action="ppaction://noaction"/>
              </a:rPr>
              <a:t>Goswami, A. (2018) ‘Human Resource Management and Its Importance for Today’s Organizations’, Journal of Advances and Scholarly Researches in Allied Education, 15(3), pp. 128–135. doi: 10.29070/15/57308</a:t>
            </a:r>
            <a:endParaRPr lang="en-US" sz="1200">
              <a:highlight>
                <a:srgbClr val="FFFFFF"/>
              </a:highlight>
              <a:latin typeface="Arial Nova"/>
            </a:endParaRPr>
          </a:p>
          <a:p>
            <a:endParaRPr lang="en-US" sz="1200" u="sng" dirty="0">
              <a:highlight>
                <a:srgbClr val="FFFFFF"/>
              </a:highlight>
              <a:latin typeface="Arial Nova"/>
            </a:endParaRPr>
          </a:p>
          <a:p>
            <a:r>
              <a:rPr lang="en-US" sz="1200" u="sng" dirty="0">
                <a:highlight>
                  <a:srgbClr val="FFFFFF"/>
                </a:highlight>
                <a:latin typeface="Arial Nova"/>
                <a:hlinkClick r:id="" action="ppaction://noaction"/>
              </a:rPr>
              <a:t>Sobocka-Szczapa, H. (2018) ‘Recruitment and Labor Market Situation’, Przedsiębiorczość i Zarządzanie, 19(1.2), pp. 51–62.</a:t>
            </a:r>
            <a:endParaRPr lang="en-US" sz="1200">
              <a:highlight>
                <a:srgbClr val="FFFFFF"/>
              </a:highlight>
              <a:latin typeface="Arial Nova"/>
            </a:endParaRPr>
          </a:p>
          <a:p>
            <a:r>
              <a:rPr lang="en-US" sz="1200" u="sng" dirty="0">
                <a:highlight>
                  <a:srgbClr val="FFFFFF"/>
                </a:highlight>
                <a:latin typeface="Arial Nova"/>
                <a:hlinkClick r:id="" action="ppaction://noaction"/>
              </a:rPr>
              <a:t>Breaugh, J.A. (2013) ‘Employee recruitment’, Annual Review of Psychology, 64(1), pp. 389–416.</a:t>
            </a:r>
            <a:endParaRPr lang="en-US" sz="1200">
              <a:highlight>
                <a:srgbClr val="FFFFFF"/>
              </a:highlight>
              <a:latin typeface="Arial Nova"/>
            </a:endParaRPr>
          </a:p>
          <a:p>
            <a:endParaRPr lang="en-US" sz="1200" u="sng" dirty="0">
              <a:highlight>
                <a:srgbClr val="FFFFFF"/>
              </a:highlight>
              <a:latin typeface="Arial Nova"/>
            </a:endParaRPr>
          </a:p>
          <a:p>
            <a:r>
              <a:rPr lang="en-US" sz="1200" u="sng" dirty="0">
                <a:highlight>
                  <a:srgbClr val="FFFFFF"/>
                </a:highlight>
                <a:latin typeface="Arial Nova"/>
                <a:hlinkClick r:id="" action="ppaction://noaction"/>
              </a:rPr>
              <a:t>Brown, V.R. and Vaughn, E.D. (2011) ‘The writing on the (Facebook) wall: The use of social networking sites in hiring decisions’, Journal of Business and Psychology, 26(2), pp. 219–225.</a:t>
            </a:r>
            <a:endParaRPr lang="en-US" sz="1200">
              <a:highlight>
                <a:srgbClr val="FFFFFF"/>
              </a:highlight>
              <a:latin typeface="Arial Nova"/>
            </a:endParaRPr>
          </a:p>
          <a:p>
            <a:endParaRPr lang="en-US" sz="1200" u="sng" dirty="0">
              <a:highlight>
                <a:srgbClr val="FFFFFF"/>
              </a:highlight>
              <a:latin typeface="Arial Nova"/>
            </a:endParaRPr>
          </a:p>
          <a:p>
            <a:r>
              <a:rPr lang="en-US" sz="1200" u="sng" dirty="0">
                <a:highlight>
                  <a:srgbClr val="FFFFFF"/>
                </a:highlight>
                <a:latin typeface="Arial Nova"/>
                <a:hlinkClick r:id="" action="ppaction://noaction"/>
              </a:rPr>
              <a:t>Sonnentag, S., Niessen, C. and Ohly, S. (2004) ‘Learning at work: Training and development’, International Review of Industrial and Organizational Psychology, 19, pp. 249–290.</a:t>
            </a:r>
            <a:endParaRPr lang="en-US" sz="1200">
              <a:highlight>
                <a:srgbClr val="FFFFFF"/>
              </a:highlight>
              <a:ea typeface="+mn-lt"/>
              <a:cs typeface="+mn-lt"/>
            </a:endParaRPr>
          </a:p>
          <a:p>
            <a:endParaRPr lang="en-US" dirty="0"/>
          </a:p>
        </p:txBody>
      </p:sp>
    </p:spTree>
    <p:extLst>
      <p:ext uri="{BB962C8B-B14F-4D97-AF65-F5344CB8AC3E}">
        <p14:creationId xmlns:p14="http://schemas.microsoft.com/office/powerpoint/2010/main" val="4274603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theme/theme1.xml><?xml version="1.0" encoding="utf-8"?>
<a:theme xmlns:a="http://schemas.openxmlformats.org/drawingml/2006/main" name="Axis">
  <a:themeElements>
    <a:clrScheme name="Axis">
      <a:dk1>
        <a:srgbClr val="000000"/>
      </a:dk1>
      <a:lt1>
        <a:srgbClr val="FFFFFF"/>
      </a:lt1>
      <a:dk2>
        <a:srgbClr val="0E2841"/>
      </a:dk2>
      <a:lt2>
        <a:srgbClr val="E8E8E8"/>
      </a:lt2>
      <a:accent1>
        <a:srgbClr val="A8BABF"/>
      </a:accent1>
      <a:accent2>
        <a:srgbClr val="C16A38"/>
      </a:accent2>
      <a:accent3>
        <a:srgbClr val="7B441F"/>
      </a:accent3>
      <a:accent4>
        <a:srgbClr val="DAC68B"/>
      </a:accent4>
      <a:accent5>
        <a:srgbClr val="B6BAA5"/>
      </a:accent5>
      <a:accent6>
        <a:srgbClr val="716C34"/>
      </a:accent6>
      <a:hlink>
        <a:srgbClr val="467886"/>
      </a:hlink>
      <a:folHlink>
        <a:srgbClr val="96607D"/>
      </a:folHlink>
    </a:clrScheme>
    <a:fontScheme name="Axis">
      <a:majorFont>
        <a:latin typeface="Neue Haas Grotesk Text Pro"/>
        <a:ea typeface=""/>
        <a:cs typeface=""/>
      </a:majorFont>
      <a:minorFont>
        <a:latin typeface="Neue Haas Grotesk Text Pro"/>
        <a:ea typeface=""/>
        <a:cs typeface=""/>
      </a:minorFont>
    </a:fontScheme>
    <a:fmtScheme name="Axis">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xis" id="{626E1DE4-363E-4A1A-A3CD-C79E498A714F}" vid="{3530EF86-100D-4C27-9316-4189EFA98A4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Axis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for watching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2172</cp:revision>
  <dcterms:created xsi:type="dcterms:W3CDTF">2026-09-09T13:08:29Z</dcterms:created>
  <dcterms:modified xsi:type="dcterms:W3CDTF">2026-10-10T11:04:17Z</dcterms:modified>
</cp:coreProperties>
</file>