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85" r:id="rId12"/>
    <p:sldId id="286" r:id="rId13"/>
    <p:sldId id="28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82" r:id="rId22"/>
    <p:sldId id="28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56D00D-7D94-4A92-907D-C74C30280756}" v="31" dt="2024-02-29T11:38:40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156D00D-7D94-4A92-907D-C74C30280756}"/>
    <pc:docChg chg="custSel addSld delSld modSld">
      <pc:chgData name="Zita Draper" userId="b063123c-f51f-481b-b99c-f574606c9ace" providerId="ADAL" clId="{A156D00D-7D94-4A92-907D-C74C30280756}" dt="2024-02-29T11:46:16.376" v="2529" actId="33524"/>
      <pc:docMkLst>
        <pc:docMk/>
      </pc:docMkLst>
      <pc:sldChg chg="addSp delSp modSp mod setBg">
        <pc:chgData name="Zita Draper" userId="b063123c-f51f-481b-b99c-f574606c9ace" providerId="ADAL" clId="{A156D00D-7D94-4A92-907D-C74C30280756}" dt="2024-02-29T11:13:44.297" v="334" actId="26606"/>
        <pc:sldMkLst>
          <pc:docMk/>
          <pc:sldMk cId="209556834" sldId="257"/>
        </pc:sldMkLst>
        <pc:spChg chg="mod">
          <ac:chgData name="Zita Draper" userId="b063123c-f51f-481b-b99c-f574606c9ace" providerId="ADAL" clId="{A156D00D-7D94-4A92-907D-C74C30280756}" dt="2024-02-29T11:13:44.297" v="334" actId="26606"/>
          <ac:spMkLst>
            <pc:docMk/>
            <pc:sldMk cId="209556834" sldId="257"/>
            <ac:spMk id="2" creationId="{96712DF1-989C-D240-1E49-4242AD250E19}"/>
          </ac:spMkLst>
        </pc:spChg>
        <pc:spChg chg="del mod">
          <ac:chgData name="Zita Draper" userId="b063123c-f51f-481b-b99c-f574606c9ace" providerId="ADAL" clId="{A156D00D-7D94-4A92-907D-C74C30280756}" dt="2024-02-29T11:13:44.297" v="334" actId="26606"/>
          <ac:spMkLst>
            <pc:docMk/>
            <pc:sldMk cId="209556834" sldId="257"/>
            <ac:spMk id="3" creationId="{BD3283F2-2C9E-9E59-5CE4-0683046101A2}"/>
          </ac:spMkLst>
        </pc:spChg>
        <pc:spChg chg="add">
          <ac:chgData name="Zita Draper" userId="b063123c-f51f-481b-b99c-f574606c9ace" providerId="ADAL" clId="{A156D00D-7D94-4A92-907D-C74C30280756}" dt="2024-02-29T11:13:44.297" v="334" actId="26606"/>
          <ac:spMkLst>
            <pc:docMk/>
            <pc:sldMk cId="209556834" sldId="257"/>
            <ac:spMk id="9" creationId="{80265050-FD84-47EF-A163-6A481836C14E}"/>
          </ac:spMkLst>
        </pc:spChg>
        <pc:spChg chg="add">
          <ac:chgData name="Zita Draper" userId="b063123c-f51f-481b-b99c-f574606c9ace" providerId="ADAL" clId="{A156D00D-7D94-4A92-907D-C74C30280756}" dt="2024-02-29T11:13:44.297" v="334" actId="26606"/>
          <ac:spMkLst>
            <pc:docMk/>
            <pc:sldMk cId="209556834" sldId="257"/>
            <ac:spMk id="22" creationId="{DE77CD7A-FE9E-475D-BF9C-78183B0B1BAC}"/>
          </ac:spMkLst>
        </pc:spChg>
        <pc:grpChg chg="add">
          <ac:chgData name="Zita Draper" userId="b063123c-f51f-481b-b99c-f574606c9ace" providerId="ADAL" clId="{A156D00D-7D94-4A92-907D-C74C30280756}" dt="2024-02-29T11:13:44.297" v="334" actId="26606"/>
          <ac:grpSpMkLst>
            <pc:docMk/>
            <pc:sldMk cId="209556834" sldId="257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A156D00D-7D94-4A92-907D-C74C30280756}" dt="2024-02-29T11:13:44.297" v="334" actId="26606"/>
          <ac:graphicFrameMkLst>
            <pc:docMk/>
            <pc:sldMk cId="209556834" sldId="257"/>
            <ac:graphicFrameMk id="5" creationId="{E198BE6F-D042-BC9C-EB32-D3CBFF9CCB0D}"/>
          </ac:graphicFrameMkLst>
        </pc:graphicFrameChg>
      </pc:sldChg>
      <pc:sldChg chg="addSp delSp modSp mod setBg">
        <pc:chgData name="Zita Draper" userId="b063123c-f51f-481b-b99c-f574606c9ace" providerId="ADAL" clId="{A156D00D-7D94-4A92-907D-C74C30280756}" dt="2024-02-29T11:21:07.828" v="930" actId="26606"/>
        <pc:sldMkLst>
          <pc:docMk/>
          <pc:sldMk cId="818470082" sldId="258"/>
        </pc:sldMkLst>
        <pc:spChg chg="mod">
          <ac:chgData name="Zita Draper" userId="b063123c-f51f-481b-b99c-f574606c9ace" providerId="ADAL" clId="{A156D00D-7D94-4A92-907D-C74C30280756}" dt="2024-02-29T11:21:07.828" v="930" actId="26606"/>
          <ac:spMkLst>
            <pc:docMk/>
            <pc:sldMk cId="818470082" sldId="258"/>
            <ac:spMk id="2" creationId="{9566DA0B-C3AB-B147-A0F4-DB3FFE8F5BC3}"/>
          </ac:spMkLst>
        </pc:spChg>
        <pc:spChg chg="del mod">
          <ac:chgData name="Zita Draper" userId="b063123c-f51f-481b-b99c-f574606c9ace" providerId="ADAL" clId="{A156D00D-7D94-4A92-907D-C74C30280756}" dt="2024-02-29T11:21:07.828" v="930" actId="26606"/>
          <ac:spMkLst>
            <pc:docMk/>
            <pc:sldMk cId="818470082" sldId="258"/>
            <ac:spMk id="3" creationId="{E88424CE-5FBB-AF36-C760-805F4FC06321}"/>
          </ac:spMkLst>
        </pc:spChg>
        <pc:spChg chg="add">
          <ac:chgData name="Zita Draper" userId="b063123c-f51f-481b-b99c-f574606c9ace" providerId="ADAL" clId="{A156D00D-7D94-4A92-907D-C74C30280756}" dt="2024-02-29T11:21:07.828" v="930" actId="26606"/>
          <ac:spMkLst>
            <pc:docMk/>
            <pc:sldMk cId="818470082" sldId="258"/>
            <ac:spMk id="9" creationId="{80265050-FD84-47EF-A163-6A481836C14E}"/>
          </ac:spMkLst>
        </pc:spChg>
        <pc:spChg chg="add">
          <ac:chgData name="Zita Draper" userId="b063123c-f51f-481b-b99c-f574606c9ace" providerId="ADAL" clId="{A156D00D-7D94-4A92-907D-C74C30280756}" dt="2024-02-29T11:21:07.828" v="930" actId="26606"/>
          <ac:spMkLst>
            <pc:docMk/>
            <pc:sldMk cId="818470082" sldId="258"/>
            <ac:spMk id="22" creationId="{DE77CD7A-FE9E-475D-BF9C-78183B0B1BAC}"/>
          </ac:spMkLst>
        </pc:spChg>
        <pc:grpChg chg="add">
          <ac:chgData name="Zita Draper" userId="b063123c-f51f-481b-b99c-f574606c9ace" providerId="ADAL" clId="{A156D00D-7D94-4A92-907D-C74C30280756}" dt="2024-02-29T11:21:07.828" v="930" actId="26606"/>
          <ac:grpSpMkLst>
            <pc:docMk/>
            <pc:sldMk cId="818470082" sldId="258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A156D00D-7D94-4A92-907D-C74C30280756}" dt="2024-02-29T11:21:07.828" v="930" actId="26606"/>
          <ac:graphicFrameMkLst>
            <pc:docMk/>
            <pc:sldMk cId="818470082" sldId="258"/>
            <ac:graphicFrameMk id="5" creationId="{0CC2E145-AD90-D1D3-D131-B2A6920CCA3B}"/>
          </ac:graphicFrameMkLst>
        </pc:graphicFrameChg>
      </pc:sldChg>
      <pc:sldChg chg="addSp modSp mod modAnim">
        <pc:chgData name="Zita Draper" userId="b063123c-f51f-481b-b99c-f574606c9ace" providerId="ADAL" clId="{A156D00D-7D94-4A92-907D-C74C30280756}" dt="2024-02-29T11:19:03.020" v="644"/>
        <pc:sldMkLst>
          <pc:docMk/>
          <pc:sldMk cId="337334786" sldId="259"/>
        </pc:sldMkLst>
        <pc:spChg chg="mod">
          <ac:chgData name="Zita Draper" userId="b063123c-f51f-481b-b99c-f574606c9ace" providerId="ADAL" clId="{A156D00D-7D94-4A92-907D-C74C30280756}" dt="2024-02-29T11:05:05.396" v="91" actId="122"/>
          <ac:spMkLst>
            <pc:docMk/>
            <pc:sldMk cId="337334786" sldId="259"/>
            <ac:spMk id="2" creationId="{9CF047EE-C2A5-A85F-FEBB-ED47A240027A}"/>
          </ac:spMkLst>
        </pc:spChg>
        <pc:spChg chg="mod">
          <ac:chgData name="Zita Draper" userId="b063123c-f51f-481b-b99c-f574606c9ace" providerId="ADAL" clId="{A156D00D-7D94-4A92-907D-C74C30280756}" dt="2024-02-29T11:18:37.244" v="638" actId="1076"/>
          <ac:spMkLst>
            <pc:docMk/>
            <pc:sldMk cId="337334786" sldId="259"/>
            <ac:spMk id="3" creationId="{3DB0D6DC-A329-0E3E-0818-82DF0A19E3DD}"/>
          </ac:spMkLst>
        </pc:spChg>
        <pc:spChg chg="add mod">
          <ac:chgData name="Zita Draper" userId="b063123c-f51f-481b-b99c-f574606c9ace" providerId="ADAL" clId="{A156D00D-7D94-4A92-907D-C74C30280756}" dt="2024-02-29T11:18:00.746" v="572" actId="20577"/>
          <ac:spMkLst>
            <pc:docMk/>
            <pc:sldMk cId="337334786" sldId="259"/>
            <ac:spMk id="8" creationId="{6005223F-434F-2C56-262C-D008894BE492}"/>
          </ac:spMkLst>
        </pc:spChg>
        <pc:spChg chg="add mod">
          <ac:chgData name="Zita Draper" userId="b063123c-f51f-481b-b99c-f574606c9ace" providerId="ADAL" clId="{A156D00D-7D94-4A92-907D-C74C30280756}" dt="2024-02-29T11:18:24.822" v="632" actId="20577"/>
          <ac:spMkLst>
            <pc:docMk/>
            <pc:sldMk cId="337334786" sldId="259"/>
            <ac:spMk id="9" creationId="{70A8D377-48A5-D699-8F63-DC16A77B2BCB}"/>
          </ac:spMkLst>
        </pc:spChg>
        <pc:cxnChg chg="add">
          <ac:chgData name="Zita Draper" userId="b063123c-f51f-481b-b99c-f574606c9ace" providerId="ADAL" clId="{A156D00D-7D94-4A92-907D-C74C30280756}" dt="2024-02-29T11:17:24.690" v="541" actId="11529"/>
          <ac:cxnSpMkLst>
            <pc:docMk/>
            <pc:sldMk cId="337334786" sldId="259"/>
            <ac:cxnSpMk id="5" creationId="{1D82DD35-1EE3-65F0-C06B-FB905AACDFA9}"/>
          </ac:cxnSpMkLst>
        </pc:cxnChg>
        <pc:cxnChg chg="add mod">
          <ac:chgData name="Zita Draper" userId="b063123c-f51f-481b-b99c-f574606c9ace" providerId="ADAL" clId="{A156D00D-7D94-4A92-907D-C74C30280756}" dt="2024-02-29T11:18:45.715" v="640" actId="14100"/>
          <ac:cxnSpMkLst>
            <pc:docMk/>
            <pc:sldMk cId="337334786" sldId="259"/>
            <ac:cxnSpMk id="6" creationId="{08A3C218-41AE-DE7A-4F36-86CDD29A60C6}"/>
          </ac:cxnSpMkLst>
        </pc:cxnChg>
      </pc:sldChg>
      <pc:sldChg chg="addSp delSp modSp mod setBg">
        <pc:chgData name="Zita Draper" userId="b063123c-f51f-481b-b99c-f574606c9ace" providerId="ADAL" clId="{A156D00D-7D94-4A92-907D-C74C30280756}" dt="2024-02-29T11:20:33.997" v="923" actId="26606"/>
        <pc:sldMkLst>
          <pc:docMk/>
          <pc:sldMk cId="843573564" sldId="260"/>
        </pc:sldMkLst>
        <pc:spChg chg="mod">
          <ac:chgData name="Zita Draper" userId="b063123c-f51f-481b-b99c-f574606c9ace" providerId="ADAL" clId="{A156D00D-7D94-4A92-907D-C74C30280756}" dt="2024-02-29T11:20:33.997" v="923" actId="26606"/>
          <ac:spMkLst>
            <pc:docMk/>
            <pc:sldMk cId="843573564" sldId="260"/>
            <ac:spMk id="2" creationId="{15BB8CA4-F308-CFDB-AC60-E4287735EE48}"/>
          </ac:spMkLst>
        </pc:spChg>
        <pc:spChg chg="del mod">
          <ac:chgData name="Zita Draper" userId="b063123c-f51f-481b-b99c-f574606c9ace" providerId="ADAL" clId="{A156D00D-7D94-4A92-907D-C74C30280756}" dt="2024-02-29T11:20:33.997" v="923" actId="26606"/>
          <ac:spMkLst>
            <pc:docMk/>
            <pc:sldMk cId="843573564" sldId="260"/>
            <ac:spMk id="3" creationId="{907C0538-4E0A-602E-38E0-A54E8D9D6FC7}"/>
          </ac:spMkLst>
        </pc:spChg>
        <pc:spChg chg="add">
          <ac:chgData name="Zita Draper" userId="b063123c-f51f-481b-b99c-f574606c9ace" providerId="ADAL" clId="{A156D00D-7D94-4A92-907D-C74C30280756}" dt="2024-02-29T11:20:33.997" v="923" actId="26606"/>
          <ac:spMkLst>
            <pc:docMk/>
            <pc:sldMk cId="843573564" sldId="260"/>
            <ac:spMk id="9" creationId="{80265050-FD84-47EF-A163-6A481836C14E}"/>
          </ac:spMkLst>
        </pc:spChg>
        <pc:spChg chg="add">
          <ac:chgData name="Zita Draper" userId="b063123c-f51f-481b-b99c-f574606c9ace" providerId="ADAL" clId="{A156D00D-7D94-4A92-907D-C74C30280756}" dt="2024-02-29T11:20:33.997" v="923" actId="26606"/>
          <ac:spMkLst>
            <pc:docMk/>
            <pc:sldMk cId="843573564" sldId="260"/>
            <ac:spMk id="22" creationId="{DE77CD7A-FE9E-475D-BF9C-78183B0B1BAC}"/>
          </ac:spMkLst>
        </pc:spChg>
        <pc:grpChg chg="add">
          <ac:chgData name="Zita Draper" userId="b063123c-f51f-481b-b99c-f574606c9ace" providerId="ADAL" clId="{A156D00D-7D94-4A92-907D-C74C30280756}" dt="2024-02-29T11:20:33.997" v="923" actId="26606"/>
          <ac:grpSpMkLst>
            <pc:docMk/>
            <pc:sldMk cId="843573564" sldId="260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A156D00D-7D94-4A92-907D-C74C30280756}" dt="2024-02-29T11:20:33.997" v="923" actId="26606"/>
          <ac:graphicFrameMkLst>
            <pc:docMk/>
            <pc:sldMk cId="843573564" sldId="260"/>
            <ac:graphicFrameMk id="5" creationId="{62B6A2A7-F441-467A-CB12-BE24564DB65A}"/>
          </ac:graphicFrameMkLst>
        </pc:graphicFrameChg>
      </pc:sldChg>
      <pc:sldChg chg="addSp delSp modSp mod setBg">
        <pc:chgData name="Zita Draper" userId="b063123c-f51f-481b-b99c-f574606c9ace" providerId="ADAL" clId="{A156D00D-7D94-4A92-907D-C74C30280756}" dt="2024-02-29T11:20:54.931" v="929" actId="122"/>
        <pc:sldMkLst>
          <pc:docMk/>
          <pc:sldMk cId="1234493789" sldId="261"/>
        </pc:sldMkLst>
        <pc:spChg chg="mod">
          <ac:chgData name="Zita Draper" userId="b063123c-f51f-481b-b99c-f574606c9ace" providerId="ADAL" clId="{A156D00D-7D94-4A92-907D-C74C30280756}" dt="2024-02-29T11:20:54.931" v="929" actId="122"/>
          <ac:spMkLst>
            <pc:docMk/>
            <pc:sldMk cId="1234493789" sldId="261"/>
            <ac:spMk id="2" creationId="{C1BE8235-EF8E-1797-A7DD-174AE18F8E4E}"/>
          </ac:spMkLst>
        </pc:spChg>
        <pc:spChg chg="del mod">
          <ac:chgData name="Zita Draper" userId="b063123c-f51f-481b-b99c-f574606c9ace" providerId="ADAL" clId="{A156D00D-7D94-4A92-907D-C74C30280756}" dt="2024-02-29T11:20:50.222" v="924" actId="26606"/>
          <ac:spMkLst>
            <pc:docMk/>
            <pc:sldMk cId="1234493789" sldId="261"/>
            <ac:spMk id="3" creationId="{5E38290F-0975-1737-9EB5-1ABAA2AE7B25}"/>
          </ac:spMkLst>
        </pc:spChg>
        <pc:graphicFrameChg chg="add">
          <ac:chgData name="Zita Draper" userId="b063123c-f51f-481b-b99c-f574606c9ace" providerId="ADAL" clId="{A156D00D-7D94-4A92-907D-C74C30280756}" dt="2024-02-29T11:20:50.222" v="924" actId="26606"/>
          <ac:graphicFrameMkLst>
            <pc:docMk/>
            <pc:sldMk cId="1234493789" sldId="261"/>
            <ac:graphicFrameMk id="5" creationId="{AFC40B7E-F5AB-72B4-4753-AA192481A4DE}"/>
          </ac:graphicFrameMkLst>
        </pc:graphicFrameChg>
      </pc:sldChg>
      <pc:sldChg chg="addSp modSp mod setBg">
        <pc:chgData name="Zita Draper" userId="b063123c-f51f-481b-b99c-f574606c9ace" providerId="ADAL" clId="{A156D00D-7D94-4A92-907D-C74C30280756}" dt="2024-02-29T11:22:12.482" v="1076" actId="122"/>
        <pc:sldMkLst>
          <pc:docMk/>
          <pc:sldMk cId="3623322807" sldId="262"/>
        </pc:sldMkLst>
        <pc:spChg chg="mod">
          <ac:chgData name="Zita Draper" userId="b063123c-f51f-481b-b99c-f574606c9ace" providerId="ADAL" clId="{A156D00D-7D94-4A92-907D-C74C30280756}" dt="2024-02-29T11:22:12.482" v="1076" actId="122"/>
          <ac:spMkLst>
            <pc:docMk/>
            <pc:sldMk cId="3623322807" sldId="262"/>
            <ac:spMk id="2" creationId="{4FF63FA3-A182-7190-03DC-A190B2BF5137}"/>
          </ac:spMkLst>
        </pc:spChg>
        <pc:spChg chg="mo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3" creationId="{7AF5BFF4-30F7-8E12-1597-3E8E5767593F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13" creationId="{3F088236-D655-4F88-B238-E16762358025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15" creationId="{3DAC0C92-199E-475C-9390-119A9B027276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17" creationId="{C4CFB339-0ED8-4FE2-9EF1-6D1375B8499B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19" creationId="{31896C80-2069-4431-9C19-83B913734490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21" creationId="{BF120A21-0841-4823-B0C4-28AEBCEF9B78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23" creationId="{DBB05BAE-BBD3-4289-899F-A6851503C6B0}"/>
          </ac:spMkLst>
        </pc:spChg>
        <pc:spChg chg="add">
          <ac:chgData name="Zita Draper" userId="b063123c-f51f-481b-b99c-f574606c9ace" providerId="ADAL" clId="{A156D00D-7D94-4A92-907D-C74C30280756}" dt="2024-02-29T11:22:07.411" v="1075" actId="26606"/>
          <ac:spMkLst>
            <pc:docMk/>
            <pc:sldMk cId="3623322807" sldId="262"/>
            <ac:spMk id="25" creationId="{9874D11C-36F5-4BBE-A490-019A54E953B0}"/>
          </ac:spMkLst>
        </pc:spChg>
        <pc:picChg chg="add">
          <ac:chgData name="Zita Draper" userId="b063123c-f51f-481b-b99c-f574606c9ace" providerId="ADAL" clId="{A156D00D-7D94-4A92-907D-C74C30280756}" dt="2024-02-29T11:22:07.411" v="1075" actId="26606"/>
          <ac:picMkLst>
            <pc:docMk/>
            <pc:sldMk cId="3623322807" sldId="262"/>
            <ac:picMk id="5" creationId="{E5E96600-91BF-A89D-4ED6-08F729C6B7B1}"/>
          </ac:picMkLst>
        </pc:picChg>
        <pc:cxnChg chg="add">
          <ac:chgData name="Zita Draper" userId="b063123c-f51f-481b-b99c-f574606c9ace" providerId="ADAL" clId="{A156D00D-7D94-4A92-907D-C74C30280756}" dt="2024-02-29T11:22:07.411" v="1075" actId="26606"/>
          <ac:cxnSpMkLst>
            <pc:docMk/>
            <pc:sldMk cId="3623322807" sldId="262"/>
            <ac:cxnSpMk id="9" creationId="{64FA5DFF-7FE6-4855-84E6-DFA78EE978BD}"/>
          </ac:cxnSpMkLst>
        </pc:cxnChg>
        <pc:cxnChg chg="add">
          <ac:chgData name="Zita Draper" userId="b063123c-f51f-481b-b99c-f574606c9ace" providerId="ADAL" clId="{A156D00D-7D94-4A92-907D-C74C30280756}" dt="2024-02-29T11:22:07.411" v="1075" actId="26606"/>
          <ac:cxnSpMkLst>
            <pc:docMk/>
            <pc:sldMk cId="3623322807" sldId="262"/>
            <ac:cxnSpMk id="11" creationId="{2AFD8CBA-54A3-4363-991B-B9C631BBFA74}"/>
          </ac:cxnSpMkLst>
        </pc:cxnChg>
      </pc:sldChg>
      <pc:sldChg chg="addSp modSp mod setBg setClrOvrMap">
        <pc:chgData name="Zita Draper" userId="b063123c-f51f-481b-b99c-f574606c9ace" providerId="ADAL" clId="{A156D00D-7D94-4A92-907D-C74C30280756}" dt="2024-02-29T11:23:25.225" v="1209" actId="122"/>
        <pc:sldMkLst>
          <pc:docMk/>
          <pc:sldMk cId="1435035601" sldId="263"/>
        </pc:sldMkLst>
        <pc:spChg chg="mod">
          <ac:chgData name="Zita Draper" userId="b063123c-f51f-481b-b99c-f574606c9ace" providerId="ADAL" clId="{A156D00D-7D94-4A92-907D-C74C30280756}" dt="2024-02-29T11:23:25.225" v="1209" actId="122"/>
          <ac:spMkLst>
            <pc:docMk/>
            <pc:sldMk cId="1435035601" sldId="263"/>
            <ac:spMk id="2" creationId="{CB803079-F61E-0CA7-3EF8-51437B03CDCF}"/>
          </ac:spMkLst>
        </pc:spChg>
        <pc:spChg chg="mod">
          <ac:chgData name="Zita Draper" userId="b063123c-f51f-481b-b99c-f574606c9ace" providerId="ADAL" clId="{A156D00D-7D94-4A92-907D-C74C30280756}" dt="2024-02-29T11:23:21.445" v="1207" actId="26606"/>
          <ac:spMkLst>
            <pc:docMk/>
            <pc:sldMk cId="1435035601" sldId="263"/>
            <ac:spMk id="3" creationId="{EA80B263-A11B-2F97-BC58-22FEDFD0D39B}"/>
          </ac:spMkLst>
        </pc:spChg>
        <pc:spChg chg="add">
          <ac:chgData name="Zita Draper" userId="b063123c-f51f-481b-b99c-f574606c9ace" providerId="ADAL" clId="{A156D00D-7D94-4A92-907D-C74C30280756}" dt="2024-02-29T11:23:21.445" v="1207" actId="26606"/>
          <ac:spMkLst>
            <pc:docMk/>
            <pc:sldMk cId="1435035601" sldId="263"/>
            <ac:spMk id="9" creationId="{3BCB5F6A-9EB0-40B0-9D13-3023E9A20508}"/>
          </ac:spMkLst>
        </pc:spChg>
        <pc:picChg chg="add mod">
          <ac:chgData name="Zita Draper" userId="b063123c-f51f-481b-b99c-f574606c9ace" providerId="ADAL" clId="{A156D00D-7D94-4A92-907D-C74C30280756}" dt="2024-02-29T11:23:23.242" v="1208" actId="27614"/>
          <ac:picMkLst>
            <pc:docMk/>
            <pc:sldMk cId="1435035601" sldId="263"/>
            <ac:picMk id="5" creationId="{E4CA0F39-7BDD-DBD4-CEE6-C378A5061574}"/>
          </ac:picMkLst>
        </pc:picChg>
      </pc:sldChg>
      <pc:sldChg chg="addSp delSp modSp mod">
        <pc:chgData name="Zita Draper" userId="b063123c-f51f-481b-b99c-f574606c9ace" providerId="ADAL" clId="{A156D00D-7D94-4A92-907D-C74C30280756}" dt="2024-02-29T11:36:42.901" v="1453" actId="27636"/>
        <pc:sldMkLst>
          <pc:docMk/>
          <pc:sldMk cId="2498162083" sldId="264"/>
        </pc:sldMkLst>
        <pc:spChg chg="mod">
          <ac:chgData name="Zita Draper" userId="b063123c-f51f-481b-b99c-f574606c9ace" providerId="ADAL" clId="{A156D00D-7D94-4A92-907D-C74C30280756}" dt="2024-02-29T11:36:42.901" v="1453" actId="27636"/>
          <ac:spMkLst>
            <pc:docMk/>
            <pc:sldMk cId="2498162083" sldId="264"/>
            <ac:spMk id="2" creationId="{E1748AE5-8CC1-75EA-603A-F6298B24DCA4}"/>
          </ac:spMkLst>
        </pc:spChg>
        <pc:spChg chg="del mod">
          <ac:chgData name="Zita Draper" userId="b063123c-f51f-481b-b99c-f574606c9ace" providerId="ADAL" clId="{A156D00D-7D94-4A92-907D-C74C30280756}" dt="2024-02-29T11:36:37.977" v="1449" actId="26606"/>
          <ac:spMkLst>
            <pc:docMk/>
            <pc:sldMk cId="2498162083" sldId="264"/>
            <ac:spMk id="3" creationId="{FA4FFAE7-D8D6-14AE-4335-00CA2CB89FD6}"/>
          </ac:spMkLst>
        </pc:spChg>
        <pc:graphicFrameChg chg="add">
          <ac:chgData name="Zita Draper" userId="b063123c-f51f-481b-b99c-f574606c9ace" providerId="ADAL" clId="{A156D00D-7D94-4A92-907D-C74C30280756}" dt="2024-02-29T11:36:37.977" v="1449" actId="26606"/>
          <ac:graphicFrameMkLst>
            <pc:docMk/>
            <pc:sldMk cId="2498162083" sldId="264"/>
            <ac:graphicFrameMk id="5" creationId="{4EA8393C-3D2E-2468-6D55-63C25AEE34C5}"/>
          </ac:graphicFrameMkLst>
        </pc:graphicFrameChg>
      </pc:sldChg>
      <pc:sldChg chg="modSp del mod">
        <pc:chgData name="Zita Draper" userId="b063123c-f51f-481b-b99c-f574606c9ace" providerId="ADAL" clId="{A156D00D-7D94-4A92-907D-C74C30280756}" dt="2024-02-29T11:35:56.374" v="1420" actId="2696"/>
        <pc:sldMkLst>
          <pc:docMk/>
          <pc:sldMk cId="457576953" sldId="265"/>
        </pc:sldMkLst>
        <pc:spChg chg="mod">
          <ac:chgData name="Zita Draper" userId="b063123c-f51f-481b-b99c-f574606c9ace" providerId="ADAL" clId="{A156D00D-7D94-4A92-907D-C74C30280756}" dt="2024-02-29T11:35:54.198" v="1419" actId="114"/>
          <ac:spMkLst>
            <pc:docMk/>
            <pc:sldMk cId="457576953" sldId="265"/>
            <ac:spMk id="2" creationId="{988040CD-4C42-E6AB-AB56-4B1F4ACA043C}"/>
          </ac:spMkLst>
        </pc:spChg>
      </pc:sldChg>
      <pc:sldChg chg="addSp delSp modSp mod setBg modClrScheme addAnim chgLayout">
        <pc:chgData name="Zita Draper" userId="b063123c-f51f-481b-b99c-f574606c9ace" providerId="ADAL" clId="{A156D00D-7D94-4A92-907D-C74C30280756}" dt="2024-02-29T11:36:28.721" v="1448" actId="122"/>
        <pc:sldMkLst>
          <pc:docMk/>
          <pc:sldMk cId="1743801625" sldId="266"/>
        </pc:sldMkLst>
        <pc:spChg chg="del mod ord">
          <ac:chgData name="Zita Draper" userId="b063123c-f51f-481b-b99c-f574606c9ace" providerId="ADAL" clId="{A156D00D-7D94-4A92-907D-C74C30280756}" dt="2024-02-29T11:36:00.975" v="1421" actId="700"/>
          <ac:spMkLst>
            <pc:docMk/>
            <pc:sldMk cId="1743801625" sldId="266"/>
            <ac:spMk id="2" creationId="{D9DE1141-D0D9-B77B-8477-4FFA898D474E}"/>
          </ac:spMkLst>
        </pc:spChg>
        <pc:spChg chg="del mod ord">
          <ac:chgData name="Zita Draper" userId="b063123c-f51f-481b-b99c-f574606c9ace" providerId="ADAL" clId="{A156D00D-7D94-4A92-907D-C74C30280756}" dt="2024-02-29T11:36:00.975" v="1421" actId="700"/>
          <ac:spMkLst>
            <pc:docMk/>
            <pc:sldMk cId="1743801625" sldId="266"/>
            <ac:spMk id="3" creationId="{DE54264D-6C04-3683-A412-D21158B6AD9A}"/>
          </ac:spMkLst>
        </pc:spChg>
        <pc:spChg chg="add mod ord">
          <ac:chgData name="Zita Draper" userId="b063123c-f51f-481b-b99c-f574606c9ace" providerId="ADAL" clId="{A156D00D-7D94-4A92-907D-C74C30280756}" dt="2024-02-29T11:36:28.721" v="1448" actId="122"/>
          <ac:spMkLst>
            <pc:docMk/>
            <pc:sldMk cId="1743801625" sldId="266"/>
            <ac:spMk id="4" creationId="{E50D0CD2-AD63-1F36-3A42-263901B0C22A}"/>
          </ac:spMkLst>
        </pc:spChg>
        <pc:spChg chg="add del mod ord">
          <ac:chgData name="Zita Draper" userId="b063123c-f51f-481b-b99c-f574606c9ace" providerId="ADAL" clId="{A156D00D-7D94-4A92-907D-C74C30280756}" dt="2024-02-29T11:36:09.829" v="1438" actId="478"/>
          <ac:spMkLst>
            <pc:docMk/>
            <pc:sldMk cId="1743801625" sldId="266"/>
            <ac:spMk id="5" creationId="{2FF7974C-F1CD-C568-97FF-1682AFF0680D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14" creationId="{66D61E08-70C3-48D8-BEA0-787111DC30DA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16" creationId="{FC55298F-0AE5-478E-AD2B-03C2614C5833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18" creationId="{C180E4EA-0B63-4779-A895-7E90E71088F3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20" creationId="{CEE01D9D-3DE8-4EED-B0D3-8F3C79CC7673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22" creationId="{89AF5CE9-607F-43F4-8983-DCD6DA4051FD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24" creationId="{6EEA2DBD-9E1E-4521-8C01-F32AD18A89E3}"/>
          </ac:spMkLst>
        </pc:spChg>
        <pc:spChg chg="add">
          <ac:chgData name="Zita Draper" userId="b063123c-f51f-481b-b99c-f574606c9ace" providerId="ADAL" clId="{A156D00D-7D94-4A92-907D-C74C30280756}" dt="2024-02-29T11:36:19.924" v="1439" actId="26606"/>
          <ac:spMkLst>
            <pc:docMk/>
            <pc:sldMk cId="1743801625" sldId="266"/>
            <ac:spMk id="26" creationId="{15BBD2C1-BA9B-46A9-A27A-33498B169272}"/>
          </ac:spMkLst>
        </pc:spChg>
        <pc:picChg chg="add">
          <ac:chgData name="Zita Draper" userId="b063123c-f51f-481b-b99c-f574606c9ace" providerId="ADAL" clId="{A156D00D-7D94-4A92-907D-C74C30280756}" dt="2024-02-29T11:36:19.924" v="1439" actId="26606"/>
          <ac:picMkLst>
            <pc:docMk/>
            <pc:sldMk cId="1743801625" sldId="266"/>
            <ac:picMk id="6" creationId="{36B5E8EA-E638-0830-A7B4-D61371AE98F7}"/>
          </ac:picMkLst>
        </pc:picChg>
        <pc:cxnChg chg="add">
          <ac:chgData name="Zita Draper" userId="b063123c-f51f-481b-b99c-f574606c9ace" providerId="ADAL" clId="{A156D00D-7D94-4A92-907D-C74C30280756}" dt="2024-02-29T11:36:19.924" v="1439" actId="26606"/>
          <ac:cxnSpMkLst>
            <pc:docMk/>
            <pc:sldMk cId="1743801625" sldId="266"/>
            <ac:cxnSpMk id="10" creationId="{A57C1A16-B8AB-4D99-A195-A38F556A6486}"/>
          </ac:cxnSpMkLst>
        </pc:cxnChg>
        <pc:cxnChg chg="add">
          <ac:chgData name="Zita Draper" userId="b063123c-f51f-481b-b99c-f574606c9ace" providerId="ADAL" clId="{A156D00D-7D94-4A92-907D-C74C30280756}" dt="2024-02-29T11:36:19.924" v="1439" actId="26606"/>
          <ac:cxnSpMkLst>
            <pc:docMk/>
            <pc:sldMk cId="1743801625" sldId="266"/>
            <ac:cxnSpMk id="12" creationId="{F8A9B20B-D1DD-4573-B5EC-558029519236}"/>
          </ac:cxnSpMkLst>
        </pc:cxnChg>
      </pc:sldChg>
      <pc:sldChg chg="del">
        <pc:chgData name="Zita Draper" userId="b063123c-f51f-481b-b99c-f574606c9ace" providerId="ADAL" clId="{A156D00D-7D94-4A92-907D-C74C30280756}" dt="2024-02-29T11:37:29.789" v="1456" actId="2696"/>
        <pc:sldMkLst>
          <pc:docMk/>
          <pc:sldMk cId="720788312" sldId="267"/>
        </pc:sldMkLst>
      </pc:sldChg>
      <pc:sldChg chg="del">
        <pc:chgData name="Zita Draper" userId="b063123c-f51f-481b-b99c-f574606c9ace" providerId="ADAL" clId="{A156D00D-7D94-4A92-907D-C74C30280756}" dt="2024-02-29T11:37:57.987" v="1459" actId="2696"/>
        <pc:sldMkLst>
          <pc:docMk/>
          <pc:sldMk cId="4114664104" sldId="268"/>
        </pc:sldMkLst>
      </pc:sldChg>
      <pc:sldChg chg="modSp mod">
        <pc:chgData name="Zita Draper" userId="b063123c-f51f-481b-b99c-f574606c9ace" providerId="ADAL" clId="{A156D00D-7D94-4A92-907D-C74C30280756}" dt="2024-02-29T11:39:32.789" v="1650" actId="20577"/>
        <pc:sldMkLst>
          <pc:docMk/>
          <pc:sldMk cId="3777579460" sldId="269"/>
        </pc:sldMkLst>
        <pc:spChg chg="mod">
          <ac:chgData name="Zita Draper" userId="b063123c-f51f-481b-b99c-f574606c9ace" providerId="ADAL" clId="{A156D00D-7D94-4A92-907D-C74C30280756}" dt="2024-02-29T11:39:04.321" v="1501" actId="122"/>
          <ac:spMkLst>
            <pc:docMk/>
            <pc:sldMk cId="3777579460" sldId="269"/>
            <ac:spMk id="2" creationId="{F74F2F2C-CC6C-B594-F0A4-A3BE00DA6FB8}"/>
          </ac:spMkLst>
        </pc:spChg>
        <pc:spChg chg="mod">
          <ac:chgData name="Zita Draper" userId="b063123c-f51f-481b-b99c-f574606c9ace" providerId="ADAL" clId="{A156D00D-7D94-4A92-907D-C74C30280756}" dt="2024-02-29T11:39:32.789" v="1650" actId="20577"/>
          <ac:spMkLst>
            <pc:docMk/>
            <pc:sldMk cId="3777579460" sldId="269"/>
            <ac:spMk id="3" creationId="{8C5E5EFF-8075-E76D-2495-06C6EF921131}"/>
          </ac:spMkLst>
        </pc:spChg>
      </pc:sldChg>
      <pc:sldChg chg="addSp delSp modSp mod setBg modClrScheme addAnim chgLayout">
        <pc:chgData name="Zita Draper" userId="b063123c-f51f-481b-b99c-f574606c9ace" providerId="ADAL" clId="{A156D00D-7D94-4A92-907D-C74C30280756}" dt="2024-02-29T11:41:40.216" v="1812" actId="27614"/>
        <pc:sldMkLst>
          <pc:docMk/>
          <pc:sldMk cId="834607444" sldId="270"/>
        </pc:sldMkLst>
        <pc:spChg chg="del mod ord">
          <ac:chgData name="Zita Draper" userId="b063123c-f51f-481b-b99c-f574606c9ace" providerId="ADAL" clId="{A156D00D-7D94-4A92-907D-C74C30280756}" dt="2024-02-29T11:39:44.966" v="1651" actId="700"/>
          <ac:spMkLst>
            <pc:docMk/>
            <pc:sldMk cId="834607444" sldId="270"/>
            <ac:spMk id="2" creationId="{DEE846FC-0968-13EB-3B08-8A23EB88B2FB}"/>
          </ac:spMkLst>
        </pc:spChg>
        <pc:spChg chg="del mod ord">
          <ac:chgData name="Zita Draper" userId="b063123c-f51f-481b-b99c-f574606c9ace" providerId="ADAL" clId="{A156D00D-7D94-4A92-907D-C74C30280756}" dt="2024-02-29T11:39:44.966" v="1651" actId="700"/>
          <ac:spMkLst>
            <pc:docMk/>
            <pc:sldMk cId="834607444" sldId="270"/>
            <ac:spMk id="3" creationId="{DCE5C63D-584B-13B3-D7EF-E9C62E462A6D}"/>
          </ac:spMkLst>
        </pc:spChg>
        <pc:spChg chg="add mod or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4" creationId="{12640B24-FAB0-7353-3635-E5F485266DB6}"/>
          </ac:spMkLst>
        </pc:spChg>
        <pc:spChg chg="add mod or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5" creationId="{D4B4CF42-5E2A-2725-CCE5-C088B6782FB9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15" creationId="{66D61E08-70C3-48D8-BEA0-787111DC30DA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17" creationId="{FC55298F-0AE5-478E-AD2B-03C2614C5833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19" creationId="{C180E4EA-0B63-4779-A895-7E90E71088F3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21" creationId="{CEE01D9D-3DE8-4EED-B0D3-8F3C79CC7673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23" creationId="{89AF5CE9-607F-43F4-8983-DCD6DA4051FD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25" creationId="{6EEA2DBD-9E1E-4521-8C01-F32AD18A89E3}"/>
          </ac:spMkLst>
        </pc:spChg>
        <pc:spChg chg="add">
          <ac:chgData name="Zita Draper" userId="b063123c-f51f-481b-b99c-f574606c9ace" providerId="ADAL" clId="{A156D00D-7D94-4A92-907D-C74C30280756}" dt="2024-02-29T11:41:37.493" v="1809" actId="26606"/>
          <ac:spMkLst>
            <pc:docMk/>
            <pc:sldMk cId="834607444" sldId="270"/>
            <ac:spMk id="27" creationId="{15BBD2C1-BA9B-46A9-A27A-33498B169272}"/>
          </ac:spMkLst>
        </pc:spChg>
        <pc:picChg chg="add mod">
          <ac:chgData name="Zita Draper" userId="b063123c-f51f-481b-b99c-f574606c9ace" providerId="ADAL" clId="{A156D00D-7D94-4A92-907D-C74C30280756}" dt="2024-02-29T11:41:40.216" v="1812" actId="27614"/>
          <ac:picMkLst>
            <pc:docMk/>
            <pc:sldMk cId="834607444" sldId="270"/>
            <ac:picMk id="7" creationId="{10E3F3D1-4C2D-8892-B149-D3C55006E390}"/>
          </ac:picMkLst>
        </pc:picChg>
        <pc:cxnChg chg="add">
          <ac:chgData name="Zita Draper" userId="b063123c-f51f-481b-b99c-f574606c9ace" providerId="ADAL" clId="{A156D00D-7D94-4A92-907D-C74C30280756}" dt="2024-02-29T11:41:37.493" v="1809" actId="26606"/>
          <ac:cxnSpMkLst>
            <pc:docMk/>
            <pc:sldMk cId="834607444" sldId="270"/>
            <ac:cxnSpMk id="11" creationId="{A57C1A16-B8AB-4D99-A195-A38F556A6486}"/>
          </ac:cxnSpMkLst>
        </pc:cxnChg>
        <pc:cxnChg chg="add">
          <ac:chgData name="Zita Draper" userId="b063123c-f51f-481b-b99c-f574606c9ace" providerId="ADAL" clId="{A156D00D-7D94-4A92-907D-C74C30280756}" dt="2024-02-29T11:41:37.493" v="1809" actId="26606"/>
          <ac:cxnSpMkLst>
            <pc:docMk/>
            <pc:sldMk cId="834607444" sldId="270"/>
            <ac:cxnSpMk id="13" creationId="{F8A9B20B-D1DD-4573-B5EC-558029519236}"/>
          </ac:cxnSpMkLst>
        </pc:cxnChg>
      </pc:sldChg>
      <pc:sldChg chg="addSp modSp mod setBg">
        <pc:chgData name="Zita Draper" userId="b063123c-f51f-481b-b99c-f574606c9ace" providerId="ADAL" clId="{A156D00D-7D94-4A92-907D-C74C30280756}" dt="2024-02-29T11:42:02.998" v="1821" actId="122"/>
        <pc:sldMkLst>
          <pc:docMk/>
          <pc:sldMk cId="1717183138" sldId="271"/>
        </pc:sldMkLst>
        <pc:spChg chg="mod">
          <ac:chgData name="Zita Draper" userId="b063123c-f51f-481b-b99c-f574606c9ace" providerId="ADAL" clId="{A156D00D-7D94-4A92-907D-C74C30280756}" dt="2024-02-29T11:42:02.998" v="1821" actId="122"/>
          <ac:spMkLst>
            <pc:docMk/>
            <pc:sldMk cId="1717183138" sldId="271"/>
            <ac:spMk id="2" creationId="{7B24266C-5FB1-619D-2468-04C6776E939C}"/>
          </ac:spMkLst>
        </pc:spChg>
        <pc:spChg chg="mod">
          <ac:chgData name="Zita Draper" userId="b063123c-f51f-481b-b99c-f574606c9ace" providerId="ADAL" clId="{A156D00D-7D94-4A92-907D-C74C30280756}" dt="2024-02-29T11:41:58.753" v="1816" actId="403"/>
          <ac:spMkLst>
            <pc:docMk/>
            <pc:sldMk cId="1717183138" sldId="271"/>
            <ac:spMk id="3" creationId="{B1F36E24-4CFD-0741-D592-C4BB7FBD5DC9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10" creationId="{A65AC7D1-EAA9-48F5-B509-60A7F50BF703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12" creationId="{D6320AF9-619A-4175-865B-5663E1AEF4C5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18" creationId="{7E018740-5C2B-4A41-AC1A-7E68D1EC1954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20" creationId="{166F75A4-C475-4941-8EE2-B80A06A2C1BB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22" creationId="{A032553A-72E8-4B0D-8405-FF9771C9AF05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24" creationId="{765800AC-C3B9-498E-87BC-29FAE4C76B21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26" creationId="{1F9D6ACB-2FF4-49F9-978A-E0D5327FC635}"/>
          </ac:spMkLst>
        </pc:spChg>
        <pc:spChg chg="add">
          <ac:chgData name="Zita Draper" userId="b063123c-f51f-481b-b99c-f574606c9ace" providerId="ADAL" clId="{A156D00D-7D94-4A92-907D-C74C30280756}" dt="2024-02-29T11:41:52.026" v="1813" actId="26606"/>
          <ac:spMkLst>
            <pc:docMk/>
            <pc:sldMk cId="1717183138" sldId="271"/>
            <ac:spMk id="28" creationId="{A5EC319D-0FEA-4B95-A3EA-01E35672C95B}"/>
          </ac:spMkLst>
        </pc:spChg>
        <pc:picChg chg="add">
          <ac:chgData name="Zita Draper" userId="b063123c-f51f-481b-b99c-f574606c9ace" providerId="ADAL" clId="{A156D00D-7D94-4A92-907D-C74C30280756}" dt="2024-02-29T11:41:52.026" v="1813" actId="26606"/>
          <ac:picMkLst>
            <pc:docMk/>
            <pc:sldMk cId="1717183138" sldId="271"/>
            <ac:picMk id="7" creationId="{BD41A8BE-2339-0086-73FA-D8C059DECE01}"/>
          </ac:picMkLst>
        </pc:picChg>
        <pc:cxnChg chg="add">
          <ac:chgData name="Zita Draper" userId="b063123c-f51f-481b-b99c-f574606c9ace" providerId="ADAL" clId="{A156D00D-7D94-4A92-907D-C74C30280756}" dt="2024-02-29T11:41:52.026" v="1813" actId="26606"/>
          <ac:cxnSpMkLst>
            <pc:docMk/>
            <pc:sldMk cId="1717183138" sldId="271"/>
            <ac:cxnSpMk id="14" creationId="{063B6EC6-D752-4EE7-908B-F8F19E8C7FEA}"/>
          </ac:cxnSpMkLst>
        </pc:cxnChg>
        <pc:cxnChg chg="add">
          <ac:chgData name="Zita Draper" userId="b063123c-f51f-481b-b99c-f574606c9ace" providerId="ADAL" clId="{A156D00D-7D94-4A92-907D-C74C30280756}" dt="2024-02-29T11:41:52.026" v="1813" actId="26606"/>
          <ac:cxnSpMkLst>
            <pc:docMk/>
            <pc:sldMk cId="1717183138" sldId="271"/>
            <ac:cxnSpMk id="16" creationId="{EFECD4E8-AD3E-4228-82A2-9461958EA94D}"/>
          </ac:cxnSpMkLst>
        </pc:cxnChg>
      </pc:sldChg>
      <pc:sldChg chg="addSp modSp mod setBg">
        <pc:chgData name="Zita Draper" userId="b063123c-f51f-481b-b99c-f574606c9ace" providerId="ADAL" clId="{A156D00D-7D94-4A92-907D-C74C30280756}" dt="2024-02-29T11:43:41.730" v="2165" actId="26606"/>
        <pc:sldMkLst>
          <pc:docMk/>
          <pc:sldMk cId="722811277" sldId="272"/>
        </pc:sldMkLst>
        <pc:spChg chg="mo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2" creationId="{E775BFDB-3EA8-B6F8-9F64-76A40C074657}"/>
          </ac:spMkLst>
        </pc:spChg>
        <pc:spChg chg="mo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3" creationId="{CC1F3C4E-2127-148E-E438-50CF75502AB0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10" creationId="{A65AC7D1-EAA9-48F5-B509-60A7F50BF703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12" creationId="{D6320AF9-619A-4175-865B-5663E1AEF4C5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18" creationId="{7E018740-5C2B-4A41-AC1A-7E68D1EC1954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20" creationId="{166F75A4-C475-4941-8EE2-B80A06A2C1BB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22" creationId="{A032553A-72E8-4B0D-8405-FF9771C9AF05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24" creationId="{765800AC-C3B9-498E-87BC-29FAE4C76B21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26" creationId="{1F9D6ACB-2FF4-49F9-978A-E0D5327FC635}"/>
          </ac:spMkLst>
        </pc:spChg>
        <pc:spChg chg="add">
          <ac:chgData name="Zita Draper" userId="b063123c-f51f-481b-b99c-f574606c9ace" providerId="ADAL" clId="{A156D00D-7D94-4A92-907D-C74C30280756}" dt="2024-02-29T11:43:41.730" v="2165" actId="26606"/>
          <ac:spMkLst>
            <pc:docMk/>
            <pc:sldMk cId="722811277" sldId="272"/>
            <ac:spMk id="28" creationId="{A5EC319D-0FEA-4B95-A3EA-01E35672C95B}"/>
          </ac:spMkLst>
        </pc:spChg>
        <pc:picChg chg="add">
          <ac:chgData name="Zita Draper" userId="b063123c-f51f-481b-b99c-f574606c9ace" providerId="ADAL" clId="{A156D00D-7D94-4A92-907D-C74C30280756}" dt="2024-02-29T11:43:41.730" v="2165" actId="26606"/>
          <ac:picMkLst>
            <pc:docMk/>
            <pc:sldMk cId="722811277" sldId="272"/>
            <ac:picMk id="7" creationId="{1800D397-E598-1AAC-6837-F57A21807F1A}"/>
          </ac:picMkLst>
        </pc:picChg>
        <pc:cxnChg chg="add">
          <ac:chgData name="Zita Draper" userId="b063123c-f51f-481b-b99c-f574606c9ace" providerId="ADAL" clId="{A156D00D-7D94-4A92-907D-C74C30280756}" dt="2024-02-29T11:43:41.730" v="2165" actId="26606"/>
          <ac:cxnSpMkLst>
            <pc:docMk/>
            <pc:sldMk cId="722811277" sldId="272"/>
            <ac:cxnSpMk id="14" creationId="{063B6EC6-D752-4EE7-908B-F8F19E8C7FEA}"/>
          </ac:cxnSpMkLst>
        </pc:cxnChg>
        <pc:cxnChg chg="add">
          <ac:chgData name="Zita Draper" userId="b063123c-f51f-481b-b99c-f574606c9ace" providerId="ADAL" clId="{A156D00D-7D94-4A92-907D-C74C30280756}" dt="2024-02-29T11:43:41.730" v="2165" actId="26606"/>
          <ac:cxnSpMkLst>
            <pc:docMk/>
            <pc:sldMk cId="722811277" sldId="272"/>
            <ac:cxnSpMk id="16" creationId="{EFECD4E8-AD3E-4228-82A2-9461958EA94D}"/>
          </ac:cxnSpMkLst>
        </pc:cxnChg>
      </pc:sldChg>
      <pc:sldChg chg="addSp delSp modSp mod setBg">
        <pc:chgData name="Zita Draper" userId="b063123c-f51f-481b-b99c-f574606c9ace" providerId="ADAL" clId="{A156D00D-7D94-4A92-907D-C74C30280756}" dt="2024-02-29T11:43:49.024" v="2166" actId="26606"/>
        <pc:sldMkLst>
          <pc:docMk/>
          <pc:sldMk cId="3507618567" sldId="273"/>
        </pc:sldMkLst>
        <pc:spChg chg="mod">
          <ac:chgData name="Zita Draper" userId="b063123c-f51f-481b-b99c-f574606c9ace" providerId="ADAL" clId="{A156D00D-7D94-4A92-907D-C74C30280756}" dt="2024-02-29T11:43:49.024" v="2166" actId="26606"/>
          <ac:spMkLst>
            <pc:docMk/>
            <pc:sldMk cId="3507618567" sldId="273"/>
            <ac:spMk id="2" creationId="{9632117F-09B2-48B4-D905-6CC6098DD066}"/>
          </ac:spMkLst>
        </pc:spChg>
        <pc:spChg chg="del mod">
          <ac:chgData name="Zita Draper" userId="b063123c-f51f-481b-b99c-f574606c9ace" providerId="ADAL" clId="{A156D00D-7D94-4A92-907D-C74C30280756}" dt="2024-02-29T11:43:49.024" v="2166" actId="26606"/>
          <ac:spMkLst>
            <pc:docMk/>
            <pc:sldMk cId="3507618567" sldId="273"/>
            <ac:spMk id="3" creationId="{5997D846-2F28-2F1D-B30D-08D8062827C9}"/>
          </ac:spMkLst>
        </pc:spChg>
        <pc:spChg chg="add">
          <ac:chgData name="Zita Draper" userId="b063123c-f51f-481b-b99c-f574606c9ace" providerId="ADAL" clId="{A156D00D-7D94-4A92-907D-C74C30280756}" dt="2024-02-29T11:43:49.024" v="2166" actId="26606"/>
          <ac:spMkLst>
            <pc:docMk/>
            <pc:sldMk cId="3507618567" sldId="273"/>
            <ac:spMk id="9" creationId="{80265050-FD84-47EF-A163-6A481836C14E}"/>
          </ac:spMkLst>
        </pc:spChg>
        <pc:spChg chg="add">
          <ac:chgData name="Zita Draper" userId="b063123c-f51f-481b-b99c-f574606c9ace" providerId="ADAL" clId="{A156D00D-7D94-4A92-907D-C74C30280756}" dt="2024-02-29T11:43:49.024" v="2166" actId="26606"/>
          <ac:spMkLst>
            <pc:docMk/>
            <pc:sldMk cId="3507618567" sldId="273"/>
            <ac:spMk id="22" creationId="{DE77CD7A-FE9E-475D-BF9C-78183B0B1BAC}"/>
          </ac:spMkLst>
        </pc:spChg>
        <pc:grpChg chg="add">
          <ac:chgData name="Zita Draper" userId="b063123c-f51f-481b-b99c-f574606c9ace" providerId="ADAL" clId="{A156D00D-7D94-4A92-907D-C74C30280756}" dt="2024-02-29T11:43:49.024" v="2166" actId="26606"/>
          <ac:grpSpMkLst>
            <pc:docMk/>
            <pc:sldMk cId="3507618567" sldId="273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A156D00D-7D94-4A92-907D-C74C30280756}" dt="2024-02-29T11:43:49.024" v="2166" actId="26606"/>
          <ac:graphicFrameMkLst>
            <pc:docMk/>
            <pc:sldMk cId="3507618567" sldId="273"/>
            <ac:graphicFrameMk id="5" creationId="{6B470219-0ECE-34E6-AA7B-F41E543C32D0}"/>
          </ac:graphicFrameMkLst>
        </pc:graphicFrameChg>
      </pc:sldChg>
      <pc:sldChg chg="addSp delSp modSp mod">
        <pc:chgData name="Zita Draper" userId="b063123c-f51f-481b-b99c-f574606c9ace" providerId="ADAL" clId="{A156D00D-7D94-4A92-907D-C74C30280756}" dt="2024-02-29T11:44:29.632" v="2251" actId="26606"/>
        <pc:sldMkLst>
          <pc:docMk/>
          <pc:sldMk cId="3859526164" sldId="274"/>
        </pc:sldMkLst>
        <pc:spChg chg="mod">
          <ac:chgData name="Zita Draper" userId="b063123c-f51f-481b-b99c-f574606c9ace" providerId="ADAL" clId="{A156D00D-7D94-4A92-907D-C74C30280756}" dt="2024-02-29T11:44:09.620" v="2196" actId="122"/>
          <ac:spMkLst>
            <pc:docMk/>
            <pc:sldMk cId="3859526164" sldId="274"/>
            <ac:spMk id="2" creationId="{7331D4AE-0C2C-ED0A-8346-9CFE464252AC}"/>
          </ac:spMkLst>
        </pc:spChg>
        <pc:spChg chg="del mod">
          <ac:chgData name="Zita Draper" userId="b063123c-f51f-481b-b99c-f574606c9ace" providerId="ADAL" clId="{A156D00D-7D94-4A92-907D-C74C30280756}" dt="2024-02-29T11:44:29.632" v="2251" actId="26606"/>
          <ac:spMkLst>
            <pc:docMk/>
            <pc:sldMk cId="3859526164" sldId="274"/>
            <ac:spMk id="3" creationId="{EF6BCA66-4E68-5D48-001D-A0896E81442F}"/>
          </ac:spMkLst>
        </pc:spChg>
        <pc:graphicFrameChg chg="add">
          <ac:chgData name="Zita Draper" userId="b063123c-f51f-481b-b99c-f574606c9ace" providerId="ADAL" clId="{A156D00D-7D94-4A92-907D-C74C30280756}" dt="2024-02-29T11:44:29.632" v="2251" actId="26606"/>
          <ac:graphicFrameMkLst>
            <pc:docMk/>
            <pc:sldMk cId="3859526164" sldId="274"/>
            <ac:graphicFrameMk id="5" creationId="{0A2D6E7B-54FC-9A02-68B3-A776117B9ECF}"/>
          </ac:graphicFrameMkLst>
        </pc:graphicFrameChg>
      </pc:sldChg>
      <pc:sldChg chg="addSp delSp modSp mod setBg">
        <pc:chgData name="Zita Draper" userId="b063123c-f51f-481b-b99c-f574606c9ace" providerId="ADAL" clId="{A156D00D-7D94-4A92-907D-C74C30280756}" dt="2024-02-29T11:46:05.795" v="2522" actId="122"/>
        <pc:sldMkLst>
          <pc:docMk/>
          <pc:sldMk cId="1334979930" sldId="275"/>
        </pc:sldMkLst>
        <pc:spChg chg="mod">
          <ac:chgData name="Zita Draper" userId="b063123c-f51f-481b-b99c-f574606c9ace" providerId="ADAL" clId="{A156D00D-7D94-4A92-907D-C74C30280756}" dt="2024-02-29T11:46:05.795" v="2522" actId="122"/>
          <ac:spMkLst>
            <pc:docMk/>
            <pc:sldMk cId="1334979930" sldId="275"/>
            <ac:spMk id="2" creationId="{B32EB089-311A-34FC-8714-ADDF192ECAB0}"/>
          </ac:spMkLst>
        </pc:spChg>
        <pc:spChg chg="del mod">
          <ac:chgData name="Zita Draper" userId="b063123c-f51f-481b-b99c-f574606c9ace" providerId="ADAL" clId="{A156D00D-7D94-4A92-907D-C74C30280756}" dt="2024-02-29T11:45:59.105" v="2514" actId="26606"/>
          <ac:spMkLst>
            <pc:docMk/>
            <pc:sldMk cId="1334979930" sldId="275"/>
            <ac:spMk id="3" creationId="{19A15FDD-E5F8-E838-C0E3-11E75B0912F7}"/>
          </ac:spMkLst>
        </pc:spChg>
        <pc:graphicFrameChg chg="add">
          <ac:chgData name="Zita Draper" userId="b063123c-f51f-481b-b99c-f574606c9ace" providerId="ADAL" clId="{A156D00D-7D94-4A92-907D-C74C30280756}" dt="2024-02-29T11:45:59.105" v="2514" actId="26606"/>
          <ac:graphicFrameMkLst>
            <pc:docMk/>
            <pc:sldMk cId="1334979930" sldId="275"/>
            <ac:graphicFrameMk id="5" creationId="{B7C8B19F-5DD0-038B-1DD5-45F1C23D1E58}"/>
          </ac:graphicFrameMkLst>
        </pc:graphicFrameChg>
      </pc:sldChg>
      <pc:sldChg chg="del">
        <pc:chgData name="Zita Draper" userId="b063123c-f51f-481b-b99c-f574606c9ace" providerId="ADAL" clId="{A156D00D-7D94-4A92-907D-C74C30280756}" dt="2024-02-29T11:46:11.480" v="2523" actId="2696"/>
        <pc:sldMkLst>
          <pc:docMk/>
          <pc:sldMk cId="2027606139" sldId="276"/>
        </pc:sldMkLst>
      </pc:sldChg>
      <pc:sldChg chg="del">
        <pc:chgData name="Zita Draper" userId="b063123c-f51f-481b-b99c-f574606c9ace" providerId="ADAL" clId="{A156D00D-7D94-4A92-907D-C74C30280756}" dt="2024-02-29T11:46:11.697" v="2524" actId="2696"/>
        <pc:sldMkLst>
          <pc:docMk/>
          <pc:sldMk cId="877418987" sldId="277"/>
        </pc:sldMkLst>
      </pc:sldChg>
      <pc:sldChg chg="del">
        <pc:chgData name="Zita Draper" userId="b063123c-f51f-481b-b99c-f574606c9ace" providerId="ADAL" clId="{A156D00D-7D94-4A92-907D-C74C30280756}" dt="2024-02-29T11:46:11.944" v="2525" actId="2696"/>
        <pc:sldMkLst>
          <pc:docMk/>
          <pc:sldMk cId="931249793" sldId="278"/>
        </pc:sldMkLst>
      </pc:sldChg>
      <pc:sldChg chg="del">
        <pc:chgData name="Zita Draper" userId="b063123c-f51f-481b-b99c-f574606c9ace" providerId="ADAL" clId="{A156D00D-7D94-4A92-907D-C74C30280756}" dt="2024-02-29T11:46:12.214" v="2526" actId="2696"/>
        <pc:sldMkLst>
          <pc:docMk/>
          <pc:sldMk cId="3856819236" sldId="279"/>
        </pc:sldMkLst>
      </pc:sldChg>
      <pc:sldChg chg="del">
        <pc:chgData name="Zita Draper" userId="b063123c-f51f-481b-b99c-f574606c9ace" providerId="ADAL" clId="{A156D00D-7D94-4A92-907D-C74C30280756}" dt="2024-02-29T11:46:12.361" v="2527" actId="2696"/>
        <pc:sldMkLst>
          <pc:docMk/>
          <pc:sldMk cId="1322691948" sldId="280"/>
        </pc:sldMkLst>
      </pc:sldChg>
      <pc:sldChg chg="del">
        <pc:chgData name="Zita Draper" userId="b063123c-f51f-481b-b99c-f574606c9ace" providerId="ADAL" clId="{A156D00D-7D94-4A92-907D-C74C30280756}" dt="2024-02-29T11:46:12.662" v="2528" actId="2696"/>
        <pc:sldMkLst>
          <pc:docMk/>
          <pc:sldMk cId="3350676634" sldId="281"/>
        </pc:sldMkLst>
      </pc:sldChg>
      <pc:sldChg chg="modSp mod">
        <pc:chgData name="Zita Draper" userId="b063123c-f51f-481b-b99c-f574606c9ace" providerId="ADAL" clId="{A156D00D-7D94-4A92-907D-C74C30280756}" dt="2024-02-29T11:46:16.376" v="2529" actId="33524"/>
        <pc:sldMkLst>
          <pc:docMk/>
          <pc:sldMk cId="497661796" sldId="282"/>
        </pc:sldMkLst>
        <pc:spChg chg="mod">
          <ac:chgData name="Zita Draper" userId="b063123c-f51f-481b-b99c-f574606c9ace" providerId="ADAL" clId="{A156D00D-7D94-4A92-907D-C74C30280756}" dt="2024-02-29T11:46:16.376" v="2529" actId="33524"/>
          <ac:spMkLst>
            <pc:docMk/>
            <pc:sldMk cId="497661796" sldId="282"/>
            <ac:spMk id="3" creationId="{D14679B4-6B6A-6E3C-4D0E-382A9AFB1B12}"/>
          </ac:spMkLst>
        </pc:spChg>
      </pc:sldChg>
      <pc:sldChg chg="new del">
        <pc:chgData name="Zita Draper" userId="b063123c-f51f-481b-b99c-f574606c9ace" providerId="ADAL" clId="{A156D00D-7D94-4A92-907D-C74C30280756}" dt="2024-02-29T11:37:30.391" v="1457" actId="2696"/>
        <pc:sldMkLst>
          <pc:docMk/>
          <pc:sldMk cId="2480254755" sldId="284"/>
        </pc:sldMkLst>
      </pc:sldChg>
      <pc:sldChg chg="add">
        <pc:chgData name="Zita Draper" userId="b063123c-f51f-481b-b99c-f574606c9ace" providerId="ADAL" clId="{A156D00D-7D94-4A92-907D-C74C30280756}" dt="2024-02-29T11:37:27.540" v="1455"/>
        <pc:sldMkLst>
          <pc:docMk/>
          <pc:sldMk cId="403186948" sldId="285"/>
        </pc:sldMkLst>
      </pc:sldChg>
      <pc:sldChg chg="modSp add mod">
        <pc:chgData name="Zita Draper" userId="b063123c-f51f-481b-b99c-f574606c9ace" providerId="ADAL" clId="{A156D00D-7D94-4A92-907D-C74C30280756}" dt="2024-02-29T11:38:02.517" v="1464" actId="122"/>
        <pc:sldMkLst>
          <pc:docMk/>
          <pc:sldMk cId="3091728119" sldId="286"/>
        </pc:sldMkLst>
        <pc:spChg chg="mod">
          <ac:chgData name="Zita Draper" userId="b063123c-f51f-481b-b99c-f574606c9ace" providerId="ADAL" clId="{A156D00D-7D94-4A92-907D-C74C30280756}" dt="2024-02-29T11:38:02.517" v="1464" actId="122"/>
          <ac:spMkLst>
            <pc:docMk/>
            <pc:sldMk cId="3091728119" sldId="286"/>
            <ac:spMk id="5" creationId="{F830B8A1-BB4C-8F87-CBC8-8D4D7CA5C844}"/>
          </ac:spMkLst>
        </pc:spChg>
      </pc:sldChg>
      <pc:sldChg chg="modSp add mod">
        <pc:chgData name="Zita Draper" userId="b063123c-f51f-481b-b99c-f574606c9ace" providerId="ADAL" clId="{A156D00D-7D94-4A92-907D-C74C30280756}" dt="2024-02-29T11:38:46.206" v="1484" actId="27636"/>
        <pc:sldMkLst>
          <pc:docMk/>
          <pc:sldMk cId="548946442" sldId="287"/>
        </pc:sldMkLst>
        <pc:spChg chg="mod">
          <ac:chgData name="Zita Draper" userId="b063123c-f51f-481b-b99c-f574606c9ace" providerId="ADAL" clId="{A156D00D-7D94-4A92-907D-C74C30280756}" dt="2024-02-29T11:38:46.206" v="1484" actId="27636"/>
          <ac:spMkLst>
            <pc:docMk/>
            <pc:sldMk cId="548946442" sldId="287"/>
            <ac:spMk id="5" creationId="{F8FB1674-729D-DAFE-C15B-7EA5493610C3}"/>
          </ac:spMkLst>
        </pc:spChg>
        <pc:graphicFrameChg chg="mod">
          <ac:chgData name="Zita Draper" userId="b063123c-f51f-481b-b99c-f574606c9ace" providerId="ADAL" clId="{A156D00D-7D94-4A92-907D-C74C30280756}" dt="2024-02-29T11:38:40.030" v="1479" actId="20577"/>
          <ac:graphicFrameMkLst>
            <pc:docMk/>
            <pc:sldMk cId="548946442" sldId="287"/>
            <ac:graphicFrameMk id="7" creationId="{C523046E-027A-C0CE-2C9F-C44D7D9CE80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4" Type="http://schemas.openxmlformats.org/officeDocument/2006/relationships/image" Target="../media/image55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4" Type="http://schemas.openxmlformats.org/officeDocument/2006/relationships/image" Target="../media/image55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D72D0F-E782-42DB-B08F-AC4E54DFF6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ECAF8F-0146-475C-8E8D-C22756A222C5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C90E3D5C-8BB8-4AAB-85D4-97D096E5F6A6}" type="parTrans" cxnId="{6BB81011-626D-4272-8679-28810DF7B359}">
      <dgm:prSet/>
      <dgm:spPr/>
      <dgm:t>
        <a:bodyPr/>
        <a:lstStyle/>
        <a:p>
          <a:endParaRPr lang="en-US"/>
        </a:p>
      </dgm:t>
    </dgm:pt>
    <dgm:pt modelId="{C72889FD-76E5-4A8E-BDBD-BE7314264E46}" type="sibTrans" cxnId="{6BB81011-626D-4272-8679-28810DF7B359}">
      <dgm:prSet/>
      <dgm:spPr/>
      <dgm:t>
        <a:bodyPr/>
        <a:lstStyle/>
        <a:p>
          <a:endParaRPr lang="en-US"/>
        </a:p>
      </dgm:t>
    </dgm:pt>
    <dgm:pt modelId="{DECC7C45-7CFB-430E-8D17-9AE8DA543B79}">
      <dgm:prSet/>
      <dgm:spPr/>
      <dgm:t>
        <a:bodyPr/>
        <a:lstStyle/>
        <a:p>
          <a:r>
            <a:rPr lang="en-GB"/>
            <a:t>The assignment. </a:t>
          </a:r>
          <a:endParaRPr lang="en-US"/>
        </a:p>
      </dgm:t>
    </dgm:pt>
    <dgm:pt modelId="{62664605-199F-428A-883F-ED8B65483108}" type="parTrans" cxnId="{DECA7953-A0DA-43F1-9711-CDFC549C1B82}">
      <dgm:prSet/>
      <dgm:spPr/>
      <dgm:t>
        <a:bodyPr/>
        <a:lstStyle/>
        <a:p>
          <a:endParaRPr lang="en-US"/>
        </a:p>
      </dgm:t>
    </dgm:pt>
    <dgm:pt modelId="{8FB5740E-340E-4BA0-803A-C8B14CBFD66D}" type="sibTrans" cxnId="{DECA7953-A0DA-43F1-9711-CDFC549C1B82}">
      <dgm:prSet/>
      <dgm:spPr/>
      <dgm:t>
        <a:bodyPr/>
        <a:lstStyle/>
        <a:p>
          <a:endParaRPr lang="en-US"/>
        </a:p>
      </dgm:t>
    </dgm:pt>
    <dgm:pt modelId="{E1AF0E3C-A7A5-42AD-BD21-B5BEE7B98FA1}">
      <dgm:prSet/>
      <dgm:spPr/>
      <dgm:t>
        <a:bodyPr/>
        <a:lstStyle/>
        <a:p>
          <a:r>
            <a:rPr lang="en-GB"/>
            <a:t>How to format it? </a:t>
          </a:r>
          <a:endParaRPr lang="en-US"/>
        </a:p>
      </dgm:t>
    </dgm:pt>
    <dgm:pt modelId="{CC071D41-4BD3-4973-B831-43BFE9CCD8D2}" type="parTrans" cxnId="{B3DE765F-2074-4D3F-B0A5-AB6CABB329A6}">
      <dgm:prSet/>
      <dgm:spPr/>
      <dgm:t>
        <a:bodyPr/>
        <a:lstStyle/>
        <a:p>
          <a:endParaRPr lang="en-US"/>
        </a:p>
      </dgm:t>
    </dgm:pt>
    <dgm:pt modelId="{0854D2CC-9716-4AD2-99C0-66E4441B6428}" type="sibTrans" cxnId="{B3DE765F-2074-4D3F-B0A5-AB6CABB329A6}">
      <dgm:prSet/>
      <dgm:spPr/>
      <dgm:t>
        <a:bodyPr/>
        <a:lstStyle/>
        <a:p>
          <a:endParaRPr lang="en-US"/>
        </a:p>
      </dgm:t>
    </dgm:pt>
    <dgm:pt modelId="{4E52EC48-9C48-4405-8E83-D864FD298253}">
      <dgm:prSet/>
      <dgm:spPr/>
      <dgm:t>
        <a:bodyPr/>
        <a:lstStyle/>
        <a:p>
          <a:r>
            <a:rPr lang="en-GB"/>
            <a:t>What to include? </a:t>
          </a:r>
          <a:endParaRPr lang="en-US"/>
        </a:p>
      </dgm:t>
    </dgm:pt>
    <dgm:pt modelId="{5DAAAC70-1791-40D5-88B6-AF9D1536D1A9}" type="parTrans" cxnId="{224A70AF-5E79-43C6-90AA-1BAB3CB4A8BA}">
      <dgm:prSet/>
      <dgm:spPr/>
      <dgm:t>
        <a:bodyPr/>
        <a:lstStyle/>
        <a:p>
          <a:endParaRPr lang="en-US"/>
        </a:p>
      </dgm:t>
    </dgm:pt>
    <dgm:pt modelId="{A1FFB761-377E-4658-91D2-2016A99A2636}" type="sibTrans" cxnId="{224A70AF-5E79-43C6-90AA-1BAB3CB4A8BA}">
      <dgm:prSet/>
      <dgm:spPr/>
      <dgm:t>
        <a:bodyPr/>
        <a:lstStyle/>
        <a:p>
          <a:endParaRPr lang="en-US"/>
        </a:p>
      </dgm:t>
    </dgm:pt>
    <dgm:pt modelId="{EA5E7BA4-5D59-4056-9720-BBF4381DE6F0}">
      <dgm:prSet/>
      <dgm:spPr/>
      <dgm:t>
        <a:bodyPr/>
        <a:lstStyle/>
        <a:p>
          <a:r>
            <a:rPr lang="en-GB"/>
            <a:t>Important information. </a:t>
          </a:r>
          <a:endParaRPr lang="en-US"/>
        </a:p>
      </dgm:t>
    </dgm:pt>
    <dgm:pt modelId="{9667B520-0997-42AA-8F86-D1BC959BBC08}" type="parTrans" cxnId="{9F11F82A-1A9F-419B-A0EC-C4840A5A3C14}">
      <dgm:prSet/>
      <dgm:spPr/>
      <dgm:t>
        <a:bodyPr/>
        <a:lstStyle/>
        <a:p>
          <a:endParaRPr lang="en-US"/>
        </a:p>
      </dgm:t>
    </dgm:pt>
    <dgm:pt modelId="{4E0C46AD-D260-456F-9996-C45E5002DAAB}" type="sibTrans" cxnId="{9F11F82A-1A9F-419B-A0EC-C4840A5A3C14}">
      <dgm:prSet/>
      <dgm:spPr/>
      <dgm:t>
        <a:bodyPr/>
        <a:lstStyle/>
        <a:p>
          <a:endParaRPr lang="en-US"/>
        </a:p>
      </dgm:t>
    </dgm:pt>
    <dgm:pt modelId="{A49D9E34-D8D9-44AE-9745-37063B0D30EE}" type="pres">
      <dgm:prSet presAssocID="{62D72D0F-E782-42DB-B08F-AC4E54DFF624}" presName="root" presStyleCnt="0">
        <dgm:presLayoutVars>
          <dgm:dir/>
          <dgm:resizeHandles val="exact"/>
        </dgm:presLayoutVars>
      </dgm:prSet>
      <dgm:spPr/>
    </dgm:pt>
    <dgm:pt modelId="{2742E229-9BEF-43DC-A5C9-EA1F0827122D}" type="pres">
      <dgm:prSet presAssocID="{19ECAF8F-0146-475C-8E8D-C22756A222C5}" presName="compNode" presStyleCnt="0"/>
      <dgm:spPr/>
    </dgm:pt>
    <dgm:pt modelId="{CEAF1967-C204-4E14-82E7-CE0767F5D6E5}" type="pres">
      <dgm:prSet presAssocID="{19ECAF8F-0146-475C-8E8D-C22756A222C5}" presName="bgRect" presStyleLbl="bgShp" presStyleIdx="0" presStyleCnt="5"/>
      <dgm:spPr/>
    </dgm:pt>
    <dgm:pt modelId="{2FD3F7D4-8B1D-492E-BD06-C9338B0E11E5}" type="pres">
      <dgm:prSet presAssocID="{19ECAF8F-0146-475C-8E8D-C22756A222C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BD58C40-DA7D-4424-A260-627EA3BA5E48}" type="pres">
      <dgm:prSet presAssocID="{19ECAF8F-0146-475C-8E8D-C22756A222C5}" presName="spaceRect" presStyleCnt="0"/>
      <dgm:spPr/>
    </dgm:pt>
    <dgm:pt modelId="{6FB2EC30-198E-4180-9A24-DFD4F27E8ACD}" type="pres">
      <dgm:prSet presAssocID="{19ECAF8F-0146-475C-8E8D-C22756A222C5}" presName="parTx" presStyleLbl="revTx" presStyleIdx="0" presStyleCnt="5">
        <dgm:presLayoutVars>
          <dgm:chMax val="0"/>
          <dgm:chPref val="0"/>
        </dgm:presLayoutVars>
      </dgm:prSet>
      <dgm:spPr/>
    </dgm:pt>
    <dgm:pt modelId="{79657DBE-217B-4BB5-857E-75C8181258BD}" type="pres">
      <dgm:prSet presAssocID="{C72889FD-76E5-4A8E-BDBD-BE7314264E46}" presName="sibTrans" presStyleCnt="0"/>
      <dgm:spPr/>
    </dgm:pt>
    <dgm:pt modelId="{2FE989C9-88BB-4A3C-BF30-B5138C9A2EB3}" type="pres">
      <dgm:prSet presAssocID="{DECC7C45-7CFB-430E-8D17-9AE8DA543B79}" presName="compNode" presStyleCnt="0"/>
      <dgm:spPr/>
    </dgm:pt>
    <dgm:pt modelId="{D727F928-9A12-4DD7-93AE-C663A25C9715}" type="pres">
      <dgm:prSet presAssocID="{DECC7C45-7CFB-430E-8D17-9AE8DA543B79}" presName="bgRect" presStyleLbl="bgShp" presStyleIdx="1" presStyleCnt="5"/>
      <dgm:spPr/>
    </dgm:pt>
    <dgm:pt modelId="{AE99FCBA-5D54-471B-8509-1236E4C53BAA}" type="pres">
      <dgm:prSet presAssocID="{DECC7C45-7CFB-430E-8D17-9AE8DA543B7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A0E7804-C9E5-42B9-AA3F-3C6B1010EB98}" type="pres">
      <dgm:prSet presAssocID="{DECC7C45-7CFB-430E-8D17-9AE8DA543B79}" presName="spaceRect" presStyleCnt="0"/>
      <dgm:spPr/>
    </dgm:pt>
    <dgm:pt modelId="{68B97DD6-57CE-4DB9-9950-0CC0A7519BD0}" type="pres">
      <dgm:prSet presAssocID="{DECC7C45-7CFB-430E-8D17-9AE8DA543B79}" presName="parTx" presStyleLbl="revTx" presStyleIdx="1" presStyleCnt="5">
        <dgm:presLayoutVars>
          <dgm:chMax val="0"/>
          <dgm:chPref val="0"/>
        </dgm:presLayoutVars>
      </dgm:prSet>
      <dgm:spPr/>
    </dgm:pt>
    <dgm:pt modelId="{E346C853-60A4-4004-AF19-21E8979C6784}" type="pres">
      <dgm:prSet presAssocID="{8FB5740E-340E-4BA0-803A-C8B14CBFD66D}" presName="sibTrans" presStyleCnt="0"/>
      <dgm:spPr/>
    </dgm:pt>
    <dgm:pt modelId="{A2B03236-67D5-4269-A125-8075326947EC}" type="pres">
      <dgm:prSet presAssocID="{E1AF0E3C-A7A5-42AD-BD21-B5BEE7B98FA1}" presName="compNode" presStyleCnt="0"/>
      <dgm:spPr/>
    </dgm:pt>
    <dgm:pt modelId="{7D465D6C-B013-4341-97BC-C000ED023FA7}" type="pres">
      <dgm:prSet presAssocID="{E1AF0E3C-A7A5-42AD-BD21-B5BEE7B98FA1}" presName="bgRect" presStyleLbl="bgShp" presStyleIdx="2" presStyleCnt="5"/>
      <dgm:spPr/>
    </dgm:pt>
    <dgm:pt modelId="{B16362D3-6F72-4BD3-AD4B-1395A51D4546}" type="pres">
      <dgm:prSet presAssocID="{E1AF0E3C-A7A5-42AD-BD21-B5BEE7B98F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D8497275-3D95-4266-891A-D5DE9ADE0CAC}" type="pres">
      <dgm:prSet presAssocID="{E1AF0E3C-A7A5-42AD-BD21-B5BEE7B98FA1}" presName="spaceRect" presStyleCnt="0"/>
      <dgm:spPr/>
    </dgm:pt>
    <dgm:pt modelId="{2497FEAE-83F0-4AED-84E1-1B86D70BE2C6}" type="pres">
      <dgm:prSet presAssocID="{E1AF0E3C-A7A5-42AD-BD21-B5BEE7B98FA1}" presName="parTx" presStyleLbl="revTx" presStyleIdx="2" presStyleCnt="5">
        <dgm:presLayoutVars>
          <dgm:chMax val="0"/>
          <dgm:chPref val="0"/>
        </dgm:presLayoutVars>
      </dgm:prSet>
      <dgm:spPr/>
    </dgm:pt>
    <dgm:pt modelId="{B78C2B91-CD1D-4E1E-98B4-2CA944852A1C}" type="pres">
      <dgm:prSet presAssocID="{0854D2CC-9716-4AD2-99C0-66E4441B6428}" presName="sibTrans" presStyleCnt="0"/>
      <dgm:spPr/>
    </dgm:pt>
    <dgm:pt modelId="{8EDCA758-4A3F-4E33-9089-8BCEF6044BD1}" type="pres">
      <dgm:prSet presAssocID="{4E52EC48-9C48-4405-8E83-D864FD298253}" presName="compNode" presStyleCnt="0"/>
      <dgm:spPr/>
    </dgm:pt>
    <dgm:pt modelId="{27466C58-7B18-44BE-B694-ADF816F77722}" type="pres">
      <dgm:prSet presAssocID="{4E52EC48-9C48-4405-8E83-D864FD298253}" presName="bgRect" presStyleLbl="bgShp" presStyleIdx="3" presStyleCnt="5"/>
      <dgm:spPr/>
    </dgm:pt>
    <dgm:pt modelId="{2378B996-0B82-4C1A-9AC9-A91916203011}" type="pres">
      <dgm:prSet presAssocID="{4E52EC48-9C48-4405-8E83-D864FD29825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4E87BCFE-B3F0-45E9-803F-76CEC57E931E}" type="pres">
      <dgm:prSet presAssocID="{4E52EC48-9C48-4405-8E83-D864FD298253}" presName="spaceRect" presStyleCnt="0"/>
      <dgm:spPr/>
    </dgm:pt>
    <dgm:pt modelId="{82CC0307-E842-4A17-A855-1920930682BB}" type="pres">
      <dgm:prSet presAssocID="{4E52EC48-9C48-4405-8E83-D864FD298253}" presName="parTx" presStyleLbl="revTx" presStyleIdx="3" presStyleCnt="5">
        <dgm:presLayoutVars>
          <dgm:chMax val="0"/>
          <dgm:chPref val="0"/>
        </dgm:presLayoutVars>
      </dgm:prSet>
      <dgm:spPr/>
    </dgm:pt>
    <dgm:pt modelId="{1054C6B2-69A1-4581-B643-DC80BAE16707}" type="pres">
      <dgm:prSet presAssocID="{A1FFB761-377E-4658-91D2-2016A99A2636}" presName="sibTrans" presStyleCnt="0"/>
      <dgm:spPr/>
    </dgm:pt>
    <dgm:pt modelId="{BD0938C9-C4B8-4499-83CA-5E2E4E705AAF}" type="pres">
      <dgm:prSet presAssocID="{EA5E7BA4-5D59-4056-9720-BBF4381DE6F0}" presName="compNode" presStyleCnt="0"/>
      <dgm:spPr/>
    </dgm:pt>
    <dgm:pt modelId="{1FB85A59-DBA9-48CE-B655-084C0EEC86CF}" type="pres">
      <dgm:prSet presAssocID="{EA5E7BA4-5D59-4056-9720-BBF4381DE6F0}" presName="bgRect" presStyleLbl="bgShp" presStyleIdx="4" presStyleCnt="5"/>
      <dgm:spPr/>
    </dgm:pt>
    <dgm:pt modelId="{F0C5685B-9E34-447F-A54B-D404B4674DDF}" type="pres">
      <dgm:prSet presAssocID="{EA5E7BA4-5D59-4056-9720-BBF4381DE6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5CC22187-BDE4-4AC5-B4AA-F773CDF56227}" type="pres">
      <dgm:prSet presAssocID="{EA5E7BA4-5D59-4056-9720-BBF4381DE6F0}" presName="spaceRect" presStyleCnt="0"/>
      <dgm:spPr/>
    </dgm:pt>
    <dgm:pt modelId="{B8176186-6692-432A-B131-6DB0B3C39A36}" type="pres">
      <dgm:prSet presAssocID="{EA5E7BA4-5D59-4056-9720-BBF4381DE6F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BB81011-626D-4272-8679-28810DF7B359}" srcId="{62D72D0F-E782-42DB-B08F-AC4E54DFF624}" destId="{19ECAF8F-0146-475C-8E8D-C22756A222C5}" srcOrd="0" destOrd="0" parTransId="{C90E3D5C-8BB8-4AAB-85D4-97D096E5F6A6}" sibTransId="{C72889FD-76E5-4A8E-BDBD-BE7314264E46}"/>
    <dgm:cxn modelId="{FBD4AE17-8AAA-47AD-B1E1-BC6EB031D339}" type="presOf" srcId="{19ECAF8F-0146-475C-8E8D-C22756A222C5}" destId="{6FB2EC30-198E-4180-9A24-DFD4F27E8ACD}" srcOrd="0" destOrd="0" presId="urn:microsoft.com/office/officeart/2018/2/layout/IconVerticalSolidList"/>
    <dgm:cxn modelId="{916BBA1F-6842-4D6C-8EE3-51B45B377CC6}" type="presOf" srcId="{E1AF0E3C-A7A5-42AD-BD21-B5BEE7B98FA1}" destId="{2497FEAE-83F0-4AED-84E1-1B86D70BE2C6}" srcOrd="0" destOrd="0" presId="urn:microsoft.com/office/officeart/2018/2/layout/IconVerticalSolidList"/>
    <dgm:cxn modelId="{9F11F82A-1A9F-419B-A0EC-C4840A5A3C14}" srcId="{62D72D0F-E782-42DB-B08F-AC4E54DFF624}" destId="{EA5E7BA4-5D59-4056-9720-BBF4381DE6F0}" srcOrd="4" destOrd="0" parTransId="{9667B520-0997-42AA-8F86-D1BC959BBC08}" sibTransId="{4E0C46AD-D260-456F-9996-C45E5002DAAB}"/>
    <dgm:cxn modelId="{8F043A3C-0A65-4B68-AA7E-07BAA8CFE03A}" type="presOf" srcId="{4E52EC48-9C48-4405-8E83-D864FD298253}" destId="{82CC0307-E842-4A17-A855-1920930682BB}" srcOrd="0" destOrd="0" presId="urn:microsoft.com/office/officeart/2018/2/layout/IconVerticalSolidList"/>
    <dgm:cxn modelId="{B3DE765F-2074-4D3F-B0A5-AB6CABB329A6}" srcId="{62D72D0F-E782-42DB-B08F-AC4E54DFF624}" destId="{E1AF0E3C-A7A5-42AD-BD21-B5BEE7B98FA1}" srcOrd="2" destOrd="0" parTransId="{CC071D41-4BD3-4973-B831-43BFE9CCD8D2}" sibTransId="{0854D2CC-9716-4AD2-99C0-66E4441B6428}"/>
    <dgm:cxn modelId="{07F10570-B7BB-45AC-B79A-C18085BEC96A}" type="presOf" srcId="{EA5E7BA4-5D59-4056-9720-BBF4381DE6F0}" destId="{B8176186-6692-432A-B131-6DB0B3C39A36}" srcOrd="0" destOrd="0" presId="urn:microsoft.com/office/officeart/2018/2/layout/IconVerticalSolidList"/>
    <dgm:cxn modelId="{DECA7953-A0DA-43F1-9711-CDFC549C1B82}" srcId="{62D72D0F-E782-42DB-B08F-AC4E54DFF624}" destId="{DECC7C45-7CFB-430E-8D17-9AE8DA543B79}" srcOrd="1" destOrd="0" parTransId="{62664605-199F-428A-883F-ED8B65483108}" sibTransId="{8FB5740E-340E-4BA0-803A-C8B14CBFD66D}"/>
    <dgm:cxn modelId="{331DD859-3DDD-4F8B-99B0-6138866B9D8E}" type="presOf" srcId="{62D72D0F-E782-42DB-B08F-AC4E54DFF624}" destId="{A49D9E34-D8D9-44AE-9745-37063B0D30EE}" srcOrd="0" destOrd="0" presId="urn:microsoft.com/office/officeart/2018/2/layout/IconVerticalSolidList"/>
    <dgm:cxn modelId="{224A70AF-5E79-43C6-90AA-1BAB3CB4A8BA}" srcId="{62D72D0F-E782-42DB-B08F-AC4E54DFF624}" destId="{4E52EC48-9C48-4405-8E83-D864FD298253}" srcOrd="3" destOrd="0" parTransId="{5DAAAC70-1791-40D5-88B6-AF9D1536D1A9}" sibTransId="{A1FFB761-377E-4658-91D2-2016A99A2636}"/>
    <dgm:cxn modelId="{506853E7-F310-46F2-9026-12F36EC48C9D}" type="presOf" srcId="{DECC7C45-7CFB-430E-8D17-9AE8DA543B79}" destId="{68B97DD6-57CE-4DB9-9950-0CC0A7519BD0}" srcOrd="0" destOrd="0" presId="urn:microsoft.com/office/officeart/2018/2/layout/IconVerticalSolidList"/>
    <dgm:cxn modelId="{FBCA96C6-9F0D-49DB-933B-1252711C7F98}" type="presParOf" srcId="{A49D9E34-D8D9-44AE-9745-37063B0D30EE}" destId="{2742E229-9BEF-43DC-A5C9-EA1F0827122D}" srcOrd="0" destOrd="0" presId="urn:microsoft.com/office/officeart/2018/2/layout/IconVerticalSolidList"/>
    <dgm:cxn modelId="{02E64ADD-254E-4BE2-AD68-6FB6B1531678}" type="presParOf" srcId="{2742E229-9BEF-43DC-A5C9-EA1F0827122D}" destId="{CEAF1967-C204-4E14-82E7-CE0767F5D6E5}" srcOrd="0" destOrd="0" presId="urn:microsoft.com/office/officeart/2018/2/layout/IconVerticalSolidList"/>
    <dgm:cxn modelId="{A6A03DA6-A905-4656-B732-0595ACCE2D5B}" type="presParOf" srcId="{2742E229-9BEF-43DC-A5C9-EA1F0827122D}" destId="{2FD3F7D4-8B1D-492E-BD06-C9338B0E11E5}" srcOrd="1" destOrd="0" presId="urn:microsoft.com/office/officeart/2018/2/layout/IconVerticalSolidList"/>
    <dgm:cxn modelId="{F0A7B2D7-747F-4F18-9ACE-CA907B42E7B5}" type="presParOf" srcId="{2742E229-9BEF-43DC-A5C9-EA1F0827122D}" destId="{9BD58C40-DA7D-4424-A260-627EA3BA5E48}" srcOrd="2" destOrd="0" presId="urn:microsoft.com/office/officeart/2018/2/layout/IconVerticalSolidList"/>
    <dgm:cxn modelId="{4CCB26FD-097F-466E-99B9-89520DBFCD1B}" type="presParOf" srcId="{2742E229-9BEF-43DC-A5C9-EA1F0827122D}" destId="{6FB2EC30-198E-4180-9A24-DFD4F27E8ACD}" srcOrd="3" destOrd="0" presId="urn:microsoft.com/office/officeart/2018/2/layout/IconVerticalSolidList"/>
    <dgm:cxn modelId="{9DAE0309-15ED-4E4A-AA59-F5A2FE61FFB1}" type="presParOf" srcId="{A49D9E34-D8D9-44AE-9745-37063B0D30EE}" destId="{79657DBE-217B-4BB5-857E-75C8181258BD}" srcOrd="1" destOrd="0" presId="urn:microsoft.com/office/officeart/2018/2/layout/IconVerticalSolidList"/>
    <dgm:cxn modelId="{56194439-4E12-4057-8FBA-FEE8726F638F}" type="presParOf" srcId="{A49D9E34-D8D9-44AE-9745-37063B0D30EE}" destId="{2FE989C9-88BB-4A3C-BF30-B5138C9A2EB3}" srcOrd="2" destOrd="0" presId="urn:microsoft.com/office/officeart/2018/2/layout/IconVerticalSolidList"/>
    <dgm:cxn modelId="{BD892BBF-D9CC-4B9A-ADA9-F2CCC5F58476}" type="presParOf" srcId="{2FE989C9-88BB-4A3C-BF30-B5138C9A2EB3}" destId="{D727F928-9A12-4DD7-93AE-C663A25C9715}" srcOrd="0" destOrd="0" presId="urn:microsoft.com/office/officeart/2018/2/layout/IconVerticalSolidList"/>
    <dgm:cxn modelId="{15D73212-A783-4267-8280-58CCC72DD1E5}" type="presParOf" srcId="{2FE989C9-88BB-4A3C-BF30-B5138C9A2EB3}" destId="{AE99FCBA-5D54-471B-8509-1236E4C53BAA}" srcOrd="1" destOrd="0" presId="urn:microsoft.com/office/officeart/2018/2/layout/IconVerticalSolidList"/>
    <dgm:cxn modelId="{B94A3426-9CE8-4B62-8BC9-7F9580D3FA68}" type="presParOf" srcId="{2FE989C9-88BB-4A3C-BF30-B5138C9A2EB3}" destId="{0A0E7804-C9E5-42B9-AA3F-3C6B1010EB98}" srcOrd="2" destOrd="0" presId="urn:microsoft.com/office/officeart/2018/2/layout/IconVerticalSolidList"/>
    <dgm:cxn modelId="{5E2727A2-81E5-45B9-A935-B152B4968BC7}" type="presParOf" srcId="{2FE989C9-88BB-4A3C-BF30-B5138C9A2EB3}" destId="{68B97DD6-57CE-4DB9-9950-0CC0A7519BD0}" srcOrd="3" destOrd="0" presId="urn:microsoft.com/office/officeart/2018/2/layout/IconVerticalSolidList"/>
    <dgm:cxn modelId="{D2D7E6BD-5556-412A-A241-3546FDB848F3}" type="presParOf" srcId="{A49D9E34-D8D9-44AE-9745-37063B0D30EE}" destId="{E346C853-60A4-4004-AF19-21E8979C6784}" srcOrd="3" destOrd="0" presId="urn:microsoft.com/office/officeart/2018/2/layout/IconVerticalSolidList"/>
    <dgm:cxn modelId="{6C149AEA-24E0-4B29-8E9A-29CCD74C664C}" type="presParOf" srcId="{A49D9E34-D8D9-44AE-9745-37063B0D30EE}" destId="{A2B03236-67D5-4269-A125-8075326947EC}" srcOrd="4" destOrd="0" presId="urn:microsoft.com/office/officeart/2018/2/layout/IconVerticalSolidList"/>
    <dgm:cxn modelId="{5EE82869-20BC-4AAE-A906-3893A3E7693A}" type="presParOf" srcId="{A2B03236-67D5-4269-A125-8075326947EC}" destId="{7D465D6C-B013-4341-97BC-C000ED023FA7}" srcOrd="0" destOrd="0" presId="urn:microsoft.com/office/officeart/2018/2/layout/IconVerticalSolidList"/>
    <dgm:cxn modelId="{5DC1DD3D-0EB7-4852-9963-0CAB14885E6A}" type="presParOf" srcId="{A2B03236-67D5-4269-A125-8075326947EC}" destId="{B16362D3-6F72-4BD3-AD4B-1395A51D4546}" srcOrd="1" destOrd="0" presId="urn:microsoft.com/office/officeart/2018/2/layout/IconVerticalSolidList"/>
    <dgm:cxn modelId="{4EFB555D-4EAB-4BAA-BF49-274057299F9B}" type="presParOf" srcId="{A2B03236-67D5-4269-A125-8075326947EC}" destId="{D8497275-3D95-4266-891A-D5DE9ADE0CAC}" srcOrd="2" destOrd="0" presId="urn:microsoft.com/office/officeart/2018/2/layout/IconVerticalSolidList"/>
    <dgm:cxn modelId="{C93EC865-BDC4-47B0-BA1D-8DC79D222285}" type="presParOf" srcId="{A2B03236-67D5-4269-A125-8075326947EC}" destId="{2497FEAE-83F0-4AED-84E1-1B86D70BE2C6}" srcOrd="3" destOrd="0" presId="urn:microsoft.com/office/officeart/2018/2/layout/IconVerticalSolidList"/>
    <dgm:cxn modelId="{0E005236-D704-4D6F-B3D1-79D22B3828CB}" type="presParOf" srcId="{A49D9E34-D8D9-44AE-9745-37063B0D30EE}" destId="{B78C2B91-CD1D-4E1E-98B4-2CA944852A1C}" srcOrd="5" destOrd="0" presId="urn:microsoft.com/office/officeart/2018/2/layout/IconVerticalSolidList"/>
    <dgm:cxn modelId="{1AA2A3CB-DFD2-4FB2-A5D6-9765E0F1E13D}" type="presParOf" srcId="{A49D9E34-D8D9-44AE-9745-37063B0D30EE}" destId="{8EDCA758-4A3F-4E33-9089-8BCEF6044BD1}" srcOrd="6" destOrd="0" presId="urn:microsoft.com/office/officeart/2018/2/layout/IconVerticalSolidList"/>
    <dgm:cxn modelId="{2825A490-C7A7-44C8-B724-9C87A4C7D9E2}" type="presParOf" srcId="{8EDCA758-4A3F-4E33-9089-8BCEF6044BD1}" destId="{27466C58-7B18-44BE-B694-ADF816F77722}" srcOrd="0" destOrd="0" presId="urn:microsoft.com/office/officeart/2018/2/layout/IconVerticalSolidList"/>
    <dgm:cxn modelId="{FEC805F8-4766-4DCF-B739-1B637D43D9C4}" type="presParOf" srcId="{8EDCA758-4A3F-4E33-9089-8BCEF6044BD1}" destId="{2378B996-0B82-4C1A-9AC9-A91916203011}" srcOrd="1" destOrd="0" presId="urn:microsoft.com/office/officeart/2018/2/layout/IconVerticalSolidList"/>
    <dgm:cxn modelId="{C0828F13-C52F-410A-8061-518B8CFC201A}" type="presParOf" srcId="{8EDCA758-4A3F-4E33-9089-8BCEF6044BD1}" destId="{4E87BCFE-B3F0-45E9-803F-76CEC57E931E}" srcOrd="2" destOrd="0" presId="urn:microsoft.com/office/officeart/2018/2/layout/IconVerticalSolidList"/>
    <dgm:cxn modelId="{A914DDC5-A928-42EC-9579-7D3883B7ED51}" type="presParOf" srcId="{8EDCA758-4A3F-4E33-9089-8BCEF6044BD1}" destId="{82CC0307-E842-4A17-A855-1920930682BB}" srcOrd="3" destOrd="0" presId="urn:microsoft.com/office/officeart/2018/2/layout/IconVerticalSolidList"/>
    <dgm:cxn modelId="{C156C5AF-40B8-420E-8867-C8A10FA7BD51}" type="presParOf" srcId="{A49D9E34-D8D9-44AE-9745-37063B0D30EE}" destId="{1054C6B2-69A1-4581-B643-DC80BAE16707}" srcOrd="7" destOrd="0" presId="urn:microsoft.com/office/officeart/2018/2/layout/IconVerticalSolidList"/>
    <dgm:cxn modelId="{73E83EC4-B3E3-40A3-A276-22FCC11293F8}" type="presParOf" srcId="{A49D9E34-D8D9-44AE-9745-37063B0D30EE}" destId="{BD0938C9-C4B8-4499-83CA-5E2E4E705AAF}" srcOrd="8" destOrd="0" presId="urn:microsoft.com/office/officeart/2018/2/layout/IconVerticalSolidList"/>
    <dgm:cxn modelId="{C41E9A21-1CEC-4AE3-A7CC-6E7DE6E57046}" type="presParOf" srcId="{BD0938C9-C4B8-4499-83CA-5E2E4E705AAF}" destId="{1FB85A59-DBA9-48CE-B655-084C0EEC86CF}" srcOrd="0" destOrd="0" presId="urn:microsoft.com/office/officeart/2018/2/layout/IconVerticalSolidList"/>
    <dgm:cxn modelId="{2D9EE4B8-FE57-432A-9BD1-8D6C5D1AFD3F}" type="presParOf" srcId="{BD0938C9-C4B8-4499-83CA-5E2E4E705AAF}" destId="{F0C5685B-9E34-447F-A54B-D404B4674DDF}" srcOrd="1" destOrd="0" presId="urn:microsoft.com/office/officeart/2018/2/layout/IconVerticalSolidList"/>
    <dgm:cxn modelId="{AE409D9B-5604-45B5-9A77-05D56DFF6B74}" type="presParOf" srcId="{BD0938C9-C4B8-4499-83CA-5E2E4E705AAF}" destId="{5CC22187-BDE4-4AC5-B4AA-F773CDF56227}" srcOrd="2" destOrd="0" presId="urn:microsoft.com/office/officeart/2018/2/layout/IconVerticalSolidList"/>
    <dgm:cxn modelId="{2102DD8E-4A03-40C5-93DB-2B17F6FF48ED}" type="presParOf" srcId="{BD0938C9-C4B8-4499-83CA-5E2E4E705AAF}" destId="{B8176186-6692-432A-B131-6DB0B3C39A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F9B0F1-6471-4B15-B9B1-2841F8A164B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87158F-F290-4126-849E-B68C7BBA741D}">
      <dgm:prSet/>
      <dgm:spPr/>
      <dgm:t>
        <a:bodyPr/>
        <a:lstStyle/>
        <a:p>
          <a:r>
            <a:rPr lang="en-GB"/>
            <a:t>The aim of today’s session is to discuss the first assignment. </a:t>
          </a:r>
          <a:endParaRPr lang="en-US"/>
        </a:p>
      </dgm:t>
    </dgm:pt>
    <dgm:pt modelId="{7624F51F-8693-4B6A-81C5-292372F8658B}" type="parTrans" cxnId="{20E150C7-3906-42C4-BDFF-FB711347D496}">
      <dgm:prSet/>
      <dgm:spPr/>
      <dgm:t>
        <a:bodyPr/>
        <a:lstStyle/>
        <a:p>
          <a:endParaRPr lang="en-US"/>
        </a:p>
      </dgm:t>
    </dgm:pt>
    <dgm:pt modelId="{C7BEDFA5-D6D0-46B1-993A-69E6DCC45241}" type="sibTrans" cxnId="{20E150C7-3906-42C4-BDFF-FB711347D496}">
      <dgm:prSet/>
      <dgm:spPr/>
      <dgm:t>
        <a:bodyPr/>
        <a:lstStyle/>
        <a:p>
          <a:endParaRPr lang="en-US"/>
        </a:p>
      </dgm:t>
    </dgm:pt>
    <dgm:pt modelId="{F77F69EE-9E37-459C-AB69-0E8C562E8E19}">
      <dgm:prSet/>
      <dgm:spPr/>
      <dgm:t>
        <a:bodyPr/>
        <a:lstStyle/>
        <a:p>
          <a:r>
            <a:rPr lang="en-GB"/>
            <a:t>By the end of today’s session students should be able to demonstrate their understanding of their first assignment. </a:t>
          </a:r>
          <a:endParaRPr lang="en-US"/>
        </a:p>
      </dgm:t>
    </dgm:pt>
    <dgm:pt modelId="{349A1BD9-61AA-48CF-919F-5B085B4E03D9}" type="parTrans" cxnId="{8C7C2A11-E1D4-4F3F-AF42-107313009B97}">
      <dgm:prSet/>
      <dgm:spPr/>
      <dgm:t>
        <a:bodyPr/>
        <a:lstStyle/>
        <a:p>
          <a:endParaRPr lang="en-US"/>
        </a:p>
      </dgm:t>
    </dgm:pt>
    <dgm:pt modelId="{CC6FB73B-8441-4E32-8B07-4578455930CD}" type="sibTrans" cxnId="{8C7C2A11-E1D4-4F3F-AF42-107313009B97}">
      <dgm:prSet/>
      <dgm:spPr/>
      <dgm:t>
        <a:bodyPr/>
        <a:lstStyle/>
        <a:p>
          <a:endParaRPr lang="en-US"/>
        </a:p>
      </dgm:t>
    </dgm:pt>
    <dgm:pt modelId="{C65AA067-CBA6-4B58-AE68-5F979EEB1ACD}" type="pres">
      <dgm:prSet presAssocID="{F1F9B0F1-6471-4B15-B9B1-2841F8A164B5}" presName="linear" presStyleCnt="0">
        <dgm:presLayoutVars>
          <dgm:animLvl val="lvl"/>
          <dgm:resizeHandles val="exact"/>
        </dgm:presLayoutVars>
      </dgm:prSet>
      <dgm:spPr/>
    </dgm:pt>
    <dgm:pt modelId="{7D4C5345-F53D-4FF9-85B0-3247D4362088}" type="pres">
      <dgm:prSet presAssocID="{5E87158F-F290-4126-849E-B68C7BBA74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A45C84D-534E-4FBB-A1D0-8BC12ACA13F9}" type="pres">
      <dgm:prSet presAssocID="{C7BEDFA5-D6D0-46B1-993A-69E6DCC45241}" presName="spacer" presStyleCnt="0"/>
      <dgm:spPr/>
    </dgm:pt>
    <dgm:pt modelId="{6C4261E3-BCEA-4282-AF31-298574EBC30C}" type="pres">
      <dgm:prSet presAssocID="{F77F69EE-9E37-459C-AB69-0E8C562E8E1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C7C2A11-E1D4-4F3F-AF42-107313009B97}" srcId="{F1F9B0F1-6471-4B15-B9B1-2841F8A164B5}" destId="{F77F69EE-9E37-459C-AB69-0E8C562E8E19}" srcOrd="1" destOrd="0" parTransId="{349A1BD9-61AA-48CF-919F-5B085B4E03D9}" sibTransId="{CC6FB73B-8441-4E32-8B07-4578455930CD}"/>
    <dgm:cxn modelId="{BBA9F781-33E1-4A6A-8F09-F0F2FB970855}" type="presOf" srcId="{F1F9B0F1-6471-4B15-B9B1-2841F8A164B5}" destId="{C65AA067-CBA6-4B58-AE68-5F979EEB1ACD}" srcOrd="0" destOrd="0" presId="urn:microsoft.com/office/officeart/2005/8/layout/vList2"/>
    <dgm:cxn modelId="{CB8CADAA-6EE1-490A-A72E-B95184F0C7C9}" type="presOf" srcId="{F77F69EE-9E37-459C-AB69-0E8C562E8E19}" destId="{6C4261E3-BCEA-4282-AF31-298574EBC30C}" srcOrd="0" destOrd="0" presId="urn:microsoft.com/office/officeart/2005/8/layout/vList2"/>
    <dgm:cxn modelId="{20E150C7-3906-42C4-BDFF-FB711347D496}" srcId="{F1F9B0F1-6471-4B15-B9B1-2841F8A164B5}" destId="{5E87158F-F290-4126-849E-B68C7BBA741D}" srcOrd="0" destOrd="0" parTransId="{7624F51F-8693-4B6A-81C5-292372F8658B}" sibTransId="{C7BEDFA5-D6D0-46B1-993A-69E6DCC45241}"/>
    <dgm:cxn modelId="{249092D3-FE66-47C8-81AA-AD5378C5D715}" type="presOf" srcId="{5E87158F-F290-4126-849E-B68C7BBA741D}" destId="{7D4C5345-F53D-4FF9-85B0-3247D4362088}" srcOrd="0" destOrd="0" presId="urn:microsoft.com/office/officeart/2005/8/layout/vList2"/>
    <dgm:cxn modelId="{45865A10-8607-43D3-865A-871232BC73E8}" type="presParOf" srcId="{C65AA067-CBA6-4B58-AE68-5F979EEB1ACD}" destId="{7D4C5345-F53D-4FF9-85B0-3247D4362088}" srcOrd="0" destOrd="0" presId="urn:microsoft.com/office/officeart/2005/8/layout/vList2"/>
    <dgm:cxn modelId="{C918870C-F1D8-4812-AD0B-C4CD34A2774E}" type="presParOf" srcId="{C65AA067-CBA6-4B58-AE68-5F979EEB1ACD}" destId="{1A45C84D-534E-4FBB-A1D0-8BC12ACA13F9}" srcOrd="1" destOrd="0" presId="urn:microsoft.com/office/officeart/2005/8/layout/vList2"/>
    <dgm:cxn modelId="{F53A3E14-DA02-4A30-BC30-BAE87DCFCE3F}" type="presParOf" srcId="{C65AA067-CBA6-4B58-AE68-5F979EEB1ACD}" destId="{6C4261E3-BCEA-4282-AF31-298574EBC30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6F8E1D-3EC3-49B8-8DB3-73AF4BFEAA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38ABB4D-88B4-4993-BB8F-B167D3E9F01D}">
      <dgm:prSet/>
      <dgm:spPr/>
      <dgm:t>
        <a:bodyPr/>
        <a:lstStyle/>
        <a:p>
          <a:r>
            <a:rPr lang="en-GB"/>
            <a:t>Referencing; </a:t>
          </a:r>
          <a:endParaRPr lang="en-US"/>
        </a:p>
      </dgm:t>
    </dgm:pt>
    <dgm:pt modelId="{62383A7D-DC0F-471D-934F-E43C74C0151C}" type="parTrans" cxnId="{F66F5A5B-A43E-4622-BD0E-930C86B62A25}">
      <dgm:prSet/>
      <dgm:spPr/>
      <dgm:t>
        <a:bodyPr/>
        <a:lstStyle/>
        <a:p>
          <a:endParaRPr lang="en-US"/>
        </a:p>
      </dgm:t>
    </dgm:pt>
    <dgm:pt modelId="{A04F3D91-0D98-43B9-BA8D-BD379E4D167A}" type="sibTrans" cxnId="{F66F5A5B-A43E-4622-BD0E-930C86B62A25}">
      <dgm:prSet/>
      <dgm:spPr/>
      <dgm:t>
        <a:bodyPr/>
        <a:lstStyle/>
        <a:p>
          <a:endParaRPr lang="en-US"/>
        </a:p>
      </dgm:t>
    </dgm:pt>
    <dgm:pt modelId="{4E364EBC-82C9-4DE7-99D2-590DCC8B143E}">
      <dgm:prSet/>
      <dgm:spPr/>
      <dgm:t>
        <a:bodyPr/>
        <a:lstStyle/>
        <a:p>
          <a:r>
            <a:rPr lang="en-GB"/>
            <a:t>What is it? </a:t>
          </a:r>
          <a:endParaRPr lang="en-US"/>
        </a:p>
      </dgm:t>
    </dgm:pt>
    <dgm:pt modelId="{B3AE7897-D9F2-425A-BD63-4A39DA11141F}" type="parTrans" cxnId="{69DF1D51-1637-40F9-B765-39E56A5B12C5}">
      <dgm:prSet/>
      <dgm:spPr/>
      <dgm:t>
        <a:bodyPr/>
        <a:lstStyle/>
        <a:p>
          <a:endParaRPr lang="en-US"/>
        </a:p>
      </dgm:t>
    </dgm:pt>
    <dgm:pt modelId="{882777C4-F1BC-4B14-A795-0E964F20E83F}" type="sibTrans" cxnId="{69DF1D51-1637-40F9-B765-39E56A5B12C5}">
      <dgm:prSet/>
      <dgm:spPr/>
      <dgm:t>
        <a:bodyPr/>
        <a:lstStyle/>
        <a:p>
          <a:endParaRPr lang="en-US"/>
        </a:p>
      </dgm:t>
    </dgm:pt>
    <dgm:pt modelId="{D80508C8-4126-43FA-BF92-31BF1740265E}">
      <dgm:prSet/>
      <dgm:spPr/>
      <dgm:t>
        <a:bodyPr/>
        <a:lstStyle/>
        <a:p>
          <a:r>
            <a:rPr lang="en-GB"/>
            <a:t>How do we do it? </a:t>
          </a:r>
          <a:endParaRPr lang="en-US"/>
        </a:p>
      </dgm:t>
    </dgm:pt>
    <dgm:pt modelId="{5147F03A-FB16-4DE2-86F4-A3F3FD1870F8}" type="parTrans" cxnId="{A670E7FC-2D00-4B3B-92DA-DA2012BF5C1F}">
      <dgm:prSet/>
      <dgm:spPr/>
      <dgm:t>
        <a:bodyPr/>
        <a:lstStyle/>
        <a:p>
          <a:endParaRPr lang="en-US"/>
        </a:p>
      </dgm:t>
    </dgm:pt>
    <dgm:pt modelId="{1C40FF9A-8A5A-47D9-9E97-1A207D057760}" type="sibTrans" cxnId="{A670E7FC-2D00-4B3B-92DA-DA2012BF5C1F}">
      <dgm:prSet/>
      <dgm:spPr/>
      <dgm:t>
        <a:bodyPr/>
        <a:lstStyle/>
        <a:p>
          <a:endParaRPr lang="en-US"/>
        </a:p>
      </dgm:t>
    </dgm:pt>
    <dgm:pt modelId="{80B18BE6-558F-4FB7-9E6B-45097C031BF3}">
      <dgm:prSet/>
      <dgm:spPr/>
      <dgm:t>
        <a:bodyPr/>
        <a:lstStyle/>
        <a:p>
          <a:r>
            <a:rPr lang="en-GB"/>
            <a:t>Why is it important?</a:t>
          </a:r>
          <a:endParaRPr lang="en-US"/>
        </a:p>
      </dgm:t>
    </dgm:pt>
    <dgm:pt modelId="{84607828-AB56-4A3F-AA2A-9D79C0ACF5FB}" type="parTrans" cxnId="{541A8424-5286-4D88-8928-04DC7F76CE3A}">
      <dgm:prSet/>
      <dgm:spPr/>
      <dgm:t>
        <a:bodyPr/>
        <a:lstStyle/>
        <a:p>
          <a:endParaRPr lang="en-US"/>
        </a:p>
      </dgm:t>
    </dgm:pt>
    <dgm:pt modelId="{19A38B8A-5F54-41A6-97D0-27D55390FD6C}" type="sibTrans" cxnId="{541A8424-5286-4D88-8928-04DC7F76CE3A}">
      <dgm:prSet/>
      <dgm:spPr/>
      <dgm:t>
        <a:bodyPr/>
        <a:lstStyle/>
        <a:p>
          <a:endParaRPr lang="en-US"/>
        </a:p>
      </dgm:t>
    </dgm:pt>
    <dgm:pt modelId="{35C5CF41-87E4-4405-AE1E-C1F3F32CC099}" type="pres">
      <dgm:prSet presAssocID="{4B6F8E1D-3EC3-49B8-8DB3-73AF4BFEAA82}" presName="root" presStyleCnt="0">
        <dgm:presLayoutVars>
          <dgm:dir/>
          <dgm:resizeHandles val="exact"/>
        </dgm:presLayoutVars>
      </dgm:prSet>
      <dgm:spPr/>
    </dgm:pt>
    <dgm:pt modelId="{BAED2016-C579-4FC1-8C9E-35A373F78456}" type="pres">
      <dgm:prSet presAssocID="{838ABB4D-88B4-4993-BB8F-B167D3E9F01D}" presName="compNode" presStyleCnt="0"/>
      <dgm:spPr/>
    </dgm:pt>
    <dgm:pt modelId="{02EB000D-08EC-4707-B765-5669437C5CD3}" type="pres">
      <dgm:prSet presAssocID="{838ABB4D-88B4-4993-BB8F-B167D3E9F01D}" presName="bgRect" presStyleLbl="bgShp" presStyleIdx="0" presStyleCnt="4"/>
      <dgm:spPr/>
    </dgm:pt>
    <dgm:pt modelId="{76135C55-899A-4B38-AF1F-029B16728354}" type="pres">
      <dgm:prSet presAssocID="{838ABB4D-88B4-4993-BB8F-B167D3E9F01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3BB0381-13DA-47D4-A050-7043FFDCB435}" type="pres">
      <dgm:prSet presAssocID="{838ABB4D-88B4-4993-BB8F-B167D3E9F01D}" presName="spaceRect" presStyleCnt="0"/>
      <dgm:spPr/>
    </dgm:pt>
    <dgm:pt modelId="{13AB0841-F93C-437A-94DB-058E3B9A8EA9}" type="pres">
      <dgm:prSet presAssocID="{838ABB4D-88B4-4993-BB8F-B167D3E9F01D}" presName="parTx" presStyleLbl="revTx" presStyleIdx="0" presStyleCnt="4">
        <dgm:presLayoutVars>
          <dgm:chMax val="0"/>
          <dgm:chPref val="0"/>
        </dgm:presLayoutVars>
      </dgm:prSet>
      <dgm:spPr/>
    </dgm:pt>
    <dgm:pt modelId="{2BD84CCE-A29C-46FA-B8BD-2CEB0F6DC646}" type="pres">
      <dgm:prSet presAssocID="{A04F3D91-0D98-43B9-BA8D-BD379E4D167A}" presName="sibTrans" presStyleCnt="0"/>
      <dgm:spPr/>
    </dgm:pt>
    <dgm:pt modelId="{7E9BE401-DA95-40D7-9906-EED0250353F0}" type="pres">
      <dgm:prSet presAssocID="{4E364EBC-82C9-4DE7-99D2-590DCC8B143E}" presName="compNode" presStyleCnt="0"/>
      <dgm:spPr/>
    </dgm:pt>
    <dgm:pt modelId="{5BD4B763-3339-4582-B357-F67CAEC60754}" type="pres">
      <dgm:prSet presAssocID="{4E364EBC-82C9-4DE7-99D2-590DCC8B143E}" presName="bgRect" presStyleLbl="bgShp" presStyleIdx="1" presStyleCnt="4"/>
      <dgm:spPr/>
    </dgm:pt>
    <dgm:pt modelId="{ACD7F421-3B19-4018-8D4F-A6E3907294EB}" type="pres">
      <dgm:prSet presAssocID="{4E364EBC-82C9-4DE7-99D2-590DCC8B14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30055F5-D5DE-4EAC-BF84-9C4277580D1B}" type="pres">
      <dgm:prSet presAssocID="{4E364EBC-82C9-4DE7-99D2-590DCC8B143E}" presName="spaceRect" presStyleCnt="0"/>
      <dgm:spPr/>
    </dgm:pt>
    <dgm:pt modelId="{69980AD5-4952-43B0-B575-5F4B33DEA284}" type="pres">
      <dgm:prSet presAssocID="{4E364EBC-82C9-4DE7-99D2-590DCC8B143E}" presName="parTx" presStyleLbl="revTx" presStyleIdx="1" presStyleCnt="4">
        <dgm:presLayoutVars>
          <dgm:chMax val="0"/>
          <dgm:chPref val="0"/>
        </dgm:presLayoutVars>
      </dgm:prSet>
      <dgm:spPr/>
    </dgm:pt>
    <dgm:pt modelId="{CCF99DF6-AEB3-41F7-95A3-9EAD80F05436}" type="pres">
      <dgm:prSet presAssocID="{882777C4-F1BC-4B14-A795-0E964F20E83F}" presName="sibTrans" presStyleCnt="0"/>
      <dgm:spPr/>
    </dgm:pt>
    <dgm:pt modelId="{36814818-DF17-4967-8F4C-9BA42F8B9C7D}" type="pres">
      <dgm:prSet presAssocID="{D80508C8-4126-43FA-BF92-31BF1740265E}" presName="compNode" presStyleCnt="0"/>
      <dgm:spPr/>
    </dgm:pt>
    <dgm:pt modelId="{41936DE0-EACE-4982-B054-463DCCABAB8D}" type="pres">
      <dgm:prSet presAssocID="{D80508C8-4126-43FA-BF92-31BF1740265E}" presName="bgRect" presStyleLbl="bgShp" presStyleIdx="2" presStyleCnt="4"/>
      <dgm:spPr/>
    </dgm:pt>
    <dgm:pt modelId="{358483F6-EFEC-4F49-A716-9924763D0156}" type="pres">
      <dgm:prSet presAssocID="{D80508C8-4126-43FA-BF92-31BF174026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D0B4842-1A00-471C-80E4-599AC4D44548}" type="pres">
      <dgm:prSet presAssocID="{D80508C8-4126-43FA-BF92-31BF1740265E}" presName="spaceRect" presStyleCnt="0"/>
      <dgm:spPr/>
    </dgm:pt>
    <dgm:pt modelId="{E954EA6D-623C-4A38-8A7A-8EEB01DDF3D3}" type="pres">
      <dgm:prSet presAssocID="{D80508C8-4126-43FA-BF92-31BF1740265E}" presName="parTx" presStyleLbl="revTx" presStyleIdx="2" presStyleCnt="4">
        <dgm:presLayoutVars>
          <dgm:chMax val="0"/>
          <dgm:chPref val="0"/>
        </dgm:presLayoutVars>
      </dgm:prSet>
      <dgm:spPr/>
    </dgm:pt>
    <dgm:pt modelId="{C196A7F9-A438-42FF-88B6-54FF67E02451}" type="pres">
      <dgm:prSet presAssocID="{1C40FF9A-8A5A-47D9-9E97-1A207D057760}" presName="sibTrans" presStyleCnt="0"/>
      <dgm:spPr/>
    </dgm:pt>
    <dgm:pt modelId="{ADB29D5F-4DAD-44F0-862B-85792A65F8D5}" type="pres">
      <dgm:prSet presAssocID="{80B18BE6-558F-4FB7-9E6B-45097C031BF3}" presName="compNode" presStyleCnt="0"/>
      <dgm:spPr/>
    </dgm:pt>
    <dgm:pt modelId="{1FE122B4-2E58-446B-8485-D5EA3DFE935E}" type="pres">
      <dgm:prSet presAssocID="{80B18BE6-558F-4FB7-9E6B-45097C031BF3}" presName="bgRect" presStyleLbl="bgShp" presStyleIdx="3" presStyleCnt="4"/>
      <dgm:spPr/>
    </dgm:pt>
    <dgm:pt modelId="{D7A75177-5316-458D-B60E-A1D130ED2B3F}" type="pres">
      <dgm:prSet presAssocID="{80B18BE6-558F-4FB7-9E6B-45097C031BF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BDD42CB-4820-44AA-B679-2220A54B0879}" type="pres">
      <dgm:prSet presAssocID="{80B18BE6-558F-4FB7-9E6B-45097C031BF3}" presName="spaceRect" presStyleCnt="0"/>
      <dgm:spPr/>
    </dgm:pt>
    <dgm:pt modelId="{926CC1D1-7E83-4E43-BE71-68A6C604DDA8}" type="pres">
      <dgm:prSet presAssocID="{80B18BE6-558F-4FB7-9E6B-45097C031BF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3C311D-F9E2-43A4-ACB7-17A22B560F05}" type="presOf" srcId="{4E364EBC-82C9-4DE7-99D2-590DCC8B143E}" destId="{69980AD5-4952-43B0-B575-5F4B33DEA284}" srcOrd="0" destOrd="0" presId="urn:microsoft.com/office/officeart/2018/2/layout/IconVerticalSolidList"/>
    <dgm:cxn modelId="{541A8424-5286-4D88-8928-04DC7F76CE3A}" srcId="{4B6F8E1D-3EC3-49B8-8DB3-73AF4BFEAA82}" destId="{80B18BE6-558F-4FB7-9E6B-45097C031BF3}" srcOrd="3" destOrd="0" parTransId="{84607828-AB56-4A3F-AA2A-9D79C0ACF5FB}" sibTransId="{19A38B8A-5F54-41A6-97D0-27D55390FD6C}"/>
    <dgm:cxn modelId="{F66F5A5B-A43E-4622-BD0E-930C86B62A25}" srcId="{4B6F8E1D-3EC3-49B8-8DB3-73AF4BFEAA82}" destId="{838ABB4D-88B4-4993-BB8F-B167D3E9F01D}" srcOrd="0" destOrd="0" parTransId="{62383A7D-DC0F-471D-934F-E43C74C0151C}" sibTransId="{A04F3D91-0D98-43B9-BA8D-BD379E4D167A}"/>
    <dgm:cxn modelId="{34A1E244-98FD-40F9-A119-8A9DFBDAEFF0}" type="presOf" srcId="{D80508C8-4126-43FA-BF92-31BF1740265E}" destId="{E954EA6D-623C-4A38-8A7A-8EEB01DDF3D3}" srcOrd="0" destOrd="0" presId="urn:microsoft.com/office/officeart/2018/2/layout/IconVerticalSolidList"/>
    <dgm:cxn modelId="{69DF1D51-1637-40F9-B765-39E56A5B12C5}" srcId="{4B6F8E1D-3EC3-49B8-8DB3-73AF4BFEAA82}" destId="{4E364EBC-82C9-4DE7-99D2-590DCC8B143E}" srcOrd="1" destOrd="0" parTransId="{B3AE7897-D9F2-425A-BD63-4A39DA11141F}" sibTransId="{882777C4-F1BC-4B14-A795-0E964F20E83F}"/>
    <dgm:cxn modelId="{8A87BA93-00EB-4124-B1C9-F84E1A2D91B7}" type="presOf" srcId="{4B6F8E1D-3EC3-49B8-8DB3-73AF4BFEAA82}" destId="{35C5CF41-87E4-4405-AE1E-C1F3F32CC099}" srcOrd="0" destOrd="0" presId="urn:microsoft.com/office/officeart/2018/2/layout/IconVerticalSolidList"/>
    <dgm:cxn modelId="{1C461CAB-6699-4C96-8143-C91804CBCE10}" type="presOf" srcId="{838ABB4D-88B4-4993-BB8F-B167D3E9F01D}" destId="{13AB0841-F93C-437A-94DB-058E3B9A8EA9}" srcOrd="0" destOrd="0" presId="urn:microsoft.com/office/officeart/2018/2/layout/IconVerticalSolidList"/>
    <dgm:cxn modelId="{909B64F2-1EBF-4B0A-AA9A-79D490E372DF}" type="presOf" srcId="{80B18BE6-558F-4FB7-9E6B-45097C031BF3}" destId="{926CC1D1-7E83-4E43-BE71-68A6C604DDA8}" srcOrd="0" destOrd="0" presId="urn:microsoft.com/office/officeart/2018/2/layout/IconVerticalSolidList"/>
    <dgm:cxn modelId="{A670E7FC-2D00-4B3B-92DA-DA2012BF5C1F}" srcId="{4B6F8E1D-3EC3-49B8-8DB3-73AF4BFEAA82}" destId="{D80508C8-4126-43FA-BF92-31BF1740265E}" srcOrd="2" destOrd="0" parTransId="{5147F03A-FB16-4DE2-86F4-A3F3FD1870F8}" sibTransId="{1C40FF9A-8A5A-47D9-9E97-1A207D057760}"/>
    <dgm:cxn modelId="{A94E56C5-1EB9-4D93-8E58-2087AE3F3618}" type="presParOf" srcId="{35C5CF41-87E4-4405-AE1E-C1F3F32CC099}" destId="{BAED2016-C579-4FC1-8C9E-35A373F78456}" srcOrd="0" destOrd="0" presId="urn:microsoft.com/office/officeart/2018/2/layout/IconVerticalSolidList"/>
    <dgm:cxn modelId="{4B7764FE-A188-4419-9D11-58CD095DEF80}" type="presParOf" srcId="{BAED2016-C579-4FC1-8C9E-35A373F78456}" destId="{02EB000D-08EC-4707-B765-5669437C5CD3}" srcOrd="0" destOrd="0" presId="urn:microsoft.com/office/officeart/2018/2/layout/IconVerticalSolidList"/>
    <dgm:cxn modelId="{04F468B3-CA8B-4A3A-B1ED-CE0F48CB6860}" type="presParOf" srcId="{BAED2016-C579-4FC1-8C9E-35A373F78456}" destId="{76135C55-899A-4B38-AF1F-029B16728354}" srcOrd="1" destOrd="0" presId="urn:microsoft.com/office/officeart/2018/2/layout/IconVerticalSolidList"/>
    <dgm:cxn modelId="{5BEC3DF5-30FA-409B-B1C1-BF8635639AAA}" type="presParOf" srcId="{BAED2016-C579-4FC1-8C9E-35A373F78456}" destId="{E3BB0381-13DA-47D4-A050-7043FFDCB435}" srcOrd="2" destOrd="0" presId="urn:microsoft.com/office/officeart/2018/2/layout/IconVerticalSolidList"/>
    <dgm:cxn modelId="{6A7CC850-220E-4E09-8A4A-0F7F99E5D137}" type="presParOf" srcId="{BAED2016-C579-4FC1-8C9E-35A373F78456}" destId="{13AB0841-F93C-437A-94DB-058E3B9A8EA9}" srcOrd="3" destOrd="0" presId="urn:microsoft.com/office/officeart/2018/2/layout/IconVerticalSolidList"/>
    <dgm:cxn modelId="{D6D8ECC6-4C32-44B7-88F0-F791835A6A21}" type="presParOf" srcId="{35C5CF41-87E4-4405-AE1E-C1F3F32CC099}" destId="{2BD84CCE-A29C-46FA-B8BD-2CEB0F6DC646}" srcOrd="1" destOrd="0" presId="urn:microsoft.com/office/officeart/2018/2/layout/IconVerticalSolidList"/>
    <dgm:cxn modelId="{3E26965C-BEA3-4FD8-B584-60BD733F9689}" type="presParOf" srcId="{35C5CF41-87E4-4405-AE1E-C1F3F32CC099}" destId="{7E9BE401-DA95-40D7-9906-EED0250353F0}" srcOrd="2" destOrd="0" presId="urn:microsoft.com/office/officeart/2018/2/layout/IconVerticalSolidList"/>
    <dgm:cxn modelId="{52B53172-45E3-41B7-AF23-09D2951EA538}" type="presParOf" srcId="{7E9BE401-DA95-40D7-9906-EED0250353F0}" destId="{5BD4B763-3339-4582-B357-F67CAEC60754}" srcOrd="0" destOrd="0" presId="urn:microsoft.com/office/officeart/2018/2/layout/IconVerticalSolidList"/>
    <dgm:cxn modelId="{6BACF2CE-C08A-4FCE-BFF7-1B7E227DF0B5}" type="presParOf" srcId="{7E9BE401-DA95-40D7-9906-EED0250353F0}" destId="{ACD7F421-3B19-4018-8D4F-A6E3907294EB}" srcOrd="1" destOrd="0" presId="urn:microsoft.com/office/officeart/2018/2/layout/IconVerticalSolidList"/>
    <dgm:cxn modelId="{7BB78B06-0253-43E1-A783-601971BBC47B}" type="presParOf" srcId="{7E9BE401-DA95-40D7-9906-EED0250353F0}" destId="{030055F5-D5DE-4EAC-BF84-9C4277580D1B}" srcOrd="2" destOrd="0" presId="urn:microsoft.com/office/officeart/2018/2/layout/IconVerticalSolidList"/>
    <dgm:cxn modelId="{931358AE-5772-452E-93B7-3B48C2DAEAD8}" type="presParOf" srcId="{7E9BE401-DA95-40D7-9906-EED0250353F0}" destId="{69980AD5-4952-43B0-B575-5F4B33DEA284}" srcOrd="3" destOrd="0" presId="urn:microsoft.com/office/officeart/2018/2/layout/IconVerticalSolidList"/>
    <dgm:cxn modelId="{9A9D0DDF-5321-4E29-B95E-66EEDCAAED0C}" type="presParOf" srcId="{35C5CF41-87E4-4405-AE1E-C1F3F32CC099}" destId="{CCF99DF6-AEB3-41F7-95A3-9EAD80F05436}" srcOrd="3" destOrd="0" presId="urn:microsoft.com/office/officeart/2018/2/layout/IconVerticalSolidList"/>
    <dgm:cxn modelId="{4DD27280-B10D-44DA-9ABB-5B2EF5F145BB}" type="presParOf" srcId="{35C5CF41-87E4-4405-AE1E-C1F3F32CC099}" destId="{36814818-DF17-4967-8F4C-9BA42F8B9C7D}" srcOrd="4" destOrd="0" presId="urn:microsoft.com/office/officeart/2018/2/layout/IconVerticalSolidList"/>
    <dgm:cxn modelId="{2DC68769-7912-4FA5-B776-15D44B79201D}" type="presParOf" srcId="{36814818-DF17-4967-8F4C-9BA42F8B9C7D}" destId="{41936DE0-EACE-4982-B054-463DCCABAB8D}" srcOrd="0" destOrd="0" presId="urn:microsoft.com/office/officeart/2018/2/layout/IconVerticalSolidList"/>
    <dgm:cxn modelId="{6479F875-4ACC-41BA-B435-CF02A78BC796}" type="presParOf" srcId="{36814818-DF17-4967-8F4C-9BA42F8B9C7D}" destId="{358483F6-EFEC-4F49-A716-9924763D0156}" srcOrd="1" destOrd="0" presId="urn:microsoft.com/office/officeart/2018/2/layout/IconVerticalSolidList"/>
    <dgm:cxn modelId="{CD0EBEC6-6B46-4890-AED9-4DD37C123F67}" type="presParOf" srcId="{36814818-DF17-4967-8F4C-9BA42F8B9C7D}" destId="{7D0B4842-1A00-471C-80E4-599AC4D44548}" srcOrd="2" destOrd="0" presId="urn:microsoft.com/office/officeart/2018/2/layout/IconVerticalSolidList"/>
    <dgm:cxn modelId="{A80C28FE-7370-49B3-909B-8F8652353ED2}" type="presParOf" srcId="{36814818-DF17-4967-8F4C-9BA42F8B9C7D}" destId="{E954EA6D-623C-4A38-8A7A-8EEB01DDF3D3}" srcOrd="3" destOrd="0" presId="urn:microsoft.com/office/officeart/2018/2/layout/IconVerticalSolidList"/>
    <dgm:cxn modelId="{6A20778D-F20B-4288-8C1F-2DCA593DF436}" type="presParOf" srcId="{35C5CF41-87E4-4405-AE1E-C1F3F32CC099}" destId="{C196A7F9-A438-42FF-88B6-54FF67E02451}" srcOrd="5" destOrd="0" presId="urn:microsoft.com/office/officeart/2018/2/layout/IconVerticalSolidList"/>
    <dgm:cxn modelId="{646328DC-C855-4239-AFC9-91593DB5572F}" type="presParOf" srcId="{35C5CF41-87E4-4405-AE1E-C1F3F32CC099}" destId="{ADB29D5F-4DAD-44F0-862B-85792A65F8D5}" srcOrd="6" destOrd="0" presId="urn:microsoft.com/office/officeart/2018/2/layout/IconVerticalSolidList"/>
    <dgm:cxn modelId="{8A355070-F76C-4662-8856-8C91278844B5}" type="presParOf" srcId="{ADB29D5F-4DAD-44F0-862B-85792A65F8D5}" destId="{1FE122B4-2E58-446B-8485-D5EA3DFE935E}" srcOrd="0" destOrd="0" presId="urn:microsoft.com/office/officeart/2018/2/layout/IconVerticalSolidList"/>
    <dgm:cxn modelId="{82B6FF5E-FDC3-4291-9791-C76605A1366D}" type="presParOf" srcId="{ADB29D5F-4DAD-44F0-862B-85792A65F8D5}" destId="{D7A75177-5316-458D-B60E-A1D130ED2B3F}" srcOrd="1" destOrd="0" presId="urn:microsoft.com/office/officeart/2018/2/layout/IconVerticalSolidList"/>
    <dgm:cxn modelId="{49B7F1BF-04A3-4C04-968C-03D38A4D2959}" type="presParOf" srcId="{ADB29D5F-4DAD-44F0-862B-85792A65F8D5}" destId="{ABDD42CB-4820-44AA-B679-2220A54B0879}" srcOrd="2" destOrd="0" presId="urn:microsoft.com/office/officeart/2018/2/layout/IconVerticalSolidList"/>
    <dgm:cxn modelId="{8B3CF8A5-CB65-4523-8C0B-95258A5BD182}" type="presParOf" srcId="{ADB29D5F-4DAD-44F0-862B-85792A65F8D5}" destId="{926CC1D1-7E83-4E43-BE71-68A6C604DD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55B3CC-0D1A-4468-A968-E6D64E014E53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47E0236-20AE-4D45-A4BE-96AF930C0874}">
      <dgm:prSet/>
      <dgm:spPr/>
      <dgm:t>
        <a:bodyPr/>
        <a:lstStyle/>
        <a:p>
          <a:r>
            <a:rPr lang="en-GB"/>
            <a:t>Academic misconduct- </a:t>
          </a:r>
          <a:endParaRPr lang="en-US"/>
        </a:p>
      </dgm:t>
    </dgm:pt>
    <dgm:pt modelId="{CB27DA79-4C87-40DB-9194-FE363082A038}" type="parTrans" cxnId="{474BEC36-8B3D-4E71-B42C-F4EECF9127E5}">
      <dgm:prSet/>
      <dgm:spPr/>
      <dgm:t>
        <a:bodyPr/>
        <a:lstStyle/>
        <a:p>
          <a:endParaRPr lang="en-US"/>
        </a:p>
      </dgm:t>
    </dgm:pt>
    <dgm:pt modelId="{4D3B7507-8ADB-471C-AE79-D219DCC0D900}" type="sibTrans" cxnId="{474BEC36-8B3D-4E71-B42C-F4EECF9127E5}">
      <dgm:prSet/>
      <dgm:spPr/>
      <dgm:t>
        <a:bodyPr/>
        <a:lstStyle/>
        <a:p>
          <a:endParaRPr lang="en-US"/>
        </a:p>
      </dgm:t>
    </dgm:pt>
    <dgm:pt modelId="{74A2BC12-A5EE-4B82-A46D-E9BB3ED42B99}">
      <dgm:prSet/>
      <dgm:spPr/>
      <dgm:t>
        <a:bodyPr/>
        <a:lstStyle/>
        <a:p>
          <a:r>
            <a:rPr lang="en-GB"/>
            <a:t>1. What is it? </a:t>
          </a:r>
          <a:endParaRPr lang="en-US"/>
        </a:p>
      </dgm:t>
    </dgm:pt>
    <dgm:pt modelId="{C6236A8F-EA9D-4013-BE0E-40B48E1B5D72}" type="parTrans" cxnId="{4C69E8B0-FDCE-4693-9C6F-3F15292F7604}">
      <dgm:prSet/>
      <dgm:spPr/>
      <dgm:t>
        <a:bodyPr/>
        <a:lstStyle/>
        <a:p>
          <a:endParaRPr lang="en-US"/>
        </a:p>
      </dgm:t>
    </dgm:pt>
    <dgm:pt modelId="{E6597CD8-5DF8-40E6-A206-D01557ADA9D6}" type="sibTrans" cxnId="{4C69E8B0-FDCE-4693-9C6F-3F15292F7604}">
      <dgm:prSet/>
      <dgm:spPr/>
      <dgm:t>
        <a:bodyPr/>
        <a:lstStyle/>
        <a:p>
          <a:endParaRPr lang="en-US"/>
        </a:p>
      </dgm:t>
    </dgm:pt>
    <dgm:pt modelId="{925C9C3E-188D-491D-B546-5A955236664B}">
      <dgm:prSet/>
      <dgm:spPr/>
      <dgm:t>
        <a:bodyPr/>
        <a:lstStyle/>
        <a:p>
          <a:r>
            <a:rPr lang="en-GB"/>
            <a:t>2. How do we avoid it? </a:t>
          </a:r>
          <a:endParaRPr lang="en-US"/>
        </a:p>
      </dgm:t>
    </dgm:pt>
    <dgm:pt modelId="{F2E4A144-C293-46CE-866E-9E70067155F2}" type="parTrans" cxnId="{FFE26D21-AE4E-403A-A147-4D390BEB9FC2}">
      <dgm:prSet/>
      <dgm:spPr/>
      <dgm:t>
        <a:bodyPr/>
        <a:lstStyle/>
        <a:p>
          <a:endParaRPr lang="en-US"/>
        </a:p>
      </dgm:t>
    </dgm:pt>
    <dgm:pt modelId="{7105251E-1277-4B4D-99D4-5A59C33439D6}" type="sibTrans" cxnId="{FFE26D21-AE4E-403A-A147-4D390BEB9FC2}">
      <dgm:prSet/>
      <dgm:spPr/>
      <dgm:t>
        <a:bodyPr/>
        <a:lstStyle/>
        <a:p>
          <a:endParaRPr lang="en-US"/>
        </a:p>
      </dgm:t>
    </dgm:pt>
    <dgm:pt modelId="{2967D0BE-7B6D-4BB2-BF9D-3ABBA0252683}">
      <dgm:prSet/>
      <dgm:spPr/>
      <dgm:t>
        <a:bodyPr/>
        <a:lstStyle/>
        <a:p>
          <a:r>
            <a:rPr lang="en-GB"/>
            <a:t>3. Why is it important to avoid it?</a:t>
          </a:r>
          <a:endParaRPr lang="en-US"/>
        </a:p>
      </dgm:t>
    </dgm:pt>
    <dgm:pt modelId="{7B05D599-842F-4B43-8DC2-38FC94DE9F24}" type="parTrans" cxnId="{B04790EF-9A3C-4556-815D-5C475CAF4CD0}">
      <dgm:prSet/>
      <dgm:spPr/>
      <dgm:t>
        <a:bodyPr/>
        <a:lstStyle/>
        <a:p>
          <a:endParaRPr lang="en-US"/>
        </a:p>
      </dgm:t>
    </dgm:pt>
    <dgm:pt modelId="{D02591FF-39C9-47DC-9D14-83531ABD1114}" type="sibTrans" cxnId="{B04790EF-9A3C-4556-815D-5C475CAF4CD0}">
      <dgm:prSet/>
      <dgm:spPr/>
      <dgm:t>
        <a:bodyPr/>
        <a:lstStyle/>
        <a:p>
          <a:endParaRPr lang="en-US"/>
        </a:p>
      </dgm:t>
    </dgm:pt>
    <dgm:pt modelId="{15C87611-C8E3-45DA-AB62-84EB7A723AA5}" type="pres">
      <dgm:prSet presAssocID="{CE55B3CC-0D1A-4468-A968-E6D64E014E53}" presName="diagram" presStyleCnt="0">
        <dgm:presLayoutVars>
          <dgm:dir/>
          <dgm:resizeHandles val="exact"/>
        </dgm:presLayoutVars>
      </dgm:prSet>
      <dgm:spPr/>
    </dgm:pt>
    <dgm:pt modelId="{5EE329B6-A32A-41C5-9E73-769974BE1554}" type="pres">
      <dgm:prSet presAssocID="{347E0236-20AE-4D45-A4BE-96AF930C0874}" presName="node" presStyleLbl="node1" presStyleIdx="0" presStyleCnt="4">
        <dgm:presLayoutVars>
          <dgm:bulletEnabled val="1"/>
        </dgm:presLayoutVars>
      </dgm:prSet>
      <dgm:spPr/>
    </dgm:pt>
    <dgm:pt modelId="{3BCD9F89-3D57-4368-9BFF-CA20DD8DFBF1}" type="pres">
      <dgm:prSet presAssocID="{4D3B7507-8ADB-471C-AE79-D219DCC0D900}" presName="sibTrans" presStyleLbl="sibTrans2D1" presStyleIdx="0" presStyleCnt="3"/>
      <dgm:spPr/>
    </dgm:pt>
    <dgm:pt modelId="{DC8D1261-C5B3-47EF-95C2-B04DFC7F7EE2}" type="pres">
      <dgm:prSet presAssocID="{4D3B7507-8ADB-471C-AE79-D219DCC0D900}" presName="connectorText" presStyleLbl="sibTrans2D1" presStyleIdx="0" presStyleCnt="3"/>
      <dgm:spPr/>
    </dgm:pt>
    <dgm:pt modelId="{D0AC621F-C5A5-4CC3-BAD4-5A8E04283C41}" type="pres">
      <dgm:prSet presAssocID="{74A2BC12-A5EE-4B82-A46D-E9BB3ED42B99}" presName="node" presStyleLbl="node1" presStyleIdx="1" presStyleCnt="4">
        <dgm:presLayoutVars>
          <dgm:bulletEnabled val="1"/>
        </dgm:presLayoutVars>
      </dgm:prSet>
      <dgm:spPr/>
    </dgm:pt>
    <dgm:pt modelId="{20AE0392-F740-4C61-BD4A-C91205D9410F}" type="pres">
      <dgm:prSet presAssocID="{E6597CD8-5DF8-40E6-A206-D01557ADA9D6}" presName="sibTrans" presStyleLbl="sibTrans2D1" presStyleIdx="1" presStyleCnt="3"/>
      <dgm:spPr/>
    </dgm:pt>
    <dgm:pt modelId="{EA53771B-4DE3-415E-84A9-BB09ADBDE9BF}" type="pres">
      <dgm:prSet presAssocID="{E6597CD8-5DF8-40E6-A206-D01557ADA9D6}" presName="connectorText" presStyleLbl="sibTrans2D1" presStyleIdx="1" presStyleCnt="3"/>
      <dgm:spPr/>
    </dgm:pt>
    <dgm:pt modelId="{65E642F7-C6AE-45BD-A9F6-13EED10330E0}" type="pres">
      <dgm:prSet presAssocID="{925C9C3E-188D-491D-B546-5A955236664B}" presName="node" presStyleLbl="node1" presStyleIdx="2" presStyleCnt="4">
        <dgm:presLayoutVars>
          <dgm:bulletEnabled val="1"/>
        </dgm:presLayoutVars>
      </dgm:prSet>
      <dgm:spPr/>
    </dgm:pt>
    <dgm:pt modelId="{F71B6824-5361-459C-B1FB-F8B1DF07E1A1}" type="pres">
      <dgm:prSet presAssocID="{7105251E-1277-4B4D-99D4-5A59C33439D6}" presName="sibTrans" presStyleLbl="sibTrans2D1" presStyleIdx="2" presStyleCnt="3"/>
      <dgm:spPr/>
    </dgm:pt>
    <dgm:pt modelId="{D845AE1B-55E4-45FB-8842-14E87ABBDFE3}" type="pres">
      <dgm:prSet presAssocID="{7105251E-1277-4B4D-99D4-5A59C33439D6}" presName="connectorText" presStyleLbl="sibTrans2D1" presStyleIdx="2" presStyleCnt="3"/>
      <dgm:spPr/>
    </dgm:pt>
    <dgm:pt modelId="{4C7D92FD-0079-43E3-B3BD-856DE67A086A}" type="pres">
      <dgm:prSet presAssocID="{2967D0BE-7B6D-4BB2-BF9D-3ABBA0252683}" presName="node" presStyleLbl="node1" presStyleIdx="3" presStyleCnt="4">
        <dgm:presLayoutVars>
          <dgm:bulletEnabled val="1"/>
        </dgm:presLayoutVars>
      </dgm:prSet>
      <dgm:spPr/>
    </dgm:pt>
  </dgm:ptLst>
  <dgm:cxnLst>
    <dgm:cxn modelId="{E4E8F703-1CF9-4415-8E51-D40A8C1150D7}" type="presOf" srcId="{4D3B7507-8ADB-471C-AE79-D219DCC0D900}" destId="{3BCD9F89-3D57-4368-9BFF-CA20DD8DFBF1}" srcOrd="0" destOrd="0" presId="urn:microsoft.com/office/officeart/2005/8/layout/process5"/>
    <dgm:cxn modelId="{446DA606-4D76-48DA-BF28-C39A2465363A}" type="presOf" srcId="{7105251E-1277-4B4D-99D4-5A59C33439D6}" destId="{D845AE1B-55E4-45FB-8842-14E87ABBDFE3}" srcOrd="1" destOrd="0" presId="urn:microsoft.com/office/officeart/2005/8/layout/process5"/>
    <dgm:cxn modelId="{9B575020-DC9C-4EA8-9144-AAAED9B29505}" type="presOf" srcId="{E6597CD8-5DF8-40E6-A206-D01557ADA9D6}" destId="{EA53771B-4DE3-415E-84A9-BB09ADBDE9BF}" srcOrd="1" destOrd="0" presId="urn:microsoft.com/office/officeart/2005/8/layout/process5"/>
    <dgm:cxn modelId="{FFE26D21-AE4E-403A-A147-4D390BEB9FC2}" srcId="{CE55B3CC-0D1A-4468-A968-E6D64E014E53}" destId="{925C9C3E-188D-491D-B546-5A955236664B}" srcOrd="2" destOrd="0" parTransId="{F2E4A144-C293-46CE-866E-9E70067155F2}" sibTransId="{7105251E-1277-4B4D-99D4-5A59C33439D6}"/>
    <dgm:cxn modelId="{474BEC36-8B3D-4E71-B42C-F4EECF9127E5}" srcId="{CE55B3CC-0D1A-4468-A968-E6D64E014E53}" destId="{347E0236-20AE-4D45-A4BE-96AF930C0874}" srcOrd="0" destOrd="0" parTransId="{CB27DA79-4C87-40DB-9194-FE363082A038}" sibTransId="{4D3B7507-8ADB-471C-AE79-D219DCC0D900}"/>
    <dgm:cxn modelId="{6A3A2A41-9087-4084-B585-17E3AF703692}" type="presOf" srcId="{CE55B3CC-0D1A-4468-A968-E6D64E014E53}" destId="{15C87611-C8E3-45DA-AB62-84EB7A723AA5}" srcOrd="0" destOrd="0" presId="urn:microsoft.com/office/officeart/2005/8/layout/process5"/>
    <dgm:cxn modelId="{893D0B6B-D5E4-47DB-A547-4391B302F4EB}" type="presOf" srcId="{347E0236-20AE-4D45-A4BE-96AF930C0874}" destId="{5EE329B6-A32A-41C5-9E73-769974BE1554}" srcOrd="0" destOrd="0" presId="urn:microsoft.com/office/officeart/2005/8/layout/process5"/>
    <dgm:cxn modelId="{772EA07C-51B4-4C59-ACF0-735FCD94B71E}" type="presOf" srcId="{4D3B7507-8ADB-471C-AE79-D219DCC0D900}" destId="{DC8D1261-C5B3-47EF-95C2-B04DFC7F7EE2}" srcOrd="1" destOrd="0" presId="urn:microsoft.com/office/officeart/2005/8/layout/process5"/>
    <dgm:cxn modelId="{50314FA2-6751-48F0-80EA-8327C35AF605}" type="presOf" srcId="{7105251E-1277-4B4D-99D4-5A59C33439D6}" destId="{F71B6824-5361-459C-B1FB-F8B1DF07E1A1}" srcOrd="0" destOrd="0" presId="urn:microsoft.com/office/officeart/2005/8/layout/process5"/>
    <dgm:cxn modelId="{4C69E8B0-FDCE-4693-9C6F-3F15292F7604}" srcId="{CE55B3CC-0D1A-4468-A968-E6D64E014E53}" destId="{74A2BC12-A5EE-4B82-A46D-E9BB3ED42B99}" srcOrd="1" destOrd="0" parTransId="{C6236A8F-EA9D-4013-BE0E-40B48E1B5D72}" sibTransId="{E6597CD8-5DF8-40E6-A206-D01557ADA9D6}"/>
    <dgm:cxn modelId="{BCCC46DD-BD83-4CBA-BAEC-3BD0F726DCC3}" type="presOf" srcId="{925C9C3E-188D-491D-B546-5A955236664B}" destId="{65E642F7-C6AE-45BD-A9F6-13EED10330E0}" srcOrd="0" destOrd="0" presId="urn:microsoft.com/office/officeart/2005/8/layout/process5"/>
    <dgm:cxn modelId="{5430EDE8-1B84-4EFB-B886-5B6A7FE283CC}" type="presOf" srcId="{E6597CD8-5DF8-40E6-A206-D01557ADA9D6}" destId="{20AE0392-F740-4C61-BD4A-C91205D9410F}" srcOrd="0" destOrd="0" presId="urn:microsoft.com/office/officeart/2005/8/layout/process5"/>
    <dgm:cxn modelId="{89EC76EF-1FC2-4C26-B0D4-DB75D038A531}" type="presOf" srcId="{2967D0BE-7B6D-4BB2-BF9D-3ABBA0252683}" destId="{4C7D92FD-0079-43E3-B3BD-856DE67A086A}" srcOrd="0" destOrd="0" presId="urn:microsoft.com/office/officeart/2005/8/layout/process5"/>
    <dgm:cxn modelId="{B04790EF-9A3C-4556-815D-5C475CAF4CD0}" srcId="{CE55B3CC-0D1A-4468-A968-E6D64E014E53}" destId="{2967D0BE-7B6D-4BB2-BF9D-3ABBA0252683}" srcOrd="3" destOrd="0" parTransId="{7B05D599-842F-4B43-8DC2-38FC94DE9F24}" sibTransId="{D02591FF-39C9-47DC-9D14-83531ABD1114}"/>
    <dgm:cxn modelId="{F2CB8FF4-A314-4508-96A2-F51D0C7BB95D}" type="presOf" srcId="{74A2BC12-A5EE-4B82-A46D-E9BB3ED42B99}" destId="{D0AC621F-C5A5-4CC3-BAD4-5A8E04283C41}" srcOrd="0" destOrd="0" presId="urn:microsoft.com/office/officeart/2005/8/layout/process5"/>
    <dgm:cxn modelId="{252B1871-452A-4E7C-B8B5-CF5CB8F900E0}" type="presParOf" srcId="{15C87611-C8E3-45DA-AB62-84EB7A723AA5}" destId="{5EE329B6-A32A-41C5-9E73-769974BE1554}" srcOrd="0" destOrd="0" presId="urn:microsoft.com/office/officeart/2005/8/layout/process5"/>
    <dgm:cxn modelId="{BB934CA6-A68B-42AD-AEEC-33F9A0789290}" type="presParOf" srcId="{15C87611-C8E3-45DA-AB62-84EB7A723AA5}" destId="{3BCD9F89-3D57-4368-9BFF-CA20DD8DFBF1}" srcOrd="1" destOrd="0" presId="urn:microsoft.com/office/officeart/2005/8/layout/process5"/>
    <dgm:cxn modelId="{F77FEA60-53C5-4D72-ACD2-B5FA37B9832A}" type="presParOf" srcId="{3BCD9F89-3D57-4368-9BFF-CA20DD8DFBF1}" destId="{DC8D1261-C5B3-47EF-95C2-B04DFC7F7EE2}" srcOrd="0" destOrd="0" presId="urn:microsoft.com/office/officeart/2005/8/layout/process5"/>
    <dgm:cxn modelId="{D443F579-69B1-44CD-B596-6A47E876881F}" type="presParOf" srcId="{15C87611-C8E3-45DA-AB62-84EB7A723AA5}" destId="{D0AC621F-C5A5-4CC3-BAD4-5A8E04283C41}" srcOrd="2" destOrd="0" presId="urn:microsoft.com/office/officeart/2005/8/layout/process5"/>
    <dgm:cxn modelId="{73BB80B6-879B-4E1A-9036-BCC140836520}" type="presParOf" srcId="{15C87611-C8E3-45DA-AB62-84EB7A723AA5}" destId="{20AE0392-F740-4C61-BD4A-C91205D9410F}" srcOrd="3" destOrd="0" presId="urn:microsoft.com/office/officeart/2005/8/layout/process5"/>
    <dgm:cxn modelId="{C4494DF8-3FE3-4259-BDEF-F1AB7D1EFB54}" type="presParOf" srcId="{20AE0392-F740-4C61-BD4A-C91205D9410F}" destId="{EA53771B-4DE3-415E-84A9-BB09ADBDE9BF}" srcOrd="0" destOrd="0" presId="urn:microsoft.com/office/officeart/2005/8/layout/process5"/>
    <dgm:cxn modelId="{918E8BF6-A4CB-4C58-8641-85A0B9EBF8C1}" type="presParOf" srcId="{15C87611-C8E3-45DA-AB62-84EB7A723AA5}" destId="{65E642F7-C6AE-45BD-A9F6-13EED10330E0}" srcOrd="4" destOrd="0" presId="urn:microsoft.com/office/officeart/2005/8/layout/process5"/>
    <dgm:cxn modelId="{0FB2EFBC-41E0-4BC8-BB9F-2B54AE163C8C}" type="presParOf" srcId="{15C87611-C8E3-45DA-AB62-84EB7A723AA5}" destId="{F71B6824-5361-459C-B1FB-F8B1DF07E1A1}" srcOrd="5" destOrd="0" presId="urn:microsoft.com/office/officeart/2005/8/layout/process5"/>
    <dgm:cxn modelId="{BB02711C-56D2-45D1-A8A5-23A74978CACC}" type="presParOf" srcId="{F71B6824-5361-459C-B1FB-F8B1DF07E1A1}" destId="{D845AE1B-55E4-45FB-8842-14E87ABBDFE3}" srcOrd="0" destOrd="0" presId="urn:microsoft.com/office/officeart/2005/8/layout/process5"/>
    <dgm:cxn modelId="{716F7B4B-6C45-47C9-ABD8-63E9026C6DF4}" type="presParOf" srcId="{15C87611-C8E3-45DA-AB62-84EB7A723AA5}" destId="{4C7D92FD-0079-43E3-B3BD-856DE67A086A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880523-B120-4A8A-8230-25A59ECDD3F2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6AE731-4CA1-46D6-A948-4632988C0494}">
      <dgm:prSet/>
      <dgm:spPr/>
      <dgm:t>
        <a:bodyPr/>
        <a:lstStyle/>
        <a:p>
          <a:r>
            <a:rPr lang="en-GB"/>
            <a:t>Moodle reading list. </a:t>
          </a:r>
          <a:endParaRPr lang="en-US"/>
        </a:p>
      </dgm:t>
    </dgm:pt>
    <dgm:pt modelId="{473581C5-8F16-4407-A4A1-1EA203E9BCD4}" type="parTrans" cxnId="{8CE097C1-8AE0-4D84-9443-D8A0603DAAAD}">
      <dgm:prSet/>
      <dgm:spPr/>
      <dgm:t>
        <a:bodyPr/>
        <a:lstStyle/>
        <a:p>
          <a:endParaRPr lang="en-US"/>
        </a:p>
      </dgm:t>
    </dgm:pt>
    <dgm:pt modelId="{E19E1CBA-510E-4DE4-B866-0412901368BA}" type="sibTrans" cxnId="{8CE097C1-8AE0-4D84-9443-D8A0603DAAAD}">
      <dgm:prSet/>
      <dgm:spPr/>
      <dgm:t>
        <a:bodyPr/>
        <a:lstStyle/>
        <a:p>
          <a:endParaRPr lang="en-US"/>
        </a:p>
      </dgm:t>
    </dgm:pt>
    <dgm:pt modelId="{AF2EBA3B-8E27-4B05-B6CD-E819ADA70E47}">
      <dgm:prSet/>
      <dgm:spPr/>
      <dgm:t>
        <a:bodyPr/>
        <a:lstStyle/>
        <a:p>
          <a:r>
            <a:rPr lang="en-GB"/>
            <a:t>Study skills books. </a:t>
          </a:r>
          <a:endParaRPr lang="en-US"/>
        </a:p>
      </dgm:t>
    </dgm:pt>
    <dgm:pt modelId="{0475A8BC-C7D0-4D17-8EA2-319532BB2C1A}" type="parTrans" cxnId="{B8034C34-EC0C-4ECE-8DAC-B5F0148396D5}">
      <dgm:prSet/>
      <dgm:spPr/>
      <dgm:t>
        <a:bodyPr/>
        <a:lstStyle/>
        <a:p>
          <a:endParaRPr lang="en-US"/>
        </a:p>
      </dgm:t>
    </dgm:pt>
    <dgm:pt modelId="{8E7140C1-B910-4CC6-BF33-1C2278664581}" type="sibTrans" cxnId="{B8034C34-EC0C-4ECE-8DAC-B5F0148396D5}">
      <dgm:prSet/>
      <dgm:spPr/>
      <dgm:t>
        <a:bodyPr/>
        <a:lstStyle/>
        <a:p>
          <a:endParaRPr lang="en-US"/>
        </a:p>
      </dgm:t>
    </dgm:pt>
    <dgm:pt modelId="{C3416097-4613-41D2-88E6-373B0CC2E42C}">
      <dgm:prSet/>
      <dgm:spPr/>
      <dgm:t>
        <a:bodyPr/>
        <a:lstStyle/>
        <a:p>
          <a:r>
            <a:rPr lang="en-GB"/>
            <a:t>There are sources on JSTOR and research gate. </a:t>
          </a:r>
          <a:endParaRPr lang="en-US"/>
        </a:p>
      </dgm:t>
    </dgm:pt>
    <dgm:pt modelId="{D07C96B3-EC4A-4256-A203-615818C9DDE9}" type="parTrans" cxnId="{D25E3626-9BD9-4E9E-B48B-FC2968A43B97}">
      <dgm:prSet/>
      <dgm:spPr/>
      <dgm:t>
        <a:bodyPr/>
        <a:lstStyle/>
        <a:p>
          <a:endParaRPr lang="en-US"/>
        </a:p>
      </dgm:t>
    </dgm:pt>
    <dgm:pt modelId="{77C48DD6-A381-4179-8798-F688FBA83E08}" type="sibTrans" cxnId="{D25E3626-9BD9-4E9E-B48B-FC2968A43B97}">
      <dgm:prSet/>
      <dgm:spPr/>
      <dgm:t>
        <a:bodyPr/>
        <a:lstStyle/>
        <a:p>
          <a:endParaRPr lang="en-US"/>
        </a:p>
      </dgm:t>
    </dgm:pt>
    <dgm:pt modelId="{6F6924E7-7C41-472E-9733-8C282A29CF33}">
      <dgm:prSet/>
      <dgm:spPr/>
      <dgm:t>
        <a:bodyPr/>
        <a:lstStyle/>
        <a:p>
          <a:r>
            <a:rPr lang="en-GB"/>
            <a:t>Utilise the referencing handbook. </a:t>
          </a:r>
          <a:endParaRPr lang="en-US"/>
        </a:p>
      </dgm:t>
    </dgm:pt>
    <dgm:pt modelId="{B54692B1-532B-495F-AF97-00E3D202D888}" type="parTrans" cxnId="{EBB35AA9-387E-46E2-AB93-F1D1ECB8A27F}">
      <dgm:prSet/>
      <dgm:spPr/>
      <dgm:t>
        <a:bodyPr/>
        <a:lstStyle/>
        <a:p>
          <a:endParaRPr lang="en-US"/>
        </a:p>
      </dgm:t>
    </dgm:pt>
    <dgm:pt modelId="{8B5CF881-F6BC-454B-92E2-11FC4B2582E0}" type="sibTrans" cxnId="{EBB35AA9-387E-46E2-AB93-F1D1ECB8A27F}">
      <dgm:prSet/>
      <dgm:spPr/>
      <dgm:t>
        <a:bodyPr/>
        <a:lstStyle/>
        <a:p>
          <a:endParaRPr lang="en-US"/>
        </a:p>
      </dgm:t>
    </dgm:pt>
    <dgm:pt modelId="{9FD89B64-B185-4E98-9C7C-95D63BFB0635}" type="pres">
      <dgm:prSet presAssocID="{66880523-B120-4A8A-8230-25A59ECDD3F2}" presName="diagram" presStyleCnt="0">
        <dgm:presLayoutVars>
          <dgm:dir/>
          <dgm:resizeHandles val="exact"/>
        </dgm:presLayoutVars>
      </dgm:prSet>
      <dgm:spPr/>
    </dgm:pt>
    <dgm:pt modelId="{11414E9B-4498-4CF6-85B3-7E7A6394A477}" type="pres">
      <dgm:prSet presAssocID="{7C6AE731-4CA1-46D6-A948-4632988C0494}" presName="node" presStyleLbl="node1" presStyleIdx="0" presStyleCnt="4">
        <dgm:presLayoutVars>
          <dgm:bulletEnabled val="1"/>
        </dgm:presLayoutVars>
      </dgm:prSet>
      <dgm:spPr/>
    </dgm:pt>
    <dgm:pt modelId="{0444CF38-5DC2-4DF9-BB5A-70CEC9379950}" type="pres">
      <dgm:prSet presAssocID="{E19E1CBA-510E-4DE4-B866-0412901368BA}" presName="sibTrans" presStyleLbl="sibTrans2D1" presStyleIdx="0" presStyleCnt="3"/>
      <dgm:spPr/>
    </dgm:pt>
    <dgm:pt modelId="{E13EBAD4-A403-4334-A9FD-AF0986CB6A5E}" type="pres">
      <dgm:prSet presAssocID="{E19E1CBA-510E-4DE4-B866-0412901368BA}" presName="connectorText" presStyleLbl="sibTrans2D1" presStyleIdx="0" presStyleCnt="3"/>
      <dgm:spPr/>
    </dgm:pt>
    <dgm:pt modelId="{D9E75A99-D320-4CB9-94D3-535B36072835}" type="pres">
      <dgm:prSet presAssocID="{AF2EBA3B-8E27-4B05-B6CD-E819ADA70E47}" presName="node" presStyleLbl="node1" presStyleIdx="1" presStyleCnt="4">
        <dgm:presLayoutVars>
          <dgm:bulletEnabled val="1"/>
        </dgm:presLayoutVars>
      </dgm:prSet>
      <dgm:spPr/>
    </dgm:pt>
    <dgm:pt modelId="{A6F01E21-DB65-48B0-AF2D-BAC9155EE400}" type="pres">
      <dgm:prSet presAssocID="{8E7140C1-B910-4CC6-BF33-1C2278664581}" presName="sibTrans" presStyleLbl="sibTrans2D1" presStyleIdx="1" presStyleCnt="3"/>
      <dgm:spPr/>
    </dgm:pt>
    <dgm:pt modelId="{65B9DF4B-CD43-4A01-B0A6-23D34805E22E}" type="pres">
      <dgm:prSet presAssocID="{8E7140C1-B910-4CC6-BF33-1C2278664581}" presName="connectorText" presStyleLbl="sibTrans2D1" presStyleIdx="1" presStyleCnt="3"/>
      <dgm:spPr/>
    </dgm:pt>
    <dgm:pt modelId="{97651970-E9D9-40FC-AB69-6740E000ED71}" type="pres">
      <dgm:prSet presAssocID="{C3416097-4613-41D2-88E6-373B0CC2E42C}" presName="node" presStyleLbl="node1" presStyleIdx="2" presStyleCnt="4">
        <dgm:presLayoutVars>
          <dgm:bulletEnabled val="1"/>
        </dgm:presLayoutVars>
      </dgm:prSet>
      <dgm:spPr/>
    </dgm:pt>
    <dgm:pt modelId="{8DB083F3-5F39-4099-81C8-EDD678A4E580}" type="pres">
      <dgm:prSet presAssocID="{77C48DD6-A381-4179-8798-F688FBA83E08}" presName="sibTrans" presStyleLbl="sibTrans2D1" presStyleIdx="2" presStyleCnt="3"/>
      <dgm:spPr/>
    </dgm:pt>
    <dgm:pt modelId="{F01D0C63-6E9F-426E-88E2-D2812E24F77F}" type="pres">
      <dgm:prSet presAssocID="{77C48DD6-A381-4179-8798-F688FBA83E08}" presName="connectorText" presStyleLbl="sibTrans2D1" presStyleIdx="2" presStyleCnt="3"/>
      <dgm:spPr/>
    </dgm:pt>
    <dgm:pt modelId="{A3B1C0CD-EE6A-455D-B693-7F72D480F29E}" type="pres">
      <dgm:prSet presAssocID="{6F6924E7-7C41-472E-9733-8C282A29CF33}" presName="node" presStyleLbl="node1" presStyleIdx="3" presStyleCnt="4">
        <dgm:presLayoutVars>
          <dgm:bulletEnabled val="1"/>
        </dgm:presLayoutVars>
      </dgm:prSet>
      <dgm:spPr/>
    </dgm:pt>
  </dgm:ptLst>
  <dgm:cxnLst>
    <dgm:cxn modelId="{F5FF0509-BC8D-4D7B-9461-76D2712D0432}" type="presOf" srcId="{77C48DD6-A381-4179-8798-F688FBA83E08}" destId="{F01D0C63-6E9F-426E-88E2-D2812E24F77F}" srcOrd="1" destOrd="0" presId="urn:microsoft.com/office/officeart/2005/8/layout/process5"/>
    <dgm:cxn modelId="{CE9E1A10-F776-43B0-B74E-A5B8A2D591A3}" type="presOf" srcId="{AF2EBA3B-8E27-4B05-B6CD-E819ADA70E47}" destId="{D9E75A99-D320-4CB9-94D3-535B36072835}" srcOrd="0" destOrd="0" presId="urn:microsoft.com/office/officeart/2005/8/layout/process5"/>
    <dgm:cxn modelId="{50AEC810-179E-4906-8ABC-D4DDA4BCB73D}" type="presOf" srcId="{7C6AE731-4CA1-46D6-A948-4632988C0494}" destId="{11414E9B-4498-4CF6-85B3-7E7A6394A477}" srcOrd="0" destOrd="0" presId="urn:microsoft.com/office/officeart/2005/8/layout/process5"/>
    <dgm:cxn modelId="{D25E3626-9BD9-4E9E-B48B-FC2968A43B97}" srcId="{66880523-B120-4A8A-8230-25A59ECDD3F2}" destId="{C3416097-4613-41D2-88E6-373B0CC2E42C}" srcOrd="2" destOrd="0" parTransId="{D07C96B3-EC4A-4256-A203-615818C9DDE9}" sibTransId="{77C48DD6-A381-4179-8798-F688FBA83E08}"/>
    <dgm:cxn modelId="{B8034C34-EC0C-4ECE-8DAC-B5F0148396D5}" srcId="{66880523-B120-4A8A-8230-25A59ECDD3F2}" destId="{AF2EBA3B-8E27-4B05-B6CD-E819ADA70E47}" srcOrd="1" destOrd="0" parTransId="{0475A8BC-C7D0-4D17-8EA2-319532BB2C1A}" sibTransId="{8E7140C1-B910-4CC6-BF33-1C2278664581}"/>
    <dgm:cxn modelId="{2167C137-10CE-41F2-A7F4-6DDDEF7DEB23}" type="presOf" srcId="{C3416097-4613-41D2-88E6-373B0CC2E42C}" destId="{97651970-E9D9-40FC-AB69-6740E000ED71}" srcOrd="0" destOrd="0" presId="urn:microsoft.com/office/officeart/2005/8/layout/process5"/>
    <dgm:cxn modelId="{A7594F61-7FCA-499B-B5C6-6EA95C9930F8}" type="presOf" srcId="{E19E1CBA-510E-4DE4-B866-0412901368BA}" destId="{0444CF38-5DC2-4DF9-BB5A-70CEC9379950}" srcOrd="0" destOrd="0" presId="urn:microsoft.com/office/officeart/2005/8/layout/process5"/>
    <dgm:cxn modelId="{36DAF869-7C93-4983-8CFC-0761C7D5BB3D}" type="presOf" srcId="{66880523-B120-4A8A-8230-25A59ECDD3F2}" destId="{9FD89B64-B185-4E98-9C7C-95D63BFB0635}" srcOrd="0" destOrd="0" presId="urn:microsoft.com/office/officeart/2005/8/layout/process5"/>
    <dgm:cxn modelId="{5DDFD484-045E-483B-BB5A-8D00A3F5A153}" type="presOf" srcId="{8E7140C1-B910-4CC6-BF33-1C2278664581}" destId="{A6F01E21-DB65-48B0-AF2D-BAC9155EE400}" srcOrd="0" destOrd="0" presId="urn:microsoft.com/office/officeart/2005/8/layout/process5"/>
    <dgm:cxn modelId="{93934194-07D9-4CB1-B7DD-1EB00A668FDB}" type="presOf" srcId="{E19E1CBA-510E-4DE4-B866-0412901368BA}" destId="{E13EBAD4-A403-4334-A9FD-AF0986CB6A5E}" srcOrd="1" destOrd="0" presId="urn:microsoft.com/office/officeart/2005/8/layout/process5"/>
    <dgm:cxn modelId="{6FB0849C-DF1E-4386-ACB4-C6EC30684A2D}" type="presOf" srcId="{8E7140C1-B910-4CC6-BF33-1C2278664581}" destId="{65B9DF4B-CD43-4A01-B0A6-23D34805E22E}" srcOrd="1" destOrd="0" presId="urn:microsoft.com/office/officeart/2005/8/layout/process5"/>
    <dgm:cxn modelId="{EBB35AA9-387E-46E2-AB93-F1D1ECB8A27F}" srcId="{66880523-B120-4A8A-8230-25A59ECDD3F2}" destId="{6F6924E7-7C41-472E-9733-8C282A29CF33}" srcOrd="3" destOrd="0" parTransId="{B54692B1-532B-495F-AF97-00E3D202D888}" sibTransId="{8B5CF881-F6BC-454B-92E2-11FC4B2582E0}"/>
    <dgm:cxn modelId="{8CE097C1-8AE0-4D84-9443-D8A0603DAAAD}" srcId="{66880523-B120-4A8A-8230-25A59ECDD3F2}" destId="{7C6AE731-4CA1-46D6-A948-4632988C0494}" srcOrd="0" destOrd="0" parTransId="{473581C5-8F16-4407-A4A1-1EA203E9BCD4}" sibTransId="{E19E1CBA-510E-4DE4-B866-0412901368BA}"/>
    <dgm:cxn modelId="{72770AEC-B099-4A57-8596-BE9624A914EA}" type="presOf" srcId="{6F6924E7-7C41-472E-9733-8C282A29CF33}" destId="{A3B1C0CD-EE6A-455D-B693-7F72D480F29E}" srcOrd="0" destOrd="0" presId="urn:microsoft.com/office/officeart/2005/8/layout/process5"/>
    <dgm:cxn modelId="{ABDF33F0-2E82-4741-BA21-F3CD9B4DFFBB}" type="presOf" srcId="{77C48DD6-A381-4179-8798-F688FBA83E08}" destId="{8DB083F3-5F39-4099-81C8-EDD678A4E580}" srcOrd="0" destOrd="0" presId="urn:microsoft.com/office/officeart/2005/8/layout/process5"/>
    <dgm:cxn modelId="{1AD3B73C-7794-4EFC-BAD6-33AEC432E6FE}" type="presParOf" srcId="{9FD89B64-B185-4E98-9C7C-95D63BFB0635}" destId="{11414E9B-4498-4CF6-85B3-7E7A6394A477}" srcOrd="0" destOrd="0" presId="urn:microsoft.com/office/officeart/2005/8/layout/process5"/>
    <dgm:cxn modelId="{F95303FA-86D3-4BFC-B1FB-54C44F1F7D19}" type="presParOf" srcId="{9FD89B64-B185-4E98-9C7C-95D63BFB0635}" destId="{0444CF38-5DC2-4DF9-BB5A-70CEC9379950}" srcOrd="1" destOrd="0" presId="urn:microsoft.com/office/officeart/2005/8/layout/process5"/>
    <dgm:cxn modelId="{D927EF71-CE28-48A1-927B-6D98ED1A9DBE}" type="presParOf" srcId="{0444CF38-5DC2-4DF9-BB5A-70CEC9379950}" destId="{E13EBAD4-A403-4334-A9FD-AF0986CB6A5E}" srcOrd="0" destOrd="0" presId="urn:microsoft.com/office/officeart/2005/8/layout/process5"/>
    <dgm:cxn modelId="{9147A9C4-B892-4CA9-9886-CF5CB154475D}" type="presParOf" srcId="{9FD89B64-B185-4E98-9C7C-95D63BFB0635}" destId="{D9E75A99-D320-4CB9-94D3-535B36072835}" srcOrd="2" destOrd="0" presId="urn:microsoft.com/office/officeart/2005/8/layout/process5"/>
    <dgm:cxn modelId="{21B51AF6-2D9F-4C38-988A-F8DF55A9B60A}" type="presParOf" srcId="{9FD89B64-B185-4E98-9C7C-95D63BFB0635}" destId="{A6F01E21-DB65-48B0-AF2D-BAC9155EE400}" srcOrd="3" destOrd="0" presId="urn:microsoft.com/office/officeart/2005/8/layout/process5"/>
    <dgm:cxn modelId="{D7706E9C-1BE4-4B6B-9DF0-180C91CBEBE8}" type="presParOf" srcId="{A6F01E21-DB65-48B0-AF2D-BAC9155EE400}" destId="{65B9DF4B-CD43-4A01-B0A6-23D34805E22E}" srcOrd="0" destOrd="0" presId="urn:microsoft.com/office/officeart/2005/8/layout/process5"/>
    <dgm:cxn modelId="{C39F7DA4-8A08-4083-9582-89D362A2B1FA}" type="presParOf" srcId="{9FD89B64-B185-4E98-9C7C-95D63BFB0635}" destId="{97651970-E9D9-40FC-AB69-6740E000ED71}" srcOrd="4" destOrd="0" presId="urn:microsoft.com/office/officeart/2005/8/layout/process5"/>
    <dgm:cxn modelId="{738975E0-499C-4C7A-900A-72C5A754D58F}" type="presParOf" srcId="{9FD89B64-B185-4E98-9C7C-95D63BFB0635}" destId="{8DB083F3-5F39-4099-81C8-EDD678A4E580}" srcOrd="5" destOrd="0" presId="urn:microsoft.com/office/officeart/2005/8/layout/process5"/>
    <dgm:cxn modelId="{0DFAC795-4EF5-46CF-9EE3-88F916562BA6}" type="presParOf" srcId="{8DB083F3-5F39-4099-81C8-EDD678A4E580}" destId="{F01D0C63-6E9F-426E-88E2-D2812E24F77F}" srcOrd="0" destOrd="0" presId="urn:microsoft.com/office/officeart/2005/8/layout/process5"/>
    <dgm:cxn modelId="{1430A2EE-845D-498B-AA1B-EAD620F45152}" type="presParOf" srcId="{9FD89B64-B185-4E98-9C7C-95D63BFB0635}" destId="{A3B1C0CD-EE6A-455D-B693-7F72D480F29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C1DC958-EA38-48E3-B75F-29082386CAD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EE619AD-7E9C-46DB-AB7D-E52C766D3A96}">
      <dgm:prSet/>
      <dgm:spPr/>
      <dgm:t>
        <a:bodyPr/>
        <a:lstStyle/>
        <a:p>
          <a:r>
            <a:rPr lang="en-GB"/>
            <a:t>Due on the 15</a:t>
          </a:r>
          <a:r>
            <a:rPr lang="en-GB" baseline="30000"/>
            <a:t>th</a:t>
          </a:r>
          <a:r>
            <a:rPr lang="en-GB"/>
            <a:t> of March 2024. </a:t>
          </a:r>
          <a:endParaRPr lang="en-US"/>
        </a:p>
      </dgm:t>
    </dgm:pt>
    <dgm:pt modelId="{C5D7BCAA-F35B-42FA-8208-0CDC1CCB0CC6}" type="parTrans" cxnId="{6CB8DD6B-B115-4906-A904-CAA86F8BAB04}">
      <dgm:prSet/>
      <dgm:spPr/>
      <dgm:t>
        <a:bodyPr/>
        <a:lstStyle/>
        <a:p>
          <a:endParaRPr lang="en-US"/>
        </a:p>
      </dgm:t>
    </dgm:pt>
    <dgm:pt modelId="{5E5361B4-F76A-4C0E-AB98-EFC8BA0FFB1D}" type="sibTrans" cxnId="{6CB8DD6B-B115-4906-A904-CAA86F8BAB04}">
      <dgm:prSet/>
      <dgm:spPr/>
      <dgm:t>
        <a:bodyPr/>
        <a:lstStyle/>
        <a:p>
          <a:endParaRPr lang="en-US"/>
        </a:p>
      </dgm:t>
    </dgm:pt>
    <dgm:pt modelId="{835B914A-2FCF-4335-B2E2-7FA7FACBB08D}">
      <dgm:prSet/>
      <dgm:spPr/>
      <dgm:t>
        <a:bodyPr/>
        <a:lstStyle/>
        <a:p>
          <a:r>
            <a:rPr lang="en-GB"/>
            <a:t>2000 Words. </a:t>
          </a:r>
          <a:endParaRPr lang="en-US"/>
        </a:p>
      </dgm:t>
    </dgm:pt>
    <dgm:pt modelId="{D9C1DEAF-36B8-4908-A7C7-D430462417F4}" type="parTrans" cxnId="{F4187F84-958F-47AD-9920-3EB6EF21ABB0}">
      <dgm:prSet/>
      <dgm:spPr/>
      <dgm:t>
        <a:bodyPr/>
        <a:lstStyle/>
        <a:p>
          <a:endParaRPr lang="en-US"/>
        </a:p>
      </dgm:t>
    </dgm:pt>
    <dgm:pt modelId="{A7A07069-B888-4C7B-BB5C-99F9BBF196B9}" type="sibTrans" cxnId="{F4187F84-958F-47AD-9920-3EB6EF21ABB0}">
      <dgm:prSet/>
      <dgm:spPr/>
      <dgm:t>
        <a:bodyPr/>
        <a:lstStyle/>
        <a:p>
          <a:endParaRPr lang="en-US"/>
        </a:p>
      </dgm:t>
    </dgm:pt>
    <dgm:pt modelId="{D3E1ED07-8EFA-48F0-AEE2-C751DAD39E92}">
      <dgm:prSet/>
      <dgm:spPr/>
      <dgm:t>
        <a:bodyPr/>
        <a:lstStyle/>
        <a:p>
          <a:r>
            <a:rPr lang="en-GB"/>
            <a:t>10% over and 10% under. </a:t>
          </a:r>
          <a:endParaRPr lang="en-US"/>
        </a:p>
      </dgm:t>
    </dgm:pt>
    <dgm:pt modelId="{CE94E2D3-E620-4D2F-A4A1-E3B0A25080A7}" type="parTrans" cxnId="{C534B344-6AFE-4DAA-A0AF-C43B27034B93}">
      <dgm:prSet/>
      <dgm:spPr/>
      <dgm:t>
        <a:bodyPr/>
        <a:lstStyle/>
        <a:p>
          <a:endParaRPr lang="en-US"/>
        </a:p>
      </dgm:t>
    </dgm:pt>
    <dgm:pt modelId="{F5459768-AC1F-4433-A05B-895D5CBDC547}" type="sibTrans" cxnId="{C534B344-6AFE-4DAA-A0AF-C43B27034B93}">
      <dgm:prSet/>
      <dgm:spPr/>
      <dgm:t>
        <a:bodyPr/>
        <a:lstStyle/>
        <a:p>
          <a:endParaRPr lang="en-US"/>
        </a:p>
      </dgm:t>
    </dgm:pt>
    <dgm:pt modelId="{46B2E316-74CA-4149-8008-FF4747B90EBC}">
      <dgm:prSet/>
      <dgm:spPr/>
      <dgm:t>
        <a:bodyPr/>
        <a:lstStyle/>
        <a:p>
          <a:r>
            <a:rPr lang="en-GB"/>
            <a:t>On the 12</a:t>
          </a:r>
          <a:r>
            <a:rPr lang="en-GB" baseline="30000"/>
            <a:t>th</a:t>
          </a:r>
          <a:r>
            <a:rPr lang="en-GB"/>
            <a:t> of March 2024 we will have a 2 hour class and 2 hour drop in session. </a:t>
          </a:r>
          <a:endParaRPr lang="en-US"/>
        </a:p>
      </dgm:t>
    </dgm:pt>
    <dgm:pt modelId="{3E4F444E-78C7-4CE7-A357-3906DFC35D56}" type="parTrans" cxnId="{CD56FE2D-A98B-4C91-9B28-ADEDE68DC1AD}">
      <dgm:prSet/>
      <dgm:spPr/>
      <dgm:t>
        <a:bodyPr/>
        <a:lstStyle/>
        <a:p>
          <a:endParaRPr lang="en-US"/>
        </a:p>
      </dgm:t>
    </dgm:pt>
    <dgm:pt modelId="{35A6D2C9-CA66-416B-A67E-4900D4CCEB49}" type="sibTrans" cxnId="{CD56FE2D-A98B-4C91-9B28-ADEDE68DC1AD}">
      <dgm:prSet/>
      <dgm:spPr/>
      <dgm:t>
        <a:bodyPr/>
        <a:lstStyle/>
        <a:p>
          <a:endParaRPr lang="en-US"/>
        </a:p>
      </dgm:t>
    </dgm:pt>
    <dgm:pt modelId="{EACCDE93-BEE2-40BE-A2DA-51919CBCB2C7}">
      <dgm:prSet/>
      <dgm:spPr/>
      <dgm:t>
        <a:bodyPr/>
        <a:lstStyle/>
        <a:p>
          <a:r>
            <a:rPr lang="en-GB"/>
            <a:t>If you finish a draft before that date you can send it to me via email.</a:t>
          </a:r>
          <a:endParaRPr lang="en-US"/>
        </a:p>
      </dgm:t>
    </dgm:pt>
    <dgm:pt modelId="{5D0DCBF5-C787-48D7-B4BA-E4F70003C916}" type="parTrans" cxnId="{5A13CB18-E71D-48F5-9C58-2A236CBE579A}">
      <dgm:prSet/>
      <dgm:spPr/>
      <dgm:t>
        <a:bodyPr/>
        <a:lstStyle/>
        <a:p>
          <a:endParaRPr lang="en-US"/>
        </a:p>
      </dgm:t>
    </dgm:pt>
    <dgm:pt modelId="{AE60839A-0023-46C4-AE3F-559C1DB30D21}" type="sibTrans" cxnId="{5A13CB18-E71D-48F5-9C58-2A236CBE579A}">
      <dgm:prSet/>
      <dgm:spPr/>
      <dgm:t>
        <a:bodyPr/>
        <a:lstStyle/>
        <a:p>
          <a:endParaRPr lang="en-US"/>
        </a:p>
      </dgm:t>
    </dgm:pt>
    <dgm:pt modelId="{EDBC1681-8BC5-4AD2-BA00-1669ED11DF02}" type="pres">
      <dgm:prSet presAssocID="{AC1DC958-EA38-48E3-B75F-29082386CAD2}" presName="root" presStyleCnt="0">
        <dgm:presLayoutVars>
          <dgm:dir/>
          <dgm:resizeHandles val="exact"/>
        </dgm:presLayoutVars>
      </dgm:prSet>
      <dgm:spPr/>
    </dgm:pt>
    <dgm:pt modelId="{9B19DB74-28D5-4DD9-BDD6-F5BD580F44E6}" type="pres">
      <dgm:prSet presAssocID="{9EE619AD-7E9C-46DB-AB7D-E52C766D3A96}" presName="compNode" presStyleCnt="0"/>
      <dgm:spPr/>
    </dgm:pt>
    <dgm:pt modelId="{27F69605-1A02-4A49-AD70-280E5647C662}" type="pres">
      <dgm:prSet presAssocID="{9EE619AD-7E9C-46DB-AB7D-E52C766D3A96}" presName="bgRect" presStyleLbl="bgShp" presStyleIdx="0" presStyleCnt="5"/>
      <dgm:spPr/>
    </dgm:pt>
    <dgm:pt modelId="{83D67C1A-36D0-40BC-8779-FBECB35E606C}" type="pres">
      <dgm:prSet presAssocID="{9EE619AD-7E9C-46DB-AB7D-E52C766D3A9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CAD4D94B-5FC9-440D-91A5-0CBD77EDB5F6}" type="pres">
      <dgm:prSet presAssocID="{9EE619AD-7E9C-46DB-AB7D-E52C766D3A96}" presName="spaceRect" presStyleCnt="0"/>
      <dgm:spPr/>
    </dgm:pt>
    <dgm:pt modelId="{4DBB871A-0DA3-4551-8A9C-FF0F08EAED6C}" type="pres">
      <dgm:prSet presAssocID="{9EE619AD-7E9C-46DB-AB7D-E52C766D3A96}" presName="parTx" presStyleLbl="revTx" presStyleIdx="0" presStyleCnt="5">
        <dgm:presLayoutVars>
          <dgm:chMax val="0"/>
          <dgm:chPref val="0"/>
        </dgm:presLayoutVars>
      </dgm:prSet>
      <dgm:spPr/>
    </dgm:pt>
    <dgm:pt modelId="{2C905196-BB2D-48E6-BCC7-566C6C1B4F33}" type="pres">
      <dgm:prSet presAssocID="{5E5361B4-F76A-4C0E-AB98-EFC8BA0FFB1D}" presName="sibTrans" presStyleCnt="0"/>
      <dgm:spPr/>
    </dgm:pt>
    <dgm:pt modelId="{C3D1DB14-7D45-4FAB-A75D-4728F83B6079}" type="pres">
      <dgm:prSet presAssocID="{835B914A-2FCF-4335-B2E2-7FA7FACBB08D}" presName="compNode" presStyleCnt="0"/>
      <dgm:spPr/>
    </dgm:pt>
    <dgm:pt modelId="{9F70CAB7-DF28-4396-A6C9-E3E8BE6B1729}" type="pres">
      <dgm:prSet presAssocID="{835B914A-2FCF-4335-B2E2-7FA7FACBB08D}" presName="bgRect" presStyleLbl="bgShp" presStyleIdx="1" presStyleCnt="5"/>
      <dgm:spPr/>
    </dgm:pt>
    <dgm:pt modelId="{30A03B12-AF2E-4001-9C2A-53FC8B23737C}" type="pres">
      <dgm:prSet presAssocID="{835B914A-2FCF-4335-B2E2-7FA7FACBB08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357C910-11ED-4BF1-B2E4-94B3B95EF8A8}" type="pres">
      <dgm:prSet presAssocID="{835B914A-2FCF-4335-B2E2-7FA7FACBB08D}" presName="spaceRect" presStyleCnt="0"/>
      <dgm:spPr/>
    </dgm:pt>
    <dgm:pt modelId="{875DE51B-13CA-49E9-B64C-6E56F2822ADF}" type="pres">
      <dgm:prSet presAssocID="{835B914A-2FCF-4335-B2E2-7FA7FACBB08D}" presName="parTx" presStyleLbl="revTx" presStyleIdx="1" presStyleCnt="5">
        <dgm:presLayoutVars>
          <dgm:chMax val="0"/>
          <dgm:chPref val="0"/>
        </dgm:presLayoutVars>
      </dgm:prSet>
      <dgm:spPr/>
    </dgm:pt>
    <dgm:pt modelId="{1DD64F6C-70D5-4E08-A074-CEE3FBA5D921}" type="pres">
      <dgm:prSet presAssocID="{A7A07069-B888-4C7B-BB5C-99F9BBF196B9}" presName="sibTrans" presStyleCnt="0"/>
      <dgm:spPr/>
    </dgm:pt>
    <dgm:pt modelId="{94D20BCD-0DD4-4838-B5EC-0D62AAB94377}" type="pres">
      <dgm:prSet presAssocID="{D3E1ED07-8EFA-48F0-AEE2-C751DAD39E92}" presName="compNode" presStyleCnt="0"/>
      <dgm:spPr/>
    </dgm:pt>
    <dgm:pt modelId="{1E943BA6-4D28-44F4-972C-06A0F11B77C0}" type="pres">
      <dgm:prSet presAssocID="{D3E1ED07-8EFA-48F0-AEE2-C751DAD39E92}" presName="bgRect" presStyleLbl="bgShp" presStyleIdx="2" presStyleCnt="5"/>
      <dgm:spPr/>
    </dgm:pt>
    <dgm:pt modelId="{1E275599-5A77-49B8-928F-E44D86FFB191}" type="pres">
      <dgm:prSet presAssocID="{D3E1ED07-8EFA-48F0-AEE2-C751DAD39E9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39E86A2-46DB-40A0-82AC-307671C52441}" type="pres">
      <dgm:prSet presAssocID="{D3E1ED07-8EFA-48F0-AEE2-C751DAD39E92}" presName="spaceRect" presStyleCnt="0"/>
      <dgm:spPr/>
    </dgm:pt>
    <dgm:pt modelId="{454C520F-95C5-42D9-B61C-A3DFD1A14AA4}" type="pres">
      <dgm:prSet presAssocID="{D3E1ED07-8EFA-48F0-AEE2-C751DAD39E92}" presName="parTx" presStyleLbl="revTx" presStyleIdx="2" presStyleCnt="5">
        <dgm:presLayoutVars>
          <dgm:chMax val="0"/>
          <dgm:chPref val="0"/>
        </dgm:presLayoutVars>
      </dgm:prSet>
      <dgm:spPr/>
    </dgm:pt>
    <dgm:pt modelId="{DFE401E3-71C0-4093-9309-74F902332ED2}" type="pres">
      <dgm:prSet presAssocID="{F5459768-AC1F-4433-A05B-895D5CBDC547}" presName="sibTrans" presStyleCnt="0"/>
      <dgm:spPr/>
    </dgm:pt>
    <dgm:pt modelId="{F9AFB316-4669-47A9-A493-693CDB27DA0F}" type="pres">
      <dgm:prSet presAssocID="{46B2E316-74CA-4149-8008-FF4747B90EBC}" presName="compNode" presStyleCnt="0"/>
      <dgm:spPr/>
    </dgm:pt>
    <dgm:pt modelId="{F63CF103-B64D-48F4-83F2-856739CED42A}" type="pres">
      <dgm:prSet presAssocID="{46B2E316-74CA-4149-8008-FF4747B90EBC}" presName="bgRect" presStyleLbl="bgShp" presStyleIdx="3" presStyleCnt="5"/>
      <dgm:spPr/>
    </dgm:pt>
    <dgm:pt modelId="{8632DFF2-8329-49B2-9439-D81D6D0AF126}" type="pres">
      <dgm:prSet presAssocID="{46B2E316-74CA-4149-8008-FF4747B90EB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04735A8-321E-4C00-BC8B-0FB1D0C83C48}" type="pres">
      <dgm:prSet presAssocID="{46B2E316-74CA-4149-8008-FF4747B90EBC}" presName="spaceRect" presStyleCnt="0"/>
      <dgm:spPr/>
    </dgm:pt>
    <dgm:pt modelId="{7089EB61-EACE-4A7E-A969-29CBB186288A}" type="pres">
      <dgm:prSet presAssocID="{46B2E316-74CA-4149-8008-FF4747B90EBC}" presName="parTx" presStyleLbl="revTx" presStyleIdx="3" presStyleCnt="5">
        <dgm:presLayoutVars>
          <dgm:chMax val="0"/>
          <dgm:chPref val="0"/>
        </dgm:presLayoutVars>
      </dgm:prSet>
      <dgm:spPr/>
    </dgm:pt>
    <dgm:pt modelId="{1DCBD8C6-D8E9-4462-A554-DE57D9EFF3CA}" type="pres">
      <dgm:prSet presAssocID="{35A6D2C9-CA66-416B-A67E-4900D4CCEB49}" presName="sibTrans" presStyleCnt="0"/>
      <dgm:spPr/>
    </dgm:pt>
    <dgm:pt modelId="{C768E612-07C7-41DB-B0DA-6DBEBB78F818}" type="pres">
      <dgm:prSet presAssocID="{EACCDE93-BEE2-40BE-A2DA-51919CBCB2C7}" presName="compNode" presStyleCnt="0"/>
      <dgm:spPr/>
    </dgm:pt>
    <dgm:pt modelId="{2B1CB2B4-D0C1-45C4-B7F5-D444CFD98F47}" type="pres">
      <dgm:prSet presAssocID="{EACCDE93-BEE2-40BE-A2DA-51919CBCB2C7}" presName="bgRect" presStyleLbl="bgShp" presStyleIdx="4" presStyleCnt="5"/>
      <dgm:spPr/>
    </dgm:pt>
    <dgm:pt modelId="{491DD3D2-47A3-42C3-B8BC-D7258750FAD0}" type="pres">
      <dgm:prSet presAssocID="{EACCDE93-BEE2-40BE-A2DA-51919CBCB2C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3E8B3FBD-010D-456F-A0FD-DE69338A6512}" type="pres">
      <dgm:prSet presAssocID="{EACCDE93-BEE2-40BE-A2DA-51919CBCB2C7}" presName="spaceRect" presStyleCnt="0"/>
      <dgm:spPr/>
    </dgm:pt>
    <dgm:pt modelId="{E7589574-1B5F-40AC-96F1-11674F14A192}" type="pres">
      <dgm:prSet presAssocID="{EACCDE93-BEE2-40BE-A2DA-51919CBCB2C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85FA601-0AED-45DC-9617-1A073336E355}" type="presOf" srcId="{9EE619AD-7E9C-46DB-AB7D-E52C766D3A96}" destId="{4DBB871A-0DA3-4551-8A9C-FF0F08EAED6C}" srcOrd="0" destOrd="0" presId="urn:microsoft.com/office/officeart/2018/2/layout/IconVerticalSolidList"/>
    <dgm:cxn modelId="{5A13CB18-E71D-48F5-9C58-2A236CBE579A}" srcId="{AC1DC958-EA38-48E3-B75F-29082386CAD2}" destId="{EACCDE93-BEE2-40BE-A2DA-51919CBCB2C7}" srcOrd="4" destOrd="0" parTransId="{5D0DCBF5-C787-48D7-B4BA-E4F70003C916}" sibTransId="{AE60839A-0023-46C4-AE3F-559C1DB30D21}"/>
    <dgm:cxn modelId="{CD56FE2D-A98B-4C91-9B28-ADEDE68DC1AD}" srcId="{AC1DC958-EA38-48E3-B75F-29082386CAD2}" destId="{46B2E316-74CA-4149-8008-FF4747B90EBC}" srcOrd="3" destOrd="0" parTransId="{3E4F444E-78C7-4CE7-A357-3906DFC35D56}" sibTransId="{35A6D2C9-CA66-416B-A67E-4900D4CCEB49}"/>
    <dgm:cxn modelId="{C534B344-6AFE-4DAA-A0AF-C43B27034B93}" srcId="{AC1DC958-EA38-48E3-B75F-29082386CAD2}" destId="{D3E1ED07-8EFA-48F0-AEE2-C751DAD39E92}" srcOrd="2" destOrd="0" parTransId="{CE94E2D3-E620-4D2F-A4A1-E3B0A25080A7}" sibTransId="{F5459768-AC1F-4433-A05B-895D5CBDC547}"/>
    <dgm:cxn modelId="{6CB8DD6B-B115-4906-A904-CAA86F8BAB04}" srcId="{AC1DC958-EA38-48E3-B75F-29082386CAD2}" destId="{9EE619AD-7E9C-46DB-AB7D-E52C766D3A96}" srcOrd="0" destOrd="0" parTransId="{C5D7BCAA-F35B-42FA-8208-0CDC1CCB0CC6}" sibTransId="{5E5361B4-F76A-4C0E-AB98-EFC8BA0FFB1D}"/>
    <dgm:cxn modelId="{C6494375-30E3-40BB-ADE2-6DE6093506CE}" type="presOf" srcId="{46B2E316-74CA-4149-8008-FF4747B90EBC}" destId="{7089EB61-EACE-4A7E-A969-29CBB186288A}" srcOrd="0" destOrd="0" presId="urn:microsoft.com/office/officeart/2018/2/layout/IconVerticalSolidList"/>
    <dgm:cxn modelId="{8BF57058-48BC-4728-97FF-4A70E0B0CC49}" type="presOf" srcId="{835B914A-2FCF-4335-B2E2-7FA7FACBB08D}" destId="{875DE51B-13CA-49E9-B64C-6E56F2822ADF}" srcOrd="0" destOrd="0" presId="urn:microsoft.com/office/officeart/2018/2/layout/IconVerticalSolidList"/>
    <dgm:cxn modelId="{F4187F84-958F-47AD-9920-3EB6EF21ABB0}" srcId="{AC1DC958-EA38-48E3-B75F-29082386CAD2}" destId="{835B914A-2FCF-4335-B2E2-7FA7FACBB08D}" srcOrd="1" destOrd="0" parTransId="{D9C1DEAF-36B8-4908-A7C7-D430462417F4}" sibTransId="{A7A07069-B888-4C7B-BB5C-99F9BBF196B9}"/>
    <dgm:cxn modelId="{B8A84FAE-4054-43FE-876B-B96E537FDE62}" type="presOf" srcId="{D3E1ED07-8EFA-48F0-AEE2-C751DAD39E92}" destId="{454C520F-95C5-42D9-B61C-A3DFD1A14AA4}" srcOrd="0" destOrd="0" presId="urn:microsoft.com/office/officeart/2018/2/layout/IconVerticalSolidList"/>
    <dgm:cxn modelId="{D58042BF-4635-4773-8DD8-ADBBD3D2B18B}" type="presOf" srcId="{AC1DC958-EA38-48E3-B75F-29082386CAD2}" destId="{EDBC1681-8BC5-4AD2-BA00-1669ED11DF02}" srcOrd="0" destOrd="0" presId="urn:microsoft.com/office/officeart/2018/2/layout/IconVerticalSolidList"/>
    <dgm:cxn modelId="{2ED297C1-BB34-42AC-A1CC-60B7370E9DEB}" type="presOf" srcId="{EACCDE93-BEE2-40BE-A2DA-51919CBCB2C7}" destId="{E7589574-1B5F-40AC-96F1-11674F14A192}" srcOrd="0" destOrd="0" presId="urn:microsoft.com/office/officeart/2018/2/layout/IconVerticalSolidList"/>
    <dgm:cxn modelId="{F9F935C6-FE15-4D78-B9C3-6196D5785791}" type="presParOf" srcId="{EDBC1681-8BC5-4AD2-BA00-1669ED11DF02}" destId="{9B19DB74-28D5-4DD9-BDD6-F5BD580F44E6}" srcOrd="0" destOrd="0" presId="urn:microsoft.com/office/officeart/2018/2/layout/IconVerticalSolidList"/>
    <dgm:cxn modelId="{7D49BA8D-E18F-49C5-BEA9-EF885919D3CE}" type="presParOf" srcId="{9B19DB74-28D5-4DD9-BDD6-F5BD580F44E6}" destId="{27F69605-1A02-4A49-AD70-280E5647C662}" srcOrd="0" destOrd="0" presId="urn:microsoft.com/office/officeart/2018/2/layout/IconVerticalSolidList"/>
    <dgm:cxn modelId="{67A12F9D-2EFB-4F4A-90BD-517325D84CD0}" type="presParOf" srcId="{9B19DB74-28D5-4DD9-BDD6-F5BD580F44E6}" destId="{83D67C1A-36D0-40BC-8779-FBECB35E606C}" srcOrd="1" destOrd="0" presId="urn:microsoft.com/office/officeart/2018/2/layout/IconVerticalSolidList"/>
    <dgm:cxn modelId="{E198D397-C940-4DD3-9184-DF15E9474F6F}" type="presParOf" srcId="{9B19DB74-28D5-4DD9-BDD6-F5BD580F44E6}" destId="{CAD4D94B-5FC9-440D-91A5-0CBD77EDB5F6}" srcOrd="2" destOrd="0" presId="urn:microsoft.com/office/officeart/2018/2/layout/IconVerticalSolidList"/>
    <dgm:cxn modelId="{3375A05E-6C8B-4453-86B5-5ACAE1E271F2}" type="presParOf" srcId="{9B19DB74-28D5-4DD9-BDD6-F5BD580F44E6}" destId="{4DBB871A-0DA3-4551-8A9C-FF0F08EAED6C}" srcOrd="3" destOrd="0" presId="urn:microsoft.com/office/officeart/2018/2/layout/IconVerticalSolidList"/>
    <dgm:cxn modelId="{3514EB9D-CE4D-4893-AB95-5FA6FF1540C2}" type="presParOf" srcId="{EDBC1681-8BC5-4AD2-BA00-1669ED11DF02}" destId="{2C905196-BB2D-48E6-BCC7-566C6C1B4F33}" srcOrd="1" destOrd="0" presId="urn:microsoft.com/office/officeart/2018/2/layout/IconVerticalSolidList"/>
    <dgm:cxn modelId="{D57B6A38-26E7-4ABA-BB56-55057AEAD157}" type="presParOf" srcId="{EDBC1681-8BC5-4AD2-BA00-1669ED11DF02}" destId="{C3D1DB14-7D45-4FAB-A75D-4728F83B6079}" srcOrd="2" destOrd="0" presId="urn:microsoft.com/office/officeart/2018/2/layout/IconVerticalSolidList"/>
    <dgm:cxn modelId="{DD5CEE77-3E83-4025-B68E-8955DC4E5C49}" type="presParOf" srcId="{C3D1DB14-7D45-4FAB-A75D-4728F83B6079}" destId="{9F70CAB7-DF28-4396-A6C9-E3E8BE6B1729}" srcOrd="0" destOrd="0" presId="urn:microsoft.com/office/officeart/2018/2/layout/IconVerticalSolidList"/>
    <dgm:cxn modelId="{51EC4819-97FA-49F8-8DF9-5047147EB5BE}" type="presParOf" srcId="{C3D1DB14-7D45-4FAB-A75D-4728F83B6079}" destId="{30A03B12-AF2E-4001-9C2A-53FC8B23737C}" srcOrd="1" destOrd="0" presId="urn:microsoft.com/office/officeart/2018/2/layout/IconVerticalSolidList"/>
    <dgm:cxn modelId="{040E8296-0D3E-4460-BF81-62A0F8E24ED4}" type="presParOf" srcId="{C3D1DB14-7D45-4FAB-A75D-4728F83B6079}" destId="{2357C910-11ED-4BF1-B2E4-94B3B95EF8A8}" srcOrd="2" destOrd="0" presId="urn:microsoft.com/office/officeart/2018/2/layout/IconVerticalSolidList"/>
    <dgm:cxn modelId="{87007DF4-67E2-4B1A-A837-06FA4BED2551}" type="presParOf" srcId="{C3D1DB14-7D45-4FAB-A75D-4728F83B6079}" destId="{875DE51B-13CA-49E9-B64C-6E56F2822ADF}" srcOrd="3" destOrd="0" presId="urn:microsoft.com/office/officeart/2018/2/layout/IconVerticalSolidList"/>
    <dgm:cxn modelId="{835B992E-81E2-49C9-B1BB-B32020B98CC6}" type="presParOf" srcId="{EDBC1681-8BC5-4AD2-BA00-1669ED11DF02}" destId="{1DD64F6C-70D5-4E08-A074-CEE3FBA5D921}" srcOrd="3" destOrd="0" presId="urn:microsoft.com/office/officeart/2018/2/layout/IconVerticalSolidList"/>
    <dgm:cxn modelId="{0C93DF80-9E4E-46B3-B2C4-04D25626D476}" type="presParOf" srcId="{EDBC1681-8BC5-4AD2-BA00-1669ED11DF02}" destId="{94D20BCD-0DD4-4838-B5EC-0D62AAB94377}" srcOrd="4" destOrd="0" presId="urn:microsoft.com/office/officeart/2018/2/layout/IconVerticalSolidList"/>
    <dgm:cxn modelId="{56146A22-3ACB-4800-8828-ED0F1C21CE6C}" type="presParOf" srcId="{94D20BCD-0DD4-4838-B5EC-0D62AAB94377}" destId="{1E943BA6-4D28-44F4-972C-06A0F11B77C0}" srcOrd="0" destOrd="0" presId="urn:microsoft.com/office/officeart/2018/2/layout/IconVerticalSolidList"/>
    <dgm:cxn modelId="{3D74AE3F-E53C-40E7-96BA-54637168F700}" type="presParOf" srcId="{94D20BCD-0DD4-4838-B5EC-0D62AAB94377}" destId="{1E275599-5A77-49B8-928F-E44D86FFB191}" srcOrd="1" destOrd="0" presId="urn:microsoft.com/office/officeart/2018/2/layout/IconVerticalSolidList"/>
    <dgm:cxn modelId="{F0F80449-3EFE-441E-ABB3-FBE33F7B5B24}" type="presParOf" srcId="{94D20BCD-0DD4-4838-B5EC-0D62AAB94377}" destId="{A39E86A2-46DB-40A0-82AC-307671C52441}" srcOrd="2" destOrd="0" presId="urn:microsoft.com/office/officeart/2018/2/layout/IconVerticalSolidList"/>
    <dgm:cxn modelId="{56D71C52-90D7-460E-9936-FFCCC63BA515}" type="presParOf" srcId="{94D20BCD-0DD4-4838-B5EC-0D62AAB94377}" destId="{454C520F-95C5-42D9-B61C-A3DFD1A14AA4}" srcOrd="3" destOrd="0" presId="urn:microsoft.com/office/officeart/2018/2/layout/IconVerticalSolidList"/>
    <dgm:cxn modelId="{524DB27D-549C-4AB6-BF36-740B3DF1E1B7}" type="presParOf" srcId="{EDBC1681-8BC5-4AD2-BA00-1669ED11DF02}" destId="{DFE401E3-71C0-4093-9309-74F902332ED2}" srcOrd="5" destOrd="0" presId="urn:microsoft.com/office/officeart/2018/2/layout/IconVerticalSolidList"/>
    <dgm:cxn modelId="{1C29492D-F5C9-491F-B180-AC9AA8919C29}" type="presParOf" srcId="{EDBC1681-8BC5-4AD2-BA00-1669ED11DF02}" destId="{F9AFB316-4669-47A9-A493-693CDB27DA0F}" srcOrd="6" destOrd="0" presId="urn:microsoft.com/office/officeart/2018/2/layout/IconVerticalSolidList"/>
    <dgm:cxn modelId="{514D052B-713E-4A15-A1CC-1F367D15C7BD}" type="presParOf" srcId="{F9AFB316-4669-47A9-A493-693CDB27DA0F}" destId="{F63CF103-B64D-48F4-83F2-856739CED42A}" srcOrd="0" destOrd="0" presId="urn:microsoft.com/office/officeart/2018/2/layout/IconVerticalSolidList"/>
    <dgm:cxn modelId="{832F89E8-3154-4470-B20E-BB9BD82ACD4F}" type="presParOf" srcId="{F9AFB316-4669-47A9-A493-693CDB27DA0F}" destId="{8632DFF2-8329-49B2-9439-D81D6D0AF126}" srcOrd="1" destOrd="0" presId="urn:microsoft.com/office/officeart/2018/2/layout/IconVerticalSolidList"/>
    <dgm:cxn modelId="{3F292590-9AB0-4D52-84FA-D13CD09B202C}" type="presParOf" srcId="{F9AFB316-4669-47A9-A493-693CDB27DA0F}" destId="{104735A8-321E-4C00-BC8B-0FB1D0C83C48}" srcOrd="2" destOrd="0" presId="urn:microsoft.com/office/officeart/2018/2/layout/IconVerticalSolidList"/>
    <dgm:cxn modelId="{6453A4A7-BA3A-4BDC-8F0B-6BA5D8D88097}" type="presParOf" srcId="{F9AFB316-4669-47A9-A493-693CDB27DA0F}" destId="{7089EB61-EACE-4A7E-A969-29CBB186288A}" srcOrd="3" destOrd="0" presId="urn:microsoft.com/office/officeart/2018/2/layout/IconVerticalSolidList"/>
    <dgm:cxn modelId="{B42CDF2C-D13B-40EB-AB30-FC15D0D6AEF2}" type="presParOf" srcId="{EDBC1681-8BC5-4AD2-BA00-1669ED11DF02}" destId="{1DCBD8C6-D8E9-4462-A554-DE57D9EFF3CA}" srcOrd="7" destOrd="0" presId="urn:microsoft.com/office/officeart/2018/2/layout/IconVerticalSolidList"/>
    <dgm:cxn modelId="{9D1C0738-828D-4AEC-AF5A-0BB390C82463}" type="presParOf" srcId="{EDBC1681-8BC5-4AD2-BA00-1669ED11DF02}" destId="{C768E612-07C7-41DB-B0DA-6DBEBB78F818}" srcOrd="8" destOrd="0" presId="urn:microsoft.com/office/officeart/2018/2/layout/IconVerticalSolidList"/>
    <dgm:cxn modelId="{91083328-2628-440F-9E93-6E54C8A1F09E}" type="presParOf" srcId="{C768E612-07C7-41DB-B0DA-6DBEBB78F818}" destId="{2B1CB2B4-D0C1-45C4-B7F5-D444CFD98F47}" srcOrd="0" destOrd="0" presId="urn:microsoft.com/office/officeart/2018/2/layout/IconVerticalSolidList"/>
    <dgm:cxn modelId="{82AFE417-E6C6-4E59-9DD3-CE93F7428696}" type="presParOf" srcId="{C768E612-07C7-41DB-B0DA-6DBEBB78F818}" destId="{491DD3D2-47A3-42C3-B8BC-D7258750FAD0}" srcOrd="1" destOrd="0" presId="urn:microsoft.com/office/officeart/2018/2/layout/IconVerticalSolidList"/>
    <dgm:cxn modelId="{3892DE3A-B293-4CE8-8430-84BA1DAB6D4A}" type="presParOf" srcId="{C768E612-07C7-41DB-B0DA-6DBEBB78F818}" destId="{3E8B3FBD-010D-456F-A0FD-DE69338A6512}" srcOrd="2" destOrd="0" presId="urn:microsoft.com/office/officeart/2018/2/layout/IconVerticalSolidList"/>
    <dgm:cxn modelId="{4BE109DC-351D-42D4-A5C9-42EA915958FD}" type="presParOf" srcId="{C768E612-07C7-41DB-B0DA-6DBEBB78F818}" destId="{E7589574-1B5F-40AC-96F1-11674F14A1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972FA1-0C5D-44DD-BDA6-DADE7D215875}" type="doc">
      <dgm:prSet loTypeId="urn:microsoft.com/office/officeart/2018/5/layout/IconLeaf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C6E1292-0EB3-4840-AA71-E0F7801C999F}">
      <dgm:prSet/>
      <dgm:spPr/>
      <dgm:t>
        <a:bodyPr/>
        <a:lstStyle/>
        <a:p>
          <a:pPr>
            <a:defRPr cap="all"/>
          </a:pPr>
          <a:r>
            <a:rPr lang="en-GB"/>
            <a:t>Grammar and punctuation. </a:t>
          </a:r>
          <a:endParaRPr lang="en-US"/>
        </a:p>
      </dgm:t>
    </dgm:pt>
    <dgm:pt modelId="{579E898F-1616-46FA-B7CC-D7A389F9F627}" type="parTrans" cxnId="{CC2264F3-0C09-4A85-9924-A80FF61A5983}">
      <dgm:prSet/>
      <dgm:spPr/>
      <dgm:t>
        <a:bodyPr/>
        <a:lstStyle/>
        <a:p>
          <a:endParaRPr lang="en-US"/>
        </a:p>
      </dgm:t>
    </dgm:pt>
    <dgm:pt modelId="{378DD836-D8BD-4DBF-90B7-DD2EE0F1AB55}" type="sibTrans" cxnId="{CC2264F3-0C09-4A85-9924-A80FF61A5983}">
      <dgm:prSet/>
      <dgm:spPr/>
      <dgm:t>
        <a:bodyPr/>
        <a:lstStyle/>
        <a:p>
          <a:endParaRPr lang="en-US"/>
        </a:p>
      </dgm:t>
    </dgm:pt>
    <dgm:pt modelId="{122D8A59-B36B-4100-BC23-50BFE5D17941}">
      <dgm:prSet/>
      <dgm:spPr/>
      <dgm:t>
        <a:bodyPr/>
        <a:lstStyle/>
        <a:p>
          <a:pPr>
            <a:defRPr cap="all"/>
          </a:pPr>
          <a:r>
            <a:rPr lang="en-GB" dirty="0"/>
            <a:t>Formatting the assessment. </a:t>
          </a:r>
          <a:endParaRPr lang="en-US" dirty="0"/>
        </a:p>
      </dgm:t>
    </dgm:pt>
    <dgm:pt modelId="{7A728A82-4E19-4DA7-8BBC-207252F68905}" type="parTrans" cxnId="{2260EE04-CC0D-408E-AF81-84F462AE59FF}">
      <dgm:prSet/>
      <dgm:spPr/>
      <dgm:t>
        <a:bodyPr/>
        <a:lstStyle/>
        <a:p>
          <a:endParaRPr lang="en-US"/>
        </a:p>
      </dgm:t>
    </dgm:pt>
    <dgm:pt modelId="{7912AF81-EE52-44EF-9A45-C155160AA530}" type="sibTrans" cxnId="{2260EE04-CC0D-408E-AF81-84F462AE59FF}">
      <dgm:prSet/>
      <dgm:spPr/>
      <dgm:t>
        <a:bodyPr/>
        <a:lstStyle/>
        <a:p>
          <a:endParaRPr lang="en-US"/>
        </a:p>
      </dgm:t>
    </dgm:pt>
    <dgm:pt modelId="{37A2F3D6-1EEE-4A8A-A0F7-401841379DF0}">
      <dgm:prSet/>
      <dgm:spPr/>
      <dgm:t>
        <a:bodyPr/>
        <a:lstStyle/>
        <a:p>
          <a:pPr>
            <a:defRPr cap="all"/>
          </a:pPr>
          <a:r>
            <a:rPr lang="en-GB" dirty="0"/>
            <a:t>Linking words such as However, on the other hand, nevertheless. </a:t>
          </a:r>
          <a:endParaRPr lang="en-US" dirty="0"/>
        </a:p>
      </dgm:t>
    </dgm:pt>
    <dgm:pt modelId="{3D5908D9-195A-4A18-9BEB-1F6EAC488DD7}" type="parTrans" cxnId="{73F8003B-BBC4-4E7D-B89B-8C51A793A447}">
      <dgm:prSet/>
      <dgm:spPr/>
      <dgm:t>
        <a:bodyPr/>
        <a:lstStyle/>
        <a:p>
          <a:endParaRPr lang="en-US"/>
        </a:p>
      </dgm:t>
    </dgm:pt>
    <dgm:pt modelId="{77F7BA26-0E06-46FC-9F9C-524A5274EAD7}" type="sibTrans" cxnId="{73F8003B-BBC4-4E7D-B89B-8C51A793A447}">
      <dgm:prSet/>
      <dgm:spPr/>
      <dgm:t>
        <a:bodyPr/>
        <a:lstStyle/>
        <a:p>
          <a:endParaRPr lang="en-US"/>
        </a:p>
      </dgm:t>
    </dgm:pt>
    <dgm:pt modelId="{DE827917-1AE5-4BA5-8C81-74D022555E0F}">
      <dgm:prSet/>
      <dgm:spPr/>
      <dgm:t>
        <a:bodyPr/>
        <a:lstStyle/>
        <a:p>
          <a:pPr>
            <a:defRPr cap="all"/>
          </a:pPr>
          <a:r>
            <a:rPr lang="en-GB" dirty="0"/>
            <a:t>Use your discretion at to how many words are in each section. </a:t>
          </a:r>
          <a:endParaRPr lang="en-US" dirty="0"/>
        </a:p>
      </dgm:t>
    </dgm:pt>
    <dgm:pt modelId="{39CD344A-E5B7-49EE-BD7D-C55A5986FDC8}" type="parTrans" cxnId="{37DE0F52-372A-4470-8255-05D7F891FF06}">
      <dgm:prSet/>
      <dgm:spPr/>
      <dgm:t>
        <a:bodyPr/>
        <a:lstStyle/>
        <a:p>
          <a:endParaRPr lang="en-US"/>
        </a:p>
      </dgm:t>
    </dgm:pt>
    <dgm:pt modelId="{62E7BA22-6BBE-47C5-8E01-B7176BD4B98A}" type="sibTrans" cxnId="{37DE0F52-372A-4470-8255-05D7F891FF06}">
      <dgm:prSet/>
      <dgm:spPr/>
      <dgm:t>
        <a:bodyPr/>
        <a:lstStyle/>
        <a:p>
          <a:endParaRPr lang="en-US"/>
        </a:p>
      </dgm:t>
    </dgm:pt>
    <dgm:pt modelId="{1FC238CC-17D2-400E-B466-2B04691345BE}">
      <dgm:prSet/>
      <dgm:spPr/>
      <dgm:t>
        <a:bodyPr/>
        <a:lstStyle/>
        <a:p>
          <a:pPr>
            <a:defRPr cap="all"/>
          </a:pPr>
          <a:r>
            <a:rPr lang="en-GB"/>
            <a:t>After you have completed the assignment and submitted it ; take a break. </a:t>
          </a:r>
          <a:endParaRPr lang="en-US"/>
        </a:p>
      </dgm:t>
    </dgm:pt>
    <dgm:pt modelId="{BE0837E2-983F-4AFE-A7D9-DA724A1E446A}" type="parTrans" cxnId="{5B2551E2-7D16-452A-99E3-FCDC1558FEF5}">
      <dgm:prSet/>
      <dgm:spPr/>
      <dgm:t>
        <a:bodyPr/>
        <a:lstStyle/>
        <a:p>
          <a:endParaRPr lang="en-US"/>
        </a:p>
      </dgm:t>
    </dgm:pt>
    <dgm:pt modelId="{F83CD6EC-B63F-4D59-91C1-F9725347112C}" type="sibTrans" cxnId="{5B2551E2-7D16-452A-99E3-FCDC1558FEF5}">
      <dgm:prSet/>
      <dgm:spPr/>
      <dgm:t>
        <a:bodyPr/>
        <a:lstStyle/>
        <a:p>
          <a:endParaRPr lang="en-US"/>
        </a:p>
      </dgm:t>
    </dgm:pt>
    <dgm:pt modelId="{018C920B-20A5-41C7-8CEE-AA924BC5BCFC}" type="pres">
      <dgm:prSet presAssocID="{8E972FA1-0C5D-44DD-BDA6-DADE7D215875}" presName="root" presStyleCnt="0">
        <dgm:presLayoutVars>
          <dgm:dir/>
          <dgm:resizeHandles val="exact"/>
        </dgm:presLayoutVars>
      </dgm:prSet>
      <dgm:spPr/>
    </dgm:pt>
    <dgm:pt modelId="{DE4BAFD3-49BC-4114-953A-737A1D1D1F77}" type="pres">
      <dgm:prSet presAssocID="{BC6E1292-0EB3-4840-AA71-E0F7801C999F}" presName="compNode" presStyleCnt="0"/>
      <dgm:spPr/>
    </dgm:pt>
    <dgm:pt modelId="{3856C910-D5E7-420A-81DA-5A50A8000937}" type="pres">
      <dgm:prSet presAssocID="{BC6E1292-0EB3-4840-AA71-E0F7801C999F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112C566-D5FE-4FA9-838C-5E45410644AC}" type="pres">
      <dgm:prSet presAssocID="{BC6E1292-0EB3-4840-AA71-E0F7801C999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F1ACE5C-1BB9-44E4-8B74-148E451EAF8E}" type="pres">
      <dgm:prSet presAssocID="{BC6E1292-0EB3-4840-AA71-E0F7801C999F}" presName="spaceRect" presStyleCnt="0"/>
      <dgm:spPr/>
    </dgm:pt>
    <dgm:pt modelId="{DE73DAA1-1841-46C7-BCEB-FBD02C570A13}" type="pres">
      <dgm:prSet presAssocID="{BC6E1292-0EB3-4840-AA71-E0F7801C999F}" presName="textRect" presStyleLbl="revTx" presStyleIdx="0" presStyleCnt="5">
        <dgm:presLayoutVars>
          <dgm:chMax val="1"/>
          <dgm:chPref val="1"/>
        </dgm:presLayoutVars>
      </dgm:prSet>
      <dgm:spPr/>
    </dgm:pt>
    <dgm:pt modelId="{092FD0B2-4181-4EF2-8F80-578B65427AEA}" type="pres">
      <dgm:prSet presAssocID="{378DD836-D8BD-4DBF-90B7-DD2EE0F1AB55}" presName="sibTrans" presStyleCnt="0"/>
      <dgm:spPr/>
    </dgm:pt>
    <dgm:pt modelId="{3047DA3C-B963-4B38-9E0A-53FDC8E6F590}" type="pres">
      <dgm:prSet presAssocID="{122D8A59-B36B-4100-BC23-50BFE5D17941}" presName="compNode" presStyleCnt="0"/>
      <dgm:spPr/>
    </dgm:pt>
    <dgm:pt modelId="{4B215003-1BFA-4B57-A086-5ADDE519DD13}" type="pres">
      <dgm:prSet presAssocID="{122D8A59-B36B-4100-BC23-50BFE5D17941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6B85CEB-7ECD-4102-9BB7-F436ED0CCB2B}" type="pres">
      <dgm:prSet presAssocID="{122D8A59-B36B-4100-BC23-50BFE5D179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0DED2E8-FECB-4C8F-AFE1-DB7A26068C9E}" type="pres">
      <dgm:prSet presAssocID="{122D8A59-B36B-4100-BC23-50BFE5D17941}" presName="spaceRect" presStyleCnt="0"/>
      <dgm:spPr/>
    </dgm:pt>
    <dgm:pt modelId="{DBE1D297-31A7-47F1-B4DA-FCD475C6489B}" type="pres">
      <dgm:prSet presAssocID="{122D8A59-B36B-4100-BC23-50BFE5D17941}" presName="textRect" presStyleLbl="revTx" presStyleIdx="1" presStyleCnt="5">
        <dgm:presLayoutVars>
          <dgm:chMax val="1"/>
          <dgm:chPref val="1"/>
        </dgm:presLayoutVars>
      </dgm:prSet>
      <dgm:spPr/>
    </dgm:pt>
    <dgm:pt modelId="{2F978EE6-5DFD-430A-8EEF-1FC001D82955}" type="pres">
      <dgm:prSet presAssocID="{7912AF81-EE52-44EF-9A45-C155160AA530}" presName="sibTrans" presStyleCnt="0"/>
      <dgm:spPr/>
    </dgm:pt>
    <dgm:pt modelId="{99C8DEA1-FD19-4CDB-8D1F-7C1EA1618675}" type="pres">
      <dgm:prSet presAssocID="{37A2F3D6-1EEE-4A8A-A0F7-401841379DF0}" presName="compNode" presStyleCnt="0"/>
      <dgm:spPr/>
    </dgm:pt>
    <dgm:pt modelId="{D4BADDF9-920B-44E1-BFBF-F9D1B3D82CE3}" type="pres">
      <dgm:prSet presAssocID="{37A2F3D6-1EEE-4A8A-A0F7-401841379DF0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11CD6BF-DB73-4B18-8639-49AB4EDCD812}" type="pres">
      <dgm:prSet presAssocID="{37A2F3D6-1EEE-4A8A-A0F7-401841379DF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CA8019CA-C4D5-4103-B5B1-1B89651E6BDC}" type="pres">
      <dgm:prSet presAssocID="{37A2F3D6-1EEE-4A8A-A0F7-401841379DF0}" presName="spaceRect" presStyleCnt="0"/>
      <dgm:spPr/>
    </dgm:pt>
    <dgm:pt modelId="{E0EC0EF5-CB7E-4CC1-99CD-CD743175E323}" type="pres">
      <dgm:prSet presAssocID="{37A2F3D6-1EEE-4A8A-A0F7-401841379DF0}" presName="textRect" presStyleLbl="revTx" presStyleIdx="2" presStyleCnt="5">
        <dgm:presLayoutVars>
          <dgm:chMax val="1"/>
          <dgm:chPref val="1"/>
        </dgm:presLayoutVars>
      </dgm:prSet>
      <dgm:spPr/>
    </dgm:pt>
    <dgm:pt modelId="{C633AD3F-B8E8-423C-87E9-7864A65E1B17}" type="pres">
      <dgm:prSet presAssocID="{77F7BA26-0E06-46FC-9F9C-524A5274EAD7}" presName="sibTrans" presStyleCnt="0"/>
      <dgm:spPr/>
    </dgm:pt>
    <dgm:pt modelId="{4375AF9F-2407-468E-9B4D-99FDA139214C}" type="pres">
      <dgm:prSet presAssocID="{DE827917-1AE5-4BA5-8C81-74D022555E0F}" presName="compNode" presStyleCnt="0"/>
      <dgm:spPr/>
    </dgm:pt>
    <dgm:pt modelId="{6390D861-5500-432C-BDF2-36BAFFDF897F}" type="pres">
      <dgm:prSet presAssocID="{DE827917-1AE5-4BA5-8C81-74D022555E0F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E02B9B7-C1D9-4228-9DE8-6D890932A622}" type="pres">
      <dgm:prSet presAssocID="{DE827917-1AE5-4BA5-8C81-74D022555E0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D286AA7E-4A8A-4802-8420-74AE62EBB6CD}" type="pres">
      <dgm:prSet presAssocID="{DE827917-1AE5-4BA5-8C81-74D022555E0F}" presName="spaceRect" presStyleCnt="0"/>
      <dgm:spPr/>
    </dgm:pt>
    <dgm:pt modelId="{1EF6A4C8-7F0D-40EF-B7C8-E0B682D909CC}" type="pres">
      <dgm:prSet presAssocID="{DE827917-1AE5-4BA5-8C81-74D022555E0F}" presName="textRect" presStyleLbl="revTx" presStyleIdx="3" presStyleCnt="5">
        <dgm:presLayoutVars>
          <dgm:chMax val="1"/>
          <dgm:chPref val="1"/>
        </dgm:presLayoutVars>
      </dgm:prSet>
      <dgm:spPr/>
    </dgm:pt>
    <dgm:pt modelId="{BF824608-F7EA-46AE-8638-A591DFC7A16C}" type="pres">
      <dgm:prSet presAssocID="{62E7BA22-6BBE-47C5-8E01-B7176BD4B98A}" presName="sibTrans" presStyleCnt="0"/>
      <dgm:spPr/>
    </dgm:pt>
    <dgm:pt modelId="{59BA8186-9CBD-4826-9A5A-06F4C5DC8C4F}" type="pres">
      <dgm:prSet presAssocID="{1FC238CC-17D2-400E-B466-2B04691345BE}" presName="compNode" presStyleCnt="0"/>
      <dgm:spPr/>
    </dgm:pt>
    <dgm:pt modelId="{B090913C-7016-4BC1-8E60-A737EF473C68}" type="pres">
      <dgm:prSet presAssocID="{1FC238CC-17D2-400E-B466-2B04691345BE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C37EA30-0AE5-4E3E-B635-4D2301354EAD}" type="pres">
      <dgm:prSet presAssocID="{1FC238CC-17D2-400E-B466-2B04691345B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73AEA802-DF16-4BE5-8B2D-481E7F29EFA1}" type="pres">
      <dgm:prSet presAssocID="{1FC238CC-17D2-400E-B466-2B04691345BE}" presName="spaceRect" presStyleCnt="0"/>
      <dgm:spPr/>
    </dgm:pt>
    <dgm:pt modelId="{D63A7C4C-6D76-4125-821B-5C8435DB2C18}" type="pres">
      <dgm:prSet presAssocID="{1FC238CC-17D2-400E-B466-2B04691345B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260EE04-CC0D-408E-AF81-84F462AE59FF}" srcId="{8E972FA1-0C5D-44DD-BDA6-DADE7D215875}" destId="{122D8A59-B36B-4100-BC23-50BFE5D17941}" srcOrd="1" destOrd="0" parTransId="{7A728A82-4E19-4DA7-8BBC-207252F68905}" sibTransId="{7912AF81-EE52-44EF-9A45-C155160AA530}"/>
    <dgm:cxn modelId="{B4A7421D-84A0-496E-99DF-D44339CBC389}" type="presOf" srcId="{DE827917-1AE5-4BA5-8C81-74D022555E0F}" destId="{1EF6A4C8-7F0D-40EF-B7C8-E0B682D909CC}" srcOrd="0" destOrd="0" presId="urn:microsoft.com/office/officeart/2018/5/layout/IconLeafLabelList"/>
    <dgm:cxn modelId="{4E96422F-9A6B-4A50-8492-696DC122E549}" type="presOf" srcId="{8E972FA1-0C5D-44DD-BDA6-DADE7D215875}" destId="{018C920B-20A5-41C7-8CEE-AA924BC5BCFC}" srcOrd="0" destOrd="0" presId="urn:microsoft.com/office/officeart/2018/5/layout/IconLeafLabelList"/>
    <dgm:cxn modelId="{19768E32-A89F-4E29-B4A1-A03F210A480E}" type="presOf" srcId="{BC6E1292-0EB3-4840-AA71-E0F7801C999F}" destId="{DE73DAA1-1841-46C7-BCEB-FBD02C570A13}" srcOrd="0" destOrd="0" presId="urn:microsoft.com/office/officeart/2018/5/layout/IconLeafLabelList"/>
    <dgm:cxn modelId="{73F8003B-BBC4-4E7D-B89B-8C51A793A447}" srcId="{8E972FA1-0C5D-44DD-BDA6-DADE7D215875}" destId="{37A2F3D6-1EEE-4A8A-A0F7-401841379DF0}" srcOrd="2" destOrd="0" parTransId="{3D5908D9-195A-4A18-9BEB-1F6EAC488DD7}" sibTransId="{77F7BA26-0E06-46FC-9F9C-524A5274EAD7}"/>
    <dgm:cxn modelId="{5A1E9964-9C81-449E-B9E4-AB51E44E4875}" type="presOf" srcId="{37A2F3D6-1EEE-4A8A-A0F7-401841379DF0}" destId="{E0EC0EF5-CB7E-4CC1-99CD-CD743175E323}" srcOrd="0" destOrd="0" presId="urn:microsoft.com/office/officeart/2018/5/layout/IconLeafLabelList"/>
    <dgm:cxn modelId="{37DE0F52-372A-4470-8255-05D7F891FF06}" srcId="{8E972FA1-0C5D-44DD-BDA6-DADE7D215875}" destId="{DE827917-1AE5-4BA5-8C81-74D022555E0F}" srcOrd="3" destOrd="0" parTransId="{39CD344A-E5B7-49EE-BD7D-C55A5986FDC8}" sibTransId="{62E7BA22-6BBE-47C5-8E01-B7176BD4B98A}"/>
    <dgm:cxn modelId="{815A25AE-30A8-415B-B09B-2FED529630BE}" type="presOf" srcId="{122D8A59-B36B-4100-BC23-50BFE5D17941}" destId="{DBE1D297-31A7-47F1-B4DA-FCD475C6489B}" srcOrd="0" destOrd="0" presId="urn:microsoft.com/office/officeart/2018/5/layout/IconLeafLabelList"/>
    <dgm:cxn modelId="{B98A24D2-BE70-4502-B0F6-E2B516C733DE}" type="presOf" srcId="{1FC238CC-17D2-400E-B466-2B04691345BE}" destId="{D63A7C4C-6D76-4125-821B-5C8435DB2C18}" srcOrd="0" destOrd="0" presId="urn:microsoft.com/office/officeart/2018/5/layout/IconLeafLabelList"/>
    <dgm:cxn modelId="{5B2551E2-7D16-452A-99E3-FCDC1558FEF5}" srcId="{8E972FA1-0C5D-44DD-BDA6-DADE7D215875}" destId="{1FC238CC-17D2-400E-B466-2B04691345BE}" srcOrd="4" destOrd="0" parTransId="{BE0837E2-983F-4AFE-A7D9-DA724A1E446A}" sibTransId="{F83CD6EC-B63F-4D59-91C1-F9725347112C}"/>
    <dgm:cxn modelId="{CC2264F3-0C09-4A85-9924-A80FF61A5983}" srcId="{8E972FA1-0C5D-44DD-BDA6-DADE7D215875}" destId="{BC6E1292-0EB3-4840-AA71-E0F7801C999F}" srcOrd="0" destOrd="0" parTransId="{579E898F-1616-46FA-B7CC-D7A389F9F627}" sibTransId="{378DD836-D8BD-4DBF-90B7-DD2EE0F1AB55}"/>
    <dgm:cxn modelId="{0C590F8F-6D5F-479A-880A-EB4478B8F8A8}" type="presParOf" srcId="{018C920B-20A5-41C7-8CEE-AA924BC5BCFC}" destId="{DE4BAFD3-49BC-4114-953A-737A1D1D1F77}" srcOrd="0" destOrd="0" presId="urn:microsoft.com/office/officeart/2018/5/layout/IconLeafLabelList"/>
    <dgm:cxn modelId="{4AE6A2D5-7255-4016-AB08-70946CDEA20C}" type="presParOf" srcId="{DE4BAFD3-49BC-4114-953A-737A1D1D1F77}" destId="{3856C910-D5E7-420A-81DA-5A50A8000937}" srcOrd="0" destOrd="0" presId="urn:microsoft.com/office/officeart/2018/5/layout/IconLeafLabelList"/>
    <dgm:cxn modelId="{836740D6-7939-4D85-845C-BFFA37B61FE8}" type="presParOf" srcId="{DE4BAFD3-49BC-4114-953A-737A1D1D1F77}" destId="{4112C566-D5FE-4FA9-838C-5E45410644AC}" srcOrd="1" destOrd="0" presId="urn:microsoft.com/office/officeart/2018/5/layout/IconLeafLabelList"/>
    <dgm:cxn modelId="{22521C2F-AA63-43C9-A97E-168CB1CCBB6E}" type="presParOf" srcId="{DE4BAFD3-49BC-4114-953A-737A1D1D1F77}" destId="{AF1ACE5C-1BB9-44E4-8B74-148E451EAF8E}" srcOrd="2" destOrd="0" presId="urn:microsoft.com/office/officeart/2018/5/layout/IconLeafLabelList"/>
    <dgm:cxn modelId="{AA38D451-B5E3-4A39-ACE6-7A63EB599914}" type="presParOf" srcId="{DE4BAFD3-49BC-4114-953A-737A1D1D1F77}" destId="{DE73DAA1-1841-46C7-BCEB-FBD02C570A13}" srcOrd="3" destOrd="0" presId="urn:microsoft.com/office/officeart/2018/5/layout/IconLeafLabelList"/>
    <dgm:cxn modelId="{7EBD269D-E7EB-423C-B1C1-292DBB78F511}" type="presParOf" srcId="{018C920B-20A5-41C7-8CEE-AA924BC5BCFC}" destId="{092FD0B2-4181-4EF2-8F80-578B65427AEA}" srcOrd="1" destOrd="0" presId="urn:microsoft.com/office/officeart/2018/5/layout/IconLeafLabelList"/>
    <dgm:cxn modelId="{8BACB0A8-FF0D-4557-80F6-E3D03C9E64E3}" type="presParOf" srcId="{018C920B-20A5-41C7-8CEE-AA924BC5BCFC}" destId="{3047DA3C-B963-4B38-9E0A-53FDC8E6F590}" srcOrd="2" destOrd="0" presId="urn:microsoft.com/office/officeart/2018/5/layout/IconLeafLabelList"/>
    <dgm:cxn modelId="{93C4042A-50B6-4013-987F-EF414E4579BD}" type="presParOf" srcId="{3047DA3C-B963-4B38-9E0A-53FDC8E6F590}" destId="{4B215003-1BFA-4B57-A086-5ADDE519DD13}" srcOrd="0" destOrd="0" presId="urn:microsoft.com/office/officeart/2018/5/layout/IconLeafLabelList"/>
    <dgm:cxn modelId="{356D9BCD-073F-48F6-95C2-ED44C6A32CDB}" type="presParOf" srcId="{3047DA3C-B963-4B38-9E0A-53FDC8E6F590}" destId="{46B85CEB-7ECD-4102-9BB7-F436ED0CCB2B}" srcOrd="1" destOrd="0" presId="urn:microsoft.com/office/officeart/2018/5/layout/IconLeafLabelList"/>
    <dgm:cxn modelId="{A3E59EF8-D170-4CCA-A22C-A34961A2ECAB}" type="presParOf" srcId="{3047DA3C-B963-4B38-9E0A-53FDC8E6F590}" destId="{D0DED2E8-FECB-4C8F-AFE1-DB7A26068C9E}" srcOrd="2" destOrd="0" presId="urn:microsoft.com/office/officeart/2018/5/layout/IconLeafLabelList"/>
    <dgm:cxn modelId="{5922EB94-E9AE-4D1E-A0F4-CE40CC37D57F}" type="presParOf" srcId="{3047DA3C-B963-4B38-9E0A-53FDC8E6F590}" destId="{DBE1D297-31A7-47F1-B4DA-FCD475C6489B}" srcOrd="3" destOrd="0" presId="urn:microsoft.com/office/officeart/2018/5/layout/IconLeafLabelList"/>
    <dgm:cxn modelId="{1CB296F4-B7BC-42D5-8344-F180DC1060FD}" type="presParOf" srcId="{018C920B-20A5-41C7-8CEE-AA924BC5BCFC}" destId="{2F978EE6-5DFD-430A-8EEF-1FC001D82955}" srcOrd="3" destOrd="0" presId="urn:microsoft.com/office/officeart/2018/5/layout/IconLeafLabelList"/>
    <dgm:cxn modelId="{09121C66-08F7-4886-A6D7-88C771BDEB08}" type="presParOf" srcId="{018C920B-20A5-41C7-8CEE-AA924BC5BCFC}" destId="{99C8DEA1-FD19-4CDB-8D1F-7C1EA1618675}" srcOrd="4" destOrd="0" presId="urn:microsoft.com/office/officeart/2018/5/layout/IconLeafLabelList"/>
    <dgm:cxn modelId="{57800E4E-9648-453A-996B-143A133EA877}" type="presParOf" srcId="{99C8DEA1-FD19-4CDB-8D1F-7C1EA1618675}" destId="{D4BADDF9-920B-44E1-BFBF-F9D1B3D82CE3}" srcOrd="0" destOrd="0" presId="urn:microsoft.com/office/officeart/2018/5/layout/IconLeafLabelList"/>
    <dgm:cxn modelId="{522E88ED-7478-4747-B21D-D0948B98E250}" type="presParOf" srcId="{99C8DEA1-FD19-4CDB-8D1F-7C1EA1618675}" destId="{B11CD6BF-DB73-4B18-8639-49AB4EDCD812}" srcOrd="1" destOrd="0" presId="urn:microsoft.com/office/officeart/2018/5/layout/IconLeafLabelList"/>
    <dgm:cxn modelId="{4CF9CF2D-0109-4FE6-B02E-0A03FF1441AA}" type="presParOf" srcId="{99C8DEA1-FD19-4CDB-8D1F-7C1EA1618675}" destId="{CA8019CA-C4D5-4103-B5B1-1B89651E6BDC}" srcOrd="2" destOrd="0" presId="urn:microsoft.com/office/officeart/2018/5/layout/IconLeafLabelList"/>
    <dgm:cxn modelId="{E091A6C6-F376-4274-BBC6-CF0BF844C364}" type="presParOf" srcId="{99C8DEA1-FD19-4CDB-8D1F-7C1EA1618675}" destId="{E0EC0EF5-CB7E-4CC1-99CD-CD743175E323}" srcOrd="3" destOrd="0" presId="urn:microsoft.com/office/officeart/2018/5/layout/IconLeafLabelList"/>
    <dgm:cxn modelId="{5E880C18-A61B-4232-8152-F4E7F218D443}" type="presParOf" srcId="{018C920B-20A5-41C7-8CEE-AA924BC5BCFC}" destId="{C633AD3F-B8E8-423C-87E9-7864A65E1B17}" srcOrd="5" destOrd="0" presId="urn:microsoft.com/office/officeart/2018/5/layout/IconLeafLabelList"/>
    <dgm:cxn modelId="{68E88F38-D9B7-4009-BD8E-1C0502585390}" type="presParOf" srcId="{018C920B-20A5-41C7-8CEE-AA924BC5BCFC}" destId="{4375AF9F-2407-468E-9B4D-99FDA139214C}" srcOrd="6" destOrd="0" presId="urn:microsoft.com/office/officeart/2018/5/layout/IconLeafLabelList"/>
    <dgm:cxn modelId="{3DD716F6-EBDB-4ABD-814A-475E687AD7BE}" type="presParOf" srcId="{4375AF9F-2407-468E-9B4D-99FDA139214C}" destId="{6390D861-5500-432C-BDF2-36BAFFDF897F}" srcOrd="0" destOrd="0" presId="urn:microsoft.com/office/officeart/2018/5/layout/IconLeafLabelList"/>
    <dgm:cxn modelId="{23D82AD7-7188-476D-8B40-F8495A65BD45}" type="presParOf" srcId="{4375AF9F-2407-468E-9B4D-99FDA139214C}" destId="{CE02B9B7-C1D9-4228-9DE8-6D890932A622}" srcOrd="1" destOrd="0" presId="urn:microsoft.com/office/officeart/2018/5/layout/IconLeafLabelList"/>
    <dgm:cxn modelId="{B54E2D5A-5FD8-4A72-9A0E-DE33AA282FB3}" type="presParOf" srcId="{4375AF9F-2407-468E-9B4D-99FDA139214C}" destId="{D286AA7E-4A8A-4802-8420-74AE62EBB6CD}" srcOrd="2" destOrd="0" presId="urn:microsoft.com/office/officeart/2018/5/layout/IconLeafLabelList"/>
    <dgm:cxn modelId="{6A97CCF3-311B-4760-9A05-F66A3E3C6AF4}" type="presParOf" srcId="{4375AF9F-2407-468E-9B4D-99FDA139214C}" destId="{1EF6A4C8-7F0D-40EF-B7C8-E0B682D909CC}" srcOrd="3" destOrd="0" presId="urn:microsoft.com/office/officeart/2018/5/layout/IconLeafLabelList"/>
    <dgm:cxn modelId="{72E4E0D1-BB7B-497F-A50C-3AF66FE09FB6}" type="presParOf" srcId="{018C920B-20A5-41C7-8CEE-AA924BC5BCFC}" destId="{BF824608-F7EA-46AE-8638-A591DFC7A16C}" srcOrd="7" destOrd="0" presId="urn:microsoft.com/office/officeart/2018/5/layout/IconLeafLabelList"/>
    <dgm:cxn modelId="{818DEAB2-D17D-4EAD-BED0-1F5C32062B1B}" type="presParOf" srcId="{018C920B-20A5-41C7-8CEE-AA924BC5BCFC}" destId="{59BA8186-9CBD-4826-9A5A-06F4C5DC8C4F}" srcOrd="8" destOrd="0" presId="urn:microsoft.com/office/officeart/2018/5/layout/IconLeafLabelList"/>
    <dgm:cxn modelId="{BC3CB98E-2073-4B32-8C07-88A83D645546}" type="presParOf" srcId="{59BA8186-9CBD-4826-9A5A-06F4C5DC8C4F}" destId="{B090913C-7016-4BC1-8E60-A737EF473C68}" srcOrd="0" destOrd="0" presId="urn:microsoft.com/office/officeart/2018/5/layout/IconLeafLabelList"/>
    <dgm:cxn modelId="{FEFDC849-7431-4266-8FDD-6B8C38F2BFB2}" type="presParOf" srcId="{59BA8186-9CBD-4826-9A5A-06F4C5DC8C4F}" destId="{1C37EA30-0AE5-4E3E-B635-4D2301354EAD}" srcOrd="1" destOrd="0" presId="urn:microsoft.com/office/officeart/2018/5/layout/IconLeafLabelList"/>
    <dgm:cxn modelId="{4FB43A1B-BEF4-40E4-B91B-19671ED31467}" type="presParOf" srcId="{59BA8186-9CBD-4826-9A5A-06F4C5DC8C4F}" destId="{73AEA802-DF16-4BE5-8B2D-481E7F29EFA1}" srcOrd="2" destOrd="0" presId="urn:microsoft.com/office/officeart/2018/5/layout/IconLeafLabelList"/>
    <dgm:cxn modelId="{1D640214-28B3-441E-BED4-E8144ECC69A2}" type="presParOf" srcId="{59BA8186-9CBD-4826-9A5A-06F4C5DC8C4F}" destId="{D63A7C4C-6D76-4125-821B-5C8435DB2C1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A336727-82AD-4DEC-AD18-E63F2697C71A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4723A7C-FA74-40ED-A109-0D59BDAB6B55}">
      <dgm:prSet/>
      <dgm:spPr/>
      <dgm:t>
        <a:bodyPr/>
        <a:lstStyle/>
        <a:p>
          <a:r>
            <a:rPr lang="en-US"/>
            <a:t>Upload</a:t>
          </a:r>
        </a:p>
      </dgm:t>
    </dgm:pt>
    <dgm:pt modelId="{38A31B04-C887-4F59-A864-2587CAE9188A}" type="parTrans" cxnId="{DE768FDE-8251-48AA-8025-7C4025C16DF8}">
      <dgm:prSet/>
      <dgm:spPr/>
      <dgm:t>
        <a:bodyPr/>
        <a:lstStyle/>
        <a:p>
          <a:endParaRPr lang="en-US"/>
        </a:p>
      </dgm:t>
    </dgm:pt>
    <dgm:pt modelId="{E75F674F-7754-4CFE-A8B2-1C984A8DD091}" type="sibTrans" cxnId="{DE768FDE-8251-48AA-8025-7C4025C16DF8}">
      <dgm:prSet/>
      <dgm:spPr/>
      <dgm:t>
        <a:bodyPr/>
        <a:lstStyle/>
        <a:p>
          <a:endParaRPr lang="en-US"/>
        </a:p>
      </dgm:t>
    </dgm:pt>
    <dgm:pt modelId="{03DD9B02-AEB6-4BA5-AFCE-0A29019D73B0}">
      <dgm:prSet/>
      <dgm:spPr/>
      <dgm:t>
        <a:bodyPr/>
        <a:lstStyle/>
        <a:p>
          <a:r>
            <a:rPr lang="en-US"/>
            <a:t>Upload it to the test part on turn it in. </a:t>
          </a:r>
        </a:p>
      </dgm:t>
    </dgm:pt>
    <dgm:pt modelId="{9C5E5163-CE71-4EAD-BF7F-4CD4556BF288}" type="parTrans" cxnId="{A2EB8DE3-9203-4E29-A7C0-C20C00F12553}">
      <dgm:prSet/>
      <dgm:spPr/>
      <dgm:t>
        <a:bodyPr/>
        <a:lstStyle/>
        <a:p>
          <a:endParaRPr lang="en-US"/>
        </a:p>
      </dgm:t>
    </dgm:pt>
    <dgm:pt modelId="{A078DF45-CD8F-48AA-94A4-5383ECDB026F}" type="sibTrans" cxnId="{A2EB8DE3-9203-4E29-A7C0-C20C00F12553}">
      <dgm:prSet/>
      <dgm:spPr/>
      <dgm:t>
        <a:bodyPr/>
        <a:lstStyle/>
        <a:p>
          <a:endParaRPr lang="en-US"/>
        </a:p>
      </dgm:t>
    </dgm:pt>
    <dgm:pt modelId="{2C7D45ED-7AFE-41A5-91BA-FF0FFBBFD486}">
      <dgm:prSet/>
      <dgm:spPr/>
      <dgm:t>
        <a:bodyPr/>
        <a:lstStyle/>
        <a:p>
          <a:r>
            <a:rPr lang="en-US"/>
            <a:t>Look</a:t>
          </a:r>
        </a:p>
      </dgm:t>
    </dgm:pt>
    <dgm:pt modelId="{221EF4C6-D601-49CC-B705-FB9F9B294120}" type="parTrans" cxnId="{8917FD12-1473-4933-A2E2-1DD349E83712}">
      <dgm:prSet/>
      <dgm:spPr/>
      <dgm:t>
        <a:bodyPr/>
        <a:lstStyle/>
        <a:p>
          <a:endParaRPr lang="en-US"/>
        </a:p>
      </dgm:t>
    </dgm:pt>
    <dgm:pt modelId="{994E64C0-9C41-46BA-BAB6-C52CC499B5AD}" type="sibTrans" cxnId="{8917FD12-1473-4933-A2E2-1DD349E83712}">
      <dgm:prSet/>
      <dgm:spPr/>
      <dgm:t>
        <a:bodyPr/>
        <a:lstStyle/>
        <a:p>
          <a:endParaRPr lang="en-US"/>
        </a:p>
      </dgm:t>
    </dgm:pt>
    <dgm:pt modelId="{252A6FB5-3076-46AF-9E54-EB21E1B9295F}">
      <dgm:prSet/>
      <dgm:spPr/>
      <dgm:t>
        <a:bodyPr/>
        <a:lstStyle/>
        <a:p>
          <a:r>
            <a:rPr lang="en-US"/>
            <a:t>Look at your similarity score. </a:t>
          </a:r>
        </a:p>
      </dgm:t>
    </dgm:pt>
    <dgm:pt modelId="{0174B8B7-746C-4C0F-A144-77C1BFAF2E63}" type="parTrans" cxnId="{7904D741-79EF-474A-A05C-81908813FC84}">
      <dgm:prSet/>
      <dgm:spPr/>
      <dgm:t>
        <a:bodyPr/>
        <a:lstStyle/>
        <a:p>
          <a:endParaRPr lang="en-US"/>
        </a:p>
      </dgm:t>
    </dgm:pt>
    <dgm:pt modelId="{7527980F-D2EA-4E09-BA44-2628F77F3959}" type="sibTrans" cxnId="{7904D741-79EF-474A-A05C-81908813FC84}">
      <dgm:prSet/>
      <dgm:spPr/>
      <dgm:t>
        <a:bodyPr/>
        <a:lstStyle/>
        <a:p>
          <a:endParaRPr lang="en-US"/>
        </a:p>
      </dgm:t>
    </dgm:pt>
    <dgm:pt modelId="{C1C08423-ED88-4A56-909B-758C8BF6415F}">
      <dgm:prSet/>
      <dgm:spPr/>
      <dgm:t>
        <a:bodyPr/>
        <a:lstStyle/>
        <a:p>
          <a:r>
            <a:rPr lang="en-US"/>
            <a:t>Analyse</a:t>
          </a:r>
        </a:p>
      </dgm:t>
    </dgm:pt>
    <dgm:pt modelId="{28422C5D-23DD-4F12-AB3E-C7AA5859582B}" type="parTrans" cxnId="{2CB18876-354A-46A1-88E7-AF3F54367B6E}">
      <dgm:prSet/>
      <dgm:spPr/>
      <dgm:t>
        <a:bodyPr/>
        <a:lstStyle/>
        <a:p>
          <a:endParaRPr lang="en-US"/>
        </a:p>
      </dgm:t>
    </dgm:pt>
    <dgm:pt modelId="{F5598A53-F1DA-44B3-939E-840E51A85536}" type="sibTrans" cxnId="{2CB18876-354A-46A1-88E7-AF3F54367B6E}">
      <dgm:prSet/>
      <dgm:spPr/>
      <dgm:t>
        <a:bodyPr/>
        <a:lstStyle/>
        <a:p>
          <a:endParaRPr lang="en-US"/>
        </a:p>
      </dgm:t>
    </dgm:pt>
    <dgm:pt modelId="{D792F719-14CE-423D-9703-DE9B5BBBDD7C}">
      <dgm:prSet/>
      <dgm:spPr/>
      <dgm:t>
        <a:bodyPr/>
        <a:lstStyle/>
        <a:p>
          <a:r>
            <a:rPr lang="en-US"/>
            <a:t>Analyse your similarity score. </a:t>
          </a:r>
        </a:p>
      </dgm:t>
    </dgm:pt>
    <dgm:pt modelId="{7669AA82-5CA2-4E15-B223-9CADAFF018A5}" type="parTrans" cxnId="{CF91DFD5-CE98-4609-8E33-601FF6384AB6}">
      <dgm:prSet/>
      <dgm:spPr/>
      <dgm:t>
        <a:bodyPr/>
        <a:lstStyle/>
        <a:p>
          <a:endParaRPr lang="en-US"/>
        </a:p>
      </dgm:t>
    </dgm:pt>
    <dgm:pt modelId="{CB94097E-C996-4BB8-9C4A-02172360DB3E}" type="sibTrans" cxnId="{CF91DFD5-CE98-4609-8E33-601FF6384AB6}">
      <dgm:prSet/>
      <dgm:spPr/>
      <dgm:t>
        <a:bodyPr/>
        <a:lstStyle/>
        <a:p>
          <a:endParaRPr lang="en-US"/>
        </a:p>
      </dgm:t>
    </dgm:pt>
    <dgm:pt modelId="{806A0DA4-40E1-46AE-90DC-D7136AE4C316}" type="pres">
      <dgm:prSet presAssocID="{9A336727-82AD-4DEC-AD18-E63F2697C71A}" presName="Name0" presStyleCnt="0">
        <dgm:presLayoutVars>
          <dgm:dir/>
          <dgm:animLvl val="lvl"/>
          <dgm:resizeHandles val="exact"/>
        </dgm:presLayoutVars>
      </dgm:prSet>
      <dgm:spPr/>
    </dgm:pt>
    <dgm:pt modelId="{37D3E016-521C-41E8-82B3-3C3AAED2104D}" type="pres">
      <dgm:prSet presAssocID="{24723A7C-FA74-40ED-A109-0D59BDAB6B55}" presName="linNode" presStyleCnt="0"/>
      <dgm:spPr/>
    </dgm:pt>
    <dgm:pt modelId="{4737CA90-4E61-40CA-88FE-A15F202EAD75}" type="pres">
      <dgm:prSet presAssocID="{24723A7C-FA74-40ED-A109-0D59BDAB6B55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BC78EBA9-0A1A-4B22-A964-337B8B9B6289}" type="pres">
      <dgm:prSet presAssocID="{24723A7C-FA74-40ED-A109-0D59BDAB6B55}" presName="descendantText" presStyleLbl="alignAccFollowNode1" presStyleIdx="0" presStyleCnt="3">
        <dgm:presLayoutVars>
          <dgm:bulletEnabled/>
        </dgm:presLayoutVars>
      </dgm:prSet>
      <dgm:spPr/>
    </dgm:pt>
    <dgm:pt modelId="{25BFC97F-A810-4EBF-86E0-DF0B13CF0502}" type="pres">
      <dgm:prSet presAssocID="{E75F674F-7754-4CFE-A8B2-1C984A8DD091}" presName="sp" presStyleCnt="0"/>
      <dgm:spPr/>
    </dgm:pt>
    <dgm:pt modelId="{76E29A2C-42F7-4D38-8120-8F20131A4B4E}" type="pres">
      <dgm:prSet presAssocID="{2C7D45ED-7AFE-41A5-91BA-FF0FFBBFD486}" presName="linNode" presStyleCnt="0"/>
      <dgm:spPr/>
    </dgm:pt>
    <dgm:pt modelId="{4C12E4ED-55BB-4C11-9E81-4EC47F1648F6}" type="pres">
      <dgm:prSet presAssocID="{2C7D45ED-7AFE-41A5-91BA-FF0FFBBFD486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F98E9543-4A1C-48DE-8F27-7B52BE45BD1E}" type="pres">
      <dgm:prSet presAssocID="{2C7D45ED-7AFE-41A5-91BA-FF0FFBBFD486}" presName="descendantText" presStyleLbl="alignAccFollowNode1" presStyleIdx="1" presStyleCnt="3">
        <dgm:presLayoutVars>
          <dgm:bulletEnabled/>
        </dgm:presLayoutVars>
      </dgm:prSet>
      <dgm:spPr/>
    </dgm:pt>
    <dgm:pt modelId="{91E29F00-F4C4-406D-BD5C-BFCC92BD26F8}" type="pres">
      <dgm:prSet presAssocID="{994E64C0-9C41-46BA-BAB6-C52CC499B5AD}" presName="sp" presStyleCnt="0"/>
      <dgm:spPr/>
    </dgm:pt>
    <dgm:pt modelId="{73330BE6-D0CA-4496-91ED-F44F940B38AF}" type="pres">
      <dgm:prSet presAssocID="{C1C08423-ED88-4A56-909B-758C8BF6415F}" presName="linNode" presStyleCnt="0"/>
      <dgm:spPr/>
    </dgm:pt>
    <dgm:pt modelId="{A3DF555C-41B8-4542-AF55-D8F8E635CC0D}" type="pres">
      <dgm:prSet presAssocID="{C1C08423-ED88-4A56-909B-758C8BF6415F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BECD5FA4-9D5A-4CB0-90D4-7938F3CFCA90}" type="pres">
      <dgm:prSet presAssocID="{C1C08423-ED88-4A56-909B-758C8BF6415F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8917FD12-1473-4933-A2E2-1DD349E83712}" srcId="{9A336727-82AD-4DEC-AD18-E63F2697C71A}" destId="{2C7D45ED-7AFE-41A5-91BA-FF0FFBBFD486}" srcOrd="1" destOrd="0" parTransId="{221EF4C6-D601-49CC-B705-FB9F9B294120}" sibTransId="{994E64C0-9C41-46BA-BAB6-C52CC499B5AD}"/>
    <dgm:cxn modelId="{0905DC18-1075-444A-A63D-19EAFE605410}" type="presOf" srcId="{24723A7C-FA74-40ED-A109-0D59BDAB6B55}" destId="{4737CA90-4E61-40CA-88FE-A15F202EAD75}" srcOrd="0" destOrd="0" presId="urn:microsoft.com/office/officeart/2016/7/layout/VerticalSolidActionList"/>
    <dgm:cxn modelId="{7762735B-C2A9-4BD1-9E3D-6CC78F725E9F}" type="presOf" srcId="{C1C08423-ED88-4A56-909B-758C8BF6415F}" destId="{A3DF555C-41B8-4542-AF55-D8F8E635CC0D}" srcOrd="0" destOrd="0" presId="urn:microsoft.com/office/officeart/2016/7/layout/VerticalSolidActionList"/>
    <dgm:cxn modelId="{7904D741-79EF-474A-A05C-81908813FC84}" srcId="{2C7D45ED-7AFE-41A5-91BA-FF0FFBBFD486}" destId="{252A6FB5-3076-46AF-9E54-EB21E1B9295F}" srcOrd="0" destOrd="0" parTransId="{0174B8B7-746C-4C0F-A144-77C1BFAF2E63}" sibTransId="{7527980F-D2EA-4E09-BA44-2628F77F3959}"/>
    <dgm:cxn modelId="{2CB18876-354A-46A1-88E7-AF3F54367B6E}" srcId="{9A336727-82AD-4DEC-AD18-E63F2697C71A}" destId="{C1C08423-ED88-4A56-909B-758C8BF6415F}" srcOrd="2" destOrd="0" parTransId="{28422C5D-23DD-4F12-AB3E-C7AA5859582B}" sibTransId="{F5598A53-F1DA-44B3-939E-840E51A85536}"/>
    <dgm:cxn modelId="{7C08185A-107D-4E21-906D-CBB18AD84D04}" type="presOf" srcId="{03DD9B02-AEB6-4BA5-AFCE-0A29019D73B0}" destId="{BC78EBA9-0A1A-4B22-A964-337B8B9B6289}" srcOrd="0" destOrd="0" presId="urn:microsoft.com/office/officeart/2016/7/layout/VerticalSolidActionList"/>
    <dgm:cxn modelId="{2EB5777C-7057-462F-9E3D-060DE91F863F}" type="presOf" srcId="{D792F719-14CE-423D-9703-DE9B5BBBDD7C}" destId="{BECD5FA4-9D5A-4CB0-90D4-7938F3CFCA90}" srcOrd="0" destOrd="0" presId="urn:microsoft.com/office/officeart/2016/7/layout/VerticalSolidActionList"/>
    <dgm:cxn modelId="{5CE4E180-5550-42B7-886C-4FDDC9658F07}" type="presOf" srcId="{2C7D45ED-7AFE-41A5-91BA-FF0FFBBFD486}" destId="{4C12E4ED-55BB-4C11-9E81-4EC47F1648F6}" srcOrd="0" destOrd="0" presId="urn:microsoft.com/office/officeart/2016/7/layout/VerticalSolidActionList"/>
    <dgm:cxn modelId="{F1D0EEC9-14A1-4A9C-860D-1B62392527C6}" type="presOf" srcId="{9A336727-82AD-4DEC-AD18-E63F2697C71A}" destId="{806A0DA4-40E1-46AE-90DC-D7136AE4C316}" srcOrd="0" destOrd="0" presId="urn:microsoft.com/office/officeart/2016/7/layout/VerticalSolidActionList"/>
    <dgm:cxn modelId="{CF91DFD5-CE98-4609-8E33-601FF6384AB6}" srcId="{C1C08423-ED88-4A56-909B-758C8BF6415F}" destId="{D792F719-14CE-423D-9703-DE9B5BBBDD7C}" srcOrd="0" destOrd="0" parTransId="{7669AA82-5CA2-4E15-B223-9CADAFF018A5}" sibTransId="{CB94097E-C996-4BB8-9C4A-02172360DB3E}"/>
    <dgm:cxn modelId="{DE768FDE-8251-48AA-8025-7C4025C16DF8}" srcId="{9A336727-82AD-4DEC-AD18-E63F2697C71A}" destId="{24723A7C-FA74-40ED-A109-0D59BDAB6B55}" srcOrd="0" destOrd="0" parTransId="{38A31B04-C887-4F59-A864-2587CAE9188A}" sibTransId="{E75F674F-7754-4CFE-A8B2-1C984A8DD091}"/>
    <dgm:cxn modelId="{A2EB8DE3-9203-4E29-A7C0-C20C00F12553}" srcId="{24723A7C-FA74-40ED-A109-0D59BDAB6B55}" destId="{03DD9B02-AEB6-4BA5-AFCE-0A29019D73B0}" srcOrd="0" destOrd="0" parTransId="{9C5E5163-CE71-4EAD-BF7F-4CD4556BF288}" sibTransId="{A078DF45-CD8F-48AA-94A4-5383ECDB026F}"/>
    <dgm:cxn modelId="{B853A1F2-0E89-49ED-AEB9-3F03915676A1}" type="presOf" srcId="{252A6FB5-3076-46AF-9E54-EB21E1B9295F}" destId="{F98E9543-4A1C-48DE-8F27-7B52BE45BD1E}" srcOrd="0" destOrd="0" presId="urn:microsoft.com/office/officeart/2016/7/layout/VerticalSolidActionList"/>
    <dgm:cxn modelId="{2C06C05B-7241-4A59-A3DA-A6BAE1AED465}" type="presParOf" srcId="{806A0DA4-40E1-46AE-90DC-D7136AE4C316}" destId="{37D3E016-521C-41E8-82B3-3C3AAED2104D}" srcOrd="0" destOrd="0" presId="urn:microsoft.com/office/officeart/2016/7/layout/VerticalSolidActionList"/>
    <dgm:cxn modelId="{D18C24E2-E733-4CE8-90F0-FE7CCF4B8FDC}" type="presParOf" srcId="{37D3E016-521C-41E8-82B3-3C3AAED2104D}" destId="{4737CA90-4E61-40CA-88FE-A15F202EAD75}" srcOrd="0" destOrd="0" presId="urn:microsoft.com/office/officeart/2016/7/layout/VerticalSolidActionList"/>
    <dgm:cxn modelId="{35160E45-BA22-4DB1-B148-3147FDA2B99A}" type="presParOf" srcId="{37D3E016-521C-41E8-82B3-3C3AAED2104D}" destId="{BC78EBA9-0A1A-4B22-A964-337B8B9B6289}" srcOrd="1" destOrd="0" presId="urn:microsoft.com/office/officeart/2016/7/layout/VerticalSolidActionList"/>
    <dgm:cxn modelId="{CA51D7B1-9FF0-44AB-81CE-C914FCB733A9}" type="presParOf" srcId="{806A0DA4-40E1-46AE-90DC-D7136AE4C316}" destId="{25BFC97F-A810-4EBF-86E0-DF0B13CF0502}" srcOrd="1" destOrd="0" presId="urn:microsoft.com/office/officeart/2016/7/layout/VerticalSolidActionList"/>
    <dgm:cxn modelId="{D15731BD-CC7F-4019-AD06-2CB390A7D519}" type="presParOf" srcId="{806A0DA4-40E1-46AE-90DC-D7136AE4C316}" destId="{76E29A2C-42F7-4D38-8120-8F20131A4B4E}" srcOrd="2" destOrd="0" presId="urn:microsoft.com/office/officeart/2016/7/layout/VerticalSolidActionList"/>
    <dgm:cxn modelId="{D6ED73A4-05B1-4826-BB83-C324CDB6252D}" type="presParOf" srcId="{76E29A2C-42F7-4D38-8120-8F20131A4B4E}" destId="{4C12E4ED-55BB-4C11-9E81-4EC47F1648F6}" srcOrd="0" destOrd="0" presId="urn:microsoft.com/office/officeart/2016/7/layout/VerticalSolidActionList"/>
    <dgm:cxn modelId="{681F20C9-B199-4251-BEAE-7D27927DC4EC}" type="presParOf" srcId="{76E29A2C-42F7-4D38-8120-8F20131A4B4E}" destId="{F98E9543-4A1C-48DE-8F27-7B52BE45BD1E}" srcOrd="1" destOrd="0" presId="urn:microsoft.com/office/officeart/2016/7/layout/VerticalSolidActionList"/>
    <dgm:cxn modelId="{FB540F96-8D1E-482B-976A-264ED421D7E9}" type="presParOf" srcId="{806A0DA4-40E1-46AE-90DC-D7136AE4C316}" destId="{91E29F00-F4C4-406D-BD5C-BFCC92BD26F8}" srcOrd="3" destOrd="0" presId="urn:microsoft.com/office/officeart/2016/7/layout/VerticalSolidActionList"/>
    <dgm:cxn modelId="{A0CAA13F-64AB-4255-A396-872766B6C3E0}" type="presParOf" srcId="{806A0DA4-40E1-46AE-90DC-D7136AE4C316}" destId="{73330BE6-D0CA-4496-91ED-F44F940B38AF}" srcOrd="4" destOrd="0" presId="urn:microsoft.com/office/officeart/2016/7/layout/VerticalSolidActionList"/>
    <dgm:cxn modelId="{54CE5012-B11E-4AB8-9ABA-5BC42A382DC0}" type="presParOf" srcId="{73330BE6-D0CA-4496-91ED-F44F940B38AF}" destId="{A3DF555C-41B8-4542-AF55-D8F8E635CC0D}" srcOrd="0" destOrd="0" presId="urn:microsoft.com/office/officeart/2016/7/layout/VerticalSolidActionList"/>
    <dgm:cxn modelId="{51BE6E7B-8CB8-4C9E-BAB8-41DEBED6E5E3}" type="presParOf" srcId="{73330BE6-D0CA-4496-91ED-F44F940B38AF}" destId="{BECD5FA4-9D5A-4CB0-90D4-7938F3CFCA9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F23C676-27F5-4897-9ECE-322D01C32A9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B233C0-C801-4F55-9FC6-CE5F8B9DB3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Health, resilience and wellbeing. </a:t>
          </a:r>
          <a:endParaRPr lang="en-US"/>
        </a:p>
      </dgm:t>
    </dgm:pt>
    <dgm:pt modelId="{4C5786AF-E36A-48C0-9532-06F4B5CC5DBD}" type="parTrans" cxnId="{4529E1BC-E3B0-4016-B212-43A4673CC97E}">
      <dgm:prSet/>
      <dgm:spPr/>
      <dgm:t>
        <a:bodyPr/>
        <a:lstStyle/>
        <a:p>
          <a:endParaRPr lang="en-US"/>
        </a:p>
      </dgm:t>
    </dgm:pt>
    <dgm:pt modelId="{FA872746-8E8F-4788-B6D6-F5274955ED00}" type="sibTrans" cxnId="{4529E1BC-E3B0-4016-B212-43A4673CC97E}">
      <dgm:prSet/>
      <dgm:spPr/>
      <dgm:t>
        <a:bodyPr/>
        <a:lstStyle/>
        <a:p>
          <a:endParaRPr lang="en-US"/>
        </a:p>
      </dgm:t>
    </dgm:pt>
    <dgm:pt modelId="{1FDD889B-64ED-4C2F-AC20-925A365CE8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Team work.</a:t>
          </a:r>
          <a:endParaRPr lang="en-US"/>
        </a:p>
      </dgm:t>
    </dgm:pt>
    <dgm:pt modelId="{D04CD27D-5CBD-448B-8A58-F7F713B16E77}" type="parTrans" cxnId="{E9CCA5F0-6615-4F5C-8380-D43F491A5881}">
      <dgm:prSet/>
      <dgm:spPr/>
      <dgm:t>
        <a:bodyPr/>
        <a:lstStyle/>
        <a:p>
          <a:endParaRPr lang="en-US"/>
        </a:p>
      </dgm:t>
    </dgm:pt>
    <dgm:pt modelId="{EDD4C7F3-9CEB-42F5-9F25-4C3F483E9FAB}" type="sibTrans" cxnId="{E9CCA5F0-6615-4F5C-8380-D43F491A5881}">
      <dgm:prSet/>
      <dgm:spPr/>
      <dgm:t>
        <a:bodyPr/>
        <a:lstStyle/>
        <a:p>
          <a:endParaRPr lang="en-US"/>
        </a:p>
      </dgm:t>
    </dgm:pt>
    <dgm:pt modelId="{49E5B5B3-8470-4F0D-AF54-C3D29DB0D8FE}" type="pres">
      <dgm:prSet presAssocID="{5F23C676-27F5-4897-9ECE-322D01C32A9E}" presName="root" presStyleCnt="0">
        <dgm:presLayoutVars>
          <dgm:dir/>
          <dgm:resizeHandles val="exact"/>
        </dgm:presLayoutVars>
      </dgm:prSet>
      <dgm:spPr/>
    </dgm:pt>
    <dgm:pt modelId="{B7505C2F-276A-43CE-89AE-F13D1D332B31}" type="pres">
      <dgm:prSet presAssocID="{C2B233C0-C801-4F55-9FC6-CE5F8B9DB330}" presName="compNode" presStyleCnt="0"/>
      <dgm:spPr/>
    </dgm:pt>
    <dgm:pt modelId="{F624E357-70DF-41CD-B23D-DD92D5527FFF}" type="pres">
      <dgm:prSet presAssocID="{C2B233C0-C801-4F55-9FC6-CE5F8B9DB33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0033481C-6163-4CF6-82C9-09C5B832129A}" type="pres">
      <dgm:prSet presAssocID="{C2B233C0-C801-4F55-9FC6-CE5F8B9DB330}" presName="spaceRect" presStyleCnt="0"/>
      <dgm:spPr/>
    </dgm:pt>
    <dgm:pt modelId="{ECB25573-4C0A-428B-8E64-BFC3E84B1342}" type="pres">
      <dgm:prSet presAssocID="{C2B233C0-C801-4F55-9FC6-CE5F8B9DB330}" presName="textRect" presStyleLbl="revTx" presStyleIdx="0" presStyleCnt="2">
        <dgm:presLayoutVars>
          <dgm:chMax val="1"/>
          <dgm:chPref val="1"/>
        </dgm:presLayoutVars>
      </dgm:prSet>
      <dgm:spPr/>
    </dgm:pt>
    <dgm:pt modelId="{A5B6175B-46B1-49ED-93DE-1ACA2E088BBB}" type="pres">
      <dgm:prSet presAssocID="{FA872746-8E8F-4788-B6D6-F5274955ED00}" presName="sibTrans" presStyleCnt="0"/>
      <dgm:spPr/>
    </dgm:pt>
    <dgm:pt modelId="{547C3AC7-BD18-4CD8-BEE5-5D4D33707E9C}" type="pres">
      <dgm:prSet presAssocID="{1FDD889B-64ED-4C2F-AC20-925A365CE859}" presName="compNode" presStyleCnt="0"/>
      <dgm:spPr/>
    </dgm:pt>
    <dgm:pt modelId="{DDF2781D-DAAB-4AB4-9FC8-2776CBBC5EB7}" type="pres">
      <dgm:prSet presAssocID="{1FDD889B-64ED-4C2F-AC20-925A365CE85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B3C0D01-7A07-4D29-BAAC-DC090AFB250E}" type="pres">
      <dgm:prSet presAssocID="{1FDD889B-64ED-4C2F-AC20-925A365CE859}" presName="spaceRect" presStyleCnt="0"/>
      <dgm:spPr/>
    </dgm:pt>
    <dgm:pt modelId="{D6C3FCCC-7C3E-45B2-A979-1190C04FA36D}" type="pres">
      <dgm:prSet presAssocID="{1FDD889B-64ED-4C2F-AC20-925A365CE85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AC52882-A1F1-47E4-8175-07184712A112}" type="presOf" srcId="{C2B233C0-C801-4F55-9FC6-CE5F8B9DB330}" destId="{ECB25573-4C0A-428B-8E64-BFC3E84B1342}" srcOrd="0" destOrd="0" presId="urn:microsoft.com/office/officeart/2018/2/layout/IconLabelList"/>
    <dgm:cxn modelId="{4529E1BC-E3B0-4016-B212-43A4673CC97E}" srcId="{5F23C676-27F5-4897-9ECE-322D01C32A9E}" destId="{C2B233C0-C801-4F55-9FC6-CE5F8B9DB330}" srcOrd="0" destOrd="0" parTransId="{4C5786AF-E36A-48C0-9532-06F4B5CC5DBD}" sibTransId="{FA872746-8E8F-4788-B6D6-F5274955ED00}"/>
    <dgm:cxn modelId="{F8FB88D2-6639-4CED-A5AE-68172A9AE9D5}" type="presOf" srcId="{5F23C676-27F5-4897-9ECE-322D01C32A9E}" destId="{49E5B5B3-8470-4F0D-AF54-C3D29DB0D8FE}" srcOrd="0" destOrd="0" presId="urn:microsoft.com/office/officeart/2018/2/layout/IconLabelList"/>
    <dgm:cxn modelId="{E9CCA5F0-6615-4F5C-8380-D43F491A5881}" srcId="{5F23C676-27F5-4897-9ECE-322D01C32A9E}" destId="{1FDD889B-64ED-4C2F-AC20-925A365CE859}" srcOrd="1" destOrd="0" parTransId="{D04CD27D-5CBD-448B-8A58-F7F713B16E77}" sibTransId="{EDD4C7F3-9CEB-42F5-9F25-4C3F483E9FAB}"/>
    <dgm:cxn modelId="{A1CDA2FC-2F6F-4B5B-813D-EFB66CC19D6E}" type="presOf" srcId="{1FDD889B-64ED-4C2F-AC20-925A365CE859}" destId="{D6C3FCCC-7C3E-45B2-A979-1190C04FA36D}" srcOrd="0" destOrd="0" presId="urn:microsoft.com/office/officeart/2018/2/layout/IconLabelList"/>
    <dgm:cxn modelId="{40C63FAC-617F-45D3-9E7E-7F83A07E8F50}" type="presParOf" srcId="{49E5B5B3-8470-4F0D-AF54-C3D29DB0D8FE}" destId="{B7505C2F-276A-43CE-89AE-F13D1D332B31}" srcOrd="0" destOrd="0" presId="urn:microsoft.com/office/officeart/2018/2/layout/IconLabelList"/>
    <dgm:cxn modelId="{BDA3897D-8337-4250-B3A4-FDC904EDA480}" type="presParOf" srcId="{B7505C2F-276A-43CE-89AE-F13D1D332B31}" destId="{F624E357-70DF-41CD-B23D-DD92D5527FFF}" srcOrd="0" destOrd="0" presId="urn:microsoft.com/office/officeart/2018/2/layout/IconLabelList"/>
    <dgm:cxn modelId="{DE91DAF1-907D-45B3-A0FD-5BAF09D234E0}" type="presParOf" srcId="{B7505C2F-276A-43CE-89AE-F13D1D332B31}" destId="{0033481C-6163-4CF6-82C9-09C5B832129A}" srcOrd="1" destOrd="0" presId="urn:microsoft.com/office/officeart/2018/2/layout/IconLabelList"/>
    <dgm:cxn modelId="{11D031AE-BC74-49C1-9E8A-F46CFD0423AE}" type="presParOf" srcId="{B7505C2F-276A-43CE-89AE-F13D1D332B31}" destId="{ECB25573-4C0A-428B-8E64-BFC3E84B1342}" srcOrd="2" destOrd="0" presId="urn:microsoft.com/office/officeart/2018/2/layout/IconLabelList"/>
    <dgm:cxn modelId="{0C25E0BE-878A-4DAC-A2FF-50EBDAE3ADC7}" type="presParOf" srcId="{49E5B5B3-8470-4F0D-AF54-C3D29DB0D8FE}" destId="{A5B6175B-46B1-49ED-93DE-1ACA2E088BBB}" srcOrd="1" destOrd="0" presId="urn:microsoft.com/office/officeart/2018/2/layout/IconLabelList"/>
    <dgm:cxn modelId="{7F520B5B-7A19-4A57-931B-DFB279E91B69}" type="presParOf" srcId="{49E5B5B3-8470-4F0D-AF54-C3D29DB0D8FE}" destId="{547C3AC7-BD18-4CD8-BEE5-5D4D33707E9C}" srcOrd="2" destOrd="0" presId="urn:microsoft.com/office/officeart/2018/2/layout/IconLabelList"/>
    <dgm:cxn modelId="{F4333F1D-DDB5-4A0D-89E9-8B6AD0B0FA93}" type="presParOf" srcId="{547C3AC7-BD18-4CD8-BEE5-5D4D33707E9C}" destId="{DDF2781D-DAAB-4AB4-9FC8-2776CBBC5EB7}" srcOrd="0" destOrd="0" presId="urn:microsoft.com/office/officeart/2018/2/layout/IconLabelList"/>
    <dgm:cxn modelId="{A04B9C61-4050-4121-9FF7-265B61069C7F}" type="presParOf" srcId="{547C3AC7-BD18-4CD8-BEE5-5D4D33707E9C}" destId="{6B3C0D01-7A07-4D29-BAAC-DC090AFB250E}" srcOrd="1" destOrd="0" presId="urn:microsoft.com/office/officeart/2018/2/layout/IconLabelList"/>
    <dgm:cxn modelId="{F8A4BE45-8B47-407A-8327-D69B5085E10B}" type="presParOf" srcId="{547C3AC7-BD18-4CD8-BEE5-5D4D33707E9C}" destId="{D6C3FCCC-7C3E-45B2-A979-1190C04FA36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1E38367-B91A-4719-8852-5B0CA1C1D4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42AA9DD-7E98-46F5-A080-190F14EB1BA3}">
      <dgm:prSet/>
      <dgm:spPr/>
      <dgm:t>
        <a:bodyPr/>
        <a:lstStyle/>
        <a:p>
          <a:r>
            <a:rPr lang="en-GB"/>
            <a:t>In groups focusing on either; </a:t>
          </a:r>
          <a:endParaRPr lang="en-US"/>
        </a:p>
      </dgm:t>
    </dgm:pt>
    <dgm:pt modelId="{B7898664-880F-41D9-97B5-DF6ACBF3742B}" type="parTrans" cxnId="{9A565830-CC46-42F2-BEA3-3F43263073F4}">
      <dgm:prSet/>
      <dgm:spPr/>
      <dgm:t>
        <a:bodyPr/>
        <a:lstStyle/>
        <a:p>
          <a:endParaRPr lang="en-US"/>
        </a:p>
      </dgm:t>
    </dgm:pt>
    <dgm:pt modelId="{0FABF27B-997D-4AEA-B0AD-99C5D0A8C5F3}" type="sibTrans" cxnId="{9A565830-CC46-42F2-BEA3-3F43263073F4}">
      <dgm:prSet/>
      <dgm:spPr/>
      <dgm:t>
        <a:bodyPr/>
        <a:lstStyle/>
        <a:p>
          <a:endParaRPr lang="en-US"/>
        </a:p>
      </dgm:t>
    </dgm:pt>
    <dgm:pt modelId="{2487458C-91C5-4D28-AE45-C8C0C95551F4}">
      <dgm:prSet/>
      <dgm:spPr/>
      <dgm:t>
        <a:bodyPr/>
        <a:lstStyle/>
        <a:p>
          <a:r>
            <a:rPr lang="en-GB"/>
            <a:t>Mental wellbeing </a:t>
          </a:r>
          <a:endParaRPr lang="en-US"/>
        </a:p>
      </dgm:t>
    </dgm:pt>
    <dgm:pt modelId="{038BE7BE-D488-4F24-B9B4-557995BD9B3E}" type="parTrans" cxnId="{9B3F9885-D9A4-40B6-A49E-C6372EDEC64C}">
      <dgm:prSet/>
      <dgm:spPr/>
      <dgm:t>
        <a:bodyPr/>
        <a:lstStyle/>
        <a:p>
          <a:endParaRPr lang="en-US"/>
        </a:p>
      </dgm:t>
    </dgm:pt>
    <dgm:pt modelId="{5205E7E6-1039-4BAA-83D3-5859CD69A196}" type="sibTrans" cxnId="{9B3F9885-D9A4-40B6-A49E-C6372EDEC64C}">
      <dgm:prSet/>
      <dgm:spPr/>
      <dgm:t>
        <a:bodyPr/>
        <a:lstStyle/>
        <a:p>
          <a:endParaRPr lang="en-US"/>
        </a:p>
      </dgm:t>
    </dgm:pt>
    <dgm:pt modelId="{B1983228-A66B-4B75-A404-6C22EB9E7A3B}">
      <dgm:prSet/>
      <dgm:spPr/>
      <dgm:t>
        <a:bodyPr/>
        <a:lstStyle/>
        <a:p>
          <a:r>
            <a:rPr lang="en-GB"/>
            <a:t>Physical wellbeing </a:t>
          </a:r>
          <a:endParaRPr lang="en-US"/>
        </a:p>
      </dgm:t>
    </dgm:pt>
    <dgm:pt modelId="{780AD198-246E-4AB9-8570-7E2FEE67E250}" type="parTrans" cxnId="{16F4E91A-CA37-4267-9349-9D154D966A2C}">
      <dgm:prSet/>
      <dgm:spPr/>
      <dgm:t>
        <a:bodyPr/>
        <a:lstStyle/>
        <a:p>
          <a:endParaRPr lang="en-US"/>
        </a:p>
      </dgm:t>
    </dgm:pt>
    <dgm:pt modelId="{D7B68F64-7AC5-4D89-9DA1-D3BE1A402973}" type="sibTrans" cxnId="{16F4E91A-CA37-4267-9349-9D154D966A2C}">
      <dgm:prSet/>
      <dgm:spPr/>
      <dgm:t>
        <a:bodyPr/>
        <a:lstStyle/>
        <a:p>
          <a:endParaRPr lang="en-US"/>
        </a:p>
      </dgm:t>
    </dgm:pt>
    <dgm:pt modelId="{EF0ADFD1-C7BF-4767-ABDA-4C5697E05E32}">
      <dgm:prSet/>
      <dgm:spPr/>
      <dgm:t>
        <a:bodyPr/>
        <a:lstStyle/>
        <a:p>
          <a:r>
            <a:rPr lang="en-GB"/>
            <a:t>Spiritual wellbeing </a:t>
          </a:r>
          <a:endParaRPr lang="en-US"/>
        </a:p>
      </dgm:t>
    </dgm:pt>
    <dgm:pt modelId="{CE2D0F29-7122-446B-AF59-13777560E30B}" type="parTrans" cxnId="{88104F7C-4E57-4318-8CC4-D2B4F5276382}">
      <dgm:prSet/>
      <dgm:spPr/>
      <dgm:t>
        <a:bodyPr/>
        <a:lstStyle/>
        <a:p>
          <a:endParaRPr lang="en-US"/>
        </a:p>
      </dgm:t>
    </dgm:pt>
    <dgm:pt modelId="{F97B846D-85A7-418C-970F-E40EC26CA450}" type="sibTrans" cxnId="{88104F7C-4E57-4318-8CC4-D2B4F5276382}">
      <dgm:prSet/>
      <dgm:spPr/>
      <dgm:t>
        <a:bodyPr/>
        <a:lstStyle/>
        <a:p>
          <a:endParaRPr lang="en-US"/>
        </a:p>
      </dgm:t>
    </dgm:pt>
    <dgm:pt modelId="{7CF2753E-F935-4B5D-A3C3-E2D511EBA0F5}">
      <dgm:prSet/>
      <dgm:spPr/>
      <dgm:t>
        <a:bodyPr/>
        <a:lstStyle/>
        <a:p>
          <a:r>
            <a:rPr lang="en-GB"/>
            <a:t>Create a presentation to present to the class regarding your chosen topic and how we can look after our wellbeing whilst at University.</a:t>
          </a:r>
          <a:endParaRPr lang="en-US"/>
        </a:p>
      </dgm:t>
    </dgm:pt>
    <dgm:pt modelId="{4D62983E-4D56-4747-9FB7-127EDFAD6E0D}" type="parTrans" cxnId="{0CA0D779-A92F-471E-8EAB-5900B457114D}">
      <dgm:prSet/>
      <dgm:spPr/>
      <dgm:t>
        <a:bodyPr/>
        <a:lstStyle/>
        <a:p>
          <a:endParaRPr lang="en-US"/>
        </a:p>
      </dgm:t>
    </dgm:pt>
    <dgm:pt modelId="{F824CCEE-B7F8-46A5-BEF2-98F0083EC1E8}" type="sibTrans" cxnId="{0CA0D779-A92F-471E-8EAB-5900B457114D}">
      <dgm:prSet/>
      <dgm:spPr/>
      <dgm:t>
        <a:bodyPr/>
        <a:lstStyle/>
        <a:p>
          <a:endParaRPr lang="en-US"/>
        </a:p>
      </dgm:t>
    </dgm:pt>
    <dgm:pt modelId="{5F2F2681-3650-425E-B812-908335BD41D9}" type="pres">
      <dgm:prSet presAssocID="{21E38367-B91A-4719-8852-5B0CA1C1D48B}" presName="root" presStyleCnt="0">
        <dgm:presLayoutVars>
          <dgm:dir/>
          <dgm:resizeHandles val="exact"/>
        </dgm:presLayoutVars>
      </dgm:prSet>
      <dgm:spPr/>
    </dgm:pt>
    <dgm:pt modelId="{D1E5E632-51F0-4AE4-A4F3-7F8E27663868}" type="pres">
      <dgm:prSet presAssocID="{142AA9DD-7E98-46F5-A080-190F14EB1BA3}" presName="compNode" presStyleCnt="0"/>
      <dgm:spPr/>
    </dgm:pt>
    <dgm:pt modelId="{90E74D82-7EBE-4AB7-83AB-09B3E0FB2DF3}" type="pres">
      <dgm:prSet presAssocID="{142AA9DD-7E98-46F5-A080-190F14EB1BA3}" presName="bgRect" presStyleLbl="bgShp" presStyleIdx="0" presStyleCnt="5"/>
      <dgm:spPr/>
    </dgm:pt>
    <dgm:pt modelId="{509CEEC7-5116-4BF2-A148-1A423F99F8CF}" type="pres">
      <dgm:prSet presAssocID="{142AA9DD-7E98-46F5-A080-190F14EB1BA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8E824CF-8B08-4F81-91A3-26E502D05255}" type="pres">
      <dgm:prSet presAssocID="{142AA9DD-7E98-46F5-A080-190F14EB1BA3}" presName="spaceRect" presStyleCnt="0"/>
      <dgm:spPr/>
    </dgm:pt>
    <dgm:pt modelId="{5A4F8D07-0F6B-4587-A67F-ECAFDA7C4950}" type="pres">
      <dgm:prSet presAssocID="{142AA9DD-7E98-46F5-A080-190F14EB1BA3}" presName="parTx" presStyleLbl="revTx" presStyleIdx="0" presStyleCnt="5">
        <dgm:presLayoutVars>
          <dgm:chMax val="0"/>
          <dgm:chPref val="0"/>
        </dgm:presLayoutVars>
      </dgm:prSet>
      <dgm:spPr/>
    </dgm:pt>
    <dgm:pt modelId="{62B6DE0A-CD58-463A-A316-387FB9E5B611}" type="pres">
      <dgm:prSet presAssocID="{0FABF27B-997D-4AEA-B0AD-99C5D0A8C5F3}" presName="sibTrans" presStyleCnt="0"/>
      <dgm:spPr/>
    </dgm:pt>
    <dgm:pt modelId="{B104C2F6-F365-4A42-88A1-E20DC895118D}" type="pres">
      <dgm:prSet presAssocID="{2487458C-91C5-4D28-AE45-C8C0C95551F4}" presName="compNode" presStyleCnt="0"/>
      <dgm:spPr/>
    </dgm:pt>
    <dgm:pt modelId="{0A0E8299-A483-4AA0-B7A3-F5C8B0ED2C28}" type="pres">
      <dgm:prSet presAssocID="{2487458C-91C5-4D28-AE45-C8C0C95551F4}" presName="bgRect" presStyleLbl="bgShp" presStyleIdx="1" presStyleCnt="5"/>
      <dgm:spPr/>
    </dgm:pt>
    <dgm:pt modelId="{C585FD4F-2E90-4DF1-AD47-4EB04A216CCE}" type="pres">
      <dgm:prSet presAssocID="{2487458C-91C5-4D28-AE45-C8C0C95551F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BF7321B-F062-46F1-A279-4A15667BD272}" type="pres">
      <dgm:prSet presAssocID="{2487458C-91C5-4D28-AE45-C8C0C95551F4}" presName="spaceRect" presStyleCnt="0"/>
      <dgm:spPr/>
    </dgm:pt>
    <dgm:pt modelId="{62DFD644-C83F-40E2-AF45-8BDD7F170827}" type="pres">
      <dgm:prSet presAssocID="{2487458C-91C5-4D28-AE45-C8C0C95551F4}" presName="parTx" presStyleLbl="revTx" presStyleIdx="1" presStyleCnt="5">
        <dgm:presLayoutVars>
          <dgm:chMax val="0"/>
          <dgm:chPref val="0"/>
        </dgm:presLayoutVars>
      </dgm:prSet>
      <dgm:spPr/>
    </dgm:pt>
    <dgm:pt modelId="{5A358FB1-EB1A-4EFE-BE48-E1D1B685352E}" type="pres">
      <dgm:prSet presAssocID="{5205E7E6-1039-4BAA-83D3-5859CD69A196}" presName="sibTrans" presStyleCnt="0"/>
      <dgm:spPr/>
    </dgm:pt>
    <dgm:pt modelId="{C40F63BF-B5FE-4BB5-B0FD-DD1376388183}" type="pres">
      <dgm:prSet presAssocID="{B1983228-A66B-4B75-A404-6C22EB9E7A3B}" presName="compNode" presStyleCnt="0"/>
      <dgm:spPr/>
    </dgm:pt>
    <dgm:pt modelId="{05821166-74D0-400D-9D86-677DC6947470}" type="pres">
      <dgm:prSet presAssocID="{B1983228-A66B-4B75-A404-6C22EB9E7A3B}" presName="bgRect" presStyleLbl="bgShp" presStyleIdx="2" presStyleCnt="5"/>
      <dgm:spPr/>
    </dgm:pt>
    <dgm:pt modelId="{45CC7384-3367-447C-A4D6-F1AACA5A8325}" type="pres">
      <dgm:prSet presAssocID="{B1983228-A66B-4B75-A404-6C22EB9E7A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26897BEF-F23E-4875-8CF1-63F7AE83EBC5}" type="pres">
      <dgm:prSet presAssocID="{B1983228-A66B-4B75-A404-6C22EB9E7A3B}" presName="spaceRect" presStyleCnt="0"/>
      <dgm:spPr/>
    </dgm:pt>
    <dgm:pt modelId="{ADB3CB54-E41C-4C12-8203-5507A2BDD4C5}" type="pres">
      <dgm:prSet presAssocID="{B1983228-A66B-4B75-A404-6C22EB9E7A3B}" presName="parTx" presStyleLbl="revTx" presStyleIdx="2" presStyleCnt="5">
        <dgm:presLayoutVars>
          <dgm:chMax val="0"/>
          <dgm:chPref val="0"/>
        </dgm:presLayoutVars>
      </dgm:prSet>
      <dgm:spPr/>
    </dgm:pt>
    <dgm:pt modelId="{C9FC836E-6240-4533-96F4-16964CEE3830}" type="pres">
      <dgm:prSet presAssocID="{D7B68F64-7AC5-4D89-9DA1-D3BE1A402973}" presName="sibTrans" presStyleCnt="0"/>
      <dgm:spPr/>
    </dgm:pt>
    <dgm:pt modelId="{74969D5D-5162-4F40-A424-5857A8986FE3}" type="pres">
      <dgm:prSet presAssocID="{EF0ADFD1-C7BF-4767-ABDA-4C5697E05E32}" presName="compNode" presStyleCnt="0"/>
      <dgm:spPr/>
    </dgm:pt>
    <dgm:pt modelId="{3CF2D0A4-34B0-4D2A-835F-7D1646D992D9}" type="pres">
      <dgm:prSet presAssocID="{EF0ADFD1-C7BF-4767-ABDA-4C5697E05E32}" presName="bgRect" presStyleLbl="bgShp" presStyleIdx="3" presStyleCnt="5"/>
      <dgm:spPr/>
    </dgm:pt>
    <dgm:pt modelId="{172E5B55-BFC9-45D1-8A11-A47C1BBD0460}" type="pres">
      <dgm:prSet presAssocID="{EF0ADFD1-C7BF-4767-ABDA-4C5697E05E3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62C7DC8C-C465-4115-879B-279EB125C054}" type="pres">
      <dgm:prSet presAssocID="{EF0ADFD1-C7BF-4767-ABDA-4C5697E05E32}" presName="spaceRect" presStyleCnt="0"/>
      <dgm:spPr/>
    </dgm:pt>
    <dgm:pt modelId="{AE97B705-0412-4B22-8C67-E2D75D364586}" type="pres">
      <dgm:prSet presAssocID="{EF0ADFD1-C7BF-4767-ABDA-4C5697E05E32}" presName="parTx" presStyleLbl="revTx" presStyleIdx="3" presStyleCnt="5">
        <dgm:presLayoutVars>
          <dgm:chMax val="0"/>
          <dgm:chPref val="0"/>
        </dgm:presLayoutVars>
      </dgm:prSet>
      <dgm:spPr/>
    </dgm:pt>
    <dgm:pt modelId="{563471BF-F725-498B-B7C1-B066D6640809}" type="pres">
      <dgm:prSet presAssocID="{F97B846D-85A7-418C-970F-E40EC26CA450}" presName="sibTrans" presStyleCnt="0"/>
      <dgm:spPr/>
    </dgm:pt>
    <dgm:pt modelId="{E866D162-402D-4C8D-89CD-1916CC1E337C}" type="pres">
      <dgm:prSet presAssocID="{7CF2753E-F935-4B5D-A3C3-E2D511EBA0F5}" presName="compNode" presStyleCnt="0"/>
      <dgm:spPr/>
    </dgm:pt>
    <dgm:pt modelId="{8A82F25F-3357-42D7-B161-E8831CA0BE30}" type="pres">
      <dgm:prSet presAssocID="{7CF2753E-F935-4B5D-A3C3-E2D511EBA0F5}" presName="bgRect" presStyleLbl="bgShp" presStyleIdx="4" presStyleCnt="5"/>
      <dgm:spPr/>
    </dgm:pt>
    <dgm:pt modelId="{3744FA81-0783-428C-8D37-C27F83573C73}" type="pres">
      <dgm:prSet presAssocID="{7CF2753E-F935-4B5D-A3C3-E2D511EBA0F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0634620-0E78-4068-AF14-D451AB9DE078}" type="pres">
      <dgm:prSet presAssocID="{7CF2753E-F935-4B5D-A3C3-E2D511EBA0F5}" presName="spaceRect" presStyleCnt="0"/>
      <dgm:spPr/>
    </dgm:pt>
    <dgm:pt modelId="{5C42C994-827D-4570-B12C-768E41B9650B}" type="pres">
      <dgm:prSet presAssocID="{7CF2753E-F935-4B5D-A3C3-E2D511EBA0F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7159017-AF22-4257-A4F3-5D339A2285CD}" type="presOf" srcId="{21E38367-B91A-4719-8852-5B0CA1C1D48B}" destId="{5F2F2681-3650-425E-B812-908335BD41D9}" srcOrd="0" destOrd="0" presId="urn:microsoft.com/office/officeart/2018/2/layout/IconVerticalSolidList"/>
    <dgm:cxn modelId="{16F4E91A-CA37-4267-9349-9D154D966A2C}" srcId="{21E38367-B91A-4719-8852-5B0CA1C1D48B}" destId="{B1983228-A66B-4B75-A404-6C22EB9E7A3B}" srcOrd="2" destOrd="0" parTransId="{780AD198-246E-4AB9-8570-7E2FEE67E250}" sibTransId="{D7B68F64-7AC5-4D89-9DA1-D3BE1A402973}"/>
    <dgm:cxn modelId="{9A565830-CC46-42F2-BEA3-3F43263073F4}" srcId="{21E38367-B91A-4719-8852-5B0CA1C1D48B}" destId="{142AA9DD-7E98-46F5-A080-190F14EB1BA3}" srcOrd="0" destOrd="0" parTransId="{B7898664-880F-41D9-97B5-DF6ACBF3742B}" sibTransId="{0FABF27B-997D-4AEA-B0AD-99C5D0A8C5F3}"/>
    <dgm:cxn modelId="{E45D756B-0BA0-4161-850B-44FB57E97468}" type="presOf" srcId="{B1983228-A66B-4B75-A404-6C22EB9E7A3B}" destId="{ADB3CB54-E41C-4C12-8203-5507A2BDD4C5}" srcOrd="0" destOrd="0" presId="urn:microsoft.com/office/officeart/2018/2/layout/IconVerticalSolidList"/>
    <dgm:cxn modelId="{0CA0D779-A92F-471E-8EAB-5900B457114D}" srcId="{21E38367-B91A-4719-8852-5B0CA1C1D48B}" destId="{7CF2753E-F935-4B5D-A3C3-E2D511EBA0F5}" srcOrd="4" destOrd="0" parTransId="{4D62983E-4D56-4747-9FB7-127EDFAD6E0D}" sibTransId="{F824CCEE-B7F8-46A5-BEF2-98F0083EC1E8}"/>
    <dgm:cxn modelId="{88104F7C-4E57-4318-8CC4-D2B4F5276382}" srcId="{21E38367-B91A-4719-8852-5B0CA1C1D48B}" destId="{EF0ADFD1-C7BF-4767-ABDA-4C5697E05E32}" srcOrd="3" destOrd="0" parTransId="{CE2D0F29-7122-446B-AF59-13777560E30B}" sibTransId="{F97B846D-85A7-418C-970F-E40EC26CA450}"/>
    <dgm:cxn modelId="{ED80EE84-C0AB-42CA-BE1F-80C049A9BB80}" type="presOf" srcId="{EF0ADFD1-C7BF-4767-ABDA-4C5697E05E32}" destId="{AE97B705-0412-4B22-8C67-E2D75D364586}" srcOrd="0" destOrd="0" presId="urn:microsoft.com/office/officeart/2018/2/layout/IconVerticalSolidList"/>
    <dgm:cxn modelId="{9B3F9885-D9A4-40B6-A49E-C6372EDEC64C}" srcId="{21E38367-B91A-4719-8852-5B0CA1C1D48B}" destId="{2487458C-91C5-4D28-AE45-C8C0C95551F4}" srcOrd="1" destOrd="0" parTransId="{038BE7BE-D488-4F24-B9B4-557995BD9B3E}" sibTransId="{5205E7E6-1039-4BAA-83D3-5859CD69A196}"/>
    <dgm:cxn modelId="{7613AAC1-BDF2-46B5-A523-BD4F2386DABB}" type="presOf" srcId="{7CF2753E-F935-4B5D-A3C3-E2D511EBA0F5}" destId="{5C42C994-827D-4570-B12C-768E41B9650B}" srcOrd="0" destOrd="0" presId="urn:microsoft.com/office/officeart/2018/2/layout/IconVerticalSolidList"/>
    <dgm:cxn modelId="{B6D02BEB-9D8D-41A1-975F-BBEBDB5A509F}" type="presOf" srcId="{142AA9DD-7E98-46F5-A080-190F14EB1BA3}" destId="{5A4F8D07-0F6B-4587-A67F-ECAFDA7C4950}" srcOrd="0" destOrd="0" presId="urn:microsoft.com/office/officeart/2018/2/layout/IconVerticalSolidList"/>
    <dgm:cxn modelId="{EB8F80F2-6D4C-4D03-B99E-4A5F857741C3}" type="presOf" srcId="{2487458C-91C5-4D28-AE45-C8C0C95551F4}" destId="{62DFD644-C83F-40E2-AF45-8BDD7F170827}" srcOrd="0" destOrd="0" presId="urn:microsoft.com/office/officeart/2018/2/layout/IconVerticalSolidList"/>
    <dgm:cxn modelId="{0AB19A38-47F5-4B0B-B975-ED45417C5E31}" type="presParOf" srcId="{5F2F2681-3650-425E-B812-908335BD41D9}" destId="{D1E5E632-51F0-4AE4-A4F3-7F8E27663868}" srcOrd="0" destOrd="0" presId="urn:microsoft.com/office/officeart/2018/2/layout/IconVerticalSolidList"/>
    <dgm:cxn modelId="{09328261-8A87-4F98-B0CF-1664144F6D6A}" type="presParOf" srcId="{D1E5E632-51F0-4AE4-A4F3-7F8E27663868}" destId="{90E74D82-7EBE-4AB7-83AB-09B3E0FB2DF3}" srcOrd="0" destOrd="0" presId="urn:microsoft.com/office/officeart/2018/2/layout/IconVerticalSolidList"/>
    <dgm:cxn modelId="{CD4C3ECA-F13F-40E3-9DC7-B3DC500EE2E3}" type="presParOf" srcId="{D1E5E632-51F0-4AE4-A4F3-7F8E27663868}" destId="{509CEEC7-5116-4BF2-A148-1A423F99F8CF}" srcOrd="1" destOrd="0" presId="urn:microsoft.com/office/officeart/2018/2/layout/IconVerticalSolidList"/>
    <dgm:cxn modelId="{8445370C-12BE-4EFD-9DDA-3BBD06EC2FC5}" type="presParOf" srcId="{D1E5E632-51F0-4AE4-A4F3-7F8E27663868}" destId="{E8E824CF-8B08-4F81-91A3-26E502D05255}" srcOrd="2" destOrd="0" presId="urn:microsoft.com/office/officeart/2018/2/layout/IconVerticalSolidList"/>
    <dgm:cxn modelId="{D338FCC3-0464-4700-B400-C11D6820616C}" type="presParOf" srcId="{D1E5E632-51F0-4AE4-A4F3-7F8E27663868}" destId="{5A4F8D07-0F6B-4587-A67F-ECAFDA7C4950}" srcOrd="3" destOrd="0" presId="urn:microsoft.com/office/officeart/2018/2/layout/IconVerticalSolidList"/>
    <dgm:cxn modelId="{75BB8AA0-2A8F-49CC-AA8A-8E9A8CBFEDC0}" type="presParOf" srcId="{5F2F2681-3650-425E-B812-908335BD41D9}" destId="{62B6DE0A-CD58-463A-A316-387FB9E5B611}" srcOrd="1" destOrd="0" presId="urn:microsoft.com/office/officeart/2018/2/layout/IconVerticalSolidList"/>
    <dgm:cxn modelId="{8A0FBE87-6EF1-421B-A678-42D4AB7AFBF8}" type="presParOf" srcId="{5F2F2681-3650-425E-B812-908335BD41D9}" destId="{B104C2F6-F365-4A42-88A1-E20DC895118D}" srcOrd="2" destOrd="0" presId="urn:microsoft.com/office/officeart/2018/2/layout/IconVerticalSolidList"/>
    <dgm:cxn modelId="{BDA23A59-6401-49D8-84BA-C6E8184A6114}" type="presParOf" srcId="{B104C2F6-F365-4A42-88A1-E20DC895118D}" destId="{0A0E8299-A483-4AA0-B7A3-F5C8B0ED2C28}" srcOrd="0" destOrd="0" presId="urn:microsoft.com/office/officeart/2018/2/layout/IconVerticalSolidList"/>
    <dgm:cxn modelId="{CE9444E4-1ED3-423A-9715-B1B66C4B076A}" type="presParOf" srcId="{B104C2F6-F365-4A42-88A1-E20DC895118D}" destId="{C585FD4F-2E90-4DF1-AD47-4EB04A216CCE}" srcOrd="1" destOrd="0" presId="urn:microsoft.com/office/officeart/2018/2/layout/IconVerticalSolidList"/>
    <dgm:cxn modelId="{B8B1BFB7-8107-4823-9FC7-B5D60D77CC76}" type="presParOf" srcId="{B104C2F6-F365-4A42-88A1-E20DC895118D}" destId="{8BF7321B-F062-46F1-A279-4A15667BD272}" srcOrd="2" destOrd="0" presId="urn:microsoft.com/office/officeart/2018/2/layout/IconVerticalSolidList"/>
    <dgm:cxn modelId="{0E618ED2-1CD7-4FF0-B150-D1CAE8A37AE0}" type="presParOf" srcId="{B104C2F6-F365-4A42-88A1-E20DC895118D}" destId="{62DFD644-C83F-40E2-AF45-8BDD7F170827}" srcOrd="3" destOrd="0" presId="urn:microsoft.com/office/officeart/2018/2/layout/IconVerticalSolidList"/>
    <dgm:cxn modelId="{C21386A2-8B8D-49D3-8342-9F9F81851A02}" type="presParOf" srcId="{5F2F2681-3650-425E-B812-908335BD41D9}" destId="{5A358FB1-EB1A-4EFE-BE48-E1D1B685352E}" srcOrd="3" destOrd="0" presId="urn:microsoft.com/office/officeart/2018/2/layout/IconVerticalSolidList"/>
    <dgm:cxn modelId="{0D0EFB47-C675-44C3-81E2-6E0963A8B1F9}" type="presParOf" srcId="{5F2F2681-3650-425E-B812-908335BD41D9}" destId="{C40F63BF-B5FE-4BB5-B0FD-DD1376388183}" srcOrd="4" destOrd="0" presId="urn:microsoft.com/office/officeart/2018/2/layout/IconVerticalSolidList"/>
    <dgm:cxn modelId="{319B58A6-9986-4E77-8B7C-31BB0623E453}" type="presParOf" srcId="{C40F63BF-B5FE-4BB5-B0FD-DD1376388183}" destId="{05821166-74D0-400D-9D86-677DC6947470}" srcOrd="0" destOrd="0" presId="urn:microsoft.com/office/officeart/2018/2/layout/IconVerticalSolidList"/>
    <dgm:cxn modelId="{051DD7A8-DD76-450F-A7FA-0C3101395DB6}" type="presParOf" srcId="{C40F63BF-B5FE-4BB5-B0FD-DD1376388183}" destId="{45CC7384-3367-447C-A4D6-F1AACA5A8325}" srcOrd="1" destOrd="0" presId="urn:microsoft.com/office/officeart/2018/2/layout/IconVerticalSolidList"/>
    <dgm:cxn modelId="{8DB9DB94-DDD2-42E4-BF33-3B38EFFAB251}" type="presParOf" srcId="{C40F63BF-B5FE-4BB5-B0FD-DD1376388183}" destId="{26897BEF-F23E-4875-8CF1-63F7AE83EBC5}" srcOrd="2" destOrd="0" presId="urn:microsoft.com/office/officeart/2018/2/layout/IconVerticalSolidList"/>
    <dgm:cxn modelId="{AE86B2A4-0296-4A6B-9F1E-03B147570557}" type="presParOf" srcId="{C40F63BF-B5FE-4BB5-B0FD-DD1376388183}" destId="{ADB3CB54-E41C-4C12-8203-5507A2BDD4C5}" srcOrd="3" destOrd="0" presId="urn:microsoft.com/office/officeart/2018/2/layout/IconVerticalSolidList"/>
    <dgm:cxn modelId="{59101F8B-E03D-481E-AC64-11EB57221E67}" type="presParOf" srcId="{5F2F2681-3650-425E-B812-908335BD41D9}" destId="{C9FC836E-6240-4533-96F4-16964CEE3830}" srcOrd="5" destOrd="0" presId="urn:microsoft.com/office/officeart/2018/2/layout/IconVerticalSolidList"/>
    <dgm:cxn modelId="{24D10D81-077E-4C83-BA9A-BC0A8F6672FF}" type="presParOf" srcId="{5F2F2681-3650-425E-B812-908335BD41D9}" destId="{74969D5D-5162-4F40-A424-5857A8986FE3}" srcOrd="6" destOrd="0" presId="urn:microsoft.com/office/officeart/2018/2/layout/IconVerticalSolidList"/>
    <dgm:cxn modelId="{9F9C7686-6E16-4263-9FBA-496EE56C4353}" type="presParOf" srcId="{74969D5D-5162-4F40-A424-5857A8986FE3}" destId="{3CF2D0A4-34B0-4D2A-835F-7D1646D992D9}" srcOrd="0" destOrd="0" presId="urn:microsoft.com/office/officeart/2018/2/layout/IconVerticalSolidList"/>
    <dgm:cxn modelId="{51BBBF43-6D0F-43D9-B681-045E68F266D1}" type="presParOf" srcId="{74969D5D-5162-4F40-A424-5857A8986FE3}" destId="{172E5B55-BFC9-45D1-8A11-A47C1BBD0460}" srcOrd="1" destOrd="0" presId="urn:microsoft.com/office/officeart/2018/2/layout/IconVerticalSolidList"/>
    <dgm:cxn modelId="{BF8CAA14-2402-4ABA-B918-090B660D0F20}" type="presParOf" srcId="{74969D5D-5162-4F40-A424-5857A8986FE3}" destId="{62C7DC8C-C465-4115-879B-279EB125C054}" srcOrd="2" destOrd="0" presId="urn:microsoft.com/office/officeart/2018/2/layout/IconVerticalSolidList"/>
    <dgm:cxn modelId="{5618D135-B90F-40B2-B570-B022116E525A}" type="presParOf" srcId="{74969D5D-5162-4F40-A424-5857A8986FE3}" destId="{AE97B705-0412-4B22-8C67-E2D75D364586}" srcOrd="3" destOrd="0" presId="urn:microsoft.com/office/officeart/2018/2/layout/IconVerticalSolidList"/>
    <dgm:cxn modelId="{8D46529C-17FA-457A-8E96-9F1F344739BB}" type="presParOf" srcId="{5F2F2681-3650-425E-B812-908335BD41D9}" destId="{563471BF-F725-498B-B7C1-B066D6640809}" srcOrd="7" destOrd="0" presId="urn:microsoft.com/office/officeart/2018/2/layout/IconVerticalSolidList"/>
    <dgm:cxn modelId="{34AD6EFD-F600-415A-9A19-61627D22D951}" type="presParOf" srcId="{5F2F2681-3650-425E-B812-908335BD41D9}" destId="{E866D162-402D-4C8D-89CD-1916CC1E337C}" srcOrd="8" destOrd="0" presId="urn:microsoft.com/office/officeart/2018/2/layout/IconVerticalSolidList"/>
    <dgm:cxn modelId="{B871C802-AD93-4F5F-BEF6-1361838CDAF7}" type="presParOf" srcId="{E866D162-402D-4C8D-89CD-1916CC1E337C}" destId="{8A82F25F-3357-42D7-B161-E8831CA0BE30}" srcOrd="0" destOrd="0" presId="urn:microsoft.com/office/officeart/2018/2/layout/IconVerticalSolidList"/>
    <dgm:cxn modelId="{67CBCDDC-81FB-4C16-9DC5-B0175B5FE4B4}" type="presParOf" srcId="{E866D162-402D-4C8D-89CD-1916CC1E337C}" destId="{3744FA81-0783-428C-8D37-C27F83573C73}" srcOrd="1" destOrd="0" presId="urn:microsoft.com/office/officeart/2018/2/layout/IconVerticalSolidList"/>
    <dgm:cxn modelId="{BD1F8CD1-91EC-46E1-930E-A4A2AB2EAA7A}" type="presParOf" srcId="{E866D162-402D-4C8D-89CD-1916CC1E337C}" destId="{C0634620-0E78-4068-AF14-D451AB9DE078}" srcOrd="2" destOrd="0" presId="urn:microsoft.com/office/officeart/2018/2/layout/IconVerticalSolidList"/>
    <dgm:cxn modelId="{A4ABA099-666C-41F1-8CB2-E2754F80E652}" type="presParOf" srcId="{E866D162-402D-4C8D-89CD-1916CC1E337C}" destId="{5C42C994-827D-4570-B12C-768E41B965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AF1967-C204-4E14-82E7-CE0767F5D6E5}">
      <dsp:nvSpPr>
        <dsp:cNvPr id="0" name=""/>
        <dsp:cNvSpPr/>
      </dsp:nvSpPr>
      <dsp:spPr>
        <a:xfrm>
          <a:off x="0" y="3768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D3F7D4-8B1D-492E-BD06-C9338B0E11E5}">
      <dsp:nvSpPr>
        <dsp:cNvPr id="0" name=""/>
        <dsp:cNvSpPr/>
      </dsp:nvSpPr>
      <dsp:spPr>
        <a:xfrm>
          <a:off x="242789" y="184355"/>
          <a:ext cx="441434" cy="4414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2EC30-198E-4180-9A24-DFD4F27E8ACD}">
      <dsp:nvSpPr>
        <dsp:cNvPr id="0" name=""/>
        <dsp:cNvSpPr/>
      </dsp:nvSpPr>
      <dsp:spPr>
        <a:xfrm>
          <a:off x="927013" y="3768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objectives. </a:t>
          </a:r>
          <a:endParaRPr lang="en-US" sz="1900" kern="1200"/>
        </a:p>
      </dsp:txBody>
      <dsp:txXfrm>
        <a:off x="927013" y="3768"/>
        <a:ext cx="5765800" cy="802608"/>
      </dsp:txXfrm>
    </dsp:sp>
    <dsp:sp modelId="{D727F928-9A12-4DD7-93AE-C663A25C9715}">
      <dsp:nvSpPr>
        <dsp:cNvPr id="0" name=""/>
        <dsp:cNvSpPr/>
      </dsp:nvSpPr>
      <dsp:spPr>
        <a:xfrm>
          <a:off x="0" y="1007029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FCBA-5D54-471B-8509-1236E4C53BAA}">
      <dsp:nvSpPr>
        <dsp:cNvPr id="0" name=""/>
        <dsp:cNvSpPr/>
      </dsp:nvSpPr>
      <dsp:spPr>
        <a:xfrm>
          <a:off x="242789" y="1187616"/>
          <a:ext cx="441434" cy="4414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97DD6-57CE-4DB9-9950-0CC0A7519BD0}">
      <dsp:nvSpPr>
        <dsp:cNvPr id="0" name=""/>
        <dsp:cNvSpPr/>
      </dsp:nvSpPr>
      <dsp:spPr>
        <a:xfrm>
          <a:off x="927013" y="1007029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assignment. </a:t>
          </a:r>
          <a:endParaRPr lang="en-US" sz="1900" kern="1200"/>
        </a:p>
      </dsp:txBody>
      <dsp:txXfrm>
        <a:off x="927013" y="1007029"/>
        <a:ext cx="5765800" cy="802608"/>
      </dsp:txXfrm>
    </dsp:sp>
    <dsp:sp modelId="{7D465D6C-B013-4341-97BC-C000ED023FA7}">
      <dsp:nvSpPr>
        <dsp:cNvPr id="0" name=""/>
        <dsp:cNvSpPr/>
      </dsp:nvSpPr>
      <dsp:spPr>
        <a:xfrm>
          <a:off x="0" y="2010290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362D3-6F72-4BD3-AD4B-1395A51D4546}">
      <dsp:nvSpPr>
        <dsp:cNvPr id="0" name=""/>
        <dsp:cNvSpPr/>
      </dsp:nvSpPr>
      <dsp:spPr>
        <a:xfrm>
          <a:off x="242789" y="2190877"/>
          <a:ext cx="441434" cy="4414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7FEAE-83F0-4AED-84E1-1B86D70BE2C6}">
      <dsp:nvSpPr>
        <dsp:cNvPr id="0" name=""/>
        <dsp:cNvSpPr/>
      </dsp:nvSpPr>
      <dsp:spPr>
        <a:xfrm>
          <a:off x="927013" y="2010290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format it? </a:t>
          </a:r>
          <a:endParaRPr lang="en-US" sz="1900" kern="1200"/>
        </a:p>
      </dsp:txBody>
      <dsp:txXfrm>
        <a:off x="927013" y="2010290"/>
        <a:ext cx="5765800" cy="802608"/>
      </dsp:txXfrm>
    </dsp:sp>
    <dsp:sp modelId="{27466C58-7B18-44BE-B694-ADF816F77722}">
      <dsp:nvSpPr>
        <dsp:cNvPr id="0" name=""/>
        <dsp:cNvSpPr/>
      </dsp:nvSpPr>
      <dsp:spPr>
        <a:xfrm>
          <a:off x="0" y="3013551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8B996-0B82-4C1A-9AC9-A91916203011}">
      <dsp:nvSpPr>
        <dsp:cNvPr id="0" name=""/>
        <dsp:cNvSpPr/>
      </dsp:nvSpPr>
      <dsp:spPr>
        <a:xfrm>
          <a:off x="242789" y="3194138"/>
          <a:ext cx="441434" cy="4414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C0307-E842-4A17-A855-1920930682BB}">
      <dsp:nvSpPr>
        <dsp:cNvPr id="0" name=""/>
        <dsp:cNvSpPr/>
      </dsp:nvSpPr>
      <dsp:spPr>
        <a:xfrm>
          <a:off x="927013" y="3013551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to include? </a:t>
          </a:r>
          <a:endParaRPr lang="en-US" sz="1900" kern="1200"/>
        </a:p>
      </dsp:txBody>
      <dsp:txXfrm>
        <a:off x="927013" y="3013551"/>
        <a:ext cx="5765800" cy="802608"/>
      </dsp:txXfrm>
    </dsp:sp>
    <dsp:sp modelId="{1FB85A59-DBA9-48CE-B655-084C0EEC86CF}">
      <dsp:nvSpPr>
        <dsp:cNvPr id="0" name=""/>
        <dsp:cNvSpPr/>
      </dsp:nvSpPr>
      <dsp:spPr>
        <a:xfrm>
          <a:off x="0" y="4016812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5685B-9E34-447F-A54B-D404B4674DDF}">
      <dsp:nvSpPr>
        <dsp:cNvPr id="0" name=""/>
        <dsp:cNvSpPr/>
      </dsp:nvSpPr>
      <dsp:spPr>
        <a:xfrm>
          <a:off x="242789" y="4197399"/>
          <a:ext cx="441434" cy="4414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76186-6692-432A-B131-6DB0B3C39A36}">
      <dsp:nvSpPr>
        <dsp:cNvPr id="0" name=""/>
        <dsp:cNvSpPr/>
      </dsp:nvSpPr>
      <dsp:spPr>
        <a:xfrm>
          <a:off x="927013" y="4016812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Important information. </a:t>
          </a:r>
          <a:endParaRPr lang="en-US" sz="1900" kern="1200"/>
        </a:p>
      </dsp:txBody>
      <dsp:txXfrm>
        <a:off x="927013" y="4016812"/>
        <a:ext cx="5765800" cy="8026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C5345-F53D-4FF9-85B0-3247D4362088}">
      <dsp:nvSpPr>
        <dsp:cNvPr id="0" name=""/>
        <dsp:cNvSpPr/>
      </dsp:nvSpPr>
      <dsp:spPr>
        <a:xfrm>
          <a:off x="0" y="203354"/>
          <a:ext cx="6692813" cy="2162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aim of today’s session is to discuss the first assignment. </a:t>
          </a:r>
          <a:endParaRPr lang="en-US" sz="3200" kern="1200"/>
        </a:p>
      </dsp:txBody>
      <dsp:txXfrm>
        <a:off x="105548" y="308902"/>
        <a:ext cx="6481717" cy="1951064"/>
      </dsp:txXfrm>
    </dsp:sp>
    <dsp:sp modelId="{6C4261E3-BCEA-4282-AF31-298574EBC30C}">
      <dsp:nvSpPr>
        <dsp:cNvPr id="0" name=""/>
        <dsp:cNvSpPr/>
      </dsp:nvSpPr>
      <dsp:spPr>
        <a:xfrm>
          <a:off x="0" y="2457675"/>
          <a:ext cx="6692813" cy="216216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By the end of today’s session students should be able to demonstrate their understanding of their first assignment. </a:t>
          </a:r>
          <a:endParaRPr lang="en-US" sz="3200" kern="1200"/>
        </a:p>
      </dsp:txBody>
      <dsp:txXfrm>
        <a:off x="105548" y="2563223"/>
        <a:ext cx="6481717" cy="19510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B000D-08EC-4707-B765-5669437C5CD3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35C55-899A-4B38-AF1F-029B16728354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B0841-F93C-437A-94DB-058E3B9A8EA9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Referencing; </a:t>
          </a:r>
          <a:endParaRPr lang="en-US" sz="2200" kern="1200"/>
        </a:p>
      </dsp:txBody>
      <dsp:txXfrm>
        <a:off x="1171823" y="2001"/>
        <a:ext cx="5520990" cy="1014565"/>
      </dsp:txXfrm>
    </dsp:sp>
    <dsp:sp modelId="{5BD4B763-3339-4582-B357-F67CAEC60754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7F421-3B19-4018-8D4F-A6E3907294EB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80AD5-4952-43B0-B575-5F4B33DEA284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it? </a:t>
          </a:r>
          <a:endParaRPr lang="en-US" sz="2200" kern="1200"/>
        </a:p>
      </dsp:txBody>
      <dsp:txXfrm>
        <a:off x="1171823" y="1270208"/>
        <a:ext cx="5520990" cy="1014565"/>
      </dsp:txXfrm>
    </dsp:sp>
    <dsp:sp modelId="{41936DE0-EACE-4982-B054-463DCCABAB8D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8483F6-EFEC-4F49-A716-9924763D0156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4EA6D-623C-4A38-8A7A-8EEB01DDF3D3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 we do it? </a:t>
          </a:r>
          <a:endParaRPr lang="en-US" sz="2200" kern="1200"/>
        </a:p>
      </dsp:txBody>
      <dsp:txXfrm>
        <a:off x="1171823" y="2538415"/>
        <a:ext cx="5520990" cy="1014565"/>
      </dsp:txXfrm>
    </dsp:sp>
    <dsp:sp modelId="{1FE122B4-2E58-446B-8485-D5EA3DFE935E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75177-5316-458D-B60E-A1D130ED2B3F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CC1D1-7E83-4E43-BE71-68A6C604DDA8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is it important?</a:t>
          </a:r>
          <a:endParaRPr lang="en-US" sz="2200" kern="1200"/>
        </a:p>
      </dsp:txBody>
      <dsp:txXfrm>
        <a:off x="1171823" y="3806622"/>
        <a:ext cx="5520990" cy="10145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329B6-A32A-41C5-9E73-769974BE1554}">
      <dsp:nvSpPr>
        <dsp:cNvPr id="0" name=""/>
        <dsp:cNvSpPr/>
      </dsp:nvSpPr>
      <dsp:spPr>
        <a:xfrm>
          <a:off x="1391863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Academic misconduct- </a:t>
          </a:r>
          <a:endParaRPr lang="en-US" sz="2800" kern="1200"/>
        </a:p>
      </dsp:txBody>
      <dsp:txXfrm>
        <a:off x="1434424" y="45751"/>
        <a:ext cx="2336788" cy="1368024"/>
      </dsp:txXfrm>
    </dsp:sp>
    <dsp:sp modelId="{3BCD9F89-3D57-4368-9BFF-CA20DD8DFBF1}">
      <dsp:nvSpPr>
        <dsp:cNvPr id="0" name=""/>
        <dsp:cNvSpPr/>
      </dsp:nvSpPr>
      <dsp:spPr>
        <a:xfrm>
          <a:off x="4026902" y="42944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026902" y="549573"/>
        <a:ext cx="359411" cy="360379"/>
      </dsp:txXfrm>
    </dsp:sp>
    <dsp:sp modelId="{D0AC621F-C5A5-4CC3-BAD4-5A8E04283C41}">
      <dsp:nvSpPr>
        <dsp:cNvPr id="0" name=""/>
        <dsp:cNvSpPr/>
      </dsp:nvSpPr>
      <dsp:spPr>
        <a:xfrm>
          <a:off x="4782538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1. What is it? </a:t>
          </a:r>
          <a:endParaRPr lang="en-US" sz="2800" kern="1200"/>
        </a:p>
      </dsp:txBody>
      <dsp:txXfrm>
        <a:off x="4825099" y="45751"/>
        <a:ext cx="2336788" cy="1368024"/>
      </dsp:txXfrm>
    </dsp:sp>
    <dsp:sp modelId="{20AE0392-F740-4C61-BD4A-C91205D9410F}">
      <dsp:nvSpPr>
        <dsp:cNvPr id="0" name=""/>
        <dsp:cNvSpPr/>
      </dsp:nvSpPr>
      <dsp:spPr>
        <a:xfrm rot="5400000">
          <a:off x="5736770" y="1625870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5813303" y="1669465"/>
        <a:ext cx="360379" cy="359411"/>
      </dsp:txXfrm>
    </dsp:sp>
    <dsp:sp modelId="{65E642F7-C6AE-45BD-A9F6-13EED10330E0}">
      <dsp:nvSpPr>
        <dsp:cNvPr id="0" name=""/>
        <dsp:cNvSpPr/>
      </dsp:nvSpPr>
      <dsp:spPr>
        <a:xfrm>
          <a:off x="4782538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2. How do we avoid it? </a:t>
          </a:r>
          <a:endParaRPr lang="en-US" sz="2800" kern="1200"/>
        </a:p>
      </dsp:txBody>
      <dsp:txXfrm>
        <a:off x="4825099" y="2467661"/>
        <a:ext cx="2336788" cy="1368024"/>
      </dsp:txXfrm>
    </dsp:sp>
    <dsp:sp modelId="{F71B6824-5361-459C-B1FB-F8B1DF07E1A1}">
      <dsp:nvSpPr>
        <dsp:cNvPr id="0" name=""/>
        <dsp:cNvSpPr/>
      </dsp:nvSpPr>
      <dsp:spPr>
        <a:xfrm rot="10800000">
          <a:off x="4055964" y="285135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4209997" y="2971483"/>
        <a:ext cx="359411" cy="360379"/>
      </dsp:txXfrm>
    </dsp:sp>
    <dsp:sp modelId="{4C7D92FD-0079-43E3-B3BD-856DE67A086A}">
      <dsp:nvSpPr>
        <dsp:cNvPr id="0" name=""/>
        <dsp:cNvSpPr/>
      </dsp:nvSpPr>
      <dsp:spPr>
        <a:xfrm>
          <a:off x="1391863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3. Why is it important to avoid it?</a:t>
          </a:r>
          <a:endParaRPr lang="en-US" sz="2800" kern="1200"/>
        </a:p>
      </dsp:txBody>
      <dsp:txXfrm>
        <a:off x="1434424" y="2467661"/>
        <a:ext cx="2336788" cy="13680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14E9B-4498-4CF6-85B3-7E7A6394A477}">
      <dsp:nvSpPr>
        <dsp:cNvPr id="0" name=""/>
        <dsp:cNvSpPr/>
      </dsp:nvSpPr>
      <dsp:spPr>
        <a:xfrm>
          <a:off x="1391921" y="2778"/>
          <a:ext cx="2422010" cy="14532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Moodle reading list. </a:t>
          </a:r>
          <a:endParaRPr lang="en-US" sz="2200" kern="1200"/>
        </a:p>
      </dsp:txBody>
      <dsp:txXfrm>
        <a:off x="1434484" y="45341"/>
        <a:ext cx="2336884" cy="1368080"/>
      </dsp:txXfrm>
    </dsp:sp>
    <dsp:sp modelId="{0444CF38-5DC2-4DF9-BB5A-70CEC9379950}">
      <dsp:nvSpPr>
        <dsp:cNvPr id="0" name=""/>
        <dsp:cNvSpPr/>
      </dsp:nvSpPr>
      <dsp:spPr>
        <a:xfrm>
          <a:off x="4027068" y="429051"/>
          <a:ext cx="513466" cy="6006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027068" y="549183"/>
        <a:ext cx="359426" cy="360394"/>
      </dsp:txXfrm>
    </dsp:sp>
    <dsp:sp modelId="{D9E75A99-D320-4CB9-94D3-535B36072835}">
      <dsp:nvSpPr>
        <dsp:cNvPr id="0" name=""/>
        <dsp:cNvSpPr/>
      </dsp:nvSpPr>
      <dsp:spPr>
        <a:xfrm>
          <a:off x="4782736" y="2778"/>
          <a:ext cx="2422010" cy="14532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Study skills books. </a:t>
          </a:r>
          <a:endParaRPr lang="en-US" sz="2200" kern="1200"/>
        </a:p>
      </dsp:txBody>
      <dsp:txXfrm>
        <a:off x="4825299" y="45341"/>
        <a:ext cx="2336884" cy="1368080"/>
      </dsp:txXfrm>
    </dsp:sp>
    <dsp:sp modelId="{A6F01E21-DB65-48B0-AF2D-BAC9155EE400}">
      <dsp:nvSpPr>
        <dsp:cNvPr id="0" name=""/>
        <dsp:cNvSpPr/>
      </dsp:nvSpPr>
      <dsp:spPr>
        <a:xfrm rot="5400000">
          <a:off x="5737008" y="1625525"/>
          <a:ext cx="513466" cy="6006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5813544" y="1669121"/>
        <a:ext cx="360394" cy="359426"/>
      </dsp:txXfrm>
    </dsp:sp>
    <dsp:sp modelId="{97651970-E9D9-40FC-AB69-6740E000ED71}">
      <dsp:nvSpPr>
        <dsp:cNvPr id="0" name=""/>
        <dsp:cNvSpPr/>
      </dsp:nvSpPr>
      <dsp:spPr>
        <a:xfrm>
          <a:off x="4782736" y="2424788"/>
          <a:ext cx="2422010" cy="14532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are sources on JSTOR and research gate. </a:t>
          </a:r>
          <a:endParaRPr lang="en-US" sz="2200" kern="1200"/>
        </a:p>
      </dsp:txBody>
      <dsp:txXfrm>
        <a:off x="4825299" y="2467351"/>
        <a:ext cx="2336884" cy="1368080"/>
      </dsp:txXfrm>
    </dsp:sp>
    <dsp:sp modelId="{8DB083F3-5F39-4099-81C8-EDD678A4E580}">
      <dsp:nvSpPr>
        <dsp:cNvPr id="0" name=""/>
        <dsp:cNvSpPr/>
      </dsp:nvSpPr>
      <dsp:spPr>
        <a:xfrm rot="10800000">
          <a:off x="4056132" y="2851062"/>
          <a:ext cx="513466" cy="6006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10800000">
        <a:off x="4210172" y="2971194"/>
        <a:ext cx="359426" cy="360394"/>
      </dsp:txXfrm>
    </dsp:sp>
    <dsp:sp modelId="{A3B1C0CD-EE6A-455D-B693-7F72D480F29E}">
      <dsp:nvSpPr>
        <dsp:cNvPr id="0" name=""/>
        <dsp:cNvSpPr/>
      </dsp:nvSpPr>
      <dsp:spPr>
        <a:xfrm>
          <a:off x="1391921" y="2424788"/>
          <a:ext cx="2422010" cy="14532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Utilise the referencing handbook. </a:t>
          </a:r>
          <a:endParaRPr lang="en-US" sz="2200" kern="1200"/>
        </a:p>
      </dsp:txBody>
      <dsp:txXfrm>
        <a:off x="1434484" y="2467351"/>
        <a:ext cx="2336884" cy="13680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F69605-1A02-4A49-AD70-280E5647C662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67C1A-36D0-40BC-8779-FBECB35E606C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B871A-0DA3-4551-8A9C-FF0F08EAED6C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Due on the 15</a:t>
          </a:r>
          <a:r>
            <a:rPr lang="en-GB" sz="1900" kern="1200" baseline="30000"/>
            <a:t>th</a:t>
          </a:r>
          <a:r>
            <a:rPr lang="en-GB" sz="1900" kern="1200"/>
            <a:t> of March 2024. </a:t>
          </a:r>
          <a:endParaRPr lang="en-US" sz="1900" kern="1200"/>
        </a:p>
      </dsp:txBody>
      <dsp:txXfrm>
        <a:off x="836323" y="3399"/>
        <a:ext cx="9679276" cy="724089"/>
      </dsp:txXfrm>
    </dsp:sp>
    <dsp:sp modelId="{9F70CAB7-DF28-4396-A6C9-E3E8BE6B1729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A03B12-AF2E-4001-9C2A-53FC8B23737C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DE51B-13CA-49E9-B64C-6E56F2822ADF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2000 Words. </a:t>
          </a:r>
          <a:endParaRPr lang="en-US" sz="1900" kern="1200"/>
        </a:p>
      </dsp:txBody>
      <dsp:txXfrm>
        <a:off x="836323" y="908511"/>
        <a:ext cx="9679276" cy="724089"/>
      </dsp:txXfrm>
    </dsp:sp>
    <dsp:sp modelId="{1E943BA6-4D28-44F4-972C-06A0F11B77C0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75599-5A77-49B8-928F-E44D86FFB191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C520F-95C5-42D9-B61C-A3DFD1A14AA4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10% over and 10% under. </a:t>
          </a:r>
          <a:endParaRPr lang="en-US" sz="1900" kern="1200"/>
        </a:p>
      </dsp:txBody>
      <dsp:txXfrm>
        <a:off x="836323" y="1813624"/>
        <a:ext cx="9679276" cy="724089"/>
      </dsp:txXfrm>
    </dsp:sp>
    <dsp:sp modelId="{F63CF103-B64D-48F4-83F2-856739CED42A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2DFF2-8329-49B2-9439-D81D6D0AF126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9EB61-EACE-4A7E-A969-29CBB186288A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 the 12</a:t>
          </a:r>
          <a:r>
            <a:rPr lang="en-GB" sz="1900" kern="1200" baseline="30000"/>
            <a:t>th</a:t>
          </a:r>
          <a:r>
            <a:rPr lang="en-GB" sz="1900" kern="1200"/>
            <a:t> of March 2024 we will have a 2 hour class and 2 hour drop in session. </a:t>
          </a:r>
          <a:endParaRPr lang="en-US" sz="1900" kern="1200"/>
        </a:p>
      </dsp:txBody>
      <dsp:txXfrm>
        <a:off x="836323" y="2718736"/>
        <a:ext cx="9679276" cy="724089"/>
      </dsp:txXfrm>
    </dsp:sp>
    <dsp:sp modelId="{2B1CB2B4-D0C1-45C4-B7F5-D444CFD98F4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1DD3D2-47A3-42C3-B8BC-D7258750FAD0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89574-1B5F-40AC-96F1-11674F14A192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you finish a draft before that date you can send it to me via email.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6C910-D5E7-420A-81DA-5A50A8000937}">
      <dsp:nvSpPr>
        <dsp:cNvPr id="0" name=""/>
        <dsp:cNvSpPr/>
      </dsp:nvSpPr>
      <dsp:spPr>
        <a:xfrm>
          <a:off x="478800" y="121419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12C566-D5FE-4FA9-838C-5E45410644AC}">
      <dsp:nvSpPr>
        <dsp:cNvPr id="0" name=""/>
        <dsp:cNvSpPr/>
      </dsp:nvSpPr>
      <dsp:spPr>
        <a:xfrm>
          <a:off x="712800" y="1448196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3DAA1-1841-46C7-BCEB-FBD02C570A13}">
      <dsp:nvSpPr>
        <dsp:cNvPr id="0" name=""/>
        <dsp:cNvSpPr/>
      </dsp:nvSpPr>
      <dsp:spPr>
        <a:xfrm>
          <a:off x="127800" y="2654196"/>
          <a:ext cx="1800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Grammar and punctuation. </a:t>
          </a:r>
          <a:endParaRPr lang="en-US" sz="1100" kern="1200"/>
        </a:p>
      </dsp:txBody>
      <dsp:txXfrm>
        <a:off x="127800" y="2654196"/>
        <a:ext cx="1800000" cy="742500"/>
      </dsp:txXfrm>
    </dsp:sp>
    <dsp:sp modelId="{4B215003-1BFA-4B57-A086-5ADDE519DD13}">
      <dsp:nvSpPr>
        <dsp:cNvPr id="0" name=""/>
        <dsp:cNvSpPr/>
      </dsp:nvSpPr>
      <dsp:spPr>
        <a:xfrm>
          <a:off x="2593800" y="121419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85CEB-7ECD-4102-9BB7-F436ED0CCB2B}">
      <dsp:nvSpPr>
        <dsp:cNvPr id="0" name=""/>
        <dsp:cNvSpPr/>
      </dsp:nvSpPr>
      <dsp:spPr>
        <a:xfrm>
          <a:off x="2827800" y="1448196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1D297-31A7-47F1-B4DA-FCD475C6489B}">
      <dsp:nvSpPr>
        <dsp:cNvPr id="0" name=""/>
        <dsp:cNvSpPr/>
      </dsp:nvSpPr>
      <dsp:spPr>
        <a:xfrm>
          <a:off x="2242800" y="2654196"/>
          <a:ext cx="1800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Formatting the assessment. </a:t>
          </a:r>
          <a:endParaRPr lang="en-US" sz="1100" kern="1200" dirty="0"/>
        </a:p>
      </dsp:txBody>
      <dsp:txXfrm>
        <a:off x="2242800" y="2654196"/>
        <a:ext cx="1800000" cy="742500"/>
      </dsp:txXfrm>
    </dsp:sp>
    <dsp:sp modelId="{D4BADDF9-920B-44E1-BFBF-F9D1B3D82CE3}">
      <dsp:nvSpPr>
        <dsp:cNvPr id="0" name=""/>
        <dsp:cNvSpPr/>
      </dsp:nvSpPr>
      <dsp:spPr>
        <a:xfrm>
          <a:off x="4708800" y="121419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CD6BF-DB73-4B18-8639-49AB4EDCD812}">
      <dsp:nvSpPr>
        <dsp:cNvPr id="0" name=""/>
        <dsp:cNvSpPr/>
      </dsp:nvSpPr>
      <dsp:spPr>
        <a:xfrm>
          <a:off x="4942800" y="1448196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C0EF5-CB7E-4CC1-99CD-CD743175E323}">
      <dsp:nvSpPr>
        <dsp:cNvPr id="0" name=""/>
        <dsp:cNvSpPr/>
      </dsp:nvSpPr>
      <dsp:spPr>
        <a:xfrm>
          <a:off x="4357800" y="2654196"/>
          <a:ext cx="1800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Linking words such as However, on the other hand, nevertheless. </a:t>
          </a:r>
          <a:endParaRPr lang="en-US" sz="1100" kern="1200" dirty="0"/>
        </a:p>
      </dsp:txBody>
      <dsp:txXfrm>
        <a:off x="4357800" y="2654196"/>
        <a:ext cx="1800000" cy="742500"/>
      </dsp:txXfrm>
    </dsp:sp>
    <dsp:sp modelId="{6390D861-5500-432C-BDF2-36BAFFDF897F}">
      <dsp:nvSpPr>
        <dsp:cNvPr id="0" name=""/>
        <dsp:cNvSpPr/>
      </dsp:nvSpPr>
      <dsp:spPr>
        <a:xfrm>
          <a:off x="6823800" y="121419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02B9B7-C1D9-4228-9DE8-6D890932A622}">
      <dsp:nvSpPr>
        <dsp:cNvPr id="0" name=""/>
        <dsp:cNvSpPr/>
      </dsp:nvSpPr>
      <dsp:spPr>
        <a:xfrm>
          <a:off x="7057800" y="1448196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6A4C8-7F0D-40EF-B7C8-E0B682D909CC}">
      <dsp:nvSpPr>
        <dsp:cNvPr id="0" name=""/>
        <dsp:cNvSpPr/>
      </dsp:nvSpPr>
      <dsp:spPr>
        <a:xfrm>
          <a:off x="6472800" y="2654196"/>
          <a:ext cx="1800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Use your discretion at to how many words are in each section. </a:t>
          </a:r>
          <a:endParaRPr lang="en-US" sz="1100" kern="1200" dirty="0"/>
        </a:p>
      </dsp:txBody>
      <dsp:txXfrm>
        <a:off x="6472800" y="2654196"/>
        <a:ext cx="1800000" cy="742500"/>
      </dsp:txXfrm>
    </dsp:sp>
    <dsp:sp modelId="{B090913C-7016-4BC1-8E60-A737EF473C68}">
      <dsp:nvSpPr>
        <dsp:cNvPr id="0" name=""/>
        <dsp:cNvSpPr/>
      </dsp:nvSpPr>
      <dsp:spPr>
        <a:xfrm>
          <a:off x="8938800" y="121419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37EA30-0AE5-4E3E-B635-4D2301354EAD}">
      <dsp:nvSpPr>
        <dsp:cNvPr id="0" name=""/>
        <dsp:cNvSpPr/>
      </dsp:nvSpPr>
      <dsp:spPr>
        <a:xfrm>
          <a:off x="9172800" y="1448196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A7C4C-6D76-4125-821B-5C8435DB2C18}">
      <dsp:nvSpPr>
        <dsp:cNvPr id="0" name=""/>
        <dsp:cNvSpPr/>
      </dsp:nvSpPr>
      <dsp:spPr>
        <a:xfrm>
          <a:off x="8587800" y="2654196"/>
          <a:ext cx="1800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After you have completed the assignment and submitted it ; take a break. </a:t>
          </a:r>
          <a:endParaRPr lang="en-US" sz="1100" kern="1200"/>
        </a:p>
      </dsp:txBody>
      <dsp:txXfrm>
        <a:off x="8587800" y="2654196"/>
        <a:ext cx="1800000" cy="7425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8EBA9-0A1A-4B22-A964-337B8B9B6289}">
      <dsp:nvSpPr>
        <dsp:cNvPr id="0" name=""/>
        <dsp:cNvSpPr/>
      </dsp:nvSpPr>
      <dsp:spPr>
        <a:xfrm>
          <a:off x="1338562" y="1507"/>
          <a:ext cx="5354251" cy="15449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87" tIns="392412" rIns="103887" bIns="39241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Upload it to the test part on turn it in. </a:t>
          </a:r>
        </a:p>
      </dsp:txBody>
      <dsp:txXfrm>
        <a:off x="1338562" y="1507"/>
        <a:ext cx="5354251" cy="1544928"/>
      </dsp:txXfrm>
    </dsp:sp>
    <dsp:sp modelId="{4737CA90-4E61-40CA-88FE-A15F202EAD75}">
      <dsp:nvSpPr>
        <dsp:cNvPr id="0" name=""/>
        <dsp:cNvSpPr/>
      </dsp:nvSpPr>
      <dsp:spPr>
        <a:xfrm>
          <a:off x="0" y="1507"/>
          <a:ext cx="1338562" cy="154492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832" tIns="152605" rIns="70832" bIns="1526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Upload</a:t>
          </a:r>
        </a:p>
      </dsp:txBody>
      <dsp:txXfrm>
        <a:off x="0" y="1507"/>
        <a:ext cx="1338562" cy="1544928"/>
      </dsp:txXfrm>
    </dsp:sp>
    <dsp:sp modelId="{F98E9543-4A1C-48DE-8F27-7B52BE45BD1E}">
      <dsp:nvSpPr>
        <dsp:cNvPr id="0" name=""/>
        <dsp:cNvSpPr/>
      </dsp:nvSpPr>
      <dsp:spPr>
        <a:xfrm>
          <a:off x="1338562" y="1639130"/>
          <a:ext cx="5354251" cy="1544928"/>
        </a:xfrm>
        <a:prstGeom prst="rect">
          <a:avLst/>
        </a:prstGeom>
        <a:solidFill>
          <a:schemeClr val="accent5">
            <a:tint val="40000"/>
            <a:alpha val="90000"/>
            <a:hueOff val="7324915"/>
            <a:satOff val="-14088"/>
            <a:lumOff val="516"/>
            <a:alphaOff val="0"/>
          </a:schemeClr>
        </a:solidFill>
        <a:ln w="12700" cap="rnd" cmpd="sng" algn="ctr">
          <a:solidFill>
            <a:schemeClr val="accent5">
              <a:tint val="40000"/>
              <a:alpha val="90000"/>
              <a:hueOff val="7324915"/>
              <a:satOff val="-14088"/>
              <a:lumOff val="51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87" tIns="392412" rIns="103887" bIns="39241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Look at your similarity score. </a:t>
          </a:r>
        </a:p>
      </dsp:txBody>
      <dsp:txXfrm>
        <a:off x="1338562" y="1639130"/>
        <a:ext cx="5354251" cy="1544928"/>
      </dsp:txXfrm>
    </dsp:sp>
    <dsp:sp modelId="{4C12E4ED-55BB-4C11-9E81-4EC47F1648F6}">
      <dsp:nvSpPr>
        <dsp:cNvPr id="0" name=""/>
        <dsp:cNvSpPr/>
      </dsp:nvSpPr>
      <dsp:spPr>
        <a:xfrm>
          <a:off x="0" y="1639130"/>
          <a:ext cx="1338562" cy="1544928"/>
        </a:xfrm>
        <a:prstGeom prst="rect">
          <a:avLst/>
        </a:prstGeom>
        <a:gradFill rotWithShape="0">
          <a:gsLst>
            <a:gs pos="0">
              <a:schemeClr val="accent5">
                <a:hueOff val="7105661"/>
                <a:satOff val="-14270"/>
                <a:lumOff val="8334"/>
                <a:alphaOff val="0"/>
                <a:tint val="96000"/>
                <a:lumMod val="100000"/>
              </a:schemeClr>
            </a:gs>
            <a:gs pos="78000">
              <a:schemeClr val="accent5">
                <a:hueOff val="7105661"/>
                <a:satOff val="-14270"/>
                <a:lumOff val="8334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7105661"/>
              <a:satOff val="-14270"/>
              <a:lumOff val="833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832" tIns="152605" rIns="70832" bIns="1526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Look</a:t>
          </a:r>
        </a:p>
      </dsp:txBody>
      <dsp:txXfrm>
        <a:off x="0" y="1639130"/>
        <a:ext cx="1338562" cy="1544928"/>
      </dsp:txXfrm>
    </dsp:sp>
    <dsp:sp modelId="{BECD5FA4-9D5A-4CB0-90D4-7938F3CFCA90}">
      <dsp:nvSpPr>
        <dsp:cNvPr id="0" name=""/>
        <dsp:cNvSpPr/>
      </dsp:nvSpPr>
      <dsp:spPr>
        <a:xfrm>
          <a:off x="1338562" y="3276754"/>
          <a:ext cx="5354251" cy="1544928"/>
        </a:xfrm>
        <a:prstGeom prst="rect">
          <a:avLst/>
        </a:prstGeom>
        <a:solidFill>
          <a:schemeClr val="accent5">
            <a:tint val="40000"/>
            <a:alpha val="90000"/>
            <a:hueOff val="14649831"/>
            <a:satOff val="-28175"/>
            <a:lumOff val="1032"/>
            <a:alphaOff val="0"/>
          </a:schemeClr>
        </a:solidFill>
        <a:ln w="12700" cap="rnd" cmpd="sng" algn="ctr">
          <a:solidFill>
            <a:schemeClr val="accent5">
              <a:tint val="40000"/>
              <a:alpha val="90000"/>
              <a:hueOff val="14649831"/>
              <a:satOff val="-28175"/>
              <a:lumOff val="103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87" tIns="392412" rIns="103887" bIns="39241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Analyse your similarity score. </a:t>
          </a:r>
        </a:p>
      </dsp:txBody>
      <dsp:txXfrm>
        <a:off x="1338562" y="3276754"/>
        <a:ext cx="5354251" cy="1544928"/>
      </dsp:txXfrm>
    </dsp:sp>
    <dsp:sp modelId="{A3DF555C-41B8-4542-AF55-D8F8E635CC0D}">
      <dsp:nvSpPr>
        <dsp:cNvPr id="0" name=""/>
        <dsp:cNvSpPr/>
      </dsp:nvSpPr>
      <dsp:spPr>
        <a:xfrm>
          <a:off x="0" y="3276754"/>
          <a:ext cx="1338562" cy="1544928"/>
        </a:xfrm>
        <a:prstGeom prst="rect">
          <a:avLst/>
        </a:prstGeom>
        <a:gradFill rotWithShape="0">
          <a:gsLst>
            <a:gs pos="0">
              <a:schemeClr val="accent5">
                <a:hueOff val="14211322"/>
                <a:satOff val="-28541"/>
                <a:lumOff val="16667"/>
                <a:alphaOff val="0"/>
                <a:tint val="96000"/>
                <a:lumMod val="100000"/>
              </a:schemeClr>
            </a:gs>
            <a:gs pos="78000">
              <a:schemeClr val="accent5">
                <a:hueOff val="14211322"/>
                <a:satOff val="-28541"/>
                <a:lumOff val="1666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14211322"/>
              <a:satOff val="-28541"/>
              <a:lumOff val="1666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832" tIns="152605" rIns="70832" bIns="1526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Analyse</a:t>
          </a:r>
        </a:p>
      </dsp:txBody>
      <dsp:txXfrm>
        <a:off x="0" y="3276754"/>
        <a:ext cx="1338562" cy="154492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24E357-70DF-41CD-B23D-DD92D5527FFF}">
      <dsp:nvSpPr>
        <dsp:cNvPr id="0" name=""/>
        <dsp:cNvSpPr/>
      </dsp:nvSpPr>
      <dsp:spPr>
        <a:xfrm>
          <a:off x="1108255" y="477549"/>
          <a:ext cx="1766812" cy="176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25573-4C0A-428B-8E64-BFC3E84B1342}">
      <dsp:nvSpPr>
        <dsp:cNvPr id="0" name=""/>
        <dsp:cNvSpPr/>
      </dsp:nvSpPr>
      <dsp:spPr>
        <a:xfrm>
          <a:off x="28537" y="2683223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Health, resilience and wellbeing. </a:t>
          </a:r>
          <a:endParaRPr lang="en-US" sz="2400" kern="1200"/>
        </a:p>
      </dsp:txBody>
      <dsp:txXfrm>
        <a:off x="28537" y="2683223"/>
        <a:ext cx="3926250" cy="720000"/>
      </dsp:txXfrm>
    </dsp:sp>
    <dsp:sp modelId="{DDF2781D-DAAB-4AB4-9FC8-2776CBBC5EB7}">
      <dsp:nvSpPr>
        <dsp:cNvPr id="0" name=""/>
        <dsp:cNvSpPr/>
      </dsp:nvSpPr>
      <dsp:spPr>
        <a:xfrm>
          <a:off x="5721599" y="477549"/>
          <a:ext cx="1766812" cy="176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3FCCC-7C3E-45B2-A979-1190C04FA36D}">
      <dsp:nvSpPr>
        <dsp:cNvPr id="0" name=""/>
        <dsp:cNvSpPr/>
      </dsp:nvSpPr>
      <dsp:spPr>
        <a:xfrm>
          <a:off x="4641880" y="2683223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Team work.</a:t>
          </a:r>
          <a:endParaRPr lang="en-US" sz="2400" kern="1200"/>
        </a:p>
      </dsp:txBody>
      <dsp:txXfrm>
        <a:off x="4641880" y="2683223"/>
        <a:ext cx="39262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74D82-7EBE-4AB7-83AB-09B3E0FB2DF3}">
      <dsp:nvSpPr>
        <dsp:cNvPr id="0" name=""/>
        <dsp:cNvSpPr/>
      </dsp:nvSpPr>
      <dsp:spPr>
        <a:xfrm>
          <a:off x="0" y="3032"/>
          <a:ext cx="8596312" cy="6458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CEEC7-5116-4BF2-A148-1A423F99F8CF}">
      <dsp:nvSpPr>
        <dsp:cNvPr id="0" name=""/>
        <dsp:cNvSpPr/>
      </dsp:nvSpPr>
      <dsp:spPr>
        <a:xfrm>
          <a:off x="195383" y="148358"/>
          <a:ext cx="355242" cy="355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4F8D07-0F6B-4587-A67F-ECAFDA7C4950}">
      <dsp:nvSpPr>
        <dsp:cNvPr id="0" name=""/>
        <dsp:cNvSpPr/>
      </dsp:nvSpPr>
      <dsp:spPr>
        <a:xfrm>
          <a:off x="746009" y="3032"/>
          <a:ext cx="7850302" cy="645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57" tIns="68357" rIns="68357" bIns="683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groups focusing on either; </a:t>
          </a:r>
          <a:endParaRPr lang="en-US" sz="1900" kern="1200"/>
        </a:p>
      </dsp:txBody>
      <dsp:txXfrm>
        <a:off x="746009" y="3032"/>
        <a:ext cx="7850302" cy="645895"/>
      </dsp:txXfrm>
    </dsp:sp>
    <dsp:sp modelId="{0A0E8299-A483-4AA0-B7A3-F5C8B0ED2C28}">
      <dsp:nvSpPr>
        <dsp:cNvPr id="0" name=""/>
        <dsp:cNvSpPr/>
      </dsp:nvSpPr>
      <dsp:spPr>
        <a:xfrm>
          <a:off x="0" y="810401"/>
          <a:ext cx="8596312" cy="6458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5FD4F-2E90-4DF1-AD47-4EB04A216CCE}">
      <dsp:nvSpPr>
        <dsp:cNvPr id="0" name=""/>
        <dsp:cNvSpPr/>
      </dsp:nvSpPr>
      <dsp:spPr>
        <a:xfrm>
          <a:off x="195383" y="955728"/>
          <a:ext cx="355242" cy="355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FD644-C83F-40E2-AF45-8BDD7F170827}">
      <dsp:nvSpPr>
        <dsp:cNvPr id="0" name=""/>
        <dsp:cNvSpPr/>
      </dsp:nvSpPr>
      <dsp:spPr>
        <a:xfrm>
          <a:off x="746009" y="810401"/>
          <a:ext cx="7850302" cy="645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57" tIns="68357" rIns="68357" bIns="683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Mental wellbeing </a:t>
          </a:r>
          <a:endParaRPr lang="en-US" sz="1900" kern="1200"/>
        </a:p>
      </dsp:txBody>
      <dsp:txXfrm>
        <a:off x="746009" y="810401"/>
        <a:ext cx="7850302" cy="645895"/>
      </dsp:txXfrm>
    </dsp:sp>
    <dsp:sp modelId="{05821166-74D0-400D-9D86-677DC6947470}">
      <dsp:nvSpPr>
        <dsp:cNvPr id="0" name=""/>
        <dsp:cNvSpPr/>
      </dsp:nvSpPr>
      <dsp:spPr>
        <a:xfrm>
          <a:off x="0" y="1617770"/>
          <a:ext cx="8596312" cy="6458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C7384-3367-447C-A4D6-F1AACA5A8325}">
      <dsp:nvSpPr>
        <dsp:cNvPr id="0" name=""/>
        <dsp:cNvSpPr/>
      </dsp:nvSpPr>
      <dsp:spPr>
        <a:xfrm>
          <a:off x="195383" y="1763097"/>
          <a:ext cx="355242" cy="3552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3CB54-E41C-4C12-8203-5507A2BDD4C5}">
      <dsp:nvSpPr>
        <dsp:cNvPr id="0" name=""/>
        <dsp:cNvSpPr/>
      </dsp:nvSpPr>
      <dsp:spPr>
        <a:xfrm>
          <a:off x="746009" y="1617770"/>
          <a:ext cx="7850302" cy="645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57" tIns="68357" rIns="68357" bIns="683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wellbeing </a:t>
          </a:r>
          <a:endParaRPr lang="en-US" sz="1900" kern="1200"/>
        </a:p>
      </dsp:txBody>
      <dsp:txXfrm>
        <a:off x="746009" y="1617770"/>
        <a:ext cx="7850302" cy="645895"/>
      </dsp:txXfrm>
    </dsp:sp>
    <dsp:sp modelId="{3CF2D0A4-34B0-4D2A-835F-7D1646D992D9}">
      <dsp:nvSpPr>
        <dsp:cNvPr id="0" name=""/>
        <dsp:cNvSpPr/>
      </dsp:nvSpPr>
      <dsp:spPr>
        <a:xfrm>
          <a:off x="0" y="2425140"/>
          <a:ext cx="8596312" cy="64589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E5B55-BFC9-45D1-8A11-A47C1BBD0460}">
      <dsp:nvSpPr>
        <dsp:cNvPr id="0" name=""/>
        <dsp:cNvSpPr/>
      </dsp:nvSpPr>
      <dsp:spPr>
        <a:xfrm>
          <a:off x="195383" y="2570466"/>
          <a:ext cx="355242" cy="3552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7B705-0412-4B22-8C67-E2D75D364586}">
      <dsp:nvSpPr>
        <dsp:cNvPr id="0" name=""/>
        <dsp:cNvSpPr/>
      </dsp:nvSpPr>
      <dsp:spPr>
        <a:xfrm>
          <a:off x="746009" y="2425140"/>
          <a:ext cx="7850302" cy="645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57" tIns="68357" rIns="68357" bIns="683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Spiritual wellbeing </a:t>
          </a:r>
          <a:endParaRPr lang="en-US" sz="1900" kern="1200"/>
        </a:p>
      </dsp:txBody>
      <dsp:txXfrm>
        <a:off x="746009" y="2425140"/>
        <a:ext cx="7850302" cy="645895"/>
      </dsp:txXfrm>
    </dsp:sp>
    <dsp:sp modelId="{8A82F25F-3357-42D7-B161-E8831CA0BE30}">
      <dsp:nvSpPr>
        <dsp:cNvPr id="0" name=""/>
        <dsp:cNvSpPr/>
      </dsp:nvSpPr>
      <dsp:spPr>
        <a:xfrm>
          <a:off x="0" y="3232509"/>
          <a:ext cx="8596312" cy="64589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4FA81-0783-428C-8D37-C27F83573C73}">
      <dsp:nvSpPr>
        <dsp:cNvPr id="0" name=""/>
        <dsp:cNvSpPr/>
      </dsp:nvSpPr>
      <dsp:spPr>
        <a:xfrm>
          <a:off x="195383" y="3377835"/>
          <a:ext cx="355242" cy="3552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2C994-827D-4570-B12C-768E41B9650B}">
      <dsp:nvSpPr>
        <dsp:cNvPr id="0" name=""/>
        <dsp:cNvSpPr/>
      </dsp:nvSpPr>
      <dsp:spPr>
        <a:xfrm>
          <a:off x="746009" y="3232509"/>
          <a:ext cx="7850302" cy="645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57" tIns="68357" rIns="68357" bIns="683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Create a presentation to present to the class regarding your chosen topic and how we can look after our wellbeing whilst at University.</a:t>
          </a:r>
          <a:endParaRPr lang="en-US" sz="1900" kern="1200"/>
        </a:p>
      </dsp:txBody>
      <dsp:txXfrm>
        <a:off x="746009" y="3232509"/>
        <a:ext cx="7850302" cy="6458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68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17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84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143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78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678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00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2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834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978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8805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6832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5098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8935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241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536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9C123-BFFA-45DE-8ADC-146E38BF6A4F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4355E09-796E-4D63-A2A0-F988DFCBA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767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BCCB8-93A4-C21F-8951-8ED16101BD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Assignment 1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2FA0CD-ABAA-9835-CBCD-CFB842A368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765621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712DF1-989C-D240-1E49-4242AD250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Content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98BE6F-D042-BC9C-EB32-D3CBFF9CCB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91560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556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66DA0B-C3AB-B147-A0F4-DB3FFE8F5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Aims and Learning Objectives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2E145-AD90-D1D3-D131-B2A6920CCA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138160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8470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047EE-C2A5-A85F-FEBB-ED47A2400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i="1" u="sng" dirty="0"/>
              <a:t>What is the assignment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0D6DC-A329-0E3E-0818-82DF0A19E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0238" y="2003514"/>
            <a:ext cx="5498586" cy="548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</a:t>
            </a:r>
            <a:r>
              <a:rPr lang="en-GB" sz="21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importance </a:t>
            </a:r>
            <a:r>
              <a:rPr lang="en-GB" sz="2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 </a:t>
            </a:r>
            <a:r>
              <a:rPr lang="en-GB" sz="21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writing academically</a:t>
            </a:r>
            <a:r>
              <a:rPr lang="en-GB" sz="2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2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D82DD35-1EE3-65F0-C06B-FB905AACDFA9}"/>
              </a:ext>
            </a:extLst>
          </p:cNvPr>
          <p:cNvCxnSpPr/>
          <p:nvPr/>
        </p:nvCxnSpPr>
        <p:spPr>
          <a:xfrm flipH="1">
            <a:off x="3321011" y="2552466"/>
            <a:ext cx="493664" cy="13070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8A3C218-41AE-DE7A-4F36-86CDD29A60C6}"/>
              </a:ext>
            </a:extLst>
          </p:cNvPr>
          <p:cNvCxnSpPr>
            <a:cxnSpLocks/>
          </p:cNvCxnSpPr>
          <p:nvPr/>
        </p:nvCxnSpPr>
        <p:spPr>
          <a:xfrm>
            <a:off x="5828599" y="2552466"/>
            <a:ext cx="566591" cy="13070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005223F-434F-2C56-262C-D008894BE492}"/>
              </a:ext>
            </a:extLst>
          </p:cNvPr>
          <p:cNvSpPr/>
          <p:nvPr/>
        </p:nvSpPr>
        <p:spPr>
          <a:xfrm>
            <a:off x="1391235" y="4005408"/>
            <a:ext cx="2810517" cy="14978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 is it important?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0A8D377-48A5-D699-8F63-DC16A77B2BCB}"/>
              </a:ext>
            </a:extLst>
          </p:cNvPr>
          <p:cNvSpPr/>
          <p:nvPr/>
        </p:nvSpPr>
        <p:spPr>
          <a:xfrm>
            <a:off x="5128307" y="4005408"/>
            <a:ext cx="2810517" cy="14978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Referencing </a:t>
            </a:r>
          </a:p>
          <a:p>
            <a:pPr algn="ctr"/>
            <a:r>
              <a:rPr lang="en-GB" dirty="0"/>
              <a:t>Academic misconduct </a:t>
            </a:r>
          </a:p>
          <a:p>
            <a:pPr algn="ctr"/>
            <a:r>
              <a:rPr lang="en-GB" dirty="0"/>
              <a:t>Critical thinking </a:t>
            </a:r>
          </a:p>
        </p:txBody>
      </p:sp>
    </p:spTree>
    <p:extLst>
      <p:ext uri="{BB962C8B-B14F-4D97-AF65-F5344CB8AC3E}">
        <p14:creationId xmlns:p14="http://schemas.microsoft.com/office/powerpoint/2010/main" val="33733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BB8CA4-F308-CFDB-AC60-E4287735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Assignment guidance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B6A2A7-F441-467A-CB12-BE24564DB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163168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3573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E8235-EF8E-1797-A7DD-174AE18F8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Assignment 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C40B7E-F5AB-72B4-4753-AA192481A4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3103409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4493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E5E96600-91BF-A89D-4ED6-08F729C6B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93" r="7198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F63FA3-A182-7190-03DC-A190B2BF5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Assignment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5BFF4-30F7-8E12-1597-3E8E57675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Critical thinking – </a:t>
            </a:r>
          </a:p>
          <a:p>
            <a:endParaRPr lang="en-GB" dirty="0"/>
          </a:p>
          <a:p>
            <a:r>
              <a:rPr lang="en-GB" dirty="0"/>
              <a:t>What is it? </a:t>
            </a:r>
          </a:p>
          <a:p>
            <a:endParaRPr lang="en-GB" dirty="0"/>
          </a:p>
          <a:p>
            <a:r>
              <a:rPr lang="en-GB" dirty="0"/>
              <a:t>How do you critically think? </a:t>
            </a:r>
          </a:p>
          <a:p>
            <a:endParaRPr lang="en-GB" dirty="0"/>
          </a:p>
          <a:p>
            <a:r>
              <a:rPr lang="en-GB" dirty="0"/>
              <a:t>Researching and writing. </a:t>
            </a:r>
          </a:p>
          <a:p>
            <a:endParaRPr lang="en-GB" dirty="0"/>
          </a:p>
          <a:p>
            <a:r>
              <a:rPr lang="en-GB" dirty="0"/>
              <a:t>Why is it important?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322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03079-F61E-0CA7-3EF8-51437B03C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The key is to link!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0B263-A11B-2F97-BC58-22FEDFD0D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Always link back to the assignment question. </a:t>
            </a:r>
          </a:p>
          <a:p>
            <a:endParaRPr lang="en-GB" dirty="0"/>
          </a:p>
          <a:p>
            <a:r>
              <a:rPr lang="en-GB" dirty="0"/>
              <a:t>Why is it important to write academically?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book on a table&#10;&#10;Description automatically generated">
            <a:extLst>
              <a:ext uri="{FF2B5EF4-FFF2-40B4-BE49-F238E27FC236}">
                <a16:creationId xmlns:a16="http://schemas.microsoft.com/office/drawing/2014/main" id="{E4CA0F39-7BDD-DBD4-CEE6-C378A50615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97" r="3015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0356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8AE5-8CC1-75EA-603A-F6298B24D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i="1" u="sng" dirty="0"/>
              <a:t>Where do I start my research?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A8393C-3D2E-2468-6D55-63C25AEE34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8162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36B5E8EA-E638-0830-A7B4-D61371AE98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90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50D0CD2-AD63-1F36-3A42-263901B0C2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/>
              <a:t>Any Questions?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0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CE90F1-F9CB-A744-52A4-E4C1B065B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11</a:t>
            </a:fld>
            <a:endParaRPr lang="ru-RU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D54ED25-7961-DD8C-4A59-D107692F1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Websites to avoid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B2056A-83E2-06EE-91EF-C6681C2329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88" r="30623" b="6585"/>
          <a:stretch/>
        </p:blipFill>
        <p:spPr>
          <a:xfrm>
            <a:off x="0" y="1744443"/>
            <a:ext cx="4421704" cy="34895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7439C4-7E38-0059-FAFC-47CC811B2C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8" t="11288"/>
          <a:stretch/>
        </p:blipFill>
        <p:spPr>
          <a:xfrm>
            <a:off x="4471024" y="1657476"/>
            <a:ext cx="4773954" cy="29061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5C6894-6FFD-CFE2-7CF6-9B22E38954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206" b="4376"/>
          <a:stretch/>
        </p:blipFill>
        <p:spPr>
          <a:xfrm>
            <a:off x="7742379" y="1539082"/>
            <a:ext cx="4292678" cy="24158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8791DA3-0511-7DF0-ABB5-D23CCA8327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1370" r="2701" b="4540"/>
          <a:stretch/>
        </p:blipFill>
        <p:spPr>
          <a:xfrm>
            <a:off x="1055616" y="4083703"/>
            <a:ext cx="4761128" cy="2743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15C2041-A8BE-4070-56C7-57B12A8A8EE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0634" r="2047" b="4458"/>
          <a:stretch/>
        </p:blipFill>
        <p:spPr>
          <a:xfrm>
            <a:off x="3392770" y="1744443"/>
            <a:ext cx="8387844" cy="484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8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1">
            <a:extLst>
              <a:ext uri="{FF2B5EF4-FFF2-40B4-BE49-F238E27FC236}">
                <a16:creationId xmlns:a16="http://schemas.microsoft.com/office/drawing/2014/main" id="{B2DD93CA-2571-39B1-A538-4C6192F80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  <a:endParaRPr lang="ru-RU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96F8BF-7097-2080-43FE-5604CF356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12</a:t>
            </a:fld>
            <a:endParaRPr lang="ru-RU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830B8A1-BB4C-8F87-CBC8-8D4D7CA5C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i="1" u="sng" dirty="0"/>
              <a:t>Extra information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5FBDFEE7-E155-0E48-1220-657B520F5F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1728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DEEE66-7D38-4507-C6C4-1D891B65B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13</a:t>
            </a:fld>
            <a:endParaRPr lang="ru-RU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8FB1674-729D-DAFE-C15B-7EA549361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050518" cy="1974167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C523046E-027A-C0CE-2C9F-C44D7D9CE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3681776"/>
              </p:ext>
            </p:extLst>
          </p:nvPr>
        </p:nvGraphicFramePr>
        <p:xfrm>
          <a:off x="838200" y="1825625"/>
          <a:ext cx="10515600" cy="4610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8946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F2F2C-CC6C-B594-F0A4-A3BE00DA6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E5EFF-8075-E76D-2495-06C6EF921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plan individually as to what you will include in your presentation. </a:t>
            </a:r>
          </a:p>
          <a:p>
            <a:endParaRPr lang="en-GB" dirty="0"/>
          </a:p>
          <a:p>
            <a:r>
              <a:rPr lang="en-GB" dirty="0"/>
              <a:t>How will you lay out your presentation. </a:t>
            </a:r>
          </a:p>
          <a:p>
            <a:endParaRPr lang="en-GB" dirty="0"/>
          </a:p>
          <a:p>
            <a:r>
              <a:rPr lang="en-GB" dirty="0"/>
              <a:t>10 minutes. </a:t>
            </a:r>
          </a:p>
        </p:txBody>
      </p:sp>
    </p:spTree>
    <p:extLst>
      <p:ext uri="{BB962C8B-B14F-4D97-AF65-F5344CB8AC3E}">
        <p14:creationId xmlns:p14="http://schemas.microsoft.com/office/powerpoint/2010/main" val="3777579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background&#10;&#10;Description automatically generated">
            <a:extLst>
              <a:ext uri="{FF2B5EF4-FFF2-40B4-BE49-F238E27FC236}">
                <a16:creationId xmlns:a16="http://schemas.microsoft.com/office/drawing/2014/main" id="{10E3F3D1-4C2D-8892-B149-D3C55006E3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50" r="17640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2640B24-FAB0-7353-3635-E5F485266D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sz="4800" b="1" i="1" u="sng"/>
              <a:t>Today’s class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4B4CF42-5E2A-2725-CCE5-C088B6782F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 b="1"/>
              <a:t>By Zita Draper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60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4266C-5FB1-619D-2468-04C6776E9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Contents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BD41A8BE-2339-0086-73FA-D8C059DECE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36E24-4CFD-0741-D592-C4BB7FBD5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Referencing 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Turnitin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An introduction to our next topic</a:t>
            </a:r>
          </a:p>
        </p:txBody>
      </p:sp>
    </p:spTree>
    <p:extLst>
      <p:ext uri="{BB962C8B-B14F-4D97-AF65-F5344CB8AC3E}">
        <p14:creationId xmlns:p14="http://schemas.microsoft.com/office/powerpoint/2010/main" val="1717183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5BFDB-3EA8-B6F8-9F64-76A40C074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Activity</a:t>
            </a:r>
          </a:p>
        </p:txBody>
      </p: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1800D397-E598-1AAC-6837-F57A21807F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F3C4E-2127-148E-E438-50CF75502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Research the topic; </a:t>
            </a: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What is law? </a:t>
            </a: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Create an introduction to an assignment about what is law and put it on a word document. </a:t>
            </a: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Use research. </a:t>
            </a:r>
          </a:p>
        </p:txBody>
      </p:sp>
    </p:spTree>
    <p:extLst>
      <p:ext uri="{BB962C8B-B14F-4D97-AF65-F5344CB8AC3E}">
        <p14:creationId xmlns:p14="http://schemas.microsoft.com/office/powerpoint/2010/main" val="722811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32117F-09B2-48B4-D905-6CC6098DD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Activity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470219-0ECE-34E6-AA7B-F41E543C32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940946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76185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1D4AE-0C2C-ED0A-8346-9CFE46425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Our next topic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2D6E7B-54FC-9A02-68B3-A776117B9E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95261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B089-311A-34FC-8714-ADDF192EC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8B19F-5DD0-038B-1DD5-45F1C23D1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51810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979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0DDE3-4AD8-E1A0-346A-6206AA24A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679B4-6B6A-6E3C-4D0E-382A9AFB1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Recording, </a:t>
            </a:r>
          </a:p>
          <a:p>
            <a:endParaRPr lang="en-GB" dirty="0"/>
          </a:p>
          <a:p>
            <a:r>
              <a:rPr lang="en-GB" dirty="0"/>
              <a:t>Embedding links. </a:t>
            </a:r>
          </a:p>
          <a:p>
            <a:endParaRPr lang="en-GB" dirty="0"/>
          </a:p>
          <a:p>
            <a:r>
              <a:rPr lang="en-GB" dirty="0"/>
              <a:t>Important information. </a:t>
            </a:r>
          </a:p>
          <a:p>
            <a:endParaRPr lang="en-GB" dirty="0"/>
          </a:p>
          <a:p>
            <a:r>
              <a:rPr lang="en-GB" dirty="0"/>
              <a:t>Next week's session.</a:t>
            </a:r>
          </a:p>
        </p:txBody>
      </p:sp>
    </p:spTree>
    <p:extLst>
      <p:ext uri="{BB962C8B-B14F-4D97-AF65-F5344CB8AC3E}">
        <p14:creationId xmlns:p14="http://schemas.microsoft.com/office/powerpoint/2010/main" val="497661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E9878E-2F58-23A7-427E-F20F359433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06184CE-71CC-9BB1-75DF-3EDC0BABB1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166824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489</Words>
  <Application>Microsoft Office PowerPoint</Application>
  <PresentationFormat>Widescreen</PresentationFormat>
  <Paragraphs>112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Times New Roman</vt:lpstr>
      <vt:lpstr>Trebuchet MS</vt:lpstr>
      <vt:lpstr>Wingdings 3</vt:lpstr>
      <vt:lpstr>Facet</vt:lpstr>
      <vt:lpstr>Assignment 1 Guidance</vt:lpstr>
      <vt:lpstr>Content</vt:lpstr>
      <vt:lpstr>Aims and Learning Objectives</vt:lpstr>
      <vt:lpstr>What is the assignment question?</vt:lpstr>
      <vt:lpstr>Assignment guidance</vt:lpstr>
      <vt:lpstr>Assignment guidance</vt:lpstr>
      <vt:lpstr>Assignment guidance</vt:lpstr>
      <vt:lpstr>The key is to link!</vt:lpstr>
      <vt:lpstr>Where do I start my research?</vt:lpstr>
      <vt:lpstr>Any Questions?</vt:lpstr>
      <vt:lpstr>Websites to avoid </vt:lpstr>
      <vt:lpstr>Extra information</vt:lpstr>
      <vt:lpstr>Continued</vt:lpstr>
      <vt:lpstr>Activity</vt:lpstr>
      <vt:lpstr>Today’s class</vt:lpstr>
      <vt:lpstr>Contents</vt:lpstr>
      <vt:lpstr>Activity</vt:lpstr>
      <vt:lpstr>Activity</vt:lpstr>
      <vt:lpstr>Our next topic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Guidance</dc:title>
  <dc:creator>Zita Draper</dc:creator>
  <cp:lastModifiedBy>Zita Draper</cp:lastModifiedBy>
  <cp:revision>1</cp:revision>
  <dcterms:created xsi:type="dcterms:W3CDTF">2024-02-29T10:26:39Z</dcterms:created>
  <dcterms:modified xsi:type="dcterms:W3CDTF">2024-02-29T11:46:17Z</dcterms:modified>
</cp:coreProperties>
</file>