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2" r:id="rId1"/>
  </p:sldMasterIdLst>
  <p:notesMasterIdLst>
    <p:notesMasterId r:id="rId16"/>
  </p:notesMasterIdLst>
  <p:sldIdLst>
    <p:sldId id="256" r:id="rId2"/>
    <p:sldId id="259" r:id="rId3"/>
    <p:sldId id="295" r:id="rId4"/>
    <p:sldId id="296" r:id="rId5"/>
    <p:sldId id="294" r:id="rId6"/>
    <p:sldId id="298" r:id="rId7"/>
    <p:sldId id="299" r:id="rId8"/>
    <p:sldId id="300" r:id="rId9"/>
    <p:sldId id="301" r:id="rId10"/>
    <p:sldId id="303" r:id="rId11"/>
    <p:sldId id="302" r:id="rId12"/>
    <p:sldId id="304" r:id="rId13"/>
    <p:sldId id="305" r:id="rId14"/>
    <p:sldId id="306" r:id="rId15"/>
  </p:sldIdLst>
  <p:sldSz cx="9144000" cy="5143500" type="screen16x9"/>
  <p:notesSz cx="6858000" cy="9144000"/>
  <p:embeddedFontLst>
    <p:embeddedFont>
      <p:font typeface="Inter" panose="020B0604020202020204" charset="0"/>
      <p:regular r:id="rId17"/>
      <p:bold r:id="rId18"/>
      <p:italic r:id="rId19"/>
      <p:boldItalic r:id="rId20"/>
    </p:embeddedFont>
    <p:embeddedFont>
      <p:font typeface="Raleway SemiBold" pitchFamily="2" charset="0"/>
      <p:regular r:id="rId21"/>
      <p:bold r:id="rId22"/>
      <p:italic r:id="rId23"/>
      <p:boldItalic r:id="rId24"/>
    </p:embeddedFont>
    <p:embeddedFont>
      <p:font typeface="Space Grotesk" panose="020B0604020202020204" charset="0"/>
      <p:regular r:id="rId25"/>
      <p:bold r:id="rId26"/>
    </p:embeddedFont>
    <p:embeddedFont>
      <p:font typeface="Space Grotesk SemiBold" panose="020B0604020202020204" charset="0"/>
      <p:regular r:id="rId27"/>
      <p:bold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A80EC9-A376-4539-A475-1BE74DFCD760}" v="2" dt="2025-11-02T21:54:30.554"/>
  </p1510:revLst>
</p1510:revInfo>
</file>

<file path=ppt/tableStyles.xml><?xml version="1.0" encoding="utf-8"?>
<a:tblStyleLst xmlns:a="http://schemas.openxmlformats.org/drawingml/2006/main" def="{931A29BD-27B4-4BA8-950E-949C7C2AA39E}">
  <a:tblStyle styleId="{931A29BD-27B4-4BA8-950E-949C7C2AA39E}"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96" autoAdjust="0"/>
    <p:restoredTop sz="94510" autoAdjust="0"/>
  </p:normalViewPr>
  <p:slideViewPr>
    <p:cSldViewPr snapToGrid="0">
      <p:cViewPr varScale="1">
        <p:scale>
          <a:sx n="103" d="100"/>
          <a:sy n="103" d="100"/>
        </p:scale>
        <p:origin x="874" y="8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eg Goncear" userId="6080cd62b2d26f34" providerId="LiveId" clId="{260F4AC3-5B9C-42B6-95F5-4568671C7AD7}"/>
    <pc:docChg chg="undo redo custSel addSld delSld modSld">
      <pc:chgData name="Oleg Goncear" userId="6080cd62b2d26f34" providerId="LiveId" clId="{260F4AC3-5B9C-42B6-95F5-4568671C7AD7}" dt="2025-11-04T00:14:42.954" v="271" actId="207"/>
      <pc:docMkLst>
        <pc:docMk/>
      </pc:docMkLst>
      <pc:sldChg chg="modSp mod modNotesTx">
        <pc:chgData name="Oleg Goncear" userId="6080cd62b2d26f34" providerId="LiveId" clId="{260F4AC3-5B9C-42B6-95F5-4568671C7AD7}" dt="2025-11-04T00:06:26.425" v="255" actId="14100"/>
        <pc:sldMkLst>
          <pc:docMk/>
          <pc:sldMk cId="0" sldId="256"/>
        </pc:sldMkLst>
        <pc:spChg chg="mod">
          <ac:chgData name="Oleg Goncear" userId="6080cd62b2d26f34" providerId="LiveId" clId="{260F4AC3-5B9C-42B6-95F5-4568671C7AD7}" dt="2025-11-02T20:39:07.163" v="22" actId="20577"/>
          <ac:spMkLst>
            <pc:docMk/>
            <pc:sldMk cId="0" sldId="256"/>
            <ac:spMk id="146" creationId="{00000000-0000-0000-0000-000000000000}"/>
          </ac:spMkLst>
        </pc:spChg>
        <pc:picChg chg="mod">
          <ac:chgData name="Oleg Goncear" userId="6080cd62b2d26f34" providerId="LiveId" clId="{260F4AC3-5B9C-42B6-95F5-4568671C7AD7}" dt="2025-11-04T00:06:26.425" v="255" actId="14100"/>
          <ac:picMkLst>
            <pc:docMk/>
            <pc:sldMk cId="0" sldId="256"/>
            <ac:picMk id="145" creationId="{00000000-0000-0000-0000-000000000000}"/>
          </ac:picMkLst>
        </pc:picChg>
      </pc:sldChg>
      <pc:sldChg chg="modNotesTx">
        <pc:chgData name="Oleg Goncear" userId="6080cd62b2d26f34" providerId="LiveId" clId="{260F4AC3-5B9C-42B6-95F5-4568671C7AD7}" dt="2025-11-04T00:09:12.797" v="256" actId="20577"/>
        <pc:sldMkLst>
          <pc:docMk/>
          <pc:sldMk cId="0" sldId="259"/>
        </pc:sldMkLst>
      </pc:sldChg>
      <pc:sldChg chg="modNotesTx">
        <pc:chgData name="Oleg Goncear" userId="6080cd62b2d26f34" providerId="LiveId" clId="{260F4AC3-5B9C-42B6-95F5-4568671C7AD7}" dt="2025-11-04T00:09:44.176" v="259" actId="20577"/>
        <pc:sldMkLst>
          <pc:docMk/>
          <pc:sldMk cId="3785315771" sldId="294"/>
        </pc:sldMkLst>
      </pc:sldChg>
      <pc:sldChg chg="modNotesTx">
        <pc:chgData name="Oleg Goncear" userId="6080cd62b2d26f34" providerId="LiveId" clId="{260F4AC3-5B9C-42B6-95F5-4568671C7AD7}" dt="2025-11-04T00:09:24.938" v="257" actId="20577"/>
        <pc:sldMkLst>
          <pc:docMk/>
          <pc:sldMk cId="1339203015" sldId="295"/>
        </pc:sldMkLst>
      </pc:sldChg>
      <pc:sldChg chg="modNotesTx">
        <pc:chgData name="Oleg Goncear" userId="6080cd62b2d26f34" providerId="LiveId" clId="{260F4AC3-5B9C-42B6-95F5-4568671C7AD7}" dt="2025-11-04T00:11:58.954" v="267" actId="113"/>
        <pc:sldMkLst>
          <pc:docMk/>
          <pc:sldMk cId="731644704" sldId="296"/>
        </pc:sldMkLst>
      </pc:sldChg>
      <pc:sldChg chg="modNotesTx">
        <pc:chgData name="Oleg Goncear" userId="6080cd62b2d26f34" providerId="LiveId" clId="{260F4AC3-5B9C-42B6-95F5-4568671C7AD7}" dt="2025-11-04T00:10:02.585" v="260" actId="20577"/>
        <pc:sldMkLst>
          <pc:docMk/>
          <pc:sldMk cId="1872176371" sldId="298"/>
        </pc:sldMkLst>
      </pc:sldChg>
      <pc:sldChg chg="modNotesTx">
        <pc:chgData name="Oleg Goncear" userId="6080cd62b2d26f34" providerId="LiveId" clId="{260F4AC3-5B9C-42B6-95F5-4568671C7AD7}" dt="2025-11-04T00:10:10.327" v="261" actId="20577"/>
        <pc:sldMkLst>
          <pc:docMk/>
          <pc:sldMk cId="3238219969" sldId="299"/>
        </pc:sldMkLst>
      </pc:sldChg>
      <pc:sldChg chg="modNotesTx">
        <pc:chgData name="Oleg Goncear" userId="6080cd62b2d26f34" providerId="LiveId" clId="{260F4AC3-5B9C-42B6-95F5-4568671C7AD7}" dt="2025-11-04T00:10:17.818" v="262" actId="20577"/>
        <pc:sldMkLst>
          <pc:docMk/>
          <pc:sldMk cId="197794675" sldId="300"/>
        </pc:sldMkLst>
      </pc:sldChg>
      <pc:sldChg chg="modNotesTx">
        <pc:chgData name="Oleg Goncear" userId="6080cd62b2d26f34" providerId="LiveId" clId="{260F4AC3-5B9C-42B6-95F5-4568671C7AD7}" dt="2025-11-04T00:10:34.155" v="263" actId="20577"/>
        <pc:sldMkLst>
          <pc:docMk/>
          <pc:sldMk cId="2097961041" sldId="301"/>
        </pc:sldMkLst>
      </pc:sldChg>
      <pc:sldChg chg="modNotesTx">
        <pc:chgData name="Oleg Goncear" userId="6080cd62b2d26f34" providerId="LiveId" clId="{260F4AC3-5B9C-42B6-95F5-4568671C7AD7}" dt="2025-11-04T00:10:49.542" v="265" actId="20577"/>
        <pc:sldMkLst>
          <pc:docMk/>
          <pc:sldMk cId="4115150132" sldId="302"/>
        </pc:sldMkLst>
      </pc:sldChg>
      <pc:sldChg chg="modNotesTx">
        <pc:chgData name="Oleg Goncear" userId="6080cd62b2d26f34" providerId="LiveId" clId="{260F4AC3-5B9C-42B6-95F5-4568671C7AD7}" dt="2025-11-04T00:10:43.263" v="264" actId="20577"/>
        <pc:sldMkLst>
          <pc:docMk/>
          <pc:sldMk cId="3719823190" sldId="303"/>
        </pc:sldMkLst>
      </pc:sldChg>
      <pc:sldChg chg="modNotesTx">
        <pc:chgData name="Oleg Goncear" userId="6080cd62b2d26f34" providerId="LiveId" clId="{260F4AC3-5B9C-42B6-95F5-4568671C7AD7}" dt="2025-11-04T00:10:54.543" v="266" actId="20577"/>
        <pc:sldMkLst>
          <pc:docMk/>
          <pc:sldMk cId="2617487225" sldId="304"/>
        </pc:sldMkLst>
      </pc:sldChg>
      <pc:sldChg chg="modSp mod modClrScheme chgLayout">
        <pc:chgData name="Oleg Goncear" userId="6080cd62b2d26f34" providerId="LiveId" clId="{260F4AC3-5B9C-42B6-95F5-4568671C7AD7}" dt="2025-11-04T00:14:42.954" v="271" actId="207"/>
        <pc:sldMkLst>
          <pc:docMk/>
          <pc:sldMk cId="4022820401" sldId="305"/>
        </pc:sldMkLst>
        <pc:spChg chg="mod">
          <ac:chgData name="Oleg Goncear" userId="6080cd62b2d26f34" providerId="LiveId" clId="{260F4AC3-5B9C-42B6-95F5-4568671C7AD7}" dt="2025-11-04T00:14:42.954" v="271" actId="207"/>
          <ac:spMkLst>
            <pc:docMk/>
            <pc:sldMk cId="4022820401" sldId="305"/>
            <ac:spMk id="36" creationId="{5E5E61EE-1B8E-81A7-D95B-E78238B0A61D}"/>
          </ac:spMkLst>
        </pc:spChg>
        <pc:spChg chg="mod ord">
          <ac:chgData name="Oleg Goncear" userId="6080cd62b2d26f34" providerId="LiveId" clId="{260F4AC3-5B9C-42B6-95F5-4568671C7AD7}" dt="2025-11-04T00:14:08.056" v="270" actId="207"/>
          <ac:spMkLst>
            <pc:docMk/>
            <pc:sldMk cId="4022820401" sldId="305"/>
            <ac:spMk id="315" creationId="{5ABC4054-3035-835F-6A65-621E6A20874C}"/>
          </ac:spMkLst>
        </pc:spChg>
      </pc:sldChg>
      <pc:sldChg chg="addSp delSp modSp new mod modClrScheme chgLayout">
        <pc:chgData name="Oleg Goncear" userId="6080cd62b2d26f34" providerId="LiveId" clId="{260F4AC3-5B9C-42B6-95F5-4568671C7AD7}" dt="2025-11-04T00:05:26.227" v="253" actId="700"/>
        <pc:sldMkLst>
          <pc:docMk/>
          <pc:sldMk cId="191209167" sldId="306"/>
        </pc:sldMkLst>
        <pc:spChg chg="mod ord">
          <ac:chgData name="Oleg Goncear" userId="6080cd62b2d26f34" providerId="LiveId" clId="{260F4AC3-5B9C-42B6-95F5-4568671C7AD7}" dt="2025-11-04T00:05:26.227" v="253" actId="700"/>
          <ac:spMkLst>
            <pc:docMk/>
            <pc:sldMk cId="191209167" sldId="306"/>
            <ac:spMk id="2" creationId="{E119344C-CD67-BCD1-0318-9393D7920BD8}"/>
          </ac:spMkLst>
        </pc:spChg>
        <pc:spChg chg="add mod ord">
          <ac:chgData name="Oleg Goncear" userId="6080cd62b2d26f34" providerId="LiveId" clId="{260F4AC3-5B9C-42B6-95F5-4568671C7AD7}" dt="2025-11-04T00:05:26.227" v="253" actId="700"/>
          <ac:spMkLst>
            <pc:docMk/>
            <pc:sldMk cId="191209167" sldId="306"/>
            <ac:spMk id="14" creationId="{2B2E5236-4E70-3223-3B85-7E428F0EC26C}"/>
          </ac:spMkLst>
        </pc:spChg>
      </pc:sldChg>
      <pc:sldChg chg="add del">
        <pc:chgData name="Oleg Goncear" userId="6080cd62b2d26f34" providerId="LiveId" clId="{260F4AC3-5B9C-42B6-95F5-4568671C7AD7}" dt="2025-11-03T23:51:48.386" v="83" actId="2890"/>
        <pc:sldMkLst>
          <pc:docMk/>
          <pc:sldMk cId="1409815690" sldId="307"/>
        </pc:sldMkLst>
      </pc:sldChg>
    </pc:docChg>
  </pc:docChgLst>
  <pc:docChgLst>
    <pc:chgData name="gfgh fg" userId="4fe3b308729a5b50" providerId="LiveId" clId="{4F1739F3-7505-44BB-8823-ADE2DA5930D2}"/>
    <pc:docChg chg="undo custSel addSld delSld modSld sldOrd delMainMaster">
      <pc:chgData name="gfgh fg" userId="4fe3b308729a5b50" providerId="LiveId" clId="{4F1739F3-7505-44BB-8823-ADE2DA5930D2}" dt="2025-10-30T16:00:58.730" v="1114" actId="113"/>
      <pc:docMkLst>
        <pc:docMk/>
      </pc:docMkLst>
      <pc:sldChg chg="modSp mod modNotes modNotesTx">
        <pc:chgData name="gfgh fg" userId="4fe3b308729a5b50" providerId="LiveId" clId="{4F1739F3-7505-44BB-8823-ADE2DA5930D2}" dt="2025-10-30T14:37:53.082" v="49" actId="20577"/>
        <pc:sldMkLst>
          <pc:docMk/>
          <pc:sldMk cId="0" sldId="256"/>
        </pc:sldMkLst>
        <pc:spChg chg="mod">
          <ac:chgData name="gfgh fg" userId="4fe3b308729a5b50" providerId="LiveId" clId="{4F1739F3-7505-44BB-8823-ADE2DA5930D2}" dt="2025-10-30T14:37:22.233" v="47" actId="20577"/>
          <ac:spMkLst>
            <pc:docMk/>
            <pc:sldMk cId="0" sldId="256"/>
            <ac:spMk id="146" creationId="{00000000-0000-0000-0000-000000000000}"/>
          </ac:spMkLst>
        </pc:spChg>
        <pc:spChg chg="mod">
          <ac:chgData name="gfgh fg" userId="4fe3b308729a5b50" providerId="LiveId" clId="{4F1739F3-7505-44BB-8823-ADE2DA5930D2}" dt="2025-10-30T14:36:42.633" v="23" actId="1076"/>
          <ac:spMkLst>
            <pc:docMk/>
            <pc:sldMk cId="0" sldId="256"/>
            <ac:spMk id="147" creationId="{00000000-0000-0000-0000-000000000000}"/>
          </ac:spMkLst>
        </pc:spChg>
      </pc:sldChg>
      <pc:sldChg chg="del ord modNotes">
        <pc:chgData name="gfgh fg" userId="4fe3b308729a5b50" providerId="LiveId" clId="{4F1739F3-7505-44BB-8823-ADE2DA5930D2}" dt="2025-10-30T15:54:01.698" v="1041" actId="47"/>
        <pc:sldMkLst>
          <pc:docMk/>
          <pc:sldMk cId="0" sldId="257"/>
        </pc:sldMkLst>
      </pc:sldChg>
      <pc:sldChg chg="del">
        <pc:chgData name="gfgh fg" userId="4fe3b308729a5b50" providerId="LiveId" clId="{4F1739F3-7505-44BB-8823-ADE2DA5930D2}" dt="2025-10-30T15:54:01.698" v="1041" actId="47"/>
        <pc:sldMkLst>
          <pc:docMk/>
          <pc:sldMk cId="0" sldId="258"/>
        </pc:sldMkLst>
      </pc:sldChg>
      <pc:sldChg chg="addSp modSp mod ord modNotes modNotesTx">
        <pc:chgData name="gfgh fg" userId="4fe3b308729a5b50" providerId="LiveId" clId="{4F1739F3-7505-44BB-8823-ADE2DA5930D2}" dt="2025-10-30T15:57:13.570" v="1089" actId="20577"/>
        <pc:sldMkLst>
          <pc:docMk/>
          <pc:sldMk cId="0" sldId="259"/>
        </pc:sldMkLst>
        <pc:spChg chg="add mod">
          <ac:chgData name="gfgh fg" userId="4fe3b308729a5b50" providerId="LiveId" clId="{4F1739F3-7505-44BB-8823-ADE2DA5930D2}" dt="2025-10-30T14:45:05.479" v="105" actId="404"/>
          <ac:spMkLst>
            <pc:docMk/>
            <pc:sldMk cId="0" sldId="259"/>
            <ac:spMk id="4" creationId="{CFFF84C5-B7DC-1EAE-B72D-3BE721D59CF6}"/>
          </ac:spMkLst>
        </pc:spChg>
        <pc:spChg chg="mod">
          <ac:chgData name="gfgh fg" userId="4fe3b308729a5b50" providerId="LiveId" clId="{4F1739F3-7505-44BB-8823-ADE2DA5930D2}" dt="2025-10-30T14:42:44.284" v="60" actId="14100"/>
          <ac:spMkLst>
            <pc:docMk/>
            <pc:sldMk cId="0" sldId="259"/>
            <ac:spMk id="216" creationId="{00000000-0000-0000-0000-000000000000}"/>
          </ac:spMkLst>
        </pc:spChg>
        <pc:spChg chg="mod">
          <ac:chgData name="gfgh fg" userId="4fe3b308729a5b50" providerId="LiveId" clId="{4F1739F3-7505-44BB-8823-ADE2DA5930D2}" dt="2025-10-30T14:44:27.974" v="88" actId="21"/>
          <ac:spMkLst>
            <pc:docMk/>
            <pc:sldMk cId="0" sldId="259"/>
            <ac:spMk id="218" creationId="{00000000-0000-0000-0000-000000000000}"/>
          </ac:spMkLst>
        </pc:spChg>
        <pc:picChg chg="mod">
          <ac:chgData name="gfgh fg" userId="4fe3b308729a5b50" providerId="LiveId" clId="{4F1739F3-7505-44BB-8823-ADE2DA5930D2}" dt="2025-10-30T14:44:06.376" v="86" actId="1076"/>
          <ac:picMkLst>
            <pc:docMk/>
            <pc:sldMk cId="0" sldId="259"/>
            <ac:picMk id="217" creationId="{00000000-0000-0000-0000-000000000000}"/>
          </ac:picMkLst>
        </pc:picChg>
      </pc:sldChg>
      <pc:sldChg chg="del">
        <pc:chgData name="gfgh fg" userId="4fe3b308729a5b50" providerId="LiveId" clId="{4F1739F3-7505-44BB-8823-ADE2DA5930D2}" dt="2025-10-30T15:54:01.698" v="1041" actId="47"/>
        <pc:sldMkLst>
          <pc:docMk/>
          <pc:sldMk cId="0" sldId="260"/>
        </pc:sldMkLst>
      </pc:sldChg>
      <pc:sldChg chg="del">
        <pc:chgData name="gfgh fg" userId="4fe3b308729a5b50" providerId="LiveId" clId="{4F1739F3-7505-44BB-8823-ADE2DA5930D2}" dt="2025-10-30T15:54:01.698" v="1041" actId="47"/>
        <pc:sldMkLst>
          <pc:docMk/>
          <pc:sldMk cId="0" sldId="261"/>
        </pc:sldMkLst>
      </pc:sldChg>
      <pc:sldChg chg="del">
        <pc:chgData name="gfgh fg" userId="4fe3b308729a5b50" providerId="LiveId" clId="{4F1739F3-7505-44BB-8823-ADE2DA5930D2}" dt="2025-10-30T15:54:01.698" v="1041" actId="47"/>
        <pc:sldMkLst>
          <pc:docMk/>
          <pc:sldMk cId="0" sldId="262"/>
        </pc:sldMkLst>
      </pc:sldChg>
      <pc:sldChg chg="del">
        <pc:chgData name="gfgh fg" userId="4fe3b308729a5b50" providerId="LiveId" clId="{4F1739F3-7505-44BB-8823-ADE2DA5930D2}" dt="2025-10-30T15:54:01.698" v="1041" actId="47"/>
        <pc:sldMkLst>
          <pc:docMk/>
          <pc:sldMk cId="0" sldId="263"/>
        </pc:sldMkLst>
      </pc:sldChg>
      <pc:sldChg chg="del">
        <pc:chgData name="gfgh fg" userId="4fe3b308729a5b50" providerId="LiveId" clId="{4F1739F3-7505-44BB-8823-ADE2DA5930D2}" dt="2025-10-30T15:54:01.698" v="1041" actId="47"/>
        <pc:sldMkLst>
          <pc:docMk/>
          <pc:sldMk cId="0" sldId="264"/>
        </pc:sldMkLst>
      </pc:sldChg>
      <pc:sldChg chg="del">
        <pc:chgData name="gfgh fg" userId="4fe3b308729a5b50" providerId="LiveId" clId="{4F1739F3-7505-44BB-8823-ADE2DA5930D2}" dt="2025-10-30T15:54:01.698" v="1041" actId="47"/>
        <pc:sldMkLst>
          <pc:docMk/>
          <pc:sldMk cId="0" sldId="265"/>
        </pc:sldMkLst>
      </pc:sldChg>
      <pc:sldChg chg="del">
        <pc:chgData name="gfgh fg" userId="4fe3b308729a5b50" providerId="LiveId" clId="{4F1739F3-7505-44BB-8823-ADE2DA5930D2}" dt="2025-10-30T15:54:01.698" v="1041" actId="47"/>
        <pc:sldMkLst>
          <pc:docMk/>
          <pc:sldMk cId="0" sldId="266"/>
        </pc:sldMkLst>
      </pc:sldChg>
      <pc:sldChg chg="del">
        <pc:chgData name="gfgh fg" userId="4fe3b308729a5b50" providerId="LiveId" clId="{4F1739F3-7505-44BB-8823-ADE2DA5930D2}" dt="2025-10-30T15:54:01.698" v="1041" actId="47"/>
        <pc:sldMkLst>
          <pc:docMk/>
          <pc:sldMk cId="0" sldId="267"/>
        </pc:sldMkLst>
      </pc:sldChg>
      <pc:sldChg chg="del">
        <pc:chgData name="gfgh fg" userId="4fe3b308729a5b50" providerId="LiveId" clId="{4F1739F3-7505-44BB-8823-ADE2DA5930D2}" dt="2025-10-30T15:54:01.698" v="1041" actId="47"/>
        <pc:sldMkLst>
          <pc:docMk/>
          <pc:sldMk cId="0" sldId="268"/>
        </pc:sldMkLst>
      </pc:sldChg>
      <pc:sldChg chg="addSp delSp modSp del mod">
        <pc:chgData name="gfgh fg" userId="4fe3b308729a5b50" providerId="LiveId" clId="{4F1739F3-7505-44BB-8823-ADE2DA5930D2}" dt="2025-10-30T15:54:51.493" v="1047" actId="47"/>
        <pc:sldMkLst>
          <pc:docMk/>
          <pc:sldMk cId="0" sldId="269"/>
        </pc:sldMkLst>
      </pc:sldChg>
      <pc:sldChg chg="del">
        <pc:chgData name="gfgh fg" userId="4fe3b308729a5b50" providerId="LiveId" clId="{4F1739F3-7505-44BB-8823-ADE2DA5930D2}" dt="2025-10-30T15:54:57.214" v="1048" actId="47"/>
        <pc:sldMkLst>
          <pc:docMk/>
          <pc:sldMk cId="0" sldId="270"/>
        </pc:sldMkLst>
      </pc:sldChg>
      <pc:sldChg chg="del">
        <pc:chgData name="gfgh fg" userId="4fe3b308729a5b50" providerId="LiveId" clId="{4F1739F3-7505-44BB-8823-ADE2DA5930D2}" dt="2025-10-30T15:54:57.214" v="1048" actId="47"/>
        <pc:sldMkLst>
          <pc:docMk/>
          <pc:sldMk cId="0" sldId="271"/>
        </pc:sldMkLst>
      </pc:sldChg>
      <pc:sldChg chg="del">
        <pc:chgData name="gfgh fg" userId="4fe3b308729a5b50" providerId="LiveId" clId="{4F1739F3-7505-44BB-8823-ADE2DA5930D2}" dt="2025-10-30T15:54:57.214" v="1048" actId="47"/>
        <pc:sldMkLst>
          <pc:docMk/>
          <pc:sldMk cId="0" sldId="272"/>
        </pc:sldMkLst>
      </pc:sldChg>
      <pc:sldChg chg="del">
        <pc:chgData name="gfgh fg" userId="4fe3b308729a5b50" providerId="LiveId" clId="{4F1739F3-7505-44BB-8823-ADE2DA5930D2}" dt="2025-10-30T15:54:57.214" v="1048" actId="47"/>
        <pc:sldMkLst>
          <pc:docMk/>
          <pc:sldMk cId="0" sldId="273"/>
        </pc:sldMkLst>
      </pc:sldChg>
      <pc:sldChg chg="del">
        <pc:chgData name="gfgh fg" userId="4fe3b308729a5b50" providerId="LiveId" clId="{4F1739F3-7505-44BB-8823-ADE2DA5930D2}" dt="2025-10-30T15:54:57.214" v="1048" actId="47"/>
        <pc:sldMkLst>
          <pc:docMk/>
          <pc:sldMk cId="0" sldId="274"/>
        </pc:sldMkLst>
      </pc:sldChg>
      <pc:sldChg chg="del">
        <pc:chgData name="gfgh fg" userId="4fe3b308729a5b50" providerId="LiveId" clId="{4F1739F3-7505-44BB-8823-ADE2DA5930D2}" dt="2025-10-30T15:54:57.214" v="1048" actId="47"/>
        <pc:sldMkLst>
          <pc:docMk/>
          <pc:sldMk cId="0" sldId="275"/>
        </pc:sldMkLst>
      </pc:sldChg>
      <pc:sldChg chg="del">
        <pc:chgData name="gfgh fg" userId="4fe3b308729a5b50" providerId="LiveId" clId="{4F1739F3-7505-44BB-8823-ADE2DA5930D2}" dt="2025-10-30T15:54:57.214" v="1048" actId="47"/>
        <pc:sldMkLst>
          <pc:docMk/>
          <pc:sldMk cId="0" sldId="276"/>
        </pc:sldMkLst>
      </pc:sldChg>
      <pc:sldChg chg="del">
        <pc:chgData name="gfgh fg" userId="4fe3b308729a5b50" providerId="LiveId" clId="{4F1739F3-7505-44BB-8823-ADE2DA5930D2}" dt="2025-10-30T15:54:57.214" v="1048" actId="47"/>
        <pc:sldMkLst>
          <pc:docMk/>
          <pc:sldMk cId="0" sldId="277"/>
        </pc:sldMkLst>
      </pc:sldChg>
      <pc:sldChg chg="del">
        <pc:chgData name="gfgh fg" userId="4fe3b308729a5b50" providerId="LiveId" clId="{4F1739F3-7505-44BB-8823-ADE2DA5930D2}" dt="2025-10-30T15:54:57.214" v="1048" actId="47"/>
        <pc:sldMkLst>
          <pc:docMk/>
          <pc:sldMk cId="0" sldId="278"/>
        </pc:sldMkLst>
      </pc:sldChg>
      <pc:sldChg chg="del">
        <pc:chgData name="gfgh fg" userId="4fe3b308729a5b50" providerId="LiveId" clId="{4F1739F3-7505-44BB-8823-ADE2DA5930D2}" dt="2025-10-30T15:54:57.214" v="1048" actId="47"/>
        <pc:sldMkLst>
          <pc:docMk/>
          <pc:sldMk cId="0" sldId="279"/>
        </pc:sldMkLst>
      </pc:sldChg>
      <pc:sldChg chg="del">
        <pc:chgData name="gfgh fg" userId="4fe3b308729a5b50" providerId="LiveId" clId="{4F1739F3-7505-44BB-8823-ADE2DA5930D2}" dt="2025-10-30T15:54:57.214" v="1048" actId="47"/>
        <pc:sldMkLst>
          <pc:docMk/>
          <pc:sldMk cId="0" sldId="280"/>
        </pc:sldMkLst>
      </pc:sldChg>
      <pc:sldChg chg="del">
        <pc:chgData name="gfgh fg" userId="4fe3b308729a5b50" providerId="LiveId" clId="{4F1739F3-7505-44BB-8823-ADE2DA5930D2}" dt="2025-10-30T15:54:57.214" v="1048" actId="47"/>
        <pc:sldMkLst>
          <pc:docMk/>
          <pc:sldMk cId="0" sldId="281"/>
        </pc:sldMkLst>
      </pc:sldChg>
      <pc:sldChg chg="del">
        <pc:chgData name="gfgh fg" userId="4fe3b308729a5b50" providerId="LiveId" clId="{4F1739F3-7505-44BB-8823-ADE2DA5930D2}" dt="2025-10-30T15:54:57.214" v="1048" actId="47"/>
        <pc:sldMkLst>
          <pc:docMk/>
          <pc:sldMk cId="0" sldId="282"/>
        </pc:sldMkLst>
      </pc:sldChg>
      <pc:sldChg chg="del">
        <pc:chgData name="gfgh fg" userId="4fe3b308729a5b50" providerId="LiveId" clId="{4F1739F3-7505-44BB-8823-ADE2DA5930D2}" dt="2025-10-30T15:54:57.214" v="1048" actId="47"/>
        <pc:sldMkLst>
          <pc:docMk/>
          <pc:sldMk cId="0" sldId="283"/>
        </pc:sldMkLst>
      </pc:sldChg>
      <pc:sldChg chg="del">
        <pc:chgData name="gfgh fg" userId="4fe3b308729a5b50" providerId="LiveId" clId="{4F1739F3-7505-44BB-8823-ADE2DA5930D2}" dt="2025-10-30T15:54:57.214" v="1048" actId="47"/>
        <pc:sldMkLst>
          <pc:docMk/>
          <pc:sldMk cId="0" sldId="284"/>
        </pc:sldMkLst>
      </pc:sldChg>
      <pc:sldChg chg="del">
        <pc:chgData name="gfgh fg" userId="4fe3b308729a5b50" providerId="LiveId" clId="{4F1739F3-7505-44BB-8823-ADE2DA5930D2}" dt="2025-10-30T15:54:57.214" v="1048" actId="47"/>
        <pc:sldMkLst>
          <pc:docMk/>
          <pc:sldMk cId="0" sldId="285"/>
        </pc:sldMkLst>
      </pc:sldChg>
      <pc:sldChg chg="del">
        <pc:chgData name="gfgh fg" userId="4fe3b308729a5b50" providerId="LiveId" clId="{4F1739F3-7505-44BB-8823-ADE2DA5930D2}" dt="2025-10-30T15:54:57.214" v="1048" actId="47"/>
        <pc:sldMkLst>
          <pc:docMk/>
          <pc:sldMk cId="0" sldId="286"/>
        </pc:sldMkLst>
      </pc:sldChg>
      <pc:sldChg chg="del">
        <pc:chgData name="gfgh fg" userId="4fe3b308729a5b50" providerId="LiveId" clId="{4F1739F3-7505-44BB-8823-ADE2DA5930D2}" dt="2025-10-30T15:54:57.214" v="1048" actId="47"/>
        <pc:sldMkLst>
          <pc:docMk/>
          <pc:sldMk cId="0" sldId="287"/>
        </pc:sldMkLst>
      </pc:sldChg>
      <pc:sldChg chg="del">
        <pc:chgData name="gfgh fg" userId="4fe3b308729a5b50" providerId="LiveId" clId="{4F1739F3-7505-44BB-8823-ADE2DA5930D2}" dt="2025-10-30T15:54:57.214" v="1048" actId="47"/>
        <pc:sldMkLst>
          <pc:docMk/>
          <pc:sldMk cId="0" sldId="288"/>
        </pc:sldMkLst>
      </pc:sldChg>
      <pc:sldChg chg="del">
        <pc:chgData name="gfgh fg" userId="4fe3b308729a5b50" providerId="LiveId" clId="{4F1739F3-7505-44BB-8823-ADE2DA5930D2}" dt="2025-10-30T15:54:57.214" v="1048" actId="47"/>
        <pc:sldMkLst>
          <pc:docMk/>
          <pc:sldMk cId="0" sldId="289"/>
        </pc:sldMkLst>
      </pc:sldChg>
      <pc:sldChg chg="del">
        <pc:chgData name="gfgh fg" userId="4fe3b308729a5b50" providerId="LiveId" clId="{4F1739F3-7505-44BB-8823-ADE2DA5930D2}" dt="2025-10-30T15:54:57.214" v="1048" actId="47"/>
        <pc:sldMkLst>
          <pc:docMk/>
          <pc:sldMk cId="0" sldId="290"/>
        </pc:sldMkLst>
      </pc:sldChg>
      <pc:sldChg chg="del">
        <pc:chgData name="gfgh fg" userId="4fe3b308729a5b50" providerId="LiveId" clId="{4F1739F3-7505-44BB-8823-ADE2DA5930D2}" dt="2025-10-30T15:54:57.214" v="1048" actId="47"/>
        <pc:sldMkLst>
          <pc:docMk/>
          <pc:sldMk cId="0" sldId="291"/>
        </pc:sldMkLst>
      </pc:sldChg>
      <pc:sldChg chg="del">
        <pc:chgData name="gfgh fg" userId="4fe3b308729a5b50" providerId="LiveId" clId="{4F1739F3-7505-44BB-8823-ADE2DA5930D2}" dt="2025-10-30T15:54:57.214" v="1048" actId="47"/>
        <pc:sldMkLst>
          <pc:docMk/>
          <pc:sldMk cId="0" sldId="292"/>
        </pc:sldMkLst>
      </pc:sldChg>
      <pc:sldChg chg="del">
        <pc:chgData name="gfgh fg" userId="4fe3b308729a5b50" providerId="LiveId" clId="{4F1739F3-7505-44BB-8823-ADE2DA5930D2}" dt="2025-10-30T15:54:57.214" v="1048" actId="47"/>
        <pc:sldMkLst>
          <pc:docMk/>
          <pc:sldMk cId="0" sldId="293"/>
        </pc:sldMkLst>
      </pc:sldChg>
      <pc:sldChg chg="addSp modSp add mod ord modNotesTx">
        <pc:chgData name="gfgh fg" userId="4fe3b308729a5b50" providerId="LiveId" clId="{4F1739F3-7505-44BB-8823-ADE2DA5930D2}" dt="2025-10-30T15:57:57.080" v="1094" actId="20577"/>
        <pc:sldMkLst>
          <pc:docMk/>
          <pc:sldMk cId="3785315771" sldId="294"/>
        </pc:sldMkLst>
        <pc:spChg chg="add mod">
          <ac:chgData name="gfgh fg" userId="4fe3b308729a5b50" providerId="LiveId" clId="{4F1739F3-7505-44BB-8823-ADE2DA5930D2}" dt="2025-10-30T15:11:05.344" v="426" actId="108"/>
          <ac:spMkLst>
            <pc:docMk/>
            <pc:sldMk cId="3785315771" sldId="294"/>
            <ac:spMk id="4" creationId="{C4664CB8-43D7-AE9B-CD9C-59986EAC8083}"/>
          </ac:spMkLst>
        </pc:spChg>
        <pc:spChg chg="mod">
          <ac:chgData name="gfgh fg" userId="4fe3b308729a5b50" providerId="LiveId" clId="{4F1739F3-7505-44BB-8823-ADE2DA5930D2}" dt="2025-10-30T15:09:47.971" v="394" actId="1076"/>
          <ac:spMkLst>
            <pc:docMk/>
            <pc:sldMk cId="3785315771" sldId="294"/>
            <ac:spMk id="216" creationId="{087037BF-9391-5C22-A758-CDAD584019A5}"/>
          </ac:spMkLst>
        </pc:spChg>
        <pc:spChg chg="mod">
          <ac:chgData name="gfgh fg" userId="4fe3b308729a5b50" providerId="LiveId" clId="{4F1739F3-7505-44BB-8823-ADE2DA5930D2}" dt="2025-10-30T15:10:36.811" v="402" actId="1076"/>
          <ac:spMkLst>
            <pc:docMk/>
            <pc:sldMk cId="3785315771" sldId="294"/>
            <ac:spMk id="218" creationId="{BD12D332-D65A-F2F5-6E9C-FC17625E4B7F}"/>
          </ac:spMkLst>
        </pc:spChg>
        <pc:picChg chg="mod">
          <ac:chgData name="gfgh fg" userId="4fe3b308729a5b50" providerId="LiveId" clId="{4F1739F3-7505-44BB-8823-ADE2DA5930D2}" dt="2025-10-30T15:10:40.908" v="414" actId="1036"/>
          <ac:picMkLst>
            <pc:docMk/>
            <pc:sldMk cId="3785315771" sldId="294"/>
            <ac:picMk id="217" creationId="{AE2EBA3C-FC8E-0F76-3C35-CD415B009628}"/>
          </ac:picMkLst>
        </pc:picChg>
      </pc:sldChg>
      <pc:sldChg chg="addSp modSp add mod ord modNotesTx">
        <pc:chgData name="gfgh fg" userId="4fe3b308729a5b50" providerId="LiveId" clId="{4F1739F3-7505-44BB-8823-ADE2DA5930D2}" dt="2025-10-30T15:57:29.531" v="1091" actId="20577"/>
        <pc:sldMkLst>
          <pc:docMk/>
          <pc:sldMk cId="1339203015" sldId="295"/>
        </pc:sldMkLst>
        <pc:spChg chg="add mod">
          <ac:chgData name="gfgh fg" userId="4fe3b308729a5b50" providerId="LiveId" clId="{4F1739F3-7505-44BB-8823-ADE2DA5930D2}" dt="2025-10-30T14:50:02.047" v="201" actId="1076"/>
          <ac:spMkLst>
            <pc:docMk/>
            <pc:sldMk cId="1339203015" sldId="295"/>
            <ac:spMk id="4" creationId="{0A1FAB4B-77C9-A079-1367-D4F1FB50D88F}"/>
          </ac:spMkLst>
        </pc:spChg>
        <pc:spChg chg="mod">
          <ac:chgData name="gfgh fg" userId="4fe3b308729a5b50" providerId="LiveId" clId="{4F1739F3-7505-44BB-8823-ADE2DA5930D2}" dt="2025-10-30T14:48:53.282" v="178" actId="1076"/>
          <ac:spMkLst>
            <pc:docMk/>
            <pc:sldMk cId="1339203015" sldId="295"/>
            <ac:spMk id="230" creationId="{C3872383-F497-EA44-C987-5E8BCDF11B06}"/>
          </ac:spMkLst>
        </pc:spChg>
        <pc:spChg chg="mod">
          <ac:chgData name="gfgh fg" userId="4fe3b308729a5b50" providerId="LiveId" clId="{4F1739F3-7505-44BB-8823-ADE2DA5930D2}" dt="2025-10-30T14:49:37.624" v="190" actId="5793"/>
          <ac:spMkLst>
            <pc:docMk/>
            <pc:sldMk cId="1339203015" sldId="295"/>
            <ac:spMk id="231" creationId="{13FB8DCF-F5EE-B031-6306-A1BC6B075B20}"/>
          </ac:spMkLst>
        </pc:spChg>
      </pc:sldChg>
      <pc:sldChg chg="addSp delSp modSp add mod ord modNotesTx">
        <pc:chgData name="gfgh fg" userId="4fe3b308729a5b50" providerId="LiveId" clId="{4F1739F3-7505-44BB-8823-ADE2DA5930D2}" dt="2025-10-30T15:57:49.091" v="1092" actId="20577"/>
        <pc:sldMkLst>
          <pc:docMk/>
          <pc:sldMk cId="731644704" sldId="296"/>
        </pc:sldMkLst>
        <pc:spChg chg="add mod">
          <ac:chgData name="gfgh fg" userId="4fe3b308729a5b50" providerId="LiveId" clId="{4F1739F3-7505-44BB-8823-ADE2DA5930D2}" dt="2025-10-30T15:16:11.939" v="522" actId="1038"/>
          <ac:spMkLst>
            <pc:docMk/>
            <pc:sldMk cId="731644704" sldId="296"/>
            <ac:spMk id="2" creationId="{801004B5-3174-FB94-508B-52D73DD072C4}"/>
          </ac:spMkLst>
        </pc:spChg>
        <pc:spChg chg="add mod">
          <ac:chgData name="gfgh fg" userId="4fe3b308729a5b50" providerId="LiveId" clId="{4F1739F3-7505-44BB-8823-ADE2DA5930D2}" dt="2025-10-30T15:16:17.894" v="523" actId="14100"/>
          <ac:spMkLst>
            <pc:docMk/>
            <pc:sldMk cId="731644704" sldId="296"/>
            <ac:spMk id="5" creationId="{CDD38CAD-6B78-9038-E116-290D5FAAD40F}"/>
          </ac:spMkLst>
        </pc:spChg>
        <pc:spChg chg="add mod">
          <ac:chgData name="gfgh fg" userId="4fe3b308729a5b50" providerId="LiveId" clId="{4F1739F3-7505-44BB-8823-ADE2DA5930D2}" dt="2025-10-30T15:15:49.850" v="511" actId="1038"/>
          <ac:spMkLst>
            <pc:docMk/>
            <pc:sldMk cId="731644704" sldId="296"/>
            <ac:spMk id="10" creationId="{6207A2C2-237A-FF68-567F-3606ABB099BE}"/>
          </ac:spMkLst>
        </pc:spChg>
        <pc:spChg chg="add del mod">
          <ac:chgData name="gfgh fg" userId="4fe3b308729a5b50" providerId="LiveId" clId="{4F1739F3-7505-44BB-8823-ADE2DA5930D2}" dt="2025-10-30T15:19:50.045" v="630" actId="113"/>
          <ac:spMkLst>
            <pc:docMk/>
            <pc:sldMk cId="731644704" sldId="296"/>
            <ac:spMk id="11" creationId="{1770CCC2-05F2-21A7-B70C-CDF3DC74CDA8}"/>
          </ac:spMkLst>
        </pc:spChg>
        <pc:spChg chg="add mod">
          <ac:chgData name="gfgh fg" userId="4fe3b308729a5b50" providerId="LiveId" clId="{4F1739F3-7505-44BB-8823-ADE2DA5930D2}" dt="2025-10-30T15:15:49.850" v="511" actId="1038"/>
          <ac:spMkLst>
            <pc:docMk/>
            <pc:sldMk cId="731644704" sldId="296"/>
            <ac:spMk id="12" creationId="{48F9C6FD-1BE4-F7BA-C13B-D7C956A4FE92}"/>
          </ac:spMkLst>
        </pc:spChg>
        <pc:spChg chg="add mod">
          <ac:chgData name="gfgh fg" userId="4fe3b308729a5b50" providerId="LiveId" clId="{4F1739F3-7505-44BB-8823-ADE2DA5930D2}" dt="2025-10-30T15:15:49.850" v="511" actId="1038"/>
          <ac:spMkLst>
            <pc:docMk/>
            <pc:sldMk cId="731644704" sldId="296"/>
            <ac:spMk id="13" creationId="{0F7D52AD-D089-B18F-4DFF-B39576C6C05C}"/>
          </ac:spMkLst>
        </pc:spChg>
        <pc:spChg chg="add mod">
          <ac:chgData name="gfgh fg" userId="4fe3b308729a5b50" providerId="LiveId" clId="{4F1739F3-7505-44BB-8823-ADE2DA5930D2}" dt="2025-10-30T15:15:56.050" v="512" actId="1076"/>
          <ac:spMkLst>
            <pc:docMk/>
            <pc:sldMk cId="731644704" sldId="296"/>
            <ac:spMk id="18" creationId="{B6861D8A-779F-8365-F018-41CA29DB5103}"/>
          </ac:spMkLst>
        </pc:spChg>
        <pc:spChg chg="mod">
          <ac:chgData name="gfgh fg" userId="4fe3b308729a5b50" providerId="LiveId" clId="{4F1739F3-7505-44BB-8823-ADE2DA5930D2}" dt="2025-10-30T15:03:25.155" v="380"/>
          <ac:spMkLst>
            <pc:docMk/>
            <pc:sldMk cId="731644704" sldId="296"/>
            <ac:spMk id="154" creationId="{3BE95D0C-9D0B-B193-704F-D7107B05C62E}"/>
          </ac:spMkLst>
        </pc:spChg>
        <pc:spChg chg="mod">
          <ac:chgData name="gfgh fg" userId="4fe3b308729a5b50" providerId="LiveId" clId="{4F1739F3-7505-44BB-8823-ADE2DA5930D2}" dt="2025-10-30T15:15:49.850" v="511" actId="1038"/>
          <ac:spMkLst>
            <pc:docMk/>
            <pc:sldMk cId="731644704" sldId="296"/>
            <ac:spMk id="170" creationId="{CCD8D62E-7A2A-523C-B806-1CCD279EADE6}"/>
          </ac:spMkLst>
        </pc:spChg>
        <pc:spChg chg="mod">
          <ac:chgData name="gfgh fg" userId="4fe3b308729a5b50" providerId="LiveId" clId="{4F1739F3-7505-44BB-8823-ADE2DA5930D2}" dt="2025-10-30T15:15:49.850" v="511" actId="1038"/>
          <ac:spMkLst>
            <pc:docMk/>
            <pc:sldMk cId="731644704" sldId="296"/>
            <ac:spMk id="177" creationId="{07C3BB69-BF27-FC03-39DF-58B912A23645}"/>
          </ac:spMkLst>
        </pc:spChg>
        <pc:spChg chg="mod">
          <ac:chgData name="gfgh fg" userId="4fe3b308729a5b50" providerId="LiveId" clId="{4F1739F3-7505-44BB-8823-ADE2DA5930D2}" dt="2025-10-30T15:15:49.850" v="511" actId="1038"/>
          <ac:spMkLst>
            <pc:docMk/>
            <pc:sldMk cId="731644704" sldId="296"/>
            <ac:spMk id="190" creationId="{26E515FB-24C0-94A3-9DE0-E30F46C45CE8}"/>
          </ac:spMkLst>
        </pc:spChg>
        <pc:grpChg chg="mod">
          <ac:chgData name="gfgh fg" userId="4fe3b308729a5b50" providerId="LiveId" clId="{4F1739F3-7505-44BB-8823-ADE2DA5930D2}" dt="2025-10-30T15:16:11.939" v="522" actId="1038"/>
          <ac:grpSpMkLst>
            <pc:docMk/>
            <pc:sldMk cId="731644704" sldId="296"/>
            <ac:grpSpMk id="178" creationId="{8DBEA984-DB1D-984C-4449-A93590A351E7}"/>
          </ac:grpSpMkLst>
        </pc:grpChg>
        <pc:grpChg chg="mod">
          <ac:chgData name="gfgh fg" userId="4fe3b308729a5b50" providerId="LiveId" clId="{4F1739F3-7505-44BB-8823-ADE2DA5930D2}" dt="2025-10-30T15:15:49.850" v="511" actId="1038"/>
          <ac:grpSpMkLst>
            <pc:docMk/>
            <pc:sldMk cId="731644704" sldId="296"/>
            <ac:grpSpMk id="182" creationId="{2FC26FED-FC91-6008-D6BB-4EF5F404CBC3}"/>
          </ac:grpSpMkLst>
        </pc:grpChg>
        <pc:cxnChg chg="mod">
          <ac:chgData name="gfgh fg" userId="4fe3b308729a5b50" providerId="LiveId" clId="{4F1739F3-7505-44BB-8823-ADE2DA5930D2}" dt="2025-10-30T14:57:02.935" v="265" actId="1076"/>
          <ac:cxnSpMkLst>
            <pc:docMk/>
            <pc:sldMk cId="731644704" sldId="296"/>
            <ac:cxnSpMk id="169" creationId="{E9C91937-4932-E462-0E43-24B1A0586FA2}"/>
          </ac:cxnSpMkLst>
        </pc:cxnChg>
      </pc:sldChg>
      <pc:sldChg chg="add del">
        <pc:chgData name="gfgh fg" userId="4fe3b308729a5b50" providerId="LiveId" clId="{4F1739F3-7505-44BB-8823-ADE2DA5930D2}" dt="2025-10-30T15:54:01.698" v="1041" actId="47"/>
        <pc:sldMkLst>
          <pc:docMk/>
          <pc:sldMk cId="3715786435" sldId="297"/>
        </pc:sldMkLst>
      </pc:sldChg>
      <pc:sldChg chg="addSp modSp add mod ord modNotesTx">
        <pc:chgData name="gfgh fg" userId="4fe3b308729a5b50" providerId="LiveId" clId="{4F1739F3-7505-44BB-8823-ADE2DA5930D2}" dt="2025-10-30T15:58:06.224" v="1096" actId="20577"/>
        <pc:sldMkLst>
          <pc:docMk/>
          <pc:sldMk cId="1872176371" sldId="298"/>
        </pc:sldMkLst>
        <pc:spChg chg="mod">
          <ac:chgData name="gfgh fg" userId="4fe3b308729a5b50" providerId="LiveId" clId="{4F1739F3-7505-44BB-8823-ADE2DA5930D2}" dt="2025-10-30T15:14:53.452" v="472" actId="14100"/>
          <ac:spMkLst>
            <pc:docMk/>
            <pc:sldMk cId="1872176371" sldId="298"/>
            <ac:spMk id="4" creationId="{7EF02A53-3FF1-B510-D8BA-D3FFDB8CFDB9}"/>
          </ac:spMkLst>
        </pc:spChg>
        <pc:spChg chg="mod">
          <ac:chgData name="gfgh fg" userId="4fe3b308729a5b50" providerId="LiveId" clId="{4F1739F3-7505-44BB-8823-ADE2DA5930D2}" dt="2025-10-30T15:14:09.005" v="462" actId="1076"/>
          <ac:spMkLst>
            <pc:docMk/>
            <pc:sldMk cId="1872176371" sldId="298"/>
            <ac:spMk id="230" creationId="{B90FB1D4-2F98-CA0A-6F9D-023AEC19E7C1}"/>
          </ac:spMkLst>
        </pc:spChg>
        <pc:spChg chg="mod">
          <ac:chgData name="gfgh fg" userId="4fe3b308729a5b50" providerId="LiveId" clId="{4F1739F3-7505-44BB-8823-ADE2DA5930D2}" dt="2025-10-30T15:14:59.504" v="473" actId="1076"/>
          <ac:spMkLst>
            <pc:docMk/>
            <pc:sldMk cId="1872176371" sldId="298"/>
            <ac:spMk id="231" creationId="{0CA06E96-F214-0627-3BE7-A6928415953F}"/>
          </ac:spMkLst>
        </pc:spChg>
      </pc:sldChg>
      <pc:sldChg chg="addSp delSp modSp add mod ord modNotesTx">
        <pc:chgData name="gfgh fg" userId="4fe3b308729a5b50" providerId="LiveId" clId="{4F1739F3-7505-44BB-8823-ADE2DA5930D2}" dt="2025-10-30T15:58:14.625" v="1098" actId="20577"/>
        <pc:sldMkLst>
          <pc:docMk/>
          <pc:sldMk cId="3238219969" sldId="299"/>
        </pc:sldMkLst>
        <pc:spChg chg="mod">
          <ac:chgData name="gfgh fg" userId="4fe3b308729a5b50" providerId="LiveId" clId="{4F1739F3-7505-44BB-8823-ADE2DA5930D2}" dt="2025-10-30T15:21:09.848" v="697"/>
          <ac:spMkLst>
            <pc:docMk/>
            <pc:sldMk cId="3238219969" sldId="299"/>
            <ac:spMk id="8" creationId="{8CF34C5C-1C4C-E521-F98E-C7FF543B2BC3}"/>
          </ac:spMkLst>
        </pc:spChg>
        <pc:spChg chg="mod">
          <ac:chgData name="gfgh fg" userId="4fe3b308729a5b50" providerId="LiveId" clId="{4F1739F3-7505-44BB-8823-ADE2DA5930D2}" dt="2025-10-30T15:21:09.848" v="697"/>
          <ac:spMkLst>
            <pc:docMk/>
            <pc:sldMk cId="3238219969" sldId="299"/>
            <ac:spMk id="9" creationId="{C708F091-D10F-468E-13FE-2DBCA715A175}"/>
          </ac:spMkLst>
        </pc:spChg>
        <pc:spChg chg="mod">
          <ac:chgData name="gfgh fg" userId="4fe3b308729a5b50" providerId="LiveId" clId="{4F1739F3-7505-44BB-8823-ADE2DA5930D2}" dt="2025-10-30T15:20:27.301" v="633" actId="1076"/>
          <ac:spMkLst>
            <pc:docMk/>
            <pc:sldMk cId="3238219969" sldId="299"/>
            <ac:spMk id="10" creationId="{E218557C-2B33-B8A6-24B2-78C50E718B53}"/>
          </ac:spMkLst>
        </pc:spChg>
        <pc:spChg chg="mod">
          <ac:chgData name="gfgh fg" userId="4fe3b308729a5b50" providerId="LiveId" clId="{4F1739F3-7505-44BB-8823-ADE2DA5930D2}" dt="2025-10-30T15:20:42.692" v="650" actId="1035"/>
          <ac:spMkLst>
            <pc:docMk/>
            <pc:sldMk cId="3238219969" sldId="299"/>
            <ac:spMk id="11" creationId="{D6BFBEA9-E162-19A0-B39E-900881D901C5}"/>
          </ac:spMkLst>
        </pc:spChg>
        <pc:spChg chg="mod">
          <ac:chgData name="gfgh fg" userId="4fe3b308729a5b50" providerId="LiveId" clId="{4F1739F3-7505-44BB-8823-ADE2DA5930D2}" dt="2025-10-30T15:20:50.673" v="668" actId="1036"/>
          <ac:spMkLst>
            <pc:docMk/>
            <pc:sldMk cId="3238219969" sldId="299"/>
            <ac:spMk id="12" creationId="{DED29DCE-1DD0-882A-9EC5-6B5B87FEF5E3}"/>
          </ac:spMkLst>
        </pc:spChg>
        <pc:spChg chg="mod">
          <ac:chgData name="gfgh fg" userId="4fe3b308729a5b50" providerId="LiveId" clId="{4F1739F3-7505-44BB-8823-ADE2DA5930D2}" dt="2025-10-30T15:20:58.591" v="696" actId="1035"/>
          <ac:spMkLst>
            <pc:docMk/>
            <pc:sldMk cId="3238219969" sldId="299"/>
            <ac:spMk id="13" creationId="{FBBEE3D5-FC09-CD24-ADF1-535F51466B36}"/>
          </ac:spMkLst>
        </pc:spChg>
        <pc:spChg chg="mod">
          <ac:chgData name="gfgh fg" userId="4fe3b308729a5b50" providerId="LiveId" clId="{4F1739F3-7505-44BB-8823-ADE2DA5930D2}" dt="2025-10-30T15:21:09.848" v="697"/>
          <ac:spMkLst>
            <pc:docMk/>
            <pc:sldMk cId="3238219969" sldId="299"/>
            <ac:spMk id="14" creationId="{D9951004-D807-75A1-3112-EE556CFF8902}"/>
          </ac:spMkLst>
        </pc:spChg>
        <pc:spChg chg="add mod">
          <ac:chgData name="gfgh fg" userId="4fe3b308729a5b50" providerId="LiveId" clId="{4F1739F3-7505-44BB-8823-ADE2DA5930D2}" dt="2025-10-30T15:21:24.727" v="701"/>
          <ac:spMkLst>
            <pc:docMk/>
            <pc:sldMk cId="3238219969" sldId="299"/>
            <ac:spMk id="15" creationId="{CDEF02A5-233B-E66F-5790-4570C0E8FE27}"/>
          </ac:spMkLst>
        </pc:spChg>
        <pc:spChg chg="mod">
          <ac:chgData name="gfgh fg" userId="4fe3b308729a5b50" providerId="LiveId" clId="{4F1739F3-7505-44BB-8823-ADE2DA5930D2}" dt="2025-10-30T15:18:36.378" v="617"/>
          <ac:spMkLst>
            <pc:docMk/>
            <pc:sldMk cId="3238219969" sldId="299"/>
            <ac:spMk id="18" creationId="{766E9D1D-6894-71EE-56A1-54829BB851D4}"/>
          </ac:spMkLst>
        </pc:spChg>
        <pc:spChg chg="mod">
          <ac:chgData name="gfgh fg" userId="4fe3b308729a5b50" providerId="LiveId" clId="{4F1739F3-7505-44BB-8823-ADE2DA5930D2}" dt="2025-10-30T15:18:11.990" v="608" actId="14100"/>
          <ac:spMkLst>
            <pc:docMk/>
            <pc:sldMk cId="3238219969" sldId="299"/>
            <ac:spMk id="154" creationId="{E232649E-7906-BDCD-2053-96DC43F6482E}"/>
          </ac:spMkLst>
        </pc:spChg>
        <pc:spChg chg="mod">
          <ac:chgData name="gfgh fg" userId="4fe3b308729a5b50" providerId="LiveId" clId="{4F1739F3-7505-44BB-8823-ADE2DA5930D2}" dt="2025-10-30T15:20:50.673" v="668" actId="1036"/>
          <ac:spMkLst>
            <pc:docMk/>
            <pc:sldMk cId="3238219969" sldId="299"/>
            <ac:spMk id="170" creationId="{BA50982E-C5EB-CDA6-5C50-3F80506A8E5C}"/>
          </ac:spMkLst>
        </pc:spChg>
        <pc:spChg chg="mod">
          <ac:chgData name="gfgh fg" userId="4fe3b308729a5b50" providerId="LiveId" clId="{4F1739F3-7505-44BB-8823-ADE2DA5930D2}" dt="2025-10-30T15:20:27.301" v="633" actId="1076"/>
          <ac:spMkLst>
            <pc:docMk/>
            <pc:sldMk cId="3238219969" sldId="299"/>
            <ac:spMk id="177" creationId="{386E1C7D-4F15-67F6-CED0-30F1F62E4C1E}"/>
          </ac:spMkLst>
        </pc:spChg>
        <pc:spChg chg="mod">
          <ac:chgData name="gfgh fg" userId="4fe3b308729a5b50" providerId="LiveId" clId="{4F1739F3-7505-44BB-8823-ADE2DA5930D2}" dt="2025-10-30T15:20:42.692" v="650" actId="1035"/>
          <ac:spMkLst>
            <pc:docMk/>
            <pc:sldMk cId="3238219969" sldId="299"/>
            <ac:spMk id="190" creationId="{610185C6-5A77-C6CE-4A47-6FE6B5D37A4F}"/>
          </ac:spMkLst>
        </pc:spChg>
        <pc:grpChg chg="add mod">
          <ac:chgData name="gfgh fg" userId="4fe3b308729a5b50" providerId="LiveId" clId="{4F1739F3-7505-44BB-8823-ADE2DA5930D2}" dt="2025-10-30T15:21:14.333" v="698" actId="1076"/>
          <ac:grpSpMkLst>
            <pc:docMk/>
            <pc:sldMk cId="3238219969" sldId="299"/>
            <ac:grpSpMk id="7" creationId="{93F40545-8E1C-B451-77B0-F80CB03E0C07}"/>
          </ac:grpSpMkLst>
        </pc:grpChg>
        <pc:grpChg chg="mod">
          <ac:chgData name="gfgh fg" userId="4fe3b308729a5b50" providerId="LiveId" clId="{4F1739F3-7505-44BB-8823-ADE2DA5930D2}" dt="2025-10-30T15:20:58.591" v="696" actId="1035"/>
          <ac:grpSpMkLst>
            <pc:docMk/>
            <pc:sldMk cId="3238219969" sldId="299"/>
            <ac:grpSpMk id="182" creationId="{20329310-56B9-C7A1-7781-B504C56BD6B0}"/>
          </ac:grpSpMkLst>
        </pc:grpChg>
        <pc:cxnChg chg="mod">
          <ac:chgData name="gfgh fg" userId="4fe3b308729a5b50" providerId="LiveId" clId="{4F1739F3-7505-44BB-8823-ADE2DA5930D2}" dt="2025-10-30T15:21:36.494" v="702" actId="1076"/>
          <ac:cxnSpMkLst>
            <pc:docMk/>
            <pc:sldMk cId="3238219969" sldId="299"/>
            <ac:cxnSpMk id="169" creationId="{79399FAC-C4B9-08CB-2D88-3E4BB768DCE8}"/>
          </ac:cxnSpMkLst>
        </pc:cxnChg>
      </pc:sldChg>
      <pc:sldChg chg="addSp modSp add mod ord modNotesTx">
        <pc:chgData name="gfgh fg" userId="4fe3b308729a5b50" providerId="LiveId" clId="{4F1739F3-7505-44BB-8823-ADE2DA5930D2}" dt="2025-10-30T15:58:28.827" v="1100" actId="20577"/>
        <pc:sldMkLst>
          <pc:docMk/>
          <pc:sldMk cId="197794675" sldId="300"/>
        </pc:sldMkLst>
        <pc:spChg chg="mod">
          <ac:chgData name="gfgh fg" userId="4fe3b308729a5b50" providerId="LiveId" clId="{4F1739F3-7505-44BB-8823-ADE2DA5930D2}" dt="2025-10-30T15:25:22.829" v="721"/>
          <ac:spMkLst>
            <pc:docMk/>
            <pc:sldMk cId="197794675" sldId="300"/>
            <ac:spMk id="4" creationId="{E8630CF8-2EF2-C2ED-12EA-C9B560DB6217}"/>
          </ac:spMkLst>
        </pc:spChg>
        <pc:spChg chg="mod">
          <ac:chgData name="gfgh fg" userId="4fe3b308729a5b50" providerId="LiveId" clId="{4F1739F3-7505-44BB-8823-ADE2DA5930D2}" dt="2025-10-30T15:23:37.769" v="709"/>
          <ac:spMkLst>
            <pc:docMk/>
            <pc:sldMk cId="197794675" sldId="300"/>
            <ac:spMk id="216" creationId="{0EF2043E-613F-E2D6-4EFB-528AD7CF92C1}"/>
          </ac:spMkLst>
        </pc:spChg>
        <pc:spChg chg="mod">
          <ac:chgData name="gfgh fg" userId="4fe3b308729a5b50" providerId="LiveId" clId="{4F1739F3-7505-44BB-8823-ADE2DA5930D2}" dt="2025-10-30T15:24:58.256" v="718" actId="113"/>
          <ac:spMkLst>
            <pc:docMk/>
            <pc:sldMk cId="197794675" sldId="300"/>
            <ac:spMk id="218" creationId="{960E06D7-97AE-AE47-09E1-83C5726BACE1}"/>
          </ac:spMkLst>
        </pc:spChg>
        <pc:picChg chg="mod">
          <ac:chgData name="gfgh fg" userId="4fe3b308729a5b50" providerId="LiveId" clId="{4F1739F3-7505-44BB-8823-ADE2DA5930D2}" dt="2025-10-30T15:23:21.801" v="706" actId="14826"/>
          <ac:picMkLst>
            <pc:docMk/>
            <pc:sldMk cId="197794675" sldId="300"/>
            <ac:picMk id="217" creationId="{292A4EF7-3CFD-A837-9598-8EDD0EC97573}"/>
          </ac:picMkLst>
        </pc:picChg>
      </pc:sldChg>
      <pc:sldChg chg="addSp delSp modSp add mod ord modNotesTx">
        <pc:chgData name="gfgh fg" userId="4fe3b308729a5b50" providerId="LiveId" clId="{4F1739F3-7505-44BB-8823-ADE2DA5930D2}" dt="2025-10-30T15:58:40.651" v="1102" actId="20577"/>
        <pc:sldMkLst>
          <pc:docMk/>
          <pc:sldMk cId="2097961041" sldId="301"/>
        </pc:sldMkLst>
        <pc:spChg chg="add mod">
          <ac:chgData name="gfgh fg" userId="4fe3b308729a5b50" providerId="LiveId" clId="{4F1739F3-7505-44BB-8823-ADE2DA5930D2}" dt="2025-10-30T15:33:16.830" v="825" actId="14100"/>
          <ac:spMkLst>
            <pc:docMk/>
            <pc:sldMk cId="2097961041" sldId="301"/>
            <ac:spMk id="3" creationId="{42F0B070-5C8D-93DD-846D-971BFC039A7A}"/>
          </ac:spMkLst>
        </pc:spChg>
        <pc:spChg chg="add mod">
          <ac:chgData name="gfgh fg" userId="4fe3b308729a5b50" providerId="LiveId" clId="{4F1739F3-7505-44BB-8823-ADE2DA5930D2}" dt="2025-10-30T15:31:35.969" v="793" actId="1076"/>
          <ac:spMkLst>
            <pc:docMk/>
            <pc:sldMk cId="2097961041" sldId="301"/>
            <ac:spMk id="6" creationId="{F5BFF94B-7CEE-880E-C418-5DE8A5149994}"/>
          </ac:spMkLst>
        </pc:spChg>
        <pc:spChg chg="add mod">
          <ac:chgData name="gfgh fg" userId="4fe3b308729a5b50" providerId="LiveId" clId="{4F1739F3-7505-44BB-8823-ADE2DA5930D2}" dt="2025-10-30T15:36:02.017" v="880" actId="1076"/>
          <ac:spMkLst>
            <pc:docMk/>
            <pc:sldMk cId="2097961041" sldId="301"/>
            <ac:spMk id="7" creationId="{1FBC058F-52F7-BB19-D0AA-E1D521D1E0C5}"/>
          </ac:spMkLst>
        </pc:spChg>
        <pc:spChg chg="add mod">
          <ac:chgData name="gfgh fg" userId="4fe3b308729a5b50" providerId="LiveId" clId="{4F1739F3-7505-44BB-8823-ADE2DA5930D2}" dt="2025-10-30T15:36:07.824" v="882" actId="1076"/>
          <ac:spMkLst>
            <pc:docMk/>
            <pc:sldMk cId="2097961041" sldId="301"/>
            <ac:spMk id="8" creationId="{BE06089A-8687-A24A-86B2-CDF259454639}"/>
          </ac:spMkLst>
        </pc:spChg>
        <pc:spChg chg="add mod">
          <ac:chgData name="gfgh fg" userId="4fe3b308729a5b50" providerId="LiveId" clId="{4F1739F3-7505-44BB-8823-ADE2DA5930D2}" dt="2025-10-30T15:33:30.542" v="829" actId="1076"/>
          <ac:spMkLst>
            <pc:docMk/>
            <pc:sldMk cId="2097961041" sldId="301"/>
            <ac:spMk id="9" creationId="{DD200F58-84B7-0F13-F3FE-A74C371FB625}"/>
          </ac:spMkLst>
        </pc:spChg>
        <pc:spChg chg="add mod">
          <ac:chgData name="gfgh fg" userId="4fe3b308729a5b50" providerId="LiveId" clId="{4F1739F3-7505-44BB-8823-ADE2DA5930D2}" dt="2025-10-30T15:33:47.460" v="836" actId="20577"/>
          <ac:spMkLst>
            <pc:docMk/>
            <pc:sldMk cId="2097961041" sldId="301"/>
            <ac:spMk id="11" creationId="{D6FE0FD9-49D9-6895-1F8A-B314C5AB33B6}"/>
          </ac:spMkLst>
        </pc:spChg>
        <pc:spChg chg="add mod">
          <ac:chgData name="gfgh fg" userId="4fe3b308729a5b50" providerId="LiveId" clId="{4F1739F3-7505-44BB-8823-ADE2DA5930D2}" dt="2025-10-30T15:33:56.387" v="840" actId="20577"/>
          <ac:spMkLst>
            <pc:docMk/>
            <pc:sldMk cId="2097961041" sldId="301"/>
            <ac:spMk id="12" creationId="{0704EFC6-6546-0EF9-DF8B-EEDA12E62AF2}"/>
          </ac:spMkLst>
        </pc:spChg>
        <pc:spChg chg="add mod">
          <ac:chgData name="gfgh fg" userId="4fe3b308729a5b50" providerId="LiveId" clId="{4F1739F3-7505-44BB-8823-ADE2DA5930D2}" dt="2025-10-30T15:34:08.887" v="842" actId="1076"/>
          <ac:spMkLst>
            <pc:docMk/>
            <pc:sldMk cId="2097961041" sldId="301"/>
            <ac:spMk id="13" creationId="{F0B187F8-743E-98B4-D796-2C56899A64CA}"/>
          </ac:spMkLst>
        </pc:spChg>
        <pc:spChg chg="add mod">
          <ac:chgData name="gfgh fg" userId="4fe3b308729a5b50" providerId="LiveId" clId="{4F1739F3-7505-44BB-8823-ADE2DA5930D2}" dt="2025-10-30T15:37:17.410" v="890" actId="1076"/>
          <ac:spMkLst>
            <pc:docMk/>
            <pc:sldMk cId="2097961041" sldId="301"/>
            <ac:spMk id="15" creationId="{9712E3A9-72C2-744B-B480-B6321FF3A5BA}"/>
          </ac:spMkLst>
        </pc:spChg>
        <pc:spChg chg="mod">
          <ac:chgData name="gfgh fg" userId="4fe3b308729a5b50" providerId="LiveId" clId="{4F1739F3-7505-44BB-8823-ADE2DA5930D2}" dt="2025-10-30T15:29:22.505" v="762" actId="403"/>
          <ac:spMkLst>
            <pc:docMk/>
            <pc:sldMk cId="2097961041" sldId="301"/>
            <ac:spMk id="280" creationId="{B6CAD467-7209-A2CA-88A6-32897FD9072C}"/>
          </ac:spMkLst>
        </pc:spChg>
        <pc:spChg chg="mod">
          <ac:chgData name="gfgh fg" userId="4fe3b308729a5b50" providerId="LiveId" clId="{4F1739F3-7505-44BB-8823-ADE2DA5930D2}" dt="2025-10-30T15:32:38.955" v="815" actId="1076"/>
          <ac:spMkLst>
            <pc:docMk/>
            <pc:sldMk cId="2097961041" sldId="301"/>
            <ac:spMk id="282" creationId="{904D48DE-0F89-6504-1DC2-16D18F6CB757}"/>
          </ac:spMkLst>
        </pc:spChg>
        <pc:spChg chg="mod">
          <ac:chgData name="gfgh fg" userId="4fe3b308729a5b50" providerId="LiveId" clId="{4F1739F3-7505-44BB-8823-ADE2DA5930D2}" dt="2025-10-30T15:28:40.507" v="754" actId="1076"/>
          <ac:spMkLst>
            <pc:docMk/>
            <pc:sldMk cId="2097961041" sldId="301"/>
            <ac:spMk id="284" creationId="{82992494-D13B-FECD-B470-F127DCF8477E}"/>
          </ac:spMkLst>
        </pc:spChg>
        <pc:spChg chg="mod">
          <ac:chgData name="gfgh fg" userId="4fe3b308729a5b50" providerId="LiveId" clId="{4F1739F3-7505-44BB-8823-ADE2DA5930D2}" dt="2025-10-30T15:28:44.398" v="755" actId="403"/>
          <ac:spMkLst>
            <pc:docMk/>
            <pc:sldMk cId="2097961041" sldId="301"/>
            <ac:spMk id="295" creationId="{AFA580E3-E3F2-A74F-0A26-4F3BDF933CC7}"/>
          </ac:spMkLst>
        </pc:spChg>
        <pc:spChg chg="mod">
          <ac:chgData name="gfgh fg" userId="4fe3b308729a5b50" providerId="LiveId" clId="{4F1739F3-7505-44BB-8823-ADE2DA5930D2}" dt="2025-10-30T15:34:21.360" v="846" actId="403"/>
          <ac:spMkLst>
            <pc:docMk/>
            <pc:sldMk cId="2097961041" sldId="301"/>
            <ac:spMk id="296" creationId="{037CF58C-7BAB-AB84-EC6B-B17E0275F11D}"/>
          </ac:spMkLst>
        </pc:spChg>
        <pc:spChg chg="mod">
          <ac:chgData name="gfgh fg" userId="4fe3b308729a5b50" providerId="LiveId" clId="{4F1739F3-7505-44BB-8823-ADE2DA5930D2}" dt="2025-10-30T15:34:19.394" v="845" actId="403"/>
          <ac:spMkLst>
            <pc:docMk/>
            <pc:sldMk cId="2097961041" sldId="301"/>
            <ac:spMk id="297" creationId="{D864EBEC-7800-9A6B-B876-C969DE6B8581}"/>
          </ac:spMkLst>
        </pc:spChg>
        <pc:spChg chg="mod">
          <ac:chgData name="gfgh fg" userId="4fe3b308729a5b50" providerId="LiveId" clId="{4F1739F3-7505-44BB-8823-ADE2DA5930D2}" dt="2025-10-30T15:34:38.713" v="849" actId="14100"/>
          <ac:spMkLst>
            <pc:docMk/>
            <pc:sldMk cId="2097961041" sldId="301"/>
            <ac:spMk id="298" creationId="{70991876-EE4C-F033-E676-5E0E5C295F27}"/>
          </ac:spMkLst>
        </pc:spChg>
        <pc:spChg chg="mod">
          <ac:chgData name="gfgh fg" userId="4fe3b308729a5b50" providerId="LiveId" clId="{4F1739F3-7505-44BB-8823-ADE2DA5930D2}" dt="2025-10-30T15:34:51.314" v="852" actId="14100"/>
          <ac:spMkLst>
            <pc:docMk/>
            <pc:sldMk cId="2097961041" sldId="301"/>
            <ac:spMk id="299" creationId="{485C2E51-C9AD-E715-84C1-70126025A4D5}"/>
          </ac:spMkLst>
        </pc:spChg>
      </pc:sldChg>
      <pc:sldChg chg="addSp delSp modSp add mod ord">
        <pc:chgData name="gfgh fg" userId="4fe3b308729a5b50" providerId="LiveId" clId="{4F1739F3-7505-44BB-8823-ADE2DA5930D2}" dt="2025-10-30T15:42:53.539" v="945" actId="1076"/>
        <pc:sldMkLst>
          <pc:docMk/>
          <pc:sldMk cId="4115150132" sldId="302"/>
        </pc:sldMkLst>
        <pc:spChg chg="add mod">
          <ac:chgData name="gfgh fg" userId="4fe3b308729a5b50" providerId="LiveId" clId="{4F1739F3-7505-44BB-8823-ADE2DA5930D2}" dt="2025-10-30T15:41:46.721" v="939" actId="313"/>
          <ac:spMkLst>
            <pc:docMk/>
            <pc:sldMk cId="4115150132" sldId="302"/>
            <ac:spMk id="10" creationId="{38FBEA06-D240-32BA-D90A-A0287F225680}"/>
          </ac:spMkLst>
        </pc:spChg>
        <pc:spChg chg="add mod">
          <ac:chgData name="gfgh fg" userId="4fe3b308729a5b50" providerId="LiveId" clId="{4F1739F3-7505-44BB-8823-ADE2DA5930D2}" dt="2025-10-30T15:42:53.539" v="945" actId="1076"/>
          <ac:spMkLst>
            <pc:docMk/>
            <pc:sldMk cId="4115150132" sldId="302"/>
            <ac:spMk id="12" creationId="{BDD2FBBF-F016-D66D-5BE0-2C8F9A58D173}"/>
          </ac:spMkLst>
        </pc:spChg>
        <pc:spChg chg="mod">
          <ac:chgData name="gfgh fg" userId="4fe3b308729a5b50" providerId="LiveId" clId="{4F1739F3-7505-44BB-8823-ADE2DA5930D2}" dt="2025-10-30T15:41:59.121" v="940" actId="1076"/>
          <ac:spMkLst>
            <pc:docMk/>
            <pc:sldMk cId="4115150132" sldId="302"/>
            <ac:spMk id="236" creationId="{F2DF571F-BE19-E7C8-B10E-DDBA6855D3BD}"/>
          </ac:spMkLst>
        </pc:spChg>
        <pc:picChg chg="mod">
          <ac:chgData name="gfgh fg" userId="4fe3b308729a5b50" providerId="LiveId" clId="{4F1739F3-7505-44BB-8823-ADE2DA5930D2}" dt="2025-10-30T15:41:27.288" v="935" actId="1076"/>
          <ac:picMkLst>
            <pc:docMk/>
            <pc:sldMk cId="4115150132" sldId="302"/>
            <ac:picMk id="241" creationId="{D4C5FF45-A169-0E5B-1204-9A50665A595A}"/>
          </ac:picMkLst>
        </pc:picChg>
      </pc:sldChg>
      <pc:sldChg chg="addSp modSp add mod ord modNotesTx">
        <pc:chgData name="gfgh fg" userId="4fe3b308729a5b50" providerId="LiveId" clId="{4F1739F3-7505-44BB-8823-ADE2DA5930D2}" dt="2025-10-30T15:58:49.375" v="1104" actId="20577"/>
        <pc:sldMkLst>
          <pc:docMk/>
          <pc:sldMk cId="3719823190" sldId="303"/>
        </pc:sldMkLst>
        <pc:spChg chg="mod">
          <ac:chgData name="gfgh fg" userId="4fe3b308729a5b50" providerId="LiveId" clId="{4F1739F3-7505-44BB-8823-ADE2DA5930D2}" dt="2025-10-30T15:40:01.312" v="923" actId="1076"/>
          <ac:spMkLst>
            <pc:docMk/>
            <pc:sldMk cId="3719823190" sldId="303"/>
            <ac:spMk id="4" creationId="{0064EEFD-45A3-05C0-FF3E-4F3F191AC480}"/>
          </ac:spMkLst>
        </pc:spChg>
        <pc:spChg chg="mod">
          <ac:chgData name="gfgh fg" userId="4fe3b308729a5b50" providerId="LiveId" clId="{4F1739F3-7505-44BB-8823-ADE2DA5930D2}" dt="2025-10-30T15:38:58.506" v="905"/>
          <ac:spMkLst>
            <pc:docMk/>
            <pc:sldMk cId="3719823190" sldId="303"/>
            <ac:spMk id="230" creationId="{B3847080-3557-F54D-6853-F62B4FF796A8}"/>
          </ac:spMkLst>
        </pc:spChg>
        <pc:spChg chg="mod">
          <ac:chgData name="gfgh fg" userId="4fe3b308729a5b50" providerId="LiveId" clId="{4F1739F3-7505-44BB-8823-ADE2DA5930D2}" dt="2025-10-30T15:39:48.156" v="919" actId="20577"/>
          <ac:spMkLst>
            <pc:docMk/>
            <pc:sldMk cId="3719823190" sldId="303"/>
            <ac:spMk id="231" creationId="{4D52D97B-25C0-665D-9253-57F66AE75FB8}"/>
          </ac:spMkLst>
        </pc:spChg>
      </pc:sldChg>
      <pc:sldChg chg="addSp delSp modSp add mod ord">
        <pc:chgData name="gfgh fg" userId="4fe3b308729a5b50" providerId="LiveId" clId="{4F1739F3-7505-44BB-8823-ADE2DA5930D2}" dt="2025-10-30T16:00:58.730" v="1114" actId="113"/>
        <pc:sldMkLst>
          <pc:docMk/>
          <pc:sldMk cId="2617487225" sldId="304"/>
        </pc:sldMkLst>
        <pc:spChg chg="add mod">
          <ac:chgData name="gfgh fg" userId="4fe3b308729a5b50" providerId="LiveId" clId="{4F1739F3-7505-44BB-8823-ADE2DA5930D2}" dt="2025-10-30T15:51:04.761" v="1006" actId="1076"/>
          <ac:spMkLst>
            <pc:docMk/>
            <pc:sldMk cId="2617487225" sldId="304"/>
            <ac:spMk id="8" creationId="{EE15B542-DBB9-0CF5-3598-9E5007238ED7}"/>
          </ac:spMkLst>
        </pc:spChg>
        <pc:spChg chg="add mod">
          <ac:chgData name="gfgh fg" userId="4fe3b308729a5b50" providerId="LiveId" clId="{4F1739F3-7505-44BB-8823-ADE2DA5930D2}" dt="2025-10-30T16:00:58.730" v="1114" actId="113"/>
          <ac:spMkLst>
            <pc:docMk/>
            <pc:sldMk cId="2617487225" sldId="304"/>
            <ac:spMk id="9" creationId="{B78D09B9-86F0-E359-FD6F-6D23C6D50950}"/>
          </ac:spMkLst>
        </pc:spChg>
        <pc:spChg chg="add mod">
          <ac:chgData name="gfgh fg" userId="4fe3b308729a5b50" providerId="LiveId" clId="{4F1739F3-7505-44BB-8823-ADE2DA5930D2}" dt="2025-10-30T16:00:30.288" v="1106" actId="20577"/>
          <ac:spMkLst>
            <pc:docMk/>
            <pc:sldMk cId="2617487225" sldId="304"/>
            <ac:spMk id="26" creationId="{5215B0D0-9240-B5A9-A3B5-A977633803FF}"/>
          </ac:spMkLst>
        </pc:spChg>
        <pc:spChg chg="add mod">
          <ac:chgData name="gfgh fg" userId="4fe3b308729a5b50" providerId="LiveId" clId="{4F1739F3-7505-44BB-8823-ADE2DA5930D2}" dt="2025-10-30T15:51:49.794" v="1021" actId="1036"/>
          <ac:spMkLst>
            <pc:docMk/>
            <pc:sldMk cId="2617487225" sldId="304"/>
            <ac:spMk id="27" creationId="{310EB1A8-F5E5-E839-4172-812A777B569E}"/>
          </ac:spMkLst>
        </pc:spChg>
        <pc:spChg chg="add mod">
          <ac:chgData name="gfgh fg" userId="4fe3b308729a5b50" providerId="LiveId" clId="{4F1739F3-7505-44BB-8823-ADE2DA5930D2}" dt="2025-10-30T16:00:37.580" v="1108" actId="20577"/>
          <ac:spMkLst>
            <pc:docMk/>
            <pc:sldMk cId="2617487225" sldId="304"/>
            <ac:spMk id="28" creationId="{C01BCCFE-7FFA-B46D-5032-9026B8C5370B}"/>
          </ac:spMkLst>
        </pc:spChg>
        <pc:spChg chg="add mod">
          <ac:chgData name="gfgh fg" userId="4fe3b308729a5b50" providerId="LiveId" clId="{4F1739F3-7505-44BB-8823-ADE2DA5930D2}" dt="2025-10-30T15:51:44.745" v="1016" actId="1076"/>
          <ac:spMkLst>
            <pc:docMk/>
            <pc:sldMk cId="2617487225" sldId="304"/>
            <ac:spMk id="29" creationId="{9DA748A5-5457-413B-4865-B49347CC3596}"/>
          </ac:spMkLst>
        </pc:spChg>
        <pc:spChg chg="add mod">
          <ac:chgData name="gfgh fg" userId="4fe3b308729a5b50" providerId="LiveId" clId="{4F1739F3-7505-44BB-8823-ADE2DA5930D2}" dt="2025-10-30T16:00:40.967" v="1110" actId="20577"/>
          <ac:spMkLst>
            <pc:docMk/>
            <pc:sldMk cId="2617487225" sldId="304"/>
            <ac:spMk id="30" creationId="{0D5BF77A-3AB7-9B8F-990B-EA0EB04BE8A2}"/>
          </ac:spMkLst>
        </pc:spChg>
        <pc:spChg chg="add mod">
          <ac:chgData name="gfgh fg" userId="4fe3b308729a5b50" providerId="LiveId" clId="{4F1739F3-7505-44BB-8823-ADE2DA5930D2}" dt="2025-10-30T15:52:23.354" v="1029"/>
          <ac:spMkLst>
            <pc:docMk/>
            <pc:sldMk cId="2617487225" sldId="304"/>
            <ac:spMk id="31" creationId="{C32E601E-B268-C1D1-4018-4AE2AF54E908}"/>
          </ac:spMkLst>
        </pc:spChg>
        <pc:spChg chg="add mod">
          <ac:chgData name="gfgh fg" userId="4fe3b308729a5b50" providerId="LiveId" clId="{4F1739F3-7505-44BB-8823-ADE2DA5930D2}" dt="2025-10-30T16:00:44.954" v="1112" actId="20577"/>
          <ac:spMkLst>
            <pc:docMk/>
            <pc:sldMk cId="2617487225" sldId="304"/>
            <ac:spMk id="32" creationId="{FD366FC9-B17B-F1AF-12F4-BB459CDA7AD9}"/>
          </ac:spMkLst>
        </pc:spChg>
        <pc:spChg chg="add mod">
          <ac:chgData name="gfgh fg" userId="4fe3b308729a5b50" providerId="LiveId" clId="{4F1739F3-7505-44BB-8823-ADE2DA5930D2}" dt="2025-10-30T15:52:30.164" v="1030"/>
          <ac:spMkLst>
            <pc:docMk/>
            <pc:sldMk cId="2617487225" sldId="304"/>
            <ac:spMk id="33" creationId="{916BDC6B-23C0-E2D1-54D2-EC35AB080F62}"/>
          </ac:spMkLst>
        </pc:spChg>
        <pc:spChg chg="add mod">
          <ac:chgData name="gfgh fg" userId="4fe3b308729a5b50" providerId="LiveId" clId="{4F1739F3-7505-44BB-8823-ADE2DA5930D2}" dt="2025-10-30T15:53:28.228" v="1040" actId="1076"/>
          <ac:spMkLst>
            <pc:docMk/>
            <pc:sldMk cId="2617487225" sldId="304"/>
            <ac:spMk id="36" creationId="{222603FE-D07E-22C7-B26C-D43284FAD0CF}"/>
          </ac:spMkLst>
        </pc:spChg>
        <pc:spChg chg="mod">
          <ac:chgData name="gfgh fg" userId="4fe3b308729a5b50" providerId="LiveId" clId="{4F1739F3-7505-44BB-8823-ADE2DA5930D2}" dt="2025-10-30T15:50:24.439" v="997" actId="1076"/>
          <ac:spMkLst>
            <pc:docMk/>
            <pc:sldMk cId="2617487225" sldId="304"/>
            <ac:spMk id="315" creationId="{8BF7D54F-C796-69C8-2D96-BF7FA5CF5DA1}"/>
          </ac:spMkLst>
        </pc:spChg>
      </pc:sldChg>
      <pc:sldChg chg="delSp modSp add mod">
        <pc:chgData name="gfgh fg" userId="4fe3b308729a5b50" providerId="LiveId" clId="{4F1739F3-7505-44BB-8823-ADE2DA5930D2}" dt="2025-10-30T15:56:39.350" v="1088" actId="207"/>
        <pc:sldMkLst>
          <pc:docMk/>
          <pc:sldMk cId="4022820401" sldId="305"/>
        </pc:sldMkLst>
        <pc:spChg chg="mod">
          <ac:chgData name="gfgh fg" userId="4fe3b308729a5b50" providerId="LiveId" clId="{4F1739F3-7505-44BB-8823-ADE2DA5930D2}" dt="2025-10-30T15:56:39.350" v="1088" actId="207"/>
          <ac:spMkLst>
            <pc:docMk/>
            <pc:sldMk cId="4022820401" sldId="305"/>
            <ac:spMk id="36" creationId="{5E5E61EE-1B8E-81A7-D95B-E78238B0A61D}"/>
          </ac:spMkLst>
        </pc:spChg>
        <pc:spChg chg="mod">
          <ac:chgData name="gfgh fg" userId="4fe3b308729a5b50" providerId="LiveId" clId="{4F1739F3-7505-44BB-8823-ADE2DA5930D2}" dt="2025-10-30T15:55:08.453" v="1065" actId="1076"/>
          <ac:spMkLst>
            <pc:docMk/>
            <pc:sldMk cId="4022820401" sldId="305"/>
            <ac:spMk id="315" creationId="{5ABC4054-3035-835F-6A65-621E6A20874C}"/>
          </ac:spMkLst>
        </pc:spChg>
      </pc:sldChg>
      <pc:sldMasterChg chg="delSldLayout">
        <pc:chgData name="gfgh fg" userId="4fe3b308729a5b50" providerId="LiveId" clId="{4F1739F3-7505-44BB-8823-ADE2DA5930D2}" dt="2025-10-30T15:54:51.493" v="1047" actId="47"/>
        <pc:sldMasterMkLst>
          <pc:docMk/>
          <pc:sldMasterMk cId="0" sldId="2147483672"/>
        </pc:sldMasterMkLst>
        <pc:sldLayoutChg chg="del">
          <pc:chgData name="gfgh fg" userId="4fe3b308729a5b50" providerId="LiveId" clId="{4F1739F3-7505-44BB-8823-ADE2DA5930D2}" dt="2025-10-30T15:54:01.698" v="1041" actId="47"/>
          <pc:sldLayoutMkLst>
            <pc:docMk/>
            <pc:sldMasterMk cId="0" sldId="2147483672"/>
            <pc:sldLayoutMk cId="0" sldId="2147483649"/>
          </pc:sldLayoutMkLst>
        </pc:sldLayoutChg>
        <pc:sldLayoutChg chg="del">
          <pc:chgData name="gfgh fg" userId="4fe3b308729a5b50" providerId="LiveId" clId="{4F1739F3-7505-44BB-8823-ADE2DA5930D2}" dt="2025-10-30T15:54:01.698" v="1041" actId="47"/>
          <pc:sldLayoutMkLst>
            <pc:docMk/>
            <pc:sldMasterMk cId="0" sldId="2147483672"/>
            <pc:sldLayoutMk cId="0" sldId="2147483656"/>
          </pc:sldLayoutMkLst>
        </pc:sldLayoutChg>
        <pc:sldLayoutChg chg="del">
          <pc:chgData name="gfgh fg" userId="4fe3b308729a5b50" providerId="LiveId" clId="{4F1739F3-7505-44BB-8823-ADE2DA5930D2}" dt="2025-10-30T15:54:01.698" v="1041" actId="47"/>
          <pc:sldLayoutMkLst>
            <pc:docMk/>
            <pc:sldMasterMk cId="0" sldId="2147483672"/>
            <pc:sldLayoutMk cId="0" sldId="2147483659"/>
          </pc:sldLayoutMkLst>
        </pc:sldLayoutChg>
        <pc:sldLayoutChg chg="del">
          <pc:chgData name="gfgh fg" userId="4fe3b308729a5b50" providerId="LiveId" clId="{4F1739F3-7505-44BB-8823-ADE2DA5930D2}" dt="2025-10-30T15:54:01.698" v="1041" actId="47"/>
          <pc:sldLayoutMkLst>
            <pc:docMk/>
            <pc:sldMasterMk cId="0" sldId="2147483672"/>
            <pc:sldLayoutMk cId="0" sldId="2147483662"/>
          </pc:sldLayoutMkLst>
        </pc:sldLayoutChg>
        <pc:sldLayoutChg chg="del">
          <pc:chgData name="gfgh fg" userId="4fe3b308729a5b50" providerId="LiveId" clId="{4F1739F3-7505-44BB-8823-ADE2DA5930D2}" dt="2025-10-30T15:54:01.698" v="1041" actId="47"/>
          <pc:sldLayoutMkLst>
            <pc:docMk/>
            <pc:sldMasterMk cId="0" sldId="2147483672"/>
            <pc:sldLayoutMk cId="0" sldId="2147483663"/>
          </pc:sldLayoutMkLst>
        </pc:sldLayoutChg>
        <pc:sldLayoutChg chg="del">
          <pc:chgData name="gfgh fg" userId="4fe3b308729a5b50" providerId="LiveId" clId="{4F1739F3-7505-44BB-8823-ADE2DA5930D2}" dt="2025-10-30T15:54:01.698" v="1041" actId="47"/>
          <pc:sldLayoutMkLst>
            <pc:docMk/>
            <pc:sldMasterMk cId="0" sldId="2147483672"/>
            <pc:sldLayoutMk cId="0" sldId="2147483664"/>
          </pc:sldLayoutMkLst>
        </pc:sldLayoutChg>
        <pc:sldLayoutChg chg="del">
          <pc:chgData name="gfgh fg" userId="4fe3b308729a5b50" providerId="LiveId" clId="{4F1739F3-7505-44BB-8823-ADE2DA5930D2}" dt="2025-10-30T15:54:51.493" v="1047" actId="47"/>
          <pc:sldLayoutMkLst>
            <pc:docMk/>
            <pc:sldMasterMk cId="0" sldId="2147483672"/>
            <pc:sldLayoutMk cId="0" sldId="2147483666"/>
          </pc:sldLayoutMkLst>
        </pc:sldLayoutChg>
      </pc:sldMasterChg>
      <pc:sldMasterChg chg="del delSldLayout">
        <pc:chgData name="gfgh fg" userId="4fe3b308729a5b50" providerId="LiveId" clId="{4F1739F3-7505-44BB-8823-ADE2DA5930D2}" dt="2025-10-30T15:54:57.214" v="1048" actId="47"/>
        <pc:sldMasterMkLst>
          <pc:docMk/>
          <pc:sldMasterMk cId="0" sldId="2147483673"/>
        </pc:sldMasterMkLst>
        <pc:sldLayoutChg chg="del">
          <pc:chgData name="gfgh fg" userId="4fe3b308729a5b50" providerId="LiveId" clId="{4F1739F3-7505-44BB-8823-ADE2DA5930D2}" dt="2025-10-30T15:54:57.214" v="1048" actId="47"/>
          <pc:sldLayoutMkLst>
            <pc:docMk/>
            <pc:sldMasterMk cId="0" sldId="2147483673"/>
            <pc:sldLayoutMk cId="0" sldId="2147483669"/>
          </pc:sldLayoutMkLst>
        </pc:sldLayoutChg>
        <pc:sldLayoutChg chg="del">
          <pc:chgData name="gfgh fg" userId="4fe3b308729a5b50" providerId="LiveId" clId="{4F1739F3-7505-44BB-8823-ADE2DA5930D2}" dt="2025-10-30T15:54:57.214" v="1048" actId="47"/>
          <pc:sldLayoutMkLst>
            <pc:docMk/>
            <pc:sldMasterMk cId="0" sldId="2147483673"/>
            <pc:sldLayoutMk cId="0" sldId="2147483670"/>
          </pc:sldLayoutMkLst>
        </pc:sldLayoutChg>
        <pc:sldLayoutChg chg="del">
          <pc:chgData name="gfgh fg" userId="4fe3b308729a5b50" providerId="LiveId" clId="{4F1739F3-7505-44BB-8823-ADE2DA5930D2}" dt="2025-10-30T15:54:57.214" v="1048" actId="47"/>
          <pc:sldLayoutMkLst>
            <pc:docMk/>
            <pc:sldMasterMk cId="0" sldId="2147483673"/>
            <pc:sldLayoutMk cId="0" sldId="214748367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g37ad5a9e1ee_1_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3" name="Google Shape;143;g37ad5a9e1ee_1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Good morning, everyone. My presentation is based on my research paper, which investigates how financial pressure operates across different segments of the hotel industry and how resilience is built through strategic, operational, and financial discipline. The study uses a PESTLE framework combined with segmental analysis to interpret recent academic and market evidence. The aim is to show that financial strain is uneven, deeply structural, and often determined by ownership models, debt exposure, and operational design.</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ge1d838b627_4_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4" name="Google Shape;214;ge1d838b627_4_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a:extLst>
            <a:ext uri="{FF2B5EF4-FFF2-40B4-BE49-F238E27FC236}">
              <a16:creationId xmlns:a16="http://schemas.microsoft.com/office/drawing/2014/main" id="{9775D4EC-42FD-F82D-F605-A0CAB6B97B03}"/>
            </a:ext>
          </a:extLst>
        </p:cNvPr>
        <p:cNvGrpSpPr/>
        <p:nvPr/>
      </p:nvGrpSpPr>
      <p:grpSpPr>
        <a:xfrm>
          <a:off x="0" y="0"/>
          <a:ext cx="0" cy="0"/>
          <a:chOff x="0" y="0"/>
          <a:chExt cx="0" cy="0"/>
        </a:xfrm>
      </p:grpSpPr>
      <p:sp>
        <p:nvSpPr>
          <p:cNvPr id="227" name="Google Shape;227;g33fb61485ab_0_110:notes">
            <a:extLst>
              <a:ext uri="{FF2B5EF4-FFF2-40B4-BE49-F238E27FC236}">
                <a16:creationId xmlns:a16="http://schemas.microsoft.com/office/drawing/2014/main" id="{5DA44D3F-4999-622A-07FD-3EAADF8F01C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8" name="Google Shape;228;g33fb61485ab_0_110:notes">
            <a:extLst>
              <a:ext uri="{FF2B5EF4-FFF2-40B4-BE49-F238E27FC236}">
                <a16:creationId xmlns:a16="http://schemas.microsoft.com/office/drawing/2014/main" id="{D98B3C37-F070-A469-0AB8-DB785BDAA1F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Introduction</a:t>
            </a:r>
          </a:p>
          <a:p>
            <a:pPr marL="0" lvl="0" indent="0" algn="l" rtl="0">
              <a:spcBef>
                <a:spcPts val="0"/>
              </a:spcBef>
              <a:spcAft>
                <a:spcPts val="0"/>
              </a:spcAft>
              <a:buNone/>
            </a:pPr>
            <a:endParaRPr lang="en-US" dirty="0"/>
          </a:p>
          <a:p>
            <a:pPr marL="0" lvl="0" indent="0" algn="l" rtl="0">
              <a:spcBef>
                <a:spcPts val="0"/>
              </a:spcBef>
              <a:spcAft>
                <a:spcPts val="0"/>
              </a:spcAft>
              <a:buNone/>
            </a:pPr>
            <a:endParaRPr dirty="0"/>
          </a:p>
        </p:txBody>
      </p:sp>
    </p:spTree>
    <p:extLst>
      <p:ext uri="{BB962C8B-B14F-4D97-AF65-F5344CB8AC3E}">
        <p14:creationId xmlns:p14="http://schemas.microsoft.com/office/powerpoint/2010/main" val="13768597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a:extLst>
            <a:ext uri="{FF2B5EF4-FFF2-40B4-BE49-F238E27FC236}">
              <a16:creationId xmlns:a16="http://schemas.microsoft.com/office/drawing/2014/main" id="{C4AB8C3D-F078-27B5-CC33-09256755A728}"/>
            </a:ext>
          </a:extLst>
        </p:cNvPr>
        <p:cNvGrpSpPr/>
        <p:nvPr/>
      </p:nvGrpSpPr>
      <p:grpSpPr>
        <a:xfrm>
          <a:off x="0" y="0"/>
          <a:ext cx="0" cy="0"/>
          <a:chOff x="0" y="0"/>
          <a:chExt cx="0" cy="0"/>
        </a:xfrm>
      </p:grpSpPr>
      <p:sp>
        <p:nvSpPr>
          <p:cNvPr id="151" name="Google Shape;151;ge1d838b627_0_25:notes">
            <a:extLst>
              <a:ext uri="{FF2B5EF4-FFF2-40B4-BE49-F238E27FC236}">
                <a16:creationId xmlns:a16="http://schemas.microsoft.com/office/drawing/2014/main" id="{E2B95C35-4168-FA02-F2D3-2D63F2FA997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 name="Google Shape;152;ge1d838b627_0_25:notes">
            <a:extLst>
              <a:ext uri="{FF2B5EF4-FFF2-40B4-BE49-F238E27FC236}">
                <a16:creationId xmlns:a16="http://schemas.microsoft.com/office/drawing/2014/main" id="{E076E102-8485-07B1-4B8B-5D0AB2DA4E6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b="0" dirty="0"/>
              <a:t>Key Theories and Literature</a:t>
            </a:r>
          </a:p>
          <a:p>
            <a:pPr marL="0" lvl="0" indent="0" algn="l" rtl="0">
              <a:spcBef>
                <a:spcPts val="0"/>
              </a:spcBef>
              <a:spcAft>
                <a:spcPts val="0"/>
              </a:spcAft>
              <a:buNone/>
            </a:pPr>
            <a:endParaRPr lang="en-US" dirty="0"/>
          </a:p>
          <a:p>
            <a:pPr marL="0" lvl="0" indent="0" algn="l" rtl="0">
              <a:spcBef>
                <a:spcPts val="0"/>
              </a:spcBef>
              <a:spcAft>
                <a:spcPts val="0"/>
              </a:spcAft>
              <a:buNone/>
            </a:pPr>
            <a:endParaRPr dirty="0"/>
          </a:p>
        </p:txBody>
      </p:sp>
    </p:spTree>
    <p:extLst>
      <p:ext uri="{BB962C8B-B14F-4D97-AF65-F5344CB8AC3E}">
        <p14:creationId xmlns:p14="http://schemas.microsoft.com/office/powerpoint/2010/main" val="23671057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a:extLst>
            <a:ext uri="{FF2B5EF4-FFF2-40B4-BE49-F238E27FC236}">
              <a16:creationId xmlns:a16="http://schemas.microsoft.com/office/drawing/2014/main" id="{562968CA-7AB4-0B49-062E-C8DB4A317F16}"/>
            </a:ext>
          </a:extLst>
        </p:cNvPr>
        <p:cNvGrpSpPr/>
        <p:nvPr/>
      </p:nvGrpSpPr>
      <p:grpSpPr>
        <a:xfrm>
          <a:off x="0" y="0"/>
          <a:ext cx="0" cy="0"/>
          <a:chOff x="0" y="0"/>
          <a:chExt cx="0" cy="0"/>
        </a:xfrm>
      </p:grpSpPr>
      <p:sp>
        <p:nvSpPr>
          <p:cNvPr id="213" name="Google Shape;213;ge1d838b627_4_19:notes">
            <a:extLst>
              <a:ext uri="{FF2B5EF4-FFF2-40B4-BE49-F238E27FC236}">
                <a16:creationId xmlns:a16="http://schemas.microsoft.com/office/drawing/2014/main" id="{3A0ACF7C-577D-AF51-7E52-5CF5E49BAA8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4" name="Google Shape;214;ge1d838b627_4_19:notes">
            <a:extLst>
              <a:ext uri="{FF2B5EF4-FFF2-40B4-BE49-F238E27FC236}">
                <a16:creationId xmlns:a16="http://schemas.microsoft.com/office/drawing/2014/main" id="{FD108F83-0740-F98E-A07F-808BE8114C74}"/>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Credit and Demand Pressures</a:t>
            </a:r>
          </a:p>
          <a:p>
            <a:pPr marL="0" lvl="0" indent="0" algn="l" rtl="0">
              <a:spcBef>
                <a:spcPts val="0"/>
              </a:spcBef>
              <a:spcAft>
                <a:spcPts val="0"/>
              </a:spcAft>
              <a:buNone/>
            </a:pPr>
            <a:endParaRPr lang="en-GB" dirty="0"/>
          </a:p>
          <a:p>
            <a:pPr marL="0" lvl="0" indent="0" algn="l" rtl="0">
              <a:spcBef>
                <a:spcPts val="0"/>
              </a:spcBef>
              <a:spcAft>
                <a:spcPts val="0"/>
              </a:spcAft>
              <a:buNone/>
            </a:pPr>
            <a:endParaRPr dirty="0"/>
          </a:p>
        </p:txBody>
      </p:sp>
    </p:spTree>
    <p:extLst>
      <p:ext uri="{BB962C8B-B14F-4D97-AF65-F5344CB8AC3E}">
        <p14:creationId xmlns:p14="http://schemas.microsoft.com/office/powerpoint/2010/main" val="7351554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a:extLst>
            <a:ext uri="{FF2B5EF4-FFF2-40B4-BE49-F238E27FC236}">
              <a16:creationId xmlns:a16="http://schemas.microsoft.com/office/drawing/2014/main" id="{2BD37F38-E871-F24B-D7D8-05226130F948}"/>
            </a:ext>
          </a:extLst>
        </p:cNvPr>
        <p:cNvGrpSpPr/>
        <p:nvPr/>
      </p:nvGrpSpPr>
      <p:grpSpPr>
        <a:xfrm>
          <a:off x="0" y="0"/>
          <a:ext cx="0" cy="0"/>
          <a:chOff x="0" y="0"/>
          <a:chExt cx="0" cy="0"/>
        </a:xfrm>
      </p:grpSpPr>
      <p:sp>
        <p:nvSpPr>
          <p:cNvPr id="227" name="Google Shape;227;g33fb61485ab_0_110:notes">
            <a:extLst>
              <a:ext uri="{FF2B5EF4-FFF2-40B4-BE49-F238E27FC236}">
                <a16:creationId xmlns:a16="http://schemas.microsoft.com/office/drawing/2014/main" id="{E2143FB3-1BE4-1848-96DD-694B5D3FDAE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8" name="Google Shape;228;g33fb61485ab_0_110:notes">
            <a:extLst>
              <a:ext uri="{FF2B5EF4-FFF2-40B4-BE49-F238E27FC236}">
                <a16:creationId xmlns:a16="http://schemas.microsoft.com/office/drawing/2014/main" id="{01789C8A-D363-CC4F-C1BA-BF03011C507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Regulation, ESG and </a:t>
            </a:r>
          </a:p>
          <a:p>
            <a:pPr marL="0" lvl="0" indent="0" algn="l" rtl="0">
              <a:spcBef>
                <a:spcPts val="0"/>
              </a:spcBef>
              <a:spcAft>
                <a:spcPts val="0"/>
              </a:spcAft>
              <a:buNone/>
            </a:pPr>
            <a:endParaRPr lang="en-GB"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dirty="0"/>
              <a:t>Compliance</a:t>
            </a:r>
            <a:endParaRPr dirty="0"/>
          </a:p>
        </p:txBody>
      </p:sp>
    </p:spTree>
    <p:extLst>
      <p:ext uri="{BB962C8B-B14F-4D97-AF65-F5344CB8AC3E}">
        <p14:creationId xmlns:p14="http://schemas.microsoft.com/office/powerpoint/2010/main" val="20545597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a:extLst>
            <a:ext uri="{FF2B5EF4-FFF2-40B4-BE49-F238E27FC236}">
              <a16:creationId xmlns:a16="http://schemas.microsoft.com/office/drawing/2014/main" id="{43E108DD-EFCC-F7A2-47B0-DD5D54E885FE}"/>
            </a:ext>
          </a:extLst>
        </p:cNvPr>
        <p:cNvGrpSpPr/>
        <p:nvPr/>
      </p:nvGrpSpPr>
      <p:grpSpPr>
        <a:xfrm>
          <a:off x="0" y="0"/>
          <a:ext cx="0" cy="0"/>
          <a:chOff x="0" y="0"/>
          <a:chExt cx="0" cy="0"/>
        </a:xfrm>
      </p:grpSpPr>
      <p:sp>
        <p:nvSpPr>
          <p:cNvPr id="151" name="Google Shape;151;ge1d838b627_0_25:notes">
            <a:extLst>
              <a:ext uri="{FF2B5EF4-FFF2-40B4-BE49-F238E27FC236}">
                <a16:creationId xmlns:a16="http://schemas.microsoft.com/office/drawing/2014/main" id="{9F534497-A0FA-9BC4-136A-F317C0083A9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2" name="Google Shape;152;ge1d838b627_0_25:notes">
            <a:extLst>
              <a:ext uri="{FF2B5EF4-FFF2-40B4-BE49-F238E27FC236}">
                <a16:creationId xmlns:a16="http://schemas.microsoft.com/office/drawing/2014/main" id="{E0A7CC84-E978-1286-E62A-D60311886D4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Segmental Comparison</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dirty="0"/>
          </a:p>
        </p:txBody>
      </p:sp>
    </p:spTree>
    <p:extLst>
      <p:ext uri="{BB962C8B-B14F-4D97-AF65-F5344CB8AC3E}">
        <p14:creationId xmlns:p14="http://schemas.microsoft.com/office/powerpoint/2010/main" val="5193923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a:extLst>
            <a:ext uri="{FF2B5EF4-FFF2-40B4-BE49-F238E27FC236}">
              <a16:creationId xmlns:a16="http://schemas.microsoft.com/office/drawing/2014/main" id="{519D5058-DC20-F45D-79F5-550F0F590B2D}"/>
            </a:ext>
          </a:extLst>
        </p:cNvPr>
        <p:cNvGrpSpPr/>
        <p:nvPr/>
      </p:nvGrpSpPr>
      <p:grpSpPr>
        <a:xfrm>
          <a:off x="0" y="0"/>
          <a:ext cx="0" cy="0"/>
          <a:chOff x="0" y="0"/>
          <a:chExt cx="0" cy="0"/>
        </a:xfrm>
      </p:grpSpPr>
      <p:sp>
        <p:nvSpPr>
          <p:cNvPr id="213" name="Google Shape;213;ge1d838b627_4_19:notes">
            <a:extLst>
              <a:ext uri="{FF2B5EF4-FFF2-40B4-BE49-F238E27FC236}">
                <a16:creationId xmlns:a16="http://schemas.microsoft.com/office/drawing/2014/main" id="{FF2B1D67-6F03-5C3D-FCDD-DC476614D77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4" name="Google Shape;214;ge1d838b627_4_19:notes">
            <a:extLst>
              <a:ext uri="{FF2B5EF4-FFF2-40B4-BE49-F238E27FC236}">
                <a16:creationId xmlns:a16="http://schemas.microsoft.com/office/drawing/2014/main" id="{68C40CC7-36F7-78DB-40D4-6F7A649C2B3D}"/>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Methodology</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dirty="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dirty="0"/>
          </a:p>
        </p:txBody>
      </p:sp>
    </p:spTree>
    <p:extLst>
      <p:ext uri="{BB962C8B-B14F-4D97-AF65-F5344CB8AC3E}">
        <p14:creationId xmlns:p14="http://schemas.microsoft.com/office/powerpoint/2010/main" val="39530394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6">
          <a:extLst>
            <a:ext uri="{FF2B5EF4-FFF2-40B4-BE49-F238E27FC236}">
              <a16:creationId xmlns:a16="http://schemas.microsoft.com/office/drawing/2014/main" id="{6AFB088B-D973-6DB5-DB74-266383F25742}"/>
            </a:ext>
          </a:extLst>
        </p:cNvPr>
        <p:cNvGrpSpPr/>
        <p:nvPr/>
      </p:nvGrpSpPr>
      <p:grpSpPr>
        <a:xfrm>
          <a:off x="0" y="0"/>
          <a:ext cx="0" cy="0"/>
          <a:chOff x="0" y="0"/>
          <a:chExt cx="0" cy="0"/>
        </a:xfrm>
      </p:grpSpPr>
      <p:sp>
        <p:nvSpPr>
          <p:cNvPr id="277" name="Google Shape;277;g33fb61485ab_0_80:notes">
            <a:extLst>
              <a:ext uri="{FF2B5EF4-FFF2-40B4-BE49-F238E27FC236}">
                <a16:creationId xmlns:a16="http://schemas.microsoft.com/office/drawing/2014/main" id="{85F47A53-7B8D-433D-4F94-47108AA8891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8" name="Google Shape;278;g33fb61485ab_0_80:notes">
            <a:extLst>
              <a:ext uri="{FF2B5EF4-FFF2-40B4-BE49-F238E27FC236}">
                <a16:creationId xmlns:a16="http://schemas.microsoft.com/office/drawing/2014/main" id="{783DD468-75C2-84E5-A77A-DAB36B846A65}"/>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PESTLE </a:t>
            </a:r>
          </a:p>
          <a:p>
            <a:pPr marL="0" lvl="0" indent="0" algn="l" rtl="0">
              <a:spcBef>
                <a:spcPts val="0"/>
              </a:spcBef>
              <a:spcAft>
                <a:spcPts val="0"/>
              </a:spcAft>
              <a:buNone/>
            </a:pPr>
            <a:endParaRPr lang="en-US" dirty="0"/>
          </a:p>
          <a:p>
            <a:pPr marL="0" lvl="0" indent="0" algn="l" rtl="0">
              <a:spcBef>
                <a:spcPts val="0"/>
              </a:spcBef>
              <a:spcAft>
                <a:spcPts val="0"/>
              </a:spcAft>
              <a:buNone/>
            </a:pPr>
            <a:endParaRPr dirty="0"/>
          </a:p>
        </p:txBody>
      </p:sp>
    </p:spTree>
    <p:extLst>
      <p:ext uri="{BB962C8B-B14F-4D97-AF65-F5344CB8AC3E}">
        <p14:creationId xmlns:p14="http://schemas.microsoft.com/office/powerpoint/2010/main" val="38965447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a:extLst>
            <a:ext uri="{FF2B5EF4-FFF2-40B4-BE49-F238E27FC236}">
              <a16:creationId xmlns:a16="http://schemas.microsoft.com/office/drawing/2014/main" id="{A399833F-CBFC-11E2-38EA-52E11BA62B9D}"/>
            </a:ext>
          </a:extLst>
        </p:cNvPr>
        <p:cNvGrpSpPr/>
        <p:nvPr/>
      </p:nvGrpSpPr>
      <p:grpSpPr>
        <a:xfrm>
          <a:off x="0" y="0"/>
          <a:ext cx="0" cy="0"/>
          <a:chOff x="0" y="0"/>
          <a:chExt cx="0" cy="0"/>
        </a:xfrm>
      </p:grpSpPr>
      <p:sp>
        <p:nvSpPr>
          <p:cNvPr id="227" name="Google Shape;227;g33fb61485ab_0_110:notes">
            <a:extLst>
              <a:ext uri="{FF2B5EF4-FFF2-40B4-BE49-F238E27FC236}">
                <a16:creationId xmlns:a16="http://schemas.microsoft.com/office/drawing/2014/main" id="{92B64B3F-D632-2159-A816-4B09A24AC9E8}"/>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8" name="Google Shape;228;g33fb61485ab_0_110:notes">
            <a:extLst>
              <a:ext uri="{FF2B5EF4-FFF2-40B4-BE49-F238E27FC236}">
                <a16:creationId xmlns:a16="http://schemas.microsoft.com/office/drawing/2014/main" id="{183E9E90-8336-4602-40B2-91CC34FECC1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Key Findings</a:t>
            </a:r>
          </a:p>
          <a:p>
            <a:pPr marL="0" lvl="0" indent="0" algn="l" rtl="0">
              <a:spcBef>
                <a:spcPts val="0"/>
              </a:spcBef>
              <a:spcAft>
                <a:spcPts val="0"/>
              </a:spcAft>
              <a:buNone/>
            </a:pPr>
            <a:endParaRPr lang="en-GB" dirty="0"/>
          </a:p>
          <a:p>
            <a:pPr marL="0" lvl="0" indent="0" algn="l" rtl="0">
              <a:spcBef>
                <a:spcPts val="0"/>
              </a:spcBef>
              <a:spcAft>
                <a:spcPts val="0"/>
              </a:spcAft>
              <a:buNone/>
            </a:pPr>
            <a:endParaRPr dirty="0"/>
          </a:p>
        </p:txBody>
      </p:sp>
    </p:spTree>
    <p:extLst>
      <p:ext uri="{BB962C8B-B14F-4D97-AF65-F5344CB8AC3E}">
        <p14:creationId xmlns:p14="http://schemas.microsoft.com/office/powerpoint/2010/main" val="10880635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a:extLst>
            <a:ext uri="{FF2B5EF4-FFF2-40B4-BE49-F238E27FC236}">
              <a16:creationId xmlns:a16="http://schemas.microsoft.com/office/drawing/2014/main" id="{128E8DC3-A578-F607-095E-2B0558385B68}"/>
            </a:ext>
          </a:extLst>
        </p:cNvPr>
        <p:cNvGrpSpPr/>
        <p:nvPr/>
      </p:nvGrpSpPr>
      <p:grpSpPr>
        <a:xfrm>
          <a:off x="0" y="0"/>
          <a:ext cx="0" cy="0"/>
          <a:chOff x="0" y="0"/>
          <a:chExt cx="0" cy="0"/>
        </a:xfrm>
      </p:grpSpPr>
      <p:sp>
        <p:nvSpPr>
          <p:cNvPr id="233" name="Google Shape;233;ge1d838b627_4_38:notes">
            <a:extLst>
              <a:ext uri="{FF2B5EF4-FFF2-40B4-BE49-F238E27FC236}">
                <a16:creationId xmlns:a16="http://schemas.microsoft.com/office/drawing/2014/main" id="{34C3D83F-4EB7-9686-E095-6BF250D9BA0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4" name="Google Shape;234;ge1d838b627_4_38:notes">
            <a:extLst>
              <a:ext uri="{FF2B5EF4-FFF2-40B4-BE49-F238E27FC236}">
                <a16:creationId xmlns:a16="http://schemas.microsoft.com/office/drawing/2014/main" id="{DE36B116-521E-AC6D-F6EF-A29B7FED9C5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0340725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1">
          <a:extLst>
            <a:ext uri="{FF2B5EF4-FFF2-40B4-BE49-F238E27FC236}">
              <a16:creationId xmlns:a16="http://schemas.microsoft.com/office/drawing/2014/main" id="{EA4D403A-0DE8-56ED-0448-4B79688DE3F4}"/>
            </a:ext>
          </a:extLst>
        </p:cNvPr>
        <p:cNvGrpSpPr/>
        <p:nvPr/>
      </p:nvGrpSpPr>
      <p:grpSpPr>
        <a:xfrm>
          <a:off x="0" y="0"/>
          <a:ext cx="0" cy="0"/>
          <a:chOff x="0" y="0"/>
          <a:chExt cx="0" cy="0"/>
        </a:xfrm>
      </p:grpSpPr>
      <p:sp>
        <p:nvSpPr>
          <p:cNvPr id="312" name="Google Shape;312;ge1d838b627_4_239:notes">
            <a:extLst>
              <a:ext uri="{FF2B5EF4-FFF2-40B4-BE49-F238E27FC236}">
                <a16:creationId xmlns:a16="http://schemas.microsoft.com/office/drawing/2014/main" id="{AFC22D98-A3C5-6A08-32EF-D44DF60B8E32}"/>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3" name="Google Shape;313;ge1d838b627_4_239:notes">
            <a:extLst>
              <a:ext uri="{FF2B5EF4-FFF2-40B4-BE49-F238E27FC236}">
                <a16:creationId xmlns:a16="http://schemas.microsoft.com/office/drawing/2014/main" id="{CB664C8F-A204-DFDF-DAD5-1FA163F1E09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6204977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1">
          <a:extLst>
            <a:ext uri="{FF2B5EF4-FFF2-40B4-BE49-F238E27FC236}">
              <a16:creationId xmlns:a16="http://schemas.microsoft.com/office/drawing/2014/main" id="{AB930AC7-3EA5-6631-71CF-7DEF7B59579B}"/>
            </a:ext>
          </a:extLst>
        </p:cNvPr>
        <p:cNvGrpSpPr/>
        <p:nvPr/>
      </p:nvGrpSpPr>
      <p:grpSpPr>
        <a:xfrm>
          <a:off x="0" y="0"/>
          <a:ext cx="0" cy="0"/>
          <a:chOff x="0" y="0"/>
          <a:chExt cx="0" cy="0"/>
        </a:xfrm>
      </p:grpSpPr>
      <p:sp>
        <p:nvSpPr>
          <p:cNvPr id="312" name="Google Shape;312;ge1d838b627_4_239:notes">
            <a:extLst>
              <a:ext uri="{FF2B5EF4-FFF2-40B4-BE49-F238E27FC236}">
                <a16:creationId xmlns:a16="http://schemas.microsoft.com/office/drawing/2014/main" id="{E0BA6A5A-3D7D-3513-DB82-C1291F5FE3F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3" name="Google Shape;313;ge1d838b627_4_239:notes">
            <a:extLst>
              <a:ext uri="{FF2B5EF4-FFF2-40B4-BE49-F238E27FC236}">
                <a16:creationId xmlns:a16="http://schemas.microsoft.com/office/drawing/2014/main" id="{5520ED5C-E8C9-04E3-F067-4814B4248DD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5661139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a:spLocks noGrp="1"/>
          </p:cNvSpPr>
          <p:nvPr>
            <p:ph type="pic" idx="2"/>
          </p:nvPr>
        </p:nvSpPr>
        <p:spPr>
          <a:xfrm>
            <a:off x="0" y="0"/>
            <a:ext cx="9144000" cy="5143500"/>
          </a:xfrm>
          <a:prstGeom prst="rect">
            <a:avLst/>
          </a:prstGeom>
          <a:noFill/>
          <a:ln>
            <a:noFill/>
          </a:ln>
        </p:spPr>
        <p:txBody>
          <a:bodyPr/>
          <a:lstStyle/>
          <a:p>
            <a:endParaRPr lang="en-GB"/>
          </a:p>
        </p:txBody>
      </p:sp>
      <p:sp>
        <p:nvSpPr>
          <p:cNvPr id="10" name="Google Shape;10;p2"/>
          <p:cNvSpPr txBox="1">
            <a:spLocks noGrp="1"/>
          </p:cNvSpPr>
          <p:nvPr>
            <p:ph type="ctrTitle"/>
          </p:nvPr>
        </p:nvSpPr>
        <p:spPr>
          <a:xfrm>
            <a:off x="228600" y="2758500"/>
            <a:ext cx="8686800" cy="1877700"/>
          </a:xfrm>
          <a:prstGeom prst="rect">
            <a:avLst/>
          </a:prstGeom>
          <a:effectLst>
            <a:outerShdw blurRad="57150" dist="19050" dir="5400000" algn="bl" rotWithShape="0">
              <a:srgbClr val="000000">
                <a:alpha val="50000"/>
              </a:srgbClr>
            </a:outerShdw>
          </a:effectLst>
        </p:spPr>
        <p:txBody>
          <a:bodyPr spcFirstLastPara="1" wrap="square" lIns="91425" tIns="91425" rIns="91425" bIns="91425" anchor="b" anchorCtr="0">
            <a:noAutofit/>
          </a:bodyPr>
          <a:lstStyle>
            <a:lvl1pPr lvl="0">
              <a:spcBef>
                <a:spcPts val="0"/>
              </a:spcBef>
              <a:spcAft>
                <a:spcPts val="0"/>
              </a:spcAft>
              <a:buClr>
                <a:srgbClr val="191919"/>
              </a:buClr>
              <a:buSzPts val="5200"/>
              <a:buNone/>
              <a:defRPr sz="55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1" name="Google Shape;11;p2"/>
          <p:cNvSpPr txBox="1">
            <a:spLocks noGrp="1"/>
          </p:cNvSpPr>
          <p:nvPr>
            <p:ph type="subTitle" idx="1"/>
          </p:nvPr>
        </p:nvSpPr>
        <p:spPr>
          <a:xfrm>
            <a:off x="228600" y="4237800"/>
            <a:ext cx="2977800" cy="677100"/>
          </a:xfrm>
          <a:prstGeom prst="rect">
            <a:avLst/>
          </a:prstGeom>
          <a:ln>
            <a:noFill/>
          </a:ln>
          <a:effectLst>
            <a:outerShdw blurRad="57150" dist="19050" dir="5400000" algn="bl" rotWithShape="0">
              <a:srgbClr val="000000">
                <a:alpha val="50000"/>
              </a:srgbClr>
            </a:outerShdw>
          </a:effectLst>
        </p:spPr>
        <p:txBody>
          <a:bodyPr spcFirstLastPara="1" wrap="square" lIns="91425" tIns="91425" rIns="91425" bIns="91425" anchor="t" anchorCtr="0">
            <a:noAutofit/>
          </a:bodyPr>
          <a:lstStyle>
            <a:lvl1pPr lvl="0">
              <a:lnSpc>
                <a:spcPct val="100000"/>
              </a:lnSpc>
              <a:spcBef>
                <a:spcPts val="0"/>
              </a:spcBef>
              <a:spcAft>
                <a:spcPts val="0"/>
              </a:spcAft>
              <a:buSzPts val="1400"/>
              <a:buNone/>
              <a:defRPr sz="1600"/>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pic>
        <p:nvPicPr>
          <p:cNvPr id="17" name="Google Shape;17;p4" title="ruido-01.png"/>
          <p:cNvPicPr preferRelativeResize="0"/>
          <p:nvPr/>
        </p:nvPicPr>
        <p:blipFill rotWithShape="1">
          <a:blip r:embed="rId2">
            <a:alphaModFix amt="10000"/>
          </a:blip>
          <a:srcRect/>
          <a:stretch/>
        </p:blipFill>
        <p:spPr>
          <a:xfrm>
            <a:off x="0" y="0"/>
            <a:ext cx="9144005" cy="5143500"/>
          </a:xfrm>
          <a:prstGeom prst="rect">
            <a:avLst/>
          </a:prstGeom>
          <a:noFill/>
          <a:ln>
            <a:noFill/>
          </a:ln>
        </p:spPr>
      </p:pic>
      <p:sp>
        <p:nvSpPr>
          <p:cNvPr id="18" name="Google Shape;18;p4"/>
          <p:cNvSpPr txBox="1">
            <a:spLocks noGrp="1"/>
          </p:cNvSpPr>
          <p:nvPr>
            <p:ph type="title"/>
          </p:nvPr>
        </p:nvSpPr>
        <p:spPr>
          <a:xfrm>
            <a:off x="720000" y="445025"/>
            <a:ext cx="7704000" cy="572700"/>
          </a:xfrm>
          <a:prstGeom prst="rect">
            <a:avLst/>
          </a:prstGeom>
          <a:ln>
            <a:noFill/>
          </a:ln>
        </p:spPr>
        <p:txBody>
          <a:bodyPr spcFirstLastPara="1" wrap="square" lIns="91425" tIns="91425" rIns="91425" bIns="91425" anchor="t" anchorCtr="0">
            <a:noAutofit/>
          </a:bodyPr>
          <a:lstStyle>
            <a:lvl1pPr lvl="0" algn="ctr" rtl="0">
              <a:spcBef>
                <a:spcPts val="0"/>
              </a:spcBef>
              <a:spcAft>
                <a:spcPts val="0"/>
              </a:spcAft>
              <a:buSzPts val="2600"/>
              <a:buNone/>
              <a:defRPr sz="2600"/>
            </a:lvl1pPr>
            <a:lvl2pPr lvl="1" rtl="0">
              <a:spcBef>
                <a:spcPts val="0"/>
              </a:spcBef>
              <a:spcAft>
                <a:spcPts val="0"/>
              </a:spcAft>
              <a:buSzPts val="2600"/>
              <a:buNone/>
              <a:defRPr sz="2600"/>
            </a:lvl2pPr>
            <a:lvl3pPr lvl="2" rtl="0">
              <a:spcBef>
                <a:spcPts val="0"/>
              </a:spcBef>
              <a:spcAft>
                <a:spcPts val="0"/>
              </a:spcAft>
              <a:buSzPts val="2600"/>
              <a:buNone/>
              <a:defRPr sz="2600"/>
            </a:lvl3pPr>
            <a:lvl4pPr lvl="3" rtl="0">
              <a:spcBef>
                <a:spcPts val="0"/>
              </a:spcBef>
              <a:spcAft>
                <a:spcPts val="0"/>
              </a:spcAft>
              <a:buSzPts val="2600"/>
              <a:buNone/>
              <a:defRPr sz="2600"/>
            </a:lvl4pPr>
            <a:lvl5pPr lvl="4" rtl="0">
              <a:spcBef>
                <a:spcPts val="0"/>
              </a:spcBef>
              <a:spcAft>
                <a:spcPts val="0"/>
              </a:spcAft>
              <a:buSzPts val="2600"/>
              <a:buNone/>
              <a:defRPr sz="2600"/>
            </a:lvl5pPr>
            <a:lvl6pPr lvl="5" rtl="0">
              <a:spcBef>
                <a:spcPts val="0"/>
              </a:spcBef>
              <a:spcAft>
                <a:spcPts val="0"/>
              </a:spcAft>
              <a:buSzPts val="2600"/>
              <a:buNone/>
              <a:defRPr sz="2600"/>
            </a:lvl6pPr>
            <a:lvl7pPr lvl="6" rtl="0">
              <a:spcBef>
                <a:spcPts val="0"/>
              </a:spcBef>
              <a:spcAft>
                <a:spcPts val="0"/>
              </a:spcAft>
              <a:buSzPts val="2600"/>
              <a:buNone/>
              <a:defRPr sz="2600"/>
            </a:lvl7pPr>
            <a:lvl8pPr lvl="7" rtl="0">
              <a:spcBef>
                <a:spcPts val="0"/>
              </a:spcBef>
              <a:spcAft>
                <a:spcPts val="0"/>
              </a:spcAft>
              <a:buSzPts val="2600"/>
              <a:buNone/>
              <a:defRPr sz="2600"/>
            </a:lvl8pPr>
            <a:lvl9pPr lvl="8" rtl="0">
              <a:spcBef>
                <a:spcPts val="0"/>
              </a:spcBef>
              <a:spcAft>
                <a:spcPts val="0"/>
              </a:spcAft>
              <a:buSzPts val="2600"/>
              <a:buNone/>
              <a:defRPr sz="2600"/>
            </a:lvl9pPr>
          </a:lstStyle>
          <a:p>
            <a:endParaRPr/>
          </a:p>
        </p:txBody>
      </p:sp>
      <p:sp>
        <p:nvSpPr>
          <p:cNvPr id="19" name="Google Shape;19;p4"/>
          <p:cNvSpPr txBox="1">
            <a:spLocks noGrp="1"/>
          </p:cNvSpPr>
          <p:nvPr>
            <p:ph type="body" idx="1"/>
          </p:nvPr>
        </p:nvSpPr>
        <p:spPr>
          <a:xfrm>
            <a:off x="720000" y="1152475"/>
            <a:ext cx="7704000" cy="3416400"/>
          </a:xfrm>
          <a:prstGeom prst="rect">
            <a:avLst/>
          </a:prstGeom>
        </p:spPr>
        <p:txBody>
          <a:bodyPr spcFirstLastPara="1" wrap="square" lIns="91425" tIns="91425" rIns="91425" bIns="91425" anchor="t" anchorCtr="0">
            <a:noAutofit/>
          </a:bodyPr>
          <a:lstStyle>
            <a:lvl1pPr marL="457200" lvl="0" indent="-342900" rtl="0">
              <a:lnSpc>
                <a:spcPct val="115000"/>
              </a:lnSpc>
              <a:spcBef>
                <a:spcPts val="0"/>
              </a:spcBef>
              <a:spcAft>
                <a:spcPts val="0"/>
              </a:spcAft>
              <a:buSzPts val="1800"/>
              <a:buFont typeface="Darker Grotesque SemiBold"/>
              <a:buChar char="●"/>
              <a:defRPr sz="1200"/>
            </a:lvl1pPr>
            <a:lvl2pPr marL="914400" lvl="1" indent="-317500" rtl="0">
              <a:lnSpc>
                <a:spcPct val="115000"/>
              </a:lnSpc>
              <a:spcBef>
                <a:spcPts val="0"/>
              </a:spcBef>
              <a:spcAft>
                <a:spcPts val="0"/>
              </a:spcAft>
              <a:buSzPts val="1400"/>
              <a:buFont typeface="Darker Grotesque SemiBold"/>
              <a:buChar char="○"/>
              <a:defRPr/>
            </a:lvl2pPr>
            <a:lvl3pPr marL="1371600" lvl="2" indent="-317500" rtl="0">
              <a:lnSpc>
                <a:spcPct val="115000"/>
              </a:lnSpc>
              <a:spcBef>
                <a:spcPts val="0"/>
              </a:spcBef>
              <a:spcAft>
                <a:spcPts val="0"/>
              </a:spcAft>
              <a:buSzPts val="1400"/>
              <a:buFont typeface="Darker Grotesque SemiBold"/>
              <a:buChar char="■"/>
              <a:defRPr/>
            </a:lvl3pPr>
            <a:lvl4pPr marL="1828800" lvl="3" indent="-317500" rtl="0">
              <a:lnSpc>
                <a:spcPct val="115000"/>
              </a:lnSpc>
              <a:spcBef>
                <a:spcPts val="0"/>
              </a:spcBef>
              <a:spcAft>
                <a:spcPts val="0"/>
              </a:spcAft>
              <a:buSzPts val="1400"/>
              <a:buFont typeface="Darker Grotesque SemiBold"/>
              <a:buChar char="●"/>
              <a:defRPr/>
            </a:lvl4pPr>
            <a:lvl5pPr marL="2286000" lvl="4" indent="-317500" rtl="0">
              <a:lnSpc>
                <a:spcPct val="115000"/>
              </a:lnSpc>
              <a:spcBef>
                <a:spcPts val="0"/>
              </a:spcBef>
              <a:spcAft>
                <a:spcPts val="0"/>
              </a:spcAft>
              <a:buSzPts val="1400"/>
              <a:buFont typeface="Darker Grotesque SemiBold"/>
              <a:buChar char="○"/>
              <a:defRPr/>
            </a:lvl5pPr>
            <a:lvl6pPr marL="2743200" lvl="5" indent="-317500" rtl="0">
              <a:lnSpc>
                <a:spcPct val="115000"/>
              </a:lnSpc>
              <a:spcBef>
                <a:spcPts val="0"/>
              </a:spcBef>
              <a:spcAft>
                <a:spcPts val="0"/>
              </a:spcAft>
              <a:buSzPts val="1400"/>
              <a:buFont typeface="Darker Grotesque SemiBold"/>
              <a:buChar char="■"/>
              <a:defRPr/>
            </a:lvl6pPr>
            <a:lvl7pPr marL="3200400" lvl="6" indent="-317500" rtl="0">
              <a:lnSpc>
                <a:spcPct val="115000"/>
              </a:lnSpc>
              <a:spcBef>
                <a:spcPts val="0"/>
              </a:spcBef>
              <a:spcAft>
                <a:spcPts val="0"/>
              </a:spcAft>
              <a:buSzPts val="1400"/>
              <a:buFont typeface="Darker Grotesque SemiBold"/>
              <a:buChar char="●"/>
              <a:defRPr/>
            </a:lvl7pPr>
            <a:lvl8pPr marL="3657600" lvl="7" indent="-317500" rtl="0">
              <a:lnSpc>
                <a:spcPct val="115000"/>
              </a:lnSpc>
              <a:spcBef>
                <a:spcPts val="0"/>
              </a:spcBef>
              <a:spcAft>
                <a:spcPts val="0"/>
              </a:spcAft>
              <a:buSzPts val="1400"/>
              <a:buFont typeface="Darker Grotesque SemiBold"/>
              <a:buChar char="○"/>
              <a:defRPr/>
            </a:lvl8pPr>
            <a:lvl9pPr marL="4114800" lvl="8" indent="-317500" rtl="0">
              <a:lnSpc>
                <a:spcPct val="115000"/>
              </a:lnSpc>
              <a:spcBef>
                <a:spcPts val="0"/>
              </a:spcBef>
              <a:spcAft>
                <a:spcPts val="0"/>
              </a:spcAft>
              <a:buSzPts val="1400"/>
              <a:buFont typeface="Darker Grotesque SemiBold"/>
              <a:buChar char="■"/>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pic>
        <p:nvPicPr>
          <p:cNvPr id="21" name="Google Shape;21;p5" title="ruido-01.png"/>
          <p:cNvPicPr preferRelativeResize="0"/>
          <p:nvPr/>
        </p:nvPicPr>
        <p:blipFill rotWithShape="1">
          <a:blip r:embed="rId2">
            <a:alphaModFix amt="10000"/>
          </a:blip>
          <a:srcRect/>
          <a:stretch/>
        </p:blipFill>
        <p:spPr>
          <a:xfrm>
            <a:off x="0" y="0"/>
            <a:ext cx="9144005" cy="5143500"/>
          </a:xfrm>
          <a:prstGeom prst="rect">
            <a:avLst/>
          </a:prstGeom>
          <a:noFill/>
          <a:ln>
            <a:noFill/>
          </a:ln>
        </p:spPr>
      </p:pic>
      <p:sp>
        <p:nvSpPr>
          <p:cNvPr id="22" name="Google Shape;22;p5"/>
          <p:cNvSpPr txBox="1">
            <a:spLocks noGrp="1"/>
          </p:cNvSpPr>
          <p:nvPr>
            <p:ph type="subTitle" idx="1"/>
          </p:nvPr>
        </p:nvSpPr>
        <p:spPr>
          <a:xfrm>
            <a:off x="4467600" y="1481328"/>
            <a:ext cx="4447800" cy="461700"/>
          </a:xfrm>
          <a:prstGeom prst="rect">
            <a:avLst/>
          </a:prstGeom>
        </p:spPr>
        <p:txBody>
          <a:bodyPr spcFirstLastPara="1" wrap="square" lIns="91425" tIns="91425" rIns="91425" bIns="91425" anchor="b" anchorCtr="0">
            <a:noAutofit/>
          </a:bodyPr>
          <a:lstStyle>
            <a:lvl1pPr lvl="0" algn="r">
              <a:lnSpc>
                <a:spcPct val="100000"/>
              </a:lnSpc>
              <a:spcBef>
                <a:spcPts val="0"/>
              </a:spcBef>
              <a:spcAft>
                <a:spcPts val="0"/>
              </a:spcAft>
              <a:buSzPts val="2400"/>
              <a:buFont typeface="Space Grotesk"/>
              <a:buNone/>
              <a:defRPr sz="1800" b="1">
                <a:solidFill>
                  <a:schemeClr val="dk2"/>
                </a:solidFill>
                <a:latin typeface="Space Grotesk"/>
                <a:ea typeface="Space Grotesk"/>
                <a:cs typeface="Space Grotesk"/>
                <a:sym typeface="Space Grotesk"/>
              </a:defRPr>
            </a:lvl1pPr>
            <a:lvl2pPr lvl="1" algn="ctr">
              <a:lnSpc>
                <a:spcPct val="100000"/>
              </a:lnSpc>
              <a:spcBef>
                <a:spcPts val="0"/>
              </a:spcBef>
              <a:spcAft>
                <a:spcPts val="0"/>
              </a:spcAft>
              <a:buSzPts val="2400"/>
              <a:buFont typeface="Space Grotesk"/>
              <a:buNone/>
              <a:defRPr sz="2400" b="1">
                <a:latin typeface="Space Grotesk"/>
                <a:ea typeface="Space Grotesk"/>
                <a:cs typeface="Space Grotesk"/>
                <a:sym typeface="Space Grotesk"/>
              </a:defRPr>
            </a:lvl2pPr>
            <a:lvl3pPr lvl="2" algn="ctr">
              <a:lnSpc>
                <a:spcPct val="100000"/>
              </a:lnSpc>
              <a:spcBef>
                <a:spcPts val="0"/>
              </a:spcBef>
              <a:spcAft>
                <a:spcPts val="0"/>
              </a:spcAft>
              <a:buSzPts val="2400"/>
              <a:buFont typeface="Space Grotesk"/>
              <a:buNone/>
              <a:defRPr sz="2400" b="1">
                <a:latin typeface="Space Grotesk"/>
                <a:ea typeface="Space Grotesk"/>
                <a:cs typeface="Space Grotesk"/>
                <a:sym typeface="Space Grotesk"/>
              </a:defRPr>
            </a:lvl3pPr>
            <a:lvl4pPr lvl="3" algn="ctr">
              <a:lnSpc>
                <a:spcPct val="100000"/>
              </a:lnSpc>
              <a:spcBef>
                <a:spcPts val="0"/>
              </a:spcBef>
              <a:spcAft>
                <a:spcPts val="0"/>
              </a:spcAft>
              <a:buSzPts val="2400"/>
              <a:buFont typeface="Space Grotesk"/>
              <a:buNone/>
              <a:defRPr sz="2400" b="1">
                <a:latin typeface="Space Grotesk"/>
                <a:ea typeface="Space Grotesk"/>
                <a:cs typeface="Space Grotesk"/>
                <a:sym typeface="Space Grotesk"/>
              </a:defRPr>
            </a:lvl4pPr>
            <a:lvl5pPr lvl="4" algn="ctr">
              <a:lnSpc>
                <a:spcPct val="100000"/>
              </a:lnSpc>
              <a:spcBef>
                <a:spcPts val="0"/>
              </a:spcBef>
              <a:spcAft>
                <a:spcPts val="0"/>
              </a:spcAft>
              <a:buSzPts val="2400"/>
              <a:buFont typeface="Space Grotesk"/>
              <a:buNone/>
              <a:defRPr sz="2400" b="1">
                <a:latin typeface="Space Grotesk"/>
                <a:ea typeface="Space Grotesk"/>
                <a:cs typeface="Space Grotesk"/>
                <a:sym typeface="Space Grotesk"/>
              </a:defRPr>
            </a:lvl5pPr>
            <a:lvl6pPr lvl="5" algn="ctr">
              <a:lnSpc>
                <a:spcPct val="100000"/>
              </a:lnSpc>
              <a:spcBef>
                <a:spcPts val="0"/>
              </a:spcBef>
              <a:spcAft>
                <a:spcPts val="0"/>
              </a:spcAft>
              <a:buSzPts val="2400"/>
              <a:buFont typeface="Space Grotesk"/>
              <a:buNone/>
              <a:defRPr sz="2400" b="1">
                <a:latin typeface="Space Grotesk"/>
                <a:ea typeface="Space Grotesk"/>
                <a:cs typeface="Space Grotesk"/>
                <a:sym typeface="Space Grotesk"/>
              </a:defRPr>
            </a:lvl6pPr>
            <a:lvl7pPr lvl="6" algn="ctr">
              <a:lnSpc>
                <a:spcPct val="100000"/>
              </a:lnSpc>
              <a:spcBef>
                <a:spcPts val="0"/>
              </a:spcBef>
              <a:spcAft>
                <a:spcPts val="0"/>
              </a:spcAft>
              <a:buSzPts val="2400"/>
              <a:buFont typeface="Space Grotesk"/>
              <a:buNone/>
              <a:defRPr sz="2400" b="1">
                <a:latin typeface="Space Grotesk"/>
                <a:ea typeface="Space Grotesk"/>
                <a:cs typeface="Space Grotesk"/>
                <a:sym typeface="Space Grotesk"/>
              </a:defRPr>
            </a:lvl7pPr>
            <a:lvl8pPr lvl="7" algn="ctr">
              <a:lnSpc>
                <a:spcPct val="100000"/>
              </a:lnSpc>
              <a:spcBef>
                <a:spcPts val="0"/>
              </a:spcBef>
              <a:spcAft>
                <a:spcPts val="0"/>
              </a:spcAft>
              <a:buSzPts val="2400"/>
              <a:buFont typeface="Space Grotesk"/>
              <a:buNone/>
              <a:defRPr sz="2400" b="1">
                <a:latin typeface="Space Grotesk"/>
                <a:ea typeface="Space Grotesk"/>
                <a:cs typeface="Space Grotesk"/>
                <a:sym typeface="Space Grotesk"/>
              </a:defRPr>
            </a:lvl8pPr>
            <a:lvl9pPr lvl="8" algn="ctr">
              <a:lnSpc>
                <a:spcPct val="100000"/>
              </a:lnSpc>
              <a:spcBef>
                <a:spcPts val="0"/>
              </a:spcBef>
              <a:spcAft>
                <a:spcPts val="0"/>
              </a:spcAft>
              <a:buSzPts val="2400"/>
              <a:buFont typeface="Space Grotesk"/>
              <a:buNone/>
              <a:defRPr sz="2400" b="1">
                <a:latin typeface="Space Grotesk"/>
                <a:ea typeface="Space Grotesk"/>
                <a:cs typeface="Space Grotesk"/>
                <a:sym typeface="Space Grotesk"/>
              </a:defRPr>
            </a:lvl9pPr>
          </a:lstStyle>
          <a:p>
            <a:endParaRPr/>
          </a:p>
        </p:txBody>
      </p:sp>
      <p:sp>
        <p:nvSpPr>
          <p:cNvPr id="23" name="Google Shape;23;p5"/>
          <p:cNvSpPr txBox="1">
            <a:spLocks noGrp="1"/>
          </p:cNvSpPr>
          <p:nvPr>
            <p:ph type="subTitle" idx="2"/>
          </p:nvPr>
        </p:nvSpPr>
        <p:spPr>
          <a:xfrm>
            <a:off x="4467600" y="2876292"/>
            <a:ext cx="4447800" cy="461700"/>
          </a:xfrm>
          <a:prstGeom prst="rect">
            <a:avLst/>
          </a:prstGeom>
        </p:spPr>
        <p:txBody>
          <a:bodyPr spcFirstLastPara="1" wrap="square" lIns="91425" tIns="91425" rIns="91425" bIns="91425" anchor="b" anchorCtr="0">
            <a:noAutofit/>
          </a:bodyPr>
          <a:lstStyle>
            <a:lvl1pPr lvl="0" algn="r" rtl="0">
              <a:lnSpc>
                <a:spcPct val="100000"/>
              </a:lnSpc>
              <a:spcBef>
                <a:spcPts val="0"/>
              </a:spcBef>
              <a:spcAft>
                <a:spcPts val="0"/>
              </a:spcAft>
              <a:buSzPts val="2400"/>
              <a:buFont typeface="Space Grotesk"/>
              <a:buNone/>
              <a:defRPr sz="1800" b="1">
                <a:solidFill>
                  <a:schemeClr val="dk2"/>
                </a:solidFill>
                <a:latin typeface="Space Grotesk"/>
                <a:ea typeface="Space Grotesk"/>
                <a:cs typeface="Space Grotesk"/>
                <a:sym typeface="Space Grotesk"/>
              </a:defRPr>
            </a:lvl1pPr>
            <a:lvl2pPr lvl="1" algn="ctr" rtl="0">
              <a:lnSpc>
                <a:spcPct val="100000"/>
              </a:lnSpc>
              <a:spcBef>
                <a:spcPts val="0"/>
              </a:spcBef>
              <a:spcAft>
                <a:spcPts val="0"/>
              </a:spcAft>
              <a:buSzPts val="2400"/>
              <a:buFont typeface="Space Grotesk"/>
              <a:buNone/>
              <a:defRPr sz="2400" b="1">
                <a:latin typeface="Space Grotesk"/>
                <a:ea typeface="Space Grotesk"/>
                <a:cs typeface="Space Grotesk"/>
                <a:sym typeface="Space Grotesk"/>
              </a:defRPr>
            </a:lvl2pPr>
            <a:lvl3pPr lvl="2" algn="ctr" rtl="0">
              <a:lnSpc>
                <a:spcPct val="100000"/>
              </a:lnSpc>
              <a:spcBef>
                <a:spcPts val="0"/>
              </a:spcBef>
              <a:spcAft>
                <a:spcPts val="0"/>
              </a:spcAft>
              <a:buSzPts val="2400"/>
              <a:buFont typeface="Space Grotesk"/>
              <a:buNone/>
              <a:defRPr sz="2400" b="1">
                <a:latin typeface="Space Grotesk"/>
                <a:ea typeface="Space Grotesk"/>
                <a:cs typeface="Space Grotesk"/>
                <a:sym typeface="Space Grotesk"/>
              </a:defRPr>
            </a:lvl3pPr>
            <a:lvl4pPr lvl="3" algn="ctr" rtl="0">
              <a:lnSpc>
                <a:spcPct val="100000"/>
              </a:lnSpc>
              <a:spcBef>
                <a:spcPts val="0"/>
              </a:spcBef>
              <a:spcAft>
                <a:spcPts val="0"/>
              </a:spcAft>
              <a:buSzPts val="2400"/>
              <a:buFont typeface="Space Grotesk"/>
              <a:buNone/>
              <a:defRPr sz="2400" b="1">
                <a:latin typeface="Space Grotesk"/>
                <a:ea typeface="Space Grotesk"/>
                <a:cs typeface="Space Grotesk"/>
                <a:sym typeface="Space Grotesk"/>
              </a:defRPr>
            </a:lvl4pPr>
            <a:lvl5pPr lvl="4" algn="ctr" rtl="0">
              <a:lnSpc>
                <a:spcPct val="100000"/>
              </a:lnSpc>
              <a:spcBef>
                <a:spcPts val="0"/>
              </a:spcBef>
              <a:spcAft>
                <a:spcPts val="0"/>
              </a:spcAft>
              <a:buSzPts val="2400"/>
              <a:buFont typeface="Space Grotesk"/>
              <a:buNone/>
              <a:defRPr sz="2400" b="1">
                <a:latin typeface="Space Grotesk"/>
                <a:ea typeface="Space Grotesk"/>
                <a:cs typeface="Space Grotesk"/>
                <a:sym typeface="Space Grotesk"/>
              </a:defRPr>
            </a:lvl5pPr>
            <a:lvl6pPr lvl="5" algn="ctr" rtl="0">
              <a:lnSpc>
                <a:spcPct val="100000"/>
              </a:lnSpc>
              <a:spcBef>
                <a:spcPts val="0"/>
              </a:spcBef>
              <a:spcAft>
                <a:spcPts val="0"/>
              </a:spcAft>
              <a:buSzPts val="2400"/>
              <a:buFont typeface="Space Grotesk"/>
              <a:buNone/>
              <a:defRPr sz="2400" b="1">
                <a:latin typeface="Space Grotesk"/>
                <a:ea typeface="Space Grotesk"/>
                <a:cs typeface="Space Grotesk"/>
                <a:sym typeface="Space Grotesk"/>
              </a:defRPr>
            </a:lvl6pPr>
            <a:lvl7pPr lvl="6" algn="ctr" rtl="0">
              <a:lnSpc>
                <a:spcPct val="100000"/>
              </a:lnSpc>
              <a:spcBef>
                <a:spcPts val="0"/>
              </a:spcBef>
              <a:spcAft>
                <a:spcPts val="0"/>
              </a:spcAft>
              <a:buSzPts val="2400"/>
              <a:buFont typeface="Space Grotesk"/>
              <a:buNone/>
              <a:defRPr sz="2400" b="1">
                <a:latin typeface="Space Grotesk"/>
                <a:ea typeface="Space Grotesk"/>
                <a:cs typeface="Space Grotesk"/>
                <a:sym typeface="Space Grotesk"/>
              </a:defRPr>
            </a:lvl7pPr>
            <a:lvl8pPr lvl="7" algn="ctr" rtl="0">
              <a:lnSpc>
                <a:spcPct val="100000"/>
              </a:lnSpc>
              <a:spcBef>
                <a:spcPts val="0"/>
              </a:spcBef>
              <a:spcAft>
                <a:spcPts val="0"/>
              </a:spcAft>
              <a:buSzPts val="2400"/>
              <a:buFont typeface="Space Grotesk"/>
              <a:buNone/>
              <a:defRPr sz="2400" b="1">
                <a:latin typeface="Space Grotesk"/>
                <a:ea typeface="Space Grotesk"/>
                <a:cs typeface="Space Grotesk"/>
                <a:sym typeface="Space Grotesk"/>
              </a:defRPr>
            </a:lvl8pPr>
            <a:lvl9pPr lvl="8" algn="ctr" rtl="0">
              <a:lnSpc>
                <a:spcPct val="100000"/>
              </a:lnSpc>
              <a:spcBef>
                <a:spcPts val="0"/>
              </a:spcBef>
              <a:spcAft>
                <a:spcPts val="0"/>
              </a:spcAft>
              <a:buSzPts val="2400"/>
              <a:buFont typeface="Space Grotesk"/>
              <a:buNone/>
              <a:defRPr sz="2400" b="1">
                <a:latin typeface="Space Grotesk"/>
                <a:ea typeface="Space Grotesk"/>
                <a:cs typeface="Space Grotesk"/>
                <a:sym typeface="Space Grotesk"/>
              </a:defRPr>
            </a:lvl9pPr>
          </a:lstStyle>
          <a:p>
            <a:endParaRPr/>
          </a:p>
        </p:txBody>
      </p:sp>
      <p:sp>
        <p:nvSpPr>
          <p:cNvPr id="24" name="Google Shape;24;p5"/>
          <p:cNvSpPr txBox="1">
            <a:spLocks noGrp="1"/>
          </p:cNvSpPr>
          <p:nvPr>
            <p:ph type="subTitle" idx="3"/>
          </p:nvPr>
        </p:nvSpPr>
        <p:spPr>
          <a:xfrm>
            <a:off x="4467600" y="1866830"/>
            <a:ext cx="4447800" cy="7389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2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5" name="Google Shape;25;p5"/>
          <p:cNvSpPr txBox="1">
            <a:spLocks noGrp="1"/>
          </p:cNvSpPr>
          <p:nvPr>
            <p:ph type="subTitle" idx="4"/>
          </p:nvPr>
        </p:nvSpPr>
        <p:spPr>
          <a:xfrm>
            <a:off x="4467600" y="3261794"/>
            <a:ext cx="4447800" cy="7389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2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6" name="Google Shape;26;p5"/>
          <p:cNvSpPr txBox="1">
            <a:spLocks noGrp="1"/>
          </p:cNvSpPr>
          <p:nvPr>
            <p:ph type="title"/>
          </p:nvPr>
        </p:nvSpPr>
        <p:spPr>
          <a:xfrm>
            <a:off x="228600" y="228600"/>
            <a:ext cx="8686800" cy="572700"/>
          </a:xfrm>
          <a:prstGeom prst="rect">
            <a:avLst/>
          </a:prstGeom>
          <a:ln>
            <a:noFill/>
          </a:ln>
        </p:spPr>
        <p:txBody>
          <a:bodyPr spcFirstLastPara="1" wrap="square" lIns="91425" tIns="91425" rIns="91425" bIns="91425" anchor="t" anchorCtr="0">
            <a:noAutofit/>
          </a:bodyPr>
          <a:lstStyle>
            <a:lvl1pPr lvl="0" algn="r" rtl="0">
              <a:spcBef>
                <a:spcPts val="0"/>
              </a:spcBef>
              <a:spcAft>
                <a:spcPts val="0"/>
              </a:spcAft>
              <a:buSzPts val="26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27" name="Google Shape;27;p5"/>
          <p:cNvSpPr>
            <a:spLocks noGrp="1"/>
          </p:cNvSpPr>
          <p:nvPr>
            <p:ph type="pic" idx="5"/>
          </p:nvPr>
        </p:nvSpPr>
        <p:spPr>
          <a:xfrm>
            <a:off x="228599" y="228600"/>
            <a:ext cx="3986700" cy="4689900"/>
          </a:xfrm>
          <a:prstGeom prst="rect">
            <a:avLst/>
          </a:prstGeom>
          <a:noFill/>
          <a:ln>
            <a:no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8"/>
        <p:cNvGrpSpPr/>
        <p:nvPr/>
      </p:nvGrpSpPr>
      <p:grpSpPr>
        <a:xfrm>
          <a:off x="0" y="0"/>
          <a:ext cx="0" cy="0"/>
          <a:chOff x="0" y="0"/>
          <a:chExt cx="0" cy="0"/>
        </a:xfrm>
      </p:grpSpPr>
      <p:pic>
        <p:nvPicPr>
          <p:cNvPr id="29" name="Google Shape;29;p6" title="ruido-01.png"/>
          <p:cNvPicPr preferRelativeResize="0"/>
          <p:nvPr/>
        </p:nvPicPr>
        <p:blipFill rotWithShape="1">
          <a:blip r:embed="rId2">
            <a:alphaModFix amt="10000"/>
          </a:blip>
          <a:srcRect/>
          <a:stretch/>
        </p:blipFill>
        <p:spPr>
          <a:xfrm>
            <a:off x="0" y="0"/>
            <a:ext cx="9144005" cy="5143500"/>
          </a:xfrm>
          <a:prstGeom prst="rect">
            <a:avLst/>
          </a:prstGeom>
          <a:noFill/>
          <a:ln>
            <a:noFill/>
          </a:ln>
        </p:spPr>
      </p:pic>
      <p:sp>
        <p:nvSpPr>
          <p:cNvPr id="30" name="Google Shape;30;p6"/>
          <p:cNvSpPr txBox="1">
            <a:spLocks noGrp="1"/>
          </p:cNvSpPr>
          <p:nvPr>
            <p:ph type="title"/>
          </p:nvPr>
        </p:nvSpPr>
        <p:spPr>
          <a:xfrm>
            <a:off x="228600" y="228600"/>
            <a:ext cx="8686800" cy="572700"/>
          </a:xfrm>
          <a:prstGeom prst="rect">
            <a:avLst/>
          </a:prstGeom>
          <a:ln>
            <a:noFill/>
          </a:ln>
        </p:spPr>
        <p:txBody>
          <a:bodyPr spcFirstLastPara="1" wrap="square" lIns="91425" tIns="91425" rIns="91425" bIns="91425" anchor="t" anchorCtr="0">
            <a:noAutofit/>
          </a:bodyPr>
          <a:lstStyle>
            <a:lvl1pPr lvl="0" algn="ctr" rtl="0">
              <a:spcBef>
                <a:spcPts val="0"/>
              </a:spcBef>
              <a:spcAft>
                <a:spcPts val="0"/>
              </a:spcAft>
              <a:buSzPts val="26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1"/>
        <p:cNvGrpSpPr/>
        <p:nvPr/>
      </p:nvGrpSpPr>
      <p:grpSpPr>
        <a:xfrm>
          <a:off x="0" y="0"/>
          <a:ext cx="0" cy="0"/>
          <a:chOff x="0" y="0"/>
          <a:chExt cx="0" cy="0"/>
        </a:xfrm>
      </p:grpSpPr>
      <p:pic>
        <p:nvPicPr>
          <p:cNvPr id="32" name="Google Shape;32;p7" title="ruido-01.png"/>
          <p:cNvPicPr preferRelativeResize="0"/>
          <p:nvPr/>
        </p:nvPicPr>
        <p:blipFill rotWithShape="1">
          <a:blip r:embed="rId2">
            <a:alphaModFix amt="10000"/>
          </a:blip>
          <a:srcRect/>
          <a:stretch/>
        </p:blipFill>
        <p:spPr>
          <a:xfrm>
            <a:off x="0" y="0"/>
            <a:ext cx="9144005" cy="5143500"/>
          </a:xfrm>
          <a:prstGeom prst="rect">
            <a:avLst/>
          </a:prstGeom>
          <a:noFill/>
          <a:ln>
            <a:noFill/>
          </a:ln>
        </p:spPr>
      </p:pic>
      <p:sp>
        <p:nvSpPr>
          <p:cNvPr id="33" name="Google Shape;33;p7"/>
          <p:cNvSpPr txBox="1">
            <a:spLocks noGrp="1"/>
          </p:cNvSpPr>
          <p:nvPr>
            <p:ph type="title"/>
          </p:nvPr>
        </p:nvSpPr>
        <p:spPr>
          <a:xfrm>
            <a:off x="228600" y="228600"/>
            <a:ext cx="3998400" cy="1445700"/>
          </a:xfrm>
          <a:prstGeom prst="rect">
            <a:avLst/>
          </a:prstGeom>
          <a:ln>
            <a:noFill/>
          </a:ln>
        </p:spPr>
        <p:txBody>
          <a:bodyPr spcFirstLastPara="1" wrap="square" lIns="91425" tIns="91425" rIns="91425" bIns="91425" anchor="t" anchorCtr="0">
            <a:noAutofit/>
          </a:bodyPr>
          <a:lstStyle>
            <a:lvl1pPr lvl="0" rtl="0">
              <a:spcBef>
                <a:spcPts val="0"/>
              </a:spcBef>
              <a:spcAft>
                <a:spcPts val="0"/>
              </a:spcAft>
              <a:buSzPts val="2600"/>
              <a:buNone/>
              <a:defRPr sz="26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34" name="Google Shape;34;p7"/>
          <p:cNvSpPr txBox="1">
            <a:spLocks noGrp="1"/>
          </p:cNvSpPr>
          <p:nvPr>
            <p:ph type="body" idx="1"/>
          </p:nvPr>
        </p:nvSpPr>
        <p:spPr>
          <a:xfrm>
            <a:off x="1609625" y="2066125"/>
            <a:ext cx="3824100" cy="25326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SzPts val="1400"/>
              <a:buChar char="●"/>
              <a:defRPr sz="1400"/>
            </a:lvl1pPr>
            <a:lvl2pPr marL="914400" lvl="1" indent="-317500" rtl="0">
              <a:lnSpc>
                <a:spcPct val="115000"/>
              </a:lnSpc>
              <a:spcBef>
                <a:spcPts val="0"/>
              </a:spcBef>
              <a:spcAft>
                <a:spcPts val="0"/>
              </a:spcAft>
              <a:buSzPts val="1400"/>
              <a:buChar char="○"/>
              <a:defRPr/>
            </a:lvl2pPr>
            <a:lvl3pPr marL="1371600" lvl="2" indent="-317500" rtl="0">
              <a:lnSpc>
                <a:spcPct val="115000"/>
              </a:lnSpc>
              <a:spcBef>
                <a:spcPts val="0"/>
              </a:spcBef>
              <a:spcAft>
                <a:spcPts val="0"/>
              </a:spcAft>
              <a:buSzPts val="1400"/>
              <a:buChar char="■"/>
              <a:defRPr/>
            </a:lvl3pPr>
            <a:lvl4pPr marL="1828800" lvl="3" indent="-317500" rtl="0">
              <a:lnSpc>
                <a:spcPct val="115000"/>
              </a:lnSpc>
              <a:spcBef>
                <a:spcPts val="0"/>
              </a:spcBef>
              <a:spcAft>
                <a:spcPts val="0"/>
              </a:spcAft>
              <a:buSzPts val="1400"/>
              <a:buChar char="●"/>
              <a:defRPr/>
            </a:lvl4pPr>
            <a:lvl5pPr marL="2286000" lvl="4" indent="-317500" rtl="0">
              <a:lnSpc>
                <a:spcPct val="115000"/>
              </a:lnSpc>
              <a:spcBef>
                <a:spcPts val="0"/>
              </a:spcBef>
              <a:spcAft>
                <a:spcPts val="0"/>
              </a:spcAft>
              <a:buSzPts val="1400"/>
              <a:buChar char="○"/>
              <a:defRPr/>
            </a:lvl5pPr>
            <a:lvl6pPr marL="2743200" lvl="5" indent="-317500" rtl="0">
              <a:lnSpc>
                <a:spcPct val="115000"/>
              </a:lnSpc>
              <a:spcBef>
                <a:spcPts val="0"/>
              </a:spcBef>
              <a:spcAft>
                <a:spcPts val="0"/>
              </a:spcAft>
              <a:buSzPts val="1400"/>
              <a:buChar char="■"/>
              <a:defRPr/>
            </a:lvl6pPr>
            <a:lvl7pPr marL="3200400" lvl="6" indent="-317500" rtl="0">
              <a:lnSpc>
                <a:spcPct val="115000"/>
              </a:lnSpc>
              <a:spcBef>
                <a:spcPts val="0"/>
              </a:spcBef>
              <a:spcAft>
                <a:spcPts val="0"/>
              </a:spcAft>
              <a:buSzPts val="1400"/>
              <a:buChar char="●"/>
              <a:defRPr/>
            </a:lvl7pPr>
            <a:lvl8pPr marL="3657600" lvl="7" indent="-317500" rtl="0">
              <a:lnSpc>
                <a:spcPct val="115000"/>
              </a:lnSpc>
              <a:spcBef>
                <a:spcPts val="0"/>
              </a:spcBef>
              <a:spcAft>
                <a:spcPts val="0"/>
              </a:spcAft>
              <a:buSzPts val="1400"/>
              <a:buChar char="○"/>
              <a:defRPr/>
            </a:lvl8pPr>
            <a:lvl9pPr marL="4114800" lvl="8" indent="-317500" rtl="0">
              <a:lnSpc>
                <a:spcPct val="115000"/>
              </a:lnSpc>
              <a:spcBef>
                <a:spcPts val="0"/>
              </a:spcBef>
              <a:spcAft>
                <a:spcPts val="0"/>
              </a:spcAft>
              <a:buSzPts val="1400"/>
              <a:buChar char="■"/>
              <a:defRPr/>
            </a:lvl9pPr>
          </a:lstStyle>
          <a:p>
            <a:endParaRPr/>
          </a:p>
        </p:txBody>
      </p:sp>
      <p:sp>
        <p:nvSpPr>
          <p:cNvPr id="35" name="Google Shape;35;p7"/>
          <p:cNvSpPr>
            <a:spLocks noGrp="1"/>
          </p:cNvSpPr>
          <p:nvPr>
            <p:ph type="pic" idx="2"/>
          </p:nvPr>
        </p:nvSpPr>
        <p:spPr>
          <a:xfrm>
            <a:off x="5715849" y="0"/>
            <a:ext cx="3428100" cy="5143500"/>
          </a:xfrm>
          <a:prstGeom prst="rect">
            <a:avLst/>
          </a:prstGeom>
          <a:noFill/>
          <a:ln>
            <a:no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6"/>
        <p:cNvGrpSpPr/>
        <p:nvPr/>
      </p:nvGrpSpPr>
      <p:grpSpPr>
        <a:xfrm>
          <a:off x="0" y="0"/>
          <a:ext cx="0" cy="0"/>
          <a:chOff x="0" y="0"/>
          <a:chExt cx="0" cy="0"/>
        </a:xfrm>
      </p:grpSpPr>
      <p:pic>
        <p:nvPicPr>
          <p:cNvPr id="37" name="Google Shape;37;p8" title="ruido-01.png"/>
          <p:cNvPicPr preferRelativeResize="0"/>
          <p:nvPr/>
        </p:nvPicPr>
        <p:blipFill rotWithShape="1">
          <a:blip r:embed="rId2">
            <a:alphaModFix amt="10000"/>
          </a:blip>
          <a:srcRect/>
          <a:stretch/>
        </p:blipFill>
        <p:spPr>
          <a:xfrm>
            <a:off x="0" y="0"/>
            <a:ext cx="9144005" cy="5143500"/>
          </a:xfrm>
          <a:prstGeom prst="rect">
            <a:avLst/>
          </a:prstGeom>
          <a:noFill/>
          <a:ln>
            <a:noFill/>
          </a:ln>
        </p:spPr>
      </p:pic>
      <p:sp>
        <p:nvSpPr>
          <p:cNvPr id="38" name="Google Shape;38;p8"/>
          <p:cNvSpPr txBox="1">
            <a:spLocks noGrp="1"/>
          </p:cNvSpPr>
          <p:nvPr>
            <p:ph type="title"/>
          </p:nvPr>
        </p:nvSpPr>
        <p:spPr>
          <a:xfrm>
            <a:off x="1388100" y="1307100"/>
            <a:ext cx="6367800" cy="2529300"/>
          </a:xfrm>
          <a:prstGeom prst="rect">
            <a:avLst/>
          </a:prstGeom>
          <a:ln>
            <a:noFill/>
          </a:ln>
        </p:spPr>
        <p:txBody>
          <a:bodyPr spcFirstLastPara="1" wrap="square" lIns="91425" tIns="91425" rIns="91425" bIns="91425" anchor="ctr" anchorCtr="0">
            <a:noAutofit/>
          </a:bodyPr>
          <a:lstStyle>
            <a:lvl1pPr lvl="0" algn="ctr">
              <a:spcBef>
                <a:spcPts val="0"/>
              </a:spcBef>
              <a:spcAft>
                <a:spcPts val="0"/>
              </a:spcAft>
              <a:buSzPts val="6000"/>
              <a:buNone/>
              <a:defRPr sz="60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9"/>
        <p:cNvGrpSpPr/>
        <p:nvPr/>
      </p:nvGrpSpPr>
      <p:grpSpPr>
        <a:xfrm>
          <a:off x="0" y="0"/>
          <a:ext cx="0" cy="0"/>
          <a:chOff x="0" y="0"/>
          <a:chExt cx="0" cy="0"/>
        </a:xfrm>
      </p:grpSpPr>
      <p:pic>
        <p:nvPicPr>
          <p:cNvPr id="40" name="Google Shape;40;p9" title="ruido-01.png"/>
          <p:cNvPicPr preferRelativeResize="0"/>
          <p:nvPr/>
        </p:nvPicPr>
        <p:blipFill rotWithShape="1">
          <a:blip r:embed="rId2">
            <a:alphaModFix amt="10000"/>
          </a:blip>
          <a:srcRect/>
          <a:stretch/>
        </p:blipFill>
        <p:spPr>
          <a:xfrm>
            <a:off x="0" y="0"/>
            <a:ext cx="9144005" cy="5143500"/>
          </a:xfrm>
          <a:prstGeom prst="rect">
            <a:avLst/>
          </a:prstGeom>
          <a:noFill/>
          <a:ln>
            <a:noFill/>
          </a:ln>
        </p:spPr>
      </p:pic>
      <p:sp>
        <p:nvSpPr>
          <p:cNvPr id="41" name="Google Shape;41;p9"/>
          <p:cNvSpPr txBox="1">
            <a:spLocks noGrp="1"/>
          </p:cNvSpPr>
          <p:nvPr>
            <p:ph type="subTitle" idx="1"/>
          </p:nvPr>
        </p:nvSpPr>
        <p:spPr>
          <a:xfrm>
            <a:off x="720064" y="1580125"/>
            <a:ext cx="3597000" cy="2389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
        <p:nvSpPr>
          <p:cNvPr id="42" name="Google Shape;42;p9"/>
          <p:cNvSpPr txBox="1">
            <a:spLocks noGrp="1"/>
          </p:cNvSpPr>
          <p:nvPr>
            <p:ph type="title"/>
          </p:nvPr>
        </p:nvSpPr>
        <p:spPr>
          <a:xfrm>
            <a:off x="720000" y="445025"/>
            <a:ext cx="7704000" cy="572700"/>
          </a:xfrm>
          <a:prstGeom prst="rect">
            <a:avLst/>
          </a:prstGeom>
          <a:ln>
            <a:noFill/>
          </a:ln>
        </p:spPr>
        <p:txBody>
          <a:bodyPr spcFirstLastPara="1" wrap="square" lIns="91425" tIns="91425" rIns="91425" bIns="91425" anchor="t" anchorCtr="0">
            <a:noAutofit/>
          </a:bodyPr>
          <a:lstStyle>
            <a:lvl1pPr lvl="0" algn="ctr" rtl="0">
              <a:spcBef>
                <a:spcPts val="0"/>
              </a:spcBef>
              <a:spcAft>
                <a:spcPts val="0"/>
              </a:spcAft>
              <a:buSzPts val="2600"/>
              <a:buNone/>
              <a:defRPr sz="2600"/>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43" name="Google Shape;43;p9"/>
          <p:cNvSpPr txBox="1">
            <a:spLocks noGrp="1"/>
          </p:cNvSpPr>
          <p:nvPr>
            <p:ph type="subTitle" idx="2"/>
          </p:nvPr>
        </p:nvSpPr>
        <p:spPr>
          <a:xfrm>
            <a:off x="4826936" y="1580125"/>
            <a:ext cx="3597000" cy="2389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7"/>
        <p:cNvGrpSpPr/>
        <p:nvPr/>
      </p:nvGrpSpPr>
      <p:grpSpPr>
        <a:xfrm>
          <a:off x="0" y="0"/>
          <a:ext cx="0" cy="0"/>
          <a:chOff x="0" y="0"/>
          <a:chExt cx="0" cy="0"/>
        </a:xfrm>
      </p:grpSpPr>
      <p:pic>
        <p:nvPicPr>
          <p:cNvPr id="48" name="Google Shape;48;p11" title="ruido-01.png"/>
          <p:cNvPicPr preferRelativeResize="0"/>
          <p:nvPr/>
        </p:nvPicPr>
        <p:blipFill rotWithShape="1">
          <a:blip r:embed="rId2">
            <a:alphaModFix amt="10000"/>
          </a:blip>
          <a:srcRect/>
          <a:stretch/>
        </p:blipFill>
        <p:spPr>
          <a:xfrm>
            <a:off x="0" y="0"/>
            <a:ext cx="9144005" cy="5143500"/>
          </a:xfrm>
          <a:prstGeom prst="rect">
            <a:avLst/>
          </a:prstGeom>
          <a:noFill/>
          <a:ln>
            <a:noFill/>
          </a:ln>
        </p:spPr>
      </p:pic>
      <p:sp>
        <p:nvSpPr>
          <p:cNvPr id="49" name="Google Shape;49;p11"/>
          <p:cNvSpPr txBox="1">
            <a:spLocks noGrp="1"/>
          </p:cNvSpPr>
          <p:nvPr>
            <p:ph type="title" hasCustomPrompt="1"/>
          </p:nvPr>
        </p:nvSpPr>
        <p:spPr>
          <a:xfrm>
            <a:off x="1284000" y="1952850"/>
            <a:ext cx="6576000" cy="799500"/>
          </a:xfrm>
          <a:prstGeom prst="rect">
            <a:avLst/>
          </a:prstGeom>
        </p:spPr>
        <p:txBody>
          <a:bodyPr spcFirstLastPara="1" wrap="square" lIns="91425" tIns="91425" rIns="91425" bIns="91425" anchor="b" anchorCtr="0">
            <a:noAutofit/>
          </a:bodyPr>
          <a:lstStyle>
            <a:lvl1pPr lvl="0" algn="ctr">
              <a:spcBef>
                <a:spcPts val="0"/>
              </a:spcBef>
              <a:spcAft>
                <a:spcPts val="0"/>
              </a:spcAft>
              <a:buSzPts val="9600"/>
              <a:buNone/>
              <a:defRPr sz="6000">
                <a:solidFill>
                  <a:schemeClr val="accent1"/>
                </a:solidFill>
              </a:defRPr>
            </a:lvl1pPr>
            <a:lvl2pPr lvl="1" algn="ctr">
              <a:spcBef>
                <a:spcPts val="0"/>
              </a:spcBef>
              <a:spcAft>
                <a:spcPts val="0"/>
              </a:spcAft>
              <a:buSzPts val="9600"/>
              <a:buNone/>
              <a:defRPr sz="9600"/>
            </a:lvl2pPr>
            <a:lvl3pPr lvl="2" algn="ctr">
              <a:spcBef>
                <a:spcPts val="0"/>
              </a:spcBef>
              <a:spcAft>
                <a:spcPts val="0"/>
              </a:spcAft>
              <a:buSzPts val="9600"/>
              <a:buNone/>
              <a:defRPr sz="9600"/>
            </a:lvl3pPr>
            <a:lvl4pPr lvl="3" algn="ctr">
              <a:spcBef>
                <a:spcPts val="0"/>
              </a:spcBef>
              <a:spcAft>
                <a:spcPts val="0"/>
              </a:spcAft>
              <a:buSzPts val="9600"/>
              <a:buNone/>
              <a:defRPr sz="9600"/>
            </a:lvl4pPr>
            <a:lvl5pPr lvl="4" algn="ctr">
              <a:spcBef>
                <a:spcPts val="0"/>
              </a:spcBef>
              <a:spcAft>
                <a:spcPts val="0"/>
              </a:spcAft>
              <a:buSzPts val="9600"/>
              <a:buNone/>
              <a:defRPr sz="9600"/>
            </a:lvl5pPr>
            <a:lvl6pPr lvl="5" algn="ctr">
              <a:spcBef>
                <a:spcPts val="0"/>
              </a:spcBef>
              <a:spcAft>
                <a:spcPts val="0"/>
              </a:spcAft>
              <a:buSzPts val="9600"/>
              <a:buNone/>
              <a:defRPr sz="9600"/>
            </a:lvl6pPr>
            <a:lvl7pPr lvl="6" algn="ctr">
              <a:spcBef>
                <a:spcPts val="0"/>
              </a:spcBef>
              <a:spcAft>
                <a:spcPts val="0"/>
              </a:spcAft>
              <a:buSzPts val="9600"/>
              <a:buNone/>
              <a:defRPr sz="9600"/>
            </a:lvl7pPr>
            <a:lvl8pPr lvl="7" algn="ctr">
              <a:spcBef>
                <a:spcPts val="0"/>
              </a:spcBef>
              <a:spcAft>
                <a:spcPts val="0"/>
              </a:spcAft>
              <a:buSzPts val="9600"/>
              <a:buNone/>
              <a:defRPr sz="9600"/>
            </a:lvl8pPr>
            <a:lvl9pPr lvl="8" algn="ctr">
              <a:spcBef>
                <a:spcPts val="0"/>
              </a:spcBef>
              <a:spcAft>
                <a:spcPts val="0"/>
              </a:spcAft>
              <a:buSzPts val="9600"/>
              <a:buNone/>
              <a:defRPr sz="9600"/>
            </a:lvl9pPr>
          </a:lstStyle>
          <a:p>
            <a:r>
              <a:t>xx%</a:t>
            </a:r>
          </a:p>
        </p:txBody>
      </p:sp>
      <p:sp>
        <p:nvSpPr>
          <p:cNvPr id="50" name="Google Shape;50;p11"/>
          <p:cNvSpPr txBox="1">
            <a:spLocks noGrp="1"/>
          </p:cNvSpPr>
          <p:nvPr>
            <p:ph type="subTitle" idx="1"/>
          </p:nvPr>
        </p:nvSpPr>
        <p:spPr>
          <a:xfrm>
            <a:off x="1284000" y="2816250"/>
            <a:ext cx="6576000" cy="374400"/>
          </a:xfrm>
          <a:prstGeom prst="rect">
            <a:avLst/>
          </a:prstGeom>
          <a:ln>
            <a:noFill/>
          </a:ln>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600"/>
            </a:lvl1pPr>
            <a:lvl2pPr lvl="1" algn="ctr" rtl="0">
              <a:lnSpc>
                <a:spcPct val="100000"/>
              </a:lnSpc>
              <a:spcBef>
                <a:spcPts val="0"/>
              </a:spcBef>
              <a:spcAft>
                <a:spcPts val="0"/>
              </a:spcAft>
              <a:buSzPts val="1600"/>
              <a:buNone/>
              <a:defRPr sz="1600"/>
            </a:lvl2pPr>
            <a:lvl3pPr lvl="2" algn="ctr" rtl="0">
              <a:lnSpc>
                <a:spcPct val="100000"/>
              </a:lnSpc>
              <a:spcBef>
                <a:spcPts val="0"/>
              </a:spcBef>
              <a:spcAft>
                <a:spcPts val="0"/>
              </a:spcAft>
              <a:buSzPts val="1600"/>
              <a:buNone/>
              <a:defRPr sz="1600"/>
            </a:lvl3pPr>
            <a:lvl4pPr lvl="3" algn="ctr" rtl="0">
              <a:lnSpc>
                <a:spcPct val="100000"/>
              </a:lnSpc>
              <a:spcBef>
                <a:spcPts val="0"/>
              </a:spcBef>
              <a:spcAft>
                <a:spcPts val="0"/>
              </a:spcAft>
              <a:buSzPts val="1600"/>
              <a:buNone/>
              <a:defRPr sz="1600"/>
            </a:lvl4pPr>
            <a:lvl5pPr lvl="4" algn="ctr" rtl="0">
              <a:lnSpc>
                <a:spcPct val="100000"/>
              </a:lnSpc>
              <a:spcBef>
                <a:spcPts val="0"/>
              </a:spcBef>
              <a:spcAft>
                <a:spcPts val="0"/>
              </a:spcAft>
              <a:buSzPts val="1600"/>
              <a:buNone/>
              <a:defRPr sz="1600"/>
            </a:lvl5pPr>
            <a:lvl6pPr lvl="5" algn="ctr" rtl="0">
              <a:lnSpc>
                <a:spcPct val="100000"/>
              </a:lnSpc>
              <a:spcBef>
                <a:spcPts val="0"/>
              </a:spcBef>
              <a:spcAft>
                <a:spcPts val="0"/>
              </a:spcAft>
              <a:buSzPts val="1600"/>
              <a:buNone/>
              <a:defRPr sz="1600"/>
            </a:lvl6pPr>
            <a:lvl7pPr lvl="6" algn="ctr" rtl="0">
              <a:lnSpc>
                <a:spcPct val="100000"/>
              </a:lnSpc>
              <a:spcBef>
                <a:spcPts val="0"/>
              </a:spcBef>
              <a:spcAft>
                <a:spcPts val="0"/>
              </a:spcAft>
              <a:buSzPts val="1600"/>
              <a:buNone/>
              <a:defRPr sz="1600"/>
            </a:lvl7pPr>
            <a:lvl8pPr lvl="7" algn="ctr" rtl="0">
              <a:lnSpc>
                <a:spcPct val="100000"/>
              </a:lnSpc>
              <a:spcBef>
                <a:spcPts val="0"/>
              </a:spcBef>
              <a:spcAft>
                <a:spcPts val="0"/>
              </a:spcAft>
              <a:buSzPts val="1600"/>
              <a:buNone/>
              <a:defRPr sz="1600"/>
            </a:lvl8pPr>
            <a:lvl9pPr lvl="8" algn="ctr" rtl="0">
              <a:lnSpc>
                <a:spcPct val="100000"/>
              </a:lnSpc>
              <a:spcBef>
                <a:spcPts val="0"/>
              </a:spcBef>
              <a:spcAft>
                <a:spcPts val="0"/>
              </a:spcAft>
              <a:buSzPts val="1600"/>
              <a:buNone/>
              <a:defRPr sz="1600"/>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51"/>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text">
  <p:cSld name="CUSTOM">
    <p:spTree>
      <p:nvGrpSpPr>
        <p:cNvPr id="1" name="Shape 71"/>
        <p:cNvGrpSpPr/>
        <p:nvPr/>
      </p:nvGrpSpPr>
      <p:grpSpPr>
        <a:xfrm>
          <a:off x="0" y="0"/>
          <a:ext cx="0" cy="0"/>
          <a:chOff x="0" y="0"/>
          <a:chExt cx="0" cy="0"/>
        </a:xfrm>
      </p:grpSpPr>
      <p:pic>
        <p:nvPicPr>
          <p:cNvPr id="72" name="Google Shape;72;p14" title="ruido-01.png"/>
          <p:cNvPicPr preferRelativeResize="0"/>
          <p:nvPr/>
        </p:nvPicPr>
        <p:blipFill rotWithShape="1">
          <a:blip r:embed="rId2">
            <a:alphaModFix amt="10000"/>
          </a:blip>
          <a:srcRect/>
          <a:stretch/>
        </p:blipFill>
        <p:spPr>
          <a:xfrm>
            <a:off x="0" y="0"/>
            <a:ext cx="9144005" cy="5143500"/>
          </a:xfrm>
          <a:prstGeom prst="rect">
            <a:avLst/>
          </a:prstGeom>
          <a:noFill/>
          <a:ln>
            <a:noFill/>
          </a:ln>
        </p:spPr>
      </p:pic>
      <p:sp>
        <p:nvSpPr>
          <p:cNvPr id="73" name="Google Shape;73;p14"/>
          <p:cNvSpPr txBox="1">
            <a:spLocks noGrp="1"/>
          </p:cNvSpPr>
          <p:nvPr>
            <p:ph type="title"/>
          </p:nvPr>
        </p:nvSpPr>
        <p:spPr>
          <a:xfrm>
            <a:off x="228600" y="480000"/>
            <a:ext cx="5562600" cy="1416000"/>
          </a:xfrm>
          <a:prstGeom prst="rect">
            <a:avLst/>
          </a:prstGeom>
          <a:ln>
            <a:noFill/>
          </a:ln>
        </p:spPr>
        <p:txBody>
          <a:bodyPr spcFirstLastPara="1" wrap="square" lIns="91425" tIns="91425" rIns="91425" bIns="91425" anchor="t" anchorCtr="0">
            <a:noAutofit/>
          </a:bodyPr>
          <a:lstStyle>
            <a:lvl1pPr lvl="0" algn="l">
              <a:spcBef>
                <a:spcPts val="0"/>
              </a:spcBef>
              <a:spcAft>
                <a:spcPts val="0"/>
              </a:spcAft>
              <a:buSzPts val="3000"/>
              <a:buNone/>
              <a:defRPr sz="4000"/>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74" name="Google Shape;74;p14"/>
          <p:cNvSpPr txBox="1">
            <a:spLocks noGrp="1"/>
          </p:cNvSpPr>
          <p:nvPr>
            <p:ph type="subTitle" idx="1"/>
          </p:nvPr>
        </p:nvSpPr>
        <p:spPr>
          <a:xfrm>
            <a:off x="3352800" y="2124600"/>
            <a:ext cx="5562600" cy="2538900"/>
          </a:xfrm>
          <a:prstGeom prst="rect">
            <a:avLst/>
          </a:prstGeom>
        </p:spPr>
        <p:txBody>
          <a:bodyPr spcFirstLastPara="1" wrap="square" lIns="91425" tIns="91425" rIns="91425" bIns="91425" anchor="t" anchorCtr="0">
            <a:noAutofit/>
          </a:bodyPr>
          <a:lstStyle>
            <a:lvl1pPr lvl="0">
              <a:spcBef>
                <a:spcPts val="0"/>
              </a:spcBef>
              <a:spcAft>
                <a:spcPts val="0"/>
              </a:spcAft>
              <a:buSzPts val="14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1">
  <p:cSld name="ONE_COLUMN_TEXT_1">
    <p:spTree>
      <p:nvGrpSpPr>
        <p:cNvPr id="1" name="Shape 75"/>
        <p:cNvGrpSpPr/>
        <p:nvPr/>
      </p:nvGrpSpPr>
      <p:grpSpPr>
        <a:xfrm>
          <a:off x="0" y="0"/>
          <a:ext cx="0" cy="0"/>
          <a:chOff x="0" y="0"/>
          <a:chExt cx="0" cy="0"/>
        </a:xfrm>
      </p:grpSpPr>
      <p:pic>
        <p:nvPicPr>
          <p:cNvPr id="76" name="Google Shape;76;p15" title="ruido-01.png"/>
          <p:cNvPicPr preferRelativeResize="0"/>
          <p:nvPr/>
        </p:nvPicPr>
        <p:blipFill rotWithShape="1">
          <a:blip r:embed="rId2">
            <a:alphaModFix amt="10000"/>
          </a:blip>
          <a:srcRect/>
          <a:stretch/>
        </p:blipFill>
        <p:spPr>
          <a:xfrm>
            <a:off x="0" y="0"/>
            <a:ext cx="9144005" cy="5143500"/>
          </a:xfrm>
          <a:prstGeom prst="rect">
            <a:avLst/>
          </a:prstGeom>
          <a:noFill/>
          <a:ln>
            <a:noFill/>
          </a:ln>
        </p:spPr>
      </p:pic>
      <p:sp>
        <p:nvSpPr>
          <p:cNvPr id="77" name="Google Shape;77;p15"/>
          <p:cNvSpPr txBox="1">
            <a:spLocks noGrp="1"/>
          </p:cNvSpPr>
          <p:nvPr>
            <p:ph type="title"/>
          </p:nvPr>
        </p:nvSpPr>
        <p:spPr>
          <a:xfrm>
            <a:off x="228600" y="1480425"/>
            <a:ext cx="4219200" cy="12156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78" name="Google Shape;78;p15"/>
          <p:cNvSpPr>
            <a:spLocks noGrp="1"/>
          </p:cNvSpPr>
          <p:nvPr>
            <p:ph type="pic" idx="2"/>
          </p:nvPr>
        </p:nvSpPr>
        <p:spPr>
          <a:xfrm>
            <a:off x="4700015" y="1480425"/>
            <a:ext cx="4215300" cy="3438000"/>
          </a:xfrm>
          <a:prstGeom prst="rect">
            <a:avLst/>
          </a:prstGeom>
          <a:noFill/>
          <a:ln>
            <a:noFill/>
          </a:ln>
        </p:spPr>
      </p:sp>
      <p:sp>
        <p:nvSpPr>
          <p:cNvPr id="79" name="Google Shape;79;p15"/>
          <p:cNvSpPr txBox="1">
            <a:spLocks noGrp="1"/>
          </p:cNvSpPr>
          <p:nvPr>
            <p:ph type="subTitle" idx="1"/>
          </p:nvPr>
        </p:nvSpPr>
        <p:spPr>
          <a:xfrm>
            <a:off x="228600" y="2949000"/>
            <a:ext cx="4219200" cy="19662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400"/>
              <a:buChar char="●"/>
              <a:defRPr sz="1200"/>
            </a:lvl1pPr>
            <a:lvl2pPr lvl="1" algn="ctr">
              <a:lnSpc>
                <a:spcPct val="100000"/>
              </a:lnSpc>
              <a:spcBef>
                <a:spcPts val="0"/>
              </a:spcBef>
              <a:spcAft>
                <a:spcPts val="0"/>
              </a:spcAft>
              <a:buSzPts val="1400"/>
              <a:buChar char="○"/>
              <a:defRPr/>
            </a:lvl2pPr>
            <a:lvl3pPr lvl="2" algn="ctr">
              <a:lnSpc>
                <a:spcPct val="100000"/>
              </a:lnSpc>
              <a:spcBef>
                <a:spcPts val="0"/>
              </a:spcBef>
              <a:spcAft>
                <a:spcPts val="0"/>
              </a:spcAft>
              <a:buSzPts val="1400"/>
              <a:buChar char="■"/>
              <a:defRPr/>
            </a:lvl3pPr>
            <a:lvl4pPr lvl="3" algn="ctr">
              <a:lnSpc>
                <a:spcPct val="100000"/>
              </a:lnSpc>
              <a:spcBef>
                <a:spcPts val="0"/>
              </a:spcBef>
              <a:spcAft>
                <a:spcPts val="0"/>
              </a:spcAft>
              <a:buSzPts val="1400"/>
              <a:buChar char="●"/>
              <a:defRPr/>
            </a:lvl4pPr>
            <a:lvl5pPr lvl="4" algn="ctr">
              <a:lnSpc>
                <a:spcPct val="100000"/>
              </a:lnSpc>
              <a:spcBef>
                <a:spcPts val="0"/>
              </a:spcBef>
              <a:spcAft>
                <a:spcPts val="0"/>
              </a:spcAft>
              <a:buSzPts val="1400"/>
              <a:buChar char="○"/>
              <a:defRPr/>
            </a:lvl5pPr>
            <a:lvl6pPr lvl="5" algn="ctr">
              <a:lnSpc>
                <a:spcPct val="100000"/>
              </a:lnSpc>
              <a:spcBef>
                <a:spcPts val="0"/>
              </a:spcBef>
              <a:spcAft>
                <a:spcPts val="0"/>
              </a:spcAft>
              <a:buSzPts val="1400"/>
              <a:buChar char="■"/>
              <a:defRPr/>
            </a:lvl6pPr>
            <a:lvl7pPr lvl="6" algn="ctr">
              <a:lnSpc>
                <a:spcPct val="100000"/>
              </a:lnSpc>
              <a:spcBef>
                <a:spcPts val="0"/>
              </a:spcBef>
              <a:spcAft>
                <a:spcPts val="0"/>
              </a:spcAft>
              <a:buSzPts val="1400"/>
              <a:buChar char="●"/>
              <a:defRPr/>
            </a:lvl7pPr>
            <a:lvl8pPr lvl="7" algn="ctr">
              <a:lnSpc>
                <a:spcPct val="100000"/>
              </a:lnSpc>
              <a:spcBef>
                <a:spcPts val="0"/>
              </a:spcBef>
              <a:spcAft>
                <a:spcPts val="0"/>
              </a:spcAft>
              <a:buSzPts val="1400"/>
              <a:buChar char="○"/>
              <a:defRPr/>
            </a:lvl8pPr>
            <a:lvl9pPr lvl="8" algn="ctr">
              <a:lnSpc>
                <a:spcPct val="100000"/>
              </a:lnSpc>
              <a:spcBef>
                <a:spcPts val="0"/>
              </a:spcBef>
              <a:spcAft>
                <a:spcPts val="0"/>
              </a:spcAft>
              <a:buSzPts val="1400"/>
              <a:buChar char="■"/>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Numbers and text">
  <p:cSld name="BLANK_1_1_1_1_1_1">
    <p:spTree>
      <p:nvGrpSpPr>
        <p:cNvPr id="1" name="Shape 107"/>
        <p:cNvGrpSpPr/>
        <p:nvPr/>
      </p:nvGrpSpPr>
      <p:grpSpPr>
        <a:xfrm>
          <a:off x="0" y="0"/>
          <a:ext cx="0" cy="0"/>
          <a:chOff x="0" y="0"/>
          <a:chExt cx="0" cy="0"/>
        </a:xfrm>
      </p:grpSpPr>
      <p:pic>
        <p:nvPicPr>
          <p:cNvPr id="108" name="Google Shape;108;p19" title="ruido-01.png"/>
          <p:cNvPicPr preferRelativeResize="0"/>
          <p:nvPr/>
        </p:nvPicPr>
        <p:blipFill rotWithShape="1">
          <a:blip r:embed="rId2">
            <a:alphaModFix amt="10000"/>
          </a:blip>
          <a:srcRect/>
          <a:stretch/>
        </p:blipFill>
        <p:spPr>
          <a:xfrm>
            <a:off x="0" y="0"/>
            <a:ext cx="9144005" cy="5143500"/>
          </a:xfrm>
          <a:prstGeom prst="rect">
            <a:avLst/>
          </a:prstGeom>
          <a:noFill/>
          <a:ln>
            <a:noFill/>
          </a:ln>
        </p:spPr>
      </p:pic>
      <p:sp>
        <p:nvSpPr>
          <p:cNvPr id="109" name="Google Shape;109;p19"/>
          <p:cNvSpPr txBox="1">
            <a:spLocks noGrp="1"/>
          </p:cNvSpPr>
          <p:nvPr>
            <p:ph type="title"/>
          </p:nvPr>
        </p:nvSpPr>
        <p:spPr>
          <a:xfrm>
            <a:off x="228600" y="228602"/>
            <a:ext cx="3019200" cy="11082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110" name="Google Shape;110;p19"/>
          <p:cNvSpPr txBox="1">
            <a:spLocks noGrp="1"/>
          </p:cNvSpPr>
          <p:nvPr>
            <p:ph type="title" idx="2" hasCustomPrompt="1"/>
          </p:nvPr>
        </p:nvSpPr>
        <p:spPr>
          <a:xfrm>
            <a:off x="228750" y="2731500"/>
            <a:ext cx="2319900" cy="1266300"/>
          </a:xfrm>
          <a:prstGeom prst="rect">
            <a:avLst/>
          </a:prstGeom>
        </p:spPr>
        <p:txBody>
          <a:bodyPr spcFirstLastPara="1" wrap="square" lIns="91425" tIns="91425" rIns="91425" bIns="91425" anchor="b" anchorCtr="0">
            <a:noAutofit/>
          </a:bodyPr>
          <a:lstStyle>
            <a:lvl1pPr lvl="0">
              <a:spcBef>
                <a:spcPts val="0"/>
              </a:spcBef>
              <a:spcAft>
                <a:spcPts val="0"/>
              </a:spcAft>
              <a:buSzPts val="6000"/>
              <a:buNone/>
              <a:defRPr sz="8500">
                <a:solidFill>
                  <a:schemeClr val="dk2"/>
                </a:solidFill>
              </a:defRPr>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r>
              <a:t>xx%</a:t>
            </a:r>
          </a:p>
        </p:txBody>
      </p:sp>
      <p:sp>
        <p:nvSpPr>
          <p:cNvPr id="111" name="Google Shape;111;p19"/>
          <p:cNvSpPr txBox="1">
            <a:spLocks noGrp="1"/>
          </p:cNvSpPr>
          <p:nvPr>
            <p:ph type="subTitle" idx="1"/>
          </p:nvPr>
        </p:nvSpPr>
        <p:spPr>
          <a:xfrm>
            <a:off x="228600" y="3921600"/>
            <a:ext cx="2319900" cy="993300"/>
          </a:xfrm>
          <a:prstGeom prst="rect">
            <a:avLst/>
          </a:prstGeom>
          <a:ln>
            <a:noFill/>
          </a:ln>
        </p:spPr>
        <p:txBody>
          <a:bodyPr spcFirstLastPara="1" wrap="square" lIns="91425" tIns="91425" rIns="91425" bIns="91425" anchor="t" anchorCtr="0">
            <a:noAutofit/>
          </a:bodyPr>
          <a:lstStyle>
            <a:lvl1pPr lvl="0">
              <a:lnSpc>
                <a:spcPct val="100000"/>
              </a:lnSpc>
              <a:spcBef>
                <a:spcPts val="0"/>
              </a:spcBef>
              <a:spcAft>
                <a:spcPts val="0"/>
              </a:spcAft>
              <a:buSzPts val="1600"/>
              <a:buNone/>
              <a:defRPr/>
            </a:lvl1pPr>
            <a:lvl2pPr lvl="1" algn="ctr">
              <a:lnSpc>
                <a:spcPct val="100000"/>
              </a:lnSpc>
              <a:spcBef>
                <a:spcPts val="0"/>
              </a:spcBef>
              <a:spcAft>
                <a:spcPts val="0"/>
              </a:spcAft>
              <a:buSzPts val="1600"/>
              <a:buNone/>
              <a:defRPr sz="1600"/>
            </a:lvl2pPr>
            <a:lvl3pPr lvl="2" algn="ctr">
              <a:lnSpc>
                <a:spcPct val="100000"/>
              </a:lnSpc>
              <a:spcBef>
                <a:spcPts val="0"/>
              </a:spcBef>
              <a:spcAft>
                <a:spcPts val="0"/>
              </a:spcAft>
              <a:buSzPts val="1600"/>
              <a:buNone/>
              <a:defRPr sz="1600"/>
            </a:lvl3pPr>
            <a:lvl4pPr lvl="3" algn="ctr">
              <a:lnSpc>
                <a:spcPct val="100000"/>
              </a:lnSpc>
              <a:spcBef>
                <a:spcPts val="0"/>
              </a:spcBef>
              <a:spcAft>
                <a:spcPts val="0"/>
              </a:spcAft>
              <a:buSzPts val="1600"/>
              <a:buNone/>
              <a:defRPr sz="1600"/>
            </a:lvl4pPr>
            <a:lvl5pPr lvl="4" algn="ctr">
              <a:lnSpc>
                <a:spcPct val="100000"/>
              </a:lnSpc>
              <a:spcBef>
                <a:spcPts val="0"/>
              </a:spcBef>
              <a:spcAft>
                <a:spcPts val="0"/>
              </a:spcAft>
              <a:buSzPts val="1600"/>
              <a:buNone/>
              <a:defRPr sz="1600"/>
            </a:lvl5pPr>
            <a:lvl6pPr lvl="5" algn="ctr">
              <a:lnSpc>
                <a:spcPct val="100000"/>
              </a:lnSpc>
              <a:spcBef>
                <a:spcPts val="0"/>
              </a:spcBef>
              <a:spcAft>
                <a:spcPts val="0"/>
              </a:spcAft>
              <a:buSzPts val="1600"/>
              <a:buNone/>
              <a:defRPr sz="1600"/>
            </a:lvl6pPr>
            <a:lvl7pPr lvl="6" algn="ctr">
              <a:lnSpc>
                <a:spcPct val="100000"/>
              </a:lnSpc>
              <a:spcBef>
                <a:spcPts val="0"/>
              </a:spcBef>
              <a:spcAft>
                <a:spcPts val="0"/>
              </a:spcAft>
              <a:buSzPts val="1600"/>
              <a:buNone/>
              <a:defRPr sz="1600"/>
            </a:lvl7pPr>
            <a:lvl8pPr lvl="7" algn="ctr">
              <a:lnSpc>
                <a:spcPct val="100000"/>
              </a:lnSpc>
              <a:spcBef>
                <a:spcPts val="0"/>
              </a:spcBef>
              <a:spcAft>
                <a:spcPts val="0"/>
              </a:spcAft>
              <a:buSzPts val="1600"/>
              <a:buNone/>
              <a:defRPr sz="1600"/>
            </a:lvl8pPr>
            <a:lvl9pPr lvl="8" algn="ctr">
              <a:lnSpc>
                <a:spcPct val="100000"/>
              </a:lnSpc>
              <a:spcBef>
                <a:spcPts val="0"/>
              </a:spcBef>
              <a:spcAft>
                <a:spcPts val="0"/>
              </a:spcAft>
              <a:buSzPts val="1600"/>
              <a:buNone/>
              <a:defRPr sz="1600"/>
            </a:lvl9pPr>
          </a:lstStyle>
          <a:p>
            <a:endParaRPr/>
          </a:p>
        </p:txBody>
      </p:sp>
      <p:sp>
        <p:nvSpPr>
          <p:cNvPr id="112" name="Google Shape;112;p19"/>
          <p:cNvSpPr txBox="1">
            <a:spLocks noGrp="1"/>
          </p:cNvSpPr>
          <p:nvPr>
            <p:ph type="title" idx="3" hasCustomPrompt="1"/>
          </p:nvPr>
        </p:nvSpPr>
        <p:spPr>
          <a:xfrm>
            <a:off x="3571225" y="2879100"/>
            <a:ext cx="2276100" cy="588000"/>
          </a:xfrm>
          <a:prstGeom prst="rect">
            <a:avLst/>
          </a:prstGeom>
        </p:spPr>
        <p:txBody>
          <a:bodyPr spcFirstLastPara="1" wrap="square" lIns="91425" tIns="91425" rIns="91425" bIns="91425" anchor="b" anchorCtr="0">
            <a:noAutofit/>
          </a:bodyPr>
          <a:lstStyle>
            <a:lvl1pPr lvl="0">
              <a:spcBef>
                <a:spcPts val="0"/>
              </a:spcBef>
              <a:spcAft>
                <a:spcPts val="0"/>
              </a:spcAft>
              <a:buSzPts val="4000"/>
              <a:buFont typeface="Space Grotesk SemiBold"/>
              <a:buNone/>
              <a:defRPr sz="4000">
                <a:solidFill>
                  <a:schemeClr val="dk2"/>
                </a:solidFill>
              </a:defRPr>
            </a:lvl1pPr>
            <a:lvl2pPr lvl="1">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2pPr>
            <a:lvl3pPr lvl="2">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3pPr>
            <a:lvl4pPr lvl="3">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4pPr>
            <a:lvl5pPr lvl="4">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5pPr>
            <a:lvl6pPr lvl="5">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6pPr>
            <a:lvl7pPr lvl="6">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7pPr>
            <a:lvl8pPr lvl="7">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8pPr>
            <a:lvl9pPr lvl="8">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9pPr>
          </a:lstStyle>
          <a:p>
            <a:r>
              <a:t>xx%</a:t>
            </a:r>
          </a:p>
        </p:txBody>
      </p:sp>
      <p:sp>
        <p:nvSpPr>
          <p:cNvPr id="113" name="Google Shape;113;p19"/>
          <p:cNvSpPr txBox="1">
            <a:spLocks noGrp="1"/>
          </p:cNvSpPr>
          <p:nvPr>
            <p:ph type="subTitle" idx="4"/>
          </p:nvPr>
        </p:nvSpPr>
        <p:spPr>
          <a:xfrm>
            <a:off x="3571225" y="3390899"/>
            <a:ext cx="2276100" cy="349200"/>
          </a:xfrm>
          <a:prstGeom prst="rect">
            <a:avLst/>
          </a:prstGeom>
          <a:ln>
            <a:noFill/>
          </a:ln>
        </p:spPr>
        <p:txBody>
          <a:bodyPr spcFirstLastPara="1" wrap="square" lIns="91425" tIns="91425" rIns="91425" bIns="91425" anchor="t" anchorCtr="0">
            <a:noAutofit/>
          </a:bodyPr>
          <a:lstStyle>
            <a:lvl1pPr lvl="0">
              <a:lnSpc>
                <a:spcPct val="100000"/>
              </a:lnSpc>
              <a:spcBef>
                <a:spcPts val="0"/>
              </a:spcBef>
              <a:spcAft>
                <a:spcPts val="0"/>
              </a:spcAft>
              <a:buSzPts val="1200"/>
              <a:buNone/>
              <a:defRPr sz="1200"/>
            </a:lvl1pPr>
            <a:lvl2pPr lvl="1">
              <a:lnSpc>
                <a:spcPct val="100000"/>
              </a:lnSpc>
              <a:spcBef>
                <a:spcPts val="0"/>
              </a:spcBef>
              <a:spcAft>
                <a:spcPts val="0"/>
              </a:spcAft>
              <a:buSzPts val="1200"/>
              <a:buNone/>
              <a:defRPr sz="1200"/>
            </a:lvl2pPr>
            <a:lvl3pPr lvl="2">
              <a:lnSpc>
                <a:spcPct val="100000"/>
              </a:lnSpc>
              <a:spcBef>
                <a:spcPts val="0"/>
              </a:spcBef>
              <a:spcAft>
                <a:spcPts val="0"/>
              </a:spcAft>
              <a:buSzPts val="1200"/>
              <a:buNone/>
              <a:defRPr sz="1200"/>
            </a:lvl3pPr>
            <a:lvl4pPr lvl="3">
              <a:lnSpc>
                <a:spcPct val="100000"/>
              </a:lnSpc>
              <a:spcBef>
                <a:spcPts val="0"/>
              </a:spcBef>
              <a:spcAft>
                <a:spcPts val="0"/>
              </a:spcAft>
              <a:buSzPts val="1200"/>
              <a:buNone/>
              <a:defRPr sz="1200"/>
            </a:lvl4pPr>
            <a:lvl5pPr lvl="4">
              <a:lnSpc>
                <a:spcPct val="100000"/>
              </a:lnSpc>
              <a:spcBef>
                <a:spcPts val="0"/>
              </a:spcBef>
              <a:spcAft>
                <a:spcPts val="0"/>
              </a:spcAft>
              <a:buSzPts val="1200"/>
              <a:buNone/>
              <a:defRPr sz="1200"/>
            </a:lvl5pPr>
            <a:lvl6pPr lvl="5">
              <a:lnSpc>
                <a:spcPct val="100000"/>
              </a:lnSpc>
              <a:spcBef>
                <a:spcPts val="0"/>
              </a:spcBef>
              <a:spcAft>
                <a:spcPts val="0"/>
              </a:spcAft>
              <a:buSzPts val="1200"/>
              <a:buNone/>
              <a:defRPr sz="1200"/>
            </a:lvl6pPr>
            <a:lvl7pPr lvl="6">
              <a:lnSpc>
                <a:spcPct val="100000"/>
              </a:lnSpc>
              <a:spcBef>
                <a:spcPts val="0"/>
              </a:spcBef>
              <a:spcAft>
                <a:spcPts val="0"/>
              </a:spcAft>
              <a:buSzPts val="1200"/>
              <a:buNone/>
              <a:defRPr sz="1200"/>
            </a:lvl7pPr>
            <a:lvl8pPr lvl="7">
              <a:lnSpc>
                <a:spcPct val="100000"/>
              </a:lnSpc>
              <a:spcBef>
                <a:spcPts val="0"/>
              </a:spcBef>
              <a:spcAft>
                <a:spcPts val="0"/>
              </a:spcAft>
              <a:buSzPts val="1200"/>
              <a:buNone/>
              <a:defRPr sz="1200"/>
            </a:lvl8pPr>
            <a:lvl9pPr lvl="8">
              <a:lnSpc>
                <a:spcPct val="100000"/>
              </a:lnSpc>
              <a:spcBef>
                <a:spcPts val="0"/>
              </a:spcBef>
              <a:spcAft>
                <a:spcPts val="0"/>
              </a:spcAft>
              <a:buSzPts val="1200"/>
              <a:buNone/>
              <a:defRPr sz="1200"/>
            </a:lvl9pPr>
          </a:lstStyle>
          <a:p>
            <a:endParaRPr/>
          </a:p>
        </p:txBody>
      </p:sp>
      <p:sp>
        <p:nvSpPr>
          <p:cNvPr id="114" name="Google Shape;114;p19"/>
          <p:cNvSpPr txBox="1">
            <a:spLocks noGrp="1"/>
          </p:cNvSpPr>
          <p:nvPr>
            <p:ph type="title" idx="5" hasCustomPrompt="1"/>
          </p:nvPr>
        </p:nvSpPr>
        <p:spPr>
          <a:xfrm>
            <a:off x="3571225" y="4053901"/>
            <a:ext cx="2276100" cy="588000"/>
          </a:xfrm>
          <a:prstGeom prst="rect">
            <a:avLst/>
          </a:prstGeom>
        </p:spPr>
        <p:txBody>
          <a:bodyPr spcFirstLastPara="1" wrap="square" lIns="91425" tIns="91425" rIns="91425" bIns="91425" anchor="b" anchorCtr="0">
            <a:noAutofit/>
          </a:bodyPr>
          <a:lstStyle>
            <a:lvl1pPr lvl="0">
              <a:spcBef>
                <a:spcPts val="0"/>
              </a:spcBef>
              <a:spcAft>
                <a:spcPts val="0"/>
              </a:spcAft>
              <a:buSzPts val="4000"/>
              <a:buFont typeface="Space Grotesk SemiBold"/>
              <a:buNone/>
              <a:defRPr sz="4000">
                <a:solidFill>
                  <a:schemeClr val="dk2"/>
                </a:solidFill>
              </a:defRPr>
            </a:lvl1pPr>
            <a:lvl2pPr lvl="1">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2pPr>
            <a:lvl3pPr lvl="2">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3pPr>
            <a:lvl4pPr lvl="3">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4pPr>
            <a:lvl5pPr lvl="4">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5pPr>
            <a:lvl6pPr lvl="5">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6pPr>
            <a:lvl7pPr lvl="6">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7pPr>
            <a:lvl8pPr lvl="7">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8pPr>
            <a:lvl9pPr lvl="8">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9pPr>
          </a:lstStyle>
          <a:p>
            <a:r>
              <a:t>xx%</a:t>
            </a:r>
          </a:p>
        </p:txBody>
      </p:sp>
      <p:sp>
        <p:nvSpPr>
          <p:cNvPr id="115" name="Google Shape;115;p19"/>
          <p:cNvSpPr txBox="1">
            <a:spLocks noGrp="1"/>
          </p:cNvSpPr>
          <p:nvPr>
            <p:ph type="subTitle" idx="6"/>
          </p:nvPr>
        </p:nvSpPr>
        <p:spPr>
          <a:xfrm>
            <a:off x="3571225" y="4565700"/>
            <a:ext cx="2276100" cy="349200"/>
          </a:xfrm>
          <a:prstGeom prst="rect">
            <a:avLst/>
          </a:prstGeom>
          <a:ln>
            <a:noFill/>
          </a:ln>
        </p:spPr>
        <p:txBody>
          <a:bodyPr spcFirstLastPara="1" wrap="square" lIns="91425" tIns="91425" rIns="91425" bIns="91425" anchor="t" anchorCtr="0">
            <a:noAutofit/>
          </a:bodyPr>
          <a:lstStyle>
            <a:lvl1pPr lvl="0">
              <a:lnSpc>
                <a:spcPct val="100000"/>
              </a:lnSpc>
              <a:spcBef>
                <a:spcPts val="0"/>
              </a:spcBef>
              <a:spcAft>
                <a:spcPts val="0"/>
              </a:spcAft>
              <a:buSzPts val="1200"/>
              <a:buNone/>
              <a:defRPr sz="1200"/>
            </a:lvl1pPr>
            <a:lvl2pPr lvl="1">
              <a:lnSpc>
                <a:spcPct val="100000"/>
              </a:lnSpc>
              <a:spcBef>
                <a:spcPts val="0"/>
              </a:spcBef>
              <a:spcAft>
                <a:spcPts val="0"/>
              </a:spcAft>
              <a:buSzPts val="1200"/>
              <a:buNone/>
              <a:defRPr sz="1200"/>
            </a:lvl2pPr>
            <a:lvl3pPr lvl="2">
              <a:lnSpc>
                <a:spcPct val="100000"/>
              </a:lnSpc>
              <a:spcBef>
                <a:spcPts val="0"/>
              </a:spcBef>
              <a:spcAft>
                <a:spcPts val="0"/>
              </a:spcAft>
              <a:buSzPts val="1200"/>
              <a:buNone/>
              <a:defRPr sz="1200"/>
            </a:lvl3pPr>
            <a:lvl4pPr lvl="3">
              <a:lnSpc>
                <a:spcPct val="100000"/>
              </a:lnSpc>
              <a:spcBef>
                <a:spcPts val="0"/>
              </a:spcBef>
              <a:spcAft>
                <a:spcPts val="0"/>
              </a:spcAft>
              <a:buSzPts val="1200"/>
              <a:buNone/>
              <a:defRPr sz="1200"/>
            </a:lvl4pPr>
            <a:lvl5pPr lvl="4">
              <a:lnSpc>
                <a:spcPct val="100000"/>
              </a:lnSpc>
              <a:spcBef>
                <a:spcPts val="0"/>
              </a:spcBef>
              <a:spcAft>
                <a:spcPts val="0"/>
              </a:spcAft>
              <a:buSzPts val="1200"/>
              <a:buNone/>
              <a:defRPr sz="1200"/>
            </a:lvl5pPr>
            <a:lvl6pPr lvl="5">
              <a:lnSpc>
                <a:spcPct val="100000"/>
              </a:lnSpc>
              <a:spcBef>
                <a:spcPts val="0"/>
              </a:spcBef>
              <a:spcAft>
                <a:spcPts val="0"/>
              </a:spcAft>
              <a:buSzPts val="1200"/>
              <a:buNone/>
              <a:defRPr sz="1200"/>
            </a:lvl6pPr>
            <a:lvl7pPr lvl="6">
              <a:lnSpc>
                <a:spcPct val="100000"/>
              </a:lnSpc>
              <a:spcBef>
                <a:spcPts val="0"/>
              </a:spcBef>
              <a:spcAft>
                <a:spcPts val="0"/>
              </a:spcAft>
              <a:buSzPts val="1200"/>
              <a:buNone/>
              <a:defRPr sz="1200"/>
            </a:lvl7pPr>
            <a:lvl8pPr lvl="7">
              <a:lnSpc>
                <a:spcPct val="100000"/>
              </a:lnSpc>
              <a:spcBef>
                <a:spcPts val="0"/>
              </a:spcBef>
              <a:spcAft>
                <a:spcPts val="0"/>
              </a:spcAft>
              <a:buSzPts val="1200"/>
              <a:buNone/>
              <a:defRPr sz="1200"/>
            </a:lvl8pPr>
            <a:lvl9pPr lvl="8">
              <a:lnSpc>
                <a:spcPct val="100000"/>
              </a:lnSpc>
              <a:spcBef>
                <a:spcPts val="0"/>
              </a:spcBef>
              <a:spcAft>
                <a:spcPts val="0"/>
              </a:spcAft>
              <a:buSzPts val="1200"/>
              <a:buNone/>
              <a:defRPr sz="1200"/>
            </a:lvl9pPr>
          </a:lstStyle>
          <a:p>
            <a:endParaRPr/>
          </a:p>
        </p:txBody>
      </p:sp>
      <p:sp>
        <p:nvSpPr>
          <p:cNvPr id="116" name="Google Shape;116;p19"/>
          <p:cNvSpPr txBox="1">
            <a:spLocks noGrp="1"/>
          </p:cNvSpPr>
          <p:nvPr>
            <p:ph type="title" idx="7" hasCustomPrompt="1"/>
          </p:nvPr>
        </p:nvSpPr>
        <p:spPr>
          <a:xfrm>
            <a:off x="6534805" y="2879100"/>
            <a:ext cx="2276100" cy="588000"/>
          </a:xfrm>
          <a:prstGeom prst="rect">
            <a:avLst/>
          </a:prstGeom>
        </p:spPr>
        <p:txBody>
          <a:bodyPr spcFirstLastPara="1" wrap="square" lIns="91425" tIns="91425" rIns="91425" bIns="91425" anchor="b" anchorCtr="0">
            <a:noAutofit/>
          </a:bodyPr>
          <a:lstStyle>
            <a:lvl1pPr lvl="0">
              <a:spcBef>
                <a:spcPts val="0"/>
              </a:spcBef>
              <a:spcAft>
                <a:spcPts val="0"/>
              </a:spcAft>
              <a:buSzPts val="4000"/>
              <a:buFont typeface="Space Grotesk SemiBold"/>
              <a:buNone/>
              <a:defRPr sz="4000">
                <a:solidFill>
                  <a:schemeClr val="dk2"/>
                </a:solidFill>
              </a:defRPr>
            </a:lvl1pPr>
            <a:lvl2pPr lvl="1">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2pPr>
            <a:lvl3pPr lvl="2">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3pPr>
            <a:lvl4pPr lvl="3">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4pPr>
            <a:lvl5pPr lvl="4">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5pPr>
            <a:lvl6pPr lvl="5">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6pPr>
            <a:lvl7pPr lvl="6">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7pPr>
            <a:lvl8pPr lvl="7">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8pPr>
            <a:lvl9pPr lvl="8">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9pPr>
          </a:lstStyle>
          <a:p>
            <a:r>
              <a:t>xx%</a:t>
            </a:r>
          </a:p>
        </p:txBody>
      </p:sp>
      <p:sp>
        <p:nvSpPr>
          <p:cNvPr id="117" name="Google Shape;117;p19"/>
          <p:cNvSpPr txBox="1">
            <a:spLocks noGrp="1"/>
          </p:cNvSpPr>
          <p:nvPr>
            <p:ph type="subTitle" idx="8"/>
          </p:nvPr>
        </p:nvSpPr>
        <p:spPr>
          <a:xfrm>
            <a:off x="6534805" y="3390899"/>
            <a:ext cx="2276100" cy="349200"/>
          </a:xfrm>
          <a:prstGeom prst="rect">
            <a:avLst/>
          </a:prstGeom>
          <a:ln>
            <a:noFill/>
          </a:ln>
        </p:spPr>
        <p:txBody>
          <a:bodyPr spcFirstLastPara="1" wrap="square" lIns="91425" tIns="91425" rIns="91425" bIns="91425" anchor="t" anchorCtr="0">
            <a:noAutofit/>
          </a:bodyPr>
          <a:lstStyle>
            <a:lvl1pPr lvl="0">
              <a:lnSpc>
                <a:spcPct val="100000"/>
              </a:lnSpc>
              <a:spcBef>
                <a:spcPts val="0"/>
              </a:spcBef>
              <a:spcAft>
                <a:spcPts val="0"/>
              </a:spcAft>
              <a:buSzPts val="1200"/>
              <a:buNone/>
              <a:defRPr sz="1200"/>
            </a:lvl1pPr>
            <a:lvl2pPr lvl="1">
              <a:lnSpc>
                <a:spcPct val="100000"/>
              </a:lnSpc>
              <a:spcBef>
                <a:spcPts val="0"/>
              </a:spcBef>
              <a:spcAft>
                <a:spcPts val="0"/>
              </a:spcAft>
              <a:buSzPts val="1200"/>
              <a:buNone/>
              <a:defRPr sz="1200"/>
            </a:lvl2pPr>
            <a:lvl3pPr lvl="2">
              <a:lnSpc>
                <a:spcPct val="100000"/>
              </a:lnSpc>
              <a:spcBef>
                <a:spcPts val="0"/>
              </a:spcBef>
              <a:spcAft>
                <a:spcPts val="0"/>
              </a:spcAft>
              <a:buSzPts val="1200"/>
              <a:buNone/>
              <a:defRPr sz="1200"/>
            </a:lvl3pPr>
            <a:lvl4pPr lvl="3">
              <a:lnSpc>
                <a:spcPct val="100000"/>
              </a:lnSpc>
              <a:spcBef>
                <a:spcPts val="0"/>
              </a:spcBef>
              <a:spcAft>
                <a:spcPts val="0"/>
              </a:spcAft>
              <a:buSzPts val="1200"/>
              <a:buNone/>
              <a:defRPr sz="1200"/>
            </a:lvl4pPr>
            <a:lvl5pPr lvl="4">
              <a:lnSpc>
                <a:spcPct val="100000"/>
              </a:lnSpc>
              <a:spcBef>
                <a:spcPts val="0"/>
              </a:spcBef>
              <a:spcAft>
                <a:spcPts val="0"/>
              </a:spcAft>
              <a:buSzPts val="1200"/>
              <a:buNone/>
              <a:defRPr sz="1200"/>
            </a:lvl5pPr>
            <a:lvl6pPr lvl="5">
              <a:lnSpc>
                <a:spcPct val="100000"/>
              </a:lnSpc>
              <a:spcBef>
                <a:spcPts val="0"/>
              </a:spcBef>
              <a:spcAft>
                <a:spcPts val="0"/>
              </a:spcAft>
              <a:buSzPts val="1200"/>
              <a:buNone/>
              <a:defRPr sz="1200"/>
            </a:lvl6pPr>
            <a:lvl7pPr lvl="6">
              <a:lnSpc>
                <a:spcPct val="100000"/>
              </a:lnSpc>
              <a:spcBef>
                <a:spcPts val="0"/>
              </a:spcBef>
              <a:spcAft>
                <a:spcPts val="0"/>
              </a:spcAft>
              <a:buSzPts val="1200"/>
              <a:buNone/>
              <a:defRPr sz="1200"/>
            </a:lvl7pPr>
            <a:lvl8pPr lvl="7">
              <a:lnSpc>
                <a:spcPct val="100000"/>
              </a:lnSpc>
              <a:spcBef>
                <a:spcPts val="0"/>
              </a:spcBef>
              <a:spcAft>
                <a:spcPts val="0"/>
              </a:spcAft>
              <a:buSzPts val="1200"/>
              <a:buNone/>
              <a:defRPr sz="1200"/>
            </a:lvl8pPr>
            <a:lvl9pPr lvl="8">
              <a:lnSpc>
                <a:spcPct val="100000"/>
              </a:lnSpc>
              <a:spcBef>
                <a:spcPts val="0"/>
              </a:spcBef>
              <a:spcAft>
                <a:spcPts val="0"/>
              </a:spcAft>
              <a:buSzPts val="1200"/>
              <a:buNone/>
              <a:defRPr sz="1200"/>
            </a:lvl9pPr>
          </a:lstStyle>
          <a:p>
            <a:endParaRPr/>
          </a:p>
        </p:txBody>
      </p:sp>
      <p:sp>
        <p:nvSpPr>
          <p:cNvPr id="118" name="Google Shape;118;p19"/>
          <p:cNvSpPr txBox="1">
            <a:spLocks noGrp="1"/>
          </p:cNvSpPr>
          <p:nvPr>
            <p:ph type="title" idx="9" hasCustomPrompt="1"/>
          </p:nvPr>
        </p:nvSpPr>
        <p:spPr>
          <a:xfrm>
            <a:off x="6534805" y="4053901"/>
            <a:ext cx="2276100" cy="588000"/>
          </a:xfrm>
          <a:prstGeom prst="rect">
            <a:avLst/>
          </a:prstGeom>
        </p:spPr>
        <p:txBody>
          <a:bodyPr spcFirstLastPara="1" wrap="square" lIns="91425" tIns="91425" rIns="91425" bIns="91425" anchor="b" anchorCtr="0">
            <a:noAutofit/>
          </a:bodyPr>
          <a:lstStyle>
            <a:lvl1pPr lvl="0">
              <a:spcBef>
                <a:spcPts val="0"/>
              </a:spcBef>
              <a:spcAft>
                <a:spcPts val="0"/>
              </a:spcAft>
              <a:buSzPts val="4000"/>
              <a:buFont typeface="Space Grotesk SemiBold"/>
              <a:buNone/>
              <a:defRPr sz="4000">
                <a:solidFill>
                  <a:schemeClr val="dk2"/>
                </a:solidFill>
              </a:defRPr>
            </a:lvl1pPr>
            <a:lvl2pPr lvl="1">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2pPr>
            <a:lvl3pPr lvl="2">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3pPr>
            <a:lvl4pPr lvl="3">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4pPr>
            <a:lvl5pPr lvl="4">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5pPr>
            <a:lvl6pPr lvl="5">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6pPr>
            <a:lvl7pPr lvl="6">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7pPr>
            <a:lvl8pPr lvl="7">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8pPr>
            <a:lvl9pPr lvl="8">
              <a:spcBef>
                <a:spcPts val="0"/>
              </a:spcBef>
              <a:spcAft>
                <a:spcPts val="0"/>
              </a:spcAft>
              <a:buSzPts val="4000"/>
              <a:buFont typeface="Space Grotesk SemiBold"/>
              <a:buNone/>
              <a:defRPr sz="4000" b="0">
                <a:latin typeface="Space Grotesk SemiBold"/>
                <a:ea typeface="Space Grotesk SemiBold"/>
                <a:cs typeface="Space Grotesk SemiBold"/>
                <a:sym typeface="Space Grotesk SemiBold"/>
              </a:defRPr>
            </a:lvl9pPr>
          </a:lstStyle>
          <a:p>
            <a:r>
              <a:t>xx%</a:t>
            </a:r>
          </a:p>
        </p:txBody>
      </p:sp>
      <p:sp>
        <p:nvSpPr>
          <p:cNvPr id="119" name="Google Shape;119;p19"/>
          <p:cNvSpPr txBox="1">
            <a:spLocks noGrp="1"/>
          </p:cNvSpPr>
          <p:nvPr>
            <p:ph type="subTitle" idx="13"/>
          </p:nvPr>
        </p:nvSpPr>
        <p:spPr>
          <a:xfrm>
            <a:off x="6534805" y="4565700"/>
            <a:ext cx="2276100" cy="349200"/>
          </a:xfrm>
          <a:prstGeom prst="rect">
            <a:avLst/>
          </a:prstGeom>
          <a:ln>
            <a:noFill/>
          </a:ln>
        </p:spPr>
        <p:txBody>
          <a:bodyPr spcFirstLastPara="1" wrap="square" lIns="91425" tIns="91425" rIns="91425" bIns="91425" anchor="t" anchorCtr="0">
            <a:noAutofit/>
          </a:bodyPr>
          <a:lstStyle>
            <a:lvl1pPr lvl="0">
              <a:lnSpc>
                <a:spcPct val="100000"/>
              </a:lnSpc>
              <a:spcBef>
                <a:spcPts val="0"/>
              </a:spcBef>
              <a:spcAft>
                <a:spcPts val="0"/>
              </a:spcAft>
              <a:buSzPts val="1200"/>
              <a:buNone/>
              <a:defRPr sz="1200"/>
            </a:lvl1pPr>
            <a:lvl2pPr lvl="1">
              <a:lnSpc>
                <a:spcPct val="100000"/>
              </a:lnSpc>
              <a:spcBef>
                <a:spcPts val="0"/>
              </a:spcBef>
              <a:spcAft>
                <a:spcPts val="0"/>
              </a:spcAft>
              <a:buSzPts val="1200"/>
              <a:buNone/>
              <a:defRPr sz="1200"/>
            </a:lvl2pPr>
            <a:lvl3pPr lvl="2">
              <a:lnSpc>
                <a:spcPct val="100000"/>
              </a:lnSpc>
              <a:spcBef>
                <a:spcPts val="0"/>
              </a:spcBef>
              <a:spcAft>
                <a:spcPts val="0"/>
              </a:spcAft>
              <a:buSzPts val="1200"/>
              <a:buNone/>
              <a:defRPr sz="1200"/>
            </a:lvl3pPr>
            <a:lvl4pPr lvl="3">
              <a:lnSpc>
                <a:spcPct val="100000"/>
              </a:lnSpc>
              <a:spcBef>
                <a:spcPts val="0"/>
              </a:spcBef>
              <a:spcAft>
                <a:spcPts val="0"/>
              </a:spcAft>
              <a:buSzPts val="1200"/>
              <a:buNone/>
              <a:defRPr sz="1200"/>
            </a:lvl4pPr>
            <a:lvl5pPr lvl="4">
              <a:lnSpc>
                <a:spcPct val="100000"/>
              </a:lnSpc>
              <a:spcBef>
                <a:spcPts val="0"/>
              </a:spcBef>
              <a:spcAft>
                <a:spcPts val="0"/>
              </a:spcAft>
              <a:buSzPts val="1200"/>
              <a:buNone/>
              <a:defRPr sz="1200"/>
            </a:lvl5pPr>
            <a:lvl6pPr lvl="5">
              <a:lnSpc>
                <a:spcPct val="100000"/>
              </a:lnSpc>
              <a:spcBef>
                <a:spcPts val="0"/>
              </a:spcBef>
              <a:spcAft>
                <a:spcPts val="0"/>
              </a:spcAft>
              <a:buSzPts val="1200"/>
              <a:buNone/>
              <a:defRPr sz="1200"/>
            </a:lvl6pPr>
            <a:lvl7pPr lvl="6">
              <a:lnSpc>
                <a:spcPct val="100000"/>
              </a:lnSpc>
              <a:spcBef>
                <a:spcPts val="0"/>
              </a:spcBef>
              <a:spcAft>
                <a:spcPts val="0"/>
              </a:spcAft>
              <a:buSzPts val="1200"/>
              <a:buNone/>
              <a:defRPr sz="1200"/>
            </a:lvl7pPr>
            <a:lvl8pPr lvl="7">
              <a:lnSpc>
                <a:spcPct val="100000"/>
              </a:lnSpc>
              <a:spcBef>
                <a:spcPts val="0"/>
              </a:spcBef>
              <a:spcAft>
                <a:spcPts val="0"/>
              </a:spcAft>
              <a:buSzPts val="1200"/>
              <a:buNone/>
              <a:defRPr sz="1200"/>
            </a:lvl8pPr>
            <a:lvl9pPr lvl="8">
              <a:lnSpc>
                <a:spcPct val="100000"/>
              </a:lnSpc>
              <a:spcBef>
                <a:spcPts val="0"/>
              </a:spcBef>
              <a:spcAft>
                <a:spcPts val="0"/>
              </a:spcAft>
              <a:buSzPts val="1200"/>
              <a:buNone/>
              <a:defRPr sz="1200"/>
            </a:lvl9pPr>
          </a:lstStyle>
          <a:p>
            <a:endParaRPr/>
          </a:p>
        </p:txBody>
      </p:sp>
      <p:sp>
        <p:nvSpPr>
          <p:cNvPr id="120" name="Google Shape;120;p19"/>
          <p:cNvSpPr txBox="1">
            <a:spLocks noGrp="1"/>
          </p:cNvSpPr>
          <p:nvPr>
            <p:ph type="subTitle" idx="14"/>
          </p:nvPr>
        </p:nvSpPr>
        <p:spPr>
          <a:xfrm>
            <a:off x="3571225" y="721202"/>
            <a:ext cx="5011200" cy="615600"/>
          </a:xfrm>
          <a:prstGeom prst="rect">
            <a:avLst/>
          </a:prstGeom>
          <a:ln>
            <a:noFill/>
          </a:ln>
        </p:spPr>
        <p:txBody>
          <a:bodyPr spcFirstLastPara="1" wrap="square" lIns="91425" tIns="91425" rIns="91425" bIns="91425" anchor="b" anchorCtr="0">
            <a:noAutofit/>
          </a:bodyPr>
          <a:lstStyle>
            <a:lvl1pPr lvl="0">
              <a:lnSpc>
                <a:spcPct val="100000"/>
              </a:lnSpc>
              <a:spcBef>
                <a:spcPts val="0"/>
              </a:spcBef>
              <a:spcAft>
                <a:spcPts val="0"/>
              </a:spcAft>
              <a:buSzPts val="1400"/>
              <a:buNone/>
              <a:defRPr/>
            </a:lvl1pPr>
            <a:lvl2pPr lvl="1">
              <a:lnSpc>
                <a:spcPct val="100000"/>
              </a:lnSpc>
              <a:spcBef>
                <a:spcPts val="0"/>
              </a:spcBef>
              <a:spcAft>
                <a:spcPts val="0"/>
              </a:spcAft>
              <a:buSzPts val="1400"/>
              <a:buNone/>
              <a:defRPr/>
            </a:lvl2pPr>
            <a:lvl3pPr lvl="2">
              <a:lnSpc>
                <a:spcPct val="100000"/>
              </a:lnSpc>
              <a:spcBef>
                <a:spcPts val="0"/>
              </a:spcBef>
              <a:spcAft>
                <a:spcPts val="0"/>
              </a:spcAft>
              <a:buSzPts val="1400"/>
              <a:buNone/>
              <a:defRPr/>
            </a:lvl3pPr>
            <a:lvl4pPr lvl="3">
              <a:lnSpc>
                <a:spcPct val="100000"/>
              </a:lnSpc>
              <a:spcBef>
                <a:spcPts val="0"/>
              </a:spcBef>
              <a:spcAft>
                <a:spcPts val="0"/>
              </a:spcAft>
              <a:buSzPts val="1400"/>
              <a:buNone/>
              <a:defRPr/>
            </a:lvl4pPr>
            <a:lvl5pPr lvl="4">
              <a:lnSpc>
                <a:spcPct val="100000"/>
              </a:lnSpc>
              <a:spcBef>
                <a:spcPts val="0"/>
              </a:spcBef>
              <a:spcAft>
                <a:spcPts val="0"/>
              </a:spcAft>
              <a:buSzPts val="1400"/>
              <a:buNone/>
              <a:defRPr/>
            </a:lvl5pPr>
            <a:lvl6pPr lvl="5">
              <a:lnSpc>
                <a:spcPct val="100000"/>
              </a:lnSpc>
              <a:spcBef>
                <a:spcPts val="0"/>
              </a:spcBef>
              <a:spcAft>
                <a:spcPts val="0"/>
              </a:spcAft>
              <a:buSzPts val="1400"/>
              <a:buNone/>
              <a:defRPr/>
            </a:lvl6pPr>
            <a:lvl7pPr lvl="6">
              <a:lnSpc>
                <a:spcPct val="100000"/>
              </a:lnSpc>
              <a:spcBef>
                <a:spcPts val="0"/>
              </a:spcBef>
              <a:spcAft>
                <a:spcPts val="0"/>
              </a:spcAft>
              <a:buSzPts val="1400"/>
              <a:buNone/>
              <a:defRPr/>
            </a:lvl7pPr>
            <a:lvl8pPr lvl="7">
              <a:lnSpc>
                <a:spcPct val="100000"/>
              </a:lnSpc>
              <a:spcBef>
                <a:spcPts val="0"/>
              </a:spcBef>
              <a:spcAft>
                <a:spcPts val="0"/>
              </a:spcAft>
              <a:buSzPts val="1400"/>
              <a:buNone/>
              <a:defRPr/>
            </a:lvl8pPr>
            <a:lvl9pPr lvl="8">
              <a:lnSpc>
                <a:spcPct val="100000"/>
              </a:lnSpc>
              <a:spcBef>
                <a:spcPts val="0"/>
              </a:spcBef>
              <a:spcAft>
                <a:spcPts val="0"/>
              </a:spcAft>
              <a:buSzPts val="1400"/>
              <a:buNone/>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p:cSld name="BLANK_1_1_1_1_1_1_1">
    <p:spTree>
      <p:nvGrpSpPr>
        <p:cNvPr id="1" name="Shape 126"/>
        <p:cNvGrpSpPr/>
        <p:nvPr/>
      </p:nvGrpSpPr>
      <p:grpSpPr>
        <a:xfrm>
          <a:off x="0" y="0"/>
          <a:ext cx="0" cy="0"/>
          <a:chOff x="0" y="0"/>
          <a:chExt cx="0" cy="0"/>
        </a:xfrm>
      </p:grpSpPr>
      <p:pic>
        <p:nvPicPr>
          <p:cNvPr id="127" name="Google Shape;127;p21" title="ruido-01.png"/>
          <p:cNvPicPr preferRelativeResize="0"/>
          <p:nvPr/>
        </p:nvPicPr>
        <p:blipFill rotWithShape="1">
          <a:blip r:embed="rId2">
            <a:alphaModFix amt="10000"/>
          </a:blip>
          <a:srcRect/>
          <a:stretch/>
        </p:blipFill>
        <p:spPr>
          <a:xfrm>
            <a:off x="0" y="0"/>
            <a:ext cx="9144005" cy="5143500"/>
          </a:xfrm>
          <a:prstGeom prst="rect">
            <a:avLst/>
          </a:prstGeom>
          <a:noFill/>
          <a:ln>
            <a:noFill/>
          </a:ln>
        </p:spPr>
      </p:pic>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1">
  <p:cSld name="BLANK_1_1_1_1_1_1_1_1">
    <p:spTree>
      <p:nvGrpSpPr>
        <p:cNvPr id="1" name="Shape 128"/>
        <p:cNvGrpSpPr/>
        <p:nvPr/>
      </p:nvGrpSpPr>
      <p:grpSpPr>
        <a:xfrm>
          <a:off x="0" y="0"/>
          <a:ext cx="0" cy="0"/>
          <a:chOff x="0" y="0"/>
          <a:chExt cx="0" cy="0"/>
        </a:xfrm>
      </p:grpSpPr>
      <p:pic>
        <p:nvPicPr>
          <p:cNvPr id="129" name="Google Shape;129;p22" title="ruido-01.png"/>
          <p:cNvPicPr preferRelativeResize="0"/>
          <p:nvPr/>
        </p:nvPicPr>
        <p:blipFill rotWithShape="1">
          <a:blip r:embed="rId2">
            <a:alphaModFix amt="10000"/>
          </a:blip>
          <a:srcRect/>
          <a:stretch/>
        </p:blipFill>
        <p:spPr>
          <a:xfrm>
            <a:off x="0" y="0"/>
            <a:ext cx="9144005" cy="514350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Space Grotesk"/>
              <a:buNone/>
              <a:defRPr sz="3000" b="1">
                <a:solidFill>
                  <a:schemeClr val="dk1"/>
                </a:solidFill>
                <a:latin typeface="Space Grotesk"/>
                <a:ea typeface="Space Grotesk"/>
                <a:cs typeface="Space Grotesk"/>
                <a:sym typeface="Space Grotesk"/>
              </a:defRPr>
            </a:lvl1pPr>
            <a:lvl2pPr lvl="1" rtl="0">
              <a:spcBef>
                <a:spcPts val="0"/>
              </a:spcBef>
              <a:spcAft>
                <a:spcPts val="0"/>
              </a:spcAft>
              <a:buClr>
                <a:schemeClr val="dk1"/>
              </a:buClr>
              <a:buSzPts val="3000"/>
              <a:buFont typeface="Space Grotesk"/>
              <a:buNone/>
              <a:defRPr sz="3000" b="1">
                <a:solidFill>
                  <a:schemeClr val="dk1"/>
                </a:solidFill>
                <a:latin typeface="Space Grotesk"/>
                <a:ea typeface="Space Grotesk"/>
                <a:cs typeface="Space Grotesk"/>
                <a:sym typeface="Space Grotesk"/>
              </a:defRPr>
            </a:lvl2pPr>
            <a:lvl3pPr lvl="2" rtl="0">
              <a:spcBef>
                <a:spcPts val="0"/>
              </a:spcBef>
              <a:spcAft>
                <a:spcPts val="0"/>
              </a:spcAft>
              <a:buClr>
                <a:schemeClr val="dk1"/>
              </a:buClr>
              <a:buSzPts val="3000"/>
              <a:buFont typeface="Space Grotesk"/>
              <a:buNone/>
              <a:defRPr sz="3000" b="1">
                <a:solidFill>
                  <a:schemeClr val="dk1"/>
                </a:solidFill>
                <a:latin typeface="Space Grotesk"/>
                <a:ea typeface="Space Grotesk"/>
                <a:cs typeface="Space Grotesk"/>
                <a:sym typeface="Space Grotesk"/>
              </a:defRPr>
            </a:lvl3pPr>
            <a:lvl4pPr lvl="3" rtl="0">
              <a:spcBef>
                <a:spcPts val="0"/>
              </a:spcBef>
              <a:spcAft>
                <a:spcPts val="0"/>
              </a:spcAft>
              <a:buClr>
                <a:schemeClr val="dk1"/>
              </a:buClr>
              <a:buSzPts val="3000"/>
              <a:buFont typeface="Space Grotesk"/>
              <a:buNone/>
              <a:defRPr sz="3000" b="1">
                <a:solidFill>
                  <a:schemeClr val="dk1"/>
                </a:solidFill>
                <a:latin typeface="Space Grotesk"/>
                <a:ea typeface="Space Grotesk"/>
                <a:cs typeface="Space Grotesk"/>
                <a:sym typeface="Space Grotesk"/>
              </a:defRPr>
            </a:lvl4pPr>
            <a:lvl5pPr lvl="4" rtl="0">
              <a:spcBef>
                <a:spcPts val="0"/>
              </a:spcBef>
              <a:spcAft>
                <a:spcPts val="0"/>
              </a:spcAft>
              <a:buClr>
                <a:schemeClr val="dk1"/>
              </a:buClr>
              <a:buSzPts val="3000"/>
              <a:buFont typeface="Space Grotesk"/>
              <a:buNone/>
              <a:defRPr sz="3000" b="1">
                <a:solidFill>
                  <a:schemeClr val="dk1"/>
                </a:solidFill>
                <a:latin typeface="Space Grotesk"/>
                <a:ea typeface="Space Grotesk"/>
                <a:cs typeface="Space Grotesk"/>
                <a:sym typeface="Space Grotesk"/>
              </a:defRPr>
            </a:lvl5pPr>
            <a:lvl6pPr lvl="5" rtl="0">
              <a:spcBef>
                <a:spcPts val="0"/>
              </a:spcBef>
              <a:spcAft>
                <a:spcPts val="0"/>
              </a:spcAft>
              <a:buClr>
                <a:schemeClr val="dk1"/>
              </a:buClr>
              <a:buSzPts val="3000"/>
              <a:buFont typeface="Space Grotesk"/>
              <a:buNone/>
              <a:defRPr sz="3000" b="1">
                <a:solidFill>
                  <a:schemeClr val="dk1"/>
                </a:solidFill>
                <a:latin typeface="Space Grotesk"/>
                <a:ea typeface="Space Grotesk"/>
                <a:cs typeface="Space Grotesk"/>
                <a:sym typeface="Space Grotesk"/>
              </a:defRPr>
            </a:lvl6pPr>
            <a:lvl7pPr lvl="6" rtl="0">
              <a:spcBef>
                <a:spcPts val="0"/>
              </a:spcBef>
              <a:spcAft>
                <a:spcPts val="0"/>
              </a:spcAft>
              <a:buClr>
                <a:schemeClr val="dk1"/>
              </a:buClr>
              <a:buSzPts val="3000"/>
              <a:buFont typeface="Space Grotesk"/>
              <a:buNone/>
              <a:defRPr sz="3000" b="1">
                <a:solidFill>
                  <a:schemeClr val="dk1"/>
                </a:solidFill>
                <a:latin typeface="Space Grotesk"/>
                <a:ea typeface="Space Grotesk"/>
                <a:cs typeface="Space Grotesk"/>
                <a:sym typeface="Space Grotesk"/>
              </a:defRPr>
            </a:lvl7pPr>
            <a:lvl8pPr lvl="7" rtl="0">
              <a:spcBef>
                <a:spcPts val="0"/>
              </a:spcBef>
              <a:spcAft>
                <a:spcPts val="0"/>
              </a:spcAft>
              <a:buClr>
                <a:schemeClr val="dk1"/>
              </a:buClr>
              <a:buSzPts val="3000"/>
              <a:buFont typeface="Space Grotesk"/>
              <a:buNone/>
              <a:defRPr sz="3000" b="1">
                <a:solidFill>
                  <a:schemeClr val="dk1"/>
                </a:solidFill>
                <a:latin typeface="Space Grotesk"/>
                <a:ea typeface="Space Grotesk"/>
                <a:cs typeface="Space Grotesk"/>
                <a:sym typeface="Space Grotesk"/>
              </a:defRPr>
            </a:lvl8pPr>
            <a:lvl9pPr lvl="8" rtl="0">
              <a:spcBef>
                <a:spcPts val="0"/>
              </a:spcBef>
              <a:spcAft>
                <a:spcPts val="0"/>
              </a:spcAft>
              <a:buClr>
                <a:schemeClr val="dk1"/>
              </a:buClr>
              <a:buSzPts val="3000"/>
              <a:buFont typeface="Space Grotesk"/>
              <a:buNone/>
              <a:defRPr sz="3000" b="1">
                <a:solidFill>
                  <a:schemeClr val="dk1"/>
                </a:solidFill>
                <a:latin typeface="Space Grotesk"/>
                <a:ea typeface="Space Grotesk"/>
                <a:cs typeface="Space Grotesk"/>
                <a:sym typeface="Space Grotesk"/>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Inter"/>
              <a:buChar char="●"/>
              <a:defRPr>
                <a:solidFill>
                  <a:schemeClr val="dk1"/>
                </a:solidFill>
                <a:latin typeface="Inter"/>
                <a:ea typeface="Inter"/>
                <a:cs typeface="Inter"/>
                <a:sym typeface="Inter"/>
              </a:defRPr>
            </a:lvl1pPr>
            <a:lvl2pPr marL="914400" lvl="1" indent="-317500">
              <a:lnSpc>
                <a:spcPct val="100000"/>
              </a:lnSpc>
              <a:spcBef>
                <a:spcPts val="0"/>
              </a:spcBef>
              <a:spcAft>
                <a:spcPts val="0"/>
              </a:spcAft>
              <a:buClr>
                <a:schemeClr val="dk1"/>
              </a:buClr>
              <a:buSzPts val="1400"/>
              <a:buFont typeface="Inter"/>
              <a:buChar char="○"/>
              <a:defRPr>
                <a:solidFill>
                  <a:schemeClr val="dk1"/>
                </a:solidFill>
                <a:latin typeface="Inter"/>
                <a:ea typeface="Inter"/>
                <a:cs typeface="Inter"/>
                <a:sym typeface="Inter"/>
              </a:defRPr>
            </a:lvl2pPr>
            <a:lvl3pPr marL="1371600" lvl="2" indent="-317500">
              <a:lnSpc>
                <a:spcPct val="100000"/>
              </a:lnSpc>
              <a:spcBef>
                <a:spcPts val="0"/>
              </a:spcBef>
              <a:spcAft>
                <a:spcPts val="0"/>
              </a:spcAft>
              <a:buClr>
                <a:schemeClr val="dk1"/>
              </a:buClr>
              <a:buSzPts val="1400"/>
              <a:buFont typeface="Inter"/>
              <a:buChar char="■"/>
              <a:defRPr>
                <a:solidFill>
                  <a:schemeClr val="dk1"/>
                </a:solidFill>
                <a:latin typeface="Inter"/>
                <a:ea typeface="Inter"/>
                <a:cs typeface="Inter"/>
                <a:sym typeface="Inter"/>
              </a:defRPr>
            </a:lvl3pPr>
            <a:lvl4pPr marL="1828800" lvl="3" indent="-317500">
              <a:lnSpc>
                <a:spcPct val="100000"/>
              </a:lnSpc>
              <a:spcBef>
                <a:spcPts val="0"/>
              </a:spcBef>
              <a:spcAft>
                <a:spcPts val="0"/>
              </a:spcAft>
              <a:buClr>
                <a:schemeClr val="dk1"/>
              </a:buClr>
              <a:buSzPts val="1400"/>
              <a:buFont typeface="Inter"/>
              <a:buChar char="●"/>
              <a:defRPr>
                <a:solidFill>
                  <a:schemeClr val="dk1"/>
                </a:solidFill>
                <a:latin typeface="Inter"/>
                <a:ea typeface="Inter"/>
                <a:cs typeface="Inter"/>
                <a:sym typeface="Inter"/>
              </a:defRPr>
            </a:lvl4pPr>
            <a:lvl5pPr marL="2286000" lvl="4" indent="-317500">
              <a:lnSpc>
                <a:spcPct val="100000"/>
              </a:lnSpc>
              <a:spcBef>
                <a:spcPts val="0"/>
              </a:spcBef>
              <a:spcAft>
                <a:spcPts val="0"/>
              </a:spcAft>
              <a:buClr>
                <a:schemeClr val="dk1"/>
              </a:buClr>
              <a:buSzPts val="1400"/>
              <a:buFont typeface="Inter"/>
              <a:buChar char="○"/>
              <a:defRPr>
                <a:solidFill>
                  <a:schemeClr val="dk1"/>
                </a:solidFill>
                <a:latin typeface="Inter"/>
                <a:ea typeface="Inter"/>
                <a:cs typeface="Inter"/>
                <a:sym typeface="Inter"/>
              </a:defRPr>
            </a:lvl5pPr>
            <a:lvl6pPr marL="2743200" lvl="5" indent="-317500">
              <a:lnSpc>
                <a:spcPct val="100000"/>
              </a:lnSpc>
              <a:spcBef>
                <a:spcPts val="0"/>
              </a:spcBef>
              <a:spcAft>
                <a:spcPts val="0"/>
              </a:spcAft>
              <a:buClr>
                <a:schemeClr val="dk1"/>
              </a:buClr>
              <a:buSzPts val="1400"/>
              <a:buFont typeface="Inter"/>
              <a:buChar char="■"/>
              <a:defRPr>
                <a:solidFill>
                  <a:schemeClr val="dk1"/>
                </a:solidFill>
                <a:latin typeface="Inter"/>
                <a:ea typeface="Inter"/>
                <a:cs typeface="Inter"/>
                <a:sym typeface="Inter"/>
              </a:defRPr>
            </a:lvl6pPr>
            <a:lvl7pPr marL="3200400" lvl="6" indent="-317500">
              <a:lnSpc>
                <a:spcPct val="100000"/>
              </a:lnSpc>
              <a:spcBef>
                <a:spcPts val="0"/>
              </a:spcBef>
              <a:spcAft>
                <a:spcPts val="0"/>
              </a:spcAft>
              <a:buClr>
                <a:schemeClr val="dk1"/>
              </a:buClr>
              <a:buSzPts val="1400"/>
              <a:buFont typeface="Inter"/>
              <a:buChar char="●"/>
              <a:defRPr>
                <a:solidFill>
                  <a:schemeClr val="dk1"/>
                </a:solidFill>
                <a:latin typeface="Inter"/>
                <a:ea typeface="Inter"/>
                <a:cs typeface="Inter"/>
                <a:sym typeface="Inter"/>
              </a:defRPr>
            </a:lvl7pPr>
            <a:lvl8pPr marL="3657600" lvl="7" indent="-317500">
              <a:lnSpc>
                <a:spcPct val="100000"/>
              </a:lnSpc>
              <a:spcBef>
                <a:spcPts val="0"/>
              </a:spcBef>
              <a:spcAft>
                <a:spcPts val="0"/>
              </a:spcAft>
              <a:buClr>
                <a:schemeClr val="dk1"/>
              </a:buClr>
              <a:buSzPts val="1400"/>
              <a:buFont typeface="Inter"/>
              <a:buChar char="○"/>
              <a:defRPr>
                <a:solidFill>
                  <a:schemeClr val="dk1"/>
                </a:solidFill>
                <a:latin typeface="Inter"/>
                <a:ea typeface="Inter"/>
                <a:cs typeface="Inter"/>
                <a:sym typeface="Inter"/>
              </a:defRPr>
            </a:lvl8pPr>
            <a:lvl9pPr marL="4114800" lvl="8" indent="-317500">
              <a:lnSpc>
                <a:spcPct val="100000"/>
              </a:lnSpc>
              <a:spcBef>
                <a:spcPts val="0"/>
              </a:spcBef>
              <a:spcAft>
                <a:spcPts val="0"/>
              </a:spcAft>
              <a:buClr>
                <a:schemeClr val="dk1"/>
              </a:buClr>
              <a:buSzPts val="1400"/>
              <a:buFont typeface="Inter"/>
              <a:buChar char="■"/>
              <a:defRPr>
                <a:solidFill>
                  <a:schemeClr val="dk1"/>
                </a:solidFill>
                <a:latin typeface="Inter"/>
                <a:ea typeface="Inter"/>
                <a:cs typeface="Inter"/>
                <a:sym typeface="Inter"/>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1" r:id="rId3"/>
    <p:sldLayoutId id="2147483652" r:id="rId4"/>
    <p:sldLayoutId id="2147483653" r:id="rId5"/>
    <p:sldLayoutId id="2147483654" r:id="rId6"/>
    <p:sldLayoutId id="2147483655" r:id="rId7"/>
    <p:sldLayoutId id="2147483657" r:id="rId8"/>
    <p:sldLayoutId id="2147483658" r:id="rId9"/>
    <p:sldLayoutId id="2147483660" r:id="rId10"/>
    <p:sldLayoutId id="2147483661" r:id="rId11"/>
    <p:sldLayoutId id="2147483665" r:id="rId12"/>
    <p:sldLayoutId id="2147483667" r:id="rId13"/>
    <p:sldLayoutId id="2147483668" r:id="rId14"/>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3" Type="http://schemas.openxmlformats.org/officeDocument/2006/relationships/hyperlink" Target="https://finance.ec.europa.eu/publications/commission-adopts-quick-fix-companies-already-conducting-corporate-sustainability-reporting_en" TargetMode="External"/><Relationship Id="rId18" Type="http://schemas.openxmlformats.org/officeDocument/2006/relationships/hyperlink" Target="https://doi.org/10.47941/jmh.1557" TargetMode="External"/><Relationship Id="rId26" Type="http://schemas.openxmlformats.org/officeDocument/2006/relationships/hyperlink" Target="https://www.netsuite.com/portal/resource/articles/erp/hospitality-industry-challenges.shtml" TargetMode="External"/><Relationship Id="rId21" Type="http://schemas.openxmlformats.org/officeDocument/2006/relationships/hyperlink" Target="https://doi.org/10.1108/IJCHM-07-2014-0347" TargetMode="External"/><Relationship Id="rId34" Type="http://schemas.openxmlformats.org/officeDocument/2006/relationships/hyperlink" Target="https://doi.org/10.62154/mrc8sg85" TargetMode="External"/><Relationship Id="rId7" Type="http://schemas.openxmlformats.org/officeDocument/2006/relationships/hyperlink" Target="https://doi.org/10.1108/JHTI-09-2022-0435" TargetMode="External"/><Relationship Id="rId12" Type="http://schemas.openxmlformats.org/officeDocument/2006/relationships/hyperlink" Target="https://www.ecb.europa.eu/stats/ecb_surveys/bank_lending_survey/html/ecb.blssurvey2024q4~e1ddae0f19.en.html#toc4" TargetMode="External"/><Relationship Id="rId17" Type="http://schemas.openxmlformats.org/officeDocument/2006/relationships/hyperlink" Target="https://papers.ssrn.com/sol3/Delivery.cfm?abstractid=3007577" TargetMode="External"/><Relationship Id="rId25" Type="http://schemas.openxmlformats.org/officeDocument/2006/relationships/hyperlink" Target="https://arxiv.org/pdf/2411.04640" TargetMode="External"/><Relationship Id="rId33" Type="http://schemas.openxmlformats.org/officeDocument/2006/relationships/hyperlink" Target="https://doi.org/10.3390/ijerph19159724" TargetMode="External"/><Relationship Id="rId38" Type="http://schemas.openxmlformats.org/officeDocument/2006/relationships/hyperlink" Target="https://doi.org/10.1016/j.joitmc.2024.100390" TargetMode="External"/><Relationship Id="rId2" Type="http://schemas.openxmlformats.org/officeDocument/2006/relationships/notesSlide" Target="../notesSlides/notesSlide13.xml"/><Relationship Id="rId16" Type="http://schemas.openxmlformats.org/officeDocument/2006/relationships/hyperlink" Target="https://www.hvs.com/article/10120/hvs-2025-european-hotel-valuation-index" TargetMode="External"/><Relationship Id="rId20" Type="http://schemas.openxmlformats.org/officeDocument/2006/relationships/hyperlink" Target="https://doi.org/10.1057/rpm.2016.27" TargetMode="External"/><Relationship Id="rId29" Type="http://schemas.openxmlformats.org/officeDocument/2006/relationships/hyperlink" Target="https://doi.org/10.1016/j.ijhm.2013.01.007" TargetMode="External"/><Relationship Id="rId1" Type="http://schemas.openxmlformats.org/officeDocument/2006/relationships/slideLayout" Target="../slideLayouts/slideLayout9.xml"/><Relationship Id="rId6" Type="http://schemas.openxmlformats.org/officeDocument/2006/relationships/hyperlink" Target="https://doi.org/10.1007/s11628-021-00477-2" TargetMode="External"/><Relationship Id="rId11" Type="http://schemas.openxmlformats.org/officeDocument/2006/relationships/hyperlink" Target="https://doi.org/10.3390/tourhosp6010046" TargetMode="External"/><Relationship Id="rId24" Type="http://schemas.openxmlformats.org/officeDocument/2006/relationships/hyperlink" Target="https://doi.org/10.3390/ijfs12040112" TargetMode="External"/><Relationship Id="rId32" Type="http://schemas.openxmlformats.org/officeDocument/2006/relationships/hyperlink" Target="https://www.academia.edu/download/111706185/annals-2009-part2.pdf#page=209" TargetMode="External"/><Relationship Id="rId37" Type="http://schemas.openxmlformats.org/officeDocument/2006/relationships/hyperlink" Target="https://doi.org/10.1080/00036846.2023.2289951" TargetMode="External"/><Relationship Id="rId5" Type="http://schemas.openxmlformats.org/officeDocument/2006/relationships/hyperlink" Target="https://strathprints.strath.ac.uk/73031/1/Baum_etal_IJCHM_2020_COVID_19s_impact_on_the_hospitality_workforce.pdf" TargetMode="External"/><Relationship Id="rId15" Type="http://schemas.openxmlformats.org/officeDocument/2006/relationships/hyperlink" Target="https://doi.org/10.1016/j.hrmr.2024.101075" TargetMode="External"/><Relationship Id="rId23" Type="http://schemas.openxmlformats.org/officeDocument/2006/relationships/hyperlink" Target="https://www.researchgate.net/publication/341945595_Volatility_Uncertainty_and_Hotel_Capacity" TargetMode="External"/><Relationship Id="rId28" Type="http://schemas.openxmlformats.org/officeDocument/2006/relationships/hyperlink" Target="https://www.researchgate.net/profile/Anfo-Pub-2/publication/387998064_Enhancing_Energy_Efficiency_in_Retail_through_Policy-Driven_Energy_Audits_and_Conservation_Measures/links/678666bc55274940f126ae87/Enhancing-Energy-Efficiency-in-Retail-through-Policy-Driven-Energy-Audits-and-Conservation-Measures.pdf" TargetMode="External"/><Relationship Id="rId36" Type="http://schemas.openxmlformats.org/officeDocument/2006/relationships/hyperlink" Target="https://www.bu.edu/bhr/files/2021/05/Singh_Impact-of-COVID_BHR-PDF-TEMPLATE-July-2021.docx.pdf" TargetMode="External"/><Relationship Id="rId10" Type="http://schemas.openxmlformats.org/officeDocument/2006/relationships/hyperlink" Target="https://www.deloitte.com/content/dam/assets-zone3/us/en/docs/industries/consumer/2024/us-cnsr-2025-travel-industry-outlook.pdf" TargetMode="External"/><Relationship Id="rId19" Type="http://schemas.openxmlformats.org/officeDocument/2006/relationships/hyperlink" Target="https://www.academia.edu/download/124522906/C22260210321.pdf" TargetMode="External"/><Relationship Id="rId31" Type="http://schemas.openxmlformats.org/officeDocument/2006/relationships/hyperlink" Target="https://www.pwc.com/us/en/industries/financial-services/library/implications-of-rising-insurance-costs.html#:~:text=Higher%20insurance%20costs%20and%20declining,becoming%20a%20strategic%20risk%20consideration" TargetMode="External"/><Relationship Id="rId4" Type="http://schemas.openxmlformats.org/officeDocument/2006/relationships/hyperlink" Target="https://doi.org/10.1108/IJCHM-03-2020-0242" TargetMode="External"/><Relationship Id="rId9" Type="http://schemas.openxmlformats.org/officeDocument/2006/relationships/hyperlink" Target="https://doi.org/10.1016/j.tourman.2009.07.011" TargetMode="External"/><Relationship Id="rId14" Type="http://schemas.openxmlformats.org/officeDocument/2006/relationships/hyperlink" Target="http://ftc.gov/news-events/news/press-releases/2024/12/federal-trade-commission-announces-bipartisan-rule-banning-junk-ticket-hotel-fees" TargetMode="External"/><Relationship Id="rId22" Type="http://schemas.openxmlformats.org/officeDocument/2006/relationships/hyperlink" Target="https://www.kovlystudio.com/journal/hotel-marketing-strategy-how-to-drive-direct-bookings-and-reduce-ota-dependence#:~:text=Every%20online%20booking%20platform%20charges,direct%20referrals%20from%20satisfied%20guests" TargetMode="External"/><Relationship Id="rId27" Type="http://schemas.openxmlformats.org/officeDocument/2006/relationships/hyperlink" Target="https://tosee.fthm.hr/images/proceedings/2017/21_KrstinicNizic_Trinajstic_Blazevic.pdf" TargetMode="External"/><Relationship Id="rId30" Type="http://schemas.openxmlformats.org/officeDocument/2006/relationships/hyperlink" Target="https://www.pwc.com/us/en/industries/consumer-markets/library/hospitality-stability-and-growth.html" TargetMode="External"/><Relationship Id="rId35" Type="http://schemas.openxmlformats.org/officeDocument/2006/relationships/hyperlink" Target="https://doi.org/10.3390/admsci15050179" TargetMode="External"/><Relationship Id="rId8" Type="http://schemas.openxmlformats.org/officeDocument/2006/relationships/hyperlink" Target="https://www.cbre.com/insights/reports/h2-2025-global-hotel-outlook" TargetMode="External"/><Relationship Id="rId3" Type="http://schemas.openxmlformats.org/officeDocument/2006/relationships/hyperlink" Target="https://www.ahla.com/sites/default/files/25_SOTI.pdf"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pic>
        <p:nvPicPr>
          <p:cNvPr id="145" name="Google Shape;145;p27" title="freepik__img1-mismo-fondo-que-img2__19696.jpeg"/>
          <p:cNvPicPr preferRelativeResize="0">
            <a:picLocks noGrp="1"/>
          </p:cNvPicPr>
          <p:nvPr>
            <p:ph type="pic" idx="2"/>
          </p:nvPr>
        </p:nvPicPr>
        <p:blipFill rotWithShape="1">
          <a:blip r:embed="rId3">
            <a:alphaModFix/>
          </a:blip>
          <a:srcRect t="768" b="768"/>
          <a:stretch/>
        </p:blipFill>
        <p:spPr>
          <a:xfrm>
            <a:off x="0" y="0"/>
            <a:ext cx="9144003" cy="5143500"/>
          </a:xfrm>
          <a:prstGeom prst="rect">
            <a:avLst/>
          </a:prstGeom>
        </p:spPr>
      </p:pic>
      <p:sp>
        <p:nvSpPr>
          <p:cNvPr id="146" name="Google Shape;146;p27"/>
          <p:cNvSpPr txBox="1">
            <a:spLocks noGrp="1"/>
          </p:cNvSpPr>
          <p:nvPr>
            <p:ph type="subTitle" idx="1"/>
          </p:nvPr>
        </p:nvSpPr>
        <p:spPr>
          <a:xfrm>
            <a:off x="228600" y="4237800"/>
            <a:ext cx="2977800" cy="6771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a:t>Oleg Goncear</a:t>
            </a:r>
            <a:br>
              <a:rPr lang="en"/>
            </a:br>
            <a:r>
              <a:rPr lang="en"/>
              <a:t>2231041</a:t>
            </a:r>
            <a:endParaRPr dirty="0"/>
          </a:p>
        </p:txBody>
      </p:sp>
      <p:sp>
        <p:nvSpPr>
          <p:cNvPr id="147" name="Google Shape;147;p27"/>
          <p:cNvSpPr txBox="1">
            <a:spLocks noGrp="1"/>
          </p:cNvSpPr>
          <p:nvPr>
            <p:ph type="ctrTitle"/>
          </p:nvPr>
        </p:nvSpPr>
        <p:spPr>
          <a:xfrm>
            <a:off x="884422" y="2013787"/>
            <a:ext cx="8030980" cy="1877700"/>
          </a:xfrm>
          <a:prstGeom prst="rect">
            <a:avLst/>
          </a:prstGeom>
        </p:spPr>
        <p:txBody>
          <a:bodyPr spcFirstLastPara="1" wrap="square" lIns="91425" tIns="91425" rIns="91425" bIns="91425" anchor="b" anchorCtr="0">
            <a:noAutofit/>
          </a:bodyPr>
          <a:lstStyle/>
          <a:p>
            <a:pPr lvl="0" algn="ctr"/>
            <a:r>
              <a:rPr lang="en-US" dirty="0"/>
              <a:t>Financial Pressure and Resilience </a:t>
            </a:r>
            <a:r>
              <a:rPr lang="en" dirty="0"/>
              <a:t>	</a:t>
            </a:r>
            <a:r>
              <a:rPr lang="en-US" dirty="0"/>
              <a:t>in the Hotel Industry</a:t>
            </a:r>
            <a:r>
              <a:rPr lang="en" dirty="0"/>
              <a:t> </a:t>
            </a:r>
            <a:endParaRPr dirty="0">
              <a:latin typeface="Space Grotesk"/>
              <a:ea typeface="Space Grotesk"/>
              <a:cs typeface="Space Grotesk"/>
              <a:sym typeface="Space Grotesk"/>
            </a:endParaRPr>
          </a:p>
        </p:txBody>
      </p:sp>
      <p:sp>
        <p:nvSpPr>
          <p:cNvPr id="148" name="Google Shape;148;p27"/>
          <p:cNvSpPr txBox="1"/>
          <p:nvPr/>
        </p:nvSpPr>
        <p:spPr>
          <a:xfrm>
            <a:off x="7863602" y="52800"/>
            <a:ext cx="1051800" cy="123000"/>
          </a:xfrm>
          <a:prstGeom prst="rect">
            <a:avLst/>
          </a:prstGeom>
          <a:noFill/>
          <a:ln>
            <a:noFill/>
          </a:ln>
        </p:spPr>
        <p:txBody>
          <a:bodyPr spcFirstLastPara="1" wrap="square" lIns="0" tIns="0" rIns="0" bIns="0" anchor="ctr" anchorCtr="0">
            <a:noAutofit/>
          </a:bodyPr>
          <a:lstStyle/>
          <a:p>
            <a:pPr marL="0" lvl="0" indent="0" algn="r" rtl="0">
              <a:spcBef>
                <a:spcPts val="0"/>
              </a:spcBef>
              <a:spcAft>
                <a:spcPts val="0"/>
              </a:spcAft>
              <a:buNone/>
            </a:pPr>
            <a:r>
              <a:rPr lang="en" sz="800">
                <a:solidFill>
                  <a:schemeClr val="dk1"/>
                </a:solidFill>
                <a:latin typeface="Inter"/>
                <a:ea typeface="Inter"/>
                <a:cs typeface="Inter"/>
                <a:sym typeface="Inter"/>
              </a:rPr>
              <a:t>TODAY’S DATE</a:t>
            </a:r>
            <a:endParaRPr sz="800">
              <a:solidFill>
                <a:schemeClr val="dk1"/>
              </a:solidFill>
              <a:latin typeface="Inter"/>
              <a:ea typeface="Inter"/>
              <a:cs typeface="Inter"/>
              <a:sym typeface="Inter"/>
            </a:endParaRPr>
          </a:p>
        </p:txBody>
      </p:sp>
      <p:sp>
        <p:nvSpPr>
          <p:cNvPr id="149" name="Google Shape;149;p27"/>
          <p:cNvSpPr txBox="1"/>
          <p:nvPr/>
        </p:nvSpPr>
        <p:spPr>
          <a:xfrm>
            <a:off x="228598" y="52800"/>
            <a:ext cx="1051800" cy="123000"/>
          </a:xfrm>
          <a:prstGeom prst="rect">
            <a:avLst/>
          </a:prstGeom>
          <a:noFill/>
          <a:ln>
            <a:noFill/>
          </a:ln>
        </p:spPr>
        <p:txBody>
          <a:bodyPr spcFirstLastPara="1" wrap="square" lIns="0" tIns="0" rIns="0" bIns="0" anchor="ctr" anchorCtr="0">
            <a:noAutofit/>
          </a:bodyPr>
          <a:lstStyle/>
          <a:p>
            <a:pPr marL="0" lvl="0" indent="0" algn="l" rtl="0">
              <a:spcBef>
                <a:spcPts val="0"/>
              </a:spcBef>
              <a:spcAft>
                <a:spcPts val="0"/>
              </a:spcAft>
              <a:buNone/>
            </a:pPr>
            <a:r>
              <a:rPr lang="en" sz="800">
                <a:solidFill>
                  <a:schemeClr val="dk1"/>
                </a:solidFill>
                <a:latin typeface="Inter"/>
                <a:ea typeface="Inter"/>
                <a:cs typeface="Inter"/>
                <a:sym typeface="Inter"/>
              </a:rPr>
              <a:t>YOUR NAME</a:t>
            </a:r>
            <a:endParaRPr sz="800">
              <a:solidFill>
                <a:schemeClr val="dk1"/>
              </a:solidFill>
              <a:latin typeface="Inter"/>
              <a:ea typeface="Inter"/>
              <a:cs typeface="Inter"/>
              <a:sym typeface="Inte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216" name="Google Shape;216;p30"/>
          <p:cNvSpPr txBox="1">
            <a:spLocks noGrp="1"/>
          </p:cNvSpPr>
          <p:nvPr>
            <p:ph type="title"/>
          </p:nvPr>
        </p:nvSpPr>
        <p:spPr>
          <a:xfrm>
            <a:off x="224785" y="264825"/>
            <a:ext cx="5951727" cy="1215600"/>
          </a:xfrm>
          <a:prstGeom prst="rect">
            <a:avLst/>
          </a:prstGeom>
        </p:spPr>
        <p:txBody>
          <a:bodyPr spcFirstLastPara="1" wrap="square" lIns="91425" tIns="91425" rIns="91425" bIns="91425" anchor="t" anchorCtr="0">
            <a:noAutofit/>
          </a:bodyPr>
          <a:lstStyle/>
          <a:p>
            <a:pPr lvl="0"/>
            <a:r>
              <a:rPr lang="en-GB" sz="4000" dirty="0"/>
              <a:t>Research Overview</a:t>
            </a:r>
            <a:endParaRPr sz="4000" dirty="0"/>
          </a:p>
        </p:txBody>
      </p:sp>
      <p:pic>
        <p:nvPicPr>
          <p:cNvPr id="217" name="Google Shape;217;p30" title="freepik__aade-textura-al-monedero__99836rotado.jpg"/>
          <p:cNvPicPr preferRelativeResize="0">
            <a:picLocks noGrp="1"/>
          </p:cNvPicPr>
          <p:nvPr>
            <p:ph type="pic" idx="2"/>
          </p:nvPr>
        </p:nvPicPr>
        <p:blipFill rotWithShape="1">
          <a:blip r:embed="rId3">
            <a:alphaModFix/>
          </a:blip>
          <a:srcRect l="21312" r="8624"/>
          <a:stretch/>
        </p:blipFill>
        <p:spPr>
          <a:xfrm>
            <a:off x="5443268" y="1480425"/>
            <a:ext cx="3403118" cy="2649824"/>
          </a:xfrm>
          <a:prstGeom prst="rect">
            <a:avLst/>
          </a:prstGeom>
        </p:spPr>
      </p:pic>
      <p:sp>
        <p:nvSpPr>
          <p:cNvPr id="218" name="Google Shape;218;p30"/>
          <p:cNvSpPr txBox="1">
            <a:spLocks noGrp="1"/>
          </p:cNvSpPr>
          <p:nvPr>
            <p:ph type="subTitle" idx="1"/>
          </p:nvPr>
        </p:nvSpPr>
        <p:spPr>
          <a:xfrm>
            <a:off x="224786" y="1308687"/>
            <a:ext cx="4976942" cy="1966200"/>
          </a:xfrm>
          <a:prstGeom prst="rect">
            <a:avLst/>
          </a:prstGeom>
        </p:spPr>
        <p:txBody>
          <a:bodyPr spcFirstLastPara="1" wrap="square" lIns="91425" tIns="91425" rIns="91425" bIns="91425" anchor="t" anchorCtr="0">
            <a:noAutofit/>
          </a:bodyPr>
          <a:lstStyle/>
          <a:p>
            <a:pPr marL="342900" indent="-342900"/>
            <a:r>
              <a:rPr lang="en-GB" sz="2000" dirty="0"/>
              <a:t>Hotel finance remains under pressure</a:t>
            </a:r>
          </a:p>
          <a:p>
            <a:pPr marL="342900" indent="-342900"/>
            <a:r>
              <a:rPr lang="en-GB" sz="2000" dirty="0"/>
              <a:t>Costs, debt, and short-term demand cycles strain operators</a:t>
            </a:r>
          </a:p>
          <a:p>
            <a:pPr marL="342900" indent="-342900"/>
            <a:r>
              <a:rPr lang="en-GB" sz="2000" dirty="0"/>
              <a:t>Uneven impact: chains vs. independents</a:t>
            </a:r>
          </a:p>
          <a:p>
            <a:pPr marL="342900" indent="-342900"/>
            <a:r>
              <a:rPr lang="en-GB" sz="2000" dirty="0"/>
              <a:t>Analytical tools: PESTLE and segmental lens</a:t>
            </a:r>
          </a:p>
          <a:p>
            <a:pPr marL="342900" indent="-342900"/>
            <a:r>
              <a:rPr lang="en-GB" sz="2000" dirty="0"/>
              <a:t>Goal: identify resilience mechanisms</a:t>
            </a:r>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p:txBody>
      </p:sp>
      <p:sp>
        <p:nvSpPr>
          <p:cNvPr id="4" name="TextBox 3">
            <a:extLst>
              <a:ext uri="{FF2B5EF4-FFF2-40B4-BE49-F238E27FC236}">
                <a16:creationId xmlns:a16="http://schemas.microsoft.com/office/drawing/2014/main" id="{CFFF84C5-B7DC-1EAE-B72D-3BE721D59CF6}"/>
              </a:ext>
            </a:extLst>
          </p:cNvPr>
          <p:cNvSpPr txBox="1"/>
          <p:nvPr/>
        </p:nvSpPr>
        <p:spPr>
          <a:xfrm>
            <a:off x="5859491" y="4747870"/>
            <a:ext cx="4572000" cy="246221"/>
          </a:xfrm>
          <a:prstGeom prst="rect">
            <a:avLst/>
          </a:prstGeom>
          <a:noFill/>
        </p:spPr>
        <p:txBody>
          <a:bodyPr wrap="square">
            <a:spAutoFit/>
          </a:bodyPr>
          <a:lstStyle/>
          <a:p>
            <a:pPr marL="0" lvl="0" indent="0" algn="l" rtl="0">
              <a:spcBef>
                <a:spcPts val="0"/>
              </a:spcBef>
              <a:spcAft>
                <a:spcPts val="0"/>
              </a:spcAft>
              <a:buNone/>
            </a:pPr>
            <a:r>
              <a:rPr lang="fr-FR" sz="1000" dirty="0">
                <a:solidFill>
                  <a:schemeClr val="dk1"/>
                </a:solidFill>
                <a:latin typeface="Inter"/>
                <a:ea typeface="Inter"/>
              </a:rPr>
              <a:t>(</a:t>
            </a:r>
            <a:r>
              <a:rPr lang="fr-FR" sz="1000" dirty="0" err="1">
                <a:solidFill>
                  <a:schemeClr val="dk1"/>
                </a:solidFill>
                <a:latin typeface="Inter"/>
                <a:ea typeface="Inter"/>
                <a:sym typeface="Inter"/>
              </a:rPr>
              <a:t>Tascón</a:t>
            </a:r>
            <a:r>
              <a:rPr lang="fr-FR" sz="1000" dirty="0">
                <a:solidFill>
                  <a:schemeClr val="dk1"/>
                </a:solidFill>
                <a:latin typeface="Inter"/>
                <a:ea typeface="Inter"/>
                <a:sym typeface="Inter"/>
              </a:rPr>
              <a:t> et al., 2024; CBRE, 2025; Deloitte, 2025)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29">
          <a:extLst>
            <a:ext uri="{FF2B5EF4-FFF2-40B4-BE49-F238E27FC236}">
              <a16:creationId xmlns:a16="http://schemas.microsoft.com/office/drawing/2014/main" id="{4AF86A6E-910C-4583-0443-B3A5AE2357AE}"/>
            </a:ext>
          </a:extLst>
        </p:cNvPr>
        <p:cNvGrpSpPr/>
        <p:nvPr/>
      </p:nvGrpSpPr>
      <p:grpSpPr>
        <a:xfrm>
          <a:off x="0" y="0"/>
          <a:ext cx="0" cy="0"/>
          <a:chOff x="0" y="0"/>
          <a:chExt cx="0" cy="0"/>
        </a:xfrm>
      </p:grpSpPr>
      <p:sp>
        <p:nvSpPr>
          <p:cNvPr id="230" name="Google Shape;230;p32">
            <a:extLst>
              <a:ext uri="{FF2B5EF4-FFF2-40B4-BE49-F238E27FC236}">
                <a16:creationId xmlns:a16="http://schemas.microsoft.com/office/drawing/2014/main" id="{C3872383-F497-EA44-C987-5E8BCDF11B06}"/>
              </a:ext>
            </a:extLst>
          </p:cNvPr>
          <p:cNvSpPr txBox="1">
            <a:spLocks noGrp="1"/>
          </p:cNvSpPr>
          <p:nvPr>
            <p:ph type="title"/>
          </p:nvPr>
        </p:nvSpPr>
        <p:spPr>
          <a:xfrm>
            <a:off x="1660584" y="333351"/>
            <a:ext cx="7647317" cy="1416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Context and Relevance</a:t>
            </a:r>
            <a:endParaRPr dirty="0"/>
          </a:p>
        </p:txBody>
      </p:sp>
      <p:sp>
        <p:nvSpPr>
          <p:cNvPr id="231" name="Google Shape;231;p32">
            <a:extLst>
              <a:ext uri="{FF2B5EF4-FFF2-40B4-BE49-F238E27FC236}">
                <a16:creationId xmlns:a16="http://schemas.microsoft.com/office/drawing/2014/main" id="{13FB8DCF-F5EE-B031-6306-A1BC6B075B20}"/>
              </a:ext>
            </a:extLst>
          </p:cNvPr>
          <p:cNvSpPr txBox="1">
            <a:spLocks noGrp="1"/>
          </p:cNvSpPr>
          <p:nvPr>
            <p:ph type="subTitle" idx="1"/>
          </p:nvPr>
        </p:nvSpPr>
        <p:spPr>
          <a:xfrm>
            <a:off x="661358" y="1676026"/>
            <a:ext cx="8059948" cy="2538900"/>
          </a:xfrm>
          <a:prstGeom prst="rect">
            <a:avLst/>
          </a:prstGeom>
        </p:spPr>
        <p:txBody>
          <a:bodyPr spcFirstLastPara="1" wrap="square" lIns="91425" tIns="91425" rIns="91425" bIns="91425" anchor="t" anchorCtr="0">
            <a:noAutofit/>
          </a:bodyPr>
          <a:lstStyle/>
          <a:p>
            <a:pPr marL="342900" lvl="0" indent="-342900">
              <a:buFont typeface="Inter"/>
              <a:buChar char="●"/>
            </a:pPr>
            <a:r>
              <a:rPr lang="en-GB" sz="2000" dirty="0"/>
              <a:t>Margins shrink despite recovery in occupancy</a:t>
            </a:r>
          </a:p>
          <a:p>
            <a:pPr marL="342900" lvl="0" indent="-342900">
              <a:buFont typeface="Inter"/>
              <a:buChar char="●"/>
            </a:pPr>
            <a:r>
              <a:rPr lang="en-GB" sz="2000" dirty="0"/>
              <a:t>High labour, energy, and borrowing costs erode profits</a:t>
            </a:r>
          </a:p>
          <a:p>
            <a:pPr marL="342900" lvl="0" indent="-342900">
              <a:buFont typeface="Inter"/>
              <a:buChar char="●"/>
            </a:pPr>
            <a:r>
              <a:rPr lang="en-GB" sz="2000" dirty="0"/>
              <a:t>Asset-heavy models absorb shocks poorly</a:t>
            </a:r>
          </a:p>
          <a:p>
            <a:pPr marL="342900" lvl="0" indent="-342900">
              <a:buFont typeface="Inter"/>
              <a:buChar char="●"/>
            </a:pPr>
            <a:r>
              <a:rPr lang="en-GB" sz="2000" dirty="0"/>
              <a:t>Franchisors earn fees while franchisees carry risk</a:t>
            </a:r>
          </a:p>
          <a:p>
            <a:pPr marL="0" lvl="0" indent="0"/>
            <a:endParaRPr lang="en-GB" sz="2000" dirty="0"/>
          </a:p>
          <a:p>
            <a:pPr marL="342900" lvl="0" indent="-342900">
              <a:buFont typeface="Inter"/>
              <a:buChar char="●"/>
            </a:pPr>
            <a:r>
              <a:rPr lang="en-GB" sz="2000" b="1" dirty="0"/>
              <a:t>Study question</a:t>
            </a:r>
            <a:r>
              <a:rPr lang="en-GB" sz="2000" dirty="0"/>
              <a:t>: What defines resilience under financial pressure?</a:t>
            </a:r>
            <a:endParaRPr sz="2000" dirty="0"/>
          </a:p>
        </p:txBody>
      </p:sp>
      <p:sp>
        <p:nvSpPr>
          <p:cNvPr id="4" name="TextBox 3">
            <a:extLst>
              <a:ext uri="{FF2B5EF4-FFF2-40B4-BE49-F238E27FC236}">
                <a16:creationId xmlns:a16="http://schemas.microsoft.com/office/drawing/2014/main" id="{0A1FAB4B-77C9-A079-1367-D4F1FB50D88F}"/>
              </a:ext>
            </a:extLst>
          </p:cNvPr>
          <p:cNvSpPr txBox="1"/>
          <p:nvPr/>
        </p:nvSpPr>
        <p:spPr>
          <a:xfrm>
            <a:off x="5906939" y="4687038"/>
            <a:ext cx="4653950" cy="246221"/>
          </a:xfrm>
          <a:prstGeom prst="rect">
            <a:avLst/>
          </a:prstGeom>
          <a:noFill/>
        </p:spPr>
        <p:txBody>
          <a:bodyPr wrap="square">
            <a:spAutoFit/>
          </a:bodyPr>
          <a:lstStyle/>
          <a:p>
            <a:r>
              <a:rPr lang="en-US" sz="1000" dirty="0">
                <a:solidFill>
                  <a:schemeClr val="dk1"/>
                </a:solidFill>
                <a:latin typeface="Inter"/>
                <a:ea typeface="Inter"/>
                <a:sym typeface="Inter"/>
              </a:rPr>
              <a:t>(Baum and Hai, 2020; PwC, 2024; CBRE, 2025)</a:t>
            </a:r>
            <a:endParaRPr lang="en-GB" sz="1000" dirty="0">
              <a:solidFill>
                <a:schemeClr val="dk1"/>
              </a:solidFill>
              <a:latin typeface="Inter"/>
              <a:ea typeface="Inter"/>
              <a:sym typeface="Inter"/>
            </a:endParaRPr>
          </a:p>
        </p:txBody>
      </p:sp>
    </p:spTree>
    <p:extLst>
      <p:ext uri="{BB962C8B-B14F-4D97-AF65-F5344CB8AC3E}">
        <p14:creationId xmlns:p14="http://schemas.microsoft.com/office/powerpoint/2010/main" val="13392030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3">
          <a:extLst>
            <a:ext uri="{FF2B5EF4-FFF2-40B4-BE49-F238E27FC236}">
              <a16:creationId xmlns:a16="http://schemas.microsoft.com/office/drawing/2014/main" id="{A9A1208C-4E44-3F87-D964-44085A1BCD32}"/>
            </a:ext>
          </a:extLst>
        </p:cNvPr>
        <p:cNvGrpSpPr/>
        <p:nvPr/>
      </p:nvGrpSpPr>
      <p:grpSpPr>
        <a:xfrm>
          <a:off x="0" y="0"/>
          <a:ext cx="0" cy="0"/>
          <a:chOff x="0" y="0"/>
          <a:chExt cx="0" cy="0"/>
        </a:xfrm>
      </p:grpSpPr>
      <p:sp>
        <p:nvSpPr>
          <p:cNvPr id="154" name="Google Shape;154;p28">
            <a:extLst>
              <a:ext uri="{FF2B5EF4-FFF2-40B4-BE49-F238E27FC236}">
                <a16:creationId xmlns:a16="http://schemas.microsoft.com/office/drawing/2014/main" id="{3BE95D0C-9D0B-B193-704F-D7107B05C62E}"/>
              </a:ext>
            </a:extLst>
          </p:cNvPr>
          <p:cNvSpPr txBox="1">
            <a:spLocks noGrp="1"/>
          </p:cNvSpPr>
          <p:nvPr>
            <p:ph type="title"/>
          </p:nvPr>
        </p:nvSpPr>
        <p:spPr>
          <a:xfrm>
            <a:off x="228600" y="228600"/>
            <a:ext cx="8686800" cy="572700"/>
          </a:xfrm>
          <a:prstGeom prst="rect">
            <a:avLst/>
          </a:prstGeom>
        </p:spPr>
        <p:txBody>
          <a:bodyPr spcFirstLastPara="1" wrap="square" lIns="91425" tIns="91425" rIns="91425" bIns="91425" anchor="t" anchorCtr="0">
            <a:noAutofit/>
          </a:bodyPr>
          <a:lstStyle/>
          <a:p>
            <a:pPr lvl="0"/>
            <a:r>
              <a:rPr lang="en-GB" dirty="0"/>
              <a:t>Financial Pressure in Theory</a:t>
            </a:r>
            <a:endParaRPr dirty="0"/>
          </a:p>
        </p:txBody>
      </p:sp>
      <p:cxnSp>
        <p:nvCxnSpPr>
          <p:cNvPr id="169" name="Google Shape;169;p28">
            <a:extLst>
              <a:ext uri="{FF2B5EF4-FFF2-40B4-BE49-F238E27FC236}">
                <a16:creationId xmlns:a16="http://schemas.microsoft.com/office/drawing/2014/main" id="{E9C91937-4932-E462-0E43-24B1A0586FA2}"/>
              </a:ext>
            </a:extLst>
          </p:cNvPr>
          <p:cNvCxnSpPr/>
          <p:nvPr/>
        </p:nvCxnSpPr>
        <p:spPr>
          <a:xfrm>
            <a:off x="700512" y="1872582"/>
            <a:ext cx="7793400" cy="0"/>
          </a:xfrm>
          <a:prstGeom prst="straightConnector1">
            <a:avLst/>
          </a:prstGeom>
          <a:noFill/>
          <a:ln w="9525" cap="flat" cmpd="sng">
            <a:solidFill>
              <a:schemeClr val="dk1"/>
            </a:solidFill>
            <a:prstDash val="dash"/>
            <a:round/>
            <a:headEnd type="none" w="med" len="med"/>
            <a:tailEnd type="none" w="med" len="med"/>
          </a:ln>
        </p:spPr>
      </p:cxnSp>
      <p:sp>
        <p:nvSpPr>
          <p:cNvPr id="170" name="Google Shape;170;p28">
            <a:extLst>
              <a:ext uri="{FF2B5EF4-FFF2-40B4-BE49-F238E27FC236}">
                <a16:creationId xmlns:a16="http://schemas.microsoft.com/office/drawing/2014/main" id="{CCD8D62E-7A2A-523C-B806-1CCD279EADE6}"/>
              </a:ext>
            </a:extLst>
          </p:cNvPr>
          <p:cNvSpPr/>
          <p:nvPr/>
        </p:nvSpPr>
        <p:spPr>
          <a:xfrm>
            <a:off x="1334631" y="3672753"/>
            <a:ext cx="218018" cy="218018"/>
          </a:xfrm>
          <a:custGeom>
            <a:avLst/>
            <a:gdLst/>
            <a:ahLst/>
            <a:cxnLst/>
            <a:rect l="l" t="t" r="r" b="b"/>
            <a:pathLst>
              <a:path w="614134" h="614134" extrusionOk="0">
                <a:moveTo>
                  <a:pt x="527656" y="0"/>
                </a:moveTo>
                <a:lnTo>
                  <a:pt x="86478" y="0"/>
                </a:lnTo>
                <a:cubicBezTo>
                  <a:pt x="38844" y="0"/>
                  <a:pt x="0" y="38844"/>
                  <a:pt x="0" y="86478"/>
                </a:cubicBezTo>
                <a:lnTo>
                  <a:pt x="0" y="527656"/>
                </a:lnTo>
                <a:cubicBezTo>
                  <a:pt x="0" y="575290"/>
                  <a:pt x="38844" y="614134"/>
                  <a:pt x="86478" y="614134"/>
                </a:cubicBezTo>
                <a:lnTo>
                  <a:pt x="527656" y="614134"/>
                </a:lnTo>
                <a:cubicBezTo>
                  <a:pt x="575290" y="614134"/>
                  <a:pt x="614134" y="575290"/>
                  <a:pt x="614134" y="527656"/>
                </a:cubicBezTo>
                <a:lnTo>
                  <a:pt x="614134" y="86478"/>
                </a:lnTo>
                <a:cubicBezTo>
                  <a:pt x="614134" y="38844"/>
                  <a:pt x="575290" y="0"/>
                  <a:pt x="527656" y="0"/>
                </a:cubicBezTo>
                <a:close/>
                <a:moveTo>
                  <a:pt x="547787" y="527656"/>
                </a:moveTo>
                <a:cubicBezTo>
                  <a:pt x="547787" y="538714"/>
                  <a:pt x="538714" y="547504"/>
                  <a:pt x="527940" y="547504"/>
                </a:cubicBezTo>
                <a:lnTo>
                  <a:pt x="86761" y="547504"/>
                </a:lnTo>
                <a:cubicBezTo>
                  <a:pt x="75703" y="547504"/>
                  <a:pt x="66914" y="538431"/>
                  <a:pt x="66914" y="527656"/>
                </a:cubicBezTo>
                <a:lnTo>
                  <a:pt x="66914" y="86478"/>
                </a:lnTo>
                <a:cubicBezTo>
                  <a:pt x="66914" y="75420"/>
                  <a:pt x="75987" y="66630"/>
                  <a:pt x="86761" y="66630"/>
                </a:cubicBezTo>
                <a:lnTo>
                  <a:pt x="527940" y="66630"/>
                </a:lnTo>
                <a:cubicBezTo>
                  <a:pt x="538998" y="66630"/>
                  <a:pt x="547787" y="75704"/>
                  <a:pt x="547787" y="86478"/>
                </a:cubicBezTo>
                <a:lnTo>
                  <a:pt x="547787" y="527656"/>
                </a:lnTo>
                <a:close/>
                <a:moveTo>
                  <a:pt x="481157" y="192803"/>
                </a:moveTo>
                <a:lnTo>
                  <a:pt x="481157" y="225976"/>
                </a:lnTo>
                <a:cubicBezTo>
                  <a:pt x="481157" y="244406"/>
                  <a:pt x="466413" y="259150"/>
                  <a:pt x="447983" y="259150"/>
                </a:cubicBezTo>
                <a:cubicBezTo>
                  <a:pt x="429554" y="259150"/>
                  <a:pt x="414810" y="244406"/>
                  <a:pt x="414810" y="225976"/>
                </a:cubicBezTo>
                <a:lnTo>
                  <a:pt x="414810" y="199324"/>
                </a:lnTo>
                <a:lnTo>
                  <a:pt x="340524" y="199324"/>
                </a:lnTo>
                <a:lnTo>
                  <a:pt x="340524" y="414526"/>
                </a:lnTo>
                <a:lnTo>
                  <a:pt x="360371" y="414526"/>
                </a:lnTo>
                <a:cubicBezTo>
                  <a:pt x="378801" y="414526"/>
                  <a:pt x="393545" y="429270"/>
                  <a:pt x="393545" y="447700"/>
                </a:cubicBezTo>
                <a:cubicBezTo>
                  <a:pt x="393545" y="466130"/>
                  <a:pt x="378801" y="480873"/>
                  <a:pt x="360371" y="480873"/>
                </a:cubicBezTo>
                <a:lnTo>
                  <a:pt x="254046" y="480873"/>
                </a:lnTo>
                <a:cubicBezTo>
                  <a:pt x="235617" y="480873"/>
                  <a:pt x="220873" y="466130"/>
                  <a:pt x="220873" y="447700"/>
                </a:cubicBezTo>
                <a:cubicBezTo>
                  <a:pt x="220873" y="429270"/>
                  <a:pt x="235617" y="414526"/>
                  <a:pt x="254046" y="414526"/>
                </a:cubicBezTo>
                <a:lnTo>
                  <a:pt x="273894" y="414526"/>
                </a:lnTo>
                <a:lnTo>
                  <a:pt x="273894" y="199324"/>
                </a:lnTo>
                <a:lnTo>
                  <a:pt x="199608" y="199324"/>
                </a:lnTo>
                <a:lnTo>
                  <a:pt x="199608" y="225976"/>
                </a:lnTo>
                <a:cubicBezTo>
                  <a:pt x="199608" y="244406"/>
                  <a:pt x="184864" y="259150"/>
                  <a:pt x="166434" y="259150"/>
                </a:cubicBezTo>
                <a:cubicBezTo>
                  <a:pt x="148004" y="259150"/>
                  <a:pt x="133261" y="244406"/>
                  <a:pt x="133261" y="225976"/>
                </a:cubicBezTo>
                <a:lnTo>
                  <a:pt x="133261" y="192803"/>
                </a:lnTo>
                <a:cubicBezTo>
                  <a:pt x="133261" y="159913"/>
                  <a:pt x="160196" y="132977"/>
                  <a:pt x="193086" y="132977"/>
                </a:cubicBezTo>
                <a:lnTo>
                  <a:pt x="421615" y="132977"/>
                </a:lnTo>
                <a:cubicBezTo>
                  <a:pt x="454505" y="132977"/>
                  <a:pt x="481440" y="159913"/>
                  <a:pt x="481440" y="19280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Arial"/>
              <a:ea typeface="Arial"/>
              <a:cs typeface="Arial"/>
              <a:sym typeface="Arial"/>
            </a:endParaRPr>
          </a:p>
        </p:txBody>
      </p:sp>
      <p:sp>
        <p:nvSpPr>
          <p:cNvPr id="177" name="Google Shape;177;p28">
            <a:extLst>
              <a:ext uri="{FF2B5EF4-FFF2-40B4-BE49-F238E27FC236}">
                <a16:creationId xmlns:a16="http://schemas.microsoft.com/office/drawing/2014/main" id="{07C3BB69-BF27-FC03-39DF-58B912A23645}"/>
              </a:ext>
            </a:extLst>
          </p:cNvPr>
          <p:cNvSpPr/>
          <p:nvPr/>
        </p:nvSpPr>
        <p:spPr>
          <a:xfrm>
            <a:off x="1322855" y="2264486"/>
            <a:ext cx="241571" cy="206140"/>
          </a:xfrm>
          <a:custGeom>
            <a:avLst/>
            <a:gdLst/>
            <a:ahLst/>
            <a:cxnLst/>
            <a:rect l="l" t="t" r="r" b="b"/>
            <a:pathLst>
              <a:path w="680481" h="580677" extrusionOk="0">
                <a:moveTo>
                  <a:pt x="676795" y="490797"/>
                </a:moveTo>
                <a:lnTo>
                  <a:pt x="614134" y="373130"/>
                </a:lnTo>
                <a:lnTo>
                  <a:pt x="614134" y="86478"/>
                </a:lnTo>
                <a:cubicBezTo>
                  <a:pt x="614134" y="38844"/>
                  <a:pt x="575290" y="0"/>
                  <a:pt x="527656" y="0"/>
                </a:cubicBezTo>
                <a:lnTo>
                  <a:pt x="153108" y="0"/>
                </a:lnTo>
                <a:cubicBezTo>
                  <a:pt x="105475" y="0"/>
                  <a:pt x="66630" y="38844"/>
                  <a:pt x="66630" y="86478"/>
                </a:cubicBezTo>
                <a:lnTo>
                  <a:pt x="66630" y="373130"/>
                </a:lnTo>
                <a:lnTo>
                  <a:pt x="3969" y="490797"/>
                </a:lnTo>
                <a:cubicBezTo>
                  <a:pt x="1418" y="495617"/>
                  <a:pt x="0" y="501004"/>
                  <a:pt x="0" y="506391"/>
                </a:cubicBezTo>
                <a:lnTo>
                  <a:pt x="0" y="547504"/>
                </a:lnTo>
                <a:cubicBezTo>
                  <a:pt x="0" y="565933"/>
                  <a:pt x="14744" y="580677"/>
                  <a:pt x="33173" y="580677"/>
                </a:cubicBezTo>
                <a:lnTo>
                  <a:pt x="647308" y="580677"/>
                </a:lnTo>
                <a:cubicBezTo>
                  <a:pt x="665737" y="580677"/>
                  <a:pt x="680481" y="565933"/>
                  <a:pt x="680481" y="547504"/>
                </a:cubicBezTo>
                <a:lnTo>
                  <a:pt x="680481" y="506391"/>
                </a:lnTo>
                <a:cubicBezTo>
                  <a:pt x="680481" y="501004"/>
                  <a:pt x="679064" y="495617"/>
                  <a:pt x="676512" y="490797"/>
                </a:cubicBezTo>
                <a:close/>
                <a:moveTo>
                  <a:pt x="406871" y="481157"/>
                </a:moveTo>
                <a:lnTo>
                  <a:pt x="273894" y="481157"/>
                </a:lnTo>
                <a:cubicBezTo>
                  <a:pt x="255464" y="481157"/>
                  <a:pt x="240720" y="466413"/>
                  <a:pt x="240720" y="447983"/>
                </a:cubicBezTo>
                <a:cubicBezTo>
                  <a:pt x="240720" y="429554"/>
                  <a:pt x="255464" y="414810"/>
                  <a:pt x="273894" y="414810"/>
                </a:cubicBezTo>
                <a:lnTo>
                  <a:pt x="406871" y="414810"/>
                </a:lnTo>
                <a:cubicBezTo>
                  <a:pt x="425301" y="414810"/>
                  <a:pt x="440045" y="429554"/>
                  <a:pt x="440045" y="447983"/>
                </a:cubicBezTo>
                <a:cubicBezTo>
                  <a:pt x="440045" y="466413"/>
                  <a:pt x="425301" y="481157"/>
                  <a:pt x="406871" y="481157"/>
                </a:cubicBezTo>
                <a:close/>
                <a:moveTo>
                  <a:pt x="547787" y="348179"/>
                </a:moveTo>
                <a:lnTo>
                  <a:pt x="133261" y="348179"/>
                </a:lnTo>
                <a:lnTo>
                  <a:pt x="133261" y="86478"/>
                </a:lnTo>
                <a:cubicBezTo>
                  <a:pt x="133261" y="75420"/>
                  <a:pt x="142334" y="66630"/>
                  <a:pt x="153108" y="66630"/>
                </a:cubicBezTo>
                <a:lnTo>
                  <a:pt x="527940" y="66630"/>
                </a:lnTo>
                <a:cubicBezTo>
                  <a:pt x="538998" y="66630"/>
                  <a:pt x="547787" y="75703"/>
                  <a:pt x="547787" y="86478"/>
                </a:cubicBezTo>
                <a:lnTo>
                  <a:pt x="547787" y="348179"/>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Arial"/>
              <a:ea typeface="Arial"/>
              <a:cs typeface="Arial"/>
              <a:sym typeface="Arial"/>
            </a:endParaRPr>
          </a:p>
        </p:txBody>
      </p:sp>
      <p:grpSp>
        <p:nvGrpSpPr>
          <p:cNvPr id="178" name="Google Shape;178;p28">
            <a:extLst>
              <a:ext uri="{FF2B5EF4-FFF2-40B4-BE49-F238E27FC236}">
                <a16:creationId xmlns:a16="http://schemas.microsoft.com/office/drawing/2014/main" id="{8DBEA984-DB1D-984C-4449-A93590A351E7}"/>
              </a:ext>
            </a:extLst>
          </p:cNvPr>
          <p:cNvGrpSpPr/>
          <p:nvPr/>
        </p:nvGrpSpPr>
        <p:grpSpPr>
          <a:xfrm>
            <a:off x="311122" y="1274763"/>
            <a:ext cx="229442" cy="241571"/>
            <a:chOff x="2605901" y="2903117"/>
            <a:chExt cx="241571" cy="241571"/>
          </a:xfrm>
        </p:grpSpPr>
        <p:sp>
          <p:nvSpPr>
            <p:cNvPr id="179" name="Google Shape;179;p28">
              <a:extLst>
                <a:ext uri="{FF2B5EF4-FFF2-40B4-BE49-F238E27FC236}">
                  <a16:creationId xmlns:a16="http://schemas.microsoft.com/office/drawing/2014/main" id="{3AE434F6-72C0-A7A0-79A6-AD8495AD4B4D}"/>
                </a:ext>
              </a:extLst>
            </p:cNvPr>
            <p:cNvSpPr/>
            <p:nvPr/>
          </p:nvSpPr>
          <p:spPr>
            <a:xfrm>
              <a:off x="2696488" y="2998051"/>
              <a:ext cx="47106" cy="95219"/>
            </a:xfrm>
            <a:custGeom>
              <a:avLst/>
              <a:gdLst/>
              <a:ahLst/>
              <a:cxnLst/>
              <a:rect l="l" t="t" r="r" b="b"/>
              <a:pathLst>
                <a:path w="132693" h="268222" extrusionOk="0">
                  <a:moveTo>
                    <a:pt x="99520" y="268223"/>
                  </a:moveTo>
                  <a:cubicBezTo>
                    <a:pt x="81091" y="268223"/>
                    <a:pt x="66347" y="253479"/>
                    <a:pt x="66347" y="235050"/>
                  </a:cubicBezTo>
                  <a:lnTo>
                    <a:pt x="66347" y="66347"/>
                  </a:lnTo>
                  <a:lnTo>
                    <a:pt x="33173" y="66347"/>
                  </a:lnTo>
                  <a:cubicBezTo>
                    <a:pt x="14744" y="66347"/>
                    <a:pt x="0" y="51603"/>
                    <a:pt x="0" y="33173"/>
                  </a:cubicBezTo>
                  <a:cubicBezTo>
                    <a:pt x="0" y="14744"/>
                    <a:pt x="14744" y="0"/>
                    <a:pt x="33173" y="0"/>
                  </a:cubicBezTo>
                  <a:lnTo>
                    <a:pt x="99520" y="0"/>
                  </a:lnTo>
                  <a:cubicBezTo>
                    <a:pt x="117950" y="0"/>
                    <a:pt x="132694" y="14744"/>
                    <a:pt x="132694" y="33173"/>
                  </a:cubicBezTo>
                  <a:lnTo>
                    <a:pt x="132694" y="235050"/>
                  </a:lnTo>
                  <a:cubicBezTo>
                    <a:pt x="132694" y="253479"/>
                    <a:pt x="117950" y="268223"/>
                    <a:pt x="99520" y="26822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Arial"/>
                <a:ea typeface="Arial"/>
                <a:cs typeface="Arial"/>
                <a:sym typeface="Arial"/>
              </a:endParaRPr>
            </a:p>
          </p:txBody>
        </p:sp>
        <p:sp>
          <p:nvSpPr>
            <p:cNvPr id="180" name="Google Shape;180;p28">
              <a:extLst>
                <a:ext uri="{FF2B5EF4-FFF2-40B4-BE49-F238E27FC236}">
                  <a16:creationId xmlns:a16="http://schemas.microsoft.com/office/drawing/2014/main" id="{F6AA4645-3EB1-B1E6-4690-A688EC7D183E}"/>
                </a:ext>
              </a:extLst>
            </p:cNvPr>
            <p:cNvSpPr/>
            <p:nvPr/>
          </p:nvSpPr>
          <p:spPr>
            <a:xfrm>
              <a:off x="2712967" y="2955285"/>
              <a:ext cx="28384" cy="28384"/>
            </a:xfrm>
            <a:custGeom>
              <a:avLst/>
              <a:gdLst/>
              <a:ahLst/>
              <a:cxnLst/>
              <a:rect l="l" t="t" r="r" b="b"/>
              <a:pathLst>
                <a:path w="79956" h="79956" extrusionOk="0">
                  <a:moveTo>
                    <a:pt x="0" y="39978"/>
                  </a:moveTo>
                  <a:cubicBezTo>
                    <a:pt x="0" y="62094"/>
                    <a:pt x="17863" y="79957"/>
                    <a:pt x="39978" y="79957"/>
                  </a:cubicBezTo>
                  <a:cubicBezTo>
                    <a:pt x="62094" y="79957"/>
                    <a:pt x="79957" y="62094"/>
                    <a:pt x="79957" y="39978"/>
                  </a:cubicBezTo>
                  <a:cubicBezTo>
                    <a:pt x="79957" y="17863"/>
                    <a:pt x="62094" y="0"/>
                    <a:pt x="39978" y="0"/>
                  </a:cubicBezTo>
                  <a:cubicBezTo>
                    <a:pt x="17863" y="0"/>
                    <a:pt x="0" y="17863"/>
                    <a:pt x="0" y="3997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Arial"/>
                <a:ea typeface="Arial"/>
                <a:cs typeface="Arial"/>
                <a:sym typeface="Arial"/>
              </a:endParaRPr>
            </a:p>
          </p:txBody>
        </p:sp>
        <p:sp>
          <p:nvSpPr>
            <p:cNvPr id="181" name="Google Shape;181;p28">
              <a:extLst>
                <a:ext uri="{FF2B5EF4-FFF2-40B4-BE49-F238E27FC236}">
                  <a16:creationId xmlns:a16="http://schemas.microsoft.com/office/drawing/2014/main" id="{CB297DB5-0B57-B438-6E45-F2C779E6FA38}"/>
                </a:ext>
              </a:extLst>
            </p:cNvPr>
            <p:cNvSpPr/>
            <p:nvPr/>
          </p:nvSpPr>
          <p:spPr>
            <a:xfrm>
              <a:off x="2605901" y="2903117"/>
              <a:ext cx="241571" cy="241571"/>
            </a:xfrm>
            <a:custGeom>
              <a:avLst/>
              <a:gdLst/>
              <a:ahLst/>
              <a:cxnLst/>
              <a:rect l="l" t="t" r="r" b="b"/>
              <a:pathLst>
                <a:path w="680481" h="680481" extrusionOk="0">
                  <a:moveTo>
                    <a:pt x="99520" y="580961"/>
                  </a:moveTo>
                  <a:cubicBezTo>
                    <a:pt x="163883" y="645323"/>
                    <a:pt x="249226" y="680481"/>
                    <a:pt x="340241" y="680481"/>
                  </a:cubicBezTo>
                  <a:cubicBezTo>
                    <a:pt x="431255" y="680481"/>
                    <a:pt x="516599" y="645040"/>
                    <a:pt x="580961" y="580961"/>
                  </a:cubicBezTo>
                  <a:cubicBezTo>
                    <a:pt x="645323" y="516882"/>
                    <a:pt x="680481" y="431255"/>
                    <a:pt x="680481" y="340241"/>
                  </a:cubicBezTo>
                  <a:cubicBezTo>
                    <a:pt x="680481" y="249226"/>
                    <a:pt x="645039" y="163883"/>
                    <a:pt x="580961" y="99520"/>
                  </a:cubicBezTo>
                  <a:cubicBezTo>
                    <a:pt x="516599" y="35158"/>
                    <a:pt x="431255" y="0"/>
                    <a:pt x="340241" y="0"/>
                  </a:cubicBezTo>
                  <a:cubicBezTo>
                    <a:pt x="249226" y="0"/>
                    <a:pt x="163883" y="35442"/>
                    <a:pt x="99520" y="99520"/>
                  </a:cubicBezTo>
                  <a:cubicBezTo>
                    <a:pt x="35158" y="163883"/>
                    <a:pt x="0" y="249226"/>
                    <a:pt x="0" y="340241"/>
                  </a:cubicBezTo>
                  <a:cubicBezTo>
                    <a:pt x="0" y="431255"/>
                    <a:pt x="35442" y="516599"/>
                    <a:pt x="99520" y="580961"/>
                  </a:cubicBezTo>
                  <a:close/>
                  <a:moveTo>
                    <a:pt x="66347" y="340524"/>
                  </a:moveTo>
                  <a:cubicBezTo>
                    <a:pt x="66347" y="189684"/>
                    <a:pt x="189117" y="66631"/>
                    <a:pt x="340241" y="66631"/>
                  </a:cubicBezTo>
                  <a:cubicBezTo>
                    <a:pt x="491364" y="66631"/>
                    <a:pt x="614134" y="189401"/>
                    <a:pt x="614134" y="340524"/>
                  </a:cubicBezTo>
                  <a:cubicBezTo>
                    <a:pt x="614134" y="491648"/>
                    <a:pt x="491364" y="614418"/>
                    <a:pt x="340241" y="614418"/>
                  </a:cubicBezTo>
                  <a:cubicBezTo>
                    <a:pt x="189117" y="614418"/>
                    <a:pt x="66347" y="491648"/>
                    <a:pt x="66347" y="34052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Arial"/>
                <a:ea typeface="Arial"/>
                <a:cs typeface="Arial"/>
                <a:sym typeface="Arial"/>
              </a:endParaRPr>
            </a:p>
          </p:txBody>
        </p:sp>
      </p:grpSp>
      <p:grpSp>
        <p:nvGrpSpPr>
          <p:cNvPr id="182" name="Google Shape;182;p28">
            <a:extLst>
              <a:ext uri="{FF2B5EF4-FFF2-40B4-BE49-F238E27FC236}">
                <a16:creationId xmlns:a16="http://schemas.microsoft.com/office/drawing/2014/main" id="{2FC26FED-FC91-6008-D6BB-4EF5F404CBC3}"/>
              </a:ext>
            </a:extLst>
          </p:cNvPr>
          <p:cNvGrpSpPr/>
          <p:nvPr/>
        </p:nvGrpSpPr>
        <p:grpSpPr>
          <a:xfrm>
            <a:off x="1323977" y="4389630"/>
            <a:ext cx="241240" cy="241096"/>
            <a:chOff x="3049130" y="3364261"/>
            <a:chExt cx="241240" cy="241096"/>
          </a:xfrm>
        </p:grpSpPr>
        <p:sp>
          <p:nvSpPr>
            <p:cNvPr id="183" name="Google Shape;183;p28">
              <a:extLst>
                <a:ext uri="{FF2B5EF4-FFF2-40B4-BE49-F238E27FC236}">
                  <a16:creationId xmlns:a16="http://schemas.microsoft.com/office/drawing/2014/main" id="{CEB11FFB-EE72-EB8F-DA92-72808CC1AE36}"/>
                </a:ext>
              </a:extLst>
            </p:cNvPr>
            <p:cNvSpPr/>
            <p:nvPr/>
          </p:nvSpPr>
          <p:spPr>
            <a:xfrm>
              <a:off x="3093918" y="3364261"/>
              <a:ext cx="196452" cy="196452"/>
            </a:xfrm>
            <a:custGeom>
              <a:avLst/>
              <a:gdLst/>
              <a:ahLst/>
              <a:cxnLst/>
              <a:rect l="l" t="t" r="r" b="b"/>
              <a:pathLst>
                <a:path w="553387" h="553387" extrusionOk="0">
                  <a:moveTo>
                    <a:pt x="133544" y="553387"/>
                  </a:moveTo>
                  <a:lnTo>
                    <a:pt x="34875" y="553387"/>
                  </a:lnTo>
                  <a:cubicBezTo>
                    <a:pt x="15594" y="553387"/>
                    <a:pt x="0" y="537793"/>
                    <a:pt x="0" y="518512"/>
                  </a:cubicBezTo>
                  <a:lnTo>
                    <a:pt x="0" y="419843"/>
                  </a:lnTo>
                  <a:cubicBezTo>
                    <a:pt x="0" y="410486"/>
                    <a:pt x="3686" y="401697"/>
                    <a:pt x="10207" y="395175"/>
                  </a:cubicBezTo>
                  <a:lnTo>
                    <a:pt x="378801" y="26581"/>
                  </a:lnTo>
                  <a:cubicBezTo>
                    <a:pt x="414243" y="-8860"/>
                    <a:pt x="471517" y="-8860"/>
                    <a:pt x="506959" y="26581"/>
                  </a:cubicBezTo>
                  <a:lnTo>
                    <a:pt x="526806" y="46429"/>
                  </a:lnTo>
                  <a:cubicBezTo>
                    <a:pt x="562248" y="81871"/>
                    <a:pt x="562248" y="139144"/>
                    <a:pt x="526806" y="174586"/>
                  </a:cubicBezTo>
                  <a:lnTo>
                    <a:pt x="158212" y="543180"/>
                  </a:lnTo>
                  <a:cubicBezTo>
                    <a:pt x="151691" y="549701"/>
                    <a:pt x="142901" y="553387"/>
                    <a:pt x="133544" y="553387"/>
                  </a:cubicBezTo>
                  <a:close/>
                  <a:moveTo>
                    <a:pt x="69749" y="483638"/>
                  </a:moveTo>
                  <a:lnTo>
                    <a:pt x="119084" y="483638"/>
                  </a:lnTo>
                  <a:lnTo>
                    <a:pt x="477471" y="125251"/>
                  </a:lnTo>
                  <a:cubicBezTo>
                    <a:pt x="485693" y="117029"/>
                    <a:pt x="485693" y="103703"/>
                    <a:pt x="477471" y="95764"/>
                  </a:cubicBezTo>
                  <a:lnTo>
                    <a:pt x="457624" y="75916"/>
                  </a:lnTo>
                  <a:cubicBezTo>
                    <a:pt x="449401" y="67694"/>
                    <a:pt x="436075" y="67694"/>
                    <a:pt x="428136" y="75916"/>
                  </a:cubicBezTo>
                  <a:lnTo>
                    <a:pt x="69749" y="434303"/>
                  </a:lnTo>
                  <a:lnTo>
                    <a:pt x="69749" y="483638"/>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Arial"/>
                <a:ea typeface="Arial"/>
                <a:cs typeface="Arial"/>
                <a:sym typeface="Arial"/>
              </a:endParaRPr>
            </a:p>
          </p:txBody>
        </p:sp>
        <p:sp>
          <p:nvSpPr>
            <p:cNvPr id="184" name="Google Shape;184;p28">
              <a:extLst>
                <a:ext uri="{FF2B5EF4-FFF2-40B4-BE49-F238E27FC236}">
                  <a16:creationId xmlns:a16="http://schemas.microsoft.com/office/drawing/2014/main" id="{8BC02BC0-7D51-92B2-74E3-6AC1512DE848}"/>
                </a:ext>
              </a:extLst>
            </p:cNvPr>
            <p:cNvSpPr/>
            <p:nvPr/>
          </p:nvSpPr>
          <p:spPr>
            <a:xfrm>
              <a:off x="3049130" y="3376570"/>
              <a:ext cx="228788" cy="228788"/>
            </a:xfrm>
            <a:custGeom>
              <a:avLst/>
              <a:gdLst/>
              <a:ahLst/>
              <a:cxnLst/>
              <a:rect l="l" t="t" r="r" b="b"/>
              <a:pathLst>
                <a:path w="644472" h="644472" extrusionOk="0">
                  <a:moveTo>
                    <a:pt x="574723" y="553742"/>
                  </a:moveTo>
                  <a:lnTo>
                    <a:pt x="574723" y="296577"/>
                  </a:lnTo>
                  <a:lnTo>
                    <a:pt x="644472" y="226827"/>
                  </a:lnTo>
                  <a:lnTo>
                    <a:pt x="644472" y="553742"/>
                  </a:lnTo>
                  <a:cubicBezTo>
                    <a:pt x="644472" y="603927"/>
                    <a:pt x="603927" y="644472"/>
                    <a:pt x="553742" y="644472"/>
                  </a:cubicBezTo>
                  <a:lnTo>
                    <a:pt x="90731" y="644472"/>
                  </a:lnTo>
                  <a:cubicBezTo>
                    <a:pt x="40545" y="644472"/>
                    <a:pt x="0" y="603927"/>
                    <a:pt x="0" y="553742"/>
                  </a:cubicBezTo>
                  <a:lnTo>
                    <a:pt x="0" y="90731"/>
                  </a:lnTo>
                  <a:cubicBezTo>
                    <a:pt x="0" y="40545"/>
                    <a:pt x="40545" y="0"/>
                    <a:pt x="90731" y="0"/>
                  </a:cubicBezTo>
                  <a:lnTo>
                    <a:pt x="417645" y="0"/>
                  </a:lnTo>
                  <a:lnTo>
                    <a:pt x="347896" y="69750"/>
                  </a:lnTo>
                  <a:lnTo>
                    <a:pt x="90731" y="69750"/>
                  </a:lnTo>
                  <a:cubicBezTo>
                    <a:pt x="79106" y="69750"/>
                    <a:pt x="69749" y="79106"/>
                    <a:pt x="69749" y="90731"/>
                  </a:cubicBezTo>
                  <a:lnTo>
                    <a:pt x="69749" y="553742"/>
                  </a:lnTo>
                  <a:cubicBezTo>
                    <a:pt x="69749" y="565367"/>
                    <a:pt x="79106" y="574723"/>
                    <a:pt x="90731" y="574723"/>
                  </a:cubicBezTo>
                  <a:lnTo>
                    <a:pt x="553742" y="574723"/>
                  </a:lnTo>
                  <a:cubicBezTo>
                    <a:pt x="565366" y="574723"/>
                    <a:pt x="574723" y="565367"/>
                    <a:pt x="574723" y="55374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Arial"/>
                <a:ea typeface="Arial"/>
                <a:cs typeface="Arial"/>
                <a:sym typeface="Arial"/>
              </a:endParaRPr>
            </a:p>
          </p:txBody>
        </p:sp>
      </p:grpSp>
      <p:sp>
        <p:nvSpPr>
          <p:cNvPr id="190" name="Google Shape;190;p28">
            <a:extLst>
              <a:ext uri="{FF2B5EF4-FFF2-40B4-BE49-F238E27FC236}">
                <a16:creationId xmlns:a16="http://schemas.microsoft.com/office/drawing/2014/main" id="{26E515FB-24C0-94A3-9DE0-E30F46C45CE8}"/>
              </a:ext>
            </a:extLst>
          </p:cNvPr>
          <p:cNvSpPr/>
          <p:nvPr/>
        </p:nvSpPr>
        <p:spPr>
          <a:xfrm>
            <a:off x="1324712" y="2976945"/>
            <a:ext cx="228895" cy="222245"/>
          </a:xfrm>
          <a:custGeom>
            <a:avLst/>
            <a:gdLst/>
            <a:ahLst/>
            <a:cxnLst/>
            <a:rect l="l" t="t" r="r" b="b"/>
            <a:pathLst>
              <a:path w="644775" h="626042" extrusionOk="0">
                <a:moveTo>
                  <a:pt x="425301" y="280415"/>
                </a:moveTo>
                <a:lnTo>
                  <a:pt x="552891" y="280415"/>
                </a:lnTo>
                <a:cubicBezTo>
                  <a:pt x="593153" y="280415"/>
                  <a:pt x="626043" y="247525"/>
                  <a:pt x="626043" y="207263"/>
                </a:cubicBezTo>
                <a:lnTo>
                  <a:pt x="626043" y="79673"/>
                </a:lnTo>
                <a:cubicBezTo>
                  <a:pt x="626043" y="39411"/>
                  <a:pt x="593153" y="6521"/>
                  <a:pt x="552891" y="6521"/>
                </a:cubicBezTo>
                <a:lnTo>
                  <a:pt x="425301" y="6521"/>
                </a:lnTo>
                <a:cubicBezTo>
                  <a:pt x="385039" y="6521"/>
                  <a:pt x="352149" y="39411"/>
                  <a:pt x="352149" y="79673"/>
                </a:cubicBezTo>
                <a:lnTo>
                  <a:pt x="352149" y="207263"/>
                </a:lnTo>
                <a:cubicBezTo>
                  <a:pt x="352149" y="247525"/>
                  <a:pt x="385039" y="280415"/>
                  <a:pt x="425301" y="280415"/>
                </a:cubicBezTo>
                <a:close/>
                <a:moveTo>
                  <a:pt x="418779" y="79673"/>
                </a:moveTo>
                <a:cubicBezTo>
                  <a:pt x="418779" y="75987"/>
                  <a:pt x="421898" y="73152"/>
                  <a:pt x="425301" y="73152"/>
                </a:cubicBezTo>
                <a:lnTo>
                  <a:pt x="552891" y="73152"/>
                </a:lnTo>
                <a:cubicBezTo>
                  <a:pt x="556577" y="73152"/>
                  <a:pt x="559412" y="76271"/>
                  <a:pt x="559412" y="79673"/>
                </a:cubicBezTo>
                <a:lnTo>
                  <a:pt x="559412" y="207263"/>
                </a:lnTo>
                <a:cubicBezTo>
                  <a:pt x="559412" y="210949"/>
                  <a:pt x="556293" y="213784"/>
                  <a:pt x="552891" y="213784"/>
                </a:cubicBezTo>
                <a:lnTo>
                  <a:pt x="425301" y="213784"/>
                </a:lnTo>
                <a:cubicBezTo>
                  <a:pt x="421615" y="213784"/>
                  <a:pt x="418779" y="210666"/>
                  <a:pt x="418779" y="207263"/>
                </a:cubicBezTo>
                <a:lnTo>
                  <a:pt x="418779" y="79673"/>
                </a:lnTo>
                <a:close/>
                <a:moveTo>
                  <a:pt x="204711" y="352149"/>
                </a:moveTo>
                <a:lnTo>
                  <a:pt x="77121" y="352149"/>
                </a:lnTo>
                <a:cubicBezTo>
                  <a:pt x="36859" y="352149"/>
                  <a:pt x="3969" y="385039"/>
                  <a:pt x="3969" y="425301"/>
                </a:cubicBezTo>
                <a:lnTo>
                  <a:pt x="3969" y="552891"/>
                </a:lnTo>
                <a:cubicBezTo>
                  <a:pt x="3969" y="593153"/>
                  <a:pt x="36859" y="626043"/>
                  <a:pt x="77121" y="626043"/>
                </a:cubicBezTo>
                <a:lnTo>
                  <a:pt x="204711" y="626043"/>
                </a:lnTo>
                <a:cubicBezTo>
                  <a:pt x="244973" y="626043"/>
                  <a:pt x="277863" y="593153"/>
                  <a:pt x="277863" y="552891"/>
                </a:cubicBezTo>
                <a:lnTo>
                  <a:pt x="277863" y="425301"/>
                </a:lnTo>
                <a:cubicBezTo>
                  <a:pt x="277863" y="385039"/>
                  <a:pt x="244973" y="352149"/>
                  <a:pt x="204711" y="352149"/>
                </a:cubicBezTo>
                <a:close/>
                <a:moveTo>
                  <a:pt x="211516" y="552891"/>
                </a:moveTo>
                <a:cubicBezTo>
                  <a:pt x="211516" y="556577"/>
                  <a:pt x="208681" y="559412"/>
                  <a:pt x="204995" y="559412"/>
                </a:cubicBezTo>
                <a:lnTo>
                  <a:pt x="77405" y="559412"/>
                </a:lnTo>
                <a:cubicBezTo>
                  <a:pt x="73719" y="559412"/>
                  <a:pt x="70883" y="556577"/>
                  <a:pt x="70883" y="552891"/>
                </a:cubicBezTo>
                <a:lnTo>
                  <a:pt x="70883" y="425301"/>
                </a:lnTo>
                <a:cubicBezTo>
                  <a:pt x="70883" y="421615"/>
                  <a:pt x="74002" y="418779"/>
                  <a:pt x="77405" y="418779"/>
                </a:cubicBezTo>
                <a:lnTo>
                  <a:pt x="204995" y="418779"/>
                </a:lnTo>
                <a:cubicBezTo>
                  <a:pt x="208681" y="418779"/>
                  <a:pt x="211516" y="421898"/>
                  <a:pt x="211516" y="425301"/>
                </a:cubicBezTo>
                <a:lnTo>
                  <a:pt x="211516" y="552891"/>
                </a:lnTo>
                <a:close/>
                <a:moveTo>
                  <a:pt x="143468" y="0"/>
                </a:moveTo>
                <a:cubicBezTo>
                  <a:pt x="64362" y="0"/>
                  <a:pt x="0" y="64362"/>
                  <a:pt x="0" y="143468"/>
                </a:cubicBezTo>
                <a:cubicBezTo>
                  <a:pt x="0" y="222574"/>
                  <a:pt x="64362" y="286936"/>
                  <a:pt x="143468" y="286936"/>
                </a:cubicBezTo>
                <a:cubicBezTo>
                  <a:pt x="222574" y="286936"/>
                  <a:pt x="286936" y="222574"/>
                  <a:pt x="286936" y="143468"/>
                </a:cubicBezTo>
                <a:cubicBezTo>
                  <a:pt x="286936" y="64362"/>
                  <a:pt x="222574" y="0"/>
                  <a:pt x="143468" y="0"/>
                </a:cubicBezTo>
                <a:close/>
                <a:moveTo>
                  <a:pt x="143468" y="220589"/>
                </a:moveTo>
                <a:cubicBezTo>
                  <a:pt x="100938" y="220589"/>
                  <a:pt x="66347" y="185998"/>
                  <a:pt x="66347" y="143468"/>
                </a:cubicBezTo>
                <a:cubicBezTo>
                  <a:pt x="66347" y="100938"/>
                  <a:pt x="100938" y="66347"/>
                  <a:pt x="143468" y="66347"/>
                </a:cubicBezTo>
                <a:cubicBezTo>
                  <a:pt x="185998" y="66347"/>
                  <a:pt x="220589" y="100938"/>
                  <a:pt x="220589" y="143468"/>
                </a:cubicBezTo>
                <a:cubicBezTo>
                  <a:pt x="220589" y="185998"/>
                  <a:pt x="185998" y="220589"/>
                  <a:pt x="143468" y="220589"/>
                </a:cubicBezTo>
                <a:close/>
                <a:moveTo>
                  <a:pt x="634265" y="518583"/>
                </a:moveTo>
                <a:lnTo>
                  <a:pt x="544952" y="374548"/>
                </a:lnTo>
                <a:cubicBezTo>
                  <a:pt x="532477" y="354701"/>
                  <a:pt x="511211" y="342792"/>
                  <a:pt x="487678" y="342792"/>
                </a:cubicBezTo>
                <a:cubicBezTo>
                  <a:pt x="464145" y="342792"/>
                  <a:pt x="442880" y="354701"/>
                  <a:pt x="430404" y="374548"/>
                </a:cubicBezTo>
                <a:lnTo>
                  <a:pt x="341091" y="518583"/>
                </a:lnTo>
                <a:cubicBezTo>
                  <a:pt x="328048" y="539565"/>
                  <a:pt x="327481" y="565650"/>
                  <a:pt x="339390" y="587199"/>
                </a:cubicBezTo>
                <a:cubicBezTo>
                  <a:pt x="351298" y="608464"/>
                  <a:pt x="373697" y="621790"/>
                  <a:pt x="398365" y="621790"/>
                </a:cubicBezTo>
                <a:lnTo>
                  <a:pt x="577275" y="621790"/>
                </a:lnTo>
                <a:cubicBezTo>
                  <a:pt x="601659" y="621790"/>
                  <a:pt x="624341" y="608464"/>
                  <a:pt x="636250" y="587199"/>
                </a:cubicBezTo>
                <a:cubicBezTo>
                  <a:pt x="648158" y="565650"/>
                  <a:pt x="647591" y="539281"/>
                  <a:pt x="634548" y="518583"/>
                </a:cubicBezTo>
                <a:close/>
                <a:moveTo>
                  <a:pt x="577558" y="555443"/>
                </a:moveTo>
                <a:cubicBezTo>
                  <a:pt x="577558" y="555443"/>
                  <a:pt x="577558" y="555443"/>
                  <a:pt x="577275" y="555443"/>
                </a:cubicBezTo>
                <a:lnTo>
                  <a:pt x="398081" y="555443"/>
                </a:lnTo>
                <a:cubicBezTo>
                  <a:pt x="398081" y="555443"/>
                  <a:pt x="397798" y="553742"/>
                  <a:pt x="397798" y="553742"/>
                </a:cubicBezTo>
                <a:lnTo>
                  <a:pt x="487111" y="409706"/>
                </a:lnTo>
                <a:lnTo>
                  <a:pt x="488529" y="409706"/>
                </a:lnTo>
                <a:lnTo>
                  <a:pt x="577842" y="553742"/>
                </a:lnTo>
                <a:lnTo>
                  <a:pt x="577842" y="555443"/>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Arial"/>
              <a:ea typeface="Arial"/>
              <a:cs typeface="Arial"/>
              <a:sym typeface="Arial"/>
            </a:endParaRPr>
          </a:p>
        </p:txBody>
      </p:sp>
      <p:sp>
        <p:nvSpPr>
          <p:cNvPr id="2" name="Google Shape;156;p28">
            <a:extLst>
              <a:ext uri="{FF2B5EF4-FFF2-40B4-BE49-F238E27FC236}">
                <a16:creationId xmlns:a16="http://schemas.microsoft.com/office/drawing/2014/main" id="{801004B5-3174-FB94-508B-52D73DD072C4}"/>
              </a:ext>
            </a:extLst>
          </p:cNvPr>
          <p:cNvSpPr/>
          <p:nvPr/>
        </p:nvSpPr>
        <p:spPr>
          <a:xfrm>
            <a:off x="643280" y="1170486"/>
            <a:ext cx="8207418" cy="450127"/>
          </a:xfrm>
          <a:prstGeom prst="rect">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endParaRPr sz="1100" b="1" u="sng" dirty="0">
              <a:solidFill>
                <a:schemeClr val="dk1"/>
              </a:solidFill>
              <a:latin typeface="Inter"/>
              <a:ea typeface="Inter"/>
              <a:cs typeface="Inter"/>
              <a:sym typeface="Inter"/>
            </a:endParaRPr>
          </a:p>
        </p:txBody>
      </p:sp>
      <p:sp>
        <p:nvSpPr>
          <p:cNvPr id="5" name="TextBox 4">
            <a:extLst>
              <a:ext uri="{FF2B5EF4-FFF2-40B4-BE49-F238E27FC236}">
                <a16:creationId xmlns:a16="http://schemas.microsoft.com/office/drawing/2014/main" id="{CDD38CAD-6B78-9038-E116-290D5FAAD40F}"/>
              </a:ext>
            </a:extLst>
          </p:cNvPr>
          <p:cNvSpPr txBox="1"/>
          <p:nvPr/>
        </p:nvSpPr>
        <p:spPr>
          <a:xfrm>
            <a:off x="733832" y="1198308"/>
            <a:ext cx="8116866" cy="400110"/>
          </a:xfrm>
          <a:prstGeom prst="rect">
            <a:avLst/>
          </a:prstGeom>
          <a:noFill/>
        </p:spPr>
        <p:txBody>
          <a:bodyPr wrap="square">
            <a:spAutoFit/>
          </a:bodyPr>
          <a:lstStyle/>
          <a:p>
            <a:r>
              <a:rPr lang="en-US" sz="2000" dirty="0">
                <a:solidFill>
                  <a:schemeClr val="dk1"/>
                </a:solidFill>
                <a:latin typeface="Inter"/>
                <a:ea typeface="Inter"/>
                <a:sym typeface="Inter"/>
              </a:rPr>
              <a:t>Financial strain = mismatch between rising costs and static income</a:t>
            </a:r>
            <a:endParaRPr lang="en-GB" sz="2000" dirty="0">
              <a:solidFill>
                <a:schemeClr val="dk1"/>
              </a:solidFill>
              <a:latin typeface="Inter"/>
              <a:ea typeface="Inter"/>
              <a:sym typeface="Inter"/>
            </a:endParaRPr>
          </a:p>
        </p:txBody>
      </p:sp>
      <p:sp>
        <p:nvSpPr>
          <p:cNvPr id="10" name="TextBox 9">
            <a:extLst>
              <a:ext uri="{FF2B5EF4-FFF2-40B4-BE49-F238E27FC236}">
                <a16:creationId xmlns:a16="http://schemas.microsoft.com/office/drawing/2014/main" id="{6207A2C2-237A-FF68-567F-3606ABB099BE}"/>
              </a:ext>
            </a:extLst>
          </p:cNvPr>
          <p:cNvSpPr txBox="1"/>
          <p:nvPr/>
        </p:nvSpPr>
        <p:spPr>
          <a:xfrm>
            <a:off x="1838014" y="2182492"/>
            <a:ext cx="8418790" cy="400110"/>
          </a:xfrm>
          <a:prstGeom prst="rect">
            <a:avLst/>
          </a:prstGeom>
          <a:noFill/>
        </p:spPr>
        <p:txBody>
          <a:bodyPr wrap="square">
            <a:spAutoFit/>
          </a:bodyPr>
          <a:lstStyle/>
          <a:p>
            <a:r>
              <a:rPr lang="en-US" sz="2000" dirty="0">
                <a:solidFill>
                  <a:schemeClr val="dk1"/>
                </a:solidFill>
                <a:latin typeface="Inter"/>
                <a:ea typeface="Inter"/>
                <a:sym typeface="Inter"/>
              </a:rPr>
              <a:t>Labour and asset intensity drive exposure</a:t>
            </a:r>
            <a:endParaRPr lang="en-GB" sz="2000" dirty="0">
              <a:solidFill>
                <a:schemeClr val="dk1"/>
              </a:solidFill>
              <a:latin typeface="Inter"/>
              <a:ea typeface="Inter"/>
              <a:sym typeface="Inter"/>
            </a:endParaRPr>
          </a:p>
        </p:txBody>
      </p:sp>
      <p:sp>
        <p:nvSpPr>
          <p:cNvPr id="11" name="TextBox 10">
            <a:extLst>
              <a:ext uri="{FF2B5EF4-FFF2-40B4-BE49-F238E27FC236}">
                <a16:creationId xmlns:a16="http://schemas.microsoft.com/office/drawing/2014/main" id="{1770CCC2-05F2-21A7-B70C-CDF3DC74CDA8}"/>
              </a:ext>
            </a:extLst>
          </p:cNvPr>
          <p:cNvSpPr txBox="1"/>
          <p:nvPr/>
        </p:nvSpPr>
        <p:spPr>
          <a:xfrm>
            <a:off x="1838014" y="2888864"/>
            <a:ext cx="7435379" cy="400110"/>
          </a:xfrm>
          <a:prstGeom prst="rect">
            <a:avLst/>
          </a:prstGeom>
          <a:noFill/>
        </p:spPr>
        <p:txBody>
          <a:bodyPr wrap="square">
            <a:spAutoFit/>
          </a:bodyPr>
          <a:lstStyle/>
          <a:p>
            <a:r>
              <a:rPr lang="en-US" sz="2000" b="1" dirty="0">
                <a:solidFill>
                  <a:schemeClr val="dk1"/>
                </a:solidFill>
                <a:latin typeface="Inter"/>
                <a:ea typeface="Inter"/>
                <a:sym typeface="Inter"/>
              </a:rPr>
              <a:t>Structural factors</a:t>
            </a:r>
            <a:r>
              <a:rPr lang="en-US" sz="2000" dirty="0">
                <a:solidFill>
                  <a:schemeClr val="dk1"/>
                </a:solidFill>
                <a:latin typeface="Inter"/>
                <a:ea typeface="Inter"/>
                <a:sym typeface="Inter"/>
              </a:rPr>
              <a:t>: cost rigidity, leverage, and liquidity</a:t>
            </a:r>
            <a:endParaRPr lang="en-GB" sz="2000" dirty="0">
              <a:solidFill>
                <a:schemeClr val="dk1"/>
              </a:solidFill>
              <a:latin typeface="Inter"/>
              <a:ea typeface="Inter"/>
              <a:sym typeface="Inter"/>
            </a:endParaRPr>
          </a:p>
        </p:txBody>
      </p:sp>
      <p:sp>
        <p:nvSpPr>
          <p:cNvPr id="12" name="TextBox 11">
            <a:extLst>
              <a:ext uri="{FF2B5EF4-FFF2-40B4-BE49-F238E27FC236}">
                <a16:creationId xmlns:a16="http://schemas.microsoft.com/office/drawing/2014/main" id="{48F9C6FD-1BE4-F7BA-C13B-D7C956A4FE92}"/>
              </a:ext>
            </a:extLst>
          </p:cNvPr>
          <p:cNvSpPr txBox="1"/>
          <p:nvPr/>
        </p:nvSpPr>
        <p:spPr>
          <a:xfrm>
            <a:off x="1813316" y="3570339"/>
            <a:ext cx="7658484" cy="400110"/>
          </a:xfrm>
          <a:prstGeom prst="rect">
            <a:avLst/>
          </a:prstGeom>
          <a:noFill/>
        </p:spPr>
        <p:txBody>
          <a:bodyPr wrap="square">
            <a:spAutoFit/>
          </a:bodyPr>
          <a:lstStyle/>
          <a:p>
            <a:r>
              <a:rPr lang="en-US" sz="2000" dirty="0">
                <a:solidFill>
                  <a:schemeClr val="dk1"/>
                </a:solidFill>
                <a:latin typeface="Inter"/>
                <a:ea typeface="Inter"/>
                <a:sym typeface="Inter"/>
              </a:rPr>
              <a:t>Staffing shortages deepen cost cycles</a:t>
            </a:r>
            <a:endParaRPr lang="en-GB" sz="2000" dirty="0">
              <a:solidFill>
                <a:schemeClr val="dk1"/>
              </a:solidFill>
              <a:latin typeface="Inter"/>
              <a:ea typeface="Inter"/>
              <a:sym typeface="Inter"/>
            </a:endParaRPr>
          </a:p>
        </p:txBody>
      </p:sp>
      <p:sp>
        <p:nvSpPr>
          <p:cNvPr id="13" name="TextBox 12">
            <a:extLst>
              <a:ext uri="{FF2B5EF4-FFF2-40B4-BE49-F238E27FC236}">
                <a16:creationId xmlns:a16="http://schemas.microsoft.com/office/drawing/2014/main" id="{0F7D52AD-D089-B18F-4DFF-B39576C6C05C}"/>
              </a:ext>
            </a:extLst>
          </p:cNvPr>
          <p:cNvSpPr txBox="1"/>
          <p:nvPr/>
        </p:nvSpPr>
        <p:spPr>
          <a:xfrm>
            <a:off x="1838014" y="4328898"/>
            <a:ext cx="7768702" cy="400110"/>
          </a:xfrm>
          <a:prstGeom prst="rect">
            <a:avLst/>
          </a:prstGeom>
          <a:noFill/>
        </p:spPr>
        <p:txBody>
          <a:bodyPr wrap="square">
            <a:spAutoFit/>
          </a:bodyPr>
          <a:lstStyle/>
          <a:p>
            <a:r>
              <a:rPr lang="en-US" sz="2000" dirty="0">
                <a:solidFill>
                  <a:schemeClr val="dk1"/>
                </a:solidFill>
                <a:latin typeface="Inter"/>
                <a:ea typeface="Inter"/>
                <a:sym typeface="Inter"/>
              </a:rPr>
              <a:t>Efficiency projects need capital and expertise</a:t>
            </a:r>
            <a:endParaRPr lang="en-GB" sz="2000" dirty="0">
              <a:solidFill>
                <a:schemeClr val="dk1"/>
              </a:solidFill>
              <a:latin typeface="Inter"/>
              <a:ea typeface="Inter"/>
              <a:sym typeface="Inter"/>
            </a:endParaRPr>
          </a:p>
        </p:txBody>
      </p:sp>
      <p:sp>
        <p:nvSpPr>
          <p:cNvPr id="18" name="TextBox 17">
            <a:extLst>
              <a:ext uri="{FF2B5EF4-FFF2-40B4-BE49-F238E27FC236}">
                <a16:creationId xmlns:a16="http://schemas.microsoft.com/office/drawing/2014/main" id="{B6861D8A-779F-8365-F018-41CA29DB5103}"/>
              </a:ext>
            </a:extLst>
          </p:cNvPr>
          <p:cNvSpPr txBox="1"/>
          <p:nvPr/>
        </p:nvSpPr>
        <p:spPr>
          <a:xfrm>
            <a:off x="5469762" y="4842770"/>
            <a:ext cx="3674238" cy="230832"/>
          </a:xfrm>
          <a:prstGeom prst="rect">
            <a:avLst/>
          </a:prstGeom>
          <a:noFill/>
        </p:spPr>
        <p:txBody>
          <a:bodyPr wrap="square">
            <a:spAutoFit/>
          </a:bodyPr>
          <a:lstStyle/>
          <a:p>
            <a:r>
              <a:rPr lang="da-DK" sz="900" dirty="0">
                <a:solidFill>
                  <a:schemeClr val="dk1"/>
                </a:solidFill>
                <a:latin typeface="Inter"/>
                <a:ea typeface="Inter"/>
              </a:rPr>
              <a:t>(Chen, 2010; Singal, 2015; Baum et al., 2021; Salama et al., 2022)</a:t>
            </a:r>
          </a:p>
        </p:txBody>
      </p:sp>
    </p:spTree>
    <p:extLst>
      <p:ext uri="{BB962C8B-B14F-4D97-AF65-F5344CB8AC3E}">
        <p14:creationId xmlns:p14="http://schemas.microsoft.com/office/powerpoint/2010/main" val="7316447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15">
          <a:extLst>
            <a:ext uri="{FF2B5EF4-FFF2-40B4-BE49-F238E27FC236}">
              <a16:creationId xmlns:a16="http://schemas.microsoft.com/office/drawing/2014/main" id="{DAE751F6-7D21-72E9-A8ED-8C7EB2382710}"/>
            </a:ext>
          </a:extLst>
        </p:cNvPr>
        <p:cNvGrpSpPr/>
        <p:nvPr/>
      </p:nvGrpSpPr>
      <p:grpSpPr>
        <a:xfrm>
          <a:off x="0" y="0"/>
          <a:ext cx="0" cy="0"/>
          <a:chOff x="0" y="0"/>
          <a:chExt cx="0" cy="0"/>
        </a:xfrm>
      </p:grpSpPr>
      <p:sp>
        <p:nvSpPr>
          <p:cNvPr id="216" name="Google Shape;216;p30">
            <a:extLst>
              <a:ext uri="{FF2B5EF4-FFF2-40B4-BE49-F238E27FC236}">
                <a16:creationId xmlns:a16="http://schemas.microsoft.com/office/drawing/2014/main" id="{087037BF-9391-5C22-A758-CDAD584019A5}"/>
              </a:ext>
            </a:extLst>
          </p:cNvPr>
          <p:cNvSpPr txBox="1">
            <a:spLocks noGrp="1"/>
          </p:cNvSpPr>
          <p:nvPr>
            <p:ph type="title"/>
          </p:nvPr>
        </p:nvSpPr>
        <p:spPr>
          <a:xfrm>
            <a:off x="145871" y="315859"/>
            <a:ext cx="8596223" cy="1215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4000" dirty="0"/>
              <a:t>Tight Credit and Shifting Demand</a:t>
            </a:r>
            <a:endParaRPr sz="4000" dirty="0"/>
          </a:p>
        </p:txBody>
      </p:sp>
      <p:pic>
        <p:nvPicPr>
          <p:cNvPr id="217" name="Google Shape;217;p30">
            <a:extLst>
              <a:ext uri="{FF2B5EF4-FFF2-40B4-BE49-F238E27FC236}">
                <a16:creationId xmlns:a16="http://schemas.microsoft.com/office/drawing/2014/main" id="{AE2EBA3C-FC8E-0F76-3C35-CD415B009628}"/>
              </a:ext>
            </a:extLst>
          </p:cNvPr>
          <p:cNvPicPr preferRelativeResize="0">
            <a:picLocks noGrp="1"/>
          </p:cNvPicPr>
          <p:nvPr>
            <p:ph type="pic" idx="2"/>
          </p:nvPr>
        </p:nvPicPr>
        <p:blipFill rotWithShape="1">
          <a:blip r:embed="rId3"/>
          <a:srcRect l="15507" r="15507"/>
          <a:stretch/>
        </p:blipFill>
        <p:spPr>
          <a:xfrm>
            <a:off x="4700018" y="1161244"/>
            <a:ext cx="4215382" cy="3438146"/>
          </a:xfrm>
          <a:prstGeom prst="rect">
            <a:avLst/>
          </a:prstGeom>
        </p:spPr>
      </p:pic>
      <p:sp>
        <p:nvSpPr>
          <p:cNvPr id="218" name="Google Shape;218;p30">
            <a:extLst>
              <a:ext uri="{FF2B5EF4-FFF2-40B4-BE49-F238E27FC236}">
                <a16:creationId xmlns:a16="http://schemas.microsoft.com/office/drawing/2014/main" id="{BD12D332-D65A-F2F5-6E9C-FC17625E4B7F}"/>
              </a:ext>
            </a:extLst>
          </p:cNvPr>
          <p:cNvSpPr txBox="1">
            <a:spLocks noGrp="1"/>
          </p:cNvSpPr>
          <p:nvPr>
            <p:ph type="subTitle" idx="1"/>
          </p:nvPr>
        </p:nvSpPr>
        <p:spPr>
          <a:xfrm>
            <a:off x="307512" y="1413498"/>
            <a:ext cx="4219200" cy="1966200"/>
          </a:xfrm>
          <a:prstGeom prst="rect">
            <a:avLst/>
          </a:prstGeom>
        </p:spPr>
        <p:txBody>
          <a:bodyPr spcFirstLastPara="1" wrap="square" lIns="91425" tIns="91425" rIns="91425" bIns="91425" anchor="t" anchorCtr="0">
            <a:noAutofit/>
          </a:bodyPr>
          <a:lstStyle/>
          <a:p>
            <a:pPr marL="342900" indent="-342900"/>
            <a:r>
              <a:rPr lang="en-US" sz="2000" dirty="0"/>
              <a:t>Banks tightened lending and raised rates</a:t>
            </a:r>
          </a:p>
          <a:p>
            <a:pPr marL="342900" indent="-342900"/>
            <a:r>
              <a:rPr lang="en-US" sz="2000" dirty="0"/>
              <a:t>Debt-heavy assets lose flexibility</a:t>
            </a:r>
          </a:p>
          <a:p>
            <a:pPr marL="342900" indent="-342900"/>
            <a:r>
              <a:rPr lang="en-US" sz="2000" dirty="0"/>
              <a:t>Demand recovered, but trips shortened and price sensitivity rose</a:t>
            </a:r>
          </a:p>
          <a:p>
            <a:pPr marL="342900" indent="-342900"/>
            <a:r>
              <a:rPr lang="en-US" sz="2000" dirty="0"/>
              <a:t>OTAs increase commission load, cutting margins</a:t>
            </a:r>
            <a:endParaRPr sz="2000" dirty="0"/>
          </a:p>
        </p:txBody>
      </p:sp>
      <p:sp>
        <p:nvSpPr>
          <p:cNvPr id="4" name="TextBox 3">
            <a:extLst>
              <a:ext uri="{FF2B5EF4-FFF2-40B4-BE49-F238E27FC236}">
                <a16:creationId xmlns:a16="http://schemas.microsoft.com/office/drawing/2014/main" id="{C4664CB8-43D7-AE9B-CD9C-59986EAC8083}"/>
              </a:ext>
            </a:extLst>
          </p:cNvPr>
          <p:cNvSpPr txBox="1"/>
          <p:nvPr/>
        </p:nvSpPr>
        <p:spPr>
          <a:xfrm>
            <a:off x="4839419" y="4673752"/>
            <a:ext cx="4606504" cy="230832"/>
          </a:xfrm>
          <a:prstGeom prst="rect">
            <a:avLst/>
          </a:prstGeom>
          <a:noFill/>
        </p:spPr>
        <p:txBody>
          <a:bodyPr wrap="square">
            <a:spAutoFit/>
          </a:bodyPr>
          <a:lstStyle/>
          <a:p>
            <a:r>
              <a:rPr lang="en-GB" sz="900" dirty="0">
                <a:solidFill>
                  <a:schemeClr val="dk1"/>
                </a:solidFill>
                <a:latin typeface="Inter"/>
                <a:ea typeface="Inter"/>
              </a:rPr>
              <a:t>(</a:t>
            </a:r>
            <a:r>
              <a:rPr lang="en-GB" sz="900" dirty="0">
                <a:solidFill>
                  <a:schemeClr val="dk1"/>
                </a:solidFill>
                <a:latin typeface="Inter"/>
                <a:ea typeface="Inter"/>
                <a:sym typeface="Inter"/>
              </a:rPr>
              <a:t>European Central Bank, 2025; Deloitte, 2025; PwC, 2024; </a:t>
            </a:r>
            <a:r>
              <a:rPr lang="en-GB" sz="900" dirty="0" err="1">
                <a:solidFill>
                  <a:schemeClr val="dk1"/>
                </a:solidFill>
                <a:latin typeface="Inter"/>
                <a:ea typeface="Inter"/>
                <a:sym typeface="Inter"/>
              </a:rPr>
              <a:t>Kizildag</a:t>
            </a:r>
            <a:r>
              <a:rPr lang="en-GB" sz="900" dirty="0">
                <a:solidFill>
                  <a:schemeClr val="dk1"/>
                </a:solidFill>
                <a:latin typeface="Inter"/>
                <a:ea typeface="Inter"/>
                <a:sym typeface="Inter"/>
              </a:rPr>
              <a:t>, 2015)</a:t>
            </a:r>
            <a:endParaRPr lang="en-GB" sz="2000" dirty="0">
              <a:solidFill>
                <a:schemeClr val="dk1"/>
              </a:solidFill>
              <a:latin typeface="Inter"/>
              <a:ea typeface="Inter"/>
              <a:sym typeface="Inter"/>
            </a:endParaRPr>
          </a:p>
        </p:txBody>
      </p:sp>
    </p:spTree>
    <p:extLst>
      <p:ext uri="{BB962C8B-B14F-4D97-AF65-F5344CB8AC3E}">
        <p14:creationId xmlns:p14="http://schemas.microsoft.com/office/powerpoint/2010/main" val="3785315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29">
          <a:extLst>
            <a:ext uri="{FF2B5EF4-FFF2-40B4-BE49-F238E27FC236}">
              <a16:creationId xmlns:a16="http://schemas.microsoft.com/office/drawing/2014/main" id="{3A033A5E-B34E-F1AF-E50F-4FB987504BEA}"/>
            </a:ext>
          </a:extLst>
        </p:cNvPr>
        <p:cNvGrpSpPr/>
        <p:nvPr/>
      </p:nvGrpSpPr>
      <p:grpSpPr>
        <a:xfrm>
          <a:off x="0" y="0"/>
          <a:ext cx="0" cy="0"/>
          <a:chOff x="0" y="0"/>
          <a:chExt cx="0" cy="0"/>
        </a:xfrm>
      </p:grpSpPr>
      <p:sp>
        <p:nvSpPr>
          <p:cNvPr id="230" name="Google Shape;230;p32">
            <a:extLst>
              <a:ext uri="{FF2B5EF4-FFF2-40B4-BE49-F238E27FC236}">
                <a16:creationId xmlns:a16="http://schemas.microsoft.com/office/drawing/2014/main" id="{B90FB1D4-2F98-CA0A-6F9D-023AEC19E7C1}"/>
              </a:ext>
            </a:extLst>
          </p:cNvPr>
          <p:cNvSpPr txBox="1">
            <a:spLocks noGrp="1"/>
          </p:cNvSpPr>
          <p:nvPr>
            <p:ph type="title"/>
          </p:nvPr>
        </p:nvSpPr>
        <p:spPr>
          <a:xfrm>
            <a:off x="304800" y="333351"/>
            <a:ext cx="8773063" cy="1416000"/>
          </a:xfrm>
          <a:prstGeom prst="rect">
            <a:avLst/>
          </a:prstGeom>
        </p:spPr>
        <p:txBody>
          <a:bodyPr spcFirstLastPara="1" wrap="square" lIns="91425" tIns="91425" rIns="91425" bIns="91425" anchor="t" anchorCtr="0">
            <a:noAutofit/>
          </a:bodyPr>
          <a:lstStyle/>
          <a:p>
            <a:pPr lvl="0"/>
            <a:r>
              <a:rPr lang="en-GB" dirty="0"/>
              <a:t>Regulation and </a:t>
            </a:r>
            <a:br>
              <a:rPr lang="en-GB" dirty="0"/>
            </a:br>
            <a:r>
              <a:rPr lang="en-GB" dirty="0"/>
              <a:t>                        Innovation Pressures</a:t>
            </a:r>
            <a:endParaRPr dirty="0"/>
          </a:p>
        </p:txBody>
      </p:sp>
      <p:sp>
        <p:nvSpPr>
          <p:cNvPr id="231" name="Google Shape;231;p32">
            <a:extLst>
              <a:ext uri="{FF2B5EF4-FFF2-40B4-BE49-F238E27FC236}">
                <a16:creationId xmlns:a16="http://schemas.microsoft.com/office/drawing/2014/main" id="{0CA06E96-F214-0627-3BE7-A6928415953F}"/>
              </a:ext>
            </a:extLst>
          </p:cNvPr>
          <p:cNvSpPr txBox="1">
            <a:spLocks noGrp="1"/>
          </p:cNvSpPr>
          <p:nvPr>
            <p:ph type="subTitle" idx="1"/>
          </p:nvPr>
        </p:nvSpPr>
        <p:spPr>
          <a:xfrm>
            <a:off x="661357" y="2124700"/>
            <a:ext cx="8059948" cy="2538900"/>
          </a:xfrm>
          <a:prstGeom prst="rect">
            <a:avLst/>
          </a:prstGeom>
        </p:spPr>
        <p:txBody>
          <a:bodyPr spcFirstLastPara="1" wrap="square" lIns="91425" tIns="91425" rIns="91425" bIns="91425" anchor="t" anchorCtr="0">
            <a:noAutofit/>
          </a:bodyPr>
          <a:lstStyle/>
          <a:p>
            <a:pPr marL="342900" lvl="0" indent="-342900">
              <a:buFont typeface="Inter"/>
              <a:buChar char="●"/>
            </a:pPr>
            <a:r>
              <a:rPr lang="en-US" sz="2000" dirty="0"/>
              <a:t>CSRD and FTC rules raise compliance costs</a:t>
            </a:r>
          </a:p>
          <a:p>
            <a:pPr marL="342900" lvl="0" indent="-342900">
              <a:buFont typeface="Inter"/>
              <a:buChar char="●"/>
            </a:pPr>
            <a:r>
              <a:rPr lang="en-US" sz="2000" dirty="0"/>
              <a:t>Energy and insurance premiums add volatility</a:t>
            </a:r>
          </a:p>
          <a:p>
            <a:pPr marL="342900" lvl="0" indent="-342900">
              <a:buFont typeface="Inter"/>
              <a:buChar char="●"/>
            </a:pPr>
            <a:r>
              <a:rPr lang="en-US" sz="2000" dirty="0"/>
              <a:t>AI and automation promise savings but require funding</a:t>
            </a:r>
          </a:p>
          <a:p>
            <a:pPr marL="342900" lvl="0" indent="-342900">
              <a:buFont typeface="Inter"/>
              <a:buChar char="●"/>
            </a:pPr>
            <a:r>
              <a:rPr lang="en-US" sz="2000" dirty="0"/>
              <a:t>Technology gaps widen inequality between operators</a:t>
            </a:r>
            <a:endParaRPr sz="2000" dirty="0"/>
          </a:p>
        </p:txBody>
      </p:sp>
      <p:sp>
        <p:nvSpPr>
          <p:cNvPr id="4" name="TextBox 3">
            <a:extLst>
              <a:ext uri="{FF2B5EF4-FFF2-40B4-BE49-F238E27FC236}">
                <a16:creationId xmlns:a16="http://schemas.microsoft.com/office/drawing/2014/main" id="{7EF02A53-3FF1-B510-D8BA-D3FFDB8CFDB9}"/>
              </a:ext>
            </a:extLst>
          </p:cNvPr>
          <p:cNvSpPr txBox="1"/>
          <p:nvPr/>
        </p:nvSpPr>
        <p:spPr>
          <a:xfrm>
            <a:off x="3735238" y="4687038"/>
            <a:ext cx="6825651" cy="246221"/>
          </a:xfrm>
          <a:prstGeom prst="rect">
            <a:avLst/>
          </a:prstGeom>
          <a:noFill/>
        </p:spPr>
        <p:txBody>
          <a:bodyPr wrap="square">
            <a:spAutoFit/>
          </a:bodyPr>
          <a:lstStyle/>
          <a:p>
            <a:r>
              <a:rPr lang="en-US" sz="1000" dirty="0">
                <a:solidFill>
                  <a:schemeClr val="dk1"/>
                </a:solidFill>
                <a:latin typeface="Inter"/>
                <a:ea typeface="Inter"/>
                <a:sym typeface="Inter"/>
              </a:rPr>
              <a:t>(European Commission, 2025; FTC, 2025; Ivanov and Webster, 2019; Zahidi et al., 2024)</a:t>
            </a:r>
            <a:endParaRPr lang="en-GB" sz="1000" dirty="0">
              <a:solidFill>
                <a:schemeClr val="dk1"/>
              </a:solidFill>
              <a:latin typeface="Inter"/>
              <a:ea typeface="Inter"/>
              <a:sym typeface="Inter"/>
            </a:endParaRPr>
          </a:p>
        </p:txBody>
      </p:sp>
    </p:spTree>
    <p:extLst>
      <p:ext uri="{BB962C8B-B14F-4D97-AF65-F5344CB8AC3E}">
        <p14:creationId xmlns:p14="http://schemas.microsoft.com/office/powerpoint/2010/main" val="1872176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3">
          <a:extLst>
            <a:ext uri="{FF2B5EF4-FFF2-40B4-BE49-F238E27FC236}">
              <a16:creationId xmlns:a16="http://schemas.microsoft.com/office/drawing/2014/main" id="{9DE1374F-354A-22A6-AF18-32C52A84E4A7}"/>
            </a:ext>
          </a:extLst>
        </p:cNvPr>
        <p:cNvGrpSpPr/>
        <p:nvPr/>
      </p:nvGrpSpPr>
      <p:grpSpPr>
        <a:xfrm>
          <a:off x="0" y="0"/>
          <a:ext cx="0" cy="0"/>
          <a:chOff x="0" y="0"/>
          <a:chExt cx="0" cy="0"/>
        </a:xfrm>
      </p:grpSpPr>
      <p:sp>
        <p:nvSpPr>
          <p:cNvPr id="154" name="Google Shape;154;p28">
            <a:extLst>
              <a:ext uri="{FF2B5EF4-FFF2-40B4-BE49-F238E27FC236}">
                <a16:creationId xmlns:a16="http://schemas.microsoft.com/office/drawing/2014/main" id="{E232649E-7906-BDCD-2053-96DC43F6482E}"/>
              </a:ext>
            </a:extLst>
          </p:cNvPr>
          <p:cNvSpPr txBox="1">
            <a:spLocks noGrp="1"/>
          </p:cNvSpPr>
          <p:nvPr>
            <p:ph type="title"/>
          </p:nvPr>
        </p:nvSpPr>
        <p:spPr>
          <a:xfrm>
            <a:off x="-2029074" y="98927"/>
            <a:ext cx="11173073" cy="572700"/>
          </a:xfrm>
          <a:prstGeom prst="rect">
            <a:avLst/>
          </a:prstGeom>
        </p:spPr>
        <p:txBody>
          <a:bodyPr spcFirstLastPara="1" wrap="square" lIns="91425" tIns="91425" rIns="91425" bIns="91425" anchor="t" anchorCtr="0">
            <a:noAutofit/>
          </a:bodyPr>
          <a:lstStyle/>
          <a:p>
            <a:pPr lvl="0"/>
            <a:r>
              <a:rPr lang="en-US" sz="4000" dirty="0"/>
              <a:t>Uneven Impact Across </a:t>
            </a:r>
            <a:br>
              <a:rPr lang="en-US" sz="4000" dirty="0"/>
            </a:br>
            <a:r>
              <a:rPr lang="en-US" sz="4000" dirty="0"/>
              <a:t>                                              Hotel Segments   </a:t>
            </a:r>
            <a:endParaRPr sz="4000" dirty="0"/>
          </a:p>
        </p:txBody>
      </p:sp>
      <p:cxnSp>
        <p:nvCxnSpPr>
          <p:cNvPr id="169" name="Google Shape;169;p28">
            <a:extLst>
              <a:ext uri="{FF2B5EF4-FFF2-40B4-BE49-F238E27FC236}">
                <a16:creationId xmlns:a16="http://schemas.microsoft.com/office/drawing/2014/main" id="{79399FAC-C4B9-08CB-2D88-3E4BB768DCE8}"/>
              </a:ext>
            </a:extLst>
          </p:cNvPr>
          <p:cNvCxnSpPr/>
          <p:nvPr/>
        </p:nvCxnSpPr>
        <p:spPr>
          <a:xfrm>
            <a:off x="770191" y="1501646"/>
            <a:ext cx="7793400" cy="0"/>
          </a:xfrm>
          <a:prstGeom prst="straightConnector1">
            <a:avLst/>
          </a:prstGeom>
          <a:noFill/>
          <a:ln w="9525" cap="flat" cmpd="sng">
            <a:solidFill>
              <a:schemeClr val="dk1"/>
            </a:solidFill>
            <a:prstDash val="dash"/>
            <a:round/>
            <a:headEnd type="none" w="med" len="med"/>
            <a:tailEnd type="none" w="med" len="med"/>
          </a:ln>
        </p:spPr>
      </p:cxnSp>
      <p:sp>
        <p:nvSpPr>
          <p:cNvPr id="170" name="Google Shape;170;p28">
            <a:extLst>
              <a:ext uri="{FF2B5EF4-FFF2-40B4-BE49-F238E27FC236}">
                <a16:creationId xmlns:a16="http://schemas.microsoft.com/office/drawing/2014/main" id="{BA50982E-C5EB-CDA6-5C50-3F80506A8E5C}"/>
              </a:ext>
            </a:extLst>
          </p:cNvPr>
          <p:cNvSpPr/>
          <p:nvPr/>
        </p:nvSpPr>
        <p:spPr>
          <a:xfrm>
            <a:off x="1300125" y="2957406"/>
            <a:ext cx="218018" cy="218018"/>
          </a:xfrm>
          <a:custGeom>
            <a:avLst/>
            <a:gdLst/>
            <a:ahLst/>
            <a:cxnLst/>
            <a:rect l="l" t="t" r="r" b="b"/>
            <a:pathLst>
              <a:path w="614134" h="614134" extrusionOk="0">
                <a:moveTo>
                  <a:pt x="527656" y="0"/>
                </a:moveTo>
                <a:lnTo>
                  <a:pt x="86478" y="0"/>
                </a:lnTo>
                <a:cubicBezTo>
                  <a:pt x="38844" y="0"/>
                  <a:pt x="0" y="38844"/>
                  <a:pt x="0" y="86478"/>
                </a:cubicBezTo>
                <a:lnTo>
                  <a:pt x="0" y="527656"/>
                </a:lnTo>
                <a:cubicBezTo>
                  <a:pt x="0" y="575290"/>
                  <a:pt x="38844" y="614134"/>
                  <a:pt x="86478" y="614134"/>
                </a:cubicBezTo>
                <a:lnTo>
                  <a:pt x="527656" y="614134"/>
                </a:lnTo>
                <a:cubicBezTo>
                  <a:pt x="575290" y="614134"/>
                  <a:pt x="614134" y="575290"/>
                  <a:pt x="614134" y="527656"/>
                </a:cubicBezTo>
                <a:lnTo>
                  <a:pt x="614134" y="86478"/>
                </a:lnTo>
                <a:cubicBezTo>
                  <a:pt x="614134" y="38844"/>
                  <a:pt x="575290" y="0"/>
                  <a:pt x="527656" y="0"/>
                </a:cubicBezTo>
                <a:close/>
                <a:moveTo>
                  <a:pt x="547787" y="527656"/>
                </a:moveTo>
                <a:cubicBezTo>
                  <a:pt x="547787" y="538714"/>
                  <a:pt x="538714" y="547504"/>
                  <a:pt x="527940" y="547504"/>
                </a:cubicBezTo>
                <a:lnTo>
                  <a:pt x="86761" y="547504"/>
                </a:lnTo>
                <a:cubicBezTo>
                  <a:pt x="75703" y="547504"/>
                  <a:pt x="66914" y="538431"/>
                  <a:pt x="66914" y="527656"/>
                </a:cubicBezTo>
                <a:lnTo>
                  <a:pt x="66914" y="86478"/>
                </a:lnTo>
                <a:cubicBezTo>
                  <a:pt x="66914" y="75420"/>
                  <a:pt x="75987" y="66630"/>
                  <a:pt x="86761" y="66630"/>
                </a:cubicBezTo>
                <a:lnTo>
                  <a:pt x="527940" y="66630"/>
                </a:lnTo>
                <a:cubicBezTo>
                  <a:pt x="538998" y="66630"/>
                  <a:pt x="547787" y="75704"/>
                  <a:pt x="547787" y="86478"/>
                </a:cubicBezTo>
                <a:lnTo>
                  <a:pt x="547787" y="527656"/>
                </a:lnTo>
                <a:close/>
                <a:moveTo>
                  <a:pt x="481157" y="192803"/>
                </a:moveTo>
                <a:lnTo>
                  <a:pt x="481157" y="225976"/>
                </a:lnTo>
                <a:cubicBezTo>
                  <a:pt x="481157" y="244406"/>
                  <a:pt x="466413" y="259150"/>
                  <a:pt x="447983" y="259150"/>
                </a:cubicBezTo>
                <a:cubicBezTo>
                  <a:pt x="429554" y="259150"/>
                  <a:pt x="414810" y="244406"/>
                  <a:pt x="414810" y="225976"/>
                </a:cubicBezTo>
                <a:lnTo>
                  <a:pt x="414810" y="199324"/>
                </a:lnTo>
                <a:lnTo>
                  <a:pt x="340524" y="199324"/>
                </a:lnTo>
                <a:lnTo>
                  <a:pt x="340524" y="414526"/>
                </a:lnTo>
                <a:lnTo>
                  <a:pt x="360371" y="414526"/>
                </a:lnTo>
                <a:cubicBezTo>
                  <a:pt x="378801" y="414526"/>
                  <a:pt x="393545" y="429270"/>
                  <a:pt x="393545" y="447700"/>
                </a:cubicBezTo>
                <a:cubicBezTo>
                  <a:pt x="393545" y="466130"/>
                  <a:pt x="378801" y="480873"/>
                  <a:pt x="360371" y="480873"/>
                </a:cubicBezTo>
                <a:lnTo>
                  <a:pt x="254046" y="480873"/>
                </a:lnTo>
                <a:cubicBezTo>
                  <a:pt x="235617" y="480873"/>
                  <a:pt x="220873" y="466130"/>
                  <a:pt x="220873" y="447700"/>
                </a:cubicBezTo>
                <a:cubicBezTo>
                  <a:pt x="220873" y="429270"/>
                  <a:pt x="235617" y="414526"/>
                  <a:pt x="254046" y="414526"/>
                </a:cubicBezTo>
                <a:lnTo>
                  <a:pt x="273894" y="414526"/>
                </a:lnTo>
                <a:lnTo>
                  <a:pt x="273894" y="199324"/>
                </a:lnTo>
                <a:lnTo>
                  <a:pt x="199608" y="199324"/>
                </a:lnTo>
                <a:lnTo>
                  <a:pt x="199608" y="225976"/>
                </a:lnTo>
                <a:cubicBezTo>
                  <a:pt x="199608" y="244406"/>
                  <a:pt x="184864" y="259150"/>
                  <a:pt x="166434" y="259150"/>
                </a:cubicBezTo>
                <a:cubicBezTo>
                  <a:pt x="148004" y="259150"/>
                  <a:pt x="133261" y="244406"/>
                  <a:pt x="133261" y="225976"/>
                </a:cubicBezTo>
                <a:lnTo>
                  <a:pt x="133261" y="192803"/>
                </a:lnTo>
                <a:cubicBezTo>
                  <a:pt x="133261" y="159913"/>
                  <a:pt x="160196" y="132977"/>
                  <a:pt x="193086" y="132977"/>
                </a:cubicBezTo>
                <a:lnTo>
                  <a:pt x="421615" y="132977"/>
                </a:lnTo>
                <a:cubicBezTo>
                  <a:pt x="454505" y="132977"/>
                  <a:pt x="481440" y="159913"/>
                  <a:pt x="481440" y="19280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Arial"/>
              <a:ea typeface="Arial"/>
              <a:cs typeface="Arial"/>
              <a:sym typeface="Arial"/>
            </a:endParaRPr>
          </a:p>
        </p:txBody>
      </p:sp>
      <p:sp>
        <p:nvSpPr>
          <p:cNvPr id="177" name="Google Shape;177;p28">
            <a:extLst>
              <a:ext uri="{FF2B5EF4-FFF2-40B4-BE49-F238E27FC236}">
                <a16:creationId xmlns:a16="http://schemas.microsoft.com/office/drawing/2014/main" id="{386E1C7D-4F15-67F6-CED0-30F1F62E4C1E}"/>
              </a:ext>
            </a:extLst>
          </p:cNvPr>
          <p:cNvSpPr/>
          <p:nvPr/>
        </p:nvSpPr>
        <p:spPr>
          <a:xfrm>
            <a:off x="1288349" y="1730289"/>
            <a:ext cx="241571" cy="206140"/>
          </a:xfrm>
          <a:custGeom>
            <a:avLst/>
            <a:gdLst/>
            <a:ahLst/>
            <a:cxnLst/>
            <a:rect l="l" t="t" r="r" b="b"/>
            <a:pathLst>
              <a:path w="680481" h="580677" extrusionOk="0">
                <a:moveTo>
                  <a:pt x="676795" y="490797"/>
                </a:moveTo>
                <a:lnTo>
                  <a:pt x="614134" y="373130"/>
                </a:lnTo>
                <a:lnTo>
                  <a:pt x="614134" y="86478"/>
                </a:lnTo>
                <a:cubicBezTo>
                  <a:pt x="614134" y="38844"/>
                  <a:pt x="575290" y="0"/>
                  <a:pt x="527656" y="0"/>
                </a:cubicBezTo>
                <a:lnTo>
                  <a:pt x="153108" y="0"/>
                </a:lnTo>
                <a:cubicBezTo>
                  <a:pt x="105475" y="0"/>
                  <a:pt x="66630" y="38844"/>
                  <a:pt x="66630" y="86478"/>
                </a:cubicBezTo>
                <a:lnTo>
                  <a:pt x="66630" y="373130"/>
                </a:lnTo>
                <a:lnTo>
                  <a:pt x="3969" y="490797"/>
                </a:lnTo>
                <a:cubicBezTo>
                  <a:pt x="1418" y="495617"/>
                  <a:pt x="0" y="501004"/>
                  <a:pt x="0" y="506391"/>
                </a:cubicBezTo>
                <a:lnTo>
                  <a:pt x="0" y="547504"/>
                </a:lnTo>
                <a:cubicBezTo>
                  <a:pt x="0" y="565933"/>
                  <a:pt x="14744" y="580677"/>
                  <a:pt x="33173" y="580677"/>
                </a:cubicBezTo>
                <a:lnTo>
                  <a:pt x="647308" y="580677"/>
                </a:lnTo>
                <a:cubicBezTo>
                  <a:pt x="665737" y="580677"/>
                  <a:pt x="680481" y="565933"/>
                  <a:pt x="680481" y="547504"/>
                </a:cubicBezTo>
                <a:lnTo>
                  <a:pt x="680481" y="506391"/>
                </a:lnTo>
                <a:cubicBezTo>
                  <a:pt x="680481" y="501004"/>
                  <a:pt x="679064" y="495617"/>
                  <a:pt x="676512" y="490797"/>
                </a:cubicBezTo>
                <a:close/>
                <a:moveTo>
                  <a:pt x="406871" y="481157"/>
                </a:moveTo>
                <a:lnTo>
                  <a:pt x="273894" y="481157"/>
                </a:lnTo>
                <a:cubicBezTo>
                  <a:pt x="255464" y="481157"/>
                  <a:pt x="240720" y="466413"/>
                  <a:pt x="240720" y="447983"/>
                </a:cubicBezTo>
                <a:cubicBezTo>
                  <a:pt x="240720" y="429554"/>
                  <a:pt x="255464" y="414810"/>
                  <a:pt x="273894" y="414810"/>
                </a:cubicBezTo>
                <a:lnTo>
                  <a:pt x="406871" y="414810"/>
                </a:lnTo>
                <a:cubicBezTo>
                  <a:pt x="425301" y="414810"/>
                  <a:pt x="440045" y="429554"/>
                  <a:pt x="440045" y="447983"/>
                </a:cubicBezTo>
                <a:cubicBezTo>
                  <a:pt x="440045" y="466413"/>
                  <a:pt x="425301" y="481157"/>
                  <a:pt x="406871" y="481157"/>
                </a:cubicBezTo>
                <a:close/>
                <a:moveTo>
                  <a:pt x="547787" y="348179"/>
                </a:moveTo>
                <a:lnTo>
                  <a:pt x="133261" y="348179"/>
                </a:lnTo>
                <a:lnTo>
                  <a:pt x="133261" y="86478"/>
                </a:lnTo>
                <a:cubicBezTo>
                  <a:pt x="133261" y="75420"/>
                  <a:pt x="142334" y="66630"/>
                  <a:pt x="153108" y="66630"/>
                </a:cubicBezTo>
                <a:lnTo>
                  <a:pt x="527940" y="66630"/>
                </a:lnTo>
                <a:cubicBezTo>
                  <a:pt x="538998" y="66630"/>
                  <a:pt x="547787" y="75703"/>
                  <a:pt x="547787" y="86478"/>
                </a:cubicBezTo>
                <a:lnTo>
                  <a:pt x="547787" y="348179"/>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Arial"/>
              <a:ea typeface="Arial"/>
              <a:cs typeface="Arial"/>
              <a:sym typeface="Arial"/>
            </a:endParaRPr>
          </a:p>
        </p:txBody>
      </p:sp>
      <p:grpSp>
        <p:nvGrpSpPr>
          <p:cNvPr id="182" name="Google Shape;182;p28">
            <a:extLst>
              <a:ext uri="{FF2B5EF4-FFF2-40B4-BE49-F238E27FC236}">
                <a16:creationId xmlns:a16="http://schemas.microsoft.com/office/drawing/2014/main" id="{20329310-56B9-C7A1-7781-B504C56BD6B0}"/>
              </a:ext>
            </a:extLst>
          </p:cNvPr>
          <p:cNvGrpSpPr/>
          <p:nvPr/>
        </p:nvGrpSpPr>
        <p:grpSpPr>
          <a:xfrm>
            <a:off x="1289471" y="3588024"/>
            <a:ext cx="241240" cy="241096"/>
            <a:chOff x="3049130" y="3364261"/>
            <a:chExt cx="241240" cy="241096"/>
          </a:xfrm>
        </p:grpSpPr>
        <p:sp>
          <p:nvSpPr>
            <p:cNvPr id="183" name="Google Shape;183;p28">
              <a:extLst>
                <a:ext uri="{FF2B5EF4-FFF2-40B4-BE49-F238E27FC236}">
                  <a16:creationId xmlns:a16="http://schemas.microsoft.com/office/drawing/2014/main" id="{EB6CD278-0186-3DE2-E02A-3CED95E22CC4}"/>
                </a:ext>
              </a:extLst>
            </p:cNvPr>
            <p:cNvSpPr/>
            <p:nvPr/>
          </p:nvSpPr>
          <p:spPr>
            <a:xfrm>
              <a:off x="3093918" y="3364261"/>
              <a:ext cx="196452" cy="196452"/>
            </a:xfrm>
            <a:custGeom>
              <a:avLst/>
              <a:gdLst/>
              <a:ahLst/>
              <a:cxnLst/>
              <a:rect l="l" t="t" r="r" b="b"/>
              <a:pathLst>
                <a:path w="553387" h="553387" extrusionOk="0">
                  <a:moveTo>
                    <a:pt x="133544" y="553387"/>
                  </a:moveTo>
                  <a:lnTo>
                    <a:pt x="34875" y="553387"/>
                  </a:lnTo>
                  <a:cubicBezTo>
                    <a:pt x="15594" y="553387"/>
                    <a:pt x="0" y="537793"/>
                    <a:pt x="0" y="518512"/>
                  </a:cubicBezTo>
                  <a:lnTo>
                    <a:pt x="0" y="419843"/>
                  </a:lnTo>
                  <a:cubicBezTo>
                    <a:pt x="0" y="410486"/>
                    <a:pt x="3686" y="401697"/>
                    <a:pt x="10207" y="395175"/>
                  </a:cubicBezTo>
                  <a:lnTo>
                    <a:pt x="378801" y="26581"/>
                  </a:lnTo>
                  <a:cubicBezTo>
                    <a:pt x="414243" y="-8860"/>
                    <a:pt x="471517" y="-8860"/>
                    <a:pt x="506959" y="26581"/>
                  </a:cubicBezTo>
                  <a:lnTo>
                    <a:pt x="526806" y="46429"/>
                  </a:lnTo>
                  <a:cubicBezTo>
                    <a:pt x="562248" y="81871"/>
                    <a:pt x="562248" y="139144"/>
                    <a:pt x="526806" y="174586"/>
                  </a:cubicBezTo>
                  <a:lnTo>
                    <a:pt x="158212" y="543180"/>
                  </a:lnTo>
                  <a:cubicBezTo>
                    <a:pt x="151691" y="549701"/>
                    <a:pt x="142901" y="553387"/>
                    <a:pt x="133544" y="553387"/>
                  </a:cubicBezTo>
                  <a:close/>
                  <a:moveTo>
                    <a:pt x="69749" y="483638"/>
                  </a:moveTo>
                  <a:lnTo>
                    <a:pt x="119084" y="483638"/>
                  </a:lnTo>
                  <a:lnTo>
                    <a:pt x="477471" y="125251"/>
                  </a:lnTo>
                  <a:cubicBezTo>
                    <a:pt x="485693" y="117029"/>
                    <a:pt x="485693" y="103703"/>
                    <a:pt x="477471" y="95764"/>
                  </a:cubicBezTo>
                  <a:lnTo>
                    <a:pt x="457624" y="75916"/>
                  </a:lnTo>
                  <a:cubicBezTo>
                    <a:pt x="449401" y="67694"/>
                    <a:pt x="436075" y="67694"/>
                    <a:pt x="428136" y="75916"/>
                  </a:cubicBezTo>
                  <a:lnTo>
                    <a:pt x="69749" y="434303"/>
                  </a:lnTo>
                  <a:lnTo>
                    <a:pt x="69749" y="483638"/>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Arial"/>
                <a:ea typeface="Arial"/>
                <a:cs typeface="Arial"/>
                <a:sym typeface="Arial"/>
              </a:endParaRPr>
            </a:p>
          </p:txBody>
        </p:sp>
        <p:sp>
          <p:nvSpPr>
            <p:cNvPr id="184" name="Google Shape;184;p28">
              <a:extLst>
                <a:ext uri="{FF2B5EF4-FFF2-40B4-BE49-F238E27FC236}">
                  <a16:creationId xmlns:a16="http://schemas.microsoft.com/office/drawing/2014/main" id="{FC7E4595-3391-E142-4CCE-19B67620F6F6}"/>
                </a:ext>
              </a:extLst>
            </p:cNvPr>
            <p:cNvSpPr/>
            <p:nvPr/>
          </p:nvSpPr>
          <p:spPr>
            <a:xfrm>
              <a:off x="3049130" y="3376570"/>
              <a:ext cx="228788" cy="228788"/>
            </a:xfrm>
            <a:custGeom>
              <a:avLst/>
              <a:gdLst/>
              <a:ahLst/>
              <a:cxnLst/>
              <a:rect l="l" t="t" r="r" b="b"/>
              <a:pathLst>
                <a:path w="644472" h="644472" extrusionOk="0">
                  <a:moveTo>
                    <a:pt x="574723" y="553742"/>
                  </a:moveTo>
                  <a:lnTo>
                    <a:pt x="574723" y="296577"/>
                  </a:lnTo>
                  <a:lnTo>
                    <a:pt x="644472" y="226827"/>
                  </a:lnTo>
                  <a:lnTo>
                    <a:pt x="644472" y="553742"/>
                  </a:lnTo>
                  <a:cubicBezTo>
                    <a:pt x="644472" y="603927"/>
                    <a:pt x="603927" y="644472"/>
                    <a:pt x="553742" y="644472"/>
                  </a:cubicBezTo>
                  <a:lnTo>
                    <a:pt x="90731" y="644472"/>
                  </a:lnTo>
                  <a:cubicBezTo>
                    <a:pt x="40545" y="644472"/>
                    <a:pt x="0" y="603927"/>
                    <a:pt x="0" y="553742"/>
                  </a:cubicBezTo>
                  <a:lnTo>
                    <a:pt x="0" y="90731"/>
                  </a:lnTo>
                  <a:cubicBezTo>
                    <a:pt x="0" y="40545"/>
                    <a:pt x="40545" y="0"/>
                    <a:pt x="90731" y="0"/>
                  </a:cubicBezTo>
                  <a:lnTo>
                    <a:pt x="417645" y="0"/>
                  </a:lnTo>
                  <a:lnTo>
                    <a:pt x="347896" y="69750"/>
                  </a:lnTo>
                  <a:lnTo>
                    <a:pt x="90731" y="69750"/>
                  </a:lnTo>
                  <a:cubicBezTo>
                    <a:pt x="79106" y="69750"/>
                    <a:pt x="69749" y="79106"/>
                    <a:pt x="69749" y="90731"/>
                  </a:cubicBezTo>
                  <a:lnTo>
                    <a:pt x="69749" y="553742"/>
                  </a:lnTo>
                  <a:cubicBezTo>
                    <a:pt x="69749" y="565367"/>
                    <a:pt x="79106" y="574723"/>
                    <a:pt x="90731" y="574723"/>
                  </a:cubicBezTo>
                  <a:lnTo>
                    <a:pt x="553742" y="574723"/>
                  </a:lnTo>
                  <a:cubicBezTo>
                    <a:pt x="565366" y="574723"/>
                    <a:pt x="574723" y="565367"/>
                    <a:pt x="574723" y="553742"/>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Arial"/>
                <a:ea typeface="Arial"/>
                <a:cs typeface="Arial"/>
                <a:sym typeface="Arial"/>
              </a:endParaRPr>
            </a:p>
          </p:txBody>
        </p:sp>
      </p:grpSp>
      <p:sp>
        <p:nvSpPr>
          <p:cNvPr id="190" name="Google Shape;190;p28">
            <a:extLst>
              <a:ext uri="{FF2B5EF4-FFF2-40B4-BE49-F238E27FC236}">
                <a16:creationId xmlns:a16="http://schemas.microsoft.com/office/drawing/2014/main" id="{610185C6-5A77-C6CE-4A47-6FE6B5D37A4F}"/>
              </a:ext>
            </a:extLst>
          </p:cNvPr>
          <p:cNvSpPr/>
          <p:nvPr/>
        </p:nvSpPr>
        <p:spPr>
          <a:xfrm>
            <a:off x="1290206" y="2304732"/>
            <a:ext cx="228895" cy="222245"/>
          </a:xfrm>
          <a:custGeom>
            <a:avLst/>
            <a:gdLst/>
            <a:ahLst/>
            <a:cxnLst/>
            <a:rect l="l" t="t" r="r" b="b"/>
            <a:pathLst>
              <a:path w="644775" h="626042" extrusionOk="0">
                <a:moveTo>
                  <a:pt x="425301" y="280415"/>
                </a:moveTo>
                <a:lnTo>
                  <a:pt x="552891" y="280415"/>
                </a:lnTo>
                <a:cubicBezTo>
                  <a:pt x="593153" y="280415"/>
                  <a:pt x="626043" y="247525"/>
                  <a:pt x="626043" y="207263"/>
                </a:cubicBezTo>
                <a:lnTo>
                  <a:pt x="626043" y="79673"/>
                </a:lnTo>
                <a:cubicBezTo>
                  <a:pt x="626043" y="39411"/>
                  <a:pt x="593153" y="6521"/>
                  <a:pt x="552891" y="6521"/>
                </a:cubicBezTo>
                <a:lnTo>
                  <a:pt x="425301" y="6521"/>
                </a:lnTo>
                <a:cubicBezTo>
                  <a:pt x="385039" y="6521"/>
                  <a:pt x="352149" y="39411"/>
                  <a:pt x="352149" y="79673"/>
                </a:cubicBezTo>
                <a:lnTo>
                  <a:pt x="352149" y="207263"/>
                </a:lnTo>
                <a:cubicBezTo>
                  <a:pt x="352149" y="247525"/>
                  <a:pt x="385039" y="280415"/>
                  <a:pt x="425301" y="280415"/>
                </a:cubicBezTo>
                <a:close/>
                <a:moveTo>
                  <a:pt x="418779" y="79673"/>
                </a:moveTo>
                <a:cubicBezTo>
                  <a:pt x="418779" y="75987"/>
                  <a:pt x="421898" y="73152"/>
                  <a:pt x="425301" y="73152"/>
                </a:cubicBezTo>
                <a:lnTo>
                  <a:pt x="552891" y="73152"/>
                </a:lnTo>
                <a:cubicBezTo>
                  <a:pt x="556577" y="73152"/>
                  <a:pt x="559412" y="76271"/>
                  <a:pt x="559412" y="79673"/>
                </a:cubicBezTo>
                <a:lnTo>
                  <a:pt x="559412" y="207263"/>
                </a:lnTo>
                <a:cubicBezTo>
                  <a:pt x="559412" y="210949"/>
                  <a:pt x="556293" y="213784"/>
                  <a:pt x="552891" y="213784"/>
                </a:cubicBezTo>
                <a:lnTo>
                  <a:pt x="425301" y="213784"/>
                </a:lnTo>
                <a:cubicBezTo>
                  <a:pt x="421615" y="213784"/>
                  <a:pt x="418779" y="210666"/>
                  <a:pt x="418779" y="207263"/>
                </a:cubicBezTo>
                <a:lnTo>
                  <a:pt x="418779" y="79673"/>
                </a:lnTo>
                <a:close/>
                <a:moveTo>
                  <a:pt x="204711" y="352149"/>
                </a:moveTo>
                <a:lnTo>
                  <a:pt x="77121" y="352149"/>
                </a:lnTo>
                <a:cubicBezTo>
                  <a:pt x="36859" y="352149"/>
                  <a:pt x="3969" y="385039"/>
                  <a:pt x="3969" y="425301"/>
                </a:cubicBezTo>
                <a:lnTo>
                  <a:pt x="3969" y="552891"/>
                </a:lnTo>
                <a:cubicBezTo>
                  <a:pt x="3969" y="593153"/>
                  <a:pt x="36859" y="626043"/>
                  <a:pt x="77121" y="626043"/>
                </a:cubicBezTo>
                <a:lnTo>
                  <a:pt x="204711" y="626043"/>
                </a:lnTo>
                <a:cubicBezTo>
                  <a:pt x="244973" y="626043"/>
                  <a:pt x="277863" y="593153"/>
                  <a:pt x="277863" y="552891"/>
                </a:cubicBezTo>
                <a:lnTo>
                  <a:pt x="277863" y="425301"/>
                </a:lnTo>
                <a:cubicBezTo>
                  <a:pt x="277863" y="385039"/>
                  <a:pt x="244973" y="352149"/>
                  <a:pt x="204711" y="352149"/>
                </a:cubicBezTo>
                <a:close/>
                <a:moveTo>
                  <a:pt x="211516" y="552891"/>
                </a:moveTo>
                <a:cubicBezTo>
                  <a:pt x="211516" y="556577"/>
                  <a:pt x="208681" y="559412"/>
                  <a:pt x="204995" y="559412"/>
                </a:cubicBezTo>
                <a:lnTo>
                  <a:pt x="77405" y="559412"/>
                </a:lnTo>
                <a:cubicBezTo>
                  <a:pt x="73719" y="559412"/>
                  <a:pt x="70883" y="556577"/>
                  <a:pt x="70883" y="552891"/>
                </a:cubicBezTo>
                <a:lnTo>
                  <a:pt x="70883" y="425301"/>
                </a:lnTo>
                <a:cubicBezTo>
                  <a:pt x="70883" y="421615"/>
                  <a:pt x="74002" y="418779"/>
                  <a:pt x="77405" y="418779"/>
                </a:cubicBezTo>
                <a:lnTo>
                  <a:pt x="204995" y="418779"/>
                </a:lnTo>
                <a:cubicBezTo>
                  <a:pt x="208681" y="418779"/>
                  <a:pt x="211516" y="421898"/>
                  <a:pt x="211516" y="425301"/>
                </a:cubicBezTo>
                <a:lnTo>
                  <a:pt x="211516" y="552891"/>
                </a:lnTo>
                <a:close/>
                <a:moveTo>
                  <a:pt x="143468" y="0"/>
                </a:moveTo>
                <a:cubicBezTo>
                  <a:pt x="64362" y="0"/>
                  <a:pt x="0" y="64362"/>
                  <a:pt x="0" y="143468"/>
                </a:cubicBezTo>
                <a:cubicBezTo>
                  <a:pt x="0" y="222574"/>
                  <a:pt x="64362" y="286936"/>
                  <a:pt x="143468" y="286936"/>
                </a:cubicBezTo>
                <a:cubicBezTo>
                  <a:pt x="222574" y="286936"/>
                  <a:pt x="286936" y="222574"/>
                  <a:pt x="286936" y="143468"/>
                </a:cubicBezTo>
                <a:cubicBezTo>
                  <a:pt x="286936" y="64362"/>
                  <a:pt x="222574" y="0"/>
                  <a:pt x="143468" y="0"/>
                </a:cubicBezTo>
                <a:close/>
                <a:moveTo>
                  <a:pt x="143468" y="220589"/>
                </a:moveTo>
                <a:cubicBezTo>
                  <a:pt x="100938" y="220589"/>
                  <a:pt x="66347" y="185998"/>
                  <a:pt x="66347" y="143468"/>
                </a:cubicBezTo>
                <a:cubicBezTo>
                  <a:pt x="66347" y="100938"/>
                  <a:pt x="100938" y="66347"/>
                  <a:pt x="143468" y="66347"/>
                </a:cubicBezTo>
                <a:cubicBezTo>
                  <a:pt x="185998" y="66347"/>
                  <a:pt x="220589" y="100938"/>
                  <a:pt x="220589" y="143468"/>
                </a:cubicBezTo>
                <a:cubicBezTo>
                  <a:pt x="220589" y="185998"/>
                  <a:pt x="185998" y="220589"/>
                  <a:pt x="143468" y="220589"/>
                </a:cubicBezTo>
                <a:close/>
                <a:moveTo>
                  <a:pt x="634265" y="518583"/>
                </a:moveTo>
                <a:lnTo>
                  <a:pt x="544952" y="374548"/>
                </a:lnTo>
                <a:cubicBezTo>
                  <a:pt x="532477" y="354701"/>
                  <a:pt x="511211" y="342792"/>
                  <a:pt x="487678" y="342792"/>
                </a:cubicBezTo>
                <a:cubicBezTo>
                  <a:pt x="464145" y="342792"/>
                  <a:pt x="442880" y="354701"/>
                  <a:pt x="430404" y="374548"/>
                </a:cubicBezTo>
                <a:lnTo>
                  <a:pt x="341091" y="518583"/>
                </a:lnTo>
                <a:cubicBezTo>
                  <a:pt x="328048" y="539565"/>
                  <a:pt x="327481" y="565650"/>
                  <a:pt x="339390" y="587199"/>
                </a:cubicBezTo>
                <a:cubicBezTo>
                  <a:pt x="351298" y="608464"/>
                  <a:pt x="373697" y="621790"/>
                  <a:pt x="398365" y="621790"/>
                </a:cubicBezTo>
                <a:lnTo>
                  <a:pt x="577275" y="621790"/>
                </a:lnTo>
                <a:cubicBezTo>
                  <a:pt x="601659" y="621790"/>
                  <a:pt x="624341" y="608464"/>
                  <a:pt x="636250" y="587199"/>
                </a:cubicBezTo>
                <a:cubicBezTo>
                  <a:pt x="648158" y="565650"/>
                  <a:pt x="647591" y="539281"/>
                  <a:pt x="634548" y="518583"/>
                </a:cubicBezTo>
                <a:close/>
                <a:moveTo>
                  <a:pt x="577558" y="555443"/>
                </a:moveTo>
                <a:cubicBezTo>
                  <a:pt x="577558" y="555443"/>
                  <a:pt x="577558" y="555443"/>
                  <a:pt x="577275" y="555443"/>
                </a:cubicBezTo>
                <a:lnTo>
                  <a:pt x="398081" y="555443"/>
                </a:lnTo>
                <a:cubicBezTo>
                  <a:pt x="398081" y="555443"/>
                  <a:pt x="397798" y="553742"/>
                  <a:pt x="397798" y="553742"/>
                </a:cubicBezTo>
                <a:lnTo>
                  <a:pt x="487111" y="409706"/>
                </a:lnTo>
                <a:lnTo>
                  <a:pt x="488529" y="409706"/>
                </a:lnTo>
                <a:lnTo>
                  <a:pt x="577842" y="553742"/>
                </a:lnTo>
                <a:lnTo>
                  <a:pt x="577842" y="555443"/>
                </a:ln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Arial"/>
              <a:ea typeface="Arial"/>
              <a:cs typeface="Arial"/>
              <a:sym typeface="Arial"/>
            </a:endParaRPr>
          </a:p>
        </p:txBody>
      </p:sp>
      <p:sp>
        <p:nvSpPr>
          <p:cNvPr id="10" name="TextBox 9">
            <a:extLst>
              <a:ext uri="{FF2B5EF4-FFF2-40B4-BE49-F238E27FC236}">
                <a16:creationId xmlns:a16="http://schemas.microsoft.com/office/drawing/2014/main" id="{E218557C-2B33-B8A6-24B2-78C50E718B53}"/>
              </a:ext>
            </a:extLst>
          </p:cNvPr>
          <p:cNvSpPr txBox="1"/>
          <p:nvPr/>
        </p:nvSpPr>
        <p:spPr>
          <a:xfrm>
            <a:off x="1803508" y="1648295"/>
            <a:ext cx="8418790" cy="400110"/>
          </a:xfrm>
          <a:prstGeom prst="rect">
            <a:avLst/>
          </a:prstGeom>
          <a:noFill/>
        </p:spPr>
        <p:txBody>
          <a:bodyPr wrap="square">
            <a:spAutoFit/>
          </a:bodyPr>
          <a:lstStyle/>
          <a:p>
            <a:r>
              <a:rPr lang="en-US" sz="2000" dirty="0">
                <a:solidFill>
                  <a:schemeClr val="dk1"/>
                </a:solidFill>
                <a:latin typeface="Inter"/>
                <a:ea typeface="Inter"/>
                <a:sym typeface="Inter"/>
              </a:rPr>
              <a:t>Franchisees face fixed fees even when revenue falls</a:t>
            </a:r>
            <a:endParaRPr lang="en-GB" sz="2000" dirty="0">
              <a:solidFill>
                <a:schemeClr val="dk1"/>
              </a:solidFill>
              <a:latin typeface="Inter"/>
              <a:ea typeface="Inter"/>
              <a:sym typeface="Inter"/>
            </a:endParaRPr>
          </a:p>
        </p:txBody>
      </p:sp>
      <p:sp>
        <p:nvSpPr>
          <p:cNvPr id="11" name="TextBox 10">
            <a:extLst>
              <a:ext uri="{FF2B5EF4-FFF2-40B4-BE49-F238E27FC236}">
                <a16:creationId xmlns:a16="http://schemas.microsoft.com/office/drawing/2014/main" id="{D6BFBEA9-E162-19A0-B39E-900881D901C5}"/>
              </a:ext>
            </a:extLst>
          </p:cNvPr>
          <p:cNvSpPr txBox="1"/>
          <p:nvPr/>
        </p:nvSpPr>
        <p:spPr>
          <a:xfrm>
            <a:off x="1803508" y="2216651"/>
            <a:ext cx="7435379" cy="400110"/>
          </a:xfrm>
          <a:prstGeom prst="rect">
            <a:avLst/>
          </a:prstGeom>
          <a:noFill/>
        </p:spPr>
        <p:txBody>
          <a:bodyPr wrap="square">
            <a:spAutoFit/>
          </a:bodyPr>
          <a:lstStyle/>
          <a:p>
            <a:r>
              <a:rPr lang="en-US" sz="2000" dirty="0">
                <a:solidFill>
                  <a:schemeClr val="dk1"/>
                </a:solidFill>
                <a:latin typeface="Inter"/>
                <a:ea typeface="Inter"/>
                <a:sym typeface="Inter"/>
              </a:rPr>
              <a:t>Independents pay high OTA and insurance costs</a:t>
            </a:r>
            <a:endParaRPr lang="en-GB" sz="2000" dirty="0">
              <a:solidFill>
                <a:schemeClr val="dk1"/>
              </a:solidFill>
              <a:latin typeface="Inter"/>
              <a:ea typeface="Inter"/>
              <a:sym typeface="Inter"/>
            </a:endParaRPr>
          </a:p>
        </p:txBody>
      </p:sp>
      <p:sp>
        <p:nvSpPr>
          <p:cNvPr id="12" name="TextBox 11">
            <a:extLst>
              <a:ext uri="{FF2B5EF4-FFF2-40B4-BE49-F238E27FC236}">
                <a16:creationId xmlns:a16="http://schemas.microsoft.com/office/drawing/2014/main" id="{DED29DCE-1DD0-882A-9EC5-6B5B87FEF5E3}"/>
              </a:ext>
            </a:extLst>
          </p:cNvPr>
          <p:cNvSpPr txBox="1"/>
          <p:nvPr/>
        </p:nvSpPr>
        <p:spPr>
          <a:xfrm>
            <a:off x="1778810" y="2854992"/>
            <a:ext cx="7658484" cy="400110"/>
          </a:xfrm>
          <a:prstGeom prst="rect">
            <a:avLst/>
          </a:prstGeom>
          <a:noFill/>
        </p:spPr>
        <p:txBody>
          <a:bodyPr wrap="square">
            <a:spAutoFit/>
          </a:bodyPr>
          <a:lstStyle/>
          <a:p>
            <a:r>
              <a:rPr lang="en-US" sz="2000" dirty="0">
                <a:solidFill>
                  <a:schemeClr val="dk1"/>
                </a:solidFill>
                <a:latin typeface="Inter"/>
                <a:ea typeface="Inter"/>
                <a:sym typeface="Inter"/>
              </a:rPr>
              <a:t>Full-service hotels carry heavy F&amp;B and brand standards</a:t>
            </a:r>
            <a:endParaRPr lang="en-GB" sz="2000" dirty="0">
              <a:solidFill>
                <a:schemeClr val="dk1"/>
              </a:solidFill>
              <a:latin typeface="Inter"/>
              <a:ea typeface="Inter"/>
              <a:sym typeface="Inter"/>
            </a:endParaRPr>
          </a:p>
        </p:txBody>
      </p:sp>
      <p:sp>
        <p:nvSpPr>
          <p:cNvPr id="13" name="TextBox 12">
            <a:extLst>
              <a:ext uri="{FF2B5EF4-FFF2-40B4-BE49-F238E27FC236}">
                <a16:creationId xmlns:a16="http://schemas.microsoft.com/office/drawing/2014/main" id="{FBBEE3D5-FC09-CD24-ADF1-535F51466B36}"/>
              </a:ext>
            </a:extLst>
          </p:cNvPr>
          <p:cNvSpPr txBox="1"/>
          <p:nvPr/>
        </p:nvSpPr>
        <p:spPr>
          <a:xfrm>
            <a:off x="1803508" y="3527292"/>
            <a:ext cx="7768702" cy="400110"/>
          </a:xfrm>
          <a:prstGeom prst="rect">
            <a:avLst/>
          </a:prstGeom>
          <a:noFill/>
        </p:spPr>
        <p:txBody>
          <a:bodyPr wrap="square">
            <a:spAutoFit/>
          </a:bodyPr>
          <a:lstStyle/>
          <a:p>
            <a:r>
              <a:rPr lang="en-US" sz="2000" dirty="0">
                <a:solidFill>
                  <a:schemeClr val="dk1"/>
                </a:solidFill>
                <a:latin typeface="Inter"/>
                <a:ea typeface="Inter"/>
                <a:sym typeface="Inter"/>
              </a:rPr>
              <a:t>Select-service models show cost agility</a:t>
            </a:r>
            <a:endParaRPr lang="en-GB" sz="2000" dirty="0">
              <a:solidFill>
                <a:schemeClr val="dk1"/>
              </a:solidFill>
              <a:latin typeface="Inter"/>
              <a:ea typeface="Inter"/>
              <a:sym typeface="Inter"/>
            </a:endParaRPr>
          </a:p>
        </p:txBody>
      </p:sp>
      <p:sp>
        <p:nvSpPr>
          <p:cNvPr id="18" name="TextBox 17">
            <a:extLst>
              <a:ext uri="{FF2B5EF4-FFF2-40B4-BE49-F238E27FC236}">
                <a16:creationId xmlns:a16="http://schemas.microsoft.com/office/drawing/2014/main" id="{766E9D1D-6894-71EE-56A1-54829BB851D4}"/>
              </a:ext>
            </a:extLst>
          </p:cNvPr>
          <p:cNvSpPr txBox="1"/>
          <p:nvPr/>
        </p:nvSpPr>
        <p:spPr>
          <a:xfrm>
            <a:off x="5469762" y="4842770"/>
            <a:ext cx="3674238" cy="230832"/>
          </a:xfrm>
          <a:prstGeom prst="rect">
            <a:avLst/>
          </a:prstGeom>
          <a:noFill/>
        </p:spPr>
        <p:txBody>
          <a:bodyPr wrap="square">
            <a:spAutoFit/>
          </a:bodyPr>
          <a:lstStyle/>
          <a:p>
            <a:r>
              <a:rPr lang="da-DK" sz="900" dirty="0">
                <a:solidFill>
                  <a:schemeClr val="dk1"/>
                </a:solidFill>
                <a:latin typeface="Inter"/>
                <a:ea typeface="Inter"/>
              </a:rPr>
              <a:t>(Mulet-Forteza et al., 2024; PwC, 2024; Deloitte, 2025)</a:t>
            </a:r>
          </a:p>
        </p:txBody>
      </p:sp>
      <p:grpSp>
        <p:nvGrpSpPr>
          <p:cNvPr id="7" name="Google Shape;178;p28">
            <a:extLst>
              <a:ext uri="{FF2B5EF4-FFF2-40B4-BE49-F238E27FC236}">
                <a16:creationId xmlns:a16="http://schemas.microsoft.com/office/drawing/2014/main" id="{93F40545-8E1C-B451-77B0-F80CB03E0C07}"/>
              </a:ext>
            </a:extLst>
          </p:cNvPr>
          <p:cNvGrpSpPr/>
          <p:nvPr/>
        </p:nvGrpSpPr>
        <p:grpSpPr>
          <a:xfrm>
            <a:off x="1288349" y="4204858"/>
            <a:ext cx="229442" cy="241571"/>
            <a:chOff x="2605901" y="2903117"/>
            <a:chExt cx="241571" cy="241571"/>
          </a:xfrm>
        </p:grpSpPr>
        <p:sp>
          <p:nvSpPr>
            <p:cNvPr id="8" name="Google Shape;179;p28">
              <a:extLst>
                <a:ext uri="{FF2B5EF4-FFF2-40B4-BE49-F238E27FC236}">
                  <a16:creationId xmlns:a16="http://schemas.microsoft.com/office/drawing/2014/main" id="{8CF34C5C-1C4C-E521-F98E-C7FF543B2BC3}"/>
                </a:ext>
              </a:extLst>
            </p:cNvPr>
            <p:cNvSpPr/>
            <p:nvPr/>
          </p:nvSpPr>
          <p:spPr>
            <a:xfrm>
              <a:off x="2696488" y="2998051"/>
              <a:ext cx="47106" cy="95219"/>
            </a:xfrm>
            <a:custGeom>
              <a:avLst/>
              <a:gdLst/>
              <a:ahLst/>
              <a:cxnLst/>
              <a:rect l="l" t="t" r="r" b="b"/>
              <a:pathLst>
                <a:path w="132693" h="268222" extrusionOk="0">
                  <a:moveTo>
                    <a:pt x="99520" y="268223"/>
                  </a:moveTo>
                  <a:cubicBezTo>
                    <a:pt x="81091" y="268223"/>
                    <a:pt x="66347" y="253479"/>
                    <a:pt x="66347" y="235050"/>
                  </a:cubicBezTo>
                  <a:lnTo>
                    <a:pt x="66347" y="66347"/>
                  </a:lnTo>
                  <a:lnTo>
                    <a:pt x="33173" y="66347"/>
                  </a:lnTo>
                  <a:cubicBezTo>
                    <a:pt x="14744" y="66347"/>
                    <a:pt x="0" y="51603"/>
                    <a:pt x="0" y="33173"/>
                  </a:cubicBezTo>
                  <a:cubicBezTo>
                    <a:pt x="0" y="14744"/>
                    <a:pt x="14744" y="0"/>
                    <a:pt x="33173" y="0"/>
                  </a:cubicBezTo>
                  <a:lnTo>
                    <a:pt x="99520" y="0"/>
                  </a:lnTo>
                  <a:cubicBezTo>
                    <a:pt x="117950" y="0"/>
                    <a:pt x="132694" y="14744"/>
                    <a:pt x="132694" y="33173"/>
                  </a:cubicBezTo>
                  <a:lnTo>
                    <a:pt x="132694" y="235050"/>
                  </a:lnTo>
                  <a:cubicBezTo>
                    <a:pt x="132694" y="253479"/>
                    <a:pt x="117950" y="268223"/>
                    <a:pt x="99520" y="268223"/>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Arial"/>
                <a:ea typeface="Arial"/>
                <a:cs typeface="Arial"/>
                <a:sym typeface="Arial"/>
              </a:endParaRPr>
            </a:p>
          </p:txBody>
        </p:sp>
        <p:sp>
          <p:nvSpPr>
            <p:cNvPr id="9" name="Google Shape;180;p28">
              <a:extLst>
                <a:ext uri="{FF2B5EF4-FFF2-40B4-BE49-F238E27FC236}">
                  <a16:creationId xmlns:a16="http://schemas.microsoft.com/office/drawing/2014/main" id="{C708F091-D10F-468E-13FE-2DBCA715A175}"/>
                </a:ext>
              </a:extLst>
            </p:cNvPr>
            <p:cNvSpPr/>
            <p:nvPr/>
          </p:nvSpPr>
          <p:spPr>
            <a:xfrm>
              <a:off x="2712967" y="2955285"/>
              <a:ext cx="28384" cy="28384"/>
            </a:xfrm>
            <a:custGeom>
              <a:avLst/>
              <a:gdLst/>
              <a:ahLst/>
              <a:cxnLst/>
              <a:rect l="l" t="t" r="r" b="b"/>
              <a:pathLst>
                <a:path w="79956" h="79956" extrusionOk="0">
                  <a:moveTo>
                    <a:pt x="0" y="39978"/>
                  </a:moveTo>
                  <a:cubicBezTo>
                    <a:pt x="0" y="62094"/>
                    <a:pt x="17863" y="79957"/>
                    <a:pt x="39978" y="79957"/>
                  </a:cubicBezTo>
                  <a:cubicBezTo>
                    <a:pt x="62094" y="79957"/>
                    <a:pt x="79957" y="62094"/>
                    <a:pt x="79957" y="39978"/>
                  </a:cubicBezTo>
                  <a:cubicBezTo>
                    <a:pt x="79957" y="17863"/>
                    <a:pt x="62094" y="0"/>
                    <a:pt x="39978" y="0"/>
                  </a:cubicBezTo>
                  <a:cubicBezTo>
                    <a:pt x="17863" y="0"/>
                    <a:pt x="0" y="17863"/>
                    <a:pt x="0" y="39978"/>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Arial"/>
                <a:ea typeface="Arial"/>
                <a:cs typeface="Arial"/>
                <a:sym typeface="Arial"/>
              </a:endParaRPr>
            </a:p>
          </p:txBody>
        </p:sp>
        <p:sp>
          <p:nvSpPr>
            <p:cNvPr id="14" name="Google Shape;181;p28">
              <a:extLst>
                <a:ext uri="{FF2B5EF4-FFF2-40B4-BE49-F238E27FC236}">
                  <a16:creationId xmlns:a16="http://schemas.microsoft.com/office/drawing/2014/main" id="{D9951004-D807-75A1-3112-EE556CFF8902}"/>
                </a:ext>
              </a:extLst>
            </p:cNvPr>
            <p:cNvSpPr/>
            <p:nvPr/>
          </p:nvSpPr>
          <p:spPr>
            <a:xfrm>
              <a:off x="2605901" y="2903117"/>
              <a:ext cx="241571" cy="241571"/>
            </a:xfrm>
            <a:custGeom>
              <a:avLst/>
              <a:gdLst/>
              <a:ahLst/>
              <a:cxnLst/>
              <a:rect l="l" t="t" r="r" b="b"/>
              <a:pathLst>
                <a:path w="680481" h="680481" extrusionOk="0">
                  <a:moveTo>
                    <a:pt x="99520" y="580961"/>
                  </a:moveTo>
                  <a:cubicBezTo>
                    <a:pt x="163883" y="645323"/>
                    <a:pt x="249226" y="680481"/>
                    <a:pt x="340241" y="680481"/>
                  </a:cubicBezTo>
                  <a:cubicBezTo>
                    <a:pt x="431255" y="680481"/>
                    <a:pt x="516599" y="645040"/>
                    <a:pt x="580961" y="580961"/>
                  </a:cubicBezTo>
                  <a:cubicBezTo>
                    <a:pt x="645323" y="516882"/>
                    <a:pt x="680481" y="431255"/>
                    <a:pt x="680481" y="340241"/>
                  </a:cubicBezTo>
                  <a:cubicBezTo>
                    <a:pt x="680481" y="249226"/>
                    <a:pt x="645039" y="163883"/>
                    <a:pt x="580961" y="99520"/>
                  </a:cubicBezTo>
                  <a:cubicBezTo>
                    <a:pt x="516599" y="35158"/>
                    <a:pt x="431255" y="0"/>
                    <a:pt x="340241" y="0"/>
                  </a:cubicBezTo>
                  <a:cubicBezTo>
                    <a:pt x="249226" y="0"/>
                    <a:pt x="163883" y="35442"/>
                    <a:pt x="99520" y="99520"/>
                  </a:cubicBezTo>
                  <a:cubicBezTo>
                    <a:pt x="35158" y="163883"/>
                    <a:pt x="0" y="249226"/>
                    <a:pt x="0" y="340241"/>
                  </a:cubicBezTo>
                  <a:cubicBezTo>
                    <a:pt x="0" y="431255"/>
                    <a:pt x="35442" y="516599"/>
                    <a:pt x="99520" y="580961"/>
                  </a:cubicBezTo>
                  <a:close/>
                  <a:moveTo>
                    <a:pt x="66347" y="340524"/>
                  </a:moveTo>
                  <a:cubicBezTo>
                    <a:pt x="66347" y="189684"/>
                    <a:pt x="189117" y="66631"/>
                    <a:pt x="340241" y="66631"/>
                  </a:cubicBezTo>
                  <a:cubicBezTo>
                    <a:pt x="491364" y="66631"/>
                    <a:pt x="614134" y="189401"/>
                    <a:pt x="614134" y="340524"/>
                  </a:cubicBezTo>
                  <a:cubicBezTo>
                    <a:pt x="614134" y="491648"/>
                    <a:pt x="491364" y="614418"/>
                    <a:pt x="340241" y="614418"/>
                  </a:cubicBezTo>
                  <a:cubicBezTo>
                    <a:pt x="189117" y="614418"/>
                    <a:pt x="66347" y="491648"/>
                    <a:pt x="66347" y="340524"/>
                  </a:cubicBezTo>
                  <a:close/>
                </a:path>
              </a:pathLst>
            </a:custGeom>
            <a:solidFill>
              <a:schemeClr val="dk1"/>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rgbClr val="000000"/>
                </a:solidFill>
                <a:latin typeface="Arial"/>
                <a:ea typeface="Arial"/>
                <a:cs typeface="Arial"/>
                <a:sym typeface="Arial"/>
              </a:endParaRPr>
            </a:p>
          </p:txBody>
        </p:sp>
      </p:grpSp>
      <p:sp>
        <p:nvSpPr>
          <p:cNvPr id="15" name="TextBox 14">
            <a:extLst>
              <a:ext uri="{FF2B5EF4-FFF2-40B4-BE49-F238E27FC236}">
                <a16:creationId xmlns:a16="http://schemas.microsoft.com/office/drawing/2014/main" id="{CDEF02A5-233B-E66F-5790-4570C0E8FE27}"/>
              </a:ext>
            </a:extLst>
          </p:cNvPr>
          <p:cNvSpPr txBox="1"/>
          <p:nvPr/>
        </p:nvSpPr>
        <p:spPr>
          <a:xfrm>
            <a:off x="1711059" y="4128403"/>
            <a:ext cx="8116866" cy="400110"/>
          </a:xfrm>
          <a:prstGeom prst="rect">
            <a:avLst/>
          </a:prstGeom>
          <a:noFill/>
        </p:spPr>
        <p:txBody>
          <a:bodyPr wrap="square">
            <a:spAutoFit/>
          </a:bodyPr>
          <a:lstStyle/>
          <a:p>
            <a:r>
              <a:rPr lang="en-US" sz="2000" dirty="0">
                <a:solidFill>
                  <a:schemeClr val="dk1"/>
                </a:solidFill>
                <a:latin typeface="Inter"/>
                <a:ea typeface="Inter"/>
                <a:sym typeface="Inter"/>
              </a:rPr>
              <a:t>Luxury absorbs inflation; economy loses occupancy</a:t>
            </a:r>
            <a:endParaRPr lang="en-GB" sz="2000" dirty="0">
              <a:solidFill>
                <a:schemeClr val="dk1"/>
              </a:solidFill>
              <a:latin typeface="Inter"/>
              <a:ea typeface="Inter"/>
              <a:sym typeface="Inter"/>
            </a:endParaRPr>
          </a:p>
        </p:txBody>
      </p:sp>
    </p:spTree>
    <p:extLst>
      <p:ext uri="{BB962C8B-B14F-4D97-AF65-F5344CB8AC3E}">
        <p14:creationId xmlns:p14="http://schemas.microsoft.com/office/powerpoint/2010/main" val="3238219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15">
          <a:extLst>
            <a:ext uri="{FF2B5EF4-FFF2-40B4-BE49-F238E27FC236}">
              <a16:creationId xmlns:a16="http://schemas.microsoft.com/office/drawing/2014/main" id="{5CD5EB91-374F-5BC5-5701-3895D5507948}"/>
            </a:ext>
          </a:extLst>
        </p:cNvPr>
        <p:cNvGrpSpPr/>
        <p:nvPr/>
      </p:nvGrpSpPr>
      <p:grpSpPr>
        <a:xfrm>
          <a:off x="0" y="0"/>
          <a:ext cx="0" cy="0"/>
          <a:chOff x="0" y="0"/>
          <a:chExt cx="0" cy="0"/>
        </a:xfrm>
      </p:grpSpPr>
      <p:sp>
        <p:nvSpPr>
          <p:cNvPr id="216" name="Google Shape;216;p30">
            <a:extLst>
              <a:ext uri="{FF2B5EF4-FFF2-40B4-BE49-F238E27FC236}">
                <a16:creationId xmlns:a16="http://schemas.microsoft.com/office/drawing/2014/main" id="{0EF2043E-613F-E2D6-4EFB-528AD7CF92C1}"/>
              </a:ext>
            </a:extLst>
          </p:cNvPr>
          <p:cNvSpPr txBox="1">
            <a:spLocks noGrp="1"/>
          </p:cNvSpPr>
          <p:nvPr>
            <p:ph type="title"/>
          </p:nvPr>
        </p:nvSpPr>
        <p:spPr>
          <a:xfrm>
            <a:off x="224785" y="264825"/>
            <a:ext cx="5951727" cy="1215600"/>
          </a:xfrm>
          <a:prstGeom prst="rect">
            <a:avLst/>
          </a:prstGeom>
        </p:spPr>
        <p:txBody>
          <a:bodyPr spcFirstLastPara="1" wrap="square" lIns="91425" tIns="91425" rIns="91425" bIns="91425" anchor="t" anchorCtr="0">
            <a:noAutofit/>
          </a:bodyPr>
          <a:lstStyle/>
          <a:p>
            <a:pPr lvl="0"/>
            <a:r>
              <a:rPr lang="en-GB" sz="4000" dirty="0"/>
              <a:t>Analytical Framework</a:t>
            </a:r>
            <a:endParaRPr sz="4000" dirty="0"/>
          </a:p>
        </p:txBody>
      </p:sp>
      <p:pic>
        <p:nvPicPr>
          <p:cNvPr id="217" name="Google Shape;217;p30">
            <a:extLst>
              <a:ext uri="{FF2B5EF4-FFF2-40B4-BE49-F238E27FC236}">
                <a16:creationId xmlns:a16="http://schemas.microsoft.com/office/drawing/2014/main" id="{292A4EF7-3CFD-A837-9598-8EDD0EC97573}"/>
              </a:ext>
            </a:extLst>
          </p:cNvPr>
          <p:cNvPicPr preferRelativeResize="0">
            <a:picLocks noGrp="1"/>
          </p:cNvPicPr>
          <p:nvPr>
            <p:ph type="pic" idx="2"/>
          </p:nvPr>
        </p:nvPicPr>
        <p:blipFill rotWithShape="1">
          <a:blip r:embed="rId3"/>
          <a:srcRect l="13869" r="13869"/>
          <a:stretch/>
        </p:blipFill>
        <p:spPr>
          <a:xfrm>
            <a:off x="5443268" y="1480425"/>
            <a:ext cx="3403118" cy="2649824"/>
          </a:xfrm>
          <a:prstGeom prst="rect">
            <a:avLst/>
          </a:prstGeom>
        </p:spPr>
      </p:pic>
      <p:sp>
        <p:nvSpPr>
          <p:cNvPr id="218" name="Google Shape;218;p30">
            <a:extLst>
              <a:ext uri="{FF2B5EF4-FFF2-40B4-BE49-F238E27FC236}">
                <a16:creationId xmlns:a16="http://schemas.microsoft.com/office/drawing/2014/main" id="{960E06D7-97AE-AE47-09E1-83C5726BACE1}"/>
              </a:ext>
            </a:extLst>
          </p:cNvPr>
          <p:cNvSpPr txBox="1">
            <a:spLocks noGrp="1"/>
          </p:cNvSpPr>
          <p:nvPr>
            <p:ph type="subTitle" idx="1"/>
          </p:nvPr>
        </p:nvSpPr>
        <p:spPr>
          <a:xfrm>
            <a:off x="224786" y="1308687"/>
            <a:ext cx="4976942" cy="1966200"/>
          </a:xfrm>
          <a:prstGeom prst="rect">
            <a:avLst/>
          </a:prstGeom>
        </p:spPr>
        <p:txBody>
          <a:bodyPr spcFirstLastPara="1" wrap="square" lIns="91425" tIns="91425" rIns="91425" bIns="91425" anchor="t" anchorCtr="0">
            <a:noAutofit/>
          </a:bodyPr>
          <a:lstStyle/>
          <a:p>
            <a:pPr marL="342900" indent="-342900"/>
            <a:r>
              <a:rPr lang="en-US" sz="2000" dirty="0"/>
              <a:t>Qualitative secondary research</a:t>
            </a:r>
          </a:p>
          <a:p>
            <a:pPr marL="342900" indent="-342900"/>
            <a:r>
              <a:rPr lang="en-US" sz="2000" dirty="0"/>
              <a:t>Sources: academic journals, market and policy reports</a:t>
            </a:r>
          </a:p>
          <a:p>
            <a:pPr marL="342900" indent="-342900"/>
            <a:r>
              <a:rPr lang="en-US" sz="2000" dirty="0"/>
              <a:t>PESTLE used to structure external pressures</a:t>
            </a:r>
          </a:p>
          <a:p>
            <a:pPr marL="342900" indent="-342900"/>
            <a:r>
              <a:rPr lang="en-US" sz="2000" dirty="0"/>
              <a:t>Segmental comparison across ownership models</a:t>
            </a:r>
          </a:p>
          <a:p>
            <a:pPr marL="342900" indent="-342900"/>
            <a:r>
              <a:rPr lang="en-US" sz="2000" b="1" dirty="0"/>
              <a:t>Aim:</a:t>
            </a:r>
            <a:r>
              <a:rPr lang="en-US" sz="2000" dirty="0"/>
              <a:t> map patterns, not test causality</a:t>
            </a: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p:txBody>
      </p:sp>
      <p:sp>
        <p:nvSpPr>
          <p:cNvPr id="4" name="TextBox 3">
            <a:extLst>
              <a:ext uri="{FF2B5EF4-FFF2-40B4-BE49-F238E27FC236}">
                <a16:creationId xmlns:a16="http://schemas.microsoft.com/office/drawing/2014/main" id="{E8630CF8-2EF2-C2ED-12EA-C9B560DB6217}"/>
              </a:ext>
            </a:extLst>
          </p:cNvPr>
          <p:cNvSpPr txBox="1"/>
          <p:nvPr/>
        </p:nvSpPr>
        <p:spPr>
          <a:xfrm>
            <a:off x="5859491" y="4747870"/>
            <a:ext cx="4572000" cy="246221"/>
          </a:xfrm>
          <a:prstGeom prst="rect">
            <a:avLst/>
          </a:prstGeom>
          <a:noFill/>
        </p:spPr>
        <p:txBody>
          <a:bodyPr wrap="square">
            <a:spAutoFit/>
          </a:bodyPr>
          <a:lstStyle/>
          <a:p>
            <a:pPr marL="0" lvl="0" indent="0" algn="l" rtl="0">
              <a:spcBef>
                <a:spcPts val="0"/>
              </a:spcBef>
              <a:spcAft>
                <a:spcPts val="0"/>
              </a:spcAft>
              <a:buNone/>
            </a:pPr>
            <a:r>
              <a:rPr lang="fr-FR" sz="1000" dirty="0">
                <a:solidFill>
                  <a:schemeClr val="dk1"/>
                </a:solidFill>
                <a:latin typeface="Inter"/>
                <a:ea typeface="Inter"/>
              </a:rPr>
              <a:t>(CBRE, 2025; HVS, 2025; Deloitte, 2025)</a:t>
            </a:r>
            <a:endParaRPr lang="fr-FR" sz="1000" dirty="0">
              <a:solidFill>
                <a:schemeClr val="dk1"/>
              </a:solidFill>
              <a:latin typeface="Inter"/>
              <a:ea typeface="Inter"/>
              <a:sym typeface="Inter"/>
            </a:endParaRPr>
          </a:p>
        </p:txBody>
      </p:sp>
    </p:spTree>
    <p:extLst>
      <p:ext uri="{BB962C8B-B14F-4D97-AF65-F5344CB8AC3E}">
        <p14:creationId xmlns:p14="http://schemas.microsoft.com/office/powerpoint/2010/main" val="197794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79">
          <a:extLst>
            <a:ext uri="{FF2B5EF4-FFF2-40B4-BE49-F238E27FC236}">
              <a16:creationId xmlns:a16="http://schemas.microsoft.com/office/drawing/2014/main" id="{7653874C-2AB6-4F83-ADB1-24EBA41F1706}"/>
            </a:ext>
          </a:extLst>
        </p:cNvPr>
        <p:cNvGrpSpPr/>
        <p:nvPr/>
      </p:nvGrpSpPr>
      <p:grpSpPr>
        <a:xfrm>
          <a:off x="0" y="0"/>
          <a:ext cx="0" cy="0"/>
          <a:chOff x="0" y="0"/>
          <a:chExt cx="0" cy="0"/>
        </a:xfrm>
      </p:grpSpPr>
      <p:sp>
        <p:nvSpPr>
          <p:cNvPr id="280" name="Google Shape;280;p37">
            <a:extLst>
              <a:ext uri="{FF2B5EF4-FFF2-40B4-BE49-F238E27FC236}">
                <a16:creationId xmlns:a16="http://schemas.microsoft.com/office/drawing/2014/main" id="{B6CAD467-7209-A2CA-88A6-32897FD9072C}"/>
              </a:ext>
            </a:extLst>
          </p:cNvPr>
          <p:cNvSpPr txBox="1">
            <a:spLocks noGrp="1"/>
          </p:cNvSpPr>
          <p:nvPr>
            <p:ph type="title"/>
          </p:nvPr>
        </p:nvSpPr>
        <p:spPr>
          <a:xfrm>
            <a:off x="228600" y="228600"/>
            <a:ext cx="8686800" cy="572700"/>
          </a:xfrm>
          <a:prstGeom prst="rect">
            <a:avLst/>
          </a:prstGeom>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4000" dirty="0"/>
              <a:t>PESTLE Impact Summary</a:t>
            </a:r>
            <a:endParaRPr sz="4000" dirty="0"/>
          </a:p>
        </p:txBody>
      </p:sp>
      <p:sp>
        <p:nvSpPr>
          <p:cNvPr id="282" name="Google Shape;282;p37">
            <a:extLst>
              <a:ext uri="{FF2B5EF4-FFF2-40B4-BE49-F238E27FC236}">
                <a16:creationId xmlns:a16="http://schemas.microsoft.com/office/drawing/2014/main" id="{904D48DE-0F89-6504-1DC2-16D18F6CB757}"/>
              </a:ext>
            </a:extLst>
          </p:cNvPr>
          <p:cNvSpPr txBox="1"/>
          <p:nvPr/>
        </p:nvSpPr>
        <p:spPr>
          <a:xfrm>
            <a:off x="3507269" y="2476688"/>
            <a:ext cx="1833074" cy="1477500"/>
          </a:xfrm>
          <a:prstGeom prst="rect">
            <a:avLst/>
          </a:prstGeom>
          <a:noFill/>
          <a:ln>
            <a:noFill/>
          </a:ln>
        </p:spPr>
        <p:txBody>
          <a:bodyPr spcFirstLastPara="1" wrap="square" lIns="91425" tIns="91425" rIns="91425" bIns="91425" anchor="t" anchorCtr="0">
            <a:noAutofit/>
          </a:bodyPr>
          <a:lstStyle/>
          <a:p>
            <a:pPr marL="171450" indent="-171450" algn="ctr">
              <a:buClr>
                <a:schemeClr val="tx1">
                  <a:lumMod val="85000"/>
                </a:schemeClr>
              </a:buClr>
              <a:buFont typeface="Wingdings" panose="05000000000000000000" pitchFamily="2" charset="2"/>
              <a:buChar char=""/>
            </a:pPr>
            <a:r>
              <a:rPr lang="en-US" sz="2000" dirty="0">
                <a:solidFill>
                  <a:schemeClr val="dk1"/>
                </a:solidFill>
                <a:latin typeface="Inter"/>
                <a:ea typeface="Inter"/>
              </a:rPr>
              <a:t>Staff shortages</a:t>
            </a:r>
          </a:p>
          <a:p>
            <a:pPr marL="171450" indent="-171450" algn="ctr">
              <a:buClr>
                <a:schemeClr val="tx1">
                  <a:lumMod val="85000"/>
                </a:schemeClr>
              </a:buClr>
              <a:buFont typeface="Wingdings" panose="05000000000000000000" pitchFamily="2" charset="2"/>
              <a:buChar char=""/>
            </a:pPr>
            <a:endParaRPr lang="en-US" sz="2000" dirty="0">
              <a:solidFill>
                <a:schemeClr val="dk1"/>
              </a:solidFill>
              <a:latin typeface="Inter"/>
              <a:ea typeface="Inter"/>
            </a:endParaRPr>
          </a:p>
          <a:p>
            <a:pPr marL="171450" indent="-171450" algn="ctr">
              <a:buClr>
                <a:schemeClr val="tx1">
                  <a:lumMod val="85000"/>
                </a:schemeClr>
              </a:buClr>
              <a:buFont typeface="Wingdings" panose="05000000000000000000" pitchFamily="2" charset="2"/>
              <a:buChar char=""/>
            </a:pPr>
            <a:r>
              <a:rPr lang="en-US" sz="2000" dirty="0">
                <a:solidFill>
                  <a:schemeClr val="dk1"/>
                </a:solidFill>
                <a:latin typeface="Inter"/>
                <a:ea typeface="Inter"/>
              </a:rPr>
              <a:t>Rising wages</a:t>
            </a:r>
          </a:p>
          <a:p>
            <a:pPr marL="171450" indent="-171450" algn="ctr">
              <a:buClr>
                <a:schemeClr val="tx1">
                  <a:lumMod val="85000"/>
                </a:schemeClr>
              </a:buClr>
              <a:buFont typeface="Wingdings" panose="05000000000000000000" pitchFamily="2" charset="2"/>
              <a:buChar char=""/>
            </a:pPr>
            <a:endParaRPr lang="en-US" sz="2000" dirty="0">
              <a:solidFill>
                <a:schemeClr val="dk1"/>
              </a:solidFill>
              <a:latin typeface="Inter"/>
              <a:ea typeface="Inter"/>
            </a:endParaRPr>
          </a:p>
          <a:p>
            <a:pPr marL="171450" indent="-171450" algn="ctr">
              <a:buClr>
                <a:schemeClr val="tx1">
                  <a:lumMod val="85000"/>
                </a:schemeClr>
              </a:buClr>
              <a:buFont typeface="Wingdings" panose="05000000000000000000" pitchFamily="2" charset="2"/>
              <a:buChar char=""/>
            </a:pPr>
            <a:r>
              <a:rPr lang="en-US" sz="2000" dirty="0">
                <a:solidFill>
                  <a:schemeClr val="dk1"/>
                </a:solidFill>
                <a:latin typeface="Inter"/>
                <a:ea typeface="Inter"/>
              </a:rPr>
              <a:t>Burnout risk</a:t>
            </a:r>
            <a:endParaRPr sz="2000" dirty="0">
              <a:solidFill>
                <a:schemeClr val="dk1"/>
              </a:solidFill>
              <a:latin typeface="Inter"/>
              <a:ea typeface="Inter"/>
              <a:sym typeface="Inter"/>
            </a:endParaRPr>
          </a:p>
        </p:txBody>
      </p:sp>
      <p:sp>
        <p:nvSpPr>
          <p:cNvPr id="284" name="Google Shape;284;p37">
            <a:extLst>
              <a:ext uri="{FF2B5EF4-FFF2-40B4-BE49-F238E27FC236}">
                <a16:creationId xmlns:a16="http://schemas.microsoft.com/office/drawing/2014/main" id="{82992494-D13B-FECD-B470-F127DCF8477E}"/>
              </a:ext>
            </a:extLst>
          </p:cNvPr>
          <p:cNvSpPr txBox="1"/>
          <p:nvPr/>
        </p:nvSpPr>
        <p:spPr>
          <a:xfrm>
            <a:off x="51553" y="2605940"/>
            <a:ext cx="1761347" cy="1477500"/>
          </a:xfrm>
          <a:prstGeom prst="rect">
            <a:avLst/>
          </a:prstGeom>
          <a:noFill/>
          <a:ln>
            <a:noFill/>
          </a:ln>
        </p:spPr>
        <p:txBody>
          <a:bodyPr spcFirstLastPara="1" wrap="square" lIns="91425" tIns="91425" rIns="91425" bIns="91425" anchor="t" anchorCtr="0">
            <a:noAutofit/>
          </a:bodyPr>
          <a:lstStyle/>
          <a:p>
            <a:pPr marL="171450" lvl="0" indent="-171450" algn="ctr" rtl="0">
              <a:spcBef>
                <a:spcPts val="0"/>
              </a:spcBef>
              <a:spcAft>
                <a:spcPts val="0"/>
              </a:spcAft>
              <a:buClr>
                <a:schemeClr val="tx1">
                  <a:lumMod val="85000"/>
                </a:schemeClr>
              </a:buClr>
              <a:buFont typeface="Wingdings" panose="05000000000000000000" pitchFamily="2" charset="2"/>
              <a:buChar char=""/>
            </a:pPr>
            <a:r>
              <a:rPr lang="en-US" sz="2000" dirty="0">
                <a:solidFill>
                  <a:schemeClr val="dk1"/>
                </a:solidFill>
                <a:latin typeface="Inter"/>
                <a:ea typeface="Inter"/>
                <a:cs typeface="Inter"/>
                <a:sym typeface="Inter"/>
              </a:rPr>
              <a:t>CSRD</a:t>
            </a:r>
          </a:p>
          <a:p>
            <a:pPr lvl="0" algn="ctr" rtl="0">
              <a:spcBef>
                <a:spcPts val="0"/>
              </a:spcBef>
              <a:spcAft>
                <a:spcPts val="0"/>
              </a:spcAft>
              <a:buClr>
                <a:schemeClr val="tx1">
                  <a:lumMod val="85000"/>
                </a:schemeClr>
              </a:buClr>
            </a:pPr>
            <a:endParaRPr lang="en-US" sz="2000" dirty="0">
              <a:solidFill>
                <a:schemeClr val="dk1"/>
              </a:solidFill>
              <a:latin typeface="Inter"/>
              <a:ea typeface="Inter"/>
              <a:cs typeface="Inter"/>
              <a:sym typeface="Inter"/>
            </a:endParaRPr>
          </a:p>
          <a:p>
            <a:pPr marL="171450" lvl="0" indent="-171450" algn="ctr" rtl="0">
              <a:spcBef>
                <a:spcPts val="0"/>
              </a:spcBef>
              <a:spcAft>
                <a:spcPts val="0"/>
              </a:spcAft>
              <a:buClr>
                <a:schemeClr val="tx1">
                  <a:lumMod val="85000"/>
                </a:schemeClr>
              </a:buClr>
              <a:buFont typeface="Wingdings" panose="05000000000000000000" pitchFamily="2" charset="2"/>
              <a:buChar char=""/>
            </a:pPr>
            <a:r>
              <a:rPr lang="en-US" sz="2000" dirty="0">
                <a:solidFill>
                  <a:schemeClr val="dk1"/>
                </a:solidFill>
                <a:latin typeface="Inter"/>
                <a:ea typeface="Inter"/>
                <a:cs typeface="Inter"/>
                <a:sym typeface="Inter"/>
              </a:rPr>
              <a:t>FTC</a:t>
            </a:r>
          </a:p>
          <a:p>
            <a:pPr lvl="0" algn="ctr" rtl="0">
              <a:spcBef>
                <a:spcPts val="0"/>
              </a:spcBef>
              <a:spcAft>
                <a:spcPts val="0"/>
              </a:spcAft>
              <a:buClr>
                <a:schemeClr val="tx1">
                  <a:lumMod val="85000"/>
                </a:schemeClr>
              </a:buClr>
            </a:pPr>
            <a:endParaRPr lang="en-US" sz="2000" dirty="0">
              <a:solidFill>
                <a:schemeClr val="dk1"/>
              </a:solidFill>
              <a:latin typeface="Inter"/>
              <a:ea typeface="Inter"/>
              <a:cs typeface="Inter"/>
              <a:sym typeface="Inter"/>
            </a:endParaRPr>
          </a:p>
          <a:p>
            <a:pPr marL="171450" lvl="0" indent="-171450" algn="ctr" rtl="0">
              <a:spcBef>
                <a:spcPts val="0"/>
              </a:spcBef>
              <a:spcAft>
                <a:spcPts val="0"/>
              </a:spcAft>
              <a:buClr>
                <a:schemeClr val="tx1">
                  <a:lumMod val="85000"/>
                </a:schemeClr>
              </a:buClr>
              <a:buFont typeface="Wingdings" panose="05000000000000000000" pitchFamily="2" charset="2"/>
              <a:buChar char=""/>
            </a:pPr>
            <a:r>
              <a:rPr lang="en-US" sz="2000" dirty="0">
                <a:solidFill>
                  <a:schemeClr val="dk1"/>
                </a:solidFill>
                <a:latin typeface="Inter"/>
                <a:ea typeface="Inter"/>
                <a:cs typeface="Inter"/>
                <a:sym typeface="Inter"/>
              </a:rPr>
              <a:t>Insurance and tax reforms</a:t>
            </a:r>
            <a:endParaRPr sz="2000" dirty="0">
              <a:solidFill>
                <a:schemeClr val="dk1"/>
              </a:solidFill>
              <a:latin typeface="Inter"/>
              <a:ea typeface="Inter"/>
              <a:cs typeface="Inter"/>
              <a:sym typeface="Inter"/>
            </a:endParaRPr>
          </a:p>
        </p:txBody>
      </p:sp>
      <p:sp>
        <p:nvSpPr>
          <p:cNvPr id="285" name="Google Shape;285;p37">
            <a:extLst>
              <a:ext uri="{FF2B5EF4-FFF2-40B4-BE49-F238E27FC236}">
                <a16:creationId xmlns:a16="http://schemas.microsoft.com/office/drawing/2014/main" id="{01E66D29-4F72-F4E1-CA6B-7DB555B49DF0}"/>
              </a:ext>
            </a:extLst>
          </p:cNvPr>
          <p:cNvSpPr/>
          <p:nvPr/>
        </p:nvSpPr>
        <p:spPr>
          <a:xfrm>
            <a:off x="228600" y="2182388"/>
            <a:ext cx="1641600" cy="196200"/>
          </a:xfrm>
          <a:prstGeom prst="roundRect">
            <a:avLst>
              <a:gd name="adj" fmla="val 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latin typeface="Raleway SemiBold"/>
              <a:ea typeface="Raleway SemiBold"/>
              <a:cs typeface="Raleway SemiBold"/>
              <a:sym typeface="Raleway SemiBold"/>
            </a:endParaRPr>
          </a:p>
        </p:txBody>
      </p:sp>
      <p:sp>
        <p:nvSpPr>
          <p:cNvPr id="286" name="Google Shape;286;p37">
            <a:extLst>
              <a:ext uri="{FF2B5EF4-FFF2-40B4-BE49-F238E27FC236}">
                <a16:creationId xmlns:a16="http://schemas.microsoft.com/office/drawing/2014/main" id="{7681BB7F-F0E1-E43F-867A-C856B45DE34D}"/>
              </a:ext>
            </a:extLst>
          </p:cNvPr>
          <p:cNvSpPr/>
          <p:nvPr/>
        </p:nvSpPr>
        <p:spPr>
          <a:xfrm>
            <a:off x="1989954" y="2182388"/>
            <a:ext cx="1641600" cy="196200"/>
          </a:xfrm>
          <a:prstGeom prst="roundRect">
            <a:avLst>
              <a:gd name="adj" fmla="val 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latin typeface="Raleway SemiBold"/>
              <a:ea typeface="Raleway SemiBold"/>
              <a:cs typeface="Raleway SemiBold"/>
              <a:sym typeface="Raleway SemiBold"/>
            </a:endParaRPr>
          </a:p>
        </p:txBody>
      </p:sp>
      <p:sp>
        <p:nvSpPr>
          <p:cNvPr id="287" name="Google Shape;287;p37">
            <a:extLst>
              <a:ext uri="{FF2B5EF4-FFF2-40B4-BE49-F238E27FC236}">
                <a16:creationId xmlns:a16="http://schemas.microsoft.com/office/drawing/2014/main" id="{0F3C4793-B3D6-FB25-32F5-8D978472A347}"/>
              </a:ext>
            </a:extLst>
          </p:cNvPr>
          <p:cNvSpPr/>
          <p:nvPr/>
        </p:nvSpPr>
        <p:spPr>
          <a:xfrm>
            <a:off x="3751308" y="2182388"/>
            <a:ext cx="1641600" cy="196200"/>
          </a:xfrm>
          <a:prstGeom prst="roundRect">
            <a:avLst>
              <a:gd name="adj" fmla="val 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latin typeface="Raleway SemiBold"/>
              <a:ea typeface="Raleway SemiBold"/>
              <a:cs typeface="Raleway SemiBold"/>
              <a:sym typeface="Raleway SemiBold"/>
            </a:endParaRPr>
          </a:p>
        </p:txBody>
      </p:sp>
      <p:sp>
        <p:nvSpPr>
          <p:cNvPr id="288" name="Google Shape;288;p37">
            <a:extLst>
              <a:ext uri="{FF2B5EF4-FFF2-40B4-BE49-F238E27FC236}">
                <a16:creationId xmlns:a16="http://schemas.microsoft.com/office/drawing/2014/main" id="{E2FCFC14-73D0-AE75-E0E5-498EE2A3C89B}"/>
              </a:ext>
            </a:extLst>
          </p:cNvPr>
          <p:cNvSpPr/>
          <p:nvPr/>
        </p:nvSpPr>
        <p:spPr>
          <a:xfrm>
            <a:off x="5512662" y="2182388"/>
            <a:ext cx="1641600" cy="196200"/>
          </a:xfrm>
          <a:prstGeom prst="roundRect">
            <a:avLst>
              <a:gd name="adj" fmla="val 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latin typeface="Raleway SemiBold"/>
              <a:ea typeface="Raleway SemiBold"/>
              <a:cs typeface="Raleway SemiBold"/>
              <a:sym typeface="Raleway SemiBold"/>
            </a:endParaRPr>
          </a:p>
        </p:txBody>
      </p:sp>
      <p:cxnSp>
        <p:nvCxnSpPr>
          <p:cNvPr id="289" name="Google Shape;289;p37">
            <a:extLst>
              <a:ext uri="{FF2B5EF4-FFF2-40B4-BE49-F238E27FC236}">
                <a16:creationId xmlns:a16="http://schemas.microsoft.com/office/drawing/2014/main" id="{BDC9D568-F7AC-F8B8-817F-925F485542B9}"/>
              </a:ext>
            </a:extLst>
          </p:cNvPr>
          <p:cNvCxnSpPr>
            <a:stCxn id="285" idx="3"/>
            <a:endCxn id="286" idx="1"/>
          </p:cNvCxnSpPr>
          <p:nvPr/>
        </p:nvCxnSpPr>
        <p:spPr>
          <a:xfrm>
            <a:off x="1870200" y="2280488"/>
            <a:ext cx="119700" cy="0"/>
          </a:xfrm>
          <a:prstGeom prst="straightConnector1">
            <a:avLst/>
          </a:prstGeom>
          <a:noFill/>
          <a:ln w="9525" cap="flat" cmpd="sng">
            <a:solidFill>
              <a:schemeClr val="dk1"/>
            </a:solidFill>
            <a:prstDash val="solid"/>
            <a:round/>
            <a:headEnd type="none" w="med" len="med"/>
            <a:tailEnd type="none" w="med" len="med"/>
          </a:ln>
        </p:spPr>
      </p:cxnSp>
      <p:cxnSp>
        <p:nvCxnSpPr>
          <p:cNvPr id="290" name="Google Shape;290;p37">
            <a:extLst>
              <a:ext uri="{FF2B5EF4-FFF2-40B4-BE49-F238E27FC236}">
                <a16:creationId xmlns:a16="http://schemas.microsoft.com/office/drawing/2014/main" id="{8F40D4B1-A9C0-BAAE-2BB3-7250D59E198E}"/>
              </a:ext>
            </a:extLst>
          </p:cNvPr>
          <p:cNvCxnSpPr>
            <a:endCxn id="287" idx="1"/>
          </p:cNvCxnSpPr>
          <p:nvPr/>
        </p:nvCxnSpPr>
        <p:spPr>
          <a:xfrm>
            <a:off x="3631608" y="2280488"/>
            <a:ext cx="119700" cy="0"/>
          </a:xfrm>
          <a:prstGeom prst="straightConnector1">
            <a:avLst/>
          </a:prstGeom>
          <a:noFill/>
          <a:ln w="9525" cap="flat" cmpd="sng">
            <a:solidFill>
              <a:schemeClr val="dk1"/>
            </a:solidFill>
            <a:prstDash val="solid"/>
            <a:round/>
            <a:headEnd type="none" w="med" len="med"/>
            <a:tailEnd type="none" w="med" len="med"/>
          </a:ln>
        </p:spPr>
      </p:cxnSp>
      <p:cxnSp>
        <p:nvCxnSpPr>
          <p:cNvPr id="291" name="Google Shape;291;p37">
            <a:extLst>
              <a:ext uri="{FF2B5EF4-FFF2-40B4-BE49-F238E27FC236}">
                <a16:creationId xmlns:a16="http://schemas.microsoft.com/office/drawing/2014/main" id="{7D2E0B9D-7598-DD45-0FF9-7950EECB2914}"/>
              </a:ext>
            </a:extLst>
          </p:cNvPr>
          <p:cNvCxnSpPr>
            <a:stCxn id="288" idx="1"/>
            <a:endCxn id="287" idx="3"/>
          </p:cNvCxnSpPr>
          <p:nvPr/>
        </p:nvCxnSpPr>
        <p:spPr>
          <a:xfrm rot="10800000">
            <a:off x="5392962" y="2280488"/>
            <a:ext cx="119700" cy="0"/>
          </a:xfrm>
          <a:prstGeom prst="straightConnector1">
            <a:avLst/>
          </a:prstGeom>
          <a:noFill/>
          <a:ln w="9525" cap="flat" cmpd="sng">
            <a:solidFill>
              <a:schemeClr val="dk1"/>
            </a:solidFill>
            <a:prstDash val="solid"/>
            <a:round/>
            <a:headEnd type="none" w="med" len="med"/>
            <a:tailEnd type="none" w="med" len="med"/>
          </a:ln>
        </p:spPr>
      </p:cxnSp>
      <p:sp>
        <p:nvSpPr>
          <p:cNvPr id="292" name="Google Shape;292;p37">
            <a:extLst>
              <a:ext uri="{FF2B5EF4-FFF2-40B4-BE49-F238E27FC236}">
                <a16:creationId xmlns:a16="http://schemas.microsoft.com/office/drawing/2014/main" id="{F774365E-5104-BA1F-1B93-F80A0F8A54E4}"/>
              </a:ext>
            </a:extLst>
          </p:cNvPr>
          <p:cNvSpPr/>
          <p:nvPr/>
        </p:nvSpPr>
        <p:spPr>
          <a:xfrm>
            <a:off x="7274007" y="2182388"/>
            <a:ext cx="1641600" cy="196200"/>
          </a:xfrm>
          <a:prstGeom prst="roundRect">
            <a:avLst>
              <a:gd name="adj" fmla="val 0"/>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sz="1800">
              <a:latin typeface="Raleway SemiBold"/>
              <a:ea typeface="Raleway SemiBold"/>
              <a:cs typeface="Raleway SemiBold"/>
              <a:sym typeface="Raleway SemiBold"/>
            </a:endParaRPr>
          </a:p>
        </p:txBody>
      </p:sp>
      <p:cxnSp>
        <p:nvCxnSpPr>
          <p:cNvPr id="293" name="Google Shape;293;p37">
            <a:extLst>
              <a:ext uri="{FF2B5EF4-FFF2-40B4-BE49-F238E27FC236}">
                <a16:creationId xmlns:a16="http://schemas.microsoft.com/office/drawing/2014/main" id="{AA5E16B8-CD46-A9FC-8AAA-B263F6DA56C5}"/>
              </a:ext>
            </a:extLst>
          </p:cNvPr>
          <p:cNvCxnSpPr>
            <a:stCxn id="288" idx="3"/>
            <a:endCxn id="292" idx="1"/>
          </p:cNvCxnSpPr>
          <p:nvPr/>
        </p:nvCxnSpPr>
        <p:spPr>
          <a:xfrm>
            <a:off x="7154262" y="2280488"/>
            <a:ext cx="119700" cy="0"/>
          </a:xfrm>
          <a:prstGeom prst="straightConnector1">
            <a:avLst/>
          </a:prstGeom>
          <a:noFill/>
          <a:ln w="9525" cap="flat" cmpd="sng">
            <a:solidFill>
              <a:schemeClr val="dk1"/>
            </a:solidFill>
            <a:prstDash val="solid"/>
            <a:round/>
            <a:headEnd type="none" w="med" len="med"/>
            <a:tailEnd type="none" w="med" len="med"/>
          </a:ln>
        </p:spPr>
      </p:cxnSp>
      <p:sp>
        <p:nvSpPr>
          <p:cNvPr id="295" name="Google Shape;295;p37">
            <a:extLst>
              <a:ext uri="{FF2B5EF4-FFF2-40B4-BE49-F238E27FC236}">
                <a16:creationId xmlns:a16="http://schemas.microsoft.com/office/drawing/2014/main" id="{AFA580E3-E3F2-A74F-0A26-4F3BDF933CC7}"/>
              </a:ext>
            </a:extLst>
          </p:cNvPr>
          <p:cNvSpPr txBox="1"/>
          <p:nvPr/>
        </p:nvSpPr>
        <p:spPr>
          <a:xfrm>
            <a:off x="285900" y="1529738"/>
            <a:ext cx="1527000" cy="4554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GB" sz="2000" b="1" dirty="0">
                <a:solidFill>
                  <a:schemeClr val="dk2"/>
                </a:solidFill>
                <a:latin typeface="Space Grotesk"/>
                <a:ea typeface="Space Grotesk"/>
                <a:cs typeface="Space Grotesk"/>
                <a:sym typeface="Space Grotesk"/>
              </a:rPr>
              <a:t>Political and Legal</a:t>
            </a:r>
            <a:endParaRPr sz="2000" b="1" dirty="0">
              <a:solidFill>
                <a:schemeClr val="dk2"/>
              </a:solidFill>
              <a:latin typeface="Space Grotesk"/>
              <a:ea typeface="Space Grotesk"/>
              <a:cs typeface="Space Grotesk"/>
              <a:sym typeface="Space Grotesk"/>
            </a:endParaRPr>
          </a:p>
        </p:txBody>
      </p:sp>
      <p:sp>
        <p:nvSpPr>
          <p:cNvPr id="296" name="Google Shape;296;p37">
            <a:extLst>
              <a:ext uri="{FF2B5EF4-FFF2-40B4-BE49-F238E27FC236}">
                <a16:creationId xmlns:a16="http://schemas.microsoft.com/office/drawing/2014/main" id="{037CF58C-7BAB-AB84-EC6B-B17E0275F11D}"/>
              </a:ext>
            </a:extLst>
          </p:cNvPr>
          <p:cNvSpPr txBox="1"/>
          <p:nvPr/>
        </p:nvSpPr>
        <p:spPr>
          <a:xfrm>
            <a:off x="2047252" y="1529738"/>
            <a:ext cx="1527000" cy="4554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GB" sz="2000" b="1" dirty="0">
                <a:solidFill>
                  <a:schemeClr val="dk2"/>
                </a:solidFill>
                <a:latin typeface="Space Grotesk"/>
                <a:ea typeface="Space Grotesk"/>
                <a:cs typeface="Space Grotesk"/>
                <a:sym typeface="Space Grotesk"/>
              </a:rPr>
              <a:t>Economic</a:t>
            </a:r>
            <a:endParaRPr sz="1800" b="1" dirty="0">
              <a:solidFill>
                <a:schemeClr val="dk2"/>
              </a:solidFill>
              <a:latin typeface="Space Grotesk"/>
              <a:ea typeface="Space Grotesk"/>
              <a:cs typeface="Space Grotesk"/>
              <a:sym typeface="Space Grotesk"/>
            </a:endParaRPr>
          </a:p>
        </p:txBody>
      </p:sp>
      <p:sp>
        <p:nvSpPr>
          <p:cNvPr id="297" name="Google Shape;297;p37">
            <a:extLst>
              <a:ext uri="{FF2B5EF4-FFF2-40B4-BE49-F238E27FC236}">
                <a16:creationId xmlns:a16="http://schemas.microsoft.com/office/drawing/2014/main" id="{D864EBEC-7800-9A6B-B876-C969DE6B8581}"/>
              </a:ext>
            </a:extLst>
          </p:cNvPr>
          <p:cNvSpPr txBox="1"/>
          <p:nvPr/>
        </p:nvSpPr>
        <p:spPr>
          <a:xfrm>
            <a:off x="3808603" y="1529738"/>
            <a:ext cx="1527000" cy="4554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GB" sz="2000" b="1" dirty="0">
                <a:solidFill>
                  <a:schemeClr val="dk2"/>
                </a:solidFill>
                <a:latin typeface="Space Grotesk"/>
                <a:ea typeface="Space Grotesk"/>
                <a:cs typeface="Space Grotesk"/>
                <a:sym typeface="Space Grotesk"/>
              </a:rPr>
              <a:t>Social</a:t>
            </a:r>
            <a:endParaRPr sz="1800" b="1" dirty="0">
              <a:solidFill>
                <a:schemeClr val="dk2"/>
              </a:solidFill>
              <a:latin typeface="Space Grotesk"/>
              <a:ea typeface="Space Grotesk"/>
              <a:cs typeface="Space Grotesk"/>
              <a:sym typeface="Space Grotesk"/>
            </a:endParaRPr>
          </a:p>
        </p:txBody>
      </p:sp>
      <p:sp>
        <p:nvSpPr>
          <p:cNvPr id="298" name="Google Shape;298;p37">
            <a:extLst>
              <a:ext uri="{FF2B5EF4-FFF2-40B4-BE49-F238E27FC236}">
                <a16:creationId xmlns:a16="http://schemas.microsoft.com/office/drawing/2014/main" id="{70991876-EE4C-F033-E676-5E0E5C295F27}"/>
              </a:ext>
            </a:extLst>
          </p:cNvPr>
          <p:cNvSpPr txBox="1"/>
          <p:nvPr/>
        </p:nvSpPr>
        <p:spPr>
          <a:xfrm>
            <a:off x="5569955" y="1529738"/>
            <a:ext cx="1761352" cy="4554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GB" sz="1800" b="1" dirty="0">
                <a:solidFill>
                  <a:schemeClr val="dk2"/>
                </a:solidFill>
                <a:latin typeface="Space Grotesk"/>
                <a:ea typeface="Space Grotesk"/>
                <a:cs typeface="Space Grotesk"/>
                <a:sym typeface="Space Grotesk"/>
              </a:rPr>
              <a:t>Technological</a:t>
            </a:r>
            <a:endParaRPr sz="1800" b="1" dirty="0">
              <a:solidFill>
                <a:schemeClr val="dk2"/>
              </a:solidFill>
              <a:latin typeface="Space Grotesk"/>
              <a:ea typeface="Space Grotesk"/>
              <a:cs typeface="Space Grotesk"/>
              <a:sym typeface="Space Grotesk"/>
            </a:endParaRPr>
          </a:p>
        </p:txBody>
      </p:sp>
      <p:sp>
        <p:nvSpPr>
          <p:cNvPr id="299" name="Google Shape;299;p37">
            <a:extLst>
              <a:ext uri="{FF2B5EF4-FFF2-40B4-BE49-F238E27FC236}">
                <a16:creationId xmlns:a16="http://schemas.microsoft.com/office/drawing/2014/main" id="{485C2E51-C9AD-E715-84C1-70126025A4D5}"/>
              </a:ext>
            </a:extLst>
          </p:cNvPr>
          <p:cNvSpPr txBox="1"/>
          <p:nvPr/>
        </p:nvSpPr>
        <p:spPr>
          <a:xfrm>
            <a:off x="7331306" y="1529738"/>
            <a:ext cx="1833073" cy="4554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GB" sz="1800" b="1" dirty="0">
                <a:solidFill>
                  <a:schemeClr val="dk2"/>
                </a:solidFill>
                <a:latin typeface="Space Grotesk"/>
                <a:ea typeface="Space Grotesk"/>
                <a:cs typeface="Space Grotesk"/>
                <a:sym typeface="Space Grotesk"/>
              </a:rPr>
              <a:t>Environmental</a:t>
            </a:r>
            <a:endParaRPr sz="1800" b="1" dirty="0">
              <a:solidFill>
                <a:schemeClr val="dk2"/>
              </a:solidFill>
              <a:latin typeface="Space Grotesk"/>
              <a:ea typeface="Space Grotesk"/>
              <a:cs typeface="Space Grotesk"/>
              <a:sym typeface="Space Grotesk"/>
            </a:endParaRPr>
          </a:p>
        </p:txBody>
      </p:sp>
      <p:sp>
        <p:nvSpPr>
          <p:cNvPr id="3" name="TextBox 2">
            <a:extLst>
              <a:ext uri="{FF2B5EF4-FFF2-40B4-BE49-F238E27FC236}">
                <a16:creationId xmlns:a16="http://schemas.microsoft.com/office/drawing/2014/main" id="{42F0B070-5C8D-93DD-846D-971BFC039A7A}"/>
              </a:ext>
            </a:extLst>
          </p:cNvPr>
          <p:cNvSpPr txBox="1"/>
          <p:nvPr/>
        </p:nvSpPr>
        <p:spPr>
          <a:xfrm>
            <a:off x="820908" y="2126599"/>
            <a:ext cx="567945" cy="307777"/>
          </a:xfrm>
          <a:prstGeom prst="rect">
            <a:avLst/>
          </a:prstGeom>
          <a:noFill/>
        </p:spPr>
        <p:txBody>
          <a:bodyPr wrap="square">
            <a:spAutoFit/>
          </a:bodyPr>
          <a:lstStyle/>
          <a:p>
            <a:r>
              <a:rPr lang="en-GB" sz="1400" b="1" dirty="0">
                <a:solidFill>
                  <a:schemeClr val="dk2"/>
                </a:solidFill>
                <a:latin typeface="Space Grotesk"/>
                <a:ea typeface="Space Grotesk"/>
                <a:cs typeface="Space Grotesk"/>
                <a:sym typeface="Space Grotesk"/>
              </a:rPr>
              <a:t>P</a:t>
            </a:r>
            <a:r>
              <a:rPr lang="en-GB" b="1" dirty="0">
                <a:solidFill>
                  <a:schemeClr val="dk2"/>
                </a:solidFill>
                <a:latin typeface="Space Grotesk"/>
                <a:ea typeface="Space Grotesk"/>
                <a:cs typeface="Space Grotesk"/>
                <a:sym typeface="Space Grotesk"/>
              </a:rPr>
              <a:t>&amp;</a:t>
            </a:r>
            <a:r>
              <a:rPr lang="en-GB" sz="1400" b="1" dirty="0">
                <a:solidFill>
                  <a:schemeClr val="dk2"/>
                </a:solidFill>
                <a:latin typeface="Space Grotesk"/>
                <a:ea typeface="Space Grotesk"/>
                <a:cs typeface="Space Grotesk"/>
                <a:sym typeface="Space Grotesk"/>
              </a:rPr>
              <a:t>L</a:t>
            </a:r>
            <a:endParaRPr lang="en-GB" dirty="0"/>
          </a:p>
        </p:txBody>
      </p:sp>
      <p:sp>
        <p:nvSpPr>
          <p:cNvPr id="6" name="Google Shape;284;p37">
            <a:extLst>
              <a:ext uri="{FF2B5EF4-FFF2-40B4-BE49-F238E27FC236}">
                <a16:creationId xmlns:a16="http://schemas.microsoft.com/office/drawing/2014/main" id="{F5BFF94B-7CEE-880E-C418-5DE8A5149994}"/>
              </a:ext>
            </a:extLst>
          </p:cNvPr>
          <p:cNvSpPr txBox="1"/>
          <p:nvPr/>
        </p:nvSpPr>
        <p:spPr>
          <a:xfrm>
            <a:off x="1812703" y="2581139"/>
            <a:ext cx="1761347" cy="1477500"/>
          </a:xfrm>
          <a:prstGeom prst="rect">
            <a:avLst/>
          </a:prstGeom>
          <a:noFill/>
          <a:ln>
            <a:noFill/>
          </a:ln>
        </p:spPr>
        <p:txBody>
          <a:bodyPr spcFirstLastPara="1" wrap="square" lIns="91425" tIns="91425" rIns="91425" bIns="91425" anchor="t" anchorCtr="0">
            <a:noAutofit/>
          </a:bodyPr>
          <a:lstStyle/>
          <a:p>
            <a:pPr marL="171450" lvl="0" indent="-171450" algn="ctr" rtl="0">
              <a:spcBef>
                <a:spcPts val="0"/>
              </a:spcBef>
              <a:spcAft>
                <a:spcPts val="0"/>
              </a:spcAft>
              <a:buClr>
                <a:schemeClr val="tx1">
                  <a:lumMod val="85000"/>
                </a:schemeClr>
              </a:buClr>
              <a:buFont typeface="Wingdings" panose="05000000000000000000" pitchFamily="2" charset="2"/>
              <a:buChar char=""/>
            </a:pPr>
            <a:r>
              <a:rPr lang="en-US" sz="2000" dirty="0">
                <a:solidFill>
                  <a:schemeClr val="dk1"/>
                </a:solidFill>
                <a:latin typeface="Inter"/>
                <a:ea typeface="Inter"/>
                <a:cs typeface="Inter"/>
                <a:sym typeface="Inter"/>
              </a:rPr>
              <a:t>Inflation</a:t>
            </a:r>
          </a:p>
          <a:p>
            <a:pPr marL="171450" lvl="0" indent="-171450" algn="ctr" rtl="0">
              <a:spcBef>
                <a:spcPts val="0"/>
              </a:spcBef>
              <a:spcAft>
                <a:spcPts val="0"/>
              </a:spcAft>
              <a:buClr>
                <a:schemeClr val="tx1">
                  <a:lumMod val="85000"/>
                </a:schemeClr>
              </a:buClr>
              <a:buFont typeface="Wingdings" panose="05000000000000000000" pitchFamily="2" charset="2"/>
              <a:buChar char=""/>
            </a:pPr>
            <a:endParaRPr lang="en-US" sz="2000" dirty="0">
              <a:solidFill>
                <a:schemeClr val="dk1"/>
              </a:solidFill>
              <a:latin typeface="Inter"/>
              <a:ea typeface="Inter"/>
              <a:cs typeface="Inter"/>
              <a:sym typeface="Inter"/>
            </a:endParaRPr>
          </a:p>
          <a:p>
            <a:pPr marL="171450" lvl="0" indent="-171450" algn="ctr" rtl="0">
              <a:spcBef>
                <a:spcPts val="0"/>
              </a:spcBef>
              <a:spcAft>
                <a:spcPts val="0"/>
              </a:spcAft>
              <a:buClr>
                <a:schemeClr val="tx1">
                  <a:lumMod val="85000"/>
                </a:schemeClr>
              </a:buClr>
              <a:buFont typeface="Wingdings" panose="05000000000000000000" pitchFamily="2" charset="2"/>
              <a:buChar char=""/>
            </a:pPr>
            <a:r>
              <a:rPr lang="en-US" sz="2000" dirty="0">
                <a:solidFill>
                  <a:schemeClr val="dk1"/>
                </a:solidFill>
                <a:latin typeface="Inter"/>
                <a:ea typeface="Inter"/>
                <a:cs typeface="Inter"/>
                <a:sym typeface="Inter"/>
              </a:rPr>
              <a:t>High rates</a:t>
            </a:r>
          </a:p>
          <a:p>
            <a:pPr marL="171450" lvl="0" indent="-171450" algn="ctr" rtl="0">
              <a:spcBef>
                <a:spcPts val="0"/>
              </a:spcBef>
              <a:spcAft>
                <a:spcPts val="0"/>
              </a:spcAft>
              <a:buClr>
                <a:schemeClr val="tx1">
                  <a:lumMod val="85000"/>
                </a:schemeClr>
              </a:buClr>
              <a:buFont typeface="Wingdings" panose="05000000000000000000" pitchFamily="2" charset="2"/>
              <a:buChar char=""/>
            </a:pPr>
            <a:endParaRPr lang="en-US" sz="2000" dirty="0">
              <a:solidFill>
                <a:schemeClr val="dk1"/>
              </a:solidFill>
              <a:latin typeface="Inter"/>
              <a:ea typeface="Inter"/>
              <a:cs typeface="Inter"/>
              <a:sym typeface="Inter"/>
            </a:endParaRPr>
          </a:p>
          <a:p>
            <a:pPr marL="171450" lvl="0" indent="-171450" algn="ctr" rtl="0">
              <a:spcBef>
                <a:spcPts val="0"/>
              </a:spcBef>
              <a:spcAft>
                <a:spcPts val="0"/>
              </a:spcAft>
              <a:buClr>
                <a:schemeClr val="tx1">
                  <a:lumMod val="85000"/>
                </a:schemeClr>
              </a:buClr>
              <a:buFont typeface="Wingdings" panose="05000000000000000000" pitchFamily="2" charset="2"/>
              <a:buChar char=""/>
            </a:pPr>
            <a:r>
              <a:rPr lang="en-US" sz="2000" dirty="0">
                <a:solidFill>
                  <a:schemeClr val="dk1"/>
                </a:solidFill>
                <a:latin typeface="Inter"/>
                <a:ea typeface="Inter"/>
                <a:cs typeface="Inter"/>
                <a:sym typeface="Inter"/>
              </a:rPr>
              <a:t>Weak RevPAR growth</a:t>
            </a:r>
          </a:p>
        </p:txBody>
      </p:sp>
      <p:sp>
        <p:nvSpPr>
          <p:cNvPr id="7" name="Google Shape;282;p37">
            <a:extLst>
              <a:ext uri="{FF2B5EF4-FFF2-40B4-BE49-F238E27FC236}">
                <a16:creationId xmlns:a16="http://schemas.microsoft.com/office/drawing/2014/main" id="{1FBC058F-52F7-BB19-D0AA-E1D521D1E0C5}"/>
              </a:ext>
            </a:extLst>
          </p:cNvPr>
          <p:cNvSpPr txBox="1"/>
          <p:nvPr/>
        </p:nvSpPr>
        <p:spPr>
          <a:xfrm>
            <a:off x="5340343" y="2863012"/>
            <a:ext cx="1833074" cy="1477500"/>
          </a:xfrm>
          <a:prstGeom prst="rect">
            <a:avLst/>
          </a:prstGeom>
          <a:noFill/>
          <a:ln>
            <a:noFill/>
          </a:ln>
        </p:spPr>
        <p:txBody>
          <a:bodyPr spcFirstLastPara="1" wrap="square" lIns="91425" tIns="91425" rIns="91425" bIns="91425" anchor="t" anchorCtr="0">
            <a:noAutofit/>
          </a:bodyPr>
          <a:lstStyle/>
          <a:p>
            <a:pPr marL="171450" indent="-171450" algn="ctr">
              <a:buClr>
                <a:schemeClr val="tx1">
                  <a:lumMod val="85000"/>
                </a:schemeClr>
              </a:buClr>
              <a:buFont typeface="Wingdings" panose="05000000000000000000" pitchFamily="2" charset="2"/>
              <a:buChar char=""/>
            </a:pPr>
            <a:r>
              <a:rPr lang="en-US" sz="2000" dirty="0">
                <a:solidFill>
                  <a:schemeClr val="dk1"/>
                </a:solidFill>
                <a:latin typeface="Inter"/>
                <a:ea typeface="Inter"/>
              </a:rPr>
              <a:t>Automation barriers </a:t>
            </a:r>
          </a:p>
          <a:p>
            <a:pPr algn="ctr">
              <a:buClr>
                <a:schemeClr val="tx1">
                  <a:lumMod val="85000"/>
                </a:schemeClr>
              </a:buClr>
            </a:pPr>
            <a:endParaRPr lang="en-US" sz="2000" dirty="0">
              <a:solidFill>
                <a:schemeClr val="dk1"/>
              </a:solidFill>
              <a:latin typeface="Inter"/>
              <a:ea typeface="Inter"/>
            </a:endParaRPr>
          </a:p>
          <a:p>
            <a:pPr marL="171450" indent="-171450" algn="ctr">
              <a:buClr>
                <a:schemeClr val="tx1">
                  <a:lumMod val="85000"/>
                </a:schemeClr>
              </a:buClr>
              <a:buFont typeface="Wingdings" panose="05000000000000000000" pitchFamily="2" charset="2"/>
              <a:buChar char=""/>
            </a:pPr>
            <a:r>
              <a:rPr lang="en-US" sz="2000" dirty="0">
                <a:solidFill>
                  <a:schemeClr val="dk1"/>
                </a:solidFill>
                <a:latin typeface="Inter"/>
                <a:ea typeface="Inter"/>
              </a:rPr>
              <a:t>Cost of integration</a:t>
            </a:r>
            <a:endParaRPr sz="2000" dirty="0">
              <a:solidFill>
                <a:schemeClr val="dk1"/>
              </a:solidFill>
              <a:latin typeface="Inter"/>
              <a:ea typeface="Inter"/>
              <a:sym typeface="Inter"/>
            </a:endParaRPr>
          </a:p>
        </p:txBody>
      </p:sp>
      <p:sp>
        <p:nvSpPr>
          <p:cNvPr id="8" name="Google Shape;282;p37">
            <a:extLst>
              <a:ext uri="{FF2B5EF4-FFF2-40B4-BE49-F238E27FC236}">
                <a16:creationId xmlns:a16="http://schemas.microsoft.com/office/drawing/2014/main" id="{BE06089A-8687-A24A-86B2-CDF259454639}"/>
              </a:ext>
            </a:extLst>
          </p:cNvPr>
          <p:cNvSpPr txBox="1"/>
          <p:nvPr/>
        </p:nvSpPr>
        <p:spPr>
          <a:xfrm>
            <a:off x="7214112" y="2764913"/>
            <a:ext cx="1833074" cy="1477500"/>
          </a:xfrm>
          <a:prstGeom prst="rect">
            <a:avLst/>
          </a:prstGeom>
          <a:noFill/>
          <a:ln>
            <a:noFill/>
          </a:ln>
        </p:spPr>
        <p:txBody>
          <a:bodyPr spcFirstLastPara="1" wrap="square" lIns="91425" tIns="91425" rIns="91425" bIns="91425" anchor="t" anchorCtr="0">
            <a:noAutofit/>
          </a:bodyPr>
          <a:lstStyle/>
          <a:p>
            <a:pPr marL="171450" indent="-171450" algn="ctr">
              <a:buClr>
                <a:schemeClr val="tx1">
                  <a:lumMod val="85000"/>
                </a:schemeClr>
              </a:buClr>
              <a:buFont typeface="Wingdings" panose="05000000000000000000" pitchFamily="2" charset="2"/>
              <a:buChar char=""/>
            </a:pPr>
            <a:r>
              <a:rPr lang="en-US" sz="2000" dirty="0">
                <a:solidFill>
                  <a:schemeClr val="dk1"/>
                </a:solidFill>
                <a:latin typeface="Inter"/>
                <a:ea typeface="Inter"/>
              </a:rPr>
              <a:t>Volatile energy </a:t>
            </a:r>
          </a:p>
          <a:p>
            <a:pPr marL="171450" indent="-171450" algn="ctr">
              <a:buClr>
                <a:schemeClr val="tx1">
                  <a:lumMod val="85000"/>
                </a:schemeClr>
              </a:buClr>
              <a:buFont typeface="Wingdings" panose="05000000000000000000" pitchFamily="2" charset="2"/>
              <a:buChar char=""/>
            </a:pPr>
            <a:endParaRPr lang="en-US" sz="2000" dirty="0">
              <a:solidFill>
                <a:schemeClr val="dk1"/>
              </a:solidFill>
              <a:latin typeface="Inter"/>
              <a:ea typeface="Inter"/>
            </a:endParaRPr>
          </a:p>
          <a:p>
            <a:pPr marL="171450" indent="-171450" algn="ctr">
              <a:buClr>
                <a:schemeClr val="tx1">
                  <a:lumMod val="85000"/>
                </a:schemeClr>
              </a:buClr>
              <a:buFont typeface="Wingdings" panose="05000000000000000000" pitchFamily="2" charset="2"/>
              <a:buChar char=""/>
            </a:pPr>
            <a:r>
              <a:rPr lang="en-US" sz="2000" dirty="0">
                <a:solidFill>
                  <a:schemeClr val="dk1"/>
                </a:solidFill>
                <a:latin typeface="Inter"/>
                <a:ea typeface="Inter"/>
              </a:rPr>
              <a:t>Retrofit capital needs</a:t>
            </a:r>
            <a:endParaRPr sz="2000" dirty="0">
              <a:solidFill>
                <a:schemeClr val="dk1"/>
              </a:solidFill>
              <a:latin typeface="Inter"/>
              <a:ea typeface="Inter"/>
              <a:sym typeface="Inter"/>
            </a:endParaRPr>
          </a:p>
        </p:txBody>
      </p:sp>
      <p:sp>
        <p:nvSpPr>
          <p:cNvPr id="9" name="TextBox 8">
            <a:extLst>
              <a:ext uri="{FF2B5EF4-FFF2-40B4-BE49-F238E27FC236}">
                <a16:creationId xmlns:a16="http://schemas.microsoft.com/office/drawing/2014/main" id="{DD200F58-84B7-0F13-F3FE-A74C371FB625}"/>
              </a:ext>
            </a:extLst>
          </p:cNvPr>
          <p:cNvSpPr txBox="1"/>
          <p:nvPr/>
        </p:nvSpPr>
        <p:spPr>
          <a:xfrm>
            <a:off x="2653982" y="2147533"/>
            <a:ext cx="567945" cy="307777"/>
          </a:xfrm>
          <a:prstGeom prst="rect">
            <a:avLst/>
          </a:prstGeom>
          <a:noFill/>
        </p:spPr>
        <p:txBody>
          <a:bodyPr wrap="square">
            <a:spAutoFit/>
          </a:bodyPr>
          <a:lstStyle/>
          <a:p>
            <a:r>
              <a:rPr lang="en-GB" sz="1400" b="1" dirty="0">
                <a:solidFill>
                  <a:schemeClr val="dk2"/>
                </a:solidFill>
                <a:latin typeface="Space Grotesk"/>
                <a:ea typeface="Space Grotesk"/>
                <a:cs typeface="Space Grotesk"/>
                <a:sym typeface="Space Grotesk"/>
              </a:rPr>
              <a:t>E</a:t>
            </a:r>
            <a:endParaRPr lang="en-GB" dirty="0"/>
          </a:p>
        </p:txBody>
      </p:sp>
      <p:sp>
        <p:nvSpPr>
          <p:cNvPr id="11" name="TextBox 10">
            <a:extLst>
              <a:ext uri="{FF2B5EF4-FFF2-40B4-BE49-F238E27FC236}">
                <a16:creationId xmlns:a16="http://schemas.microsoft.com/office/drawing/2014/main" id="{D6FE0FD9-49D9-6895-1F8A-B314C5AB33B6}"/>
              </a:ext>
            </a:extLst>
          </p:cNvPr>
          <p:cNvSpPr txBox="1"/>
          <p:nvPr/>
        </p:nvSpPr>
        <p:spPr>
          <a:xfrm>
            <a:off x="4396049" y="2142020"/>
            <a:ext cx="567945" cy="307777"/>
          </a:xfrm>
          <a:prstGeom prst="rect">
            <a:avLst/>
          </a:prstGeom>
          <a:noFill/>
        </p:spPr>
        <p:txBody>
          <a:bodyPr wrap="square">
            <a:spAutoFit/>
          </a:bodyPr>
          <a:lstStyle/>
          <a:p>
            <a:r>
              <a:rPr lang="en-US" b="1" dirty="0">
                <a:solidFill>
                  <a:schemeClr val="dk2"/>
                </a:solidFill>
                <a:latin typeface="Space Grotesk"/>
                <a:cs typeface="Space Grotesk"/>
                <a:sym typeface="Space Grotesk"/>
              </a:rPr>
              <a:t>S</a:t>
            </a:r>
            <a:endParaRPr lang="en-GB" dirty="0"/>
          </a:p>
        </p:txBody>
      </p:sp>
      <p:sp>
        <p:nvSpPr>
          <p:cNvPr id="12" name="TextBox 11">
            <a:extLst>
              <a:ext uri="{FF2B5EF4-FFF2-40B4-BE49-F238E27FC236}">
                <a16:creationId xmlns:a16="http://schemas.microsoft.com/office/drawing/2014/main" id="{0704EFC6-6546-0EF9-DF8B-EEDA12E62AF2}"/>
              </a:ext>
            </a:extLst>
          </p:cNvPr>
          <p:cNvSpPr txBox="1"/>
          <p:nvPr/>
        </p:nvSpPr>
        <p:spPr>
          <a:xfrm>
            <a:off x="6250963" y="2145100"/>
            <a:ext cx="567945" cy="307777"/>
          </a:xfrm>
          <a:prstGeom prst="rect">
            <a:avLst/>
          </a:prstGeom>
          <a:noFill/>
        </p:spPr>
        <p:txBody>
          <a:bodyPr wrap="square">
            <a:spAutoFit/>
          </a:bodyPr>
          <a:lstStyle/>
          <a:p>
            <a:r>
              <a:rPr lang="en-US" b="1" dirty="0">
                <a:solidFill>
                  <a:schemeClr val="dk2"/>
                </a:solidFill>
                <a:latin typeface="Space Grotesk"/>
                <a:cs typeface="Space Grotesk"/>
                <a:sym typeface="Space Grotesk"/>
              </a:rPr>
              <a:t>T</a:t>
            </a:r>
            <a:endParaRPr lang="en-GB" dirty="0"/>
          </a:p>
        </p:txBody>
      </p:sp>
      <p:sp>
        <p:nvSpPr>
          <p:cNvPr id="13" name="TextBox 12">
            <a:extLst>
              <a:ext uri="{FF2B5EF4-FFF2-40B4-BE49-F238E27FC236}">
                <a16:creationId xmlns:a16="http://schemas.microsoft.com/office/drawing/2014/main" id="{F0B187F8-743E-98B4-D796-2C56899A64CA}"/>
              </a:ext>
            </a:extLst>
          </p:cNvPr>
          <p:cNvSpPr txBox="1"/>
          <p:nvPr/>
        </p:nvSpPr>
        <p:spPr>
          <a:xfrm>
            <a:off x="7993030" y="2136507"/>
            <a:ext cx="567945" cy="307777"/>
          </a:xfrm>
          <a:prstGeom prst="rect">
            <a:avLst/>
          </a:prstGeom>
          <a:noFill/>
        </p:spPr>
        <p:txBody>
          <a:bodyPr wrap="square">
            <a:spAutoFit/>
          </a:bodyPr>
          <a:lstStyle/>
          <a:p>
            <a:r>
              <a:rPr lang="en-GB" sz="1400" b="1" dirty="0">
                <a:solidFill>
                  <a:schemeClr val="dk2"/>
                </a:solidFill>
                <a:latin typeface="Space Grotesk"/>
                <a:ea typeface="Space Grotesk"/>
                <a:cs typeface="Space Grotesk"/>
                <a:sym typeface="Space Grotesk"/>
              </a:rPr>
              <a:t>E</a:t>
            </a:r>
            <a:endParaRPr lang="en-GB" dirty="0"/>
          </a:p>
        </p:txBody>
      </p:sp>
      <p:sp>
        <p:nvSpPr>
          <p:cNvPr id="15" name="TextBox 14">
            <a:extLst>
              <a:ext uri="{FF2B5EF4-FFF2-40B4-BE49-F238E27FC236}">
                <a16:creationId xmlns:a16="http://schemas.microsoft.com/office/drawing/2014/main" id="{9712E3A9-72C2-744B-B480-B6321FF3A5BA}"/>
              </a:ext>
            </a:extLst>
          </p:cNvPr>
          <p:cNvSpPr txBox="1"/>
          <p:nvPr/>
        </p:nvSpPr>
        <p:spPr>
          <a:xfrm>
            <a:off x="5129414" y="4824936"/>
            <a:ext cx="4593566" cy="246221"/>
          </a:xfrm>
          <a:prstGeom prst="rect">
            <a:avLst/>
          </a:prstGeom>
          <a:noFill/>
        </p:spPr>
        <p:txBody>
          <a:bodyPr wrap="square">
            <a:spAutoFit/>
          </a:bodyPr>
          <a:lstStyle/>
          <a:p>
            <a:r>
              <a:rPr lang="en-GB" sz="1000" dirty="0">
                <a:solidFill>
                  <a:schemeClr val="dk1"/>
                </a:solidFill>
                <a:latin typeface="Inter"/>
                <a:ea typeface="Inter"/>
              </a:rPr>
              <a:t>(European Commission, 2025; </a:t>
            </a:r>
            <a:r>
              <a:rPr lang="en-GB" sz="1000" dirty="0" err="1">
                <a:solidFill>
                  <a:schemeClr val="dk1"/>
                </a:solidFill>
                <a:latin typeface="Inter"/>
                <a:ea typeface="Inter"/>
              </a:rPr>
              <a:t>Tascón</a:t>
            </a:r>
            <a:r>
              <a:rPr lang="en-GB" sz="1000" dirty="0">
                <a:solidFill>
                  <a:schemeClr val="dk1"/>
                </a:solidFill>
                <a:latin typeface="Inter"/>
                <a:ea typeface="Inter"/>
              </a:rPr>
              <a:t> et al., 2024; AHLA, 2025)</a:t>
            </a:r>
          </a:p>
        </p:txBody>
      </p:sp>
    </p:spTree>
    <p:extLst>
      <p:ext uri="{BB962C8B-B14F-4D97-AF65-F5344CB8AC3E}">
        <p14:creationId xmlns:p14="http://schemas.microsoft.com/office/powerpoint/2010/main" val="20979610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29">
          <a:extLst>
            <a:ext uri="{FF2B5EF4-FFF2-40B4-BE49-F238E27FC236}">
              <a16:creationId xmlns:a16="http://schemas.microsoft.com/office/drawing/2014/main" id="{8D3E449F-67F0-6244-DA5C-B75AABB70591}"/>
            </a:ext>
          </a:extLst>
        </p:cNvPr>
        <p:cNvGrpSpPr/>
        <p:nvPr/>
      </p:nvGrpSpPr>
      <p:grpSpPr>
        <a:xfrm>
          <a:off x="0" y="0"/>
          <a:ext cx="0" cy="0"/>
          <a:chOff x="0" y="0"/>
          <a:chExt cx="0" cy="0"/>
        </a:xfrm>
      </p:grpSpPr>
      <p:sp>
        <p:nvSpPr>
          <p:cNvPr id="230" name="Google Shape;230;p32">
            <a:extLst>
              <a:ext uri="{FF2B5EF4-FFF2-40B4-BE49-F238E27FC236}">
                <a16:creationId xmlns:a16="http://schemas.microsoft.com/office/drawing/2014/main" id="{B3847080-3557-F54D-6853-F62B4FF796A8}"/>
              </a:ext>
            </a:extLst>
          </p:cNvPr>
          <p:cNvSpPr txBox="1">
            <a:spLocks noGrp="1"/>
          </p:cNvSpPr>
          <p:nvPr>
            <p:ph type="title"/>
          </p:nvPr>
        </p:nvSpPr>
        <p:spPr>
          <a:xfrm>
            <a:off x="304800" y="333351"/>
            <a:ext cx="8773063" cy="1416000"/>
          </a:xfrm>
          <a:prstGeom prst="rect">
            <a:avLst/>
          </a:prstGeom>
        </p:spPr>
        <p:txBody>
          <a:bodyPr spcFirstLastPara="1" wrap="square" lIns="91425" tIns="91425" rIns="91425" bIns="91425" anchor="t" anchorCtr="0">
            <a:noAutofit/>
          </a:bodyPr>
          <a:lstStyle/>
          <a:p>
            <a:pPr lvl="0"/>
            <a:r>
              <a:rPr lang="en-GB" dirty="0"/>
              <a:t>Findings and Reflection</a:t>
            </a:r>
            <a:endParaRPr dirty="0"/>
          </a:p>
        </p:txBody>
      </p:sp>
      <p:sp>
        <p:nvSpPr>
          <p:cNvPr id="231" name="Google Shape;231;p32">
            <a:extLst>
              <a:ext uri="{FF2B5EF4-FFF2-40B4-BE49-F238E27FC236}">
                <a16:creationId xmlns:a16="http://schemas.microsoft.com/office/drawing/2014/main" id="{4D52D97B-25C0-665D-9253-57F66AE75FB8}"/>
              </a:ext>
            </a:extLst>
          </p:cNvPr>
          <p:cNvSpPr txBox="1">
            <a:spLocks noGrp="1"/>
          </p:cNvSpPr>
          <p:nvPr>
            <p:ph type="subTitle" idx="1"/>
          </p:nvPr>
        </p:nvSpPr>
        <p:spPr>
          <a:xfrm>
            <a:off x="661357" y="2124700"/>
            <a:ext cx="8059948" cy="2538900"/>
          </a:xfrm>
          <a:prstGeom prst="rect">
            <a:avLst/>
          </a:prstGeom>
        </p:spPr>
        <p:txBody>
          <a:bodyPr spcFirstLastPara="1" wrap="square" lIns="91425" tIns="91425" rIns="91425" bIns="91425" anchor="t" anchorCtr="0">
            <a:noAutofit/>
          </a:bodyPr>
          <a:lstStyle/>
          <a:p>
            <a:pPr marL="342900" lvl="0" indent="-342900">
              <a:buFont typeface="Inter"/>
              <a:buChar char="●"/>
            </a:pPr>
            <a:r>
              <a:rPr lang="en-US" sz="2000" dirty="0"/>
              <a:t>Asset-light models show higher stability</a:t>
            </a:r>
          </a:p>
          <a:p>
            <a:pPr marL="342900" lvl="0" indent="-342900">
              <a:buFont typeface="Inter"/>
              <a:buChar char="●"/>
            </a:pPr>
            <a:r>
              <a:rPr lang="en-US" sz="2000" dirty="0"/>
              <a:t>Independents most exposed to credit and cost shocks</a:t>
            </a:r>
          </a:p>
          <a:p>
            <a:pPr marL="342900" lvl="0" indent="-342900">
              <a:buFont typeface="Inter"/>
              <a:buChar char="●"/>
            </a:pPr>
            <a:r>
              <a:rPr lang="en-US" sz="2000" dirty="0"/>
              <a:t>Cooperation between franchisors and owners reduces risk</a:t>
            </a:r>
          </a:p>
          <a:p>
            <a:pPr marL="342900" lvl="0" indent="-342900">
              <a:buFont typeface="Inter"/>
              <a:buChar char="●"/>
            </a:pPr>
            <a:r>
              <a:rPr lang="en-US" sz="2000" dirty="0"/>
              <a:t>Technology and workforce planning improve efficiency</a:t>
            </a:r>
          </a:p>
          <a:p>
            <a:pPr marL="342900" lvl="0" indent="-342900">
              <a:buFont typeface="Inter"/>
              <a:buChar char="●"/>
            </a:pPr>
            <a:r>
              <a:rPr lang="en-US" sz="2000" dirty="0"/>
              <a:t>Liquidity discipline remains central</a:t>
            </a:r>
            <a:endParaRPr sz="2000" dirty="0"/>
          </a:p>
        </p:txBody>
      </p:sp>
      <p:sp>
        <p:nvSpPr>
          <p:cNvPr id="4" name="TextBox 3">
            <a:extLst>
              <a:ext uri="{FF2B5EF4-FFF2-40B4-BE49-F238E27FC236}">
                <a16:creationId xmlns:a16="http://schemas.microsoft.com/office/drawing/2014/main" id="{0064EEFD-45A3-05C0-FF3E-4F3F191AC480}"/>
              </a:ext>
            </a:extLst>
          </p:cNvPr>
          <p:cNvSpPr txBox="1"/>
          <p:nvPr/>
        </p:nvSpPr>
        <p:spPr>
          <a:xfrm>
            <a:off x="4917057" y="4687038"/>
            <a:ext cx="6825651" cy="246221"/>
          </a:xfrm>
          <a:prstGeom prst="rect">
            <a:avLst/>
          </a:prstGeom>
          <a:noFill/>
        </p:spPr>
        <p:txBody>
          <a:bodyPr wrap="square">
            <a:spAutoFit/>
          </a:bodyPr>
          <a:lstStyle/>
          <a:p>
            <a:r>
              <a:rPr lang="en-US" sz="1000" dirty="0">
                <a:solidFill>
                  <a:schemeClr val="dk1"/>
                </a:solidFill>
                <a:latin typeface="Inter"/>
                <a:ea typeface="Inter"/>
                <a:sym typeface="Inter"/>
              </a:rPr>
              <a:t>(Singh and Wang, 2021; Buhagiar et al., 2024; Zahidi et al., 2024)</a:t>
            </a:r>
            <a:endParaRPr lang="en-GB" sz="1000" dirty="0">
              <a:solidFill>
                <a:schemeClr val="dk1"/>
              </a:solidFill>
              <a:latin typeface="Inter"/>
              <a:ea typeface="Inter"/>
              <a:sym typeface="Inter"/>
            </a:endParaRPr>
          </a:p>
        </p:txBody>
      </p:sp>
    </p:spTree>
    <p:extLst>
      <p:ext uri="{BB962C8B-B14F-4D97-AF65-F5344CB8AC3E}">
        <p14:creationId xmlns:p14="http://schemas.microsoft.com/office/powerpoint/2010/main" val="37198231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5">
          <a:extLst>
            <a:ext uri="{FF2B5EF4-FFF2-40B4-BE49-F238E27FC236}">
              <a16:creationId xmlns:a16="http://schemas.microsoft.com/office/drawing/2014/main" id="{95280AD9-3931-1324-34BE-7FCD9690F79D}"/>
            </a:ext>
          </a:extLst>
        </p:cNvPr>
        <p:cNvGrpSpPr/>
        <p:nvPr/>
      </p:nvGrpSpPr>
      <p:grpSpPr>
        <a:xfrm>
          <a:off x="0" y="0"/>
          <a:ext cx="0" cy="0"/>
          <a:chOff x="0" y="0"/>
          <a:chExt cx="0" cy="0"/>
        </a:xfrm>
      </p:grpSpPr>
      <p:sp>
        <p:nvSpPr>
          <p:cNvPr id="236" name="Google Shape;236;p33">
            <a:extLst>
              <a:ext uri="{FF2B5EF4-FFF2-40B4-BE49-F238E27FC236}">
                <a16:creationId xmlns:a16="http://schemas.microsoft.com/office/drawing/2014/main" id="{F2DF571F-BE19-E7C8-B10E-DDBA6855D3BD}"/>
              </a:ext>
            </a:extLst>
          </p:cNvPr>
          <p:cNvSpPr txBox="1">
            <a:spLocks noGrp="1"/>
          </p:cNvSpPr>
          <p:nvPr>
            <p:ph type="title"/>
          </p:nvPr>
        </p:nvSpPr>
        <p:spPr>
          <a:xfrm>
            <a:off x="-1017917" y="159589"/>
            <a:ext cx="8686800" cy="572700"/>
          </a:xfrm>
          <a:prstGeom prst="rect">
            <a:avLst/>
          </a:prstGeom>
        </p:spPr>
        <p:txBody>
          <a:bodyPr spcFirstLastPara="1" wrap="square" lIns="91425" tIns="91425" rIns="91425" bIns="91425" anchor="t" anchorCtr="0">
            <a:noAutofit/>
          </a:bodyPr>
          <a:lstStyle/>
          <a:p>
            <a:pPr lvl="0"/>
            <a:r>
              <a:rPr lang="en-GB" sz="4000" dirty="0"/>
              <a:t>Recommendations</a:t>
            </a:r>
            <a:endParaRPr sz="4000" dirty="0"/>
          </a:p>
        </p:txBody>
      </p:sp>
      <p:pic>
        <p:nvPicPr>
          <p:cNvPr id="241" name="Google Shape;241;p33" title="freepik__change-the-background-of-img1-to-the-blue-backgrou__99845recorte3.png">
            <a:extLst>
              <a:ext uri="{FF2B5EF4-FFF2-40B4-BE49-F238E27FC236}">
                <a16:creationId xmlns:a16="http://schemas.microsoft.com/office/drawing/2014/main" id="{D4C5FF45-A169-0E5B-1204-9A50665A595A}"/>
              </a:ext>
            </a:extLst>
          </p:cNvPr>
          <p:cNvPicPr preferRelativeResize="0">
            <a:picLocks noGrp="1"/>
          </p:cNvPicPr>
          <p:nvPr>
            <p:ph type="pic" idx="5"/>
          </p:nvPr>
        </p:nvPicPr>
        <p:blipFill rotWithShape="1">
          <a:blip r:embed="rId3">
            <a:alphaModFix/>
          </a:blip>
          <a:srcRect l="9124" r="9116"/>
          <a:stretch/>
        </p:blipFill>
        <p:spPr>
          <a:xfrm>
            <a:off x="228599" y="832449"/>
            <a:ext cx="2316193" cy="3265098"/>
          </a:xfrm>
          <a:prstGeom prst="rect">
            <a:avLst/>
          </a:prstGeom>
        </p:spPr>
      </p:pic>
      <p:sp>
        <p:nvSpPr>
          <p:cNvPr id="10" name="Rectangle 1">
            <a:extLst>
              <a:ext uri="{FF2B5EF4-FFF2-40B4-BE49-F238E27FC236}">
                <a16:creationId xmlns:a16="http://schemas.microsoft.com/office/drawing/2014/main" id="{38FBEA06-D240-32BA-D90A-A0287F225680}"/>
              </a:ext>
            </a:extLst>
          </p:cNvPr>
          <p:cNvSpPr>
            <a:spLocks noGrp="1" noChangeArrowheads="1"/>
          </p:cNvSpPr>
          <p:nvPr>
            <p:ph type="subTitle" idx="4"/>
          </p:nvPr>
        </p:nvSpPr>
        <p:spPr bwMode="auto">
          <a:xfrm>
            <a:off x="2725065" y="1430945"/>
            <a:ext cx="6190336" cy="2554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342900" lvl="0" indent="-342900" algn="l" defTabSz="914400" eaLnBrk="0" fontAlgn="base" latinLnBrk="0" hangingPunct="0">
              <a:buFont typeface="Inter"/>
              <a:buChar char="●"/>
              <a:tabLst/>
            </a:pPr>
            <a:r>
              <a:rPr lang="en-US" altLang="en-US" sz="2000" dirty="0"/>
              <a:t>Strengthen cash flow monitoring and refinancing plans</a:t>
            </a:r>
          </a:p>
          <a:p>
            <a:pPr marL="342900" lvl="0" indent="-342900" algn="l" defTabSz="914400" eaLnBrk="0" fontAlgn="base" latinLnBrk="0" hangingPunct="0">
              <a:buFont typeface="Inter"/>
              <a:buChar char="●"/>
              <a:tabLst/>
            </a:pPr>
            <a:r>
              <a:rPr lang="en-US" altLang="en-US" sz="2000" dirty="0"/>
              <a:t>Cross-train staff; automate low-value tasks</a:t>
            </a:r>
          </a:p>
          <a:p>
            <a:pPr marL="342900" lvl="0" indent="-342900" algn="l" defTabSz="914400" eaLnBrk="0" fontAlgn="base" latinLnBrk="0" hangingPunct="0">
              <a:buFont typeface="Inter"/>
              <a:buChar char="●"/>
              <a:tabLst/>
            </a:pPr>
            <a:r>
              <a:rPr lang="en-US" altLang="en-US" sz="2000" dirty="0"/>
              <a:t>Pilot technology in small, funded stages</a:t>
            </a:r>
          </a:p>
          <a:p>
            <a:pPr marL="342900" lvl="0" indent="-342900" algn="l" defTabSz="914400" eaLnBrk="0" fontAlgn="base" latinLnBrk="0" hangingPunct="0">
              <a:buFont typeface="Inter"/>
              <a:buChar char="●"/>
              <a:tabLst/>
            </a:pPr>
            <a:r>
              <a:rPr lang="en-US" altLang="en-US" sz="2000" dirty="0"/>
              <a:t>Use ESG to access cheaper capital</a:t>
            </a:r>
          </a:p>
          <a:p>
            <a:pPr marL="342900" lvl="0" indent="-342900" algn="l" defTabSz="914400" eaLnBrk="0" fontAlgn="base" latinLnBrk="0" hangingPunct="0">
              <a:buFont typeface="Inter"/>
              <a:buChar char="●"/>
              <a:tabLst/>
            </a:pPr>
            <a:r>
              <a:rPr lang="en-US" altLang="en-US" sz="2000" dirty="0"/>
              <a:t>Offer temporary fee relief to franchisees</a:t>
            </a:r>
          </a:p>
          <a:p>
            <a:pPr marL="342900" lvl="0" indent="-342900" algn="l" defTabSz="914400" eaLnBrk="0" fontAlgn="base" latinLnBrk="0" hangingPunct="0">
              <a:buFont typeface="Inter"/>
              <a:buChar char="●"/>
              <a:tabLst/>
            </a:pPr>
            <a:r>
              <a:rPr lang="en-US" altLang="en-US" sz="2000" dirty="0"/>
              <a:t>Redesign F&amp;B for yield per square meter</a:t>
            </a:r>
          </a:p>
          <a:p>
            <a:pPr marL="342900" lvl="0" indent="-342900" algn="l" defTabSz="914400" eaLnBrk="0" fontAlgn="base" latinLnBrk="0" hangingPunct="0">
              <a:buFont typeface="Inter"/>
              <a:buChar char="●"/>
              <a:tabLst/>
            </a:pPr>
            <a:r>
              <a:rPr lang="en-US" altLang="en-US" sz="2000" dirty="0"/>
              <a:t>Support small owners through fair policy</a:t>
            </a:r>
          </a:p>
        </p:txBody>
      </p:sp>
      <p:sp>
        <p:nvSpPr>
          <p:cNvPr id="12" name="TextBox 11">
            <a:extLst>
              <a:ext uri="{FF2B5EF4-FFF2-40B4-BE49-F238E27FC236}">
                <a16:creationId xmlns:a16="http://schemas.microsoft.com/office/drawing/2014/main" id="{BDD2FBBF-F016-D66D-5BE0-2C8F9A58D173}"/>
              </a:ext>
            </a:extLst>
          </p:cNvPr>
          <p:cNvSpPr txBox="1"/>
          <p:nvPr/>
        </p:nvSpPr>
        <p:spPr>
          <a:xfrm>
            <a:off x="3204712" y="4737690"/>
            <a:ext cx="6318849" cy="246221"/>
          </a:xfrm>
          <a:prstGeom prst="rect">
            <a:avLst/>
          </a:prstGeom>
          <a:noFill/>
        </p:spPr>
        <p:txBody>
          <a:bodyPr wrap="square">
            <a:spAutoFit/>
          </a:bodyPr>
          <a:lstStyle/>
          <a:p>
            <a:r>
              <a:rPr lang="en-GB" sz="1000" dirty="0">
                <a:solidFill>
                  <a:schemeClr val="dk1"/>
                </a:solidFill>
                <a:latin typeface="Inter"/>
                <a:ea typeface="Inter"/>
              </a:rPr>
              <a:t>(</a:t>
            </a:r>
            <a:r>
              <a:rPr lang="en-GB" sz="1000" dirty="0" err="1">
                <a:solidFill>
                  <a:schemeClr val="dk1"/>
                </a:solidFill>
                <a:latin typeface="Inter"/>
                <a:ea typeface="Inter"/>
              </a:rPr>
              <a:t>Tascón</a:t>
            </a:r>
            <a:r>
              <a:rPr lang="en-GB" sz="1000" dirty="0">
                <a:solidFill>
                  <a:schemeClr val="dk1"/>
                </a:solidFill>
                <a:latin typeface="Inter"/>
                <a:ea typeface="Inter"/>
              </a:rPr>
              <a:t> et al., 2024; Elshaer et al., 2025; Ivanov and Webster, 2019; Mulet-Forteza et al., 2024)</a:t>
            </a:r>
          </a:p>
        </p:txBody>
      </p:sp>
    </p:spTree>
    <p:extLst>
      <p:ext uri="{BB962C8B-B14F-4D97-AF65-F5344CB8AC3E}">
        <p14:creationId xmlns:p14="http://schemas.microsoft.com/office/powerpoint/2010/main" val="41151501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314">
          <a:extLst>
            <a:ext uri="{FF2B5EF4-FFF2-40B4-BE49-F238E27FC236}">
              <a16:creationId xmlns:a16="http://schemas.microsoft.com/office/drawing/2014/main" id="{CE1E1F6E-4AFA-A977-91CF-B89FD5E8EABD}"/>
            </a:ext>
          </a:extLst>
        </p:cNvPr>
        <p:cNvGrpSpPr/>
        <p:nvPr/>
      </p:nvGrpSpPr>
      <p:grpSpPr>
        <a:xfrm>
          <a:off x="0" y="0"/>
          <a:ext cx="0" cy="0"/>
          <a:chOff x="0" y="0"/>
          <a:chExt cx="0" cy="0"/>
        </a:xfrm>
      </p:grpSpPr>
      <p:sp>
        <p:nvSpPr>
          <p:cNvPr id="315" name="Google Shape;315;p39">
            <a:extLst>
              <a:ext uri="{FF2B5EF4-FFF2-40B4-BE49-F238E27FC236}">
                <a16:creationId xmlns:a16="http://schemas.microsoft.com/office/drawing/2014/main" id="{8BF7D54F-C796-69C8-2D96-BF7FA5CF5DA1}"/>
              </a:ext>
            </a:extLst>
          </p:cNvPr>
          <p:cNvSpPr txBox="1">
            <a:spLocks noGrp="1"/>
          </p:cNvSpPr>
          <p:nvPr>
            <p:ph type="title"/>
          </p:nvPr>
        </p:nvSpPr>
        <p:spPr>
          <a:xfrm>
            <a:off x="2769538" y="185470"/>
            <a:ext cx="3955211" cy="1108200"/>
          </a:xfrm>
          <a:prstGeom prst="rect">
            <a:avLst/>
          </a:prstGeom>
        </p:spPr>
        <p:txBody>
          <a:bodyPr spcFirstLastPara="1" wrap="square" lIns="91425" tIns="91425" rIns="91425" bIns="91425" anchor="t" anchorCtr="0">
            <a:noAutofit/>
          </a:bodyPr>
          <a:lstStyle/>
          <a:p>
            <a:pPr lvl="0"/>
            <a:r>
              <a:rPr lang="en-GB" sz="4400" dirty="0"/>
              <a:t>Conclusion</a:t>
            </a:r>
            <a:endParaRPr sz="4400" dirty="0"/>
          </a:p>
        </p:txBody>
      </p:sp>
      <p:sp>
        <p:nvSpPr>
          <p:cNvPr id="8" name="Google Shape;322;p39">
            <a:extLst>
              <a:ext uri="{FF2B5EF4-FFF2-40B4-BE49-F238E27FC236}">
                <a16:creationId xmlns:a16="http://schemas.microsoft.com/office/drawing/2014/main" id="{EE15B542-DBB9-0CF5-3598-9E5007238ED7}"/>
              </a:ext>
            </a:extLst>
          </p:cNvPr>
          <p:cNvSpPr txBox="1">
            <a:spLocks/>
          </p:cNvSpPr>
          <p:nvPr/>
        </p:nvSpPr>
        <p:spPr>
          <a:xfrm>
            <a:off x="674593" y="1343175"/>
            <a:ext cx="2276100" cy="5880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4000"/>
              <a:buFont typeface="Space Grotesk SemiBold"/>
              <a:buNone/>
              <a:defRPr sz="4000" b="1" i="0" u="none" strike="noStrike" cap="none">
                <a:solidFill>
                  <a:schemeClr val="dk2"/>
                </a:solidFill>
                <a:latin typeface="Space Grotesk"/>
                <a:ea typeface="Space Grotesk"/>
                <a:cs typeface="Space Grotesk"/>
                <a:sym typeface="Space Grotesk"/>
              </a:defRPr>
            </a:lvl1pPr>
            <a:lvl2pPr marR="0" lvl="1"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2pPr>
            <a:lvl3pPr marR="0" lvl="2"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3pPr>
            <a:lvl4pPr marR="0" lvl="3"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4pPr>
            <a:lvl5pPr marR="0" lvl="4"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5pPr>
            <a:lvl6pPr marR="0" lvl="5"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6pPr>
            <a:lvl7pPr marR="0" lvl="6"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7pPr>
            <a:lvl8pPr marR="0" lvl="7"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8pPr>
            <a:lvl9pPr marR="0" lvl="8"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9pPr>
          </a:lstStyle>
          <a:p>
            <a:r>
              <a:rPr lang="en" dirty="0"/>
              <a:t>1</a:t>
            </a:r>
          </a:p>
        </p:txBody>
      </p:sp>
      <p:sp>
        <p:nvSpPr>
          <p:cNvPr id="9" name="Google Shape;323;p39">
            <a:extLst>
              <a:ext uri="{FF2B5EF4-FFF2-40B4-BE49-F238E27FC236}">
                <a16:creationId xmlns:a16="http://schemas.microsoft.com/office/drawing/2014/main" id="{B78D09B9-86F0-E359-FD6F-6D23C6D50950}"/>
              </a:ext>
            </a:extLst>
          </p:cNvPr>
          <p:cNvSpPr txBox="1">
            <a:spLocks/>
          </p:cNvSpPr>
          <p:nvPr/>
        </p:nvSpPr>
        <p:spPr>
          <a:xfrm>
            <a:off x="1095554" y="1224658"/>
            <a:ext cx="7477369" cy="349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1pPr>
            <a:lvl2pPr marL="914400" marR="0" lvl="1"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2pPr>
            <a:lvl3pPr marL="1371600" marR="0" lvl="2"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3pPr>
            <a:lvl4pPr marL="1828800" marR="0" lvl="3"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4pPr>
            <a:lvl5pPr marL="2286000" marR="0" lvl="4"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5pPr>
            <a:lvl6pPr marL="2743200" marR="0" lvl="5"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6pPr>
            <a:lvl7pPr marL="3200400" marR="0" lvl="6"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7pPr>
            <a:lvl8pPr marL="3657600" marR="0" lvl="7"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8pPr>
            <a:lvl9pPr marL="4114800" marR="0" lvl="8"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9pPr>
          </a:lstStyle>
          <a:p>
            <a:pPr marL="0" indent="0"/>
            <a:r>
              <a:rPr lang="en-US" sz="2200" dirty="0"/>
              <a:t>Costs, credit, and regulation create a structural squeeze</a:t>
            </a:r>
            <a:endParaRPr lang="en-GB" sz="2200" dirty="0"/>
          </a:p>
        </p:txBody>
      </p:sp>
      <p:sp>
        <p:nvSpPr>
          <p:cNvPr id="26" name="Google Shape;322;p39">
            <a:extLst>
              <a:ext uri="{FF2B5EF4-FFF2-40B4-BE49-F238E27FC236}">
                <a16:creationId xmlns:a16="http://schemas.microsoft.com/office/drawing/2014/main" id="{5215B0D0-9240-B5A9-A3B5-A977633803FF}"/>
              </a:ext>
            </a:extLst>
          </p:cNvPr>
          <p:cNvSpPr txBox="1">
            <a:spLocks/>
          </p:cNvSpPr>
          <p:nvPr/>
        </p:nvSpPr>
        <p:spPr>
          <a:xfrm>
            <a:off x="674593" y="2049692"/>
            <a:ext cx="2276100" cy="5880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4000"/>
              <a:buFont typeface="Space Grotesk SemiBold"/>
              <a:buNone/>
              <a:defRPr sz="4000" b="1" i="0" u="none" strike="noStrike" cap="none">
                <a:solidFill>
                  <a:schemeClr val="dk2"/>
                </a:solidFill>
                <a:latin typeface="Space Grotesk"/>
                <a:ea typeface="Space Grotesk"/>
                <a:cs typeface="Space Grotesk"/>
                <a:sym typeface="Space Grotesk"/>
              </a:defRPr>
            </a:lvl1pPr>
            <a:lvl2pPr marR="0" lvl="1"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2pPr>
            <a:lvl3pPr marR="0" lvl="2"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3pPr>
            <a:lvl4pPr marR="0" lvl="3"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4pPr>
            <a:lvl5pPr marR="0" lvl="4"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5pPr>
            <a:lvl6pPr marR="0" lvl="5"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6pPr>
            <a:lvl7pPr marR="0" lvl="6"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7pPr>
            <a:lvl8pPr marR="0" lvl="7"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8pPr>
            <a:lvl9pPr marR="0" lvl="8"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9pPr>
          </a:lstStyle>
          <a:p>
            <a:r>
              <a:rPr lang="en" dirty="0"/>
              <a:t>2</a:t>
            </a:r>
          </a:p>
        </p:txBody>
      </p:sp>
      <p:sp>
        <p:nvSpPr>
          <p:cNvPr id="27" name="Google Shape;323;p39">
            <a:extLst>
              <a:ext uri="{FF2B5EF4-FFF2-40B4-BE49-F238E27FC236}">
                <a16:creationId xmlns:a16="http://schemas.microsoft.com/office/drawing/2014/main" id="{310EB1A8-F5E5-E839-4172-812A777B569E}"/>
              </a:ext>
            </a:extLst>
          </p:cNvPr>
          <p:cNvSpPr txBox="1">
            <a:spLocks/>
          </p:cNvSpPr>
          <p:nvPr/>
        </p:nvSpPr>
        <p:spPr>
          <a:xfrm>
            <a:off x="1095554" y="1974305"/>
            <a:ext cx="7477369" cy="349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1pPr>
            <a:lvl2pPr marL="914400" marR="0" lvl="1"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2pPr>
            <a:lvl3pPr marL="1371600" marR="0" lvl="2"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3pPr>
            <a:lvl4pPr marL="1828800" marR="0" lvl="3"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4pPr>
            <a:lvl5pPr marL="2286000" marR="0" lvl="4"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5pPr>
            <a:lvl6pPr marL="2743200" marR="0" lvl="5"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6pPr>
            <a:lvl7pPr marL="3200400" marR="0" lvl="6"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7pPr>
            <a:lvl8pPr marL="3657600" marR="0" lvl="7"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8pPr>
            <a:lvl9pPr marL="4114800" marR="0" lvl="8"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9pPr>
          </a:lstStyle>
          <a:p>
            <a:pPr marL="0" indent="0"/>
            <a:r>
              <a:rPr lang="en-US" sz="2200" dirty="0"/>
              <a:t>Impact varies by model and scale</a:t>
            </a:r>
            <a:endParaRPr lang="en-GB" sz="2200" dirty="0"/>
          </a:p>
        </p:txBody>
      </p:sp>
      <p:sp>
        <p:nvSpPr>
          <p:cNvPr id="28" name="Google Shape;322;p39">
            <a:extLst>
              <a:ext uri="{FF2B5EF4-FFF2-40B4-BE49-F238E27FC236}">
                <a16:creationId xmlns:a16="http://schemas.microsoft.com/office/drawing/2014/main" id="{C01BCCFE-7FFA-B46D-5032-9026B8C5370B}"/>
              </a:ext>
            </a:extLst>
          </p:cNvPr>
          <p:cNvSpPr txBox="1">
            <a:spLocks/>
          </p:cNvSpPr>
          <p:nvPr/>
        </p:nvSpPr>
        <p:spPr>
          <a:xfrm>
            <a:off x="674593" y="2756209"/>
            <a:ext cx="2276100" cy="5880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4000"/>
              <a:buFont typeface="Space Grotesk SemiBold"/>
              <a:buNone/>
              <a:defRPr sz="4000" b="1" i="0" u="none" strike="noStrike" cap="none">
                <a:solidFill>
                  <a:schemeClr val="dk2"/>
                </a:solidFill>
                <a:latin typeface="Space Grotesk"/>
                <a:ea typeface="Space Grotesk"/>
                <a:cs typeface="Space Grotesk"/>
                <a:sym typeface="Space Grotesk"/>
              </a:defRPr>
            </a:lvl1pPr>
            <a:lvl2pPr marR="0" lvl="1"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2pPr>
            <a:lvl3pPr marR="0" lvl="2"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3pPr>
            <a:lvl4pPr marR="0" lvl="3"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4pPr>
            <a:lvl5pPr marR="0" lvl="4"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5pPr>
            <a:lvl6pPr marR="0" lvl="5"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6pPr>
            <a:lvl7pPr marR="0" lvl="6"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7pPr>
            <a:lvl8pPr marR="0" lvl="7"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8pPr>
            <a:lvl9pPr marR="0" lvl="8"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9pPr>
          </a:lstStyle>
          <a:p>
            <a:r>
              <a:rPr lang="en" dirty="0"/>
              <a:t>3</a:t>
            </a:r>
          </a:p>
        </p:txBody>
      </p:sp>
      <p:sp>
        <p:nvSpPr>
          <p:cNvPr id="29" name="Google Shape;323;p39">
            <a:extLst>
              <a:ext uri="{FF2B5EF4-FFF2-40B4-BE49-F238E27FC236}">
                <a16:creationId xmlns:a16="http://schemas.microsoft.com/office/drawing/2014/main" id="{9DA748A5-5457-413B-4865-B49347CC3596}"/>
              </a:ext>
            </a:extLst>
          </p:cNvPr>
          <p:cNvSpPr txBox="1">
            <a:spLocks/>
          </p:cNvSpPr>
          <p:nvPr/>
        </p:nvSpPr>
        <p:spPr>
          <a:xfrm>
            <a:off x="1095553" y="2655592"/>
            <a:ext cx="7477369" cy="349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1pPr>
            <a:lvl2pPr marL="914400" marR="0" lvl="1"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2pPr>
            <a:lvl3pPr marL="1371600" marR="0" lvl="2"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3pPr>
            <a:lvl4pPr marL="1828800" marR="0" lvl="3"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4pPr>
            <a:lvl5pPr marL="2286000" marR="0" lvl="4"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5pPr>
            <a:lvl6pPr marL="2743200" marR="0" lvl="5"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6pPr>
            <a:lvl7pPr marL="3200400" marR="0" lvl="6"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7pPr>
            <a:lvl8pPr marL="3657600" marR="0" lvl="7"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8pPr>
            <a:lvl9pPr marL="4114800" marR="0" lvl="8"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9pPr>
          </a:lstStyle>
          <a:p>
            <a:pPr marL="0" indent="0"/>
            <a:r>
              <a:rPr lang="en-US" sz="2200" dirty="0"/>
              <a:t>Resilience = discipline, design, and cooperation</a:t>
            </a:r>
            <a:endParaRPr lang="en-GB" sz="2200" dirty="0"/>
          </a:p>
        </p:txBody>
      </p:sp>
      <p:sp>
        <p:nvSpPr>
          <p:cNvPr id="30" name="Google Shape;322;p39">
            <a:extLst>
              <a:ext uri="{FF2B5EF4-FFF2-40B4-BE49-F238E27FC236}">
                <a16:creationId xmlns:a16="http://schemas.microsoft.com/office/drawing/2014/main" id="{0D5BF77A-3AB7-9B8F-990B-EA0EB04BE8A2}"/>
              </a:ext>
            </a:extLst>
          </p:cNvPr>
          <p:cNvSpPr txBox="1">
            <a:spLocks/>
          </p:cNvSpPr>
          <p:nvPr/>
        </p:nvSpPr>
        <p:spPr>
          <a:xfrm>
            <a:off x="674593" y="3462726"/>
            <a:ext cx="2276100" cy="5880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4000"/>
              <a:buFont typeface="Space Grotesk SemiBold"/>
              <a:buNone/>
              <a:defRPr sz="4000" b="1" i="0" u="none" strike="noStrike" cap="none">
                <a:solidFill>
                  <a:schemeClr val="dk2"/>
                </a:solidFill>
                <a:latin typeface="Space Grotesk"/>
                <a:ea typeface="Space Grotesk"/>
                <a:cs typeface="Space Grotesk"/>
                <a:sym typeface="Space Grotesk"/>
              </a:defRPr>
            </a:lvl1pPr>
            <a:lvl2pPr marR="0" lvl="1"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2pPr>
            <a:lvl3pPr marR="0" lvl="2"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3pPr>
            <a:lvl4pPr marR="0" lvl="3"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4pPr>
            <a:lvl5pPr marR="0" lvl="4"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5pPr>
            <a:lvl6pPr marR="0" lvl="5"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6pPr>
            <a:lvl7pPr marR="0" lvl="6"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7pPr>
            <a:lvl8pPr marR="0" lvl="7"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8pPr>
            <a:lvl9pPr marR="0" lvl="8"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9pPr>
          </a:lstStyle>
          <a:p>
            <a:r>
              <a:rPr lang="en" dirty="0"/>
              <a:t>4</a:t>
            </a:r>
          </a:p>
        </p:txBody>
      </p:sp>
      <p:sp>
        <p:nvSpPr>
          <p:cNvPr id="31" name="Google Shape;323;p39">
            <a:extLst>
              <a:ext uri="{FF2B5EF4-FFF2-40B4-BE49-F238E27FC236}">
                <a16:creationId xmlns:a16="http://schemas.microsoft.com/office/drawing/2014/main" id="{C32E601E-B268-C1D1-4018-4AE2AF54E908}"/>
              </a:ext>
            </a:extLst>
          </p:cNvPr>
          <p:cNvSpPr txBox="1">
            <a:spLocks/>
          </p:cNvSpPr>
          <p:nvPr/>
        </p:nvSpPr>
        <p:spPr>
          <a:xfrm>
            <a:off x="1095554" y="3366739"/>
            <a:ext cx="7477369" cy="349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1pPr>
            <a:lvl2pPr marL="914400" marR="0" lvl="1"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2pPr>
            <a:lvl3pPr marL="1371600" marR="0" lvl="2"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3pPr>
            <a:lvl4pPr marL="1828800" marR="0" lvl="3"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4pPr>
            <a:lvl5pPr marL="2286000" marR="0" lvl="4"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5pPr>
            <a:lvl6pPr marL="2743200" marR="0" lvl="5"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6pPr>
            <a:lvl7pPr marL="3200400" marR="0" lvl="6"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7pPr>
            <a:lvl8pPr marL="3657600" marR="0" lvl="7"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8pPr>
            <a:lvl9pPr marL="4114800" marR="0" lvl="8"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9pPr>
          </a:lstStyle>
          <a:p>
            <a:pPr marL="0" indent="0"/>
            <a:r>
              <a:rPr lang="en-US" sz="2200" dirty="0"/>
              <a:t>Policy should recognise small-owner constraints</a:t>
            </a:r>
            <a:endParaRPr lang="en-GB" sz="2200" dirty="0"/>
          </a:p>
        </p:txBody>
      </p:sp>
      <p:sp>
        <p:nvSpPr>
          <p:cNvPr id="32" name="Google Shape;322;p39">
            <a:extLst>
              <a:ext uri="{FF2B5EF4-FFF2-40B4-BE49-F238E27FC236}">
                <a16:creationId xmlns:a16="http://schemas.microsoft.com/office/drawing/2014/main" id="{FD366FC9-B17B-F1AF-12F4-BB459CDA7AD9}"/>
              </a:ext>
            </a:extLst>
          </p:cNvPr>
          <p:cNvSpPr txBox="1">
            <a:spLocks/>
          </p:cNvSpPr>
          <p:nvPr/>
        </p:nvSpPr>
        <p:spPr>
          <a:xfrm>
            <a:off x="674593" y="4169243"/>
            <a:ext cx="2276100" cy="5880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4000"/>
              <a:buFont typeface="Space Grotesk SemiBold"/>
              <a:buNone/>
              <a:defRPr sz="4000" b="1" i="0" u="none" strike="noStrike" cap="none">
                <a:solidFill>
                  <a:schemeClr val="dk2"/>
                </a:solidFill>
                <a:latin typeface="Space Grotesk"/>
                <a:ea typeface="Space Grotesk"/>
                <a:cs typeface="Space Grotesk"/>
                <a:sym typeface="Space Grotesk"/>
              </a:defRPr>
            </a:lvl1pPr>
            <a:lvl2pPr marR="0" lvl="1"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2pPr>
            <a:lvl3pPr marR="0" lvl="2"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3pPr>
            <a:lvl4pPr marR="0" lvl="3"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4pPr>
            <a:lvl5pPr marR="0" lvl="4"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5pPr>
            <a:lvl6pPr marR="0" lvl="5"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6pPr>
            <a:lvl7pPr marR="0" lvl="6"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7pPr>
            <a:lvl8pPr marR="0" lvl="7"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8pPr>
            <a:lvl9pPr marR="0" lvl="8" algn="l" rtl="0">
              <a:lnSpc>
                <a:spcPct val="100000"/>
              </a:lnSpc>
              <a:spcBef>
                <a:spcPts val="0"/>
              </a:spcBef>
              <a:spcAft>
                <a:spcPts val="0"/>
              </a:spcAft>
              <a:buClr>
                <a:schemeClr val="dk1"/>
              </a:buClr>
              <a:buSzPts val="4000"/>
              <a:buFont typeface="Space Grotesk SemiBold"/>
              <a:buNone/>
              <a:defRPr sz="4000" b="0" i="0" u="none" strike="noStrike" cap="none">
                <a:solidFill>
                  <a:schemeClr val="dk1"/>
                </a:solidFill>
                <a:latin typeface="Space Grotesk SemiBold"/>
                <a:ea typeface="Space Grotesk SemiBold"/>
                <a:cs typeface="Space Grotesk SemiBold"/>
                <a:sym typeface="Space Grotesk SemiBold"/>
              </a:defRPr>
            </a:lvl9pPr>
          </a:lstStyle>
          <a:p>
            <a:r>
              <a:rPr lang="en" dirty="0"/>
              <a:t>5</a:t>
            </a:r>
          </a:p>
        </p:txBody>
      </p:sp>
      <p:sp>
        <p:nvSpPr>
          <p:cNvPr id="33" name="Google Shape;323;p39">
            <a:extLst>
              <a:ext uri="{FF2B5EF4-FFF2-40B4-BE49-F238E27FC236}">
                <a16:creationId xmlns:a16="http://schemas.microsoft.com/office/drawing/2014/main" id="{916BDC6B-23C0-E2D1-54D2-EC35AB080F62}"/>
              </a:ext>
            </a:extLst>
          </p:cNvPr>
          <p:cNvSpPr txBox="1">
            <a:spLocks/>
          </p:cNvSpPr>
          <p:nvPr/>
        </p:nvSpPr>
        <p:spPr>
          <a:xfrm>
            <a:off x="1095554" y="4102482"/>
            <a:ext cx="7477369" cy="3492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1pPr>
            <a:lvl2pPr marL="914400" marR="0" lvl="1"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2pPr>
            <a:lvl3pPr marL="1371600" marR="0" lvl="2"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3pPr>
            <a:lvl4pPr marL="1828800" marR="0" lvl="3"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4pPr>
            <a:lvl5pPr marL="2286000" marR="0" lvl="4"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5pPr>
            <a:lvl6pPr marL="2743200" marR="0" lvl="5"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6pPr>
            <a:lvl7pPr marL="3200400" marR="0" lvl="6"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7pPr>
            <a:lvl8pPr marL="3657600" marR="0" lvl="7"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8pPr>
            <a:lvl9pPr marL="4114800" marR="0" lvl="8" indent="-317500" algn="l" rtl="0">
              <a:lnSpc>
                <a:spcPct val="100000"/>
              </a:lnSpc>
              <a:spcBef>
                <a:spcPts val="0"/>
              </a:spcBef>
              <a:spcAft>
                <a:spcPts val="0"/>
              </a:spcAft>
              <a:buClr>
                <a:schemeClr val="dk1"/>
              </a:buClr>
              <a:buSzPts val="1200"/>
              <a:buFont typeface="Inter"/>
              <a:buNone/>
              <a:defRPr sz="1200" b="0" i="0" u="none" strike="noStrike" cap="none">
                <a:solidFill>
                  <a:schemeClr val="dk1"/>
                </a:solidFill>
                <a:latin typeface="Inter"/>
                <a:ea typeface="Inter"/>
                <a:cs typeface="Inter"/>
                <a:sym typeface="Inter"/>
              </a:defRPr>
            </a:lvl9pPr>
          </a:lstStyle>
          <a:p>
            <a:pPr marL="0" indent="0"/>
            <a:r>
              <a:rPr lang="en-US" sz="2200" dirty="0"/>
              <a:t>The sector’s diversity depends on shared endurance</a:t>
            </a:r>
            <a:endParaRPr lang="en-GB" sz="2200" dirty="0"/>
          </a:p>
        </p:txBody>
      </p:sp>
      <p:sp>
        <p:nvSpPr>
          <p:cNvPr id="36" name="TextBox 35">
            <a:extLst>
              <a:ext uri="{FF2B5EF4-FFF2-40B4-BE49-F238E27FC236}">
                <a16:creationId xmlns:a16="http://schemas.microsoft.com/office/drawing/2014/main" id="{222603FE-D07E-22C7-B26C-D43284FAD0CF}"/>
              </a:ext>
            </a:extLst>
          </p:cNvPr>
          <p:cNvSpPr txBox="1"/>
          <p:nvPr/>
        </p:nvSpPr>
        <p:spPr>
          <a:xfrm>
            <a:off x="5710687" y="4767656"/>
            <a:ext cx="4572000" cy="246221"/>
          </a:xfrm>
          <a:prstGeom prst="rect">
            <a:avLst/>
          </a:prstGeom>
          <a:noFill/>
        </p:spPr>
        <p:txBody>
          <a:bodyPr wrap="square">
            <a:spAutoFit/>
          </a:bodyPr>
          <a:lstStyle/>
          <a:p>
            <a:r>
              <a:rPr lang="en-GB" sz="1000" dirty="0">
                <a:solidFill>
                  <a:schemeClr val="dk1"/>
                </a:solidFill>
                <a:latin typeface="Inter"/>
                <a:ea typeface="Inter"/>
              </a:rPr>
              <a:t>(CBRE, 2025; Deloitte, 2025; Singh and Wang, 2021)</a:t>
            </a:r>
          </a:p>
        </p:txBody>
      </p:sp>
    </p:spTree>
    <p:extLst>
      <p:ext uri="{BB962C8B-B14F-4D97-AF65-F5344CB8AC3E}">
        <p14:creationId xmlns:p14="http://schemas.microsoft.com/office/powerpoint/2010/main" val="26174872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314">
          <a:extLst>
            <a:ext uri="{FF2B5EF4-FFF2-40B4-BE49-F238E27FC236}">
              <a16:creationId xmlns:a16="http://schemas.microsoft.com/office/drawing/2014/main" id="{B7141756-37E4-572E-DCD2-4261B9CC6727}"/>
            </a:ext>
          </a:extLst>
        </p:cNvPr>
        <p:cNvGrpSpPr/>
        <p:nvPr/>
      </p:nvGrpSpPr>
      <p:grpSpPr>
        <a:xfrm>
          <a:off x="0" y="0"/>
          <a:ext cx="0" cy="0"/>
          <a:chOff x="0" y="0"/>
          <a:chExt cx="0" cy="0"/>
        </a:xfrm>
      </p:grpSpPr>
      <p:sp>
        <p:nvSpPr>
          <p:cNvPr id="315" name="Google Shape;315;p39">
            <a:extLst>
              <a:ext uri="{FF2B5EF4-FFF2-40B4-BE49-F238E27FC236}">
                <a16:creationId xmlns:a16="http://schemas.microsoft.com/office/drawing/2014/main" id="{5ABC4054-3035-835F-6A65-621E6A20874C}"/>
              </a:ext>
            </a:extLst>
          </p:cNvPr>
          <p:cNvSpPr txBox="1">
            <a:spLocks noGrp="1"/>
          </p:cNvSpPr>
          <p:nvPr>
            <p:ph type="title" idx="4294967295"/>
          </p:nvPr>
        </p:nvSpPr>
        <p:spPr>
          <a:xfrm>
            <a:off x="388621" y="-41274"/>
            <a:ext cx="8755380" cy="350763"/>
          </a:xfrm>
          <a:prstGeom prst="rect">
            <a:avLst/>
          </a:prstGeom>
        </p:spPr>
        <p:txBody>
          <a:bodyPr spcFirstLastPara="1" wrap="square" lIns="91425" tIns="91425" rIns="91425" bIns="91425" anchor="t" anchorCtr="0">
            <a:noAutofit/>
          </a:bodyPr>
          <a:lstStyle/>
          <a:p>
            <a:pPr lvl="0"/>
            <a:r>
              <a:rPr lang="en-GB" sz="2000" b="0" dirty="0">
                <a:solidFill>
                  <a:schemeClr val="bg2">
                    <a:lumMod val="10000"/>
                  </a:schemeClr>
                </a:solidFill>
              </a:rPr>
              <a:t>Reference List</a:t>
            </a:r>
            <a:endParaRPr sz="2000" b="0" dirty="0">
              <a:solidFill>
                <a:schemeClr val="bg2">
                  <a:lumMod val="10000"/>
                </a:schemeClr>
              </a:solidFill>
            </a:endParaRPr>
          </a:p>
        </p:txBody>
      </p:sp>
      <p:sp>
        <p:nvSpPr>
          <p:cNvPr id="36" name="TextBox 35">
            <a:extLst>
              <a:ext uri="{FF2B5EF4-FFF2-40B4-BE49-F238E27FC236}">
                <a16:creationId xmlns:a16="http://schemas.microsoft.com/office/drawing/2014/main" id="{5E5E61EE-1B8E-81A7-D95B-E78238B0A61D}"/>
              </a:ext>
            </a:extLst>
          </p:cNvPr>
          <p:cNvSpPr txBox="1"/>
          <p:nvPr/>
        </p:nvSpPr>
        <p:spPr>
          <a:xfrm>
            <a:off x="312235" y="602166"/>
            <a:ext cx="8755380" cy="4154984"/>
          </a:xfrm>
          <a:prstGeom prst="rect">
            <a:avLst/>
          </a:prstGeom>
          <a:noFill/>
        </p:spPr>
        <p:txBody>
          <a:bodyPr wrap="square">
            <a:spAutoFit/>
          </a:bodyPr>
          <a:lstStyle/>
          <a:p>
            <a:r>
              <a:rPr lang="en-US" sz="550" dirty="0">
                <a:solidFill>
                  <a:schemeClr val="bg2">
                    <a:lumMod val="10000"/>
                  </a:schemeClr>
                </a:solidFill>
              </a:rPr>
              <a:t>1. AHLA, 2025. </a:t>
            </a:r>
            <a:r>
              <a:rPr lang="en-US" sz="550" i="1" dirty="0">
                <a:solidFill>
                  <a:schemeClr val="bg2">
                    <a:lumMod val="10000"/>
                  </a:schemeClr>
                </a:solidFill>
              </a:rPr>
              <a:t>2025 State of The Industry Report, In Collaboration with Accenture. </a:t>
            </a:r>
            <a:r>
              <a:rPr lang="en-US" sz="550" u="sng" dirty="0">
                <a:solidFill>
                  <a:schemeClr val="bg2">
                    <a:lumMod val="10000"/>
                  </a:schemeClr>
                </a:solidFill>
                <a:hlinkClick r:id="rId3">
                  <a:extLst>
                    <a:ext uri="{A12FA001-AC4F-418D-AE19-62706E023703}">
                      <ahyp:hlinkClr xmlns:ahyp="http://schemas.microsoft.com/office/drawing/2018/hyperlinkcolor" val="tx"/>
                    </a:ext>
                  </a:extLst>
                </a:hlinkClick>
              </a:rPr>
              <a:t>https://www.ahla.com/sites/default/files/25_SOTI.pdf</a:t>
            </a:r>
            <a:r>
              <a:rPr lang="en-US" sz="550" i="1"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2. Baum, T. and Hai, N.T.T., 2020. Hospitality, tourism, human rights and the impact of COVID-19. </a:t>
            </a:r>
            <a:r>
              <a:rPr lang="en-US" sz="550" i="1" dirty="0">
                <a:solidFill>
                  <a:schemeClr val="bg2">
                    <a:lumMod val="10000"/>
                  </a:schemeClr>
                </a:solidFill>
              </a:rPr>
              <a:t>International Journal of Contemporary Hospitality Management</a:t>
            </a:r>
            <a:r>
              <a:rPr lang="en-US" sz="550" dirty="0">
                <a:solidFill>
                  <a:schemeClr val="bg2">
                    <a:lumMod val="10000"/>
                  </a:schemeClr>
                </a:solidFill>
              </a:rPr>
              <a:t>, </a:t>
            </a:r>
            <a:r>
              <a:rPr lang="en-US" sz="550" i="1" dirty="0">
                <a:solidFill>
                  <a:schemeClr val="bg2">
                    <a:lumMod val="10000"/>
                  </a:schemeClr>
                </a:solidFill>
              </a:rPr>
              <a:t>32</a:t>
            </a:r>
            <a:r>
              <a:rPr lang="en-US" sz="550" dirty="0">
                <a:solidFill>
                  <a:schemeClr val="bg2">
                    <a:lumMod val="10000"/>
                  </a:schemeClr>
                </a:solidFill>
              </a:rPr>
              <a:t>(7), pp.2397-2407. </a:t>
            </a:r>
            <a:r>
              <a:rPr lang="en-US" sz="550" u="sng" dirty="0">
                <a:solidFill>
                  <a:schemeClr val="bg2">
                    <a:lumMod val="10000"/>
                  </a:schemeClr>
                </a:solidFill>
                <a:hlinkClick r:id="rId4">
                  <a:extLst>
                    <a:ext uri="{A12FA001-AC4F-418D-AE19-62706E023703}">
                      <ahyp:hlinkClr xmlns:ahyp="http://schemas.microsoft.com/office/drawing/2018/hyperlinkcolor" val="tx"/>
                    </a:ext>
                  </a:extLst>
                </a:hlinkClick>
              </a:rPr>
              <a:t>https://doi.org/10.1108/IJCHM-03-2020-0242</a:t>
            </a:r>
            <a:r>
              <a:rPr lang="en-US" sz="550"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3. Baum, T., Mooney, S.K., Robinson, R.N. and </a:t>
            </a:r>
            <a:r>
              <a:rPr lang="en-US" sz="550" dirty="0" err="1">
                <a:solidFill>
                  <a:schemeClr val="bg2">
                    <a:lumMod val="10000"/>
                  </a:schemeClr>
                </a:solidFill>
              </a:rPr>
              <a:t>Solnet</a:t>
            </a:r>
            <a:r>
              <a:rPr lang="en-US" sz="550" dirty="0">
                <a:solidFill>
                  <a:schemeClr val="bg2">
                    <a:lumMod val="10000"/>
                  </a:schemeClr>
                </a:solidFill>
              </a:rPr>
              <a:t>, D., 2020. COVID-19’s impact on the hospitality workforce–new crisis or amplification of the norm?. </a:t>
            </a:r>
            <a:r>
              <a:rPr lang="en-US" sz="550" i="1" dirty="0">
                <a:solidFill>
                  <a:schemeClr val="bg2">
                    <a:lumMod val="10000"/>
                  </a:schemeClr>
                </a:solidFill>
              </a:rPr>
              <a:t>International Journal of Contemporary Hospitality Management</a:t>
            </a:r>
            <a:r>
              <a:rPr lang="en-US" sz="550" dirty="0">
                <a:solidFill>
                  <a:schemeClr val="bg2">
                    <a:lumMod val="10000"/>
                  </a:schemeClr>
                </a:solidFill>
              </a:rPr>
              <a:t>, </a:t>
            </a:r>
            <a:r>
              <a:rPr lang="en-US" sz="550" i="1" dirty="0">
                <a:solidFill>
                  <a:schemeClr val="bg2">
                    <a:lumMod val="10000"/>
                  </a:schemeClr>
                </a:solidFill>
              </a:rPr>
              <a:t>32</a:t>
            </a:r>
            <a:r>
              <a:rPr lang="en-US" sz="550" dirty="0">
                <a:solidFill>
                  <a:schemeClr val="bg2">
                    <a:lumMod val="10000"/>
                  </a:schemeClr>
                </a:solidFill>
              </a:rPr>
              <a:t>(9), pp.2813-2829. </a:t>
            </a:r>
            <a:r>
              <a:rPr lang="en-US" sz="550" u="sng" dirty="0">
                <a:solidFill>
                  <a:schemeClr val="bg2">
                    <a:lumMod val="10000"/>
                  </a:schemeClr>
                </a:solidFill>
                <a:hlinkClick r:id="rId5">
                  <a:extLst>
                    <a:ext uri="{A12FA001-AC4F-418D-AE19-62706E023703}">
                      <ahyp:hlinkClr xmlns:ahyp="http://schemas.microsoft.com/office/drawing/2018/hyperlinkcolor" val="tx"/>
                    </a:ext>
                  </a:extLst>
                </a:hlinkClick>
              </a:rPr>
              <a:t>https://strathprints.strath.ac.uk/73031/1/Baum_etal_IJCHM_2020_COVID_19s_impact_on_the_hospitality_workforce.pdf</a:t>
            </a:r>
            <a:r>
              <a:rPr lang="en-US" sz="550"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4. Belarmino, A., Koh, Y. and Shin, H.H., 2022</a:t>
            </a:r>
            <a:r>
              <a:rPr lang="en-US" sz="550" i="1" dirty="0">
                <a:solidFill>
                  <a:schemeClr val="bg2">
                    <a:lumMod val="10000"/>
                  </a:schemeClr>
                </a:solidFill>
              </a:rPr>
              <a:t>. Blurred lines: Comparing room rates, star-ratings, and user-generated contents for full-service and select-service hotels. Service Business, 16(3), pp.721-742. </a:t>
            </a:r>
            <a:r>
              <a:rPr lang="en-US" sz="550" u="sng" dirty="0">
                <a:solidFill>
                  <a:schemeClr val="bg2">
                    <a:lumMod val="10000"/>
                  </a:schemeClr>
                </a:solidFill>
                <a:hlinkClick r:id="rId6">
                  <a:extLst>
                    <a:ext uri="{A12FA001-AC4F-418D-AE19-62706E023703}">
                      <ahyp:hlinkClr xmlns:ahyp="http://schemas.microsoft.com/office/drawing/2018/hyperlinkcolor" val="tx"/>
                    </a:ext>
                  </a:extLst>
                </a:hlinkClick>
              </a:rPr>
              <a:t>https://doi.org/10.1007/s11628-021-00477-2</a:t>
            </a:r>
            <a:r>
              <a:rPr lang="en-US" sz="550" i="1"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5. Buhagiar, K., Pace, L.A. and Dingli, S.M., 2024. Defining attributes of boutique hotels: a systematic literature review. </a:t>
            </a:r>
            <a:r>
              <a:rPr lang="en-US" sz="550" i="1" dirty="0">
                <a:solidFill>
                  <a:schemeClr val="bg2">
                    <a:lumMod val="10000"/>
                  </a:schemeClr>
                </a:solidFill>
              </a:rPr>
              <a:t>Journal of Hospitality and Tourism Insights</a:t>
            </a:r>
            <a:r>
              <a:rPr lang="en-US" sz="550" dirty="0">
                <a:solidFill>
                  <a:schemeClr val="bg2">
                    <a:lumMod val="10000"/>
                  </a:schemeClr>
                </a:solidFill>
              </a:rPr>
              <a:t>, </a:t>
            </a:r>
            <a:r>
              <a:rPr lang="en-US" sz="550" i="1" dirty="0">
                <a:solidFill>
                  <a:schemeClr val="bg2">
                    <a:lumMod val="10000"/>
                  </a:schemeClr>
                </a:solidFill>
              </a:rPr>
              <a:t>7</a:t>
            </a:r>
            <a:r>
              <a:rPr lang="en-US" sz="550" dirty="0">
                <a:solidFill>
                  <a:schemeClr val="bg2">
                    <a:lumMod val="10000"/>
                  </a:schemeClr>
                </a:solidFill>
              </a:rPr>
              <a:t>(1), pp.207-226. </a:t>
            </a:r>
            <a:r>
              <a:rPr lang="en-US" sz="550" u="sng" dirty="0">
                <a:solidFill>
                  <a:schemeClr val="bg2">
                    <a:lumMod val="10000"/>
                  </a:schemeClr>
                </a:solidFill>
                <a:hlinkClick r:id="rId7">
                  <a:extLst>
                    <a:ext uri="{A12FA001-AC4F-418D-AE19-62706E023703}">
                      <ahyp:hlinkClr xmlns:ahyp="http://schemas.microsoft.com/office/drawing/2018/hyperlinkcolor" val="tx"/>
                    </a:ext>
                  </a:extLst>
                </a:hlinkClick>
              </a:rPr>
              <a:t>https://doi.org/10.1108/JHTI-09-2022-0435</a:t>
            </a:r>
            <a:r>
              <a:rPr lang="en-US" sz="550"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6. CBRE, 2025. </a:t>
            </a:r>
            <a:r>
              <a:rPr lang="en-US" sz="550" i="1" dirty="0">
                <a:solidFill>
                  <a:schemeClr val="bg2">
                    <a:lumMod val="10000"/>
                  </a:schemeClr>
                </a:solidFill>
              </a:rPr>
              <a:t>H2 2025 Global Hotel Outlook. Hotel Performance to Vary by Region. </a:t>
            </a:r>
            <a:r>
              <a:rPr lang="de-DE" sz="550" u="sng" dirty="0">
                <a:solidFill>
                  <a:schemeClr val="bg2">
                    <a:lumMod val="10000"/>
                  </a:schemeClr>
                </a:solidFill>
                <a:hlinkClick r:id="rId8">
                  <a:extLst>
                    <a:ext uri="{A12FA001-AC4F-418D-AE19-62706E023703}">
                      <ahyp:hlinkClr xmlns:ahyp="http://schemas.microsoft.com/office/drawing/2018/hyperlinkcolor" val="tx"/>
                    </a:ext>
                  </a:extLst>
                </a:hlinkClick>
              </a:rPr>
              <a:t>https://www.cbre.com/insights/reports/h2-2025-global-hotel-outlook</a:t>
            </a:r>
            <a:r>
              <a:rPr lang="en-US" sz="550" i="1" dirty="0">
                <a:solidFill>
                  <a:schemeClr val="bg2">
                    <a:lumMod val="10000"/>
                  </a:schemeClr>
                </a:solidFill>
              </a:rPr>
              <a:t> </a:t>
            </a:r>
            <a:endParaRPr lang="en-GB" sz="550" dirty="0">
              <a:solidFill>
                <a:schemeClr val="bg2">
                  <a:lumMod val="10000"/>
                </a:schemeClr>
              </a:solidFill>
            </a:endParaRPr>
          </a:p>
          <a:p>
            <a:r>
              <a:rPr lang="de-DE" sz="550" dirty="0">
                <a:solidFill>
                  <a:schemeClr val="bg2">
                    <a:lumMod val="10000"/>
                  </a:schemeClr>
                </a:solidFill>
              </a:rPr>
              <a:t>7. Chen, M.H., 2010. </a:t>
            </a:r>
            <a:r>
              <a:rPr lang="en-US" sz="550" dirty="0">
                <a:solidFill>
                  <a:schemeClr val="bg2">
                    <a:lumMod val="10000"/>
                  </a:schemeClr>
                </a:solidFill>
              </a:rPr>
              <a:t>The economy, tourism growth and corporate performance in the Taiwanese hotel industry. </a:t>
            </a:r>
            <a:r>
              <a:rPr lang="en-US" sz="550" i="1" dirty="0">
                <a:solidFill>
                  <a:schemeClr val="bg2">
                    <a:lumMod val="10000"/>
                  </a:schemeClr>
                </a:solidFill>
              </a:rPr>
              <a:t>Tourism Management</a:t>
            </a:r>
            <a:r>
              <a:rPr lang="en-US" sz="550" dirty="0">
                <a:solidFill>
                  <a:schemeClr val="bg2">
                    <a:lumMod val="10000"/>
                  </a:schemeClr>
                </a:solidFill>
              </a:rPr>
              <a:t>, </a:t>
            </a:r>
            <a:r>
              <a:rPr lang="en-US" sz="550" i="1" dirty="0">
                <a:solidFill>
                  <a:schemeClr val="bg2">
                    <a:lumMod val="10000"/>
                  </a:schemeClr>
                </a:solidFill>
              </a:rPr>
              <a:t>31</a:t>
            </a:r>
            <a:r>
              <a:rPr lang="en-US" sz="550" dirty="0">
                <a:solidFill>
                  <a:schemeClr val="bg2">
                    <a:lumMod val="10000"/>
                  </a:schemeClr>
                </a:solidFill>
              </a:rPr>
              <a:t>(5), pp.665-675. </a:t>
            </a:r>
            <a:r>
              <a:rPr lang="en-US" sz="550" u="sng" dirty="0">
                <a:solidFill>
                  <a:schemeClr val="bg2">
                    <a:lumMod val="10000"/>
                  </a:schemeClr>
                </a:solidFill>
                <a:hlinkClick r:id="rId9">
                  <a:extLst>
                    <a:ext uri="{A12FA001-AC4F-418D-AE19-62706E023703}">
                      <ahyp:hlinkClr xmlns:ahyp="http://schemas.microsoft.com/office/drawing/2018/hyperlinkcolor" val="tx"/>
                    </a:ext>
                  </a:extLst>
                </a:hlinkClick>
              </a:rPr>
              <a:t>https://doi.org/10.1016/j.tourman.2009.07.011</a:t>
            </a:r>
            <a:r>
              <a:rPr lang="en-US" sz="550"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8. Deloitte, 2025. </a:t>
            </a:r>
            <a:r>
              <a:rPr lang="en-US" sz="550" i="1" dirty="0">
                <a:solidFill>
                  <a:schemeClr val="bg2">
                    <a:lumMod val="10000"/>
                  </a:schemeClr>
                </a:solidFill>
              </a:rPr>
              <a:t>Travel industry outlook. </a:t>
            </a:r>
            <a:r>
              <a:rPr lang="en-US" sz="550" u="sng" dirty="0">
                <a:solidFill>
                  <a:schemeClr val="bg2">
                    <a:lumMod val="10000"/>
                  </a:schemeClr>
                </a:solidFill>
                <a:hlinkClick r:id="rId10">
                  <a:extLst>
                    <a:ext uri="{A12FA001-AC4F-418D-AE19-62706E023703}">
                      <ahyp:hlinkClr xmlns:ahyp="http://schemas.microsoft.com/office/drawing/2018/hyperlinkcolor" val="tx"/>
                    </a:ext>
                  </a:extLst>
                </a:hlinkClick>
              </a:rPr>
              <a:t>https://www.deloitte.com/content/dam/assets-zone3/us/en/docs/industries/consumer/2024/us-cnsr-2025-travel-industry-outlook.pdf</a:t>
            </a:r>
            <a:r>
              <a:rPr lang="en-US" sz="550" i="1"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9. Elshaer, I.A., Azazz, A.M., </a:t>
            </a:r>
            <a:r>
              <a:rPr lang="en-US" sz="550" dirty="0" err="1">
                <a:solidFill>
                  <a:schemeClr val="bg2">
                    <a:lumMod val="10000"/>
                  </a:schemeClr>
                </a:solidFill>
              </a:rPr>
              <a:t>Alyahya</a:t>
            </a:r>
            <a:r>
              <a:rPr lang="en-US" sz="550" dirty="0">
                <a:solidFill>
                  <a:schemeClr val="bg2">
                    <a:lumMod val="10000"/>
                  </a:schemeClr>
                </a:solidFill>
              </a:rPr>
              <a:t>, M., Mohammad, A.A., Fayyad, S. and Elsawy, O., 2025. Emotional contagion in the hospitality industry: Unraveling its impacts and mitigation strategies through a moderated mediated PLS-SEM approach. </a:t>
            </a:r>
            <a:r>
              <a:rPr lang="en-US" sz="550" i="1" dirty="0">
                <a:solidFill>
                  <a:schemeClr val="bg2">
                    <a:lumMod val="10000"/>
                  </a:schemeClr>
                </a:solidFill>
              </a:rPr>
              <a:t>Tourism and Hospitality</a:t>
            </a:r>
            <a:r>
              <a:rPr lang="en-US" sz="550" dirty="0">
                <a:solidFill>
                  <a:schemeClr val="bg2">
                    <a:lumMod val="10000"/>
                  </a:schemeClr>
                </a:solidFill>
              </a:rPr>
              <a:t>, </a:t>
            </a:r>
            <a:r>
              <a:rPr lang="en-US" sz="550" i="1" dirty="0">
                <a:solidFill>
                  <a:schemeClr val="bg2">
                    <a:lumMod val="10000"/>
                  </a:schemeClr>
                </a:solidFill>
              </a:rPr>
              <a:t>6</a:t>
            </a:r>
            <a:r>
              <a:rPr lang="en-US" sz="550" dirty="0">
                <a:solidFill>
                  <a:schemeClr val="bg2">
                    <a:lumMod val="10000"/>
                  </a:schemeClr>
                </a:solidFill>
              </a:rPr>
              <a:t>(1), p.46. </a:t>
            </a:r>
            <a:r>
              <a:rPr lang="en-US" sz="550" u="sng" dirty="0">
                <a:solidFill>
                  <a:schemeClr val="bg2">
                    <a:lumMod val="10000"/>
                  </a:schemeClr>
                </a:solidFill>
                <a:hlinkClick r:id="rId11">
                  <a:extLst>
                    <a:ext uri="{A12FA001-AC4F-418D-AE19-62706E023703}">
                      <ahyp:hlinkClr xmlns:ahyp="http://schemas.microsoft.com/office/drawing/2018/hyperlinkcolor" val="tx"/>
                    </a:ext>
                  </a:extLst>
                </a:hlinkClick>
              </a:rPr>
              <a:t>https://doi.org/10.3390/tourhosp6010046</a:t>
            </a:r>
            <a:r>
              <a:rPr lang="en-US" sz="550"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10. European Central Bank, 2025. Statistics. Credit standards showed renewed net tightening. </a:t>
            </a:r>
            <a:r>
              <a:rPr lang="en-US" sz="550" u="sng" dirty="0">
                <a:solidFill>
                  <a:schemeClr val="bg2">
                    <a:lumMod val="10000"/>
                  </a:schemeClr>
                </a:solidFill>
                <a:hlinkClick r:id="rId12">
                  <a:extLst>
                    <a:ext uri="{A12FA001-AC4F-418D-AE19-62706E023703}">
                      <ahyp:hlinkClr xmlns:ahyp="http://schemas.microsoft.com/office/drawing/2018/hyperlinkcolor" val="tx"/>
                    </a:ext>
                  </a:extLst>
                </a:hlinkClick>
              </a:rPr>
              <a:t>https://www.ecb.europa.eu/stats/ecb_surveys/bank_lending_survey/html/ecb.blssurvey2024q4~e1ddae0f19.en.html#toc4</a:t>
            </a:r>
            <a:r>
              <a:rPr lang="en-US" sz="550"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11. European Commission, 2025. </a:t>
            </a:r>
            <a:r>
              <a:rPr lang="en-US" sz="550" i="1" dirty="0">
                <a:solidFill>
                  <a:schemeClr val="bg2">
                    <a:lumMod val="10000"/>
                  </a:schemeClr>
                </a:solidFill>
              </a:rPr>
              <a:t>Commission adopts “quick fix” for companies already conducting corporate sustainability reporting. </a:t>
            </a:r>
            <a:r>
              <a:rPr lang="en-US" sz="550" u="sng" dirty="0">
                <a:solidFill>
                  <a:schemeClr val="bg2">
                    <a:lumMod val="10000"/>
                  </a:schemeClr>
                </a:solidFill>
                <a:hlinkClick r:id="rId13">
                  <a:extLst>
                    <a:ext uri="{A12FA001-AC4F-418D-AE19-62706E023703}">
                      <ahyp:hlinkClr xmlns:ahyp="http://schemas.microsoft.com/office/drawing/2018/hyperlinkcolor" val="tx"/>
                    </a:ext>
                  </a:extLst>
                </a:hlinkClick>
              </a:rPr>
              <a:t>https://finance.ec.europa.eu/publications/commission-adopts-quick-fix-companies-already-conducting-corporate-sustainability-reporting_en</a:t>
            </a:r>
            <a:r>
              <a:rPr lang="en-US" sz="550" i="1"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12. Federal Trade Commission (FTC), 2025. </a:t>
            </a:r>
            <a:r>
              <a:rPr lang="en-US" sz="550" i="1" dirty="0">
                <a:solidFill>
                  <a:schemeClr val="bg2">
                    <a:lumMod val="10000"/>
                  </a:schemeClr>
                </a:solidFill>
              </a:rPr>
              <a:t>Federal Trade Commission Announces Bipartisan Rule Banning Junk Ticket and Hotel Fees. </a:t>
            </a:r>
            <a:r>
              <a:rPr lang="en-US" sz="550" u="sng" dirty="0">
                <a:solidFill>
                  <a:schemeClr val="bg2">
                    <a:lumMod val="10000"/>
                  </a:schemeClr>
                </a:solidFill>
                <a:hlinkClick r:id="rId14">
                  <a:extLst>
                    <a:ext uri="{A12FA001-AC4F-418D-AE19-62706E023703}">
                      <ahyp:hlinkClr xmlns:ahyp="http://schemas.microsoft.com/office/drawing/2018/hyperlinkcolor" val="tx"/>
                    </a:ext>
                  </a:extLst>
                </a:hlinkClick>
              </a:rPr>
              <a:t>http://ftc.gov/news-events/news/press-releases/2024/12/federal-trade-commission-announces-bipartisan-rule-banning-junk-ticket-hotel-fees</a:t>
            </a:r>
            <a:r>
              <a:rPr lang="en-US" sz="550" i="1"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13. </a:t>
            </a:r>
            <a:r>
              <a:rPr lang="en-US" sz="550" dirty="0" err="1">
                <a:solidFill>
                  <a:schemeClr val="bg2">
                    <a:lumMod val="10000"/>
                  </a:schemeClr>
                </a:solidFill>
              </a:rPr>
              <a:t>Golgeci</a:t>
            </a:r>
            <a:r>
              <a:rPr lang="en-US" sz="550" dirty="0">
                <a:solidFill>
                  <a:schemeClr val="bg2">
                    <a:lumMod val="10000"/>
                  </a:schemeClr>
                </a:solidFill>
              </a:rPr>
              <a:t>, I., Ritala, P., Arslan, A., McKenna, B. and Ali, I., 2025. Confronting and alleviating AI resistance in the workplace: An integrative review and a process framework. </a:t>
            </a:r>
            <a:r>
              <a:rPr lang="en-US" sz="550" i="1" dirty="0">
                <a:solidFill>
                  <a:schemeClr val="bg2">
                    <a:lumMod val="10000"/>
                  </a:schemeClr>
                </a:solidFill>
              </a:rPr>
              <a:t>Human Resource Management Review</a:t>
            </a:r>
            <a:r>
              <a:rPr lang="en-US" sz="550" dirty="0">
                <a:solidFill>
                  <a:schemeClr val="bg2">
                    <a:lumMod val="10000"/>
                  </a:schemeClr>
                </a:solidFill>
              </a:rPr>
              <a:t>, </a:t>
            </a:r>
            <a:r>
              <a:rPr lang="en-US" sz="550" i="1" dirty="0">
                <a:solidFill>
                  <a:schemeClr val="bg2">
                    <a:lumMod val="10000"/>
                  </a:schemeClr>
                </a:solidFill>
              </a:rPr>
              <a:t>35</a:t>
            </a:r>
            <a:r>
              <a:rPr lang="en-US" sz="550" dirty="0">
                <a:solidFill>
                  <a:schemeClr val="bg2">
                    <a:lumMod val="10000"/>
                  </a:schemeClr>
                </a:solidFill>
              </a:rPr>
              <a:t>(2), p.101075. </a:t>
            </a:r>
            <a:r>
              <a:rPr lang="en-US" sz="550" u="sng" dirty="0">
                <a:solidFill>
                  <a:schemeClr val="bg2">
                    <a:lumMod val="10000"/>
                  </a:schemeClr>
                </a:solidFill>
                <a:hlinkClick r:id="rId15">
                  <a:extLst>
                    <a:ext uri="{A12FA001-AC4F-418D-AE19-62706E023703}">
                      <ahyp:hlinkClr xmlns:ahyp="http://schemas.microsoft.com/office/drawing/2018/hyperlinkcolor" val="tx"/>
                    </a:ext>
                  </a:extLst>
                </a:hlinkClick>
              </a:rPr>
              <a:t>https://doi.org/10.1016/j.hrmr.2024.101075</a:t>
            </a:r>
            <a:r>
              <a:rPr lang="en-US" sz="550"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14. HVS, 2025. </a:t>
            </a:r>
            <a:r>
              <a:rPr lang="en-US" sz="550" i="1" dirty="0">
                <a:solidFill>
                  <a:schemeClr val="bg2">
                    <a:lumMod val="10000"/>
                  </a:schemeClr>
                </a:solidFill>
              </a:rPr>
              <a:t>European hotel valuation index 2025.</a:t>
            </a:r>
            <a:r>
              <a:rPr lang="en-US" sz="550" dirty="0">
                <a:solidFill>
                  <a:schemeClr val="bg2">
                    <a:lumMod val="10000"/>
                  </a:schemeClr>
                </a:solidFill>
              </a:rPr>
              <a:t> </a:t>
            </a:r>
            <a:r>
              <a:rPr lang="en-US" sz="550" u="sng" dirty="0">
                <a:solidFill>
                  <a:schemeClr val="bg2">
                    <a:lumMod val="10000"/>
                  </a:schemeClr>
                </a:solidFill>
                <a:hlinkClick r:id="rId16">
                  <a:extLst>
                    <a:ext uri="{A12FA001-AC4F-418D-AE19-62706E023703}">
                      <ahyp:hlinkClr xmlns:ahyp="http://schemas.microsoft.com/office/drawing/2018/hyperlinkcolor" val="tx"/>
                    </a:ext>
                  </a:extLst>
                </a:hlinkClick>
              </a:rPr>
              <a:t>https://www.hvs.com/article/10120/hvs-2025-european-hotel-valuation-index</a:t>
            </a:r>
            <a:r>
              <a:rPr lang="en-US" sz="550"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15. Ivanov, S.H. and Webster, C., 2017. Adoption of robots, artificial intelligence and service automation by travel, tourism and hospitality companies–a cost-benefit analysis. </a:t>
            </a:r>
            <a:r>
              <a:rPr lang="en-US" sz="550" i="1" dirty="0">
                <a:solidFill>
                  <a:schemeClr val="bg2">
                    <a:lumMod val="10000"/>
                  </a:schemeClr>
                </a:solidFill>
              </a:rPr>
              <a:t>Artificial intelligence and service automation by travel, tourism and hospitality companies–a cost-benefit analysis</a:t>
            </a:r>
            <a:r>
              <a:rPr lang="en-US" sz="550" dirty="0">
                <a:solidFill>
                  <a:schemeClr val="bg2">
                    <a:lumMod val="10000"/>
                  </a:schemeClr>
                </a:solidFill>
              </a:rPr>
              <a:t>. </a:t>
            </a:r>
            <a:r>
              <a:rPr lang="de-DE" sz="550" u="sng" dirty="0">
                <a:solidFill>
                  <a:schemeClr val="bg2">
                    <a:lumMod val="10000"/>
                  </a:schemeClr>
                </a:solidFill>
                <a:hlinkClick r:id="rId17">
                  <a:extLst>
                    <a:ext uri="{A12FA001-AC4F-418D-AE19-62706E023703}">
                      <ahyp:hlinkClr xmlns:ahyp="http://schemas.microsoft.com/office/drawing/2018/hyperlinkcolor" val="tx"/>
                    </a:ext>
                  </a:extLst>
                </a:hlinkClick>
              </a:rPr>
              <a:t>https://papers.ssrn.com/sol3/Delivery.cfm?abstractid=3007577</a:t>
            </a:r>
            <a:r>
              <a:rPr lang="en-US" sz="550" dirty="0">
                <a:solidFill>
                  <a:schemeClr val="bg2">
                    <a:lumMod val="10000"/>
                  </a:schemeClr>
                </a:solidFill>
              </a:rPr>
              <a:t> </a:t>
            </a:r>
            <a:endParaRPr lang="en-GB" sz="550" dirty="0">
              <a:solidFill>
                <a:schemeClr val="bg2">
                  <a:lumMod val="10000"/>
                </a:schemeClr>
              </a:solidFill>
            </a:endParaRPr>
          </a:p>
          <a:p>
            <a:r>
              <a:rPr lang="de-DE" sz="550" dirty="0">
                <a:solidFill>
                  <a:schemeClr val="bg2">
                    <a:lumMod val="10000"/>
                  </a:schemeClr>
                </a:solidFill>
              </a:rPr>
              <a:t>16. Jolene, K., 2023. </a:t>
            </a:r>
            <a:r>
              <a:rPr lang="en-US" sz="550" dirty="0">
                <a:solidFill>
                  <a:schemeClr val="bg2">
                    <a:lumMod val="10000"/>
                  </a:schemeClr>
                </a:solidFill>
              </a:rPr>
              <a:t>The Influence of Online Travel Agencies (OTAs) on Hotel Revenue and Distribution Strategies. Journal of Modern Hospitality. 2(1): 14-25. </a:t>
            </a:r>
            <a:r>
              <a:rPr lang="en-US" sz="550" u="sng" dirty="0">
                <a:solidFill>
                  <a:schemeClr val="bg2">
                    <a:lumMod val="10000"/>
                  </a:schemeClr>
                </a:solidFill>
                <a:hlinkClick r:id="rId18">
                  <a:extLst>
                    <a:ext uri="{A12FA001-AC4F-418D-AE19-62706E023703}">
                      <ahyp:hlinkClr xmlns:ahyp="http://schemas.microsoft.com/office/drawing/2018/hyperlinkcolor" val="tx"/>
                    </a:ext>
                  </a:extLst>
                </a:hlinkClick>
              </a:rPr>
              <a:t>https://doi.org/10.47941/jmh.1557</a:t>
            </a:r>
            <a:r>
              <a:rPr lang="en-US" sz="550"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17. Kariuki, A. and Odhiambo, E., 2021.</a:t>
            </a:r>
            <a:r>
              <a:rPr lang="en-US" sz="550" i="1" dirty="0">
                <a:solidFill>
                  <a:schemeClr val="bg2">
                    <a:lumMod val="10000"/>
                  </a:schemeClr>
                </a:solidFill>
              </a:rPr>
              <a:t> Assessment of implementation of energy efficiency measures, savings achieved and barriers to implementation at various firms in the hospitality industry in Kenya. International Journal of Engineering and Advanced Technology, 10(4), pp.10-23. </a:t>
            </a:r>
            <a:r>
              <a:rPr lang="en-US" sz="550" u="sng" dirty="0">
                <a:solidFill>
                  <a:schemeClr val="bg2">
                    <a:lumMod val="10000"/>
                  </a:schemeClr>
                </a:solidFill>
                <a:hlinkClick r:id="rId19">
                  <a:extLst>
                    <a:ext uri="{A12FA001-AC4F-418D-AE19-62706E023703}">
                      <ahyp:hlinkClr xmlns:ahyp="http://schemas.microsoft.com/office/drawing/2018/hyperlinkcolor" val="tx"/>
                    </a:ext>
                  </a:extLst>
                </a:hlinkClick>
              </a:rPr>
              <a:t>https://www.academia.edu/download/124522906/C22260210321.pdf</a:t>
            </a:r>
            <a:r>
              <a:rPr lang="en-US" sz="550" i="1"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18. Kimes, S.E., 2016. The evolution of hotel revenue management. </a:t>
            </a:r>
            <a:r>
              <a:rPr lang="en-US" sz="550" i="1" dirty="0">
                <a:solidFill>
                  <a:schemeClr val="bg2">
                    <a:lumMod val="10000"/>
                  </a:schemeClr>
                </a:solidFill>
              </a:rPr>
              <a:t>Journal of Revenue and Pricing Management</a:t>
            </a:r>
            <a:r>
              <a:rPr lang="en-US" sz="550" dirty="0">
                <a:solidFill>
                  <a:schemeClr val="bg2">
                    <a:lumMod val="10000"/>
                  </a:schemeClr>
                </a:solidFill>
              </a:rPr>
              <a:t>, </a:t>
            </a:r>
            <a:r>
              <a:rPr lang="en-US" sz="550" i="1" dirty="0">
                <a:solidFill>
                  <a:schemeClr val="bg2">
                    <a:lumMod val="10000"/>
                  </a:schemeClr>
                </a:solidFill>
              </a:rPr>
              <a:t>15</a:t>
            </a:r>
            <a:r>
              <a:rPr lang="en-US" sz="550" dirty="0">
                <a:solidFill>
                  <a:schemeClr val="bg2">
                    <a:lumMod val="10000"/>
                  </a:schemeClr>
                </a:solidFill>
              </a:rPr>
              <a:t>(3), pp.247-251. </a:t>
            </a:r>
            <a:r>
              <a:rPr lang="en-US" sz="550" u="sng" dirty="0">
                <a:solidFill>
                  <a:schemeClr val="bg2">
                    <a:lumMod val="10000"/>
                  </a:schemeClr>
                </a:solidFill>
                <a:hlinkClick r:id="rId20">
                  <a:extLst>
                    <a:ext uri="{A12FA001-AC4F-418D-AE19-62706E023703}">
                      <ahyp:hlinkClr xmlns:ahyp="http://schemas.microsoft.com/office/drawing/2018/hyperlinkcolor" val="tx"/>
                    </a:ext>
                  </a:extLst>
                </a:hlinkClick>
              </a:rPr>
              <a:t>https://doi.org/10.1057/rpm.2016.27</a:t>
            </a:r>
            <a:r>
              <a:rPr lang="en-US" sz="550"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19.Kizildag, M., 2015. Financial leverage phenomenon in hospitality industry sub-sector portfolios. </a:t>
            </a:r>
            <a:r>
              <a:rPr lang="en-US" sz="550" i="1" dirty="0">
                <a:solidFill>
                  <a:schemeClr val="bg2">
                    <a:lumMod val="10000"/>
                  </a:schemeClr>
                </a:solidFill>
              </a:rPr>
              <a:t>International Journal of Contemporary Hospitality Management</a:t>
            </a:r>
            <a:r>
              <a:rPr lang="en-US" sz="550" dirty="0">
                <a:solidFill>
                  <a:schemeClr val="bg2">
                    <a:lumMod val="10000"/>
                  </a:schemeClr>
                </a:solidFill>
              </a:rPr>
              <a:t>, </a:t>
            </a:r>
            <a:r>
              <a:rPr lang="en-US" sz="550" i="1" dirty="0">
                <a:solidFill>
                  <a:schemeClr val="bg2">
                    <a:lumMod val="10000"/>
                  </a:schemeClr>
                </a:solidFill>
              </a:rPr>
              <a:t>27</a:t>
            </a:r>
            <a:r>
              <a:rPr lang="en-US" sz="550" dirty="0">
                <a:solidFill>
                  <a:schemeClr val="bg2">
                    <a:lumMod val="10000"/>
                  </a:schemeClr>
                </a:solidFill>
              </a:rPr>
              <a:t>(8), pp.1949-1978. </a:t>
            </a:r>
            <a:r>
              <a:rPr lang="en-US" sz="550" u="sng" dirty="0">
                <a:solidFill>
                  <a:schemeClr val="bg2">
                    <a:lumMod val="10000"/>
                  </a:schemeClr>
                </a:solidFill>
                <a:hlinkClick r:id="rId21">
                  <a:extLst>
                    <a:ext uri="{A12FA001-AC4F-418D-AE19-62706E023703}">
                      <ahyp:hlinkClr xmlns:ahyp="http://schemas.microsoft.com/office/drawing/2018/hyperlinkcolor" val="tx"/>
                    </a:ext>
                  </a:extLst>
                </a:hlinkClick>
              </a:rPr>
              <a:t>https://doi.org/10.1108/IJCHM-07-2014-0347</a:t>
            </a:r>
            <a:r>
              <a:rPr lang="en-US" sz="550"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20.Kovly Studio Website, 2025. Hotel Marketing Strategy: How to Drive Direct Booking and reduce OTA Dependence. </a:t>
            </a:r>
            <a:r>
              <a:rPr lang="en-US" sz="550" u="sng" dirty="0">
                <a:solidFill>
                  <a:schemeClr val="bg2">
                    <a:lumMod val="10000"/>
                  </a:schemeClr>
                </a:solidFill>
                <a:hlinkClick r:id="rId22">
                  <a:extLst>
                    <a:ext uri="{A12FA001-AC4F-418D-AE19-62706E023703}">
                      <ahyp:hlinkClr xmlns:ahyp="http://schemas.microsoft.com/office/drawing/2018/hyperlinkcolor" val="tx"/>
                    </a:ext>
                  </a:extLst>
                </a:hlinkClick>
              </a:rPr>
              <a:t>https://www.kovlystudio.com/journal/hotel-marketing-strategy-how-to-drive-direct-bookings-and-reduce-ota-dependence#:~:text=Every%20online%20booking%20platform%20charges,direct%20referrals%20from%20satisfied%20guests</a:t>
            </a:r>
            <a:r>
              <a:rPr lang="en-US" sz="550"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21. Leisten, M., 2020. Volatility, uncertainty, and hotel capacity. </a:t>
            </a:r>
            <a:r>
              <a:rPr lang="en-US" sz="550" u="sng" dirty="0">
                <a:solidFill>
                  <a:schemeClr val="bg2">
                    <a:lumMod val="10000"/>
                  </a:schemeClr>
                </a:solidFill>
                <a:hlinkClick r:id="rId23">
                  <a:extLst>
                    <a:ext uri="{A12FA001-AC4F-418D-AE19-62706E023703}">
                      <ahyp:hlinkClr xmlns:ahyp="http://schemas.microsoft.com/office/drawing/2018/hyperlinkcolor" val="tx"/>
                    </a:ext>
                  </a:extLst>
                </a:hlinkClick>
              </a:rPr>
              <a:t>https://www.researchgate.net/publication/341945595_Volatility_Uncertainty_and_Hotel_Capacity</a:t>
            </a:r>
            <a:r>
              <a:rPr lang="en-US" sz="550"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22. Lima Santos, L., Gomes, C., Malheiros, C., Crespo, C. and Bento, C., 2024. Factors influencing hotel revenue management in times of crisis: Towards financial sustainability. </a:t>
            </a:r>
            <a:r>
              <a:rPr lang="en-US" sz="550" i="1" dirty="0">
                <a:solidFill>
                  <a:schemeClr val="bg2">
                    <a:lumMod val="10000"/>
                  </a:schemeClr>
                </a:solidFill>
              </a:rPr>
              <a:t>International Journal of Financial Studies</a:t>
            </a:r>
            <a:r>
              <a:rPr lang="en-US" sz="550" dirty="0">
                <a:solidFill>
                  <a:schemeClr val="bg2">
                    <a:lumMod val="10000"/>
                  </a:schemeClr>
                </a:solidFill>
              </a:rPr>
              <a:t>, </a:t>
            </a:r>
            <a:r>
              <a:rPr lang="en-US" sz="550" i="1" dirty="0">
                <a:solidFill>
                  <a:schemeClr val="bg2">
                    <a:lumMod val="10000"/>
                  </a:schemeClr>
                </a:solidFill>
              </a:rPr>
              <a:t>12</a:t>
            </a:r>
            <a:r>
              <a:rPr lang="en-US" sz="550" dirty="0">
                <a:solidFill>
                  <a:schemeClr val="bg2">
                    <a:lumMod val="10000"/>
                  </a:schemeClr>
                </a:solidFill>
              </a:rPr>
              <a:t>(4), p.112. </a:t>
            </a:r>
            <a:r>
              <a:rPr lang="en-US" sz="550" u="sng" dirty="0">
                <a:solidFill>
                  <a:schemeClr val="bg2">
                    <a:lumMod val="10000"/>
                  </a:schemeClr>
                </a:solidFill>
                <a:hlinkClick r:id="rId24">
                  <a:extLst>
                    <a:ext uri="{A12FA001-AC4F-418D-AE19-62706E023703}">
                      <ahyp:hlinkClr xmlns:ahyp="http://schemas.microsoft.com/office/drawing/2018/hyperlinkcolor" val="tx"/>
                    </a:ext>
                  </a:extLst>
                </a:hlinkClick>
              </a:rPr>
              <a:t>https://doi.org/10.3390/ijfs12040112</a:t>
            </a:r>
            <a:r>
              <a:rPr lang="en-US" sz="550"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23. Mulet-Forteza, C., Ferrer-Rosell, B., Cunill, O.M. and Linares-</a:t>
            </a:r>
            <a:r>
              <a:rPr lang="en-US" sz="550" dirty="0" err="1">
                <a:solidFill>
                  <a:schemeClr val="bg2">
                    <a:lumMod val="10000"/>
                  </a:schemeClr>
                </a:solidFill>
              </a:rPr>
              <a:t>Mustarós</a:t>
            </a:r>
            <a:r>
              <a:rPr lang="en-US" sz="550" dirty="0">
                <a:solidFill>
                  <a:schemeClr val="bg2">
                    <a:lumMod val="10000"/>
                  </a:schemeClr>
                </a:solidFill>
              </a:rPr>
              <a:t>, S., 2024. The role of expansion strategies and operational attributes on hotel performance: a compositional approach. </a:t>
            </a:r>
            <a:r>
              <a:rPr lang="en-US" sz="550" i="1" dirty="0" err="1">
                <a:solidFill>
                  <a:schemeClr val="bg2">
                    <a:lumMod val="10000"/>
                  </a:schemeClr>
                </a:solidFill>
              </a:rPr>
              <a:t>arXiv</a:t>
            </a:r>
            <a:r>
              <a:rPr lang="en-US" sz="550" i="1" dirty="0">
                <a:solidFill>
                  <a:schemeClr val="bg2">
                    <a:lumMod val="10000"/>
                  </a:schemeClr>
                </a:solidFill>
              </a:rPr>
              <a:t> preprint arXiv:2411.04640</a:t>
            </a:r>
            <a:r>
              <a:rPr lang="en-US" sz="550" dirty="0">
                <a:solidFill>
                  <a:schemeClr val="bg2">
                    <a:lumMod val="10000"/>
                  </a:schemeClr>
                </a:solidFill>
              </a:rPr>
              <a:t>. </a:t>
            </a:r>
            <a:r>
              <a:rPr lang="en-US" sz="550" u="sng" dirty="0">
                <a:solidFill>
                  <a:schemeClr val="bg2">
                    <a:lumMod val="10000"/>
                  </a:schemeClr>
                </a:solidFill>
                <a:hlinkClick r:id="rId25">
                  <a:extLst>
                    <a:ext uri="{A12FA001-AC4F-418D-AE19-62706E023703}">
                      <ahyp:hlinkClr xmlns:ahyp="http://schemas.microsoft.com/office/drawing/2018/hyperlinkcolor" val="tx"/>
                    </a:ext>
                  </a:extLst>
                </a:hlinkClick>
              </a:rPr>
              <a:t>https://arxiv.org/pdf/2411.04640</a:t>
            </a:r>
            <a:r>
              <a:rPr lang="en-US" sz="550"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24. </a:t>
            </a:r>
            <a:r>
              <a:rPr lang="en-US" sz="550" dirty="0" err="1">
                <a:solidFill>
                  <a:schemeClr val="bg2">
                    <a:lumMod val="10000"/>
                  </a:schemeClr>
                </a:solidFill>
              </a:rPr>
              <a:t>Netsuite</a:t>
            </a:r>
            <a:r>
              <a:rPr lang="en-US" sz="550" dirty="0">
                <a:solidFill>
                  <a:schemeClr val="bg2">
                    <a:lumMod val="10000"/>
                  </a:schemeClr>
                </a:solidFill>
              </a:rPr>
              <a:t>, 2025. </a:t>
            </a:r>
            <a:r>
              <a:rPr lang="en-US" sz="550" i="1" dirty="0">
                <a:solidFill>
                  <a:schemeClr val="bg2">
                    <a:lumMod val="10000"/>
                  </a:schemeClr>
                </a:solidFill>
              </a:rPr>
              <a:t>13 common challenges in the hospitality industry in 2025.</a:t>
            </a:r>
            <a:r>
              <a:rPr lang="en-US" sz="550" dirty="0">
                <a:solidFill>
                  <a:schemeClr val="bg2">
                    <a:lumMod val="10000"/>
                  </a:schemeClr>
                </a:solidFill>
              </a:rPr>
              <a:t> Oracle </a:t>
            </a:r>
            <a:r>
              <a:rPr lang="en-US" sz="550" dirty="0" err="1">
                <a:solidFill>
                  <a:schemeClr val="bg2">
                    <a:lumMod val="10000"/>
                  </a:schemeClr>
                </a:solidFill>
              </a:rPr>
              <a:t>Netsuite</a:t>
            </a:r>
            <a:r>
              <a:rPr lang="en-US" sz="550" dirty="0">
                <a:solidFill>
                  <a:schemeClr val="bg2">
                    <a:lumMod val="10000"/>
                  </a:schemeClr>
                </a:solidFill>
              </a:rPr>
              <a:t> Industry Insights. </a:t>
            </a:r>
            <a:r>
              <a:rPr lang="en-US" sz="550" u="sng" dirty="0">
                <a:solidFill>
                  <a:schemeClr val="bg2">
                    <a:lumMod val="10000"/>
                  </a:schemeClr>
                </a:solidFill>
                <a:hlinkClick r:id="rId26">
                  <a:extLst>
                    <a:ext uri="{A12FA001-AC4F-418D-AE19-62706E023703}">
                      <ahyp:hlinkClr xmlns:ahyp="http://schemas.microsoft.com/office/drawing/2018/hyperlinkcolor" val="tx"/>
                    </a:ext>
                  </a:extLst>
                </a:hlinkClick>
              </a:rPr>
              <a:t>https://www.netsuite.com/portal/resource/articles/erp/hospitality-industry-challenges.shtml</a:t>
            </a:r>
            <a:r>
              <a:rPr lang="en-US" sz="550"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25. </a:t>
            </a:r>
            <a:r>
              <a:rPr lang="en-US" sz="550" dirty="0" err="1">
                <a:solidFill>
                  <a:schemeClr val="bg2">
                    <a:lumMod val="10000"/>
                  </a:schemeClr>
                </a:solidFill>
              </a:rPr>
              <a:t>Nižić</a:t>
            </a:r>
            <a:r>
              <a:rPr lang="en-US" sz="550" dirty="0">
                <a:solidFill>
                  <a:schemeClr val="bg2">
                    <a:lumMod val="10000"/>
                  </a:schemeClr>
                </a:solidFill>
              </a:rPr>
              <a:t>, M.K., </a:t>
            </a:r>
            <a:r>
              <a:rPr lang="en-US" sz="550" dirty="0" err="1">
                <a:solidFill>
                  <a:schemeClr val="bg2">
                    <a:lumMod val="10000"/>
                  </a:schemeClr>
                </a:solidFill>
              </a:rPr>
              <a:t>Trinajstić</a:t>
            </a:r>
            <a:r>
              <a:rPr lang="en-US" sz="550" dirty="0">
                <a:solidFill>
                  <a:schemeClr val="bg2">
                    <a:lumMod val="10000"/>
                  </a:schemeClr>
                </a:solidFill>
              </a:rPr>
              <a:t>, M. and Blažević, B., 2017.</a:t>
            </a:r>
            <a:r>
              <a:rPr lang="en-US" sz="550" i="1" dirty="0">
                <a:solidFill>
                  <a:schemeClr val="bg2">
                    <a:lumMod val="10000"/>
                  </a:schemeClr>
                </a:solidFill>
              </a:rPr>
              <a:t> NEW ENERGY MEASURES FOR SUSTAINABLE LOCAL DEVELOPMENT–A CHALLENGE FOR HOTEL INDUSTRY. Tourism in Southern and Eastern Europe..., 4, pp.279-290. </a:t>
            </a:r>
            <a:r>
              <a:rPr lang="en-US" sz="550" u="sng" dirty="0">
                <a:solidFill>
                  <a:schemeClr val="bg2">
                    <a:lumMod val="10000"/>
                  </a:schemeClr>
                </a:solidFill>
                <a:hlinkClick r:id="rId27">
                  <a:extLst>
                    <a:ext uri="{A12FA001-AC4F-418D-AE19-62706E023703}">
                      <ahyp:hlinkClr xmlns:ahyp="http://schemas.microsoft.com/office/drawing/2018/hyperlinkcolor" val="tx"/>
                    </a:ext>
                  </a:extLst>
                </a:hlinkClick>
              </a:rPr>
              <a:t>https://tosee.fthm.hr/images/proceedings/2017/21_KrstinicNizic_Trinajstic_Blazevic.pdf</a:t>
            </a:r>
            <a:r>
              <a:rPr lang="en-US" sz="550" i="1"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26. </a:t>
            </a:r>
            <a:r>
              <a:rPr lang="en-US" sz="550" dirty="0" err="1">
                <a:solidFill>
                  <a:schemeClr val="bg2">
                    <a:lumMod val="10000"/>
                  </a:schemeClr>
                </a:solidFill>
              </a:rPr>
              <a:t>Oluokun</a:t>
            </a:r>
            <a:r>
              <a:rPr lang="en-US" sz="550" dirty="0">
                <a:solidFill>
                  <a:schemeClr val="bg2">
                    <a:lumMod val="10000"/>
                  </a:schemeClr>
                </a:solidFill>
              </a:rPr>
              <a:t>, O.A., </a:t>
            </a:r>
            <a:r>
              <a:rPr lang="en-US" sz="550" dirty="0" err="1">
                <a:solidFill>
                  <a:schemeClr val="bg2">
                    <a:lumMod val="10000"/>
                  </a:schemeClr>
                </a:solidFill>
              </a:rPr>
              <a:t>Akinsooto</a:t>
            </a:r>
            <a:r>
              <a:rPr lang="en-US" sz="550" dirty="0">
                <a:solidFill>
                  <a:schemeClr val="bg2">
                    <a:lumMod val="10000"/>
                  </a:schemeClr>
                </a:solidFill>
              </a:rPr>
              <a:t>, O., Ogundipe, O.B. and Ikemba, S., 2024. Enhancing energy efficiency in retail through </a:t>
            </a:r>
            <a:r>
              <a:rPr lang="en-US" sz="550" dirty="0" err="1">
                <a:solidFill>
                  <a:schemeClr val="bg2">
                    <a:lumMod val="10000"/>
                  </a:schemeClr>
                </a:solidFill>
              </a:rPr>
              <a:t>policydriven</a:t>
            </a:r>
            <a:r>
              <a:rPr lang="en-US" sz="550" dirty="0">
                <a:solidFill>
                  <a:schemeClr val="bg2">
                    <a:lumMod val="10000"/>
                  </a:schemeClr>
                </a:solidFill>
              </a:rPr>
              <a:t> energy audits and conservation measures. </a:t>
            </a:r>
            <a:r>
              <a:rPr lang="en-US" sz="550" i="1" dirty="0">
                <a:solidFill>
                  <a:schemeClr val="bg2">
                    <a:lumMod val="10000"/>
                  </a:schemeClr>
                </a:solidFill>
              </a:rPr>
              <a:t>Journal Name Missing</a:t>
            </a:r>
            <a:r>
              <a:rPr lang="en-US" sz="550" dirty="0">
                <a:solidFill>
                  <a:schemeClr val="bg2">
                    <a:lumMod val="10000"/>
                  </a:schemeClr>
                </a:solidFill>
              </a:rPr>
              <a:t>. </a:t>
            </a:r>
            <a:r>
              <a:rPr lang="en-US" sz="550" u="sng" dirty="0">
                <a:solidFill>
                  <a:schemeClr val="bg2">
                    <a:lumMod val="10000"/>
                  </a:schemeClr>
                </a:solidFill>
                <a:hlinkClick r:id="rId28">
                  <a:extLst>
                    <a:ext uri="{A12FA001-AC4F-418D-AE19-62706E023703}">
                      <ahyp:hlinkClr xmlns:ahyp="http://schemas.microsoft.com/office/drawing/2018/hyperlinkcolor" val="tx"/>
                    </a:ext>
                  </a:extLst>
                </a:hlinkClick>
              </a:rPr>
              <a:t>https://www.researchgate.net</a:t>
            </a:r>
            <a:r>
              <a:rPr lang="en-US" sz="550"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27. Park, K. and Jang, S.S., 2013. Capital structure, free cash flow, diversification and firm performance: A holistic analysis. </a:t>
            </a:r>
            <a:r>
              <a:rPr lang="en-US" sz="550" i="1" dirty="0">
                <a:solidFill>
                  <a:schemeClr val="bg2">
                    <a:lumMod val="10000"/>
                  </a:schemeClr>
                </a:solidFill>
              </a:rPr>
              <a:t>International journal of hospitality management</a:t>
            </a:r>
            <a:r>
              <a:rPr lang="en-US" sz="550" dirty="0">
                <a:solidFill>
                  <a:schemeClr val="bg2">
                    <a:lumMod val="10000"/>
                  </a:schemeClr>
                </a:solidFill>
              </a:rPr>
              <a:t>, </a:t>
            </a:r>
            <a:r>
              <a:rPr lang="en-US" sz="550" i="1" dirty="0">
                <a:solidFill>
                  <a:schemeClr val="bg2">
                    <a:lumMod val="10000"/>
                  </a:schemeClr>
                </a:solidFill>
              </a:rPr>
              <a:t>33</a:t>
            </a:r>
            <a:r>
              <a:rPr lang="en-US" sz="550" dirty="0">
                <a:solidFill>
                  <a:schemeClr val="bg2">
                    <a:lumMod val="10000"/>
                  </a:schemeClr>
                </a:solidFill>
              </a:rPr>
              <a:t>, pp.51-63. </a:t>
            </a:r>
            <a:r>
              <a:rPr lang="en-US" sz="550" u="sng" dirty="0">
                <a:solidFill>
                  <a:schemeClr val="bg2">
                    <a:lumMod val="10000"/>
                  </a:schemeClr>
                </a:solidFill>
                <a:hlinkClick r:id="rId29">
                  <a:extLst>
                    <a:ext uri="{A12FA001-AC4F-418D-AE19-62706E023703}">
                      <ahyp:hlinkClr xmlns:ahyp="http://schemas.microsoft.com/office/drawing/2018/hyperlinkcolor" val="tx"/>
                    </a:ext>
                  </a:extLst>
                </a:hlinkClick>
              </a:rPr>
              <a:t>https://doi.org/10.1016/j.ijhm.2013.01.007</a:t>
            </a:r>
            <a:r>
              <a:rPr lang="en-US" sz="550"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28. PwC, 2024. </a:t>
            </a:r>
            <a:r>
              <a:rPr lang="en-US" sz="550" i="1" dirty="0">
                <a:solidFill>
                  <a:schemeClr val="bg2">
                    <a:lumMod val="10000"/>
                  </a:schemeClr>
                </a:solidFill>
              </a:rPr>
              <a:t>Hospitality companies leverage near-term stability for long-term success. </a:t>
            </a:r>
            <a:r>
              <a:rPr lang="en-US" sz="550" u="sng" dirty="0">
                <a:solidFill>
                  <a:schemeClr val="bg2">
                    <a:lumMod val="10000"/>
                  </a:schemeClr>
                </a:solidFill>
                <a:hlinkClick r:id="rId30">
                  <a:extLst>
                    <a:ext uri="{A12FA001-AC4F-418D-AE19-62706E023703}">
                      <ahyp:hlinkClr xmlns:ahyp="http://schemas.microsoft.com/office/drawing/2018/hyperlinkcolor" val="tx"/>
                    </a:ext>
                  </a:extLst>
                </a:hlinkClick>
              </a:rPr>
              <a:t>https://www.pwc.com/us/en/industries/consumer-markets/library/hospitality-stability-and-growth.html</a:t>
            </a:r>
            <a:r>
              <a:rPr lang="en-US" sz="550" i="1"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29. PWC, 2025. How rising insurance costs affect financial service-and what the industry can do about it. </a:t>
            </a:r>
            <a:r>
              <a:rPr lang="en-US" sz="550" u="sng" dirty="0">
                <a:solidFill>
                  <a:schemeClr val="bg2">
                    <a:lumMod val="10000"/>
                  </a:schemeClr>
                </a:solidFill>
                <a:hlinkClick r:id="rId31">
                  <a:extLst>
                    <a:ext uri="{A12FA001-AC4F-418D-AE19-62706E023703}">
                      <ahyp:hlinkClr xmlns:ahyp="http://schemas.microsoft.com/office/drawing/2018/hyperlinkcolor" val="tx"/>
                    </a:ext>
                  </a:extLst>
                </a:hlinkClick>
              </a:rPr>
              <a:t>https://www.pwc.com/us/en/industries/financial-services/library/implications-of-rising-insurance-costs.html#:~:text=Higher%20insurance%20costs%20and%20declining,becoming%20a%20strategic%20risk%20consideration</a:t>
            </a:r>
            <a:r>
              <a:rPr lang="en-US" sz="550"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30. </a:t>
            </a:r>
            <a:r>
              <a:rPr lang="en-US" sz="550" dirty="0" err="1">
                <a:solidFill>
                  <a:schemeClr val="bg2">
                    <a:lumMod val="10000"/>
                  </a:schemeClr>
                </a:solidFill>
              </a:rPr>
              <a:t>Rabontu</a:t>
            </a:r>
            <a:r>
              <a:rPr lang="en-US" sz="550" dirty="0">
                <a:solidFill>
                  <a:schemeClr val="bg2">
                    <a:lumMod val="10000"/>
                  </a:schemeClr>
                </a:solidFill>
              </a:rPr>
              <a:t>, C.I. and Niculescu, G., 2009. Boutique hotels-new appearances in hotel industry in Romania. </a:t>
            </a:r>
            <a:r>
              <a:rPr lang="en-US" sz="550" i="1" dirty="0">
                <a:solidFill>
                  <a:schemeClr val="bg2">
                    <a:lumMod val="10000"/>
                  </a:schemeClr>
                </a:solidFill>
              </a:rPr>
              <a:t>OF THE UNIVERSITY OF PETROŞANI∼ ECONOMICS∼</a:t>
            </a:r>
            <a:r>
              <a:rPr lang="en-US" sz="550" dirty="0">
                <a:solidFill>
                  <a:schemeClr val="bg2">
                    <a:lumMod val="10000"/>
                  </a:schemeClr>
                </a:solidFill>
              </a:rPr>
              <a:t>, </a:t>
            </a:r>
            <a:r>
              <a:rPr lang="en-US" sz="550" i="1" dirty="0">
                <a:solidFill>
                  <a:schemeClr val="bg2">
                    <a:lumMod val="10000"/>
                  </a:schemeClr>
                </a:solidFill>
              </a:rPr>
              <a:t>9</a:t>
            </a:r>
            <a:r>
              <a:rPr lang="en-US" sz="550" dirty="0">
                <a:solidFill>
                  <a:schemeClr val="bg2">
                    <a:lumMod val="10000"/>
                  </a:schemeClr>
                </a:solidFill>
              </a:rPr>
              <a:t>(2), pp.209-214. </a:t>
            </a:r>
            <a:r>
              <a:rPr lang="en-US" sz="550" u="sng" dirty="0">
                <a:solidFill>
                  <a:schemeClr val="bg2">
                    <a:lumMod val="10000"/>
                  </a:schemeClr>
                </a:solidFill>
                <a:hlinkClick r:id="rId32">
                  <a:extLst>
                    <a:ext uri="{A12FA001-AC4F-418D-AE19-62706E023703}">
                      <ahyp:hlinkClr xmlns:ahyp="http://schemas.microsoft.com/office/drawing/2018/hyperlinkcolor" val="tx"/>
                    </a:ext>
                  </a:extLst>
                </a:hlinkClick>
              </a:rPr>
              <a:t>https://www.academia.edu/download/111706185/annals-2009-part2.pdf#page=209</a:t>
            </a:r>
            <a:r>
              <a:rPr lang="en-US" sz="550"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31. Salama, W., Abdou, A.H., Mohamed, S.A.K. and Shehata, H.S., 2022.</a:t>
            </a:r>
            <a:r>
              <a:rPr lang="en-US" sz="550" i="1" dirty="0">
                <a:solidFill>
                  <a:schemeClr val="bg2">
                    <a:lumMod val="10000"/>
                  </a:schemeClr>
                </a:solidFill>
              </a:rPr>
              <a:t> Impact of work stress and job burnout on turnover intentions among hotel employees. </a:t>
            </a:r>
            <a:r>
              <a:rPr lang="en-US" sz="550" dirty="0">
                <a:solidFill>
                  <a:schemeClr val="bg2">
                    <a:lumMod val="10000"/>
                  </a:schemeClr>
                </a:solidFill>
              </a:rPr>
              <a:t>International Journal of Environmental Research and Public Health, 19(15), p.9724</a:t>
            </a:r>
            <a:r>
              <a:rPr lang="en-US" sz="550" i="1" dirty="0">
                <a:solidFill>
                  <a:schemeClr val="bg2">
                    <a:lumMod val="10000"/>
                  </a:schemeClr>
                </a:solidFill>
              </a:rPr>
              <a:t>. </a:t>
            </a:r>
            <a:r>
              <a:rPr lang="en-US" sz="550" u="sng" dirty="0">
                <a:solidFill>
                  <a:schemeClr val="bg2">
                    <a:lumMod val="10000"/>
                  </a:schemeClr>
                </a:solidFill>
                <a:hlinkClick r:id="rId33">
                  <a:extLst>
                    <a:ext uri="{A12FA001-AC4F-418D-AE19-62706E023703}">
                      <ahyp:hlinkClr xmlns:ahyp="http://schemas.microsoft.com/office/drawing/2018/hyperlinkcolor" val="tx"/>
                    </a:ext>
                  </a:extLst>
                </a:hlinkClick>
              </a:rPr>
              <a:t>https://doi.org/10.3390/ijerph19159724</a:t>
            </a:r>
            <a:r>
              <a:rPr lang="en-US" sz="550" i="1"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32. Salami, O., Taiwo, A.A., </a:t>
            </a:r>
            <a:r>
              <a:rPr lang="en-US" sz="550" dirty="0" err="1">
                <a:solidFill>
                  <a:schemeClr val="bg2">
                    <a:lumMod val="10000"/>
                  </a:schemeClr>
                </a:solidFill>
              </a:rPr>
              <a:t>Ibem</a:t>
            </a:r>
            <a:r>
              <a:rPr lang="en-US" sz="550" dirty="0">
                <a:solidFill>
                  <a:schemeClr val="bg2">
                    <a:lumMod val="10000"/>
                  </a:schemeClr>
                </a:solidFill>
              </a:rPr>
              <a:t>, E.O. and Ajayi, O.O., 2024.</a:t>
            </a:r>
            <a:r>
              <a:rPr lang="en-US" sz="550" i="1" dirty="0">
                <a:solidFill>
                  <a:schemeClr val="bg2">
                    <a:lumMod val="10000"/>
                  </a:schemeClr>
                </a:solidFill>
              </a:rPr>
              <a:t> Integrating Energy-Efficient Systems and Technologies in Hotel Design Strategies in Lagos: Assessing Cost Implications</a:t>
            </a:r>
            <a:r>
              <a:rPr lang="en-US" sz="550" dirty="0">
                <a:solidFill>
                  <a:schemeClr val="bg2">
                    <a:lumMod val="10000"/>
                  </a:schemeClr>
                </a:solidFill>
              </a:rPr>
              <a:t>. African Journal of Environmental Sciences and Renewable Energy, 15(1), pp.69-87</a:t>
            </a:r>
            <a:r>
              <a:rPr lang="en-US" sz="550" i="1" dirty="0">
                <a:solidFill>
                  <a:schemeClr val="bg2">
                    <a:lumMod val="10000"/>
                  </a:schemeClr>
                </a:solidFill>
              </a:rPr>
              <a:t>. </a:t>
            </a:r>
            <a:r>
              <a:rPr lang="en-US" sz="550" u="sng" dirty="0">
                <a:solidFill>
                  <a:schemeClr val="bg2">
                    <a:lumMod val="10000"/>
                  </a:schemeClr>
                </a:solidFill>
                <a:hlinkClick r:id="rId34">
                  <a:extLst>
                    <a:ext uri="{A12FA001-AC4F-418D-AE19-62706E023703}">
                      <ahyp:hlinkClr xmlns:ahyp="http://schemas.microsoft.com/office/drawing/2018/hyperlinkcolor" val="tx"/>
                    </a:ext>
                  </a:extLst>
                </a:hlinkClick>
              </a:rPr>
              <a:t>https://doi.org/10.62154/mrc8sg85</a:t>
            </a:r>
            <a:r>
              <a:rPr lang="en-US" sz="550" i="1"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33. Sampaio, C., </a:t>
            </a:r>
            <a:r>
              <a:rPr lang="en-US" sz="550" dirty="0" err="1">
                <a:solidFill>
                  <a:schemeClr val="bg2">
                    <a:lumMod val="10000"/>
                  </a:schemeClr>
                </a:solidFill>
              </a:rPr>
              <a:t>Régio</a:t>
            </a:r>
            <a:r>
              <a:rPr lang="en-US" sz="550" dirty="0">
                <a:solidFill>
                  <a:schemeClr val="bg2">
                    <a:lumMod val="10000"/>
                  </a:schemeClr>
                </a:solidFill>
              </a:rPr>
              <a:t>, M. and Sebastião, J.R., 2025. Beyond Financial Metrics: A Systematic and Bibliometric Review of Hotel Business Performance. </a:t>
            </a:r>
            <a:r>
              <a:rPr lang="en-US" sz="550" i="1" dirty="0">
                <a:solidFill>
                  <a:schemeClr val="bg2">
                    <a:lumMod val="10000"/>
                  </a:schemeClr>
                </a:solidFill>
              </a:rPr>
              <a:t>Administrative Sciences</a:t>
            </a:r>
            <a:r>
              <a:rPr lang="en-US" sz="550" dirty="0">
                <a:solidFill>
                  <a:schemeClr val="bg2">
                    <a:lumMod val="10000"/>
                  </a:schemeClr>
                </a:solidFill>
              </a:rPr>
              <a:t>, </a:t>
            </a:r>
            <a:r>
              <a:rPr lang="en-US" sz="550" i="1" dirty="0">
                <a:solidFill>
                  <a:schemeClr val="bg2">
                    <a:lumMod val="10000"/>
                  </a:schemeClr>
                </a:solidFill>
              </a:rPr>
              <a:t>15</a:t>
            </a:r>
            <a:r>
              <a:rPr lang="en-US" sz="550" dirty="0">
                <a:solidFill>
                  <a:schemeClr val="bg2">
                    <a:lumMod val="10000"/>
                  </a:schemeClr>
                </a:solidFill>
              </a:rPr>
              <a:t>(5), p.179. </a:t>
            </a:r>
            <a:r>
              <a:rPr lang="en-US" sz="550" u="sng" dirty="0">
                <a:solidFill>
                  <a:schemeClr val="bg2">
                    <a:lumMod val="10000"/>
                  </a:schemeClr>
                </a:solidFill>
                <a:hlinkClick r:id="rId35">
                  <a:extLst>
                    <a:ext uri="{A12FA001-AC4F-418D-AE19-62706E023703}">
                      <ahyp:hlinkClr xmlns:ahyp="http://schemas.microsoft.com/office/drawing/2018/hyperlinkcolor" val="tx"/>
                    </a:ext>
                  </a:extLst>
                </a:hlinkClick>
              </a:rPr>
              <a:t>https://doi.org/10.3390/admsci15050179</a:t>
            </a:r>
            <a:r>
              <a:rPr lang="en-US" sz="550"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34. Singh, A.J. and Wang, B., 2021. Impact of COVID-19 on the hospitality industry and implication for operations and asset management. </a:t>
            </a:r>
            <a:r>
              <a:rPr lang="en-US" sz="550" i="1" dirty="0">
                <a:solidFill>
                  <a:schemeClr val="bg2">
                    <a:lumMod val="10000"/>
                  </a:schemeClr>
                </a:solidFill>
              </a:rPr>
              <a:t>Accounting &amp; Finance</a:t>
            </a:r>
            <a:r>
              <a:rPr lang="en-US" sz="550" dirty="0">
                <a:solidFill>
                  <a:schemeClr val="bg2">
                    <a:lumMod val="10000"/>
                  </a:schemeClr>
                </a:solidFill>
              </a:rPr>
              <a:t>. </a:t>
            </a:r>
            <a:r>
              <a:rPr lang="en-US" sz="550" u="sng" dirty="0">
                <a:solidFill>
                  <a:schemeClr val="bg2">
                    <a:lumMod val="10000"/>
                  </a:schemeClr>
                </a:solidFill>
                <a:hlinkClick r:id="rId36">
                  <a:extLst>
                    <a:ext uri="{A12FA001-AC4F-418D-AE19-62706E023703}">
                      <ahyp:hlinkClr xmlns:ahyp="http://schemas.microsoft.com/office/drawing/2018/hyperlinkcolor" val="tx"/>
                    </a:ext>
                  </a:extLst>
                </a:hlinkClick>
              </a:rPr>
              <a:t>https://www.bu.edu/bhr/files/2021/05/Singh_Impact-of-COVID_BHR-PDF-TEMPLATE-July-2021.docx.pdf</a:t>
            </a:r>
            <a:r>
              <a:rPr lang="en-US" sz="550"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35. </a:t>
            </a:r>
            <a:r>
              <a:rPr lang="en-US" sz="550" dirty="0" err="1">
                <a:solidFill>
                  <a:schemeClr val="bg2">
                    <a:lumMod val="10000"/>
                  </a:schemeClr>
                </a:solidFill>
              </a:rPr>
              <a:t>Tascón</a:t>
            </a:r>
            <a:r>
              <a:rPr lang="en-US" sz="550" dirty="0">
                <a:solidFill>
                  <a:schemeClr val="bg2">
                    <a:lumMod val="10000"/>
                  </a:schemeClr>
                </a:solidFill>
              </a:rPr>
              <a:t>, M.T., Castro, P. and </a:t>
            </a:r>
            <a:r>
              <a:rPr lang="en-US" sz="550" dirty="0" err="1">
                <a:solidFill>
                  <a:schemeClr val="bg2">
                    <a:lumMod val="10000"/>
                  </a:schemeClr>
                </a:solidFill>
              </a:rPr>
              <a:t>Valdunciel</a:t>
            </a:r>
            <a:r>
              <a:rPr lang="en-US" sz="550" dirty="0">
                <a:solidFill>
                  <a:schemeClr val="bg2">
                    <a:lumMod val="10000"/>
                  </a:schemeClr>
                </a:solidFill>
              </a:rPr>
              <a:t>, L., 2024. Effects of financial restrictions on firms’ financial resilience against the COVID-19 pandemic: evidence from the European hospitality industry. </a:t>
            </a:r>
            <a:r>
              <a:rPr lang="en-US" sz="550" i="1" dirty="0">
                <a:solidFill>
                  <a:schemeClr val="bg2">
                    <a:lumMod val="10000"/>
                  </a:schemeClr>
                </a:solidFill>
              </a:rPr>
              <a:t>Applied Economics</a:t>
            </a:r>
            <a:r>
              <a:rPr lang="en-US" sz="550" dirty="0">
                <a:solidFill>
                  <a:schemeClr val="bg2">
                    <a:lumMod val="10000"/>
                  </a:schemeClr>
                </a:solidFill>
              </a:rPr>
              <a:t>, </a:t>
            </a:r>
            <a:r>
              <a:rPr lang="en-US" sz="550" i="1" dirty="0">
                <a:solidFill>
                  <a:schemeClr val="bg2">
                    <a:lumMod val="10000"/>
                  </a:schemeClr>
                </a:solidFill>
              </a:rPr>
              <a:t>56</a:t>
            </a:r>
            <a:r>
              <a:rPr lang="en-US" sz="550" dirty="0">
                <a:solidFill>
                  <a:schemeClr val="bg2">
                    <a:lumMod val="10000"/>
                  </a:schemeClr>
                </a:solidFill>
              </a:rPr>
              <a:t>(58), pp.8226-8241. </a:t>
            </a:r>
            <a:r>
              <a:rPr lang="en-US" sz="550" u="sng" dirty="0">
                <a:solidFill>
                  <a:schemeClr val="bg2">
                    <a:lumMod val="10000"/>
                  </a:schemeClr>
                </a:solidFill>
                <a:hlinkClick r:id="rId37">
                  <a:extLst>
                    <a:ext uri="{A12FA001-AC4F-418D-AE19-62706E023703}">
                      <ahyp:hlinkClr xmlns:ahyp="http://schemas.microsoft.com/office/drawing/2018/hyperlinkcolor" val="tx"/>
                    </a:ext>
                  </a:extLst>
                </a:hlinkClick>
              </a:rPr>
              <a:t>https://doi.org/10.1080/00036846.2023.2289951</a:t>
            </a:r>
            <a:r>
              <a:rPr lang="en-US" sz="550"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36. Zahidi, F., </a:t>
            </a:r>
            <a:r>
              <a:rPr lang="en-US" sz="550" dirty="0" err="1">
                <a:solidFill>
                  <a:schemeClr val="bg2">
                    <a:lumMod val="10000"/>
                  </a:schemeClr>
                </a:solidFill>
              </a:rPr>
              <a:t>Kaluvilla</a:t>
            </a:r>
            <a:r>
              <a:rPr lang="en-US" sz="550" dirty="0">
                <a:solidFill>
                  <a:schemeClr val="bg2">
                    <a:lumMod val="10000"/>
                  </a:schemeClr>
                </a:solidFill>
              </a:rPr>
              <a:t>, B.B. and Mulla, T., 2024. Embracing the new era: Artificial intelligence and its multifaceted impact on the hospitality industry. </a:t>
            </a:r>
            <a:r>
              <a:rPr lang="en-US" sz="550" i="1" dirty="0">
                <a:solidFill>
                  <a:schemeClr val="bg2">
                    <a:lumMod val="10000"/>
                  </a:schemeClr>
                </a:solidFill>
              </a:rPr>
              <a:t>Journal of Open Innovation: Technology, Market, and Complexity</a:t>
            </a:r>
            <a:r>
              <a:rPr lang="en-US" sz="550" dirty="0">
                <a:solidFill>
                  <a:schemeClr val="bg2">
                    <a:lumMod val="10000"/>
                  </a:schemeClr>
                </a:solidFill>
              </a:rPr>
              <a:t>, </a:t>
            </a:r>
            <a:r>
              <a:rPr lang="en-US" sz="550" i="1" dirty="0">
                <a:solidFill>
                  <a:schemeClr val="bg2">
                    <a:lumMod val="10000"/>
                  </a:schemeClr>
                </a:solidFill>
              </a:rPr>
              <a:t>10</a:t>
            </a:r>
            <a:r>
              <a:rPr lang="en-US" sz="550" dirty="0">
                <a:solidFill>
                  <a:schemeClr val="bg2">
                    <a:lumMod val="10000"/>
                  </a:schemeClr>
                </a:solidFill>
              </a:rPr>
              <a:t>(4), p.100390. </a:t>
            </a:r>
            <a:r>
              <a:rPr lang="en-US" sz="550" u="sng" dirty="0">
                <a:solidFill>
                  <a:schemeClr val="bg2">
                    <a:lumMod val="10000"/>
                  </a:schemeClr>
                </a:solidFill>
                <a:hlinkClick r:id="rId38">
                  <a:extLst>
                    <a:ext uri="{A12FA001-AC4F-418D-AE19-62706E023703}">
                      <ahyp:hlinkClr xmlns:ahyp="http://schemas.microsoft.com/office/drawing/2018/hyperlinkcolor" val="tx"/>
                    </a:ext>
                  </a:extLst>
                </a:hlinkClick>
              </a:rPr>
              <a:t>https://doi.org/10.1016/j.joitmc.2024.100390</a:t>
            </a:r>
            <a:r>
              <a:rPr lang="en-US" sz="550" dirty="0">
                <a:solidFill>
                  <a:schemeClr val="bg2">
                    <a:lumMod val="10000"/>
                  </a:schemeClr>
                </a:solidFill>
              </a:rPr>
              <a:t> </a:t>
            </a:r>
            <a:endParaRPr lang="en-GB" sz="550" dirty="0">
              <a:solidFill>
                <a:schemeClr val="bg2">
                  <a:lumMod val="10000"/>
                </a:schemeClr>
              </a:solidFill>
            </a:endParaRPr>
          </a:p>
          <a:p>
            <a:r>
              <a:rPr lang="en-US" sz="550" dirty="0">
                <a:solidFill>
                  <a:schemeClr val="bg2">
                    <a:lumMod val="10000"/>
                  </a:schemeClr>
                </a:solidFill>
              </a:rPr>
              <a:t> </a:t>
            </a:r>
            <a:endParaRPr lang="en-GB" sz="550" dirty="0">
              <a:solidFill>
                <a:schemeClr val="bg2">
                  <a:lumMod val="10000"/>
                </a:schemeClr>
              </a:solidFill>
            </a:endParaRPr>
          </a:p>
          <a:p>
            <a:r>
              <a:rPr lang="en-GB" sz="550" dirty="0">
                <a:solidFill>
                  <a:schemeClr val="bg2">
                    <a:lumMod val="10000"/>
                  </a:schemeClr>
                </a:solidFill>
              </a:rPr>
              <a:t> </a:t>
            </a:r>
          </a:p>
        </p:txBody>
      </p:sp>
    </p:spTree>
    <p:extLst>
      <p:ext uri="{BB962C8B-B14F-4D97-AF65-F5344CB8AC3E}">
        <p14:creationId xmlns:p14="http://schemas.microsoft.com/office/powerpoint/2010/main" val="40228204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9344C-CD67-BCD1-0318-9393D7920BD8}"/>
              </a:ext>
            </a:extLst>
          </p:cNvPr>
          <p:cNvSpPr>
            <a:spLocks noGrp="1"/>
          </p:cNvSpPr>
          <p:nvPr>
            <p:ph type="title" idx="4294967295"/>
          </p:nvPr>
        </p:nvSpPr>
        <p:spPr>
          <a:xfrm>
            <a:off x="0" y="228600"/>
            <a:ext cx="3019425" cy="1108075"/>
          </a:xfrm>
        </p:spPr>
        <p:txBody>
          <a:bodyPr/>
          <a:lstStyle/>
          <a:p>
            <a:r>
              <a:rPr lang="en-GB" dirty="0">
                <a:solidFill>
                  <a:schemeClr val="bg2">
                    <a:lumMod val="10000"/>
                  </a:schemeClr>
                </a:solidFill>
              </a:rPr>
              <a:t>AI </a:t>
            </a:r>
            <a:r>
              <a:rPr lang="en-GB" dirty="0" err="1">
                <a:solidFill>
                  <a:schemeClr val="bg2">
                    <a:lumMod val="10000"/>
                  </a:schemeClr>
                </a:solidFill>
              </a:rPr>
              <a:t>Acnowlege</a:t>
            </a:r>
            <a:endParaRPr lang="en-GB" dirty="0">
              <a:solidFill>
                <a:schemeClr val="bg2">
                  <a:lumMod val="10000"/>
                </a:schemeClr>
              </a:solidFill>
            </a:endParaRPr>
          </a:p>
        </p:txBody>
      </p:sp>
      <p:sp>
        <p:nvSpPr>
          <p:cNvPr id="14" name="Rectangle 1">
            <a:extLst>
              <a:ext uri="{FF2B5EF4-FFF2-40B4-BE49-F238E27FC236}">
                <a16:creationId xmlns:a16="http://schemas.microsoft.com/office/drawing/2014/main" id="{2B2E5236-4E70-3223-3B85-7E428F0EC26C}"/>
              </a:ext>
            </a:extLst>
          </p:cNvPr>
          <p:cNvSpPr>
            <a:spLocks noGrp="1" noChangeArrowheads="1"/>
          </p:cNvSpPr>
          <p:nvPr>
            <p:ph type="subTitle" idx="4294967295"/>
          </p:nvPr>
        </p:nvSpPr>
        <p:spPr bwMode="auto">
          <a:xfrm>
            <a:off x="517525" y="1501775"/>
            <a:ext cx="8626475" cy="923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bg2">
                    <a:lumMod val="10000"/>
                  </a:schemeClr>
                </a:solidFill>
                <a:effectLst/>
                <a:latin typeface="Arial" panose="020B0604020202020204" pitchFamily="34" charset="0"/>
              </a:rPr>
              <a:t>I </a:t>
            </a:r>
            <a:r>
              <a:rPr kumimoji="0" lang="en-US" altLang="en-US" sz="1800" b="0" i="0" u="none" strike="noStrike" cap="none" normalizeH="0" dirty="0">
                <a:ln>
                  <a:noFill/>
                </a:ln>
                <a:solidFill>
                  <a:schemeClr val="bg2">
                    <a:lumMod val="10000"/>
                  </a:schemeClr>
                </a:solidFill>
                <a:effectLst/>
                <a:latin typeface="Arial" panose="020B0604020202020204" pitchFamily="34" charset="0"/>
              </a:rPr>
              <a:t>acknowledge</a:t>
            </a:r>
            <a:r>
              <a:rPr kumimoji="0" lang="en-US" altLang="en-US" sz="1800" b="0" i="0" u="none" strike="noStrike" cap="none" normalizeH="0" baseline="0" dirty="0">
                <a:ln>
                  <a:noFill/>
                </a:ln>
                <a:solidFill>
                  <a:schemeClr val="bg2">
                    <a:lumMod val="10000"/>
                  </a:schemeClr>
                </a:solidFill>
                <a:effectLst/>
                <a:latin typeface="Arial" panose="020B0604020202020204" pitchFamily="34" charset="0"/>
              </a:rPr>
              <a:t> the use of the Grammarly App on my own text for grammatical and syntactical mistakes, including getting suggestions to rephrase my work in the document containing the assignment.</a:t>
            </a:r>
          </a:p>
        </p:txBody>
      </p:sp>
    </p:spTree>
    <p:extLst>
      <p:ext uri="{BB962C8B-B14F-4D97-AF65-F5344CB8AC3E}">
        <p14:creationId xmlns:p14="http://schemas.microsoft.com/office/powerpoint/2010/main" val="191209167"/>
      </p:ext>
    </p:extLst>
  </p:cSld>
  <p:clrMapOvr>
    <a:masterClrMapping/>
  </p:clrMapOvr>
</p:sld>
</file>

<file path=ppt/theme/theme1.xml><?xml version="1.0" encoding="utf-8"?>
<a:theme xmlns:a="http://schemas.openxmlformats.org/drawingml/2006/main" name="World Financial Planning Day by Slidesgo">
  <a:themeElements>
    <a:clrScheme name="Simple Light">
      <a:dk1>
        <a:srgbClr val="FFFFFF"/>
      </a:dk1>
      <a:lt1>
        <a:srgbClr val="24272A"/>
      </a:lt1>
      <a:dk2>
        <a:srgbClr val="FFFEFE"/>
      </a:dk2>
      <a:lt2>
        <a:srgbClr val="FFFFFF"/>
      </a:lt2>
      <a:accent1>
        <a:srgbClr val="FFFFFF"/>
      </a:accent1>
      <a:accent2>
        <a:srgbClr val="FFFFFF"/>
      </a:accent2>
      <a:accent3>
        <a:srgbClr val="FFFFFF"/>
      </a:accent3>
      <a:accent4>
        <a:srgbClr val="FFFFFF"/>
      </a:accent4>
      <a:accent5>
        <a:srgbClr val="FFFFFF"/>
      </a:accent5>
      <a:accent6>
        <a:srgbClr val="FFFFFF"/>
      </a:accent6>
      <a:hlink>
        <a:srgbClr val="191919"/>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182</TotalTime>
  <Words>2680</Words>
  <Application>Microsoft Office PowerPoint</Application>
  <PresentationFormat>On-screen Show (16:9)</PresentationFormat>
  <Paragraphs>176</Paragraphs>
  <Slides>14</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Darker Grotesque SemiBold</vt:lpstr>
      <vt:lpstr>Inter</vt:lpstr>
      <vt:lpstr>Space Grotesk SemiBold</vt:lpstr>
      <vt:lpstr>Raleway SemiBold</vt:lpstr>
      <vt:lpstr>Wingdings</vt:lpstr>
      <vt:lpstr>Space Grotesk</vt:lpstr>
      <vt:lpstr>Arial</vt:lpstr>
      <vt:lpstr>World Financial Planning Day by Slidesgo</vt:lpstr>
      <vt:lpstr>Financial Pressure and Resilience  in the Hotel Industry </vt:lpstr>
      <vt:lpstr>Research Overview</vt:lpstr>
      <vt:lpstr>Context and Relevance</vt:lpstr>
      <vt:lpstr>Financial Pressure in Theory</vt:lpstr>
      <vt:lpstr>Tight Credit and Shifting Demand</vt:lpstr>
      <vt:lpstr>Regulation and                          Innovation Pressures</vt:lpstr>
      <vt:lpstr>Uneven Impact Across                                                Hotel Segments   </vt:lpstr>
      <vt:lpstr>Analytical Framework</vt:lpstr>
      <vt:lpstr>PESTLE Impact Summary</vt:lpstr>
      <vt:lpstr>Findings and Reflection</vt:lpstr>
      <vt:lpstr>Recommendations</vt:lpstr>
      <vt:lpstr>Conclusion</vt:lpstr>
      <vt:lpstr>Reference List</vt:lpstr>
      <vt:lpstr>AI Acnowlege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Oleg Goncear</cp:lastModifiedBy>
  <cp:revision>1</cp:revision>
  <dcterms:modified xsi:type="dcterms:W3CDTF">2025-11-04T00:14:50Z</dcterms:modified>
</cp:coreProperties>
</file>