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2.xml" ContentType="application/vnd.openxmlformats-officedocument.theme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theme/theme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1" r:id="rId4"/>
    <p:sldMasterId id="2147483749" r:id="rId5"/>
    <p:sldMasterId id="2147483648" r:id="rId6"/>
    <p:sldMasterId id="2147483656" r:id="rId7"/>
    <p:sldMasterId id="2147483658" r:id="rId8"/>
    <p:sldMasterId id="2147483680" r:id="rId9"/>
    <p:sldMasterId id="2147483653" r:id="rId10"/>
  </p:sldMasterIdLst>
  <p:notesMasterIdLst>
    <p:notesMasterId r:id="rId48"/>
  </p:notesMasterIdLst>
  <p:sldIdLst>
    <p:sldId id="676" r:id="rId11"/>
    <p:sldId id="516" r:id="rId12"/>
    <p:sldId id="677" r:id="rId13"/>
    <p:sldId id="594" r:id="rId14"/>
    <p:sldId id="595" r:id="rId15"/>
    <p:sldId id="596" r:id="rId16"/>
    <p:sldId id="678" r:id="rId17"/>
    <p:sldId id="600" r:id="rId18"/>
    <p:sldId id="608" r:id="rId19"/>
    <p:sldId id="659" r:id="rId20"/>
    <p:sldId id="616" r:id="rId21"/>
    <p:sldId id="612" r:id="rId22"/>
    <p:sldId id="601" r:id="rId23"/>
    <p:sldId id="610" r:id="rId24"/>
    <p:sldId id="655" r:id="rId25"/>
    <p:sldId id="614" r:id="rId26"/>
    <p:sldId id="623" r:id="rId27"/>
    <p:sldId id="621" r:id="rId28"/>
    <p:sldId id="624" r:id="rId29"/>
    <p:sldId id="653" r:id="rId30"/>
    <p:sldId id="618" r:id="rId31"/>
    <p:sldId id="625" r:id="rId32"/>
    <p:sldId id="635" r:id="rId33"/>
    <p:sldId id="651" r:id="rId34"/>
    <p:sldId id="639" r:id="rId35"/>
    <p:sldId id="641" r:id="rId36"/>
    <p:sldId id="637" r:id="rId37"/>
    <p:sldId id="643" r:id="rId38"/>
    <p:sldId id="645" r:id="rId39"/>
    <p:sldId id="647" r:id="rId40"/>
    <p:sldId id="649" r:id="rId41"/>
    <p:sldId id="660" r:id="rId42"/>
    <p:sldId id="661" r:id="rId43"/>
    <p:sldId id="665" r:id="rId44"/>
    <p:sldId id="667" r:id="rId45"/>
    <p:sldId id="679" r:id="rId46"/>
    <p:sldId id="670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Jones" initials="B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ACAC"/>
    <a:srgbClr val="FA8989"/>
    <a:srgbClr val="FAE091"/>
    <a:srgbClr val="FAC219"/>
    <a:srgbClr val="84B066"/>
    <a:srgbClr val="F75757"/>
    <a:srgbClr val="4F9B9E"/>
    <a:srgbClr val="8860A6"/>
    <a:srgbClr val="9A80AD"/>
    <a:srgbClr val="6AA3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364EB9-C4EF-4A8E-9647-63D855F7A8A0}" v="3" dt="2024-03-07T12:02:24.4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Davies" userId="4afbe15e-aae4-463c-8e77-84202db36ed2" providerId="ADAL" clId="{52364EB9-C4EF-4A8E-9647-63D855F7A8A0}"/>
    <pc:docChg chg="custSel modSld">
      <pc:chgData name="Menna Davies" userId="4afbe15e-aae4-463c-8e77-84202db36ed2" providerId="ADAL" clId="{52364EB9-C4EF-4A8E-9647-63D855F7A8A0}" dt="2024-03-07T12:02:56.567" v="112" actId="20577"/>
      <pc:docMkLst>
        <pc:docMk/>
      </pc:docMkLst>
      <pc:sldChg chg="addSp modSp mod">
        <pc:chgData name="Menna Davies" userId="4afbe15e-aae4-463c-8e77-84202db36ed2" providerId="ADAL" clId="{52364EB9-C4EF-4A8E-9647-63D855F7A8A0}" dt="2024-03-07T11:58:05.704" v="93" actId="14100"/>
        <pc:sldMkLst>
          <pc:docMk/>
          <pc:sldMk cId="2437550428" sldId="516"/>
        </pc:sldMkLst>
        <pc:spChg chg="add mod">
          <ac:chgData name="Menna Davies" userId="4afbe15e-aae4-463c-8e77-84202db36ed2" providerId="ADAL" clId="{52364EB9-C4EF-4A8E-9647-63D855F7A8A0}" dt="2024-03-07T11:58:05.704" v="93" actId="14100"/>
          <ac:spMkLst>
            <pc:docMk/>
            <pc:sldMk cId="2437550428" sldId="516"/>
            <ac:spMk id="5" creationId="{E83787EF-7F73-AC70-2431-E1B693888523}"/>
          </ac:spMkLst>
        </pc:spChg>
      </pc:sldChg>
      <pc:sldChg chg="modSp mod">
        <pc:chgData name="Menna Davies" userId="4afbe15e-aae4-463c-8e77-84202db36ed2" providerId="ADAL" clId="{52364EB9-C4EF-4A8E-9647-63D855F7A8A0}" dt="2024-03-07T12:01:23.470" v="101" actId="20577"/>
        <pc:sldMkLst>
          <pc:docMk/>
          <pc:sldMk cId="427570142" sldId="625"/>
        </pc:sldMkLst>
        <pc:spChg chg="mod">
          <ac:chgData name="Menna Davies" userId="4afbe15e-aae4-463c-8e77-84202db36ed2" providerId="ADAL" clId="{52364EB9-C4EF-4A8E-9647-63D855F7A8A0}" dt="2024-03-07T12:01:19.132" v="99" actId="14100"/>
          <ac:spMkLst>
            <pc:docMk/>
            <pc:sldMk cId="427570142" sldId="625"/>
            <ac:spMk id="3" creationId="{BE81BD22-F041-4643-2E57-645D07B4F719}"/>
          </ac:spMkLst>
        </pc:spChg>
        <pc:spChg chg="mod">
          <ac:chgData name="Menna Davies" userId="4afbe15e-aae4-463c-8e77-84202db36ed2" providerId="ADAL" clId="{52364EB9-C4EF-4A8E-9647-63D855F7A8A0}" dt="2024-03-07T12:01:23.470" v="101" actId="20577"/>
          <ac:spMkLst>
            <pc:docMk/>
            <pc:sldMk cId="427570142" sldId="625"/>
            <ac:spMk id="14" creationId="{8DD9E961-394A-EA7B-E5FA-ADB166A6499A}"/>
          </ac:spMkLst>
        </pc:spChg>
      </pc:sldChg>
      <pc:sldChg chg="addSp modSp mod">
        <pc:chgData name="Menna Davies" userId="4afbe15e-aae4-463c-8e77-84202db36ed2" providerId="ADAL" clId="{52364EB9-C4EF-4A8E-9647-63D855F7A8A0}" dt="2024-03-07T11:59:54.438" v="97" actId="14100"/>
        <pc:sldMkLst>
          <pc:docMk/>
          <pc:sldMk cId="2610131604" sldId="635"/>
        </pc:sldMkLst>
        <pc:picChg chg="add mod">
          <ac:chgData name="Menna Davies" userId="4afbe15e-aae4-463c-8e77-84202db36ed2" providerId="ADAL" clId="{52364EB9-C4EF-4A8E-9647-63D855F7A8A0}" dt="2024-03-07T11:59:54.438" v="97" actId="14100"/>
          <ac:picMkLst>
            <pc:docMk/>
            <pc:sldMk cId="2610131604" sldId="635"/>
            <ac:picMk id="5" creationId="{9ABFBDB9-B4B1-5CBC-5EEE-CACBFFF89D70}"/>
          </ac:picMkLst>
        </pc:picChg>
      </pc:sldChg>
      <pc:sldChg chg="addSp delSp modSp mod">
        <pc:chgData name="Menna Davies" userId="4afbe15e-aae4-463c-8e77-84202db36ed2" providerId="ADAL" clId="{52364EB9-C4EF-4A8E-9647-63D855F7A8A0}" dt="2024-03-07T12:02:56.567" v="112" actId="20577"/>
        <pc:sldMkLst>
          <pc:docMk/>
          <pc:sldMk cId="1780823317" sldId="637"/>
        </pc:sldMkLst>
        <pc:spChg chg="add mod">
          <ac:chgData name="Menna Davies" userId="4afbe15e-aae4-463c-8e77-84202db36ed2" providerId="ADAL" clId="{52364EB9-C4EF-4A8E-9647-63D855F7A8A0}" dt="2024-03-07T12:02:56.567" v="112" actId="20577"/>
          <ac:spMkLst>
            <pc:docMk/>
            <pc:sldMk cId="1780823317" sldId="637"/>
            <ac:spMk id="3" creationId="{5608364F-1021-BD82-5377-ADCC5A36C8A8}"/>
          </ac:spMkLst>
        </pc:spChg>
        <pc:picChg chg="del">
          <ac:chgData name="Menna Davies" userId="4afbe15e-aae4-463c-8e77-84202db36ed2" providerId="ADAL" clId="{52364EB9-C4EF-4A8E-9647-63D855F7A8A0}" dt="2024-03-07T12:01:57.262" v="102" actId="478"/>
          <ac:picMkLst>
            <pc:docMk/>
            <pc:sldMk cId="1780823317" sldId="637"/>
            <ac:picMk id="5" creationId="{5645C716-6020-58D7-2047-443BDF988C94}"/>
          </ac:picMkLst>
        </pc:picChg>
        <pc:picChg chg="mod">
          <ac:chgData name="Menna Davies" userId="4afbe15e-aae4-463c-8e77-84202db36ed2" providerId="ADAL" clId="{52364EB9-C4EF-4A8E-9647-63D855F7A8A0}" dt="2024-03-07T12:02:40.675" v="108" actId="1076"/>
          <ac:picMkLst>
            <pc:docMk/>
            <pc:sldMk cId="1780823317" sldId="637"/>
            <ac:picMk id="10" creationId="{9A1F66C5-5F42-8923-1808-3A90ECDD43E7}"/>
          </ac:picMkLst>
        </pc:picChg>
        <pc:picChg chg="mod">
          <ac:chgData name="Menna Davies" userId="4afbe15e-aae4-463c-8e77-84202db36ed2" providerId="ADAL" clId="{52364EB9-C4EF-4A8E-9647-63D855F7A8A0}" dt="2024-03-07T12:02:17.801" v="104" actId="1076"/>
          <ac:picMkLst>
            <pc:docMk/>
            <pc:sldMk cId="1780823317" sldId="637"/>
            <ac:picMk id="11" creationId="{FF0A25CD-D5B0-4A78-097E-497E82AD838A}"/>
          </ac:picMkLst>
        </pc:picChg>
      </pc:sldChg>
      <pc:sldChg chg="addSp modSp mod">
        <pc:chgData name="Menna Davies" userId="4afbe15e-aae4-463c-8e77-84202db36ed2" providerId="ADAL" clId="{52364EB9-C4EF-4A8E-9647-63D855F7A8A0}" dt="2024-03-07T11:57:48.254" v="26" actId="1038"/>
        <pc:sldMkLst>
          <pc:docMk/>
          <pc:sldMk cId="1844922515" sldId="676"/>
        </pc:sldMkLst>
        <pc:spChg chg="add mod">
          <ac:chgData name="Menna Davies" userId="4afbe15e-aae4-463c-8e77-84202db36ed2" providerId="ADAL" clId="{52364EB9-C4EF-4A8E-9647-63D855F7A8A0}" dt="2024-03-07T11:57:48.254" v="26" actId="1038"/>
          <ac:spMkLst>
            <pc:docMk/>
            <pc:sldMk cId="1844922515" sldId="676"/>
            <ac:spMk id="2" creationId="{C4E69C67-0B28-6D11-1CF8-817A09A68A8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B4DF69-49CC-4607-9818-382DE6AC5BD2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12D52A7-4DD2-41BA-AFFD-E033D8DAF06F}">
      <dgm:prSet phldrT="[Text]" phldr="0"/>
      <dgm:spPr/>
      <dgm:t>
        <a:bodyPr/>
        <a:lstStyle/>
        <a:p>
          <a:r>
            <a:rPr lang="en-US" b="1" dirty="0"/>
            <a:t>Sut fyddwch chi'n trefnu'r grwpiau?</a:t>
          </a:r>
        </a:p>
      </dgm:t>
    </dgm:pt>
    <dgm:pt modelId="{C5529B0E-6304-4839-AB54-BAEF91E3D7CE}" type="parTrans" cxnId="{6FE0DB87-36E7-4E1B-BF8D-214BC1DD6826}">
      <dgm:prSet/>
      <dgm:spPr/>
      <dgm:t>
        <a:bodyPr/>
        <a:lstStyle/>
        <a:p>
          <a:endParaRPr lang="en-US"/>
        </a:p>
      </dgm:t>
    </dgm:pt>
    <dgm:pt modelId="{C3A9F123-501A-4151-B7B2-56610FC174DC}" type="sibTrans" cxnId="{6FE0DB87-36E7-4E1B-BF8D-214BC1DD6826}">
      <dgm:prSet/>
      <dgm:spPr/>
      <dgm:t>
        <a:bodyPr/>
        <a:lstStyle/>
        <a:p>
          <a:endParaRPr lang="en-US"/>
        </a:p>
      </dgm:t>
    </dgm:pt>
    <dgm:pt modelId="{5580784C-E5CA-4502-BA9A-7E2DEDB33BB4}">
      <dgm:prSet phldrT="[Text]" phldr="0"/>
      <dgm:spPr/>
      <dgm:t>
        <a:bodyPr/>
        <a:lstStyle/>
        <a:p>
          <a:r>
            <a:rPr lang="en-US" b="1" dirty="0"/>
            <a:t>Oes angen unrhyw adnoddau arnoch?</a:t>
          </a:r>
        </a:p>
      </dgm:t>
    </dgm:pt>
    <dgm:pt modelId="{CC706E6B-B577-4076-8EDC-25AF57C6D6AB}" type="parTrans" cxnId="{7DFF698A-AE37-4318-8176-E44163154F2E}">
      <dgm:prSet/>
      <dgm:spPr/>
      <dgm:t>
        <a:bodyPr/>
        <a:lstStyle/>
        <a:p>
          <a:endParaRPr lang="en-US"/>
        </a:p>
      </dgm:t>
    </dgm:pt>
    <dgm:pt modelId="{4BF4C6B1-C74F-43DA-8EAD-F2428E27E64C}" type="sibTrans" cxnId="{7DFF698A-AE37-4318-8176-E44163154F2E}">
      <dgm:prSet/>
      <dgm:spPr/>
      <dgm:t>
        <a:bodyPr/>
        <a:lstStyle/>
        <a:p>
          <a:endParaRPr lang="en-US"/>
        </a:p>
      </dgm:t>
    </dgm:pt>
    <dgm:pt modelId="{692AAC8A-D554-4CD9-920E-9F1628024141}">
      <dgm:prSet phldrT="[Text]" phldr="0"/>
      <dgm:spPr/>
      <dgm:t>
        <a:bodyPr/>
        <a:lstStyle/>
        <a:p>
          <a:r>
            <a:rPr lang="en-US" b="1" dirty="0"/>
            <a:t>Oes </a:t>
          </a:r>
          <a:r>
            <a:rPr lang="en-US" b="1" dirty="0" err="1"/>
            <a:t>angen</a:t>
          </a:r>
          <a:r>
            <a:rPr lang="en-US" b="1" dirty="0"/>
            <a:t> </a:t>
          </a:r>
          <a:r>
            <a:rPr lang="en-US" b="1" dirty="0" err="1"/>
            <a:t>fersiynau</a:t>
          </a:r>
          <a:r>
            <a:rPr lang="en-US" b="1" dirty="0"/>
            <a:t> </a:t>
          </a:r>
          <a:r>
            <a:rPr lang="en-US" b="1" dirty="0" err="1"/>
            <a:t>gwahaniaethol</a:t>
          </a:r>
          <a:r>
            <a:rPr lang="en-US" b="1" dirty="0"/>
            <a:t> </a:t>
          </a:r>
          <a:r>
            <a:rPr lang="en-US" b="1" dirty="0" err="1"/>
            <a:t>ar</a:t>
          </a:r>
          <a:r>
            <a:rPr lang="en-US" b="1" dirty="0"/>
            <a:t> </a:t>
          </a:r>
          <a:r>
            <a:rPr lang="en-US" b="1" dirty="0" err="1"/>
            <a:t>yr</a:t>
          </a:r>
          <a:r>
            <a:rPr lang="en-US" b="1" dirty="0"/>
            <a:t> </a:t>
          </a:r>
          <a:r>
            <a:rPr lang="en-US" b="1" dirty="0" err="1"/>
            <a:t>adnoddau</a:t>
          </a:r>
          <a:r>
            <a:rPr lang="en-US" b="1" dirty="0"/>
            <a:t>?</a:t>
          </a:r>
        </a:p>
      </dgm:t>
    </dgm:pt>
    <dgm:pt modelId="{964F741F-2A69-4068-8E8E-22331C499BD5}" type="parTrans" cxnId="{B8A977CF-36C2-4901-8503-C4FFE4D8F8CB}">
      <dgm:prSet/>
      <dgm:spPr/>
      <dgm:t>
        <a:bodyPr/>
        <a:lstStyle/>
        <a:p>
          <a:endParaRPr lang="en-US"/>
        </a:p>
      </dgm:t>
    </dgm:pt>
    <dgm:pt modelId="{CB181EC1-1261-4715-841E-534A5D4E66AC}" type="sibTrans" cxnId="{B8A977CF-36C2-4901-8503-C4FFE4D8F8CB}">
      <dgm:prSet/>
      <dgm:spPr/>
      <dgm:t>
        <a:bodyPr/>
        <a:lstStyle/>
        <a:p>
          <a:endParaRPr lang="en-US"/>
        </a:p>
      </dgm:t>
    </dgm:pt>
    <dgm:pt modelId="{21777903-257A-41B1-ADFF-7F27F8AF2077}">
      <dgm:prSet phldrT="[Text]" phldr="0"/>
      <dgm:spPr/>
      <dgm:t>
        <a:bodyPr/>
        <a:lstStyle/>
        <a:p>
          <a:r>
            <a:rPr lang="en-US" b="1" dirty="0" err="1"/>
            <a:t>Ydych</a:t>
          </a:r>
          <a:r>
            <a:rPr lang="en-US" b="1" dirty="0"/>
            <a:t> chi </a:t>
          </a:r>
          <a:r>
            <a:rPr lang="en-US" b="1" dirty="0" err="1"/>
            <a:t>wedi</a:t>
          </a:r>
          <a:r>
            <a:rPr lang="en-US" b="1" dirty="0"/>
            <a:t> </a:t>
          </a:r>
          <a:r>
            <a:rPr lang="en-US" b="1" dirty="0" err="1"/>
            <a:t>darparu</a:t>
          </a:r>
          <a:r>
            <a:rPr lang="en-US" b="1" dirty="0"/>
            <a:t> </a:t>
          </a:r>
          <a:r>
            <a:rPr lang="en-US" b="1" dirty="0" err="1"/>
            <a:t>opsiwn</a:t>
          </a:r>
          <a:r>
            <a:rPr lang="en-US" b="1" dirty="0"/>
            <a:t> </a:t>
          </a:r>
          <a:r>
            <a:rPr lang="en-US" b="1" dirty="0" err="1"/>
            <a:t>heriol</a:t>
          </a:r>
          <a:r>
            <a:rPr lang="en-US" b="1" dirty="0"/>
            <a:t>?</a:t>
          </a:r>
        </a:p>
      </dgm:t>
    </dgm:pt>
    <dgm:pt modelId="{6E7F8E6A-E3C2-4F5C-BB81-9A941331D934}" type="parTrans" cxnId="{2C2223C1-3F76-493E-B060-547578725ABF}">
      <dgm:prSet/>
      <dgm:spPr/>
      <dgm:t>
        <a:bodyPr/>
        <a:lstStyle/>
        <a:p>
          <a:endParaRPr lang="en-US"/>
        </a:p>
      </dgm:t>
    </dgm:pt>
    <dgm:pt modelId="{88A26CEB-D146-4E9A-9C85-A2FA0EE52475}" type="sibTrans" cxnId="{2C2223C1-3F76-493E-B060-547578725ABF}">
      <dgm:prSet/>
      <dgm:spPr/>
      <dgm:t>
        <a:bodyPr/>
        <a:lstStyle/>
        <a:p>
          <a:endParaRPr lang="en-US"/>
        </a:p>
      </dgm:t>
    </dgm:pt>
    <dgm:pt modelId="{A042971A-2E9C-4C63-A883-AAE9FE4E53CB}">
      <dgm:prSet phldrT="[Text]" phldr="0"/>
      <dgm:spPr/>
      <dgm:t>
        <a:bodyPr/>
        <a:lstStyle/>
        <a:p>
          <a:r>
            <a:rPr lang="en-US" b="1" dirty="0"/>
            <a:t>Sut </a:t>
          </a:r>
          <a:r>
            <a:rPr lang="en-US" b="1" dirty="0" err="1"/>
            <a:t>fyddwch</a:t>
          </a:r>
          <a:r>
            <a:rPr lang="en-US" b="1" dirty="0"/>
            <a:t> </a:t>
          </a:r>
          <a:r>
            <a:rPr lang="en-US" b="1" dirty="0" err="1"/>
            <a:t>chi'n</a:t>
          </a:r>
          <a:r>
            <a:rPr lang="en-US" b="1" dirty="0"/>
            <a:t> </a:t>
          </a:r>
          <a:r>
            <a:rPr lang="en-US" b="1" dirty="0" err="1"/>
            <a:t>gwirio</a:t>
          </a:r>
          <a:r>
            <a:rPr lang="en-US" b="1" dirty="0"/>
            <a:t> </a:t>
          </a:r>
          <a:r>
            <a:rPr lang="en-US" b="1" dirty="0" err="1"/>
            <a:t>cynnydd</a:t>
          </a:r>
          <a:r>
            <a:rPr lang="en-US" b="1" dirty="0"/>
            <a:t>?</a:t>
          </a:r>
        </a:p>
      </dgm:t>
    </dgm:pt>
    <dgm:pt modelId="{E2DD27C3-266D-46B2-B37A-09FFEFAB8DFF}" type="parTrans" cxnId="{23E33C82-3479-4113-9732-A7E2048B7B4C}">
      <dgm:prSet/>
      <dgm:spPr/>
      <dgm:t>
        <a:bodyPr/>
        <a:lstStyle/>
        <a:p>
          <a:endParaRPr lang="en-US"/>
        </a:p>
      </dgm:t>
    </dgm:pt>
    <dgm:pt modelId="{4268EE81-F679-47A8-A66E-85F89D60DFE7}" type="sibTrans" cxnId="{23E33C82-3479-4113-9732-A7E2048B7B4C}">
      <dgm:prSet/>
      <dgm:spPr/>
      <dgm:t>
        <a:bodyPr/>
        <a:lstStyle/>
        <a:p>
          <a:endParaRPr lang="en-US"/>
        </a:p>
      </dgm:t>
    </dgm:pt>
    <dgm:pt modelId="{DEA1A057-B9EE-46C5-A296-D81A41DA5D6D}">
      <dgm:prSet phldrT="[Text]" phldr="0"/>
      <dgm:spPr/>
      <dgm:t>
        <a:bodyPr/>
        <a:lstStyle/>
        <a:p>
          <a:r>
            <a:rPr lang="en-US" b="1" dirty="0"/>
            <a:t>Pa </a:t>
          </a:r>
          <a:r>
            <a:rPr lang="en-US" b="1" dirty="0" err="1"/>
            <a:t>gwestiynau</a:t>
          </a:r>
          <a:r>
            <a:rPr lang="en-US" b="1" dirty="0"/>
            <a:t> </a:t>
          </a:r>
          <a:r>
            <a:rPr lang="en-US" b="1" dirty="0" err="1"/>
            <a:t>fyddwch</a:t>
          </a:r>
          <a:r>
            <a:rPr lang="en-US" b="1" dirty="0"/>
            <a:t> </a:t>
          </a:r>
          <a:r>
            <a:rPr lang="en-US" b="1" dirty="0" err="1"/>
            <a:t>chi'n</a:t>
          </a:r>
          <a:r>
            <a:rPr lang="en-US" b="1" dirty="0"/>
            <a:t> </a:t>
          </a:r>
          <a:r>
            <a:rPr lang="en-US" b="1" dirty="0" err="1"/>
            <a:t>eu</a:t>
          </a:r>
          <a:r>
            <a:rPr lang="en-US" b="1" dirty="0"/>
            <a:t> </a:t>
          </a:r>
          <a:r>
            <a:rPr lang="en-US" b="1" dirty="0" err="1"/>
            <a:t>gofyn</a:t>
          </a:r>
          <a:r>
            <a:rPr lang="en-US" b="1" dirty="0"/>
            <a:t>?</a:t>
          </a:r>
        </a:p>
      </dgm:t>
    </dgm:pt>
    <dgm:pt modelId="{74071B44-56D6-4C9B-98D5-AB56711E2C20}" type="parTrans" cxnId="{37A765FD-93E7-41AD-B789-79959309A260}">
      <dgm:prSet/>
      <dgm:spPr/>
      <dgm:t>
        <a:bodyPr/>
        <a:lstStyle/>
        <a:p>
          <a:endParaRPr lang="en-US"/>
        </a:p>
      </dgm:t>
    </dgm:pt>
    <dgm:pt modelId="{4A0AA887-F38E-4A80-8955-1026A2515699}" type="sibTrans" cxnId="{37A765FD-93E7-41AD-B789-79959309A260}">
      <dgm:prSet/>
      <dgm:spPr/>
      <dgm:t>
        <a:bodyPr/>
        <a:lstStyle/>
        <a:p>
          <a:endParaRPr lang="en-US"/>
        </a:p>
      </dgm:t>
    </dgm:pt>
    <dgm:pt modelId="{9D0C99EB-3F7A-46A1-9AF0-4E1CC0CC21CA}">
      <dgm:prSet phldrT="[Text]" phldr="0"/>
      <dgm:spPr/>
      <dgm:t>
        <a:bodyPr/>
        <a:lstStyle/>
        <a:p>
          <a:r>
            <a:rPr lang="en-US" b="1" dirty="0"/>
            <a:t>Sut </a:t>
          </a:r>
          <a:r>
            <a:rPr lang="en-US" b="1" dirty="0" err="1"/>
            <a:t>fyddwch</a:t>
          </a:r>
          <a:r>
            <a:rPr lang="en-US" b="1" dirty="0"/>
            <a:t> </a:t>
          </a:r>
          <a:r>
            <a:rPr lang="en-US" b="1" dirty="0" err="1"/>
            <a:t>chi'n</a:t>
          </a:r>
          <a:r>
            <a:rPr lang="en-US" b="1" dirty="0"/>
            <a:t> </a:t>
          </a:r>
          <a:r>
            <a:rPr lang="en-US" b="1" dirty="0" err="1"/>
            <a:t>cadw</a:t>
          </a:r>
          <a:r>
            <a:rPr lang="en-US" b="1" dirty="0"/>
            <a:t> </a:t>
          </a:r>
          <a:r>
            <a:rPr lang="en-US" b="1" dirty="0" err="1"/>
            <a:t>diddordeb</a:t>
          </a:r>
          <a:r>
            <a:rPr lang="en-US" b="1" dirty="0"/>
            <a:t> </a:t>
          </a:r>
          <a:r>
            <a:rPr lang="en-US" b="1" dirty="0" err="1"/>
            <a:t>eich</a:t>
          </a:r>
          <a:r>
            <a:rPr lang="en-US" b="1" dirty="0"/>
            <a:t> </a:t>
          </a:r>
          <a:r>
            <a:rPr lang="en-US" b="1" dirty="0" err="1"/>
            <a:t>disgyblion</a:t>
          </a:r>
          <a:r>
            <a:rPr lang="en-US" b="1" dirty="0"/>
            <a:t>?</a:t>
          </a:r>
        </a:p>
      </dgm:t>
    </dgm:pt>
    <dgm:pt modelId="{33FDB1C8-2538-4AFA-A539-CF2FDC46C75C}" type="parTrans" cxnId="{0EBD9FFA-C4A6-423B-BC57-E13C829668C4}">
      <dgm:prSet/>
      <dgm:spPr/>
      <dgm:t>
        <a:bodyPr/>
        <a:lstStyle/>
        <a:p>
          <a:endParaRPr lang="en-US"/>
        </a:p>
      </dgm:t>
    </dgm:pt>
    <dgm:pt modelId="{DE8ADA7A-702D-4890-A03F-CE2C3527B0C5}" type="sibTrans" cxnId="{0EBD9FFA-C4A6-423B-BC57-E13C829668C4}">
      <dgm:prSet/>
      <dgm:spPr/>
      <dgm:t>
        <a:bodyPr/>
        <a:lstStyle/>
        <a:p>
          <a:endParaRPr lang="en-US"/>
        </a:p>
      </dgm:t>
    </dgm:pt>
    <dgm:pt modelId="{3CA369FF-47BB-4755-80C5-6B741B9A10FA}">
      <dgm:prSet phldrT="[Text]" phldr="0"/>
      <dgm:spPr/>
      <dgm:t>
        <a:bodyPr/>
        <a:lstStyle/>
        <a:p>
          <a:r>
            <a:rPr lang="en-US" b="1" dirty="0"/>
            <a:t>Sut </a:t>
          </a:r>
          <a:r>
            <a:rPr lang="en-US" b="1" dirty="0" err="1"/>
            <a:t>fyddwch</a:t>
          </a:r>
          <a:r>
            <a:rPr lang="en-US" b="1" dirty="0"/>
            <a:t> </a:t>
          </a:r>
          <a:r>
            <a:rPr lang="en-US" b="1" dirty="0" err="1"/>
            <a:t>chi'n</a:t>
          </a:r>
          <a:r>
            <a:rPr lang="en-US" b="1" dirty="0"/>
            <a:t> </a:t>
          </a:r>
          <a:r>
            <a:rPr lang="en-US" b="1" dirty="0" err="1"/>
            <a:t>gorffen</a:t>
          </a:r>
          <a:r>
            <a:rPr lang="en-US" b="1" dirty="0"/>
            <a:t> </a:t>
          </a:r>
          <a:r>
            <a:rPr lang="en-US" b="1" dirty="0" err="1"/>
            <a:t>eich</a:t>
          </a:r>
          <a:r>
            <a:rPr lang="en-US" b="1" dirty="0"/>
            <a:t> </a:t>
          </a:r>
          <a:r>
            <a:rPr lang="en-US" b="1" dirty="0" err="1"/>
            <a:t>sesiwn</a:t>
          </a:r>
          <a:r>
            <a:rPr lang="en-US" b="1" dirty="0"/>
            <a:t>?</a:t>
          </a:r>
        </a:p>
      </dgm:t>
    </dgm:pt>
    <dgm:pt modelId="{D4E8920F-94D1-4E9C-A70F-CD28D7E05CF1}" type="parTrans" cxnId="{A6CFE276-2A7B-4572-901B-FBCE76F685FD}">
      <dgm:prSet/>
      <dgm:spPr/>
      <dgm:t>
        <a:bodyPr/>
        <a:lstStyle/>
        <a:p>
          <a:endParaRPr lang="en-US"/>
        </a:p>
      </dgm:t>
    </dgm:pt>
    <dgm:pt modelId="{6E38DCCC-C08A-44C5-B731-027B3B2A37B7}" type="sibTrans" cxnId="{A6CFE276-2A7B-4572-901B-FBCE76F685FD}">
      <dgm:prSet/>
      <dgm:spPr/>
      <dgm:t>
        <a:bodyPr/>
        <a:lstStyle/>
        <a:p>
          <a:endParaRPr lang="en-US"/>
        </a:p>
      </dgm:t>
    </dgm:pt>
    <dgm:pt modelId="{07D97C53-E6F7-4894-9576-F53A28F083C5}">
      <dgm:prSet phldrT="[Text]" phldr="0"/>
      <dgm:spPr/>
      <dgm:t>
        <a:bodyPr/>
        <a:lstStyle/>
        <a:p>
          <a:r>
            <a:rPr lang="en-US" b="1" dirty="0"/>
            <a:t>Sut </a:t>
          </a:r>
          <a:r>
            <a:rPr lang="en-US" b="1" dirty="0" err="1"/>
            <a:t>fyddwch</a:t>
          </a:r>
          <a:r>
            <a:rPr lang="en-US" b="1" dirty="0"/>
            <a:t> </a:t>
          </a:r>
          <a:r>
            <a:rPr lang="en-US" b="1" dirty="0" err="1"/>
            <a:t>chi'n</a:t>
          </a:r>
          <a:r>
            <a:rPr lang="en-US" b="1" dirty="0"/>
            <a:t> </a:t>
          </a:r>
          <a:r>
            <a:rPr lang="en-US" b="1" dirty="0" err="1"/>
            <a:t>rheoli'r</a:t>
          </a:r>
          <a:r>
            <a:rPr lang="en-US" b="1" dirty="0"/>
            <a:t> </a:t>
          </a:r>
          <a:r>
            <a:rPr lang="en-US" b="1" dirty="0" err="1"/>
            <a:t>newid</a:t>
          </a:r>
          <a:r>
            <a:rPr lang="en-US" b="1" dirty="0"/>
            <a:t> </a:t>
          </a:r>
          <a:r>
            <a:rPr lang="en-US" b="1" dirty="0" err="1"/>
            <a:t>i'r</a:t>
          </a:r>
          <a:r>
            <a:rPr lang="en-US" b="1" dirty="0"/>
            <a:t> </a:t>
          </a:r>
          <a:r>
            <a:rPr lang="en-US" b="1" dirty="0" err="1"/>
            <a:t>sesiwn</a:t>
          </a:r>
          <a:r>
            <a:rPr lang="en-US" b="1" dirty="0"/>
            <a:t> </a:t>
          </a:r>
          <a:r>
            <a:rPr lang="en-US" b="1" dirty="0" err="1"/>
            <a:t>nesaf</a:t>
          </a:r>
          <a:r>
            <a:rPr lang="en-US" b="1" dirty="0"/>
            <a:t>?</a:t>
          </a:r>
        </a:p>
      </dgm:t>
    </dgm:pt>
    <dgm:pt modelId="{9E9446E5-0074-44F9-A7BA-6E77494387B1}" type="parTrans" cxnId="{2C27A44D-1329-4B2D-BADC-68ED7E676F46}">
      <dgm:prSet/>
      <dgm:spPr/>
      <dgm:t>
        <a:bodyPr/>
        <a:lstStyle/>
        <a:p>
          <a:endParaRPr lang="en-US"/>
        </a:p>
      </dgm:t>
    </dgm:pt>
    <dgm:pt modelId="{C07BF052-77DA-42BB-B0EF-82CEB80EBFE3}" type="sibTrans" cxnId="{2C27A44D-1329-4B2D-BADC-68ED7E676F46}">
      <dgm:prSet/>
      <dgm:spPr/>
      <dgm:t>
        <a:bodyPr/>
        <a:lstStyle/>
        <a:p>
          <a:endParaRPr lang="en-US"/>
        </a:p>
      </dgm:t>
    </dgm:pt>
    <dgm:pt modelId="{5A5BE002-952F-400D-80A3-6D6543490E20}">
      <dgm:prSet phldr="0"/>
      <dgm:spPr/>
      <dgm:t>
        <a:bodyPr/>
        <a:lstStyle/>
        <a:p>
          <a:r>
            <a:rPr lang="en-US" b="1" dirty="0"/>
            <a:t>Pa dasgau fyddwch chi'n eu cynllunio ar gyfer eich disgyblion?</a:t>
          </a:r>
        </a:p>
      </dgm:t>
    </dgm:pt>
    <dgm:pt modelId="{ACE7FD7E-609A-4C41-AEE7-AB3171BB439F}" type="parTrans" cxnId="{8071A506-37E7-4866-8B2B-53BB24CB3FF1}">
      <dgm:prSet/>
      <dgm:spPr/>
    </dgm:pt>
    <dgm:pt modelId="{6F4719E4-4603-4D7B-83C8-D49C0F8003FA}" type="sibTrans" cxnId="{8071A506-37E7-4866-8B2B-53BB24CB3FF1}">
      <dgm:prSet/>
      <dgm:spPr/>
    </dgm:pt>
    <dgm:pt modelId="{14558D57-EE4E-42C8-9FF7-DBBC37DD2E97}">
      <dgm:prSet phldr="0"/>
      <dgm:spPr/>
      <dgm:t>
        <a:bodyPr/>
        <a:lstStyle/>
        <a:p>
          <a:r>
            <a:rPr lang="en-US" b="1" dirty="0"/>
            <a:t>Pa mor hir fydd y tasgau'n eu cymryd?</a:t>
          </a:r>
        </a:p>
      </dgm:t>
    </dgm:pt>
    <dgm:pt modelId="{605AEE33-895A-4041-BCB0-26C54BAA7CCB}" type="parTrans" cxnId="{0E72AEC0-B7F9-42F5-8404-42E44ECBF7F2}">
      <dgm:prSet/>
      <dgm:spPr/>
    </dgm:pt>
    <dgm:pt modelId="{031DB148-10F4-449B-A704-014B04818F4F}" type="sibTrans" cxnId="{0E72AEC0-B7F9-42F5-8404-42E44ECBF7F2}">
      <dgm:prSet/>
      <dgm:spPr/>
    </dgm:pt>
    <dgm:pt modelId="{4F867129-A843-403C-A02E-4A5513C3D796}">
      <dgm:prSet phldr="0"/>
      <dgm:spPr/>
      <dgm:t>
        <a:bodyPr/>
        <a:lstStyle/>
        <a:p>
          <a:r>
            <a:rPr lang="en-US" b="1" dirty="0"/>
            <a:t>Sut fyddwch chi'n asesu cynnydd pob disgybl?</a:t>
          </a:r>
        </a:p>
      </dgm:t>
    </dgm:pt>
    <dgm:pt modelId="{1AE30A99-5688-4FBB-8AD3-8F79C0B64EC6}" type="parTrans" cxnId="{F23A9776-2087-4D43-ABFE-E1887A468B52}">
      <dgm:prSet/>
      <dgm:spPr/>
    </dgm:pt>
    <dgm:pt modelId="{8BF2B587-6CF8-49B3-BD67-EB4312B54F29}" type="sibTrans" cxnId="{F23A9776-2087-4D43-ABFE-E1887A468B52}">
      <dgm:prSet/>
      <dgm:spPr/>
    </dgm:pt>
    <dgm:pt modelId="{5B26EA26-DD1E-4C65-8ADB-4FFF0F888F43}" type="pres">
      <dgm:prSet presAssocID="{09B4DF69-49CC-4607-9818-382DE6AC5BD2}" presName="Name0" presStyleCnt="0">
        <dgm:presLayoutVars>
          <dgm:dir/>
          <dgm:resizeHandles/>
        </dgm:presLayoutVars>
      </dgm:prSet>
      <dgm:spPr/>
    </dgm:pt>
    <dgm:pt modelId="{B040BFAF-2D62-465B-BB6C-8681B57E891D}" type="pres">
      <dgm:prSet presAssocID="{5A5BE002-952F-400D-80A3-6D6543490E20}" presName="compNode" presStyleCnt="0"/>
      <dgm:spPr/>
    </dgm:pt>
    <dgm:pt modelId="{102CF172-5BE5-4835-B5A9-00557B6846D6}" type="pres">
      <dgm:prSet presAssocID="{5A5BE002-952F-400D-80A3-6D6543490E20}" presName="dummyConnPt" presStyleCnt="0"/>
      <dgm:spPr/>
    </dgm:pt>
    <dgm:pt modelId="{3A59A455-B2D8-4427-AC39-46EDE86C897F}" type="pres">
      <dgm:prSet presAssocID="{5A5BE002-952F-400D-80A3-6D6543490E20}" presName="node" presStyleLbl="node1" presStyleIdx="0" presStyleCnt="12">
        <dgm:presLayoutVars>
          <dgm:bulletEnabled val="1"/>
        </dgm:presLayoutVars>
      </dgm:prSet>
      <dgm:spPr/>
    </dgm:pt>
    <dgm:pt modelId="{112AB6D5-7AFA-4F00-84A4-A3D4C823E2B9}" type="pres">
      <dgm:prSet presAssocID="{6F4719E4-4603-4D7B-83C8-D49C0F8003FA}" presName="sibTrans" presStyleLbl="bgSibTrans2D1" presStyleIdx="0" presStyleCnt="11"/>
      <dgm:spPr/>
    </dgm:pt>
    <dgm:pt modelId="{629F6FB9-C416-40F3-9A97-0176B5850377}" type="pres">
      <dgm:prSet presAssocID="{14558D57-EE4E-42C8-9FF7-DBBC37DD2E97}" presName="compNode" presStyleCnt="0"/>
      <dgm:spPr/>
    </dgm:pt>
    <dgm:pt modelId="{A78F404F-7361-4A0C-AB21-23E132B682BF}" type="pres">
      <dgm:prSet presAssocID="{14558D57-EE4E-42C8-9FF7-DBBC37DD2E97}" presName="dummyConnPt" presStyleCnt="0"/>
      <dgm:spPr/>
    </dgm:pt>
    <dgm:pt modelId="{FEAFFDAD-B1D6-4B5E-95D7-ACEC028E6F75}" type="pres">
      <dgm:prSet presAssocID="{14558D57-EE4E-42C8-9FF7-DBBC37DD2E97}" presName="node" presStyleLbl="node1" presStyleIdx="1" presStyleCnt="12">
        <dgm:presLayoutVars>
          <dgm:bulletEnabled val="1"/>
        </dgm:presLayoutVars>
      </dgm:prSet>
      <dgm:spPr/>
    </dgm:pt>
    <dgm:pt modelId="{EBE08552-3366-4E62-9B48-0FB577D44743}" type="pres">
      <dgm:prSet presAssocID="{031DB148-10F4-449B-A704-014B04818F4F}" presName="sibTrans" presStyleLbl="bgSibTrans2D1" presStyleIdx="1" presStyleCnt="11"/>
      <dgm:spPr/>
    </dgm:pt>
    <dgm:pt modelId="{05102D2B-4201-4873-BE8C-2D6BF5C0EF49}" type="pres">
      <dgm:prSet presAssocID="{512D52A7-4DD2-41BA-AFFD-E033D8DAF06F}" presName="compNode" presStyleCnt="0"/>
      <dgm:spPr/>
    </dgm:pt>
    <dgm:pt modelId="{495E7B93-C75F-4527-BF16-826161F13927}" type="pres">
      <dgm:prSet presAssocID="{512D52A7-4DD2-41BA-AFFD-E033D8DAF06F}" presName="dummyConnPt" presStyleCnt="0"/>
      <dgm:spPr/>
    </dgm:pt>
    <dgm:pt modelId="{3CB585CC-D311-496A-8677-25AB4CDA0279}" type="pres">
      <dgm:prSet presAssocID="{512D52A7-4DD2-41BA-AFFD-E033D8DAF06F}" presName="node" presStyleLbl="node1" presStyleIdx="2" presStyleCnt="12">
        <dgm:presLayoutVars>
          <dgm:bulletEnabled val="1"/>
        </dgm:presLayoutVars>
      </dgm:prSet>
      <dgm:spPr/>
    </dgm:pt>
    <dgm:pt modelId="{F9FF55D1-A417-4660-A08A-7CC7E331DCF4}" type="pres">
      <dgm:prSet presAssocID="{C3A9F123-501A-4151-B7B2-56610FC174DC}" presName="sibTrans" presStyleLbl="bgSibTrans2D1" presStyleIdx="2" presStyleCnt="11"/>
      <dgm:spPr/>
    </dgm:pt>
    <dgm:pt modelId="{48C324FA-6FE9-4F81-A762-37F5140376ED}" type="pres">
      <dgm:prSet presAssocID="{5580784C-E5CA-4502-BA9A-7E2DEDB33BB4}" presName="compNode" presStyleCnt="0"/>
      <dgm:spPr/>
    </dgm:pt>
    <dgm:pt modelId="{E153B434-A250-444D-A9DF-D191A7F093B3}" type="pres">
      <dgm:prSet presAssocID="{5580784C-E5CA-4502-BA9A-7E2DEDB33BB4}" presName="dummyConnPt" presStyleCnt="0"/>
      <dgm:spPr/>
    </dgm:pt>
    <dgm:pt modelId="{CAFD9FE4-B25C-41B0-982D-CFA94D8DA633}" type="pres">
      <dgm:prSet presAssocID="{5580784C-E5CA-4502-BA9A-7E2DEDB33BB4}" presName="node" presStyleLbl="node1" presStyleIdx="3" presStyleCnt="12">
        <dgm:presLayoutVars>
          <dgm:bulletEnabled val="1"/>
        </dgm:presLayoutVars>
      </dgm:prSet>
      <dgm:spPr/>
    </dgm:pt>
    <dgm:pt modelId="{4EB972FE-ED71-44B9-92BA-F01868808021}" type="pres">
      <dgm:prSet presAssocID="{4BF4C6B1-C74F-43DA-8EAD-F2428E27E64C}" presName="sibTrans" presStyleLbl="bgSibTrans2D1" presStyleIdx="3" presStyleCnt="11"/>
      <dgm:spPr/>
    </dgm:pt>
    <dgm:pt modelId="{9700F7A1-B7F3-45CE-8A80-6B2CA0ED648D}" type="pres">
      <dgm:prSet presAssocID="{692AAC8A-D554-4CD9-920E-9F1628024141}" presName="compNode" presStyleCnt="0"/>
      <dgm:spPr/>
    </dgm:pt>
    <dgm:pt modelId="{12FCAEE7-7553-4778-BE11-AE53DA45AB3D}" type="pres">
      <dgm:prSet presAssocID="{692AAC8A-D554-4CD9-920E-9F1628024141}" presName="dummyConnPt" presStyleCnt="0"/>
      <dgm:spPr/>
    </dgm:pt>
    <dgm:pt modelId="{92B35428-73AA-4755-AD0D-1C469E4BA29E}" type="pres">
      <dgm:prSet presAssocID="{692AAC8A-D554-4CD9-920E-9F1628024141}" presName="node" presStyleLbl="node1" presStyleIdx="4" presStyleCnt="12">
        <dgm:presLayoutVars>
          <dgm:bulletEnabled val="1"/>
        </dgm:presLayoutVars>
      </dgm:prSet>
      <dgm:spPr/>
    </dgm:pt>
    <dgm:pt modelId="{6F7951FA-F943-4096-BF97-55876275364D}" type="pres">
      <dgm:prSet presAssocID="{CB181EC1-1261-4715-841E-534A5D4E66AC}" presName="sibTrans" presStyleLbl="bgSibTrans2D1" presStyleIdx="4" presStyleCnt="11"/>
      <dgm:spPr/>
    </dgm:pt>
    <dgm:pt modelId="{3C25538E-897A-49B2-BD06-13E436117E9C}" type="pres">
      <dgm:prSet presAssocID="{21777903-257A-41B1-ADFF-7F27F8AF2077}" presName="compNode" presStyleCnt="0"/>
      <dgm:spPr/>
    </dgm:pt>
    <dgm:pt modelId="{075DC292-7440-4191-96E1-D77BB493458F}" type="pres">
      <dgm:prSet presAssocID="{21777903-257A-41B1-ADFF-7F27F8AF2077}" presName="dummyConnPt" presStyleCnt="0"/>
      <dgm:spPr/>
    </dgm:pt>
    <dgm:pt modelId="{28F3DF24-8045-4081-809C-52B8342B4AAF}" type="pres">
      <dgm:prSet presAssocID="{21777903-257A-41B1-ADFF-7F27F8AF2077}" presName="node" presStyleLbl="node1" presStyleIdx="5" presStyleCnt="12">
        <dgm:presLayoutVars>
          <dgm:bulletEnabled val="1"/>
        </dgm:presLayoutVars>
      </dgm:prSet>
      <dgm:spPr/>
    </dgm:pt>
    <dgm:pt modelId="{E955F7B9-BEC5-4DAB-81F5-1CB0C7D1CED5}" type="pres">
      <dgm:prSet presAssocID="{88A26CEB-D146-4E9A-9C85-A2FA0EE52475}" presName="sibTrans" presStyleLbl="bgSibTrans2D1" presStyleIdx="5" presStyleCnt="11"/>
      <dgm:spPr/>
    </dgm:pt>
    <dgm:pt modelId="{6C235691-8B64-4E3A-97F1-E495B4D344C6}" type="pres">
      <dgm:prSet presAssocID="{A042971A-2E9C-4C63-A883-AAE9FE4E53CB}" presName="compNode" presStyleCnt="0"/>
      <dgm:spPr/>
    </dgm:pt>
    <dgm:pt modelId="{39EDFDB7-4BD8-486C-9EB0-A67183AF0511}" type="pres">
      <dgm:prSet presAssocID="{A042971A-2E9C-4C63-A883-AAE9FE4E53CB}" presName="dummyConnPt" presStyleCnt="0"/>
      <dgm:spPr/>
    </dgm:pt>
    <dgm:pt modelId="{A004636C-DA62-4DD4-8071-A1485BF1F069}" type="pres">
      <dgm:prSet presAssocID="{A042971A-2E9C-4C63-A883-AAE9FE4E53CB}" presName="node" presStyleLbl="node1" presStyleIdx="6" presStyleCnt="12">
        <dgm:presLayoutVars>
          <dgm:bulletEnabled val="1"/>
        </dgm:presLayoutVars>
      </dgm:prSet>
      <dgm:spPr/>
    </dgm:pt>
    <dgm:pt modelId="{13AB2DE6-5341-46DF-B351-084DDA68E6B4}" type="pres">
      <dgm:prSet presAssocID="{4268EE81-F679-47A8-A66E-85F89D60DFE7}" presName="sibTrans" presStyleLbl="bgSibTrans2D1" presStyleIdx="6" presStyleCnt="11"/>
      <dgm:spPr/>
    </dgm:pt>
    <dgm:pt modelId="{04EABB9A-674E-4AF5-B944-F96CB47F5191}" type="pres">
      <dgm:prSet presAssocID="{DEA1A057-B9EE-46C5-A296-D81A41DA5D6D}" presName="compNode" presStyleCnt="0"/>
      <dgm:spPr/>
    </dgm:pt>
    <dgm:pt modelId="{BE6E8FE5-E0AA-4150-8E39-FF9C71DB461A}" type="pres">
      <dgm:prSet presAssocID="{DEA1A057-B9EE-46C5-A296-D81A41DA5D6D}" presName="dummyConnPt" presStyleCnt="0"/>
      <dgm:spPr/>
    </dgm:pt>
    <dgm:pt modelId="{7505C9BD-1357-4B8F-97BC-8E818200AA13}" type="pres">
      <dgm:prSet presAssocID="{DEA1A057-B9EE-46C5-A296-D81A41DA5D6D}" presName="node" presStyleLbl="node1" presStyleIdx="7" presStyleCnt="12">
        <dgm:presLayoutVars>
          <dgm:bulletEnabled val="1"/>
        </dgm:presLayoutVars>
      </dgm:prSet>
      <dgm:spPr/>
    </dgm:pt>
    <dgm:pt modelId="{D89202B8-477A-4BD8-838B-AC466D4D5F08}" type="pres">
      <dgm:prSet presAssocID="{4A0AA887-F38E-4A80-8955-1026A2515699}" presName="sibTrans" presStyleLbl="bgSibTrans2D1" presStyleIdx="7" presStyleCnt="11"/>
      <dgm:spPr/>
    </dgm:pt>
    <dgm:pt modelId="{444A753C-6C49-4E4E-88AC-5730AE9D54B9}" type="pres">
      <dgm:prSet presAssocID="{9D0C99EB-3F7A-46A1-9AF0-4E1CC0CC21CA}" presName="compNode" presStyleCnt="0"/>
      <dgm:spPr/>
    </dgm:pt>
    <dgm:pt modelId="{51E02023-206C-4D3B-B52A-B9379721B589}" type="pres">
      <dgm:prSet presAssocID="{9D0C99EB-3F7A-46A1-9AF0-4E1CC0CC21CA}" presName="dummyConnPt" presStyleCnt="0"/>
      <dgm:spPr/>
    </dgm:pt>
    <dgm:pt modelId="{B18CE8D2-8BB5-468A-984A-5A5268FBCEA7}" type="pres">
      <dgm:prSet presAssocID="{9D0C99EB-3F7A-46A1-9AF0-4E1CC0CC21CA}" presName="node" presStyleLbl="node1" presStyleIdx="8" presStyleCnt="12">
        <dgm:presLayoutVars>
          <dgm:bulletEnabled val="1"/>
        </dgm:presLayoutVars>
      </dgm:prSet>
      <dgm:spPr/>
    </dgm:pt>
    <dgm:pt modelId="{37DAA7AB-56EF-4885-8C2A-5789B534B608}" type="pres">
      <dgm:prSet presAssocID="{DE8ADA7A-702D-4890-A03F-CE2C3527B0C5}" presName="sibTrans" presStyleLbl="bgSibTrans2D1" presStyleIdx="8" presStyleCnt="11"/>
      <dgm:spPr/>
    </dgm:pt>
    <dgm:pt modelId="{32F63611-68C9-4BCD-8B7D-0DBAD0F266EA}" type="pres">
      <dgm:prSet presAssocID="{4F867129-A843-403C-A02E-4A5513C3D796}" presName="compNode" presStyleCnt="0"/>
      <dgm:spPr/>
    </dgm:pt>
    <dgm:pt modelId="{78DC5A7C-0B07-4302-B03C-38B62DF9E647}" type="pres">
      <dgm:prSet presAssocID="{4F867129-A843-403C-A02E-4A5513C3D796}" presName="dummyConnPt" presStyleCnt="0"/>
      <dgm:spPr/>
    </dgm:pt>
    <dgm:pt modelId="{101395EA-6952-4D3E-AA83-BABDD44436DA}" type="pres">
      <dgm:prSet presAssocID="{4F867129-A843-403C-A02E-4A5513C3D796}" presName="node" presStyleLbl="node1" presStyleIdx="9" presStyleCnt="12">
        <dgm:presLayoutVars>
          <dgm:bulletEnabled val="1"/>
        </dgm:presLayoutVars>
      </dgm:prSet>
      <dgm:spPr/>
    </dgm:pt>
    <dgm:pt modelId="{24632335-3E66-47C8-A64D-86CBED699C54}" type="pres">
      <dgm:prSet presAssocID="{8BF2B587-6CF8-49B3-BD67-EB4312B54F29}" presName="sibTrans" presStyleLbl="bgSibTrans2D1" presStyleIdx="9" presStyleCnt="11"/>
      <dgm:spPr/>
    </dgm:pt>
    <dgm:pt modelId="{416D581C-A2DC-4CE3-970F-3BFBB39C9746}" type="pres">
      <dgm:prSet presAssocID="{3CA369FF-47BB-4755-80C5-6B741B9A10FA}" presName="compNode" presStyleCnt="0"/>
      <dgm:spPr/>
    </dgm:pt>
    <dgm:pt modelId="{70005EA3-DF3E-4045-A7C7-86701AEFE21C}" type="pres">
      <dgm:prSet presAssocID="{3CA369FF-47BB-4755-80C5-6B741B9A10FA}" presName="dummyConnPt" presStyleCnt="0"/>
      <dgm:spPr/>
    </dgm:pt>
    <dgm:pt modelId="{C2AA72C0-E522-44F6-8921-0AECB07F8F52}" type="pres">
      <dgm:prSet presAssocID="{3CA369FF-47BB-4755-80C5-6B741B9A10FA}" presName="node" presStyleLbl="node1" presStyleIdx="10" presStyleCnt="12">
        <dgm:presLayoutVars>
          <dgm:bulletEnabled val="1"/>
        </dgm:presLayoutVars>
      </dgm:prSet>
      <dgm:spPr/>
    </dgm:pt>
    <dgm:pt modelId="{C90074BC-C175-40B7-9B4B-7EFC0E669561}" type="pres">
      <dgm:prSet presAssocID="{6E38DCCC-C08A-44C5-B731-027B3B2A37B7}" presName="sibTrans" presStyleLbl="bgSibTrans2D1" presStyleIdx="10" presStyleCnt="11"/>
      <dgm:spPr/>
    </dgm:pt>
    <dgm:pt modelId="{AD38BBAF-3625-4C75-BC76-7F3370E9AD4F}" type="pres">
      <dgm:prSet presAssocID="{07D97C53-E6F7-4894-9576-F53A28F083C5}" presName="compNode" presStyleCnt="0"/>
      <dgm:spPr/>
    </dgm:pt>
    <dgm:pt modelId="{F033E706-DD7D-49A0-A845-57CC184D466A}" type="pres">
      <dgm:prSet presAssocID="{07D97C53-E6F7-4894-9576-F53A28F083C5}" presName="dummyConnPt" presStyleCnt="0"/>
      <dgm:spPr/>
    </dgm:pt>
    <dgm:pt modelId="{D0D5DA7D-6C23-4352-933C-5964A9FC6FAB}" type="pres">
      <dgm:prSet presAssocID="{07D97C53-E6F7-4894-9576-F53A28F083C5}" presName="node" presStyleLbl="node1" presStyleIdx="11" presStyleCnt="12">
        <dgm:presLayoutVars>
          <dgm:bulletEnabled val="1"/>
        </dgm:presLayoutVars>
      </dgm:prSet>
      <dgm:spPr/>
    </dgm:pt>
  </dgm:ptLst>
  <dgm:cxnLst>
    <dgm:cxn modelId="{B925D001-91DB-4283-B30D-A119C5262D93}" type="presOf" srcId="{8BF2B587-6CF8-49B3-BD67-EB4312B54F29}" destId="{24632335-3E66-47C8-A64D-86CBED699C54}" srcOrd="0" destOrd="0" presId="urn:microsoft.com/office/officeart/2005/8/layout/bProcess4"/>
    <dgm:cxn modelId="{8071A506-37E7-4866-8B2B-53BB24CB3FF1}" srcId="{09B4DF69-49CC-4607-9818-382DE6AC5BD2}" destId="{5A5BE002-952F-400D-80A3-6D6543490E20}" srcOrd="0" destOrd="0" parTransId="{ACE7FD7E-609A-4C41-AEE7-AB3171BB439F}" sibTransId="{6F4719E4-4603-4D7B-83C8-D49C0F8003FA}"/>
    <dgm:cxn modelId="{43F5AC11-1AA6-4F3B-94AA-8C8EC227C713}" type="presOf" srcId="{9D0C99EB-3F7A-46A1-9AF0-4E1CC0CC21CA}" destId="{B18CE8D2-8BB5-468A-984A-5A5268FBCEA7}" srcOrd="0" destOrd="0" presId="urn:microsoft.com/office/officeart/2005/8/layout/bProcess4"/>
    <dgm:cxn modelId="{6B0E6813-3DF4-49DA-A51B-0B8495E347A3}" type="presOf" srcId="{21777903-257A-41B1-ADFF-7F27F8AF2077}" destId="{28F3DF24-8045-4081-809C-52B8342B4AAF}" srcOrd="0" destOrd="0" presId="urn:microsoft.com/office/officeart/2005/8/layout/bProcess4"/>
    <dgm:cxn modelId="{6B40794C-96B4-4AF2-A30A-853C04652AEF}" type="presOf" srcId="{07D97C53-E6F7-4894-9576-F53A28F083C5}" destId="{D0D5DA7D-6C23-4352-933C-5964A9FC6FAB}" srcOrd="0" destOrd="0" presId="urn:microsoft.com/office/officeart/2005/8/layout/bProcess4"/>
    <dgm:cxn modelId="{E4FD674D-3FFD-4162-8FFA-38B5DF97DE0C}" type="presOf" srcId="{692AAC8A-D554-4CD9-920E-9F1628024141}" destId="{92B35428-73AA-4755-AD0D-1C469E4BA29E}" srcOrd="0" destOrd="0" presId="urn:microsoft.com/office/officeart/2005/8/layout/bProcess4"/>
    <dgm:cxn modelId="{1C1E7E6D-0DB9-4226-8CF5-7D68E5E7AF6B}" type="presOf" srcId="{09B4DF69-49CC-4607-9818-382DE6AC5BD2}" destId="{5B26EA26-DD1E-4C65-8ADB-4FFF0F888F43}" srcOrd="0" destOrd="0" presId="urn:microsoft.com/office/officeart/2005/8/layout/bProcess4"/>
    <dgm:cxn modelId="{2C27A44D-1329-4B2D-BADC-68ED7E676F46}" srcId="{09B4DF69-49CC-4607-9818-382DE6AC5BD2}" destId="{07D97C53-E6F7-4894-9576-F53A28F083C5}" srcOrd="11" destOrd="0" parTransId="{9E9446E5-0074-44F9-A7BA-6E77494387B1}" sibTransId="{C07BF052-77DA-42BB-B0EF-82CEB80EBFE3}"/>
    <dgm:cxn modelId="{69EBA755-2C9E-4B32-9626-0B7C0B026AFE}" type="presOf" srcId="{4F867129-A843-403C-A02E-4A5513C3D796}" destId="{101395EA-6952-4D3E-AA83-BABDD44436DA}" srcOrd="0" destOrd="0" presId="urn:microsoft.com/office/officeart/2005/8/layout/bProcess4"/>
    <dgm:cxn modelId="{F23A9776-2087-4D43-ABFE-E1887A468B52}" srcId="{09B4DF69-49CC-4607-9818-382DE6AC5BD2}" destId="{4F867129-A843-403C-A02E-4A5513C3D796}" srcOrd="9" destOrd="0" parTransId="{1AE30A99-5688-4FBB-8AD3-8F79C0B64EC6}" sibTransId="{8BF2B587-6CF8-49B3-BD67-EB4312B54F29}"/>
    <dgm:cxn modelId="{132FA476-8703-448A-BCEF-F231125CC37E}" type="presOf" srcId="{5580784C-E5CA-4502-BA9A-7E2DEDB33BB4}" destId="{CAFD9FE4-B25C-41B0-982D-CFA94D8DA633}" srcOrd="0" destOrd="0" presId="urn:microsoft.com/office/officeart/2005/8/layout/bProcess4"/>
    <dgm:cxn modelId="{A6CFE276-2A7B-4572-901B-FBCE76F685FD}" srcId="{09B4DF69-49CC-4607-9818-382DE6AC5BD2}" destId="{3CA369FF-47BB-4755-80C5-6B741B9A10FA}" srcOrd="10" destOrd="0" parTransId="{D4E8920F-94D1-4E9C-A70F-CD28D7E05CF1}" sibTransId="{6E38DCCC-C08A-44C5-B731-027B3B2A37B7}"/>
    <dgm:cxn modelId="{27232F59-6248-4AC8-8B66-8B5DBF6FA9FD}" type="presOf" srcId="{C3A9F123-501A-4151-B7B2-56610FC174DC}" destId="{F9FF55D1-A417-4660-A08A-7CC7E331DCF4}" srcOrd="0" destOrd="0" presId="urn:microsoft.com/office/officeart/2005/8/layout/bProcess4"/>
    <dgm:cxn modelId="{9C586D7F-5517-41BA-B1C8-3BE3E0A25DCD}" type="presOf" srcId="{DEA1A057-B9EE-46C5-A296-D81A41DA5D6D}" destId="{7505C9BD-1357-4B8F-97BC-8E818200AA13}" srcOrd="0" destOrd="0" presId="urn:microsoft.com/office/officeart/2005/8/layout/bProcess4"/>
    <dgm:cxn modelId="{23E33C82-3479-4113-9732-A7E2048B7B4C}" srcId="{09B4DF69-49CC-4607-9818-382DE6AC5BD2}" destId="{A042971A-2E9C-4C63-A883-AAE9FE4E53CB}" srcOrd="6" destOrd="0" parTransId="{E2DD27C3-266D-46B2-B37A-09FFEFAB8DFF}" sibTransId="{4268EE81-F679-47A8-A66E-85F89D60DFE7}"/>
    <dgm:cxn modelId="{6FE0DB87-36E7-4E1B-BF8D-214BC1DD6826}" srcId="{09B4DF69-49CC-4607-9818-382DE6AC5BD2}" destId="{512D52A7-4DD2-41BA-AFFD-E033D8DAF06F}" srcOrd="2" destOrd="0" parTransId="{C5529B0E-6304-4839-AB54-BAEF91E3D7CE}" sibTransId="{C3A9F123-501A-4151-B7B2-56610FC174DC}"/>
    <dgm:cxn modelId="{7DFF698A-AE37-4318-8176-E44163154F2E}" srcId="{09B4DF69-49CC-4607-9818-382DE6AC5BD2}" destId="{5580784C-E5CA-4502-BA9A-7E2DEDB33BB4}" srcOrd="3" destOrd="0" parTransId="{CC706E6B-B577-4076-8EDC-25AF57C6D6AB}" sibTransId="{4BF4C6B1-C74F-43DA-8EAD-F2428E27E64C}"/>
    <dgm:cxn modelId="{FA70F28E-5A46-42A7-99AA-7592BB7F28FD}" type="presOf" srcId="{A042971A-2E9C-4C63-A883-AAE9FE4E53CB}" destId="{A004636C-DA62-4DD4-8071-A1485BF1F069}" srcOrd="0" destOrd="0" presId="urn:microsoft.com/office/officeart/2005/8/layout/bProcess4"/>
    <dgm:cxn modelId="{17BC9994-3FCD-4754-8A75-673315FC35F7}" type="presOf" srcId="{3CA369FF-47BB-4755-80C5-6B741B9A10FA}" destId="{C2AA72C0-E522-44F6-8921-0AECB07F8F52}" srcOrd="0" destOrd="0" presId="urn:microsoft.com/office/officeart/2005/8/layout/bProcess4"/>
    <dgm:cxn modelId="{96A93A99-9F26-4679-A231-88AB93D8F9F2}" type="presOf" srcId="{88A26CEB-D146-4E9A-9C85-A2FA0EE52475}" destId="{E955F7B9-BEC5-4DAB-81F5-1CB0C7D1CED5}" srcOrd="0" destOrd="0" presId="urn:microsoft.com/office/officeart/2005/8/layout/bProcess4"/>
    <dgm:cxn modelId="{1EF03BA7-CD26-4FDD-9D07-78FF97A1A371}" type="presOf" srcId="{512D52A7-4DD2-41BA-AFFD-E033D8DAF06F}" destId="{3CB585CC-D311-496A-8677-25AB4CDA0279}" srcOrd="0" destOrd="0" presId="urn:microsoft.com/office/officeart/2005/8/layout/bProcess4"/>
    <dgm:cxn modelId="{84E2AAA8-9D10-4B8A-8097-018A29E35D09}" type="presOf" srcId="{DE8ADA7A-702D-4890-A03F-CE2C3527B0C5}" destId="{37DAA7AB-56EF-4885-8C2A-5789B534B608}" srcOrd="0" destOrd="0" presId="urn:microsoft.com/office/officeart/2005/8/layout/bProcess4"/>
    <dgm:cxn modelId="{E57F52BE-84A7-4D61-A646-1BDC5F3C5FCF}" type="presOf" srcId="{031DB148-10F4-449B-A704-014B04818F4F}" destId="{EBE08552-3366-4E62-9B48-0FB577D44743}" srcOrd="0" destOrd="0" presId="urn:microsoft.com/office/officeart/2005/8/layout/bProcess4"/>
    <dgm:cxn modelId="{0E72AEC0-B7F9-42F5-8404-42E44ECBF7F2}" srcId="{09B4DF69-49CC-4607-9818-382DE6AC5BD2}" destId="{14558D57-EE4E-42C8-9FF7-DBBC37DD2E97}" srcOrd="1" destOrd="0" parTransId="{605AEE33-895A-4041-BCB0-26C54BAA7CCB}" sibTransId="{031DB148-10F4-449B-A704-014B04818F4F}"/>
    <dgm:cxn modelId="{2C2223C1-3F76-493E-B060-547578725ABF}" srcId="{09B4DF69-49CC-4607-9818-382DE6AC5BD2}" destId="{21777903-257A-41B1-ADFF-7F27F8AF2077}" srcOrd="5" destOrd="0" parTransId="{6E7F8E6A-E3C2-4F5C-BB81-9A941331D934}" sibTransId="{88A26CEB-D146-4E9A-9C85-A2FA0EE52475}"/>
    <dgm:cxn modelId="{B00A31C2-DC80-41AC-B271-3F3AEB5FA6B9}" type="presOf" srcId="{4268EE81-F679-47A8-A66E-85F89D60DFE7}" destId="{13AB2DE6-5341-46DF-B351-084DDA68E6B4}" srcOrd="0" destOrd="0" presId="urn:microsoft.com/office/officeart/2005/8/layout/bProcess4"/>
    <dgm:cxn modelId="{3CD612CF-90BC-4059-A456-2BE542A82577}" type="presOf" srcId="{6E38DCCC-C08A-44C5-B731-027B3B2A37B7}" destId="{C90074BC-C175-40B7-9B4B-7EFC0E669561}" srcOrd="0" destOrd="0" presId="urn:microsoft.com/office/officeart/2005/8/layout/bProcess4"/>
    <dgm:cxn modelId="{B8A977CF-36C2-4901-8503-C4FFE4D8F8CB}" srcId="{09B4DF69-49CC-4607-9818-382DE6AC5BD2}" destId="{692AAC8A-D554-4CD9-920E-9F1628024141}" srcOrd="4" destOrd="0" parTransId="{964F741F-2A69-4068-8E8E-22331C499BD5}" sibTransId="{CB181EC1-1261-4715-841E-534A5D4E66AC}"/>
    <dgm:cxn modelId="{9740E3D7-FADC-4C25-8514-6484DDB18630}" type="presOf" srcId="{14558D57-EE4E-42C8-9FF7-DBBC37DD2E97}" destId="{FEAFFDAD-B1D6-4B5E-95D7-ACEC028E6F75}" srcOrd="0" destOrd="0" presId="urn:microsoft.com/office/officeart/2005/8/layout/bProcess4"/>
    <dgm:cxn modelId="{CD0BE4DD-13E0-4409-B689-2B1FE8594A68}" type="presOf" srcId="{4A0AA887-F38E-4A80-8955-1026A2515699}" destId="{D89202B8-477A-4BD8-838B-AC466D4D5F08}" srcOrd="0" destOrd="0" presId="urn:microsoft.com/office/officeart/2005/8/layout/bProcess4"/>
    <dgm:cxn modelId="{DE3032E4-5056-44E7-BDCE-367977454597}" type="presOf" srcId="{CB181EC1-1261-4715-841E-534A5D4E66AC}" destId="{6F7951FA-F943-4096-BF97-55876275364D}" srcOrd="0" destOrd="0" presId="urn:microsoft.com/office/officeart/2005/8/layout/bProcess4"/>
    <dgm:cxn modelId="{8A7215EF-8A03-4007-8477-CB9D51CA95D4}" type="presOf" srcId="{4BF4C6B1-C74F-43DA-8EAD-F2428E27E64C}" destId="{4EB972FE-ED71-44B9-92BA-F01868808021}" srcOrd="0" destOrd="0" presId="urn:microsoft.com/office/officeart/2005/8/layout/bProcess4"/>
    <dgm:cxn modelId="{65ABBBEF-B9F0-457E-B255-84F5398BDA75}" type="presOf" srcId="{6F4719E4-4603-4D7B-83C8-D49C0F8003FA}" destId="{112AB6D5-7AFA-4F00-84A4-A3D4C823E2B9}" srcOrd="0" destOrd="0" presId="urn:microsoft.com/office/officeart/2005/8/layout/bProcess4"/>
    <dgm:cxn modelId="{0EBD9FFA-C4A6-423B-BC57-E13C829668C4}" srcId="{09B4DF69-49CC-4607-9818-382DE6AC5BD2}" destId="{9D0C99EB-3F7A-46A1-9AF0-4E1CC0CC21CA}" srcOrd="8" destOrd="0" parTransId="{33FDB1C8-2538-4AFA-A539-CF2FDC46C75C}" sibTransId="{DE8ADA7A-702D-4890-A03F-CE2C3527B0C5}"/>
    <dgm:cxn modelId="{37A765FD-93E7-41AD-B789-79959309A260}" srcId="{09B4DF69-49CC-4607-9818-382DE6AC5BD2}" destId="{DEA1A057-B9EE-46C5-A296-D81A41DA5D6D}" srcOrd="7" destOrd="0" parTransId="{74071B44-56D6-4C9B-98D5-AB56711E2C20}" sibTransId="{4A0AA887-F38E-4A80-8955-1026A2515699}"/>
    <dgm:cxn modelId="{E55BF5FD-D8BB-471C-AC3E-4FAC6AAFA1B8}" type="presOf" srcId="{5A5BE002-952F-400D-80A3-6D6543490E20}" destId="{3A59A455-B2D8-4427-AC39-46EDE86C897F}" srcOrd="0" destOrd="0" presId="urn:microsoft.com/office/officeart/2005/8/layout/bProcess4"/>
    <dgm:cxn modelId="{CC52A563-2B14-4A49-8C3E-5AB51A4E850E}" type="presParOf" srcId="{5B26EA26-DD1E-4C65-8ADB-4FFF0F888F43}" destId="{B040BFAF-2D62-465B-BB6C-8681B57E891D}" srcOrd="0" destOrd="0" presId="urn:microsoft.com/office/officeart/2005/8/layout/bProcess4"/>
    <dgm:cxn modelId="{A58B4CBA-96FF-4630-BB62-B5AF9C6198CD}" type="presParOf" srcId="{B040BFAF-2D62-465B-BB6C-8681B57E891D}" destId="{102CF172-5BE5-4835-B5A9-00557B6846D6}" srcOrd="0" destOrd="0" presId="urn:microsoft.com/office/officeart/2005/8/layout/bProcess4"/>
    <dgm:cxn modelId="{D7101791-B003-41DA-A395-D33ABDBA6E18}" type="presParOf" srcId="{B040BFAF-2D62-465B-BB6C-8681B57E891D}" destId="{3A59A455-B2D8-4427-AC39-46EDE86C897F}" srcOrd="1" destOrd="0" presId="urn:microsoft.com/office/officeart/2005/8/layout/bProcess4"/>
    <dgm:cxn modelId="{2B8BBC17-5053-46EF-9C42-620B888303AE}" type="presParOf" srcId="{5B26EA26-DD1E-4C65-8ADB-4FFF0F888F43}" destId="{112AB6D5-7AFA-4F00-84A4-A3D4C823E2B9}" srcOrd="1" destOrd="0" presId="urn:microsoft.com/office/officeart/2005/8/layout/bProcess4"/>
    <dgm:cxn modelId="{0335238D-D0C5-4B3C-90E6-7535FE2E7B18}" type="presParOf" srcId="{5B26EA26-DD1E-4C65-8ADB-4FFF0F888F43}" destId="{629F6FB9-C416-40F3-9A97-0176B5850377}" srcOrd="2" destOrd="0" presId="urn:microsoft.com/office/officeart/2005/8/layout/bProcess4"/>
    <dgm:cxn modelId="{6123FECB-5809-4EE6-9283-B7BEB67A0DB6}" type="presParOf" srcId="{629F6FB9-C416-40F3-9A97-0176B5850377}" destId="{A78F404F-7361-4A0C-AB21-23E132B682BF}" srcOrd="0" destOrd="0" presId="urn:microsoft.com/office/officeart/2005/8/layout/bProcess4"/>
    <dgm:cxn modelId="{B3F8838E-4018-4402-8691-F5D81F3F9480}" type="presParOf" srcId="{629F6FB9-C416-40F3-9A97-0176B5850377}" destId="{FEAFFDAD-B1D6-4B5E-95D7-ACEC028E6F75}" srcOrd="1" destOrd="0" presId="urn:microsoft.com/office/officeart/2005/8/layout/bProcess4"/>
    <dgm:cxn modelId="{F55C54F0-835A-4E7E-9422-8A86C416D0B5}" type="presParOf" srcId="{5B26EA26-DD1E-4C65-8ADB-4FFF0F888F43}" destId="{EBE08552-3366-4E62-9B48-0FB577D44743}" srcOrd="3" destOrd="0" presId="urn:microsoft.com/office/officeart/2005/8/layout/bProcess4"/>
    <dgm:cxn modelId="{F387C339-7844-4BA9-8120-502CC1127FFA}" type="presParOf" srcId="{5B26EA26-DD1E-4C65-8ADB-4FFF0F888F43}" destId="{05102D2B-4201-4873-BE8C-2D6BF5C0EF49}" srcOrd="4" destOrd="0" presId="urn:microsoft.com/office/officeart/2005/8/layout/bProcess4"/>
    <dgm:cxn modelId="{F1EE0FC2-B800-4BA9-9EFE-DE2A2A9A8A2A}" type="presParOf" srcId="{05102D2B-4201-4873-BE8C-2D6BF5C0EF49}" destId="{495E7B93-C75F-4527-BF16-826161F13927}" srcOrd="0" destOrd="0" presId="urn:microsoft.com/office/officeart/2005/8/layout/bProcess4"/>
    <dgm:cxn modelId="{F21D221B-8747-4D98-A2B1-0A19724B988A}" type="presParOf" srcId="{05102D2B-4201-4873-BE8C-2D6BF5C0EF49}" destId="{3CB585CC-D311-496A-8677-25AB4CDA0279}" srcOrd="1" destOrd="0" presId="urn:microsoft.com/office/officeart/2005/8/layout/bProcess4"/>
    <dgm:cxn modelId="{D9119512-6365-43B9-9B3C-2B54F11F2E2C}" type="presParOf" srcId="{5B26EA26-DD1E-4C65-8ADB-4FFF0F888F43}" destId="{F9FF55D1-A417-4660-A08A-7CC7E331DCF4}" srcOrd="5" destOrd="0" presId="urn:microsoft.com/office/officeart/2005/8/layout/bProcess4"/>
    <dgm:cxn modelId="{B8628B2D-15CF-4728-A7FD-8AF07EF2F174}" type="presParOf" srcId="{5B26EA26-DD1E-4C65-8ADB-4FFF0F888F43}" destId="{48C324FA-6FE9-4F81-A762-37F5140376ED}" srcOrd="6" destOrd="0" presId="urn:microsoft.com/office/officeart/2005/8/layout/bProcess4"/>
    <dgm:cxn modelId="{6E9FD971-7698-44D9-B034-6FB8BC5E1A69}" type="presParOf" srcId="{48C324FA-6FE9-4F81-A762-37F5140376ED}" destId="{E153B434-A250-444D-A9DF-D191A7F093B3}" srcOrd="0" destOrd="0" presId="urn:microsoft.com/office/officeart/2005/8/layout/bProcess4"/>
    <dgm:cxn modelId="{C771D3B1-CD96-41F4-9B95-ADCB148E7BC1}" type="presParOf" srcId="{48C324FA-6FE9-4F81-A762-37F5140376ED}" destId="{CAFD9FE4-B25C-41B0-982D-CFA94D8DA633}" srcOrd="1" destOrd="0" presId="urn:microsoft.com/office/officeart/2005/8/layout/bProcess4"/>
    <dgm:cxn modelId="{AC4D42C9-A4E5-44BA-A0A6-F00AF090BABD}" type="presParOf" srcId="{5B26EA26-DD1E-4C65-8ADB-4FFF0F888F43}" destId="{4EB972FE-ED71-44B9-92BA-F01868808021}" srcOrd="7" destOrd="0" presId="urn:microsoft.com/office/officeart/2005/8/layout/bProcess4"/>
    <dgm:cxn modelId="{74F6080F-6B0A-4B84-B838-A73E6FA691B0}" type="presParOf" srcId="{5B26EA26-DD1E-4C65-8ADB-4FFF0F888F43}" destId="{9700F7A1-B7F3-45CE-8A80-6B2CA0ED648D}" srcOrd="8" destOrd="0" presId="urn:microsoft.com/office/officeart/2005/8/layout/bProcess4"/>
    <dgm:cxn modelId="{98A33F2E-70F0-4F02-8B02-E13EFAE0A76E}" type="presParOf" srcId="{9700F7A1-B7F3-45CE-8A80-6B2CA0ED648D}" destId="{12FCAEE7-7553-4778-BE11-AE53DA45AB3D}" srcOrd="0" destOrd="0" presId="urn:microsoft.com/office/officeart/2005/8/layout/bProcess4"/>
    <dgm:cxn modelId="{B322D569-DEAC-4EE2-84CF-F570408B060A}" type="presParOf" srcId="{9700F7A1-B7F3-45CE-8A80-6B2CA0ED648D}" destId="{92B35428-73AA-4755-AD0D-1C469E4BA29E}" srcOrd="1" destOrd="0" presId="urn:microsoft.com/office/officeart/2005/8/layout/bProcess4"/>
    <dgm:cxn modelId="{D4D88242-A5B0-45FF-B6E6-6B80BC4DA263}" type="presParOf" srcId="{5B26EA26-DD1E-4C65-8ADB-4FFF0F888F43}" destId="{6F7951FA-F943-4096-BF97-55876275364D}" srcOrd="9" destOrd="0" presId="urn:microsoft.com/office/officeart/2005/8/layout/bProcess4"/>
    <dgm:cxn modelId="{2F6CAB37-F48D-451F-B993-EA36F60C3AAB}" type="presParOf" srcId="{5B26EA26-DD1E-4C65-8ADB-4FFF0F888F43}" destId="{3C25538E-897A-49B2-BD06-13E436117E9C}" srcOrd="10" destOrd="0" presId="urn:microsoft.com/office/officeart/2005/8/layout/bProcess4"/>
    <dgm:cxn modelId="{617BBE18-19D8-43EE-A489-F98E6E0ABC46}" type="presParOf" srcId="{3C25538E-897A-49B2-BD06-13E436117E9C}" destId="{075DC292-7440-4191-96E1-D77BB493458F}" srcOrd="0" destOrd="0" presId="urn:microsoft.com/office/officeart/2005/8/layout/bProcess4"/>
    <dgm:cxn modelId="{097E0282-73E6-4E9C-B698-2BE580D5F807}" type="presParOf" srcId="{3C25538E-897A-49B2-BD06-13E436117E9C}" destId="{28F3DF24-8045-4081-809C-52B8342B4AAF}" srcOrd="1" destOrd="0" presId="urn:microsoft.com/office/officeart/2005/8/layout/bProcess4"/>
    <dgm:cxn modelId="{0108A14C-9EDD-44CC-9D50-F4202C037502}" type="presParOf" srcId="{5B26EA26-DD1E-4C65-8ADB-4FFF0F888F43}" destId="{E955F7B9-BEC5-4DAB-81F5-1CB0C7D1CED5}" srcOrd="11" destOrd="0" presId="urn:microsoft.com/office/officeart/2005/8/layout/bProcess4"/>
    <dgm:cxn modelId="{7C848086-79C3-4B50-8A32-512E7ADD6918}" type="presParOf" srcId="{5B26EA26-DD1E-4C65-8ADB-4FFF0F888F43}" destId="{6C235691-8B64-4E3A-97F1-E495B4D344C6}" srcOrd="12" destOrd="0" presId="urn:microsoft.com/office/officeart/2005/8/layout/bProcess4"/>
    <dgm:cxn modelId="{C43B29C4-FCE3-4200-A13F-09E851AFFCF4}" type="presParOf" srcId="{6C235691-8B64-4E3A-97F1-E495B4D344C6}" destId="{39EDFDB7-4BD8-486C-9EB0-A67183AF0511}" srcOrd="0" destOrd="0" presId="urn:microsoft.com/office/officeart/2005/8/layout/bProcess4"/>
    <dgm:cxn modelId="{68D9C4CA-3FB1-46D1-81A5-4B80BDFD9530}" type="presParOf" srcId="{6C235691-8B64-4E3A-97F1-E495B4D344C6}" destId="{A004636C-DA62-4DD4-8071-A1485BF1F069}" srcOrd="1" destOrd="0" presId="urn:microsoft.com/office/officeart/2005/8/layout/bProcess4"/>
    <dgm:cxn modelId="{DC36BA2E-73BF-48C0-8EA8-8101C5A1C678}" type="presParOf" srcId="{5B26EA26-DD1E-4C65-8ADB-4FFF0F888F43}" destId="{13AB2DE6-5341-46DF-B351-084DDA68E6B4}" srcOrd="13" destOrd="0" presId="urn:microsoft.com/office/officeart/2005/8/layout/bProcess4"/>
    <dgm:cxn modelId="{02A3B33A-657E-4327-A334-20138575A3B5}" type="presParOf" srcId="{5B26EA26-DD1E-4C65-8ADB-4FFF0F888F43}" destId="{04EABB9A-674E-4AF5-B944-F96CB47F5191}" srcOrd="14" destOrd="0" presId="urn:microsoft.com/office/officeart/2005/8/layout/bProcess4"/>
    <dgm:cxn modelId="{1B5F7C12-4428-4288-8800-5CACB6B65E54}" type="presParOf" srcId="{04EABB9A-674E-4AF5-B944-F96CB47F5191}" destId="{BE6E8FE5-E0AA-4150-8E39-FF9C71DB461A}" srcOrd="0" destOrd="0" presId="urn:microsoft.com/office/officeart/2005/8/layout/bProcess4"/>
    <dgm:cxn modelId="{C8038B8E-A14D-48DD-9987-F3D45A1BA350}" type="presParOf" srcId="{04EABB9A-674E-4AF5-B944-F96CB47F5191}" destId="{7505C9BD-1357-4B8F-97BC-8E818200AA13}" srcOrd="1" destOrd="0" presId="urn:microsoft.com/office/officeart/2005/8/layout/bProcess4"/>
    <dgm:cxn modelId="{7C508D19-CE2D-4A2D-9FD7-3E79DA82DA7B}" type="presParOf" srcId="{5B26EA26-DD1E-4C65-8ADB-4FFF0F888F43}" destId="{D89202B8-477A-4BD8-838B-AC466D4D5F08}" srcOrd="15" destOrd="0" presId="urn:microsoft.com/office/officeart/2005/8/layout/bProcess4"/>
    <dgm:cxn modelId="{1CBA43BB-74FB-42ED-BB09-7055E5DF27F2}" type="presParOf" srcId="{5B26EA26-DD1E-4C65-8ADB-4FFF0F888F43}" destId="{444A753C-6C49-4E4E-88AC-5730AE9D54B9}" srcOrd="16" destOrd="0" presId="urn:microsoft.com/office/officeart/2005/8/layout/bProcess4"/>
    <dgm:cxn modelId="{1EDF3809-D3FF-4353-86FA-4C6EF29F0B60}" type="presParOf" srcId="{444A753C-6C49-4E4E-88AC-5730AE9D54B9}" destId="{51E02023-206C-4D3B-B52A-B9379721B589}" srcOrd="0" destOrd="0" presId="urn:microsoft.com/office/officeart/2005/8/layout/bProcess4"/>
    <dgm:cxn modelId="{3BE422AD-F796-4C54-9378-E75B3C5EEC81}" type="presParOf" srcId="{444A753C-6C49-4E4E-88AC-5730AE9D54B9}" destId="{B18CE8D2-8BB5-468A-984A-5A5268FBCEA7}" srcOrd="1" destOrd="0" presId="urn:microsoft.com/office/officeart/2005/8/layout/bProcess4"/>
    <dgm:cxn modelId="{1CE26BBE-6476-4F40-A774-37B0C5B01FE7}" type="presParOf" srcId="{5B26EA26-DD1E-4C65-8ADB-4FFF0F888F43}" destId="{37DAA7AB-56EF-4885-8C2A-5789B534B608}" srcOrd="17" destOrd="0" presId="urn:microsoft.com/office/officeart/2005/8/layout/bProcess4"/>
    <dgm:cxn modelId="{D800E463-23C8-4DCE-9CE6-65FB6464878C}" type="presParOf" srcId="{5B26EA26-DD1E-4C65-8ADB-4FFF0F888F43}" destId="{32F63611-68C9-4BCD-8B7D-0DBAD0F266EA}" srcOrd="18" destOrd="0" presId="urn:microsoft.com/office/officeart/2005/8/layout/bProcess4"/>
    <dgm:cxn modelId="{5D30AFB2-975D-4ECF-B626-243D36D32B36}" type="presParOf" srcId="{32F63611-68C9-4BCD-8B7D-0DBAD0F266EA}" destId="{78DC5A7C-0B07-4302-B03C-38B62DF9E647}" srcOrd="0" destOrd="0" presId="urn:microsoft.com/office/officeart/2005/8/layout/bProcess4"/>
    <dgm:cxn modelId="{68CE0320-0BFD-4B4F-9515-2088DAEAB8F9}" type="presParOf" srcId="{32F63611-68C9-4BCD-8B7D-0DBAD0F266EA}" destId="{101395EA-6952-4D3E-AA83-BABDD44436DA}" srcOrd="1" destOrd="0" presId="urn:microsoft.com/office/officeart/2005/8/layout/bProcess4"/>
    <dgm:cxn modelId="{2954B311-7FF4-4466-9DB3-0C04E587F0E9}" type="presParOf" srcId="{5B26EA26-DD1E-4C65-8ADB-4FFF0F888F43}" destId="{24632335-3E66-47C8-A64D-86CBED699C54}" srcOrd="19" destOrd="0" presId="urn:microsoft.com/office/officeart/2005/8/layout/bProcess4"/>
    <dgm:cxn modelId="{2D7478D1-99DA-475D-841B-1EA6067CECE8}" type="presParOf" srcId="{5B26EA26-DD1E-4C65-8ADB-4FFF0F888F43}" destId="{416D581C-A2DC-4CE3-970F-3BFBB39C9746}" srcOrd="20" destOrd="0" presId="urn:microsoft.com/office/officeart/2005/8/layout/bProcess4"/>
    <dgm:cxn modelId="{40B01A15-A3D8-44F9-8EE4-A1A5E85B3070}" type="presParOf" srcId="{416D581C-A2DC-4CE3-970F-3BFBB39C9746}" destId="{70005EA3-DF3E-4045-A7C7-86701AEFE21C}" srcOrd="0" destOrd="0" presId="urn:microsoft.com/office/officeart/2005/8/layout/bProcess4"/>
    <dgm:cxn modelId="{1F8E4747-3285-4349-8F80-FBBD488A9DA7}" type="presParOf" srcId="{416D581C-A2DC-4CE3-970F-3BFBB39C9746}" destId="{C2AA72C0-E522-44F6-8921-0AECB07F8F52}" srcOrd="1" destOrd="0" presId="urn:microsoft.com/office/officeart/2005/8/layout/bProcess4"/>
    <dgm:cxn modelId="{A8C60FD5-E9B4-4484-8D0F-7F089A6AD972}" type="presParOf" srcId="{5B26EA26-DD1E-4C65-8ADB-4FFF0F888F43}" destId="{C90074BC-C175-40B7-9B4B-7EFC0E669561}" srcOrd="21" destOrd="0" presId="urn:microsoft.com/office/officeart/2005/8/layout/bProcess4"/>
    <dgm:cxn modelId="{D6442D01-9D94-42C3-86F7-3451A2EE6E2F}" type="presParOf" srcId="{5B26EA26-DD1E-4C65-8ADB-4FFF0F888F43}" destId="{AD38BBAF-3625-4C75-BC76-7F3370E9AD4F}" srcOrd="22" destOrd="0" presId="urn:microsoft.com/office/officeart/2005/8/layout/bProcess4"/>
    <dgm:cxn modelId="{4F15713D-51CF-4DE6-A733-5ED425B8A53C}" type="presParOf" srcId="{AD38BBAF-3625-4C75-BC76-7F3370E9AD4F}" destId="{F033E706-DD7D-49A0-A845-57CC184D466A}" srcOrd="0" destOrd="0" presId="urn:microsoft.com/office/officeart/2005/8/layout/bProcess4"/>
    <dgm:cxn modelId="{F0F7C96D-19C0-4052-833C-BE786BFC3D70}" type="presParOf" srcId="{AD38BBAF-3625-4C75-BC76-7F3370E9AD4F}" destId="{D0D5DA7D-6C23-4352-933C-5964A9FC6FAB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2AB6D5-7AFA-4F00-84A4-A3D4C823E2B9}">
      <dsp:nvSpPr>
        <dsp:cNvPr id="0" name=""/>
        <dsp:cNvSpPr/>
      </dsp:nvSpPr>
      <dsp:spPr>
        <a:xfrm rot="5400000">
          <a:off x="2946200" y="108637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59A455-B2D8-4427-AC39-46EDE86C897F}">
      <dsp:nvSpPr>
        <dsp:cNvPr id="0" name=""/>
        <dsp:cNvSpPr/>
      </dsp:nvSpPr>
      <dsp:spPr>
        <a:xfrm>
          <a:off x="3338783" y="325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Pa dasgau fyddwch chi'n eu cynllunio ar gyfer eich disgyblion?</a:t>
          </a:r>
        </a:p>
      </dsp:txBody>
      <dsp:txXfrm>
        <a:off x="3378754" y="43221"/>
        <a:ext cx="2194578" cy="1284770"/>
      </dsp:txXfrm>
    </dsp:sp>
    <dsp:sp modelId="{EBE08552-3366-4E62-9B48-0FB577D44743}">
      <dsp:nvSpPr>
        <dsp:cNvPr id="0" name=""/>
        <dsp:cNvSpPr/>
      </dsp:nvSpPr>
      <dsp:spPr>
        <a:xfrm rot="5400000">
          <a:off x="2946200" y="279226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FFDAD-B1D6-4B5E-95D7-ACEC028E6F75}">
      <dsp:nvSpPr>
        <dsp:cNvPr id="0" name=""/>
        <dsp:cNvSpPr/>
      </dsp:nvSpPr>
      <dsp:spPr>
        <a:xfrm>
          <a:off x="3338783" y="170914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Pa mor hir fydd y tasgau'n eu cymryd?</a:t>
          </a:r>
        </a:p>
      </dsp:txBody>
      <dsp:txXfrm>
        <a:off x="3378754" y="1749111"/>
        <a:ext cx="2194578" cy="1284770"/>
      </dsp:txXfrm>
    </dsp:sp>
    <dsp:sp modelId="{F9FF55D1-A417-4660-A08A-7CC7E331DCF4}">
      <dsp:nvSpPr>
        <dsp:cNvPr id="0" name=""/>
        <dsp:cNvSpPr/>
      </dsp:nvSpPr>
      <dsp:spPr>
        <a:xfrm rot="5400000">
          <a:off x="2946200" y="449815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585CC-D311-496A-8677-25AB4CDA0279}">
      <dsp:nvSpPr>
        <dsp:cNvPr id="0" name=""/>
        <dsp:cNvSpPr/>
      </dsp:nvSpPr>
      <dsp:spPr>
        <a:xfrm>
          <a:off x="3338783" y="341503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fyddwch chi'n trefnu'r grwpiau?</a:t>
          </a:r>
        </a:p>
      </dsp:txBody>
      <dsp:txXfrm>
        <a:off x="3378754" y="3455001"/>
        <a:ext cx="2194578" cy="1284770"/>
      </dsp:txXfrm>
    </dsp:sp>
    <dsp:sp modelId="{4EB972FE-ED71-44B9-92BA-F01868808021}">
      <dsp:nvSpPr>
        <dsp:cNvPr id="0" name=""/>
        <dsp:cNvSpPr/>
      </dsp:nvSpPr>
      <dsp:spPr>
        <a:xfrm>
          <a:off x="3799145" y="5351101"/>
          <a:ext cx="3019653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D9FE4-B25C-41B0-982D-CFA94D8DA633}">
      <dsp:nvSpPr>
        <dsp:cNvPr id="0" name=""/>
        <dsp:cNvSpPr/>
      </dsp:nvSpPr>
      <dsp:spPr>
        <a:xfrm>
          <a:off x="3338783" y="512092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Oes angen unrhyw adnoddau arnoch?</a:t>
          </a:r>
        </a:p>
      </dsp:txBody>
      <dsp:txXfrm>
        <a:off x="3378754" y="5160891"/>
        <a:ext cx="2194578" cy="1284770"/>
      </dsp:txXfrm>
    </dsp:sp>
    <dsp:sp modelId="{6F7951FA-F943-4096-BF97-55876275364D}">
      <dsp:nvSpPr>
        <dsp:cNvPr id="0" name=""/>
        <dsp:cNvSpPr/>
      </dsp:nvSpPr>
      <dsp:spPr>
        <a:xfrm rot="16200000">
          <a:off x="5971312" y="449815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35428-73AA-4755-AD0D-1C469E4BA29E}">
      <dsp:nvSpPr>
        <dsp:cNvPr id="0" name=""/>
        <dsp:cNvSpPr/>
      </dsp:nvSpPr>
      <dsp:spPr>
        <a:xfrm>
          <a:off x="6363895" y="512092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Oes </a:t>
          </a:r>
          <a:r>
            <a:rPr lang="en-US" sz="2000" b="1" kern="1200" dirty="0" err="1"/>
            <a:t>angen</a:t>
          </a:r>
          <a:r>
            <a:rPr lang="en-US" sz="2000" b="1" kern="1200" dirty="0"/>
            <a:t> </a:t>
          </a:r>
          <a:r>
            <a:rPr lang="en-US" sz="2000" b="1" kern="1200" dirty="0" err="1"/>
            <a:t>fersiynau</a:t>
          </a:r>
          <a:r>
            <a:rPr lang="en-US" sz="2000" b="1" kern="1200" dirty="0"/>
            <a:t> </a:t>
          </a:r>
          <a:r>
            <a:rPr lang="en-US" sz="2000" b="1" kern="1200" dirty="0" err="1"/>
            <a:t>gwahaniaethol</a:t>
          </a:r>
          <a:r>
            <a:rPr lang="en-US" sz="2000" b="1" kern="1200" dirty="0"/>
            <a:t> </a:t>
          </a:r>
          <a:r>
            <a:rPr lang="en-US" sz="2000" b="1" kern="1200" dirty="0" err="1"/>
            <a:t>ar</a:t>
          </a:r>
          <a:r>
            <a:rPr lang="en-US" sz="2000" b="1" kern="1200" dirty="0"/>
            <a:t> </a:t>
          </a:r>
          <a:r>
            <a:rPr lang="en-US" sz="2000" b="1" kern="1200" dirty="0" err="1"/>
            <a:t>yr</a:t>
          </a:r>
          <a:r>
            <a:rPr lang="en-US" sz="2000" b="1" kern="1200" dirty="0"/>
            <a:t> </a:t>
          </a:r>
          <a:r>
            <a:rPr lang="en-US" sz="2000" b="1" kern="1200" dirty="0" err="1"/>
            <a:t>adnoddau</a:t>
          </a:r>
          <a:r>
            <a:rPr lang="en-US" sz="2000" b="1" kern="1200" dirty="0"/>
            <a:t>?</a:t>
          </a:r>
        </a:p>
      </dsp:txBody>
      <dsp:txXfrm>
        <a:off x="6403866" y="5160891"/>
        <a:ext cx="2194578" cy="1284770"/>
      </dsp:txXfrm>
    </dsp:sp>
    <dsp:sp modelId="{E955F7B9-BEC5-4DAB-81F5-1CB0C7D1CED5}">
      <dsp:nvSpPr>
        <dsp:cNvPr id="0" name=""/>
        <dsp:cNvSpPr/>
      </dsp:nvSpPr>
      <dsp:spPr>
        <a:xfrm rot="16200000">
          <a:off x="5971312" y="279226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F3DF24-8045-4081-809C-52B8342B4AAF}">
      <dsp:nvSpPr>
        <dsp:cNvPr id="0" name=""/>
        <dsp:cNvSpPr/>
      </dsp:nvSpPr>
      <dsp:spPr>
        <a:xfrm>
          <a:off x="6363895" y="341503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 err="1"/>
            <a:t>Ydych</a:t>
          </a:r>
          <a:r>
            <a:rPr lang="en-US" sz="2000" b="1" kern="1200" dirty="0"/>
            <a:t> chi </a:t>
          </a:r>
          <a:r>
            <a:rPr lang="en-US" sz="2000" b="1" kern="1200" dirty="0" err="1"/>
            <a:t>wedi</a:t>
          </a:r>
          <a:r>
            <a:rPr lang="en-US" sz="2000" b="1" kern="1200" dirty="0"/>
            <a:t> </a:t>
          </a:r>
          <a:r>
            <a:rPr lang="en-US" sz="2000" b="1" kern="1200" dirty="0" err="1"/>
            <a:t>darparu</a:t>
          </a:r>
          <a:r>
            <a:rPr lang="en-US" sz="2000" b="1" kern="1200" dirty="0"/>
            <a:t> </a:t>
          </a:r>
          <a:r>
            <a:rPr lang="en-US" sz="2000" b="1" kern="1200" dirty="0" err="1"/>
            <a:t>opsiwn</a:t>
          </a:r>
          <a:r>
            <a:rPr lang="en-US" sz="2000" b="1" kern="1200" dirty="0"/>
            <a:t> </a:t>
          </a:r>
          <a:r>
            <a:rPr lang="en-US" sz="2000" b="1" kern="1200" dirty="0" err="1"/>
            <a:t>heriol</a:t>
          </a:r>
          <a:r>
            <a:rPr lang="en-US" sz="2000" b="1" kern="1200" dirty="0"/>
            <a:t>?</a:t>
          </a:r>
        </a:p>
      </dsp:txBody>
      <dsp:txXfrm>
        <a:off x="6403866" y="3455001"/>
        <a:ext cx="2194578" cy="1284770"/>
      </dsp:txXfrm>
    </dsp:sp>
    <dsp:sp modelId="{13AB2DE6-5341-46DF-B351-084DDA68E6B4}">
      <dsp:nvSpPr>
        <dsp:cNvPr id="0" name=""/>
        <dsp:cNvSpPr/>
      </dsp:nvSpPr>
      <dsp:spPr>
        <a:xfrm rot="16200000">
          <a:off x="5971312" y="108637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4636C-DA62-4DD4-8071-A1485BF1F069}">
      <dsp:nvSpPr>
        <dsp:cNvPr id="0" name=""/>
        <dsp:cNvSpPr/>
      </dsp:nvSpPr>
      <dsp:spPr>
        <a:xfrm>
          <a:off x="6363895" y="170914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</a:t>
          </a:r>
          <a:r>
            <a:rPr lang="en-US" sz="2000" b="1" kern="1200" dirty="0" err="1"/>
            <a:t>fyddwch</a:t>
          </a:r>
          <a:r>
            <a:rPr lang="en-US" sz="2000" b="1" kern="1200" dirty="0"/>
            <a:t> </a:t>
          </a:r>
          <a:r>
            <a:rPr lang="en-US" sz="2000" b="1" kern="1200" dirty="0" err="1"/>
            <a:t>chi'n</a:t>
          </a:r>
          <a:r>
            <a:rPr lang="en-US" sz="2000" b="1" kern="1200" dirty="0"/>
            <a:t> </a:t>
          </a:r>
          <a:r>
            <a:rPr lang="en-US" sz="2000" b="1" kern="1200" dirty="0" err="1"/>
            <a:t>gwirio</a:t>
          </a:r>
          <a:r>
            <a:rPr lang="en-US" sz="2000" b="1" kern="1200" dirty="0"/>
            <a:t> </a:t>
          </a:r>
          <a:r>
            <a:rPr lang="en-US" sz="2000" b="1" kern="1200" dirty="0" err="1"/>
            <a:t>cynnydd</a:t>
          </a:r>
          <a:r>
            <a:rPr lang="en-US" sz="2000" b="1" kern="1200" dirty="0"/>
            <a:t>?</a:t>
          </a:r>
        </a:p>
      </dsp:txBody>
      <dsp:txXfrm>
        <a:off x="6403866" y="1749111"/>
        <a:ext cx="2194578" cy="1284770"/>
      </dsp:txXfrm>
    </dsp:sp>
    <dsp:sp modelId="{D89202B8-477A-4BD8-838B-AC466D4D5F08}">
      <dsp:nvSpPr>
        <dsp:cNvPr id="0" name=""/>
        <dsp:cNvSpPr/>
      </dsp:nvSpPr>
      <dsp:spPr>
        <a:xfrm>
          <a:off x="6824257" y="233431"/>
          <a:ext cx="3019653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5C9BD-1357-4B8F-97BC-8E818200AA13}">
      <dsp:nvSpPr>
        <dsp:cNvPr id="0" name=""/>
        <dsp:cNvSpPr/>
      </dsp:nvSpPr>
      <dsp:spPr>
        <a:xfrm>
          <a:off x="6363895" y="325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Pa </a:t>
          </a:r>
          <a:r>
            <a:rPr lang="en-US" sz="2000" b="1" kern="1200" dirty="0" err="1"/>
            <a:t>gwestiynau</a:t>
          </a:r>
          <a:r>
            <a:rPr lang="en-US" sz="2000" b="1" kern="1200" dirty="0"/>
            <a:t> </a:t>
          </a:r>
          <a:r>
            <a:rPr lang="en-US" sz="2000" b="1" kern="1200" dirty="0" err="1"/>
            <a:t>fyddwch</a:t>
          </a:r>
          <a:r>
            <a:rPr lang="en-US" sz="2000" b="1" kern="1200" dirty="0"/>
            <a:t> </a:t>
          </a:r>
          <a:r>
            <a:rPr lang="en-US" sz="2000" b="1" kern="1200" dirty="0" err="1"/>
            <a:t>chi'n</a:t>
          </a:r>
          <a:r>
            <a:rPr lang="en-US" sz="2000" b="1" kern="1200" dirty="0"/>
            <a:t> </a:t>
          </a:r>
          <a:r>
            <a:rPr lang="en-US" sz="2000" b="1" kern="1200" dirty="0" err="1"/>
            <a:t>eu</a:t>
          </a:r>
          <a:r>
            <a:rPr lang="en-US" sz="2000" b="1" kern="1200" dirty="0"/>
            <a:t> </a:t>
          </a:r>
          <a:r>
            <a:rPr lang="en-US" sz="2000" b="1" kern="1200" dirty="0" err="1"/>
            <a:t>gofyn</a:t>
          </a:r>
          <a:r>
            <a:rPr lang="en-US" sz="2000" b="1" kern="1200" dirty="0"/>
            <a:t>?</a:t>
          </a:r>
        </a:p>
      </dsp:txBody>
      <dsp:txXfrm>
        <a:off x="6403866" y="43221"/>
        <a:ext cx="2194578" cy="1284770"/>
      </dsp:txXfrm>
    </dsp:sp>
    <dsp:sp modelId="{37DAA7AB-56EF-4885-8C2A-5789B534B608}">
      <dsp:nvSpPr>
        <dsp:cNvPr id="0" name=""/>
        <dsp:cNvSpPr/>
      </dsp:nvSpPr>
      <dsp:spPr>
        <a:xfrm rot="5400000">
          <a:off x="8996424" y="108637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CE8D2-8BB5-468A-984A-5A5268FBCEA7}">
      <dsp:nvSpPr>
        <dsp:cNvPr id="0" name=""/>
        <dsp:cNvSpPr/>
      </dsp:nvSpPr>
      <dsp:spPr>
        <a:xfrm>
          <a:off x="9389007" y="325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</a:t>
          </a:r>
          <a:r>
            <a:rPr lang="en-US" sz="2000" b="1" kern="1200" dirty="0" err="1"/>
            <a:t>fyddwch</a:t>
          </a:r>
          <a:r>
            <a:rPr lang="en-US" sz="2000" b="1" kern="1200" dirty="0"/>
            <a:t> </a:t>
          </a:r>
          <a:r>
            <a:rPr lang="en-US" sz="2000" b="1" kern="1200" dirty="0" err="1"/>
            <a:t>chi'n</a:t>
          </a:r>
          <a:r>
            <a:rPr lang="en-US" sz="2000" b="1" kern="1200" dirty="0"/>
            <a:t> </a:t>
          </a:r>
          <a:r>
            <a:rPr lang="en-US" sz="2000" b="1" kern="1200" dirty="0" err="1"/>
            <a:t>cadw</a:t>
          </a:r>
          <a:r>
            <a:rPr lang="en-US" sz="2000" b="1" kern="1200" dirty="0"/>
            <a:t> </a:t>
          </a:r>
          <a:r>
            <a:rPr lang="en-US" sz="2000" b="1" kern="1200" dirty="0" err="1"/>
            <a:t>diddordeb</a:t>
          </a:r>
          <a:r>
            <a:rPr lang="en-US" sz="2000" b="1" kern="1200" dirty="0"/>
            <a:t> </a:t>
          </a:r>
          <a:r>
            <a:rPr lang="en-US" sz="2000" b="1" kern="1200" dirty="0" err="1"/>
            <a:t>eich</a:t>
          </a:r>
          <a:r>
            <a:rPr lang="en-US" sz="2000" b="1" kern="1200" dirty="0"/>
            <a:t> </a:t>
          </a:r>
          <a:r>
            <a:rPr lang="en-US" sz="2000" b="1" kern="1200" dirty="0" err="1"/>
            <a:t>disgyblion</a:t>
          </a:r>
          <a:r>
            <a:rPr lang="en-US" sz="2000" b="1" kern="1200" dirty="0"/>
            <a:t>?</a:t>
          </a:r>
        </a:p>
      </dsp:txBody>
      <dsp:txXfrm>
        <a:off x="9428978" y="43221"/>
        <a:ext cx="2194578" cy="1284770"/>
      </dsp:txXfrm>
    </dsp:sp>
    <dsp:sp modelId="{24632335-3E66-47C8-A64D-86CBED699C54}">
      <dsp:nvSpPr>
        <dsp:cNvPr id="0" name=""/>
        <dsp:cNvSpPr/>
      </dsp:nvSpPr>
      <dsp:spPr>
        <a:xfrm rot="5400000">
          <a:off x="8996424" y="279226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395EA-6952-4D3E-AA83-BABDD44436DA}">
      <dsp:nvSpPr>
        <dsp:cNvPr id="0" name=""/>
        <dsp:cNvSpPr/>
      </dsp:nvSpPr>
      <dsp:spPr>
        <a:xfrm>
          <a:off x="9389007" y="170914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fyddwch chi'n asesu cynnydd pob disgybl?</a:t>
          </a:r>
        </a:p>
      </dsp:txBody>
      <dsp:txXfrm>
        <a:off x="9428978" y="1749111"/>
        <a:ext cx="2194578" cy="1284770"/>
      </dsp:txXfrm>
    </dsp:sp>
    <dsp:sp modelId="{C90074BC-C175-40B7-9B4B-7EFC0E669561}">
      <dsp:nvSpPr>
        <dsp:cNvPr id="0" name=""/>
        <dsp:cNvSpPr/>
      </dsp:nvSpPr>
      <dsp:spPr>
        <a:xfrm rot="5400000">
          <a:off x="8996424" y="4498156"/>
          <a:ext cx="1700432" cy="204706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A72C0-E522-44F6-8921-0AECB07F8F52}">
      <dsp:nvSpPr>
        <dsp:cNvPr id="0" name=""/>
        <dsp:cNvSpPr/>
      </dsp:nvSpPr>
      <dsp:spPr>
        <a:xfrm>
          <a:off x="9389007" y="341503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</a:t>
          </a:r>
          <a:r>
            <a:rPr lang="en-US" sz="2000" b="1" kern="1200" dirty="0" err="1"/>
            <a:t>fyddwch</a:t>
          </a:r>
          <a:r>
            <a:rPr lang="en-US" sz="2000" b="1" kern="1200" dirty="0"/>
            <a:t> </a:t>
          </a:r>
          <a:r>
            <a:rPr lang="en-US" sz="2000" b="1" kern="1200" dirty="0" err="1"/>
            <a:t>chi'n</a:t>
          </a:r>
          <a:r>
            <a:rPr lang="en-US" sz="2000" b="1" kern="1200" dirty="0"/>
            <a:t> </a:t>
          </a:r>
          <a:r>
            <a:rPr lang="en-US" sz="2000" b="1" kern="1200" dirty="0" err="1"/>
            <a:t>gorffen</a:t>
          </a:r>
          <a:r>
            <a:rPr lang="en-US" sz="2000" b="1" kern="1200" dirty="0"/>
            <a:t> </a:t>
          </a:r>
          <a:r>
            <a:rPr lang="en-US" sz="2000" b="1" kern="1200" dirty="0" err="1"/>
            <a:t>eich</a:t>
          </a:r>
          <a:r>
            <a:rPr lang="en-US" sz="2000" b="1" kern="1200" dirty="0"/>
            <a:t> </a:t>
          </a:r>
          <a:r>
            <a:rPr lang="en-US" sz="2000" b="1" kern="1200" dirty="0" err="1"/>
            <a:t>sesiwn</a:t>
          </a:r>
          <a:r>
            <a:rPr lang="en-US" sz="2000" b="1" kern="1200" dirty="0"/>
            <a:t>?</a:t>
          </a:r>
        </a:p>
      </dsp:txBody>
      <dsp:txXfrm>
        <a:off x="9428978" y="3455001"/>
        <a:ext cx="2194578" cy="1284770"/>
      </dsp:txXfrm>
    </dsp:sp>
    <dsp:sp modelId="{D0D5DA7D-6C23-4352-933C-5964A9FC6FAB}">
      <dsp:nvSpPr>
        <dsp:cNvPr id="0" name=""/>
        <dsp:cNvSpPr/>
      </dsp:nvSpPr>
      <dsp:spPr>
        <a:xfrm>
          <a:off x="9389007" y="5120920"/>
          <a:ext cx="2274520" cy="13647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Sut </a:t>
          </a:r>
          <a:r>
            <a:rPr lang="en-US" sz="2000" b="1" kern="1200" dirty="0" err="1"/>
            <a:t>fyddwch</a:t>
          </a:r>
          <a:r>
            <a:rPr lang="en-US" sz="2000" b="1" kern="1200" dirty="0"/>
            <a:t> </a:t>
          </a:r>
          <a:r>
            <a:rPr lang="en-US" sz="2000" b="1" kern="1200" dirty="0" err="1"/>
            <a:t>chi'n</a:t>
          </a:r>
          <a:r>
            <a:rPr lang="en-US" sz="2000" b="1" kern="1200" dirty="0"/>
            <a:t> </a:t>
          </a:r>
          <a:r>
            <a:rPr lang="en-US" sz="2000" b="1" kern="1200" dirty="0" err="1"/>
            <a:t>rheoli'r</a:t>
          </a:r>
          <a:r>
            <a:rPr lang="en-US" sz="2000" b="1" kern="1200" dirty="0"/>
            <a:t> </a:t>
          </a:r>
          <a:r>
            <a:rPr lang="en-US" sz="2000" b="1" kern="1200" dirty="0" err="1"/>
            <a:t>newid</a:t>
          </a:r>
          <a:r>
            <a:rPr lang="en-US" sz="2000" b="1" kern="1200" dirty="0"/>
            <a:t> </a:t>
          </a:r>
          <a:r>
            <a:rPr lang="en-US" sz="2000" b="1" kern="1200" dirty="0" err="1"/>
            <a:t>i'r</a:t>
          </a:r>
          <a:r>
            <a:rPr lang="en-US" sz="2000" b="1" kern="1200" dirty="0"/>
            <a:t> </a:t>
          </a:r>
          <a:r>
            <a:rPr lang="en-US" sz="2000" b="1" kern="1200" dirty="0" err="1"/>
            <a:t>sesiwn</a:t>
          </a:r>
          <a:r>
            <a:rPr lang="en-US" sz="2000" b="1" kern="1200" dirty="0"/>
            <a:t> </a:t>
          </a:r>
          <a:r>
            <a:rPr lang="en-US" sz="2000" b="1" kern="1200" dirty="0" err="1"/>
            <a:t>nesaf</a:t>
          </a:r>
          <a:r>
            <a:rPr lang="en-US" sz="2000" b="1" kern="1200" dirty="0"/>
            <a:t>?</a:t>
          </a:r>
        </a:p>
      </dsp:txBody>
      <dsp:txXfrm>
        <a:off x="9428978" y="5160891"/>
        <a:ext cx="2194578" cy="12847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103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134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0131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WLD – </a:t>
            </a:r>
            <a:r>
              <a:rPr lang="en-US" err="1">
                <a:cs typeface="Calibri"/>
              </a:rPr>
              <a:t>Cynllun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gwers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newydd</a:t>
            </a:r>
            <a:r>
              <a:rPr lang="en-US">
                <a:cs typeface="Calibri"/>
              </a:rPr>
              <a:t> (New lesson plan)</a:t>
            </a:r>
          </a:p>
          <a:p>
            <a:r>
              <a:rPr lang="en-US">
                <a:ea typeface="Calibri"/>
                <a:cs typeface="Calibri"/>
              </a:rPr>
              <a:t>Note changes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Evaluation removed – ask them to use their Learning Journal even better this year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Four Purposes section removed – does not mean you forget about them altogether but they do not drive your individual lessons.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ea typeface="Calibri"/>
                <a:cs typeface="Calibri"/>
              </a:rPr>
              <a:t>Objectives –&gt; intentions change from a definitive 'thing' learnt by the end of the lesson towards a wider exploration of understanding regarding learning.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66F0B0-1329-48C4-9596-F12143845D2A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3179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277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8742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questions relate to the Integral Skills in the </a:t>
            </a:r>
            <a:r>
              <a:rPr lang="en-GB" err="1"/>
              <a:t>CfW</a:t>
            </a:r>
            <a:r>
              <a:rPr lang="en-GB"/>
              <a:t> – Creativity and Innovation, Critical thinking and problem-solving, Personal effectiveness, Planning and organising.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198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308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0168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6309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Make sure they are happy with the vocab. </a:t>
            </a:r>
            <a:r>
              <a:rPr lang="en-GB" err="1">
                <a:cs typeface="Calibri"/>
              </a:rPr>
              <a:t>CAn</a:t>
            </a:r>
            <a:r>
              <a:rPr lang="en-GB">
                <a:cs typeface="Calibri"/>
              </a:rPr>
              <a:t> they name the Standards? Do they know any of the strands?</a:t>
            </a:r>
          </a:p>
          <a:p>
            <a:r>
              <a:rPr lang="en-GB">
                <a:cs typeface="Calibri"/>
              </a:rPr>
              <a:t>Task use the cut out standards to match to the standards.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9376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2052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2478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8095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234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037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132574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93403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22564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10891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WLD – </a:t>
            </a:r>
            <a:r>
              <a:rPr lang="en-US" err="1">
                <a:cs typeface="Calibri"/>
              </a:rPr>
              <a:t>Llyfr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newydd</a:t>
            </a:r>
            <a:r>
              <a:rPr lang="en-US">
                <a:cs typeface="Calibri"/>
              </a:rPr>
              <a:t> </a:t>
            </a:r>
            <a:r>
              <a:rPr lang="en-US" err="1">
                <a:cs typeface="Calibri"/>
              </a:rPr>
              <a:t>erbyn</a:t>
            </a:r>
            <a:r>
              <a:rPr lang="en-US">
                <a:cs typeface="Calibri"/>
              </a:rPr>
              <a:t> PAP2  (New book by PTE2)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7834FD-5F88-44E0-8D02-29E296FF6AD2}" type="slidenum">
              <a:rPr lang="en-GB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01233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03921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0500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59438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05282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219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9088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773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9"/>
            <a:ext cx="5068617" cy="2852737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3061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110D6CA-5054-4881-A3DD-362F169153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1709739"/>
            <a:ext cx="5251451" cy="2852737"/>
          </a:xfrm>
        </p:spPr>
        <p:txBody>
          <a:bodyPr anchor="t">
            <a:noAutofit/>
          </a:bodyPr>
          <a:lstStyle>
            <a:lvl1pPr marL="0" indent="0">
              <a:buNone/>
              <a:defRPr sz="6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9745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56200" cy="1325563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087133-F2AD-498D-B591-37E744092F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7600" y="365126"/>
            <a:ext cx="5156200" cy="1325563"/>
          </a:xfrm>
        </p:spPr>
        <p:txBody>
          <a:bodyPr>
            <a:noAutofit/>
          </a:bodyPr>
          <a:lstStyle>
            <a:lvl1pPr marL="0" indent="0"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248590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6"/>
            <a:ext cx="5158316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717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5245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857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2058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9439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3960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801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043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1314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263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3045173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285711634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977519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16767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605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408394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5403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2172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07/03/2024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65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4652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9566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90798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929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slideLayout" Target="../slideLayouts/slideLayout31.xml"/><Relationship Id="rId1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1.xml"/><Relationship Id="rId21" Type="http://schemas.openxmlformats.org/officeDocument/2006/relationships/slideLayout" Target="../slideLayouts/slideLayout39.xml"/><Relationship Id="rId7" Type="http://schemas.openxmlformats.org/officeDocument/2006/relationships/slideLayout" Target="../slideLayouts/slideLayout25.xml"/><Relationship Id="rId12" Type="http://schemas.openxmlformats.org/officeDocument/2006/relationships/slideLayout" Target="../slideLayouts/slideLayout30.xml"/><Relationship Id="rId17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0.xml"/><Relationship Id="rId16" Type="http://schemas.openxmlformats.org/officeDocument/2006/relationships/slideLayout" Target="../slideLayouts/slideLayout34.xml"/><Relationship Id="rId20" Type="http://schemas.openxmlformats.org/officeDocument/2006/relationships/slideLayout" Target="../slideLayouts/slideLayout38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24" Type="http://schemas.openxmlformats.org/officeDocument/2006/relationships/theme" Target="../theme/theme2.xml"/><Relationship Id="rId5" Type="http://schemas.openxmlformats.org/officeDocument/2006/relationships/slideLayout" Target="../slideLayouts/slideLayout23.xml"/><Relationship Id="rId15" Type="http://schemas.openxmlformats.org/officeDocument/2006/relationships/slideLayout" Target="../slideLayouts/slideLayout33.xml"/><Relationship Id="rId23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28.xml"/><Relationship Id="rId19" Type="http://schemas.openxmlformats.org/officeDocument/2006/relationships/slideLayout" Target="../slideLayouts/slideLayout37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slideLayout" Target="../slideLayouts/slideLayout32.xml"/><Relationship Id="rId22" Type="http://schemas.openxmlformats.org/officeDocument/2006/relationships/slideLayout" Target="../slideLayouts/slideLayout4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2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slideLayout" Target="../slideLayouts/slideLayout55.xml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Relationship Id="rId14" Type="http://schemas.openxmlformats.org/officeDocument/2006/relationships/image" Target="../media/image9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7.xml"/><Relationship Id="rId4" Type="http://schemas.openxmlformats.org/officeDocument/2006/relationships/image" Target="../media/image1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CBFC1-B54C-42EC-AED9-D0B1B3D068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0"/>
          <a:srcRect t="87160" b="3910"/>
          <a:stretch/>
        </p:blipFill>
        <p:spPr>
          <a:xfrm>
            <a:off x="0" y="6124754"/>
            <a:ext cx="12192000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688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758" r:id="rId5"/>
    <p:sldLayoutId id="2147483678" r:id="rId6"/>
    <p:sldLayoutId id="2147483753" r:id="rId7"/>
    <p:sldLayoutId id="2147483754" r:id="rId8"/>
    <p:sldLayoutId id="2147483756" r:id="rId9"/>
    <p:sldLayoutId id="2147483717" r:id="rId10"/>
    <p:sldLayoutId id="2147483757" r:id="rId11"/>
    <p:sldLayoutId id="2147483715" r:id="rId12"/>
    <p:sldLayoutId id="2147483716" r:id="rId13"/>
    <p:sldLayoutId id="2147483720" r:id="rId14"/>
    <p:sldLayoutId id="2147483752" r:id="rId15"/>
    <p:sldLayoutId id="2147483751" r:id="rId16"/>
    <p:sldLayoutId id="2147483750" r:id="rId17"/>
    <p:sldLayoutId id="2147483724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748" r:id="rId2"/>
    <p:sldLayoutId id="2147483747" r:id="rId3"/>
    <p:sldLayoutId id="2147483746" r:id="rId4"/>
    <p:sldLayoutId id="2147483745" r:id="rId5"/>
    <p:sldLayoutId id="2147483744" r:id="rId6"/>
    <p:sldLayoutId id="2147483743" r:id="rId7"/>
    <p:sldLayoutId id="2147483742" r:id="rId8"/>
    <p:sldLayoutId id="2147483741" r:id="rId9"/>
    <p:sldLayoutId id="2147483740" r:id="rId10"/>
    <p:sldLayoutId id="2147483739" r:id="rId11"/>
    <p:sldLayoutId id="2147483738" r:id="rId12"/>
    <p:sldLayoutId id="2147483737" r:id="rId13"/>
    <p:sldLayoutId id="2147483736" r:id="rId14"/>
    <p:sldLayoutId id="2147483735" r:id="rId15"/>
    <p:sldLayoutId id="2147483662" r:id="rId16"/>
    <p:sldLayoutId id="2147483660" r:id="rId17"/>
    <p:sldLayoutId id="2147483665" r:id="rId18"/>
    <p:sldLayoutId id="2147483661" r:id="rId19"/>
    <p:sldLayoutId id="2147483729" r:id="rId20"/>
    <p:sldLayoutId id="2147483730" r:id="rId21"/>
    <p:sldLayoutId id="2147483719" r:id="rId22"/>
    <p:sldLayoutId id="2147483723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A2E05995-1A0A-EE46-B8A7-948610CE7D5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08" r:id="rId2"/>
    <p:sldLayoutId id="2147483706" r:id="rId3"/>
    <p:sldLayoutId id="2147483707" r:id="rId4"/>
    <p:sldLayoutId id="2147483726" r:id="rId5"/>
    <p:sldLayoutId id="2147483727" r:id="rId6"/>
    <p:sldLayoutId id="2147483728" r:id="rId7"/>
    <p:sldLayoutId id="2147483759" r:id="rId8"/>
    <p:sldLayoutId id="2147483760" r:id="rId9"/>
    <p:sldLayoutId id="2147483731" r:id="rId10"/>
    <p:sldLayoutId id="2147483732" r:id="rId11"/>
    <p:sldLayoutId id="2147483733" r:id="rId12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9.xm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8.xml"/><Relationship Id="rId5" Type="http://schemas.openxmlformats.org/officeDocument/2006/relationships/hyperlink" Target="https://hwb.gov.wales/cwricwlwm-i-gymru" TargetMode="External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3.png"/><Relationship Id="rId7" Type="http://schemas.openxmlformats.org/officeDocument/2006/relationships/hyperlink" Target="https://hwb.gov.wales/api/storage/f0f6edf7-415f-42aa-9053-6f8e691e2eff/fframwaith-rhifedd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8.xml"/><Relationship Id="rId6" Type="http://schemas.openxmlformats.org/officeDocument/2006/relationships/hyperlink" Target="https://hwb.gov.wales/api/storage/afbba938-68fd-4089-9871-8570056a4bfb/fframwaith-llythrennedd.pdf" TargetMode="External"/><Relationship Id="rId5" Type="http://schemas.openxmlformats.org/officeDocument/2006/relationships/hyperlink" Target="https://hwb.gov.wales/api/storage/84f561c2-83b4-4bac-b365-d992718aea24/dcfw40620.pdf" TargetMode="Externa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8.xml"/><Relationship Id="rId6" Type="http://schemas.openxmlformats.org/officeDocument/2006/relationships/image" Target="../media/image26.png"/><Relationship Id="rId5" Type="http://schemas.openxmlformats.org/officeDocument/2006/relationships/hyperlink" Target="https://hwb.gov.wales/cwricwlwm-i-gymru" TargetMode="External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8.xml"/><Relationship Id="rId5" Type="http://schemas.openxmlformats.org/officeDocument/2006/relationships/image" Target="../media/image28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8.xml"/><Relationship Id="rId5" Type="http://schemas.openxmlformats.org/officeDocument/2006/relationships/image" Target="../media/image29.png"/><Relationship Id="rId4" Type="http://schemas.openxmlformats.org/officeDocument/2006/relationships/hyperlink" Target="https://hwb.gov.wales/api/storage/ae783486-0851-4ec6-9e73-2e2b99515cf5/safonau-proffesiynol-ar-gyfer-addysgu-ac-arweinyddiaeth-pdf-rhyngweithiol-ar-gyfer-cyfrifiaduron-personol.pdf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8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8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8.xml"/><Relationship Id="rId5" Type="http://schemas.openxmlformats.org/officeDocument/2006/relationships/image" Target="../media/image34.png"/><Relationship Id="rId4" Type="http://schemas.openxmlformats.org/officeDocument/2006/relationships/image" Target="../media/image2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8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2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3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9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jpeg"/><Relationship Id="rId3" Type="http://schemas.openxmlformats.org/officeDocument/2006/relationships/image" Target="../media/image23.png"/><Relationship Id="rId7" Type="http://schemas.openxmlformats.org/officeDocument/2006/relationships/image" Target="../media/image41.jpeg"/><Relationship Id="rId12" Type="http://schemas.openxmlformats.org/officeDocument/2006/relationships/image" Target="../media/image46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8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png"/><Relationship Id="rId4" Type="http://schemas.openxmlformats.org/officeDocument/2006/relationships/image" Target="../media/image20.png"/><Relationship Id="rId9" Type="http://schemas.openxmlformats.org/officeDocument/2006/relationships/image" Target="../media/image43.png"/><Relationship Id="rId14" Type="http://schemas.openxmlformats.org/officeDocument/2006/relationships/image" Target="../media/image48.jpe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8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8.xml"/><Relationship Id="rId4" Type="http://schemas.openxmlformats.org/officeDocument/2006/relationships/image" Target="../media/image20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4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" TargetMode="External"/><Relationship Id="rId7" Type="http://schemas.openxmlformats.org/officeDocument/2006/relationships/hyperlink" Target="https://hwb.gov.wales/api/storage/ae783486-0851-4ec6-9e73-2e2b99515cf5/safonau-proffesiynol-ar-gyfer-addysgu-ac-arweinyddiaeth-pdf-rhyngweithiol-ar-gyfer-cyfrifiaduron-personol.pdf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4.xml"/><Relationship Id="rId6" Type="http://schemas.openxmlformats.org/officeDocument/2006/relationships/hyperlink" Target="https://hwb.gov.wales/api/storage/84f561c2-83b4-4bac-b365-d992718aea24/dcfw40620.pdf" TargetMode="External"/><Relationship Id="rId5" Type="http://schemas.openxmlformats.org/officeDocument/2006/relationships/hyperlink" Target="https://hwb.gov.wales/api/storage/f0f6edf7-415f-42aa-9053-6f8e691e2eff/fframwaith-rhifedd.pdf" TargetMode="External"/><Relationship Id="rId4" Type="http://schemas.openxmlformats.org/officeDocument/2006/relationships/hyperlink" Target="https://hwb.gov.wales/api/storage/afbba938-68fd-4089-9871-8570056a4bfb/fframwaith-llythrennedd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oup of people standing in different poses&#10;&#10;Description automatically generated">
            <a:extLst>
              <a:ext uri="{FF2B5EF4-FFF2-40B4-BE49-F238E27FC236}">
                <a16:creationId xmlns:a16="http://schemas.microsoft.com/office/drawing/2014/main" id="{B4310FBB-AA10-2ED0-E29E-F607C35461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60822" y="1325886"/>
            <a:ext cx="6298023" cy="4743586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4E69C67-0B28-6D11-1CF8-817A09A68A85}"/>
              </a:ext>
            </a:extLst>
          </p:cNvPr>
          <p:cNvSpPr txBox="1"/>
          <p:nvPr/>
        </p:nvSpPr>
        <p:spPr>
          <a:xfrm>
            <a:off x="8092702" y="3708630"/>
            <a:ext cx="1090746" cy="71044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9225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E3D5-B129-455A-8D61-5DE355CFB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790" y="110333"/>
            <a:ext cx="9490744" cy="640080"/>
          </a:xfrm>
        </p:spPr>
        <p:txBody>
          <a:bodyPr>
            <a:noAutofit/>
          </a:bodyPr>
          <a:lstStyle/>
          <a:p>
            <a:r>
              <a:rPr lang="en-GB" sz="4000">
                <a:solidFill>
                  <a:schemeClr val="bg2">
                    <a:lumMod val="25000"/>
                  </a:schemeClr>
                </a:solidFill>
                <a:latin typeface="+mn-lt"/>
              </a:rPr>
              <a:t>LLWYBER TAR/QTS PATHWAY </a:t>
            </a:r>
            <a:br>
              <a:rPr lang="en-GB" sz="4000">
                <a:solidFill>
                  <a:schemeClr val="bg2">
                    <a:lumMod val="25000"/>
                  </a:schemeClr>
                </a:solidFill>
                <a:latin typeface="+mn-lt"/>
                <a:cs typeface="Quire Sans"/>
              </a:rPr>
            </a:br>
            <a:r>
              <a:rPr lang="en-GB" sz="4000" err="1">
                <a:solidFill>
                  <a:schemeClr val="bg2">
                    <a:lumMod val="25000"/>
                  </a:schemeClr>
                </a:solidFill>
                <a:latin typeface="+mn-lt"/>
              </a:rPr>
              <a:t>Sesiwn</a:t>
            </a:r>
            <a:r>
              <a:rPr lang="en-GB" sz="4000">
                <a:solidFill>
                  <a:schemeClr val="bg2">
                    <a:lumMod val="25000"/>
                  </a:schemeClr>
                </a:solidFill>
                <a:latin typeface="+mn-lt"/>
              </a:rPr>
              <a:t> 2/Session 2 </a:t>
            </a:r>
            <a:br>
              <a:rPr lang="en-US"/>
            </a:b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E512D6-1B42-4E1C-AEE3-478A340AC16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-515703" y="1699649"/>
            <a:ext cx="13224502" cy="172570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6000">
                <a:ea typeface="+mj-lt"/>
                <a:cs typeface="+mj-lt"/>
              </a:rPr>
              <a:t>'</a:t>
            </a:r>
            <a:r>
              <a:rPr lang="en-GB" sz="6000" err="1">
                <a:ea typeface="+mj-lt"/>
                <a:cs typeface="+mj-lt"/>
              </a:rPr>
              <a:t>Cynllunio</a:t>
            </a:r>
            <a:r>
              <a:rPr lang="en-GB" sz="6000">
                <a:ea typeface="+mj-lt"/>
                <a:cs typeface="+mj-lt"/>
              </a:rPr>
              <a:t> </a:t>
            </a:r>
            <a:r>
              <a:rPr lang="en-GB" sz="6000" err="1">
                <a:ea typeface="+mj-lt"/>
                <a:cs typeface="+mj-lt"/>
              </a:rPr>
              <a:t>Gwersi</a:t>
            </a:r>
            <a:r>
              <a:rPr lang="en-GB" sz="6000">
                <a:ea typeface="+mj-lt"/>
                <a:cs typeface="+mj-lt"/>
              </a:rPr>
              <a:t> - y broses'</a:t>
            </a:r>
            <a:endParaRPr lang="en-US" sz="6000">
              <a:ea typeface="+mj-lt"/>
              <a:cs typeface="+mj-lt"/>
            </a:endParaRPr>
          </a:p>
          <a:p>
            <a:r>
              <a:rPr lang="en-GB" sz="6000"/>
              <a:t>'Lesson Planning – the process'</a:t>
            </a:r>
            <a:endParaRPr lang="en-US" sz="60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B348B4-1179-40C0-B903-717D79F0A39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745218" y="3682208"/>
            <a:ext cx="6858000" cy="64008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800">
                <a:solidFill>
                  <a:schemeClr val="bg2">
                    <a:lumMod val="25000"/>
                  </a:schemeClr>
                </a:solidFill>
              </a:rPr>
              <a:t>6/3/23   2-4</a:t>
            </a:r>
            <a:endParaRPr lang="en-US">
              <a:solidFill>
                <a:schemeClr val="bg2">
                  <a:lumMod val="25000"/>
                </a:schemeClr>
              </a:solidFill>
            </a:endParaRPr>
          </a:p>
          <a:p>
            <a:endParaRPr lang="en-US"/>
          </a:p>
        </p:txBody>
      </p:sp>
      <p:pic>
        <p:nvPicPr>
          <p:cNvPr id="12" name="Graphic 11" descr="Person wearing yellow">
            <a:extLst>
              <a:ext uri="{FF2B5EF4-FFF2-40B4-BE49-F238E27FC236}">
                <a16:creationId xmlns:a16="http://schemas.microsoft.com/office/drawing/2014/main" id="{937FAC84-23F1-401F-A313-68AD63D601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596868" y="3745125"/>
            <a:ext cx="2245482" cy="1569452"/>
          </a:xfrm>
          <a:prstGeom prst="rect">
            <a:avLst/>
          </a:prstGeom>
        </p:spPr>
      </p:pic>
      <p:pic>
        <p:nvPicPr>
          <p:cNvPr id="8" name="Graphic 7" descr="Doctor finger on chin">
            <a:extLst>
              <a:ext uri="{FF2B5EF4-FFF2-40B4-BE49-F238E27FC236}">
                <a16:creationId xmlns:a16="http://schemas.microsoft.com/office/drawing/2014/main" id="{F3A63EAE-D921-4D74-B1C8-6D0E847DFD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561720" y="4528462"/>
            <a:ext cx="452374" cy="1709233"/>
          </a:xfrm>
          <a:prstGeom prst="rect">
            <a:avLst/>
          </a:prstGeom>
        </p:spPr>
      </p:pic>
      <p:pic>
        <p:nvPicPr>
          <p:cNvPr id="10" name="Graphic 9" descr="Person checking the window">
            <a:extLst>
              <a:ext uri="{FF2B5EF4-FFF2-40B4-BE49-F238E27FC236}">
                <a16:creationId xmlns:a16="http://schemas.microsoft.com/office/drawing/2014/main" id="{8A4FC9B1-AAE5-49E7-9209-B1CD7DC8CD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507444" y="4003318"/>
            <a:ext cx="2245482" cy="1569452"/>
          </a:xfrm>
          <a:prstGeom prst="rect">
            <a:avLst/>
          </a:prstGeom>
        </p:spPr>
      </p:pic>
      <p:pic>
        <p:nvPicPr>
          <p:cNvPr id="6" name="Graphic 5" descr="Businessman shrugging">
            <a:extLst>
              <a:ext uri="{FF2B5EF4-FFF2-40B4-BE49-F238E27FC236}">
                <a16:creationId xmlns:a16="http://schemas.microsoft.com/office/drawing/2014/main" id="{A1CF0450-3738-4D52-BF18-A90C1F16AC6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580883" y="4571574"/>
            <a:ext cx="998046" cy="1748841"/>
          </a:xfrm>
          <a:prstGeom prst="rect">
            <a:avLst/>
          </a:prstGeom>
        </p:spPr>
      </p:pic>
      <p:pic>
        <p:nvPicPr>
          <p:cNvPr id="7" name="Picture 6" descr="Teacher with students conducting scientific experiment">
            <a:extLst>
              <a:ext uri="{FF2B5EF4-FFF2-40B4-BE49-F238E27FC236}">
                <a16:creationId xmlns:a16="http://schemas.microsoft.com/office/drawing/2014/main" id="{093C3DD7-C3D9-3B5E-CDC2-D250206CF4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5517318" y="5720842"/>
            <a:ext cx="1301912" cy="862644"/>
          </a:xfrm>
          <a:prstGeom prst="rect">
            <a:avLst/>
          </a:prstGeom>
        </p:spPr>
      </p:pic>
      <p:pic>
        <p:nvPicPr>
          <p:cNvPr id="11" name="Picture 10" descr="School students in class doing schoolwork">
            <a:extLst>
              <a:ext uri="{FF2B5EF4-FFF2-40B4-BE49-F238E27FC236}">
                <a16:creationId xmlns:a16="http://schemas.microsoft.com/office/drawing/2014/main" id="{5E041B3A-1BED-6DE2-7523-479A48F11D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5524309" y="4788290"/>
            <a:ext cx="1294282" cy="862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3787EF-7F73-AC70-2431-E1B693888523}"/>
              </a:ext>
            </a:extLst>
          </p:cNvPr>
          <p:cNvSpPr txBox="1"/>
          <p:nvPr/>
        </p:nvSpPr>
        <p:spPr>
          <a:xfrm>
            <a:off x="5237018" y="3708630"/>
            <a:ext cx="2174784" cy="71044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550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B8F8CC77-F27D-28BB-B7E3-2A488A9AD4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64" y="1556390"/>
            <a:ext cx="4949107" cy="357985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57ED6D5D-E07C-2A2E-1770-B082DB384717}"/>
              </a:ext>
            </a:extLst>
          </p:cNvPr>
          <p:cNvSpPr txBox="1">
            <a:spLocks/>
          </p:cNvSpPr>
          <p:nvPr/>
        </p:nvSpPr>
        <p:spPr>
          <a:xfrm>
            <a:off x="6398133" y="1139355"/>
            <a:ext cx="5465572" cy="512949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b="1" kern="120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3200">
              <a:solidFill>
                <a:schemeClr val="tx1"/>
              </a:solidFill>
            </a:endParaRPr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BD: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i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ddeall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y broses o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gynllunio'r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gwersi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a'i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chysylltiadau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â'r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Safonau</a:t>
            </a:r>
            <a:r>
              <a:rPr lang="en-GB" sz="3200" dirty="0">
                <a:solidFill>
                  <a:srgbClr val="00B050"/>
                </a:solidFill>
                <a:latin typeface="Arial"/>
                <a:cs typeface="Arial"/>
              </a:rPr>
              <a:t> </a:t>
            </a:r>
            <a:endParaRPr lang="en-GB" sz="3200" dirty="0" err="1">
              <a:solidFill>
                <a:srgbClr val="FFFFFF"/>
              </a:solidFill>
            </a:endParaRPr>
          </a:p>
          <a:p>
            <a:pPr algn="ctr"/>
            <a:r>
              <a:rPr lang="en-GB" sz="3200" dirty="0" err="1">
                <a:solidFill>
                  <a:srgbClr val="00B050"/>
                </a:solidFill>
                <a:latin typeface="Arial"/>
                <a:cs typeface="Arial"/>
              </a:rPr>
              <a:t>Proffesiynol</a:t>
            </a:r>
            <a:endParaRPr lang="en-GB" sz="3200" dirty="0" err="1"/>
          </a:p>
          <a:p>
            <a:pPr algn="ctr"/>
            <a:endParaRPr lang="en-GB" sz="3200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92DA600-8D01-FC6B-936A-266F26A023C7}"/>
              </a:ext>
            </a:extLst>
          </p:cNvPr>
          <p:cNvSpPr txBox="1">
            <a:spLocks/>
          </p:cNvSpPr>
          <p:nvPr/>
        </p:nvSpPr>
        <p:spPr>
          <a:xfrm>
            <a:off x="6620920" y="-88365"/>
            <a:ext cx="5242866" cy="895350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50000"/>
              </a:lnSpc>
            </a:pPr>
            <a:endParaRPr lang="en-GB" sz="6600" b="1" u="sng">
              <a:solidFill>
                <a:srgbClr val="00B050"/>
              </a:solidFill>
              <a:ea typeface="+mj-lt"/>
              <a:cs typeface="+mj-lt"/>
            </a:endParaRPr>
          </a:p>
        </p:txBody>
      </p:sp>
      <p:pic>
        <p:nvPicPr>
          <p:cNvPr id="2" name="Picture 1" descr="A group of cartoon people&#10;&#10;Description automatically generated">
            <a:extLst>
              <a:ext uri="{FF2B5EF4-FFF2-40B4-BE49-F238E27FC236}">
                <a16:creationId xmlns:a16="http://schemas.microsoft.com/office/drawing/2014/main" id="{B1DD2BB0-B236-5556-EC1D-DB4A51C6EB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2211" y="354165"/>
            <a:ext cx="5367067" cy="3173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819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7A8B4B-2EB9-9017-8680-58EC77B6EF31}"/>
              </a:ext>
            </a:extLst>
          </p:cNvPr>
          <p:cNvSpPr txBox="1"/>
          <p:nvPr/>
        </p:nvSpPr>
        <p:spPr>
          <a:xfrm>
            <a:off x="31375" y="1495"/>
            <a:ext cx="12178551" cy="5738904"/>
          </a:xfrm>
          <a:prstGeom prst="rect">
            <a:avLst/>
          </a:prstGeom>
          <a:solidFill>
            <a:srgbClr val="DCF6F7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32434" y="1448514"/>
            <a:ext cx="11577562" cy="423192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spc="-8" dirty="0" err="1">
                <a:solidFill>
                  <a:srgbClr val="00B050"/>
                </a:solidFill>
                <a:latin typeface="Calibri"/>
                <a:cs typeface="Calibri"/>
              </a:rPr>
              <a:t>Erbyn</a:t>
            </a:r>
            <a:r>
              <a:rPr lang="en-GB" sz="2800" b="1" spc="-8" dirty="0">
                <a:solidFill>
                  <a:srgbClr val="00B050"/>
                </a:solidFill>
                <a:latin typeface="Calibri"/>
                <a:cs typeface="Calibri"/>
              </a:rPr>
              <a:t> </a:t>
            </a:r>
            <a:r>
              <a:rPr lang="en-GB" sz="2800" b="1" spc="-8" dirty="0" err="1">
                <a:solidFill>
                  <a:srgbClr val="00B050"/>
                </a:solidFill>
                <a:latin typeface="Calibri"/>
                <a:cs typeface="Calibri"/>
              </a:rPr>
              <a:t>diwedd</a:t>
            </a:r>
            <a:r>
              <a:rPr lang="en-GB" sz="2800" b="1" spc="-8" dirty="0">
                <a:solidFill>
                  <a:srgbClr val="00B050"/>
                </a:solidFill>
                <a:latin typeface="Calibri"/>
                <a:cs typeface="Calibri"/>
              </a:rPr>
              <a:t> y </a:t>
            </a:r>
            <a:r>
              <a:rPr lang="en-GB" sz="2800" b="1" spc="-8" dirty="0" err="1">
                <a:solidFill>
                  <a:srgbClr val="00B050"/>
                </a:solidFill>
                <a:latin typeface="Calibri"/>
                <a:cs typeface="Calibri"/>
              </a:rPr>
              <a:t>sesiwn</a:t>
            </a:r>
            <a:r>
              <a:rPr lang="en-GB" sz="2800" b="1" spc="-8" dirty="0">
                <a:solidFill>
                  <a:srgbClr val="00B050"/>
                </a:solidFill>
                <a:latin typeface="Calibri"/>
                <a:cs typeface="Calibri"/>
              </a:rPr>
              <a:t>, </a:t>
            </a:r>
            <a:r>
              <a:rPr lang="en-GB" sz="2800" b="1" spc="-8" dirty="0" err="1">
                <a:solidFill>
                  <a:srgbClr val="00B050"/>
                </a:solidFill>
                <a:latin typeface="Calibri"/>
                <a:cs typeface="Calibri"/>
              </a:rPr>
              <a:t>byddwch</a:t>
            </a:r>
            <a:r>
              <a:rPr lang="en-GB" sz="2800" b="1" spc="-8" dirty="0">
                <a:solidFill>
                  <a:srgbClr val="00B050"/>
                </a:solidFill>
                <a:latin typeface="Calibri"/>
                <a:cs typeface="Calibri"/>
              </a:rPr>
              <a:t> </a:t>
            </a:r>
            <a:r>
              <a:rPr lang="en-GB" sz="2800" b="1" spc="-8" dirty="0" err="1">
                <a:solidFill>
                  <a:srgbClr val="00B050"/>
                </a:solidFill>
                <a:latin typeface="Calibri"/>
                <a:cs typeface="Calibri"/>
              </a:rPr>
              <a:t>wedi</a:t>
            </a:r>
            <a:r>
              <a:rPr lang="en-GB" sz="2800" b="1" spc="-8" dirty="0">
                <a:solidFill>
                  <a:srgbClr val="00B050"/>
                </a:solidFill>
                <a:latin typeface="Calibri"/>
                <a:cs typeface="Calibri"/>
              </a:rPr>
              <a:t>...</a:t>
            </a:r>
            <a:endParaRPr lang="en-GB" sz="2800" spc="-8" dirty="0">
              <a:ea typeface="+mn-lt"/>
              <a:cs typeface="+mn-lt"/>
            </a:endParaRPr>
          </a:p>
          <a:p>
            <a:endParaRPr lang="en-GB" sz="2800" b="1" spc="-8">
              <a:solidFill>
                <a:srgbClr val="00B050"/>
              </a:solidFill>
              <a:cs typeface="Calibri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US" sz="2400" dirty="0" err="1">
                <a:ea typeface="+mn-lt"/>
                <a:cs typeface="+mn-lt"/>
              </a:rPr>
              <a:t>cael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trosolwg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o'r</a:t>
            </a:r>
            <a:r>
              <a:rPr lang="en-US" sz="2400" dirty="0">
                <a:ea typeface="+mn-lt"/>
                <a:cs typeface="+mn-lt"/>
              </a:rPr>
              <a:t> broses </a:t>
            </a:r>
            <a:r>
              <a:rPr lang="en-US" sz="2400" dirty="0" err="1">
                <a:ea typeface="+mn-lt"/>
                <a:cs typeface="+mn-lt"/>
              </a:rPr>
              <a:t>feddwl</a:t>
            </a:r>
            <a:r>
              <a:rPr lang="en-US" sz="2400" dirty="0">
                <a:ea typeface="+mn-lt"/>
                <a:cs typeface="+mn-lt"/>
              </a:rPr>
              <a:t> y </a:t>
            </a:r>
            <a:r>
              <a:rPr lang="en-US" sz="2400" dirty="0" err="1">
                <a:ea typeface="+mn-lt"/>
                <a:cs typeface="+mn-lt"/>
              </a:rPr>
              <a:t>tu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ôl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i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gynllunio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gwers</a:t>
            </a:r>
            <a:endParaRPr lang="en-US" dirty="0" err="1"/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US" sz="2400" dirty="0" err="1">
                <a:ea typeface="+mn-lt"/>
                <a:cs typeface="+mn-lt"/>
              </a:rPr>
              <a:t>cydnabod</a:t>
            </a:r>
            <a:r>
              <a:rPr lang="en-US" sz="2400" dirty="0">
                <a:ea typeface="+mn-lt"/>
                <a:cs typeface="+mn-lt"/>
              </a:rPr>
              <a:t> y </a:t>
            </a:r>
            <a:r>
              <a:rPr lang="en-US" sz="2400" dirty="0" err="1">
                <a:ea typeface="+mn-lt"/>
                <a:cs typeface="+mn-lt"/>
              </a:rPr>
              <a:t>Safonau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Proffesiynol</a:t>
            </a:r>
            <a:endParaRPr lang="en-US" err="1">
              <a:cs typeface="Calibri" panose="020F0502020204030204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US" sz="2400" dirty="0" err="1">
                <a:ea typeface="+mn-lt"/>
                <a:cs typeface="+mn-lt"/>
              </a:rPr>
              <a:t>creu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cysylltiadau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rhwng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cynllunio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gwersi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a'r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Safonau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Proffesiynol</a:t>
            </a:r>
            <a:endParaRPr lang="en-US" dirty="0" err="1"/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US" sz="2400" dirty="0" err="1">
                <a:ea typeface="+mn-lt"/>
                <a:cs typeface="+mn-lt"/>
              </a:rPr>
              <a:t>defnyddio'r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templed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cynllun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gwers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i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gynllunio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gwers</a:t>
            </a:r>
            <a:endParaRPr lang="en-US" dirty="0" err="1"/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en-US" sz="2400" dirty="0" err="1">
                <a:ea typeface="+mn-lt"/>
                <a:cs typeface="+mn-lt"/>
              </a:rPr>
              <a:t>dechrau</a:t>
            </a:r>
            <a:r>
              <a:rPr lang="en-US" sz="2400" dirty="0">
                <a:ea typeface="+mn-lt"/>
                <a:cs typeface="+mn-lt"/>
              </a:rPr>
              <a:t> '</a:t>
            </a:r>
            <a:r>
              <a:rPr lang="en-US" sz="2400" dirty="0" err="1">
                <a:ea typeface="+mn-lt"/>
                <a:cs typeface="+mn-lt"/>
              </a:rPr>
              <a:t>delweddu</a:t>
            </a:r>
            <a:r>
              <a:rPr lang="en-US" sz="2400" dirty="0">
                <a:ea typeface="+mn-lt"/>
                <a:cs typeface="+mn-lt"/>
              </a:rPr>
              <a:t>' </a:t>
            </a:r>
            <a:r>
              <a:rPr lang="en-US" sz="2400" dirty="0" err="1">
                <a:ea typeface="+mn-lt"/>
                <a:cs typeface="+mn-lt"/>
              </a:rPr>
              <a:t>sut</a:t>
            </a:r>
            <a:r>
              <a:rPr lang="en-US" sz="2400" dirty="0">
                <a:ea typeface="+mn-lt"/>
                <a:cs typeface="+mn-lt"/>
              </a:rPr>
              <a:t> y </a:t>
            </a:r>
            <a:r>
              <a:rPr lang="en-US" sz="2400" dirty="0" err="1">
                <a:ea typeface="+mn-lt"/>
                <a:cs typeface="+mn-lt"/>
              </a:rPr>
              <a:t>gallai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gwers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redeg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mewn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bywyd</a:t>
            </a:r>
            <a:r>
              <a:rPr lang="en-US" sz="2400" dirty="0">
                <a:ea typeface="+mn-lt"/>
                <a:cs typeface="+mn-lt"/>
              </a:rPr>
              <a:t> go </a:t>
            </a:r>
            <a:r>
              <a:rPr lang="en-US" sz="2400" dirty="0" err="1">
                <a:ea typeface="+mn-lt"/>
                <a:cs typeface="+mn-lt"/>
              </a:rPr>
              <a:t>iawn</a:t>
            </a:r>
            <a:endParaRPr lang="en-US" sz="2000" dirty="0" err="1">
              <a:ea typeface="+mn-lt"/>
              <a:cs typeface="+mn-lt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endParaRPr lang="en-US">
              <a:cs typeface="Calibri"/>
            </a:endParaRPr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" name="Picture 5">
            <a:extLst>
              <a:ext uri="{FF2B5EF4-FFF2-40B4-BE49-F238E27FC236}">
                <a16:creationId xmlns:a16="http://schemas.microsoft.com/office/drawing/2014/main" id="{3C795B4B-4D3D-FEBA-CD68-B1393CEE18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8144" y="228142"/>
            <a:ext cx="5665365" cy="2132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02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95353" y="803165"/>
            <a:ext cx="8473635" cy="200824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Fel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athro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bydd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llawer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o'ch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amser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yn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cael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ei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dreulio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yn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cynllunio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beth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fydd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eich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disgyblion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yn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ei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ddysgu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.</a:t>
            </a:r>
            <a:r>
              <a:rPr lang="en-GB" sz="2800" b="1" spc="-15" dirty="0">
                <a:solidFill>
                  <a:srgbClr val="00B050"/>
                </a:solidFill>
                <a:latin typeface="Calibri"/>
                <a:cs typeface="Calibri"/>
              </a:rPr>
              <a:t> </a:t>
            </a:r>
            <a:endParaRPr lang="en-US" b="1" dirty="0">
              <a:solidFill>
                <a:srgbClr val="00B050"/>
              </a:solidFill>
              <a:ea typeface="+mn-lt"/>
              <a:cs typeface="+mn-lt"/>
            </a:endParaRPr>
          </a:p>
          <a:p>
            <a:pPr marL="9525">
              <a:spcBef>
                <a:spcPts val="1515"/>
              </a:spcBef>
            </a:pP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Mae'n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hanfodol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eich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bod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chi'n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ymarfer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y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sgil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yma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, felly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byddwch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chi'n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gwella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wrth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gynllunio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dros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rgbClr val="00B050"/>
                </a:solidFill>
                <a:ea typeface="+mn-lt"/>
                <a:cs typeface="+mn-lt"/>
              </a:rPr>
              <a:t>amser</a:t>
            </a:r>
            <a:r>
              <a:rPr lang="en-GB" sz="2800" b="1" spc="-15" dirty="0">
                <a:solidFill>
                  <a:srgbClr val="00B050"/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rgbClr val="00B050"/>
              </a:solidFill>
              <a:ea typeface="+mn-lt"/>
              <a:cs typeface="+mn-lt"/>
            </a:endParaRPr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77D7E01-B3BC-B742-33CC-293CA46289BB}"/>
              </a:ext>
            </a:extLst>
          </p:cNvPr>
          <p:cNvSpPr txBox="1"/>
          <p:nvPr/>
        </p:nvSpPr>
        <p:spPr>
          <a:xfrm>
            <a:off x="171403" y="171974"/>
            <a:ext cx="9313750" cy="640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B050"/>
                </a:solidFill>
                <a:ea typeface="+mn-lt"/>
                <a:cs typeface="+mn-lt"/>
              </a:rPr>
              <a:t>Cynllunio</a:t>
            </a:r>
            <a:r>
              <a:rPr lang="en-US" sz="3600" b="1">
                <a:solidFill>
                  <a:srgbClr val="00B05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B050"/>
                </a:solidFill>
                <a:ea typeface="+mn-lt"/>
                <a:cs typeface="+mn-lt"/>
              </a:rPr>
              <a:t>gwersi</a:t>
            </a:r>
            <a:endParaRPr lang="en-US" err="1">
              <a:solidFill>
                <a:srgbClr val="00B050"/>
              </a:solidFill>
              <a:cs typeface="Calibri" panose="020F0502020204030204"/>
            </a:endParaRP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E52A6331-3C4B-57AB-578D-45A87EBE480E}"/>
              </a:ext>
            </a:extLst>
          </p:cNvPr>
          <p:cNvSpPr/>
          <p:nvPr/>
        </p:nvSpPr>
        <p:spPr>
          <a:xfrm>
            <a:off x="8099571" y="110455"/>
            <a:ext cx="3369577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err="1">
                <a:solidFill>
                  <a:srgbClr val="002060"/>
                </a:solidFill>
                <a:ea typeface="+mn-lt"/>
                <a:cs typeface="+mn-lt"/>
              </a:rPr>
              <a:t>Cwestiynau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B83CC0F8-05B0-40E6-8D82-1BDFD3892F1B}"/>
              </a:ext>
            </a:extLst>
          </p:cNvPr>
          <p:cNvSpPr/>
          <p:nvPr/>
        </p:nvSpPr>
        <p:spPr>
          <a:xfrm>
            <a:off x="220910" y="2906785"/>
            <a:ext cx="3460457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Lle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dwi'n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dechrau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EC9C40D9-240B-7359-41EE-499C0B237FE5}"/>
              </a:ext>
            </a:extLst>
          </p:cNvPr>
          <p:cNvSpPr/>
          <p:nvPr/>
        </p:nvSpPr>
        <p:spPr>
          <a:xfrm>
            <a:off x="3947020" y="2955721"/>
            <a:ext cx="4061668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os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ydw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i'n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rhedeg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allan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amser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59035E17-BF33-4B8D-175C-C4AB1A0D7E31}"/>
              </a:ext>
            </a:extLst>
          </p:cNvPr>
          <p:cNvSpPr/>
          <p:nvPr/>
        </p:nvSpPr>
        <p:spPr>
          <a:xfrm>
            <a:off x="304799" y="4444766"/>
            <a:ext cx="3369577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Pa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dasgau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dwi'n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dewis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CAA307BD-7192-A9F1-7A7E-8F6D477E1166}"/>
              </a:ext>
            </a:extLst>
          </p:cNvPr>
          <p:cNvSpPr/>
          <p:nvPr/>
        </p:nvSpPr>
        <p:spPr>
          <a:xfrm>
            <a:off x="3884104" y="4444766"/>
            <a:ext cx="4320328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os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ydw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i'n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rhedeg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allan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ddeunyddiau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4AE14902-EACD-EC42-8747-02E463910E0D}"/>
              </a:ext>
            </a:extLst>
          </p:cNvPr>
          <p:cNvSpPr/>
          <p:nvPr/>
        </p:nvSpPr>
        <p:spPr>
          <a:xfrm>
            <a:off x="8456102" y="2906784"/>
            <a:ext cx="3572310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cysylltu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â'r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Pedwar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Diben?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4F5753A9-860A-EAD8-DDBE-51ECA81D6496}"/>
              </a:ext>
            </a:extLst>
          </p:cNvPr>
          <p:cNvSpPr/>
          <p:nvPr/>
        </p:nvSpPr>
        <p:spPr>
          <a:xfrm>
            <a:off x="8477076" y="4283977"/>
            <a:ext cx="3551338" cy="1370200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cadw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fy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myfyrwyr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ymgysylltu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65FED07B-D9EA-B32C-4431-ED0F8DCA2597}"/>
              </a:ext>
            </a:extLst>
          </p:cNvPr>
          <p:cNvSpPr/>
          <p:nvPr/>
        </p:nvSpPr>
        <p:spPr>
          <a:xfrm>
            <a:off x="8721753" y="1508619"/>
            <a:ext cx="3369577" cy="1048623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os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aiff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rhywbeth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o'i</a:t>
            </a:r>
            <a:r>
              <a:rPr lang="en-US" sz="2800" b="1">
                <a:solidFill>
                  <a:srgbClr val="002060"/>
                </a:solidFill>
                <a:ea typeface="+mn-lt"/>
                <a:cs typeface="+mn-lt"/>
              </a:rPr>
              <a:t> le?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31722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Byddwn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defnyddio'r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templed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gwersi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fewn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ddarlith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hon er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mwyn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chi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allu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profi'r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prosesau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meddwl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sy'n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mynd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bob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rhan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o'r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81663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856ACC1-1209-7C8A-BBA9-F21485A84049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6CF345D-AC42-DCF4-3EFD-2F6908192505}"/>
              </a:ext>
            </a:extLst>
          </p:cNvPr>
          <p:cNvSpPr txBox="1"/>
          <p:nvPr/>
        </p:nvSpPr>
        <p:spPr>
          <a:xfrm>
            <a:off x="277545" y="4692468"/>
            <a:ext cx="4991291" cy="20005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00B050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>
                <a:solidFill>
                  <a:srgbClr val="00B050"/>
                </a:solidFill>
                <a:cs typeface="Calibri"/>
              </a:rPr>
              <a:t>Rhan 1</a:t>
            </a:r>
            <a:endParaRPr lang="en-US" sz="2800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Bwriad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y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gwers</a:t>
            </a:r>
            <a:endParaRPr lang="en-US" sz="2400" err="1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>
                <a:solidFill>
                  <a:srgbClr val="00B050"/>
                </a:solidFill>
                <a:cs typeface="Calibri"/>
              </a:rPr>
              <a:t>Meini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Prawf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Llwyddiant</a:t>
            </a:r>
            <a:endParaRPr lang="en-US" sz="2400" err="1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>
                <a:solidFill>
                  <a:srgbClr val="00B050"/>
                </a:solidFill>
                <a:cs typeface="Calibri"/>
              </a:rPr>
              <a:t>'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Syniadau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mawr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'</a:t>
            </a:r>
            <a:endParaRPr lang="en-US" sz="2400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Cynllunio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ar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gyfer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camsyniadau</a:t>
            </a:r>
            <a:endParaRPr lang="en-US" sz="2400" err="1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9F81B5D-05F4-468A-7E5B-E77C42B7BB91}"/>
              </a:ext>
            </a:extLst>
          </p:cNvPr>
          <p:cNvSpPr txBox="1"/>
          <p:nvPr/>
        </p:nvSpPr>
        <p:spPr>
          <a:xfrm>
            <a:off x="6862027" y="4695794"/>
            <a:ext cx="4980620" cy="19389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57150">
            <a:solidFill>
              <a:srgbClr val="00B050"/>
            </a:solidFill>
            <a:prstDash val="solid"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>
                <a:solidFill>
                  <a:srgbClr val="00B050"/>
                </a:solidFill>
                <a:cs typeface="Calibri"/>
              </a:rPr>
              <a:t>Rhan 2</a:t>
            </a:r>
            <a:endParaRPr lang="en-US" sz="2400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Prif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weithgareddau</a:t>
            </a:r>
            <a:endParaRPr lang="en-US" sz="2400" err="1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Cyfle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am </a:t>
            </a:r>
            <a:endParaRPr lang="en-US" sz="2400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Cyfle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i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holi</a:t>
            </a:r>
            <a:endParaRPr lang="en-US" sz="2400" err="1">
              <a:solidFill>
                <a:srgbClr val="00B050"/>
              </a:solidFill>
              <a:ea typeface="Calibri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US" sz="2400" b="1" err="1">
                <a:solidFill>
                  <a:srgbClr val="00B050"/>
                </a:solidFill>
                <a:cs typeface="Calibri"/>
              </a:rPr>
              <a:t>Enghreifftiau</a:t>
            </a:r>
            <a:r>
              <a:rPr lang="en-US" sz="2400" b="1">
                <a:solidFill>
                  <a:srgbClr val="00B050"/>
                </a:solidFill>
                <a:cs typeface="Calibri"/>
              </a:rPr>
              <a:t> o </a:t>
            </a:r>
            <a:r>
              <a:rPr lang="en-US" sz="2400" b="1" err="1">
                <a:solidFill>
                  <a:srgbClr val="00B050"/>
                </a:solidFill>
                <a:cs typeface="Calibri"/>
              </a:rPr>
              <a:t>waith</a:t>
            </a:r>
            <a:endParaRPr lang="en-US" sz="2400" err="1">
              <a:ea typeface="Calibri"/>
              <a:cs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1A0C09E-F4FB-7363-A440-D883B20B34B1}"/>
              </a:ext>
            </a:extLst>
          </p:cNvPr>
          <p:cNvSpPr txBox="1">
            <a:spLocks/>
          </p:cNvSpPr>
          <p:nvPr/>
        </p:nvSpPr>
        <p:spPr>
          <a:xfrm>
            <a:off x="453616" y="-238329"/>
            <a:ext cx="11020284" cy="95947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60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US" sz="4000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4000" err="1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Templed</a:t>
            </a:r>
            <a:r>
              <a:rPr lang="en-US" sz="4000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4000" err="1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cynllunio</a:t>
            </a:r>
            <a:r>
              <a:rPr lang="en-US" sz="4000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 </a:t>
            </a:r>
            <a:r>
              <a:rPr lang="en-US" sz="4000" err="1">
                <a:solidFill>
                  <a:srgbClr val="00B050"/>
                </a:solidFill>
                <a:latin typeface="Calibri"/>
                <a:ea typeface="Calibri"/>
                <a:cs typeface="Arial"/>
              </a:rPr>
              <a:t>newydd</a:t>
            </a:r>
            <a:endParaRPr lang="en-US" sz="4000" err="1">
              <a:latin typeface="Calibri"/>
              <a:ea typeface="Calibri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5B8459F-863C-7C83-BE48-8ABF80C949ED}"/>
              </a:ext>
            </a:extLst>
          </p:cNvPr>
          <p:cNvCxnSpPr>
            <a:cxnSpLocks/>
          </p:cNvCxnSpPr>
          <p:nvPr/>
        </p:nvCxnSpPr>
        <p:spPr>
          <a:xfrm flipH="1">
            <a:off x="2665723" y="4110693"/>
            <a:ext cx="13306" cy="553962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AC2A036-ADEC-A5DA-98B4-77EAA99AA7E3}"/>
              </a:ext>
            </a:extLst>
          </p:cNvPr>
          <p:cNvCxnSpPr>
            <a:cxnSpLocks/>
          </p:cNvCxnSpPr>
          <p:nvPr/>
        </p:nvCxnSpPr>
        <p:spPr>
          <a:xfrm>
            <a:off x="9101062" y="4138318"/>
            <a:ext cx="15724" cy="495904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9AA3662-2371-EFD9-AB22-B41C7D6AA6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648" y="754710"/>
            <a:ext cx="5351929" cy="35018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 descr="A white rectangular object with black text&#10;&#10;Description automatically generated">
            <a:extLst>
              <a:ext uri="{FF2B5EF4-FFF2-40B4-BE49-F238E27FC236}">
                <a16:creationId xmlns:a16="http://schemas.microsoft.com/office/drawing/2014/main" id="{95DE188E-E610-4FFD-EF29-9FDD85CEB8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0048" y="761856"/>
            <a:ext cx="6157257" cy="34980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8589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9FB73D31-67D9-D834-B47A-37D1E72024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59" y="129296"/>
            <a:ext cx="11749852" cy="65786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3963196" y="1002670"/>
            <a:ext cx="7622176" cy="3046988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err="1">
                <a:ea typeface="+mn-lt"/>
                <a:cs typeface="+mn-lt"/>
              </a:rPr>
              <a:t>Defnyddiwch</a:t>
            </a:r>
            <a:r>
              <a:rPr lang="en-US" sz="2400" b="1">
                <a:ea typeface="+mn-lt"/>
                <a:cs typeface="+mn-lt"/>
              </a:rPr>
              <a:t> y '</a:t>
            </a:r>
            <a:r>
              <a:rPr lang="en-US" sz="2400" b="1" err="1">
                <a:ea typeface="+mn-lt"/>
                <a:cs typeface="+mn-lt"/>
              </a:rPr>
              <a:t>Fframweithiau</a:t>
            </a:r>
            <a:r>
              <a:rPr lang="en-US" sz="2400" b="1">
                <a:ea typeface="+mn-lt"/>
                <a:cs typeface="+mn-lt"/>
              </a:rPr>
              <a:t>'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gysylltu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gwers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â'r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cwricwlwm</a:t>
            </a:r>
            <a:r>
              <a:rPr lang="en-US" sz="2400" b="1">
                <a:ea typeface="+mn-lt"/>
                <a:cs typeface="+mn-lt"/>
              </a:rPr>
              <a:t>. </a:t>
            </a:r>
            <a:endParaRPr lang="en-US" b="1">
              <a:ea typeface="+mn-lt"/>
              <a:cs typeface="+mn-lt"/>
            </a:endParaRPr>
          </a:p>
          <a:p>
            <a:endParaRPr lang="en-US" sz="2400" b="1">
              <a:ea typeface="+mn-lt"/>
              <a:cs typeface="+mn-lt"/>
            </a:endParaRPr>
          </a:p>
          <a:p>
            <a:r>
              <a:rPr lang="en-US" sz="2400" b="1">
                <a:ea typeface="+mn-lt"/>
                <a:cs typeface="+mn-lt"/>
              </a:rPr>
              <a:t>Pa </a:t>
            </a:r>
            <a:r>
              <a:rPr lang="en-US" sz="2400" b="1" err="1">
                <a:ea typeface="+mn-lt"/>
                <a:cs typeface="+mn-lt"/>
              </a:rPr>
              <a:t>bwnc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ydych</a:t>
            </a:r>
            <a:r>
              <a:rPr lang="en-US" sz="2400" b="1">
                <a:ea typeface="+mn-lt"/>
                <a:cs typeface="+mn-lt"/>
              </a:rPr>
              <a:t> chi </a:t>
            </a:r>
            <a:r>
              <a:rPr lang="en-US" sz="2400" b="1" err="1">
                <a:ea typeface="+mn-lt"/>
                <a:cs typeface="+mn-lt"/>
              </a:rPr>
              <a:t>wedi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ddewis</a:t>
            </a:r>
            <a:r>
              <a:rPr lang="en-US" sz="2400" b="1">
                <a:ea typeface="+mn-lt"/>
                <a:cs typeface="+mn-lt"/>
              </a:rPr>
              <a:t>? </a:t>
            </a:r>
            <a:endParaRPr lang="en-US" b="1">
              <a:ea typeface="+mn-lt"/>
              <a:cs typeface="+mn-lt"/>
            </a:endParaRPr>
          </a:p>
          <a:p>
            <a:endParaRPr lang="en-US" sz="2400" b="1">
              <a:ea typeface="+mn-lt"/>
              <a:cs typeface="+mn-lt"/>
            </a:endParaRPr>
          </a:p>
          <a:p>
            <a:r>
              <a:rPr lang="en-US" sz="2400" b="1">
                <a:ea typeface="+mn-lt"/>
                <a:cs typeface="+mn-lt"/>
              </a:rPr>
              <a:t>Pa </a:t>
            </a:r>
            <a:r>
              <a:rPr lang="en-US" sz="2400" b="1" err="1">
                <a:ea typeface="+mn-lt"/>
                <a:cs typeface="+mn-lt"/>
              </a:rPr>
              <a:t>sgiliau</a:t>
            </a:r>
            <a:r>
              <a:rPr lang="en-US" sz="2400" b="1">
                <a:ea typeface="+mn-lt"/>
                <a:cs typeface="+mn-lt"/>
              </a:rPr>
              <a:t>/</a:t>
            </a:r>
            <a:r>
              <a:rPr lang="en-US" sz="2400" b="1" err="1">
                <a:ea typeface="+mn-lt"/>
                <a:cs typeface="+mn-lt"/>
              </a:rPr>
              <a:t>gwybodaeth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fydd</a:t>
            </a:r>
            <a:r>
              <a:rPr lang="en-US" sz="2400" b="1">
                <a:ea typeface="+mn-lt"/>
                <a:cs typeface="+mn-lt"/>
              </a:rPr>
              <a:t> y </a:t>
            </a:r>
            <a:r>
              <a:rPr lang="en-US" sz="2400" b="1" err="1">
                <a:ea typeface="+mn-lt"/>
                <a:cs typeface="+mn-lt"/>
              </a:rPr>
              <a:t>disgyblion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defnyddio</a:t>
            </a:r>
            <a:r>
              <a:rPr lang="en-US" sz="2400" b="1">
                <a:ea typeface="+mn-lt"/>
                <a:cs typeface="+mn-lt"/>
              </a:rPr>
              <a:t>?</a:t>
            </a:r>
            <a:endParaRPr lang="en-US" b="1">
              <a:ea typeface="+mn-lt"/>
              <a:cs typeface="+mn-lt"/>
            </a:endParaRPr>
          </a:p>
          <a:p>
            <a:endParaRPr lang="en-US" sz="2400" b="1">
              <a:ea typeface="+mn-lt"/>
              <a:cs typeface="+mn-lt"/>
            </a:endParaRPr>
          </a:p>
          <a:p>
            <a:r>
              <a:rPr lang="en-US" sz="2400" b="1" err="1">
                <a:ea typeface="+mn-lt"/>
                <a:cs typeface="+mn-lt"/>
              </a:rPr>
              <a:t>Bydd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cael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wneud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ar</a:t>
            </a:r>
            <a:r>
              <a:rPr lang="en-US" sz="2400" b="1">
                <a:ea typeface="+mn-lt"/>
                <a:cs typeface="+mn-lt"/>
              </a:rPr>
              <a:t> y </a:t>
            </a:r>
            <a:r>
              <a:rPr lang="en-US" sz="2400" b="1" err="1">
                <a:ea typeface="+mn-lt"/>
                <a:cs typeface="+mn-lt"/>
              </a:rPr>
              <a:t>cyd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â'ch</a:t>
            </a:r>
            <a:r>
              <a:rPr lang="en-US" sz="2400" b="1">
                <a:ea typeface="+mn-lt"/>
                <a:cs typeface="+mn-lt"/>
              </a:rPr>
              <a:t> mentor </a:t>
            </a:r>
            <a:r>
              <a:rPr lang="en-US" sz="2400" b="1" err="1">
                <a:ea typeface="+mn-lt"/>
                <a:cs typeface="+mn-lt"/>
              </a:rPr>
              <a:t>dosbarth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8929834" y="146824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Rhan 1 </a:t>
            </a:r>
            <a:r>
              <a:rPr lang="en-US" sz="2800" b="1" err="1">
                <a:ea typeface="+mn-lt"/>
                <a:cs typeface="+mn-lt"/>
              </a:rPr>
              <a:t>o'r</a:t>
            </a:r>
            <a:r>
              <a:rPr lang="en-US" sz="2800" b="1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cynllun</a:t>
            </a:r>
            <a:endParaRPr lang="en-US" b="1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841FBBFF-68B4-030D-D585-30B4E64B4185}"/>
              </a:ext>
            </a:extLst>
          </p:cNvPr>
          <p:cNvSpPr/>
          <p:nvPr/>
        </p:nvSpPr>
        <p:spPr>
          <a:xfrm rot="5400000">
            <a:off x="3130160" y="1268251"/>
            <a:ext cx="356531" cy="978716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549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720B92E-E763-E6C1-AD07-B200FC0C9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612673" y="362744"/>
            <a:ext cx="6781856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Gwneud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cysylltiadau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ystyrlon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FF0000"/>
                </a:solidFill>
                <a:ea typeface="+mn-lt"/>
                <a:cs typeface="+mn-lt"/>
              </a:rPr>
              <a:t>â'r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cwricwlwm</a:t>
            </a:r>
            <a:endParaRPr lang="en-US" b="1">
              <a:solidFill>
                <a:schemeClr val="bg1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DA2EF5-1A1B-3D7F-8E82-399ECBCCC879}"/>
              </a:ext>
            </a:extLst>
          </p:cNvPr>
          <p:cNvSpPr txBox="1"/>
          <p:nvPr/>
        </p:nvSpPr>
        <p:spPr>
          <a:xfrm>
            <a:off x="6100195" y="3821183"/>
            <a:ext cx="5904450" cy="267765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u="sng" dirty="0">
                <a:solidFill>
                  <a:srgbClr val="002060"/>
                </a:solidFill>
                <a:cs typeface="Calibri"/>
              </a:rPr>
              <a:t>Task</a:t>
            </a:r>
          </a:p>
          <a:p>
            <a:r>
              <a:rPr lang="en-US" sz="2400" dirty="0" err="1">
                <a:ea typeface="+mn-lt"/>
                <a:cs typeface="+mn-lt"/>
              </a:rPr>
              <a:t>Agorwch</a:t>
            </a:r>
            <a:r>
              <a:rPr lang="en-US" sz="2400" dirty="0">
                <a:ea typeface="+mn-lt"/>
                <a:cs typeface="+mn-lt"/>
              </a:rPr>
              <a:t> y </a:t>
            </a:r>
            <a:r>
              <a:rPr lang="en-US" sz="2400" dirty="0" err="1">
                <a:ea typeface="+mn-lt"/>
                <a:cs typeface="+mn-lt"/>
              </a:rPr>
              <a:t>ddolen</a:t>
            </a:r>
            <a:r>
              <a:rPr lang="en-US" sz="2400" dirty="0">
                <a:ea typeface="+mn-lt"/>
                <a:cs typeface="+mn-lt"/>
              </a:rPr>
              <a:t> a </a:t>
            </a:r>
            <a:r>
              <a:rPr lang="en-US" sz="2400" dirty="0" err="1">
                <a:ea typeface="+mn-lt"/>
                <a:cs typeface="+mn-lt"/>
              </a:rPr>
              <a:t>chael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golwg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ar</a:t>
            </a:r>
            <a:r>
              <a:rPr lang="en-US" sz="2400" dirty="0">
                <a:ea typeface="+mn-lt"/>
                <a:cs typeface="+mn-lt"/>
              </a:rPr>
              <a:t> y </a:t>
            </a:r>
            <a:r>
              <a:rPr lang="en-US" sz="2400" dirty="0" err="1">
                <a:ea typeface="+mn-lt"/>
                <a:cs typeface="+mn-lt"/>
              </a:rPr>
              <a:t>cynnwys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  <a:p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Rydyn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ni'n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mynd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edrych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ar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y</a:t>
            </a:r>
            <a:r>
              <a:rPr lang="en-US" sz="2400" dirty="0">
                <a:solidFill>
                  <a:srgbClr val="FF0000"/>
                </a:solidFill>
                <a:ea typeface="+mn-lt"/>
                <a:cs typeface="+mn-lt"/>
              </a:rPr>
              <a:t> 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Ieithoedd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Llythrennedd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a Chyfathrebu.</a:t>
            </a:r>
          </a:p>
          <a:p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Datganiadau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o’r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hyn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sy’n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ea typeface="+mn-lt"/>
                <a:cs typeface="+mn-lt"/>
              </a:rPr>
              <a:t>bwysig</a:t>
            </a:r>
            <a:r>
              <a:rPr lang="en-US" sz="2400" b="1" dirty="0">
                <a:solidFill>
                  <a:srgbClr val="FF0000"/>
                </a:solidFill>
                <a:ea typeface="+mn-lt"/>
                <a:cs typeface="+mn-lt"/>
              </a:rPr>
              <a:t> - </a:t>
            </a:r>
            <a:r>
              <a:rPr lang="en-US" sz="2400" b="1" dirty="0">
                <a:solidFill>
                  <a:srgbClr val="FF0000"/>
                </a:solidFill>
              </a:rPr>
              <a:t>Mae </a:t>
            </a:r>
            <a:r>
              <a:rPr lang="en-US" sz="2400" b="1" dirty="0" err="1">
                <a:solidFill>
                  <a:srgbClr val="FF0000"/>
                </a:solidFill>
              </a:rPr>
              <a:t>llenyddiaeth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tanio’r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dychymyg</a:t>
            </a:r>
            <a:r>
              <a:rPr lang="en-US" sz="2400" b="1" dirty="0">
                <a:solidFill>
                  <a:srgbClr val="FF0000"/>
                </a:solidFill>
              </a:rPr>
              <a:t> ac </a:t>
            </a:r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ysbrydoli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creadigrwydd</a:t>
            </a:r>
            <a:r>
              <a:rPr lang="en-US" sz="2400" b="1" dirty="0">
                <a:solidFill>
                  <a:srgbClr val="FF0000"/>
                </a:solidFill>
              </a:rPr>
              <a:t>.</a:t>
            </a:r>
            <a:endParaRPr lang="en-US" sz="2400" dirty="0">
              <a:solidFill>
                <a:srgbClr val="FF0000"/>
              </a:solidFill>
              <a:ea typeface="+mn-lt"/>
              <a:cs typeface="+mn-lt"/>
            </a:endParaRP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E2180A0E-1944-161C-031D-3BE48E066BC9}"/>
              </a:ext>
            </a:extLst>
          </p:cNvPr>
          <p:cNvSpPr/>
          <p:nvPr/>
        </p:nvSpPr>
        <p:spPr>
          <a:xfrm>
            <a:off x="7154411" y="60121"/>
            <a:ext cx="4739779" cy="2852255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000" dirty="0" err="1">
                <a:solidFill>
                  <a:srgbClr val="002060"/>
                </a:solidFill>
                <a:ea typeface="+mn-lt"/>
                <a:cs typeface="+mn-lt"/>
              </a:rPr>
              <a:t>Datganiadau</a:t>
            </a:r>
            <a:r>
              <a:rPr lang="en-US" sz="40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ea typeface="+mn-lt"/>
                <a:cs typeface="+mn-lt"/>
              </a:rPr>
              <a:t>o’r</a:t>
            </a:r>
            <a:r>
              <a:rPr lang="en-US" sz="40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ea typeface="+mn-lt"/>
                <a:cs typeface="+mn-lt"/>
              </a:rPr>
              <a:t>hyn</a:t>
            </a:r>
            <a:r>
              <a:rPr lang="en-US" sz="40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ea typeface="+mn-lt"/>
                <a:cs typeface="+mn-lt"/>
              </a:rPr>
              <a:t>sy’n</a:t>
            </a:r>
            <a:r>
              <a:rPr lang="en-US" sz="4000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4000" dirty="0" err="1">
                <a:solidFill>
                  <a:srgbClr val="002060"/>
                </a:solidFill>
                <a:ea typeface="+mn-lt"/>
                <a:cs typeface="+mn-lt"/>
              </a:rPr>
              <a:t>bwysig</a:t>
            </a:r>
            <a:r>
              <a:rPr lang="en-US" sz="4000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4000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5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8B22C7CF-612B-A05C-F865-75DDF97F36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198" y="3534936"/>
            <a:ext cx="4651695" cy="301789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4A1E10-28D7-27FE-E073-58E1AF5220B8}"/>
              </a:ext>
            </a:extLst>
          </p:cNvPr>
          <p:cNvSpPr txBox="1"/>
          <p:nvPr/>
        </p:nvSpPr>
        <p:spPr>
          <a:xfrm>
            <a:off x="369117" y="1298895"/>
            <a:ext cx="6623105" cy="1631216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ea typeface="+mn-lt"/>
                <a:cs typeface="+mn-lt"/>
                <a:hlinkClick r:id="rId5"/>
              </a:rPr>
              <a:t>Cwricwlwm i Gymru - Hwb (gov.wales)</a:t>
            </a:r>
            <a:endParaRPr lang="en-US" sz="2800" b="1" dirty="0"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Pa </a:t>
            </a:r>
            <a:r>
              <a:rPr lang="en-US" sz="2400" dirty="0" err="1">
                <a:ea typeface="+mn-lt"/>
                <a:cs typeface="+mn-lt"/>
              </a:rPr>
              <a:t>MDaPh</a:t>
            </a:r>
            <a:r>
              <a:rPr lang="en-US" sz="2400" dirty="0">
                <a:ea typeface="+mn-lt"/>
                <a:cs typeface="+mn-lt"/>
              </a:rPr>
              <a:t> </a:t>
            </a:r>
            <a:r>
              <a:rPr lang="en-US" sz="2400" dirty="0" err="1">
                <a:ea typeface="+mn-lt"/>
                <a:cs typeface="+mn-lt"/>
              </a:rPr>
              <a:t>yw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eich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ffocws</a:t>
            </a:r>
            <a:r>
              <a:rPr lang="en-US" sz="2400" dirty="0">
                <a:ea typeface="+mn-lt"/>
                <a:cs typeface="+mn-lt"/>
              </a:rPr>
              <a:t>?</a:t>
            </a:r>
            <a:r>
              <a:rPr lang="en-US" sz="2400" dirty="0"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Pa '</a:t>
            </a:r>
            <a:r>
              <a:rPr lang="en-US" sz="2400" dirty="0" err="1">
                <a:ea typeface="+mn-lt"/>
                <a:cs typeface="+mn-lt"/>
              </a:rPr>
              <a:t>Ddatganiad</a:t>
            </a:r>
            <a:r>
              <a:rPr lang="en-US" sz="2400" dirty="0">
                <a:ea typeface="+mn-lt"/>
                <a:cs typeface="+mn-lt"/>
              </a:rPr>
              <a:t> o Beth </a:t>
            </a:r>
            <a:r>
              <a:rPr lang="en-US" sz="2400" dirty="0" err="1">
                <a:ea typeface="+mn-lt"/>
                <a:cs typeface="+mn-lt"/>
              </a:rPr>
              <a:t>Sy'n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Bwysig</a:t>
            </a:r>
            <a:r>
              <a:rPr lang="en-US" sz="2400" dirty="0">
                <a:ea typeface="+mn-lt"/>
                <a:cs typeface="+mn-lt"/>
              </a:rPr>
              <a:t>' </a:t>
            </a:r>
            <a:r>
              <a:rPr lang="en-US" sz="2400" dirty="0" err="1">
                <a:ea typeface="+mn-lt"/>
                <a:cs typeface="+mn-lt"/>
              </a:rPr>
              <a:t>yw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eich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ffocws</a:t>
            </a:r>
            <a:r>
              <a:rPr lang="en-US" sz="2400" dirty="0">
                <a:ea typeface="+mn-lt"/>
                <a:cs typeface="+mn-lt"/>
              </a:rPr>
              <a:t>?</a:t>
            </a:r>
            <a:r>
              <a:rPr lang="en-US" sz="2400" dirty="0"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r>
              <a:rPr lang="en-US" sz="2400" dirty="0">
                <a:ea typeface="+mn-lt"/>
                <a:cs typeface="+mn-lt"/>
              </a:rPr>
              <a:t>Pa gam </a:t>
            </a:r>
            <a:r>
              <a:rPr lang="en-US" sz="2400" dirty="0" err="1">
                <a:ea typeface="+mn-lt"/>
                <a:cs typeface="+mn-lt"/>
              </a:rPr>
              <a:t>dilyniant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ydych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chi'n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gweithio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tuag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dirty="0" err="1">
                <a:ea typeface="+mn-lt"/>
                <a:cs typeface="+mn-lt"/>
              </a:rPr>
              <a:t>ato</a:t>
            </a:r>
            <a:r>
              <a:rPr lang="en-US" sz="2400" dirty="0">
                <a:ea typeface="+mn-lt"/>
                <a:cs typeface="+mn-lt"/>
              </a:rPr>
              <a:t>?</a:t>
            </a:r>
            <a:endParaRPr lang="en-US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5391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Ychwanegwch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Datganiad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Beth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Sy'n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Bwysig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a cham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dilyniant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i'ch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03611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9D08E17-63AF-B763-F696-5E6C3B5EA133}"/>
              </a:ext>
            </a:extLst>
          </p:cNvPr>
          <p:cNvSpPr txBox="1"/>
          <p:nvPr/>
        </p:nvSpPr>
        <p:spPr>
          <a:xfrm>
            <a:off x="303401" y="1198227"/>
            <a:ext cx="2588002" cy="1938992"/>
          </a:xfrm>
          <a:prstGeom prst="rect">
            <a:avLst/>
          </a:prstGeom>
          <a:solidFill>
            <a:srgbClr val="FF9900"/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400" b="1">
              <a:cs typeface="Calibri"/>
            </a:endParaRPr>
          </a:p>
          <a:p>
            <a:pPr algn="ctr"/>
            <a:r>
              <a:rPr lang="en-US" sz="2400" b="1" err="1">
                <a:ea typeface="+mn-lt"/>
                <a:cs typeface="+mn-lt"/>
              </a:rPr>
              <a:t>Dysgwyr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uchelgeisiol</a:t>
            </a:r>
            <a:r>
              <a:rPr lang="en-US" sz="2400" b="1">
                <a:ea typeface="+mn-lt"/>
                <a:cs typeface="+mn-lt"/>
              </a:rPr>
              <a:t>, </a:t>
            </a:r>
            <a:r>
              <a:rPr lang="en-US" sz="2400" b="1" err="1">
                <a:ea typeface="+mn-lt"/>
                <a:cs typeface="+mn-lt"/>
              </a:rPr>
              <a:t>galluog</a:t>
            </a:r>
            <a:endParaRPr lang="en-US" b="1">
              <a:cs typeface="Calibri"/>
            </a:endParaRPr>
          </a:p>
          <a:p>
            <a:endParaRPr lang="en-US" sz="2400" b="1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7E33B6-6D68-D2E6-A85E-BCA891CC3757}"/>
              </a:ext>
            </a:extLst>
          </p:cNvPr>
          <p:cNvSpPr txBox="1"/>
          <p:nvPr/>
        </p:nvSpPr>
        <p:spPr>
          <a:xfrm>
            <a:off x="303400" y="3372374"/>
            <a:ext cx="2594994" cy="1569660"/>
          </a:xfrm>
          <a:prstGeom prst="rect">
            <a:avLst/>
          </a:prstGeom>
          <a:solidFill>
            <a:srgbClr val="FAC219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400" b="1">
              <a:cs typeface="Calibri"/>
            </a:endParaRPr>
          </a:p>
          <a:p>
            <a:pPr algn="ctr"/>
            <a:r>
              <a:rPr lang="en-US" sz="2400" b="1" err="1">
                <a:ea typeface="+mn-lt"/>
                <a:cs typeface="+mn-lt"/>
              </a:rPr>
              <a:t>Gyfranwyr</a:t>
            </a:r>
            <a:r>
              <a:rPr lang="en-US" sz="2400" b="1">
                <a:ea typeface="+mn-lt"/>
                <a:cs typeface="+mn-lt"/>
              </a:rPr>
              <a:t> </a:t>
            </a:r>
            <a:endParaRPr lang="en-US" err="1">
              <a:ea typeface="+mn-lt"/>
              <a:cs typeface="+mn-lt"/>
            </a:endParaRPr>
          </a:p>
          <a:p>
            <a:pPr algn="ctr"/>
            <a:r>
              <a:rPr lang="en-US" sz="2400" b="1" err="1">
                <a:ea typeface="+mn-lt"/>
                <a:cs typeface="+mn-lt"/>
              </a:rPr>
              <a:t>mentrus</a:t>
            </a:r>
            <a:r>
              <a:rPr lang="en-US" sz="2400" b="1">
                <a:ea typeface="+mn-lt"/>
                <a:cs typeface="+mn-lt"/>
              </a:rPr>
              <a:t>, </a:t>
            </a:r>
            <a:r>
              <a:rPr lang="en-US" sz="2400" b="1" err="1">
                <a:ea typeface="+mn-lt"/>
                <a:cs typeface="+mn-lt"/>
              </a:rPr>
              <a:t>creadigol</a:t>
            </a:r>
            <a:endParaRPr lang="en-US" err="1">
              <a:cs typeface="Calibri"/>
            </a:endParaRPr>
          </a:p>
          <a:p>
            <a:endParaRPr lang="en-US" sz="2400">
              <a:cs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C7161A-0EC1-556F-90C1-1B265DA87965}"/>
              </a:ext>
            </a:extLst>
          </p:cNvPr>
          <p:cNvSpPr txBox="1"/>
          <p:nvPr/>
        </p:nvSpPr>
        <p:spPr>
          <a:xfrm>
            <a:off x="3197604" y="1198228"/>
            <a:ext cx="2294386" cy="1938992"/>
          </a:xfrm>
          <a:prstGeom prst="rect">
            <a:avLst/>
          </a:prstGeom>
          <a:solidFill>
            <a:srgbClr val="00B050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400" b="1">
              <a:cs typeface="Calibri"/>
            </a:endParaRPr>
          </a:p>
          <a:p>
            <a:pPr algn="ctr"/>
            <a:r>
              <a:rPr lang="en-US" sz="2400" b="1" err="1">
                <a:cs typeface="Calibri"/>
              </a:rPr>
              <a:t>Ddinasyddion</a:t>
            </a:r>
            <a:r>
              <a:rPr lang="en-US" sz="2400" b="1">
                <a:cs typeface="Calibri"/>
              </a:rPr>
              <a:t> </a:t>
            </a:r>
            <a:endParaRPr lang="en-US" err="1">
              <a:cs typeface="Calibri"/>
            </a:endParaRPr>
          </a:p>
          <a:p>
            <a:pPr algn="ctr"/>
            <a:r>
              <a:rPr lang="en-US" sz="2400" b="1" err="1">
                <a:cs typeface="Calibri"/>
              </a:rPr>
              <a:t>egwyddorol</a:t>
            </a:r>
            <a:r>
              <a:rPr lang="en-US" sz="2400" b="1">
                <a:cs typeface="Calibri"/>
              </a:rPr>
              <a:t>, </a:t>
            </a:r>
            <a:endParaRPr lang="en-US">
              <a:cs typeface="Calibri"/>
            </a:endParaRPr>
          </a:p>
          <a:p>
            <a:pPr algn="ctr"/>
            <a:r>
              <a:rPr lang="en-US" sz="2400" b="1" err="1">
                <a:cs typeface="Calibri"/>
              </a:rPr>
              <a:t>gwybodus</a:t>
            </a:r>
            <a:endParaRPr lang="en-US" err="1">
              <a:cs typeface="Calibri"/>
            </a:endParaRPr>
          </a:p>
          <a:p>
            <a:endParaRPr lang="en-US" sz="2400" b="1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FFBDDB-5BE3-CEC7-FEC2-5BABE14DD6A4}"/>
              </a:ext>
            </a:extLst>
          </p:cNvPr>
          <p:cNvSpPr txBox="1"/>
          <p:nvPr/>
        </p:nvSpPr>
        <p:spPr>
          <a:xfrm>
            <a:off x="3197603" y="3428300"/>
            <a:ext cx="2294387" cy="1569660"/>
          </a:xfrm>
          <a:prstGeom prst="rect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400" b="1">
              <a:cs typeface="Calibri"/>
            </a:endParaRPr>
          </a:p>
          <a:p>
            <a:pPr algn="ctr"/>
            <a:r>
              <a:rPr lang="en-US" sz="2400" b="1" err="1">
                <a:ea typeface="+mn-lt"/>
                <a:cs typeface="+mn-lt"/>
              </a:rPr>
              <a:t>Unigolion</a:t>
            </a:r>
            <a:r>
              <a:rPr lang="en-US" sz="2400" b="1">
                <a:ea typeface="+mn-lt"/>
                <a:cs typeface="+mn-lt"/>
              </a:rPr>
              <a:t> </a:t>
            </a:r>
            <a:r>
              <a:rPr lang="en-US" sz="2400" b="1" err="1">
                <a:ea typeface="+mn-lt"/>
                <a:cs typeface="+mn-lt"/>
              </a:rPr>
              <a:t>iach</a:t>
            </a:r>
            <a:r>
              <a:rPr lang="en-US" sz="2400" b="1">
                <a:ea typeface="+mn-lt"/>
                <a:cs typeface="+mn-lt"/>
              </a:rPr>
              <a:t>, </a:t>
            </a:r>
            <a:r>
              <a:rPr lang="en-US" sz="2400" b="1" err="1">
                <a:ea typeface="+mn-lt"/>
                <a:cs typeface="+mn-lt"/>
              </a:rPr>
              <a:t>hyderus</a:t>
            </a:r>
            <a:r>
              <a:rPr lang="en-US" sz="2400" b="1">
                <a:ea typeface="+mn-lt"/>
                <a:cs typeface="+mn-lt"/>
              </a:rPr>
              <a:t> </a:t>
            </a:r>
            <a:endParaRPr lang="en-US"/>
          </a:p>
          <a:p>
            <a:endParaRPr lang="en-US" sz="2400" b="1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EE23EE-1562-BA01-42D2-5132A348C6A1}"/>
              </a:ext>
            </a:extLst>
          </p:cNvPr>
          <p:cNvSpPr txBox="1"/>
          <p:nvPr/>
        </p:nvSpPr>
        <p:spPr>
          <a:xfrm>
            <a:off x="106812" y="5229741"/>
            <a:ext cx="6054811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Cofiwch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edrych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islaw'r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penawdau</a:t>
            </a:r>
            <a:endParaRPr lang="en-US" b="1" err="1">
              <a:solidFill>
                <a:schemeClr val="bg1"/>
              </a:solidFill>
              <a:cs typeface="Calibri" panose="020F0502020204030204"/>
            </a:endParaRPr>
          </a:p>
        </p:txBody>
      </p:sp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907A2889-2330-B9D0-F667-570528E7D288}"/>
              </a:ext>
            </a:extLst>
          </p:cNvPr>
          <p:cNvSpPr/>
          <p:nvPr/>
        </p:nvSpPr>
        <p:spPr>
          <a:xfrm>
            <a:off x="5928259" y="528654"/>
            <a:ext cx="5977155" cy="1642842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400" b="1">
              <a:cs typeface="Calibri"/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mae'r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Dibenion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hyn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edrych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ystafell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ddosbarth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US"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59E4F1-93E4-AA6C-0CAD-C624000BF493}"/>
              </a:ext>
            </a:extLst>
          </p:cNvPr>
          <p:cNvSpPr txBox="1"/>
          <p:nvPr/>
        </p:nvSpPr>
        <p:spPr>
          <a:xfrm>
            <a:off x="6207853" y="3028425"/>
            <a:ext cx="484464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Ydy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dy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ddysgwyr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di'n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bod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chwilfrydig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AB19FDA-7BF1-2E29-B2A1-435744764CBB}"/>
              </a:ext>
            </a:extLst>
          </p:cNvPr>
          <p:cNvSpPr txBox="1"/>
          <p:nvPr/>
        </p:nvSpPr>
        <p:spPr>
          <a:xfrm>
            <a:off x="6206455" y="3431098"/>
            <a:ext cx="542068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Ydy'r dysgwyr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gofyn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cwestiynau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ystyrlon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 b="1" dirty="0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F4B5B86-0A94-1FCC-E41D-F2CB3CFBB287}"/>
              </a:ext>
            </a:extLst>
          </p:cNvPr>
          <p:cNvSpPr txBox="1"/>
          <p:nvPr/>
        </p:nvSpPr>
        <p:spPr>
          <a:xfrm>
            <a:off x="6206455" y="3822582"/>
            <a:ext cx="59449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Ydy'r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dysgwyr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gwneud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penderfyniadau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cyfiawn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 b="1" dirty="0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F285EA9-C3C5-123B-E5EE-59EAC451AA56}"/>
              </a:ext>
            </a:extLst>
          </p:cNvPr>
          <p:cNvSpPr txBox="1"/>
          <p:nvPr/>
        </p:nvSpPr>
        <p:spPr>
          <a:xfrm>
            <a:off x="6206454" y="4228051"/>
            <a:ext cx="531582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Ydy'ch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dysgwyr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datrys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err="1">
                <a:solidFill>
                  <a:schemeClr val="bg1"/>
                </a:solidFill>
                <a:ea typeface="+mn-lt"/>
                <a:cs typeface="+mn-lt"/>
              </a:rPr>
              <a:t>problemau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D58CE30-C737-591E-666D-8A6A46AEDC21}"/>
              </a:ext>
            </a:extLst>
          </p:cNvPr>
          <p:cNvSpPr txBox="1"/>
          <p:nvPr/>
        </p:nvSpPr>
        <p:spPr>
          <a:xfrm>
            <a:off x="6206455" y="4626527"/>
            <a:ext cx="589606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Ydy'ch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dysgwyr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datblygu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strategaethau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gwydn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 b="1" dirty="0">
              <a:solidFill>
                <a:schemeClr val="bg1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6111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3" grpId="0" animBg="1"/>
      <p:bldP spid="15" grpId="0"/>
      <p:bldP spid="19" grpId="0"/>
      <p:bldP spid="21" grpId="0"/>
      <p:bldP spid="23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38371FA5-7F7F-2BC2-0034-C0C472BFE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59" y="129296"/>
            <a:ext cx="11749852" cy="65786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4100177" y="2369377"/>
            <a:ext cx="8003176" cy="2677656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ea typeface="+mn-lt"/>
                <a:cs typeface="+mn-lt"/>
              </a:rPr>
              <a:t>Sut </a:t>
            </a:r>
            <a:r>
              <a:rPr lang="en-US" sz="2400" b="1" err="1">
                <a:ea typeface="+mn-lt"/>
                <a:cs typeface="+mn-lt"/>
              </a:rPr>
              <a:t>ydych</a:t>
            </a:r>
            <a:r>
              <a:rPr lang="en-US" sz="2400" b="1">
                <a:ea typeface="+mn-lt"/>
                <a:cs typeface="+mn-lt"/>
              </a:rPr>
              <a:t> chi </a:t>
            </a:r>
            <a:r>
              <a:rPr lang="en-US" sz="2400" b="1" err="1">
                <a:ea typeface="+mn-lt"/>
                <a:cs typeface="+mn-lt"/>
              </a:rPr>
              <a:t>wedi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cynllunio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cysylltiadau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trawsgwricwlaidd</a:t>
            </a:r>
            <a:r>
              <a:rPr lang="en-US" sz="2400" b="1">
                <a:ea typeface="+mn-lt"/>
                <a:cs typeface="+mn-lt"/>
              </a:rPr>
              <a:t>?</a:t>
            </a:r>
            <a:endParaRPr lang="en-US" b="1">
              <a:cs typeface="Calibri"/>
            </a:endParaRPr>
          </a:p>
          <a:p>
            <a:endParaRPr lang="en-US" sz="2400" b="1">
              <a:ea typeface="+mn-lt"/>
              <a:cs typeface="+mn-lt"/>
            </a:endParaRPr>
          </a:p>
          <a:p>
            <a:r>
              <a:rPr lang="en-US" sz="2400" b="1">
                <a:ea typeface="+mn-lt"/>
                <a:cs typeface="+mn-lt"/>
              </a:rPr>
              <a:t>Pa </a:t>
            </a:r>
            <a:r>
              <a:rPr lang="en-US" sz="2400" b="1" err="1">
                <a:ea typeface="+mn-lt"/>
                <a:cs typeface="+mn-lt"/>
              </a:rPr>
              <a:t>ddatganiadau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rydych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chi'n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cysylltu</a:t>
            </a:r>
            <a:r>
              <a:rPr lang="en-US" sz="2400" b="1">
                <a:ea typeface="+mn-lt"/>
                <a:cs typeface="+mn-lt"/>
              </a:rPr>
              <a:t> â </a:t>
            </a:r>
            <a:r>
              <a:rPr lang="en-US" sz="2400" b="1" err="1">
                <a:ea typeface="+mn-lt"/>
                <a:cs typeface="+mn-lt"/>
              </a:rPr>
              <a:t>nhw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>
                <a:solidFill>
                  <a:srgbClr val="FF0000"/>
                </a:solidFill>
                <a:ea typeface="+mn-lt"/>
                <a:cs typeface="+mn-lt"/>
              </a:rPr>
              <a:t>LNF</a:t>
            </a:r>
            <a:r>
              <a:rPr lang="en-US" sz="2400" b="1">
                <a:ea typeface="+mn-lt"/>
                <a:cs typeface="+mn-lt"/>
              </a:rPr>
              <a:t> a </a:t>
            </a:r>
            <a:r>
              <a:rPr lang="en-US" sz="2400" b="1">
                <a:solidFill>
                  <a:srgbClr val="FF0000"/>
                </a:solidFill>
                <a:ea typeface="+mn-lt"/>
                <a:cs typeface="+mn-lt"/>
              </a:rPr>
              <a:t>DCF</a:t>
            </a:r>
            <a:r>
              <a:rPr lang="en-US" sz="2400" b="1">
                <a:ea typeface="+mn-lt"/>
                <a:cs typeface="+mn-lt"/>
              </a:rPr>
              <a:t>?</a:t>
            </a:r>
            <a:endParaRPr lang="en-US" b="1">
              <a:cs typeface="Calibri"/>
            </a:endParaRPr>
          </a:p>
          <a:p>
            <a:endParaRPr lang="en-US" sz="2400" b="1">
              <a:ea typeface="+mn-lt"/>
              <a:cs typeface="+mn-lt"/>
            </a:endParaRPr>
          </a:p>
          <a:p>
            <a:r>
              <a:rPr lang="en-US" sz="2400" b="1">
                <a:ea typeface="+mn-lt"/>
                <a:cs typeface="+mn-lt"/>
              </a:rPr>
              <a:t>Oes </a:t>
            </a:r>
            <a:r>
              <a:rPr lang="en-US" sz="2400" b="1" err="1">
                <a:ea typeface="+mn-lt"/>
                <a:cs typeface="+mn-lt"/>
              </a:rPr>
              <a:t>unrhyw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gysylltiadau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ystyrlon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i'w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gwneud</a:t>
            </a:r>
            <a:r>
              <a:rPr lang="en-US" sz="2400" b="1">
                <a:ea typeface="+mn-lt"/>
                <a:cs typeface="+mn-lt"/>
              </a:rPr>
              <a:t> ag </a:t>
            </a:r>
            <a:r>
              <a:rPr lang="en-US" sz="2400" b="1" err="1">
                <a:ea typeface="+mn-lt"/>
                <a:cs typeface="+mn-lt"/>
              </a:rPr>
              <a:t>MDaPs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eraill</a:t>
            </a:r>
            <a:r>
              <a:rPr lang="en-US" sz="2400" b="1">
                <a:ea typeface="+mn-lt"/>
                <a:cs typeface="+mn-lt"/>
              </a:rPr>
              <a:t>?</a:t>
            </a:r>
            <a:endParaRPr lang="en-US" b="1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465664" y="21152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Rhan 1 </a:t>
            </a:r>
            <a:r>
              <a:rPr lang="en-US" sz="2800" b="1" err="1">
                <a:ea typeface="+mn-lt"/>
                <a:cs typeface="+mn-lt"/>
              </a:rPr>
              <a:t>o'r</a:t>
            </a:r>
            <a:r>
              <a:rPr lang="en-US" sz="2800" b="1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cynllun</a:t>
            </a:r>
            <a:endParaRPr lang="en-US" b="1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B80790B7-3598-2785-8A83-8B5A5301BCEA}"/>
              </a:ext>
            </a:extLst>
          </p:cNvPr>
          <p:cNvSpPr/>
          <p:nvPr/>
        </p:nvSpPr>
        <p:spPr>
          <a:xfrm rot="5400000">
            <a:off x="3473501" y="2321821"/>
            <a:ext cx="293615" cy="1146496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38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720B92E-E763-E6C1-AD07-B200FC0C9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2194"/>
            <a:ext cx="12197315" cy="5875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787443" y="250891"/>
            <a:ext cx="7872424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Gwneud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cysylltiadau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ystyrlon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FF0000"/>
                </a:solidFill>
                <a:ea typeface="+mn-lt"/>
                <a:cs typeface="+mn-lt"/>
              </a:rPr>
              <a:t>ar</a:t>
            </a:r>
            <a:r>
              <a:rPr lang="en-GB" sz="2800" b="1" spc="-15">
                <a:solidFill>
                  <a:srgbClr val="FF0000"/>
                </a:solidFill>
                <a:ea typeface="+mn-lt"/>
                <a:cs typeface="+mn-lt"/>
              </a:rPr>
              <a:t> draws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y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cwricwlwm</a:t>
            </a:r>
            <a:endParaRPr lang="en-US" b="1">
              <a:solidFill>
                <a:schemeClr val="bg1"/>
              </a:solidFill>
              <a:ea typeface="+mn-lt"/>
              <a:cs typeface="+mn-lt"/>
            </a:endParaRPr>
          </a:p>
        </p:txBody>
      </p:sp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451570A-D8D8-7FF3-5730-73117E543C4B}"/>
              </a:ext>
            </a:extLst>
          </p:cNvPr>
          <p:cNvSpPr txBox="1"/>
          <p:nvPr/>
        </p:nvSpPr>
        <p:spPr>
          <a:xfrm>
            <a:off x="8779078" y="3640822"/>
            <a:ext cx="2980887" cy="2092881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+mn-lt"/>
                <a:cs typeface="+mn-lt"/>
                <a:hlinkClick r:id="rId5"/>
              </a:rPr>
              <a:t>Fframwaith Cymhwysedd Digidol (gov.wales)</a:t>
            </a:r>
            <a:endParaRPr lang="en-US" sz="2000" b="1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Ble </a:t>
            </a:r>
            <a:r>
              <a:rPr lang="en-US" err="1">
                <a:ea typeface="+mn-lt"/>
                <a:cs typeface="+mn-lt"/>
              </a:rPr>
              <a:t>mae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eich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cynllun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gwers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ffitio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mewn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Fframwaith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Cymhwysedd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Digidol</a:t>
            </a:r>
            <a:r>
              <a:rPr lang="en-US">
                <a:ea typeface="+mn-lt"/>
                <a:cs typeface="+mn-lt"/>
              </a:rPr>
              <a:t>? Pa gam </a:t>
            </a:r>
            <a:r>
              <a:rPr lang="en-US" err="1">
                <a:ea typeface="+mn-lt"/>
                <a:cs typeface="+mn-lt"/>
              </a:rPr>
              <a:t>dilyniant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ydych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chi'n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gweithio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tuag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ato</a:t>
            </a:r>
            <a:r>
              <a:rPr lang="en-US">
                <a:ea typeface="+mn-lt"/>
                <a:cs typeface="+mn-lt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7738C7-E854-75D1-69F4-21312243EE8F}"/>
              </a:ext>
            </a:extLst>
          </p:cNvPr>
          <p:cNvSpPr txBox="1"/>
          <p:nvPr/>
        </p:nvSpPr>
        <p:spPr>
          <a:xfrm>
            <a:off x="453006" y="3640821"/>
            <a:ext cx="2987878" cy="2092881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+mn-lt"/>
                <a:cs typeface="+mn-lt"/>
                <a:hlinkClick r:id="rId6"/>
              </a:rPr>
              <a:t>Fframwaith Llythrennedd (gov.wales)</a:t>
            </a:r>
            <a:endParaRPr lang="en-US" sz="2000" b="1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Ble </a:t>
            </a:r>
            <a:r>
              <a:rPr lang="en-US" err="1">
                <a:ea typeface="+mn-lt"/>
                <a:cs typeface="+mn-lt"/>
              </a:rPr>
              <a:t>mae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eich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cynllun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gwers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ffitio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mewn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Fframwaith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Llythrennedd?Pa</a:t>
            </a:r>
            <a:r>
              <a:rPr lang="en-US">
                <a:ea typeface="+mn-lt"/>
                <a:cs typeface="+mn-lt"/>
              </a:rPr>
              <a:t> gam </a:t>
            </a:r>
            <a:r>
              <a:rPr lang="en-US" err="1">
                <a:ea typeface="+mn-lt"/>
                <a:cs typeface="+mn-lt"/>
              </a:rPr>
              <a:t>dilyniant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ydych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chi'n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gweithio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tuag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ato</a:t>
            </a:r>
            <a:r>
              <a:rPr lang="en-US">
                <a:ea typeface="+mn-lt"/>
                <a:cs typeface="+mn-lt"/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227949-DC4C-079D-0971-F444BB2B946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A4854E-D4DB-2596-6C45-335E547E4DBA}"/>
              </a:ext>
            </a:extLst>
          </p:cNvPr>
          <p:cNvSpPr txBox="1"/>
          <p:nvPr/>
        </p:nvSpPr>
        <p:spPr>
          <a:xfrm>
            <a:off x="4626528" y="3640822"/>
            <a:ext cx="2994870" cy="2085891"/>
          </a:xfrm>
          <a:prstGeom prst="rect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+mn-lt"/>
                <a:cs typeface="+mn-lt"/>
                <a:hlinkClick r:id="rId7"/>
              </a:rPr>
              <a:t>Fframwaith Rhifedd (gov.wales)</a:t>
            </a:r>
            <a:endParaRPr lang="en-US" sz="2000" b="1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Ble </a:t>
            </a:r>
            <a:r>
              <a:rPr lang="en-US" err="1">
                <a:ea typeface="+mn-lt"/>
                <a:cs typeface="+mn-lt"/>
              </a:rPr>
              <a:t>mae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gynllun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gwers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ffitio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mewn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i'r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Fframwaith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Rhifedd</a:t>
            </a:r>
            <a:r>
              <a:rPr lang="en-US">
                <a:ea typeface="+mn-lt"/>
                <a:cs typeface="+mn-lt"/>
              </a:rPr>
              <a:t>? Pa gam </a:t>
            </a:r>
            <a:r>
              <a:rPr lang="en-US" err="1">
                <a:ea typeface="+mn-lt"/>
                <a:cs typeface="+mn-lt"/>
              </a:rPr>
              <a:t>dilyniant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ydych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chi'n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gweithio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tuag</a:t>
            </a:r>
            <a:r>
              <a:rPr lang="en-US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ato</a:t>
            </a:r>
            <a:r>
              <a:rPr lang="en-US">
                <a:ea typeface="+mn-lt"/>
                <a:cs typeface="+mn-lt"/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CFBE70-4C5F-8449-84F2-A6AE09CC79CC}"/>
              </a:ext>
            </a:extLst>
          </p:cNvPr>
          <p:cNvSpPr txBox="1"/>
          <p:nvPr/>
        </p:nvSpPr>
        <p:spPr>
          <a:xfrm>
            <a:off x="529902" y="1131114"/>
            <a:ext cx="8293914" cy="1938992"/>
          </a:xfrm>
          <a:prstGeom prst="rect">
            <a:avLst/>
          </a:prstGeom>
          <a:solidFill>
            <a:srgbClr val="DCF6F7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ea typeface="+mn-lt"/>
                <a:cs typeface="+mn-lt"/>
              </a:rPr>
              <a:t>Mae </a:t>
            </a:r>
            <a:r>
              <a:rPr lang="en-US" sz="2000" err="1">
                <a:ea typeface="+mn-lt"/>
                <a:cs typeface="+mn-lt"/>
              </a:rPr>
              <a:t>llythrennedd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rhifedd</a:t>
            </a:r>
            <a:r>
              <a:rPr lang="en-US" sz="2000">
                <a:ea typeface="+mn-lt"/>
                <a:cs typeface="+mn-lt"/>
              </a:rPr>
              <a:t> a </a:t>
            </a:r>
            <a:r>
              <a:rPr lang="en-US" sz="2000" err="1">
                <a:ea typeface="+mn-lt"/>
                <a:cs typeface="+mn-lt"/>
              </a:rPr>
              <a:t>chymhwysedd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digidol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yn</a:t>
            </a:r>
            <a:r>
              <a:rPr lang="en-US" sz="2000">
                <a:ea typeface="+mn-lt"/>
                <a:cs typeface="+mn-lt"/>
              </a:rPr>
              <a:t> </a:t>
            </a:r>
            <a:r>
              <a:rPr lang="en-US" sz="2000" err="1">
                <a:ea typeface="+mn-lt"/>
                <a:cs typeface="+mn-lt"/>
              </a:rPr>
              <a:t>sgiliau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trawsgwricwlaidd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gorfodol</a:t>
            </a:r>
            <a:r>
              <a:rPr lang="en-US" sz="2000">
                <a:ea typeface="+mn-lt"/>
                <a:cs typeface="+mn-lt"/>
              </a:rPr>
              <a:t> o </a:t>
            </a:r>
            <a:r>
              <a:rPr lang="en-US" sz="2000" err="1">
                <a:ea typeface="+mn-lt"/>
                <a:cs typeface="+mn-lt"/>
              </a:rPr>
              <a:t>fewn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Cwricwlwm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i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Gymru</a:t>
            </a:r>
            <a:r>
              <a:rPr lang="en-US" sz="2000">
                <a:ea typeface="+mn-lt"/>
                <a:cs typeface="+mn-lt"/>
              </a:rPr>
              <a:t>. </a:t>
            </a:r>
            <a:r>
              <a:rPr lang="en-US" sz="2000" err="1">
                <a:ea typeface="+mn-lt"/>
                <a:cs typeface="+mn-lt"/>
              </a:rPr>
              <a:t>Cyfrifoldeb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yr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ymarferwyr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ar</a:t>
            </a:r>
            <a:r>
              <a:rPr lang="en-US" sz="2000">
                <a:ea typeface="+mn-lt"/>
                <a:cs typeface="+mn-lt"/>
              </a:rPr>
              <a:t> draws </a:t>
            </a:r>
            <a:r>
              <a:rPr lang="en-US" sz="2000" err="1">
                <a:ea typeface="+mn-lt"/>
                <a:cs typeface="+mn-lt"/>
              </a:rPr>
              <a:t>pob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maes</a:t>
            </a:r>
            <a:r>
              <a:rPr lang="en-US" sz="2000">
                <a:ea typeface="+mn-lt"/>
                <a:cs typeface="+mn-lt"/>
              </a:rPr>
              <a:t> y </a:t>
            </a:r>
            <a:r>
              <a:rPr lang="en-US" sz="2000" err="1">
                <a:ea typeface="+mn-lt"/>
                <a:cs typeface="+mn-lt"/>
              </a:rPr>
              <a:t>cwricwlwm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fydd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datblygu</a:t>
            </a:r>
            <a:r>
              <a:rPr lang="en-US" sz="2000">
                <a:ea typeface="+mn-lt"/>
                <a:cs typeface="+mn-lt"/>
              </a:rPr>
              <a:t> a </a:t>
            </a:r>
            <a:r>
              <a:rPr lang="en-US" sz="2000" err="1">
                <a:ea typeface="+mn-lt"/>
                <a:cs typeface="+mn-lt"/>
              </a:rPr>
              <a:t>sicrhau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cynnydd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yn</a:t>
            </a:r>
            <a:r>
              <a:rPr lang="en-US" sz="2000">
                <a:ea typeface="+mn-lt"/>
                <a:cs typeface="+mn-lt"/>
              </a:rPr>
              <a:t> y </a:t>
            </a:r>
            <a:r>
              <a:rPr lang="en-US" sz="2000" err="1">
                <a:ea typeface="+mn-lt"/>
                <a:cs typeface="+mn-lt"/>
              </a:rPr>
              <a:t>sgiliau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hyn</a:t>
            </a:r>
            <a:r>
              <a:rPr lang="en-US" sz="2000">
                <a:ea typeface="+mn-lt"/>
                <a:cs typeface="+mn-lt"/>
              </a:rPr>
              <a:t>. </a:t>
            </a:r>
          </a:p>
          <a:p>
            <a:endParaRPr lang="en-US" sz="2000">
              <a:ea typeface="+mn-lt"/>
              <a:cs typeface="+mn-lt"/>
            </a:endParaRPr>
          </a:p>
          <a:p>
            <a:r>
              <a:rPr lang="en-US" sz="2000">
                <a:ea typeface="+mn-lt"/>
                <a:cs typeface="+mn-lt"/>
              </a:rPr>
              <a:t>Er </a:t>
            </a:r>
            <a:r>
              <a:rPr lang="en-US" sz="2000" err="1">
                <a:ea typeface="+mn-lt"/>
                <a:cs typeface="+mn-lt"/>
              </a:rPr>
              <a:t>mwyn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datblygu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ymestyn</a:t>
            </a:r>
            <a:r>
              <a:rPr lang="en-US" sz="2000">
                <a:ea typeface="+mn-lt"/>
                <a:cs typeface="+mn-lt"/>
              </a:rPr>
              <a:t> a </a:t>
            </a:r>
            <a:r>
              <a:rPr lang="en-US" sz="2000" err="1">
                <a:ea typeface="+mn-lt"/>
                <a:cs typeface="+mn-lt"/>
              </a:rPr>
              <a:t>chymhwyso'r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sgiliau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hyn</a:t>
            </a:r>
            <a:r>
              <a:rPr lang="en-US" sz="2000">
                <a:ea typeface="+mn-lt"/>
                <a:cs typeface="+mn-lt"/>
              </a:rPr>
              <a:t>, </a:t>
            </a:r>
            <a:r>
              <a:rPr lang="en-US" sz="2000" err="1">
                <a:ea typeface="+mn-lt"/>
                <a:cs typeface="+mn-lt"/>
              </a:rPr>
              <a:t>mae'r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fframweithiau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wedi'u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diweddaru</a:t>
            </a:r>
            <a:r>
              <a:rPr lang="en-US" sz="2000">
                <a:ea typeface="+mn-lt"/>
                <a:cs typeface="+mn-lt"/>
              </a:rPr>
              <a:t> ac </a:t>
            </a:r>
            <a:r>
              <a:rPr lang="en-US" sz="2000" err="1">
                <a:ea typeface="+mn-lt"/>
                <a:cs typeface="+mn-lt"/>
              </a:rPr>
              <a:t>yn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parhau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i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fod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ar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gael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fel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canllawiau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ategol</a:t>
            </a:r>
            <a:r>
              <a:rPr lang="en-US" sz="2000">
                <a:ea typeface="+mn-lt"/>
                <a:cs typeface="+mn-lt"/>
              </a:rPr>
              <a:t> </a:t>
            </a:r>
            <a:r>
              <a:rPr lang="en-US" sz="2000" err="1">
                <a:ea typeface="+mn-lt"/>
                <a:cs typeface="+mn-lt"/>
              </a:rPr>
              <a:t>anstatudol</a:t>
            </a:r>
            <a:r>
              <a:rPr lang="en-US" sz="2000">
                <a:ea typeface="+mn-lt"/>
                <a:cs typeface="+mn-lt"/>
              </a:rPr>
              <a:t>.</a:t>
            </a:r>
          </a:p>
        </p:txBody>
      </p:sp>
      <p:pic>
        <p:nvPicPr>
          <p:cNvPr id="11" name="Picture 13" descr="A picture containing clock&#10;&#10;Description automatically generated">
            <a:extLst>
              <a:ext uri="{FF2B5EF4-FFF2-40B4-BE49-F238E27FC236}">
                <a16:creationId xmlns:a16="http://schemas.microsoft.com/office/drawing/2014/main" id="{61F3A9A3-9DEE-6BA8-532A-B195E52C4B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91538" y="301078"/>
            <a:ext cx="2743200" cy="1977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225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720B92E-E763-E6C1-AD07-B200FC0C9C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019432-F0E9-E765-2264-935D414F17CB}"/>
              </a:ext>
            </a:extLst>
          </p:cNvPr>
          <p:cNvSpPr txBox="1"/>
          <p:nvPr/>
        </p:nvSpPr>
        <p:spPr>
          <a:xfrm>
            <a:off x="738508" y="285845"/>
            <a:ext cx="7676681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>
                <a:solidFill>
                  <a:schemeClr val="bg1"/>
                </a:solidFill>
                <a:latin typeface="Calibri"/>
                <a:cs typeface="Calibri"/>
              </a:rPr>
              <a:t>Make meaningful links </a:t>
            </a:r>
            <a:r>
              <a:rPr lang="en-GB" sz="2800" b="1" spc="-15">
                <a:solidFill>
                  <a:srgbClr val="FF0000"/>
                </a:solidFill>
                <a:latin typeface="Calibri"/>
                <a:cs typeface="Calibri"/>
              </a:rPr>
              <a:t>across</a:t>
            </a:r>
            <a:r>
              <a:rPr lang="en-GB" sz="2800" b="1" spc="-15">
                <a:solidFill>
                  <a:schemeClr val="bg1"/>
                </a:solidFill>
                <a:latin typeface="Calibri"/>
                <a:cs typeface="Calibri"/>
              </a:rPr>
              <a:t> the curriculum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227949-DC4C-079D-0971-F444BB2B946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DA2EF5-1A1B-3D7F-8E82-399ECBCCC879}"/>
              </a:ext>
            </a:extLst>
          </p:cNvPr>
          <p:cNvSpPr txBox="1"/>
          <p:nvPr/>
        </p:nvSpPr>
        <p:spPr>
          <a:xfrm>
            <a:off x="577649" y="1332108"/>
            <a:ext cx="4107807" cy="43396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Oes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yna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unrhyw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gysylltiadau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dilys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gellir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gwneud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rhwng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gwahanol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MDaPhs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  <a:p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Defnyddiwch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ddolen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weld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adran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5 '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Dylunio'r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cwricwlwm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'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ystyried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cysylltiadau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posibl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  <a:p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13" descr="A picture containing clock&#10;&#10;Description automatically generated">
            <a:extLst>
              <a:ext uri="{FF2B5EF4-FFF2-40B4-BE49-F238E27FC236}">
                <a16:creationId xmlns:a16="http://schemas.microsoft.com/office/drawing/2014/main" id="{43737927-E8F8-575F-48D8-8FEB3595D7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161" y="287096"/>
            <a:ext cx="2456577" cy="176074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CC2BD77-D1AC-A262-036A-EB9DC2F53DBD}"/>
              </a:ext>
            </a:extLst>
          </p:cNvPr>
          <p:cNvSpPr txBox="1"/>
          <p:nvPr/>
        </p:nvSpPr>
        <p:spPr>
          <a:xfrm>
            <a:off x="5015219" y="1774270"/>
            <a:ext cx="405747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ea typeface="+mn-lt"/>
                <a:cs typeface="+mn-lt"/>
                <a:hlinkClick r:id="rId5"/>
              </a:rPr>
              <a:t>Cwricwlwm i Gymru - Hwb (gov.wales)</a:t>
            </a:r>
            <a:endParaRPr lang="en-US">
              <a:hlinkClick r:id="rId5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E50212-BC62-F7DF-BAB8-D11929D8E016}"/>
              </a:ext>
            </a:extLst>
          </p:cNvPr>
          <p:cNvSpPr txBox="1"/>
          <p:nvPr/>
        </p:nvSpPr>
        <p:spPr>
          <a:xfrm>
            <a:off x="787443" y="250891"/>
            <a:ext cx="7872424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Gwneud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cysylltiadau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ystyrlon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err="1">
                <a:solidFill>
                  <a:srgbClr val="FF0000"/>
                </a:solidFill>
                <a:ea typeface="+mn-lt"/>
                <a:cs typeface="+mn-lt"/>
              </a:rPr>
              <a:t>ar</a:t>
            </a:r>
            <a:r>
              <a:rPr lang="en-GB" sz="2800" b="1" spc="-15">
                <a:solidFill>
                  <a:srgbClr val="FF0000"/>
                </a:solidFill>
                <a:ea typeface="+mn-lt"/>
                <a:cs typeface="+mn-lt"/>
              </a:rPr>
              <a:t> draws</a:t>
            </a:r>
            <a:r>
              <a:rPr lang="en-GB" sz="2800" b="1" spc="-15">
                <a:solidFill>
                  <a:schemeClr val="bg1"/>
                </a:solidFill>
                <a:ea typeface="+mn-lt"/>
                <a:cs typeface="+mn-lt"/>
              </a:rPr>
              <a:t> y </a:t>
            </a:r>
            <a:r>
              <a:rPr lang="en-GB" sz="2800" b="1" spc="-15" err="1">
                <a:solidFill>
                  <a:schemeClr val="bg1"/>
                </a:solidFill>
                <a:ea typeface="+mn-lt"/>
                <a:cs typeface="+mn-lt"/>
              </a:rPr>
              <a:t>cwricwlwm</a:t>
            </a:r>
            <a:endParaRPr lang="en-US" b="1">
              <a:solidFill>
                <a:schemeClr val="bg1"/>
              </a:solidFill>
              <a:ea typeface="+mn-lt"/>
              <a:cs typeface="+mn-lt"/>
            </a:endParaRPr>
          </a:p>
        </p:txBody>
      </p:sp>
      <p:pic>
        <p:nvPicPr>
          <p:cNvPr id="7" name="Picture 5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6C670671-46DF-3E03-521B-6B758A1DED9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7923" y="2255616"/>
            <a:ext cx="5099107" cy="3304513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383988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Ychwanegwch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camau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dilyniant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o'r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fframweithiau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i'ch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Ychwanegwch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unrhyw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ddolenni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MDaPh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perthnasol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077230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C6BD0989-49A4-DFEF-0D37-6D4707CF42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59" y="129296"/>
            <a:ext cx="11749852" cy="65786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3292671" y="3573184"/>
            <a:ext cx="8502624" cy="3061365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ea typeface="+mn-lt"/>
                <a:cs typeface="+mn-lt"/>
              </a:rPr>
              <a:t>Dyma </a:t>
            </a:r>
            <a:r>
              <a:rPr lang="en-US" sz="2400" b="1" err="1">
                <a:ea typeface="+mn-lt"/>
                <a:cs typeface="+mn-lt"/>
              </a:rPr>
              <a:t>lle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rydych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chi'n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cysylltu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cynllun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gwers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â'ch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cynnydd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hun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tuag</a:t>
            </a:r>
            <a:r>
              <a:rPr lang="en-US" sz="2400" b="1">
                <a:ea typeface="+mn-lt"/>
                <a:cs typeface="+mn-lt"/>
              </a:rPr>
              <a:t> at y </a:t>
            </a:r>
            <a:r>
              <a:rPr lang="en-US" sz="2400" b="1" err="1">
                <a:ea typeface="+mn-lt"/>
                <a:cs typeface="+mn-lt"/>
              </a:rPr>
              <a:t>Safonau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Proffesiynol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 err="1">
                <a:ea typeface="+mn-lt"/>
                <a:cs typeface="+mn-lt"/>
              </a:rPr>
              <a:t>Byddwch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dewis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targedau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sy'n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ymwneud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â'ch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gwerthusiadau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gwersi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hun</a:t>
            </a:r>
            <a:r>
              <a:rPr lang="en-US" sz="2400" b="1">
                <a:ea typeface="+mn-lt"/>
                <a:cs typeface="+mn-lt"/>
              </a:rPr>
              <a:t>, </a:t>
            </a:r>
            <a:r>
              <a:rPr lang="en-US" sz="2400" b="1" err="1">
                <a:ea typeface="+mn-lt"/>
                <a:cs typeface="+mn-lt"/>
              </a:rPr>
              <a:t>nodiadau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cyfnodolyn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dysgu</a:t>
            </a:r>
            <a:r>
              <a:rPr lang="en-US" sz="2400" b="1">
                <a:ea typeface="+mn-lt"/>
                <a:cs typeface="+mn-lt"/>
              </a:rPr>
              <a:t> neu </a:t>
            </a:r>
            <a:r>
              <a:rPr lang="en-US" sz="2400" b="1" err="1">
                <a:ea typeface="+mn-lt"/>
                <a:cs typeface="+mn-lt"/>
              </a:rPr>
              <a:t>fyfyrdodau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wythnosol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gyda'ch</a:t>
            </a:r>
            <a:r>
              <a:rPr lang="en-US" sz="2400" b="1">
                <a:ea typeface="+mn-lt"/>
                <a:cs typeface="+mn-lt"/>
              </a:rPr>
              <a:t> mentor.</a:t>
            </a:r>
            <a:endParaRPr lang="en-US" b="1">
              <a:cs typeface="Calibri"/>
            </a:endParaRPr>
          </a:p>
          <a:p>
            <a:endParaRPr lang="en-US" sz="2400" b="1">
              <a:cs typeface="Calibri"/>
            </a:endParaRPr>
          </a:p>
          <a:p>
            <a:r>
              <a:rPr lang="en-US" sz="2400" b="1" err="1">
                <a:ea typeface="+mn-lt"/>
                <a:cs typeface="+mn-lt"/>
              </a:rPr>
              <a:t>Bydd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eich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targedau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newid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wrth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chi </a:t>
            </a:r>
            <a:r>
              <a:rPr lang="en-US" sz="2400" b="1" err="1">
                <a:ea typeface="+mn-lt"/>
                <a:cs typeface="+mn-lt"/>
              </a:rPr>
              <a:t>symud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ymlaen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trwy</a:t>
            </a:r>
            <a:r>
              <a:rPr lang="en-US" sz="2400" b="1">
                <a:ea typeface="+mn-lt"/>
                <a:cs typeface="+mn-lt"/>
              </a:rPr>
              <a:t> PAP1.</a:t>
            </a:r>
            <a:endParaRPr lang="en-US" b="1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465664" y="21152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Rhan 1 </a:t>
            </a:r>
            <a:r>
              <a:rPr lang="en-US" sz="2800" b="1" err="1">
                <a:ea typeface="+mn-lt"/>
                <a:cs typeface="+mn-lt"/>
              </a:rPr>
              <a:t>o'r</a:t>
            </a:r>
            <a:r>
              <a:rPr lang="en-US" sz="2800" b="1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cynllun</a:t>
            </a:r>
            <a:endParaRPr lang="en-US" b="1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0852CBFC-0EDC-990A-5E60-685ADA06D033}"/>
              </a:ext>
            </a:extLst>
          </p:cNvPr>
          <p:cNvSpPr/>
          <p:nvPr/>
        </p:nvSpPr>
        <p:spPr>
          <a:xfrm rot="6600000">
            <a:off x="2574953" y="3498788"/>
            <a:ext cx="357916" cy="889814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108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302557" y="336163"/>
            <a:ext cx="4114445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2800" b="1" spc="-15" err="1">
                <a:solidFill>
                  <a:schemeClr val="bg1"/>
                </a:solidFill>
                <a:latin typeface="Calibri"/>
                <a:cs typeface="Calibri"/>
              </a:rPr>
              <a:t>Safonau</a:t>
            </a:r>
            <a:r>
              <a:rPr lang="en-GB" sz="2800" b="1" spc="-15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r>
              <a:rPr lang="en-GB" sz="2800" b="1" spc="-15" err="1">
                <a:solidFill>
                  <a:schemeClr val="bg1"/>
                </a:solidFill>
                <a:latin typeface="Calibri"/>
                <a:cs typeface="Calibri"/>
              </a:rPr>
              <a:t>proffesiynol</a:t>
            </a:r>
            <a:endParaRPr lang="en-GB" sz="2800" spc="-15" err="1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577496-ECEA-62E0-8395-28123339F951}"/>
              </a:ext>
            </a:extLst>
          </p:cNvPr>
          <p:cNvSpPr txBox="1"/>
          <p:nvPr/>
        </p:nvSpPr>
        <p:spPr>
          <a:xfrm>
            <a:off x="1394011" y="1020481"/>
            <a:ext cx="3086847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5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Safonau</a:t>
            </a:r>
            <a:endParaRPr lang="en-US" sz="4400" err="1">
              <a:solidFill>
                <a:srgbClr val="002060"/>
              </a:solidFill>
            </a:endParaRP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EDBFE9D0-E7DB-2D1A-8435-D954967E4A2B}"/>
              </a:ext>
            </a:extLst>
          </p:cNvPr>
          <p:cNvSpPr/>
          <p:nvPr/>
        </p:nvSpPr>
        <p:spPr>
          <a:xfrm>
            <a:off x="2684930" y="1943846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52F212-0B9A-47CE-226E-A76F3F8A1B47}"/>
              </a:ext>
            </a:extLst>
          </p:cNvPr>
          <p:cNvSpPr txBox="1"/>
          <p:nvPr/>
        </p:nvSpPr>
        <p:spPr>
          <a:xfrm>
            <a:off x="1304363" y="2977775"/>
            <a:ext cx="3266139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32 </a:t>
            </a:r>
            <a:r>
              <a:rPr lang="en-US" sz="4400" b="1" err="1">
                <a:solidFill>
                  <a:srgbClr val="002060"/>
                </a:solidFill>
                <a:ea typeface="+mn-lt"/>
                <a:cs typeface="+mn-lt"/>
              </a:rPr>
              <a:t>Llinynnau</a:t>
            </a:r>
            <a:endParaRPr lang="en-US" sz="4400" err="1">
              <a:solidFill>
                <a:srgbClr val="002060"/>
              </a:solidFill>
            </a:endParaRP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DF4BB807-FF74-960D-A054-EEBDAF6E9653}"/>
              </a:ext>
            </a:extLst>
          </p:cNvPr>
          <p:cNvSpPr/>
          <p:nvPr/>
        </p:nvSpPr>
        <p:spPr>
          <a:xfrm>
            <a:off x="2684930" y="3863788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B9FD1B-5362-3D4C-057A-6EA19EE841F8}"/>
              </a:ext>
            </a:extLst>
          </p:cNvPr>
          <p:cNvSpPr txBox="1"/>
          <p:nvPr/>
        </p:nvSpPr>
        <p:spPr>
          <a:xfrm>
            <a:off x="1057834" y="4882775"/>
            <a:ext cx="4102846" cy="76944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32 </a:t>
            </a:r>
            <a:r>
              <a:rPr lang="en-US" sz="4400" b="1" err="1">
                <a:solidFill>
                  <a:srgbClr val="002060"/>
                </a:solidFill>
                <a:ea typeface="+mn-lt"/>
                <a:cs typeface="+mn-lt"/>
              </a:rPr>
              <a:t>Disgrifyddion</a:t>
            </a:r>
            <a:r>
              <a:rPr lang="en-US" sz="4400" b="1">
                <a:ea typeface="+mn-lt"/>
                <a:cs typeface="+mn-lt"/>
              </a:rPr>
              <a:t> </a:t>
            </a:r>
            <a:endParaRPr lang="en-US" sz="4400"/>
          </a:p>
        </p:txBody>
      </p:sp>
      <p:pic>
        <p:nvPicPr>
          <p:cNvPr id="14" name="Picture 14" descr="Icon&#10;&#10;Description automatically generated">
            <a:extLst>
              <a:ext uri="{FF2B5EF4-FFF2-40B4-BE49-F238E27FC236}">
                <a16:creationId xmlns:a16="http://schemas.microsoft.com/office/drawing/2014/main" id="{92579995-47B1-D385-E1CE-094B269FAC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9044264" y="61537"/>
            <a:ext cx="3006633" cy="2999162"/>
          </a:xfr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05EFA52-1CA9-3D3C-CBAC-6A83667D51BC}"/>
              </a:ext>
            </a:extLst>
          </p:cNvPr>
          <p:cNvSpPr txBox="1"/>
          <p:nvPr/>
        </p:nvSpPr>
        <p:spPr>
          <a:xfrm>
            <a:off x="5824603" y="371652"/>
            <a:ext cx="3797622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600" b="1" err="1">
                <a:solidFill>
                  <a:schemeClr val="bg1"/>
                </a:solidFill>
                <a:ea typeface="+mn-lt"/>
                <a:cs typeface="+mn-lt"/>
              </a:rPr>
              <a:t>Ydych</a:t>
            </a:r>
            <a:r>
              <a:rPr lang="en-US" sz="66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6600" b="1" err="1">
                <a:solidFill>
                  <a:schemeClr val="bg1"/>
                </a:solidFill>
                <a:ea typeface="+mn-lt"/>
                <a:cs typeface="+mn-lt"/>
              </a:rPr>
              <a:t>chi'n</a:t>
            </a:r>
            <a:r>
              <a:rPr lang="en-US" sz="66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6600" b="1" err="1">
                <a:solidFill>
                  <a:schemeClr val="bg1"/>
                </a:solidFill>
                <a:ea typeface="+mn-lt"/>
                <a:cs typeface="+mn-lt"/>
              </a:rPr>
              <a:t>eu</a:t>
            </a:r>
            <a:r>
              <a:rPr lang="en-US" sz="6600" b="1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US" sz="6600" b="1" err="1">
                <a:solidFill>
                  <a:schemeClr val="bg1"/>
                </a:solidFill>
                <a:ea typeface="+mn-lt"/>
                <a:cs typeface="+mn-lt"/>
              </a:rPr>
              <a:t>hadnabod</a:t>
            </a:r>
            <a:endParaRPr lang="en-US" b="1" err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E74FAF-E66D-63D1-6491-DCAA6C2EC7AB}"/>
              </a:ext>
            </a:extLst>
          </p:cNvPr>
          <p:cNvSpPr txBox="1"/>
          <p:nvPr/>
        </p:nvSpPr>
        <p:spPr>
          <a:xfrm>
            <a:off x="5576404" y="3666155"/>
            <a:ext cx="6404924" cy="20621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2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Cyd-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fynd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â'r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llinynnau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i'w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safonau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 Yn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amlenni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detholiad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linynnau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- pa un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ydych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meddwl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sy'n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cysylltu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â'i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gilydd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49877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9" grpId="0" animBg="1"/>
      <p:bldP spid="15" grpId="0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2E92BE-0CD5-E6B0-AA52-858B51EC3AD5}"/>
              </a:ext>
            </a:extLst>
          </p:cNvPr>
          <p:cNvSpPr txBox="1"/>
          <p:nvPr/>
        </p:nvSpPr>
        <p:spPr>
          <a:xfrm>
            <a:off x="9192839" y="224750"/>
            <a:ext cx="2743200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ea typeface="+mn-lt"/>
                <a:cs typeface="+mn-lt"/>
                <a:hlinkClick r:id="rId4"/>
              </a:rPr>
              <a:t>safonau proffesiynol (gov.wales)</a:t>
            </a:r>
            <a:endParaRPr lang="en-US" sz="2000" b="1"/>
          </a:p>
        </p:txBody>
      </p:sp>
      <p:pic>
        <p:nvPicPr>
          <p:cNvPr id="2" name="Picture 7" descr="Diagram&#10;&#10;Description automatically generated">
            <a:extLst>
              <a:ext uri="{FF2B5EF4-FFF2-40B4-BE49-F238E27FC236}">
                <a16:creationId xmlns:a16="http://schemas.microsoft.com/office/drawing/2014/main" id="{FC055872-A882-CF70-F5FB-15E696677A7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2924" y="1668902"/>
            <a:ext cx="3781612" cy="357127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671C4E0-48F2-E8FB-F89A-D680AEF9DE4B}"/>
              </a:ext>
            </a:extLst>
          </p:cNvPr>
          <p:cNvSpPr txBox="1"/>
          <p:nvPr/>
        </p:nvSpPr>
        <p:spPr>
          <a:xfrm>
            <a:off x="3632201" y="76200"/>
            <a:ext cx="5223435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Mae </a:t>
            </a:r>
            <a:r>
              <a:rPr lang="en-US" sz="2400" b="1" err="1">
                <a:ea typeface="+mn-lt"/>
                <a:cs typeface="+mn-lt"/>
              </a:rPr>
              <a:t>addysgu</a:t>
            </a:r>
            <a:r>
              <a:rPr lang="en-US" sz="2400" b="1">
                <a:ea typeface="+mn-lt"/>
                <a:cs typeface="+mn-lt"/>
              </a:rPr>
              <a:t> a </a:t>
            </a:r>
            <a:r>
              <a:rPr lang="en-US" sz="2400" b="1" err="1">
                <a:ea typeface="+mn-lt"/>
                <a:cs typeface="+mn-lt"/>
              </a:rPr>
              <a:t>Dysgu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hollbwysig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Yn </a:t>
            </a:r>
            <a:r>
              <a:rPr lang="en-US" sz="2400" b="1" err="1">
                <a:ea typeface="+mn-lt"/>
                <a:cs typeface="+mn-lt"/>
              </a:rPr>
              <a:t>sicrhau'r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canlyniadau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gorau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ddysgwyr</a:t>
            </a:r>
            <a:r>
              <a:rPr lang="en-US" sz="2400" b="1">
                <a:ea typeface="+mn-lt"/>
                <a:cs typeface="+mn-lt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33C03C-7865-C578-ECE9-419C1512E433}"/>
              </a:ext>
            </a:extLst>
          </p:cNvPr>
          <p:cNvSpPr txBox="1"/>
          <p:nvPr/>
        </p:nvSpPr>
        <p:spPr>
          <a:xfrm>
            <a:off x="352612" y="1727199"/>
            <a:ext cx="3370730" cy="1200329"/>
          </a:xfrm>
          <a:prstGeom prst="rect">
            <a:avLst/>
          </a:prstGeom>
          <a:solidFill>
            <a:srgbClr val="6AA3A6">
              <a:alpha val="99000"/>
            </a:srgb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err="1">
                <a:ea typeface="+mn-lt"/>
                <a:cs typeface="+mn-lt"/>
              </a:rPr>
              <a:t>Cyfleoedd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weithio'n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gynhyrchiol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gyda'r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holl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bartneriaid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857A2D-6CF7-DCEB-0CB4-6CE6113BA3DD}"/>
              </a:ext>
            </a:extLst>
          </p:cNvPr>
          <p:cNvSpPr txBox="1"/>
          <p:nvPr/>
        </p:nvSpPr>
        <p:spPr>
          <a:xfrm>
            <a:off x="352611" y="3804022"/>
            <a:ext cx="3370730" cy="1938992"/>
          </a:xfrm>
          <a:prstGeom prst="rect">
            <a:avLst/>
          </a:prstGeom>
          <a:solidFill>
            <a:srgbClr val="9A80AD"/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Yn </a:t>
            </a:r>
            <a:r>
              <a:rPr lang="en-US" sz="2400" b="1" err="1">
                <a:ea typeface="+mn-lt"/>
                <a:cs typeface="+mn-lt"/>
              </a:rPr>
              <a:t>cyflogi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rhagolwg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arloesol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sy'n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cael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amlygu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drwy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ddatblygiad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rheoledig</a:t>
            </a:r>
            <a:r>
              <a:rPr lang="en-US" sz="2400" b="1">
                <a:ea typeface="+mn-lt"/>
                <a:cs typeface="+mn-lt"/>
              </a:rPr>
              <a:t> a </a:t>
            </a:r>
            <a:r>
              <a:rPr lang="en-US" sz="2400" b="1" err="1">
                <a:ea typeface="+mn-lt"/>
                <a:cs typeface="+mn-lt"/>
              </a:rPr>
              <a:t>phwyllog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technegau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A39E821-624D-572C-A957-AA4E0E393E07}"/>
              </a:ext>
            </a:extLst>
          </p:cNvPr>
          <p:cNvSpPr txBox="1"/>
          <p:nvPr/>
        </p:nvSpPr>
        <p:spPr>
          <a:xfrm>
            <a:off x="8562787" y="4020669"/>
            <a:ext cx="3370730" cy="3046988"/>
          </a:xfrm>
          <a:prstGeom prst="rect">
            <a:avLst/>
          </a:prstGeom>
          <a:solidFill>
            <a:srgbClr val="84B066"/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>
                <a:ea typeface="+mn-lt"/>
                <a:cs typeface="+mn-lt"/>
              </a:rPr>
              <a:t>Yn </a:t>
            </a:r>
            <a:r>
              <a:rPr lang="en-US" sz="2400" b="1" err="1">
                <a:ea typeface="+mn-lt"/>
                <a:cs typeface="+mn-lt"/>
              </a:rPr>
              <a:t>gyson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ymestyn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gwybodaeth</a:t>
            </a:r>
            <a:r>
              <a:rPr lang="en-US" sz="2400" b="1">
                <a:ea typeface="+mn-lt"/>
                <a:cs typeface="+mn-lt"/>
              </a:rPr>
              <a:t>, </a:t>
            </a:r>
            <a:r>
              <a:rPr lang="en-US" sz="2400" b="1" err="1">
                <a:ea typeface="+mn-lt"/>
                <a:cs typeface="+mn-lt"/>
              </a:rPr>
              <a:t>sgiliau</a:t>
            </a:r>
            <a:r>
              <a:rPr lang="en-US" sz="2400" b="1">
                <a:ea typeface="+mn-lt"/>
                <a:cs typeface="+mn-lt"/>
              </a:rPr>
              <a:t> a </a:t>
            </a:r>
            <a:r>
              <a:rPr lang="en-US" sz="2400" b="1" err="1">
                <a:ea typeface="+mn-lt"/>
                <a:cs typeface="+mn-lt"/>
              </a:rPr>
              <a:t>dealltwriaeth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 err="1">
                <a:ea typeface="+mn-lt"/>
                <a:cs typeface="+mn-lt"/>
              </a:rPr>
              <a:t>Dengys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sut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mae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myfyrio</a:t>
            </a:r>
            <a:r>
              <a:rPr lang="en-US" sz="2400" b="1">
                <a:ea typeface="+mn-lt"/>
                <a:cs typeface="+mn-lt"/>
              </a:rPr>
              <a:t> a bod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agored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herio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llywio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dysgu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proffesiynol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436D78-7FA9-0F72-D230-8F2A377BAA72}"/>
              </a:ext>
            </a:extLst>
          </p:cNvPr>
          <p:cNvSpPr txBox="1"/>
          <p:nvPr/>
        </p:nvSpPr>
        <p:spPr>
          <a:xfrm>
            <a:off x="8562787" y="1495610"/>
            <a:ext cx="3370730" cy="1938992"/>
          </a:xfrm>
          <a:prstGeom prst="rect">
            <a:avLst/>
          </a:prstGeom>
          <a:solidFill>
            <a:srgbClr val="F75757"/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err="1">
                <a:ea typeface="+mn-lt"/>
                <a:cs typeface="+mn-lt"/>
              </a:rPr>
              <a:t>Ymarferio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arwain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drwy</a:t>
            </a:r>
            <a:r>
              <a:rPr lang="en-US" sz="2400" b="1">
                <a:ea typeface="+mn-lt"/>
                <a:cs typeface="+mn-lt"/>
              </a:rPr>
              <a:t> bob </a:t>
            </a:r>
            <a:r>
              <a:rPr lang="en-US" sz="2400" b="1" err="1">
                <a:ea typeface="+mn-lt"/>
                <a:cs typeface="+mn-lt"/>
              </a:rPr>
              <a:t>agwedd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ymarfer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proffesiynol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gefnogi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ymdrechion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eraill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ar</a:t>
            </a:r>
            <a:r>
              <a:rPr lang="en-US" sz="2400" b="1">
                <a:ea typeface="+mn-lt"/>
                <a:cs typeface="+mn-lt"/>
              </a:rPr>
              <a:t> draws </a:t>
            </a:r>
            <a:r>
              <a:rPr lang="en-US" sz="2400" b="1" err="1">
                <a:ea typeface="+mn-lt"/>
                <a:cs typeface="+mn-lt"/>
              </a:rPr>
              <a:t>yr</a:t>
            </a:r>
            <a:r>
              <a:rPr lang="en-US" sz="2400" b="1">
                <a:ea typeface="+mn-lt"/>
                <a:cs typeface="+mn-lt"/>
              </a:rPr>
              <a:t> </a:t>
            </a:r>
            <a:r>
              <a:rPr lang="en-US" sz="2400" b="1" err="1">
                <a:ea typeface="+mn-lt"/>
                <a:cs typeface="+mn-lt"/>
              </a:rPr>
              <a:t>ysgol</a:t>
            </a:r>
            <a:r>
              <a:rPr lang="en-US" sz="2400" b="1">
                <a:ea typeface="+mn-lt"/>
                <a:cs typeface="+mn-lt"/>
              </a:rPr>
              <a:t>.</a:t>
            </a:r>
            <a:endParaRPr lang="en-US" b="1">
              <a:ea typeface="+mn-lt"/>
              <a:cs typeface="+mn-lt"/>
            </a:endParaRPr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D9B90B78-4E87-CCC9-74A2-A496DB98A7D6}"/>
              </a:ext>
            </a:extLst>
          </p:cNvPr>
          <p:cNvSpPr/>
          <p:nvPr/>
        </p:nvSpPr>
        <p:spPr>
          <a:xfrm rot="-1980000">
            <a:off x="4020736" y="4917283"/>
            <a:ext cx="851647" cy="366058"/>
          </a:xfrm>
          <a:prstGeom prst="leftArrow">
            <a:avLst/>
          </a:prstGeom>
          <a:solidFill>
            <a:srgbClr val="8860A6"/>
          </a:solidFill>
          <a:ln>
            <a:solidFill>
              <a:srgbClr val="8860A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C78CB32C-2DF3-D273-0E15-47B8B7D13535}"/>
              </a:ext>
            </a:extLst>
          </p:cNvPr>
          <p:cNvSpPr/>
          <p:nvPr/>
        </p:nvSpPr>
        <p:spPr>
          <a:xfrm rot="1440000">
            <a:off x="3667530" y="3047337"/>
            <a:ext cx="649941" cy="328705"/>
          </a:xfrm>
          <a:prstGeom prst="leftArrow">
            <a:avLst/>
          </a:prstGeom>
          <a:solidFill>
            <a:srgbClr val="4F9B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F038343F-C7E3-3BC5-B83D-00FED7404A71}"/>
              </a:ext>
            </a:extLst>
          </p:cNvPr>
          <p:cNvSpPr/>
          <p:nvPr/>
        </p:nvSpPr>
        <p:spPr>
          <a:xfrm rot="5400000">
            <a:off x="5824818" y="1451535"/>
            <a:ext cx="560294" cy="321235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Left 11">
            <a:extLst>
              <a:ext uri="{FF2B5EF4-FFF2-40B4-BE49-F238E27FC236}">
                <a16:creationId xmlns:a16="http://schemas.microsoft.com/office/drawing/2014/main" id="{A2828E85-B090-6808-B24A-793A12B6D409}"/>
              </a:ext>
            </a:extLst>
          </p:cNvPr>
          <p:cNvSpPr/>
          <p:nvPr/>
        </p:nvSpPr>
        <p:spPr>
          <a:xfrm rot="9660000">
            <a:off x="7933916" y="3044547"/>
            <a:ext cx="612588" cy="321236"/>
          </a:xfrm>
          <a:prstGeom prst="leftArrow">
            <a:avLst/>
          </a:prstGeom>
          <a:solidFill>
            <a:srgbClr val="F7575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05F6DFC6-5BD8-DDDF-D176-DE6419015D9B}"/>
              </a:ext>
            </a:extLst>
          </p:cNvPr>
          <p:cNvSpPr/>
          <p:nvPr/>
        </p:nvSpPr>
        <p:spPr>
          <a:xfrm rot="12540000">
            <a:off x="7469093" y="4899212"/>
            <a:ext cx="851647" cy="358588"/>
          </a:xfrm>
          <a:prstGeom prst="leftArrow">
            <a:avLst/>
          </a:prstGeom>
          <a:solidFill>
            <a:srgbClr val="84B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83ED5F-28F9-18A3-F263-AE64120073F3}"/>
              </a:ext>
            </a:extLst>
          </p:cNvPr>
          <p:cNvSpPr txBox="1"/>
          <p:nvPr/>
        </p:nvSpPr>
        <p:spPr>
          <a:xfrm>
            <a:off x="253621" y="154402"/>
            <a:ext cx="2164895" cy="95410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2800" b="1" spc="-15" err="1">
                <a:solidFill>
                  <a:schemeClr val="bg1"/>
                </a:solidFill>
                <a:latin typeface="Calibri"/>
                <a:cs typeface="Calibri"/>
              </a:rPr>
              <a:t>Safonau</a:t>
            </a:r>
            <a:r>
              <a:rPr lang="en-GB" sz="2800" b="1" spc="-15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2800" b="1" spc="-15" err="1">
                <a:solidFill>
                  <a:schemeClr val="bg1"/>
                </a:solidFill>
                <a:latin typeface="Calibri"/>
                <a:cs typeface="Calibri"/>
              </a:rPr>
              <a:t>proffesiynol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997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3" grpId="0" animBg="1"/>
      <p:bldP spid="14" grpId="0" animBg="1"/>
      <p:bldP spid="15" grpId="0" animBg="1"/>
      <p:bldP spid="6" grpId="0" animBg="1"/>
      <p:bldP spid="8" grpId="0" animBg="1"/>
      <p:bldP spid="10" grpId="0" animBg="1"/>
      <p:bldP spid="12" grpId="0" animBg="1"/>
      <p:bldP spid="1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D16CD6-2FD4-47A0-B8C3-1F388FD8F26B}"/>
              </a:ext>
            </a:extLst>
          </p:cNvPr>
          <p:cNvSpPr txBox="1"/>
          <p:nvPr/>
        </p:nvSpPr>
        <p:spPr>
          <a:xfrm>
            <a:off x="302169" y="2007684"/>
            <a:ext cx="4531659" cy="255454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Edrychwch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llyfryn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Safonau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Proffesiynol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chymharu'r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atebion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gwirioneddol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gyda'ch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dewisiadau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wedi'u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didoli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DB7DA375-ABAD-123A-12A8-B4E6D50A2F2E}"/>
              </a:ext>
            </a:extLst>
          </p:cNvPr>
          <p:cNvSpPr/>
          <p:nvPr/>
        </p:nvSpPr>
        <p:spPr>
          <a:xfrm rot="16200000">
            <a:off x="5232400" y="2817905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22B616E-779B-33BD-49FC-1CFD1DCC19AD}"/>
              </a:ext>
            </a:extLst>
          </p:cNvPr>
          <p:cNvSpPr txBox="1"/>
          <p:nvPr/>
        </p:nvSpPr>
        <p:spPr>
          <a:xfrm>
            <a:off x="6102334" y="1958378"/>
            <a:ext cx="5876363" cy="30469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Yn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llyfryn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byddwch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hefyd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gallu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gweld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descriptors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gyfer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pob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llinyn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Bydd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rhain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helpu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ddewis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targedau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gyfer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rgbClr val="000000"/>
              </a:solidFill>
              <a:ea typeface="+mn-lt"/>
              <a:cs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140BEF-EE54-325C-F6EC-89C0757F517E}"/>
              </a:ext>
            </a:extLst>
          </p:cNvPr>
          <p:cNvSpPr txBox="1"/>
          <p:nvPr/>
        </p:nvSpPr>
        <p:spPr>
          <a:xfrm>
            <a:off x="253621" y="154402"/>
            <a:ext cx="4122189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2800" b="1" spc="-15" dirty="0" err="1">
                <a:solidFill>
                  <a:schemeClr val="bg1"/>
                </a:solidFill>
                <a:latin typeface="Calibri"/>
                <a:cs typeface="Calibri"/>
              </a:rPr>
              <a:t>Safonau</a:t>
            </a:r>
            <a:r>
              <a:rPr lang="en-GB" sz="2800" b="1" spc="-15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latin typeface="Calibri"/>
                <a:cs typeface="Calibri"/>
              </a:rPr>
              <a:t>proffesiynol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646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Pa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safon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broffesiynol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allech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chi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ddechrau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gweithio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arno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gyntaf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PTE1? Ychwanegwch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ef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at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455052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B907176C-208B-4575-423E-EB39763559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59" y="129296"/>
            <a:ext cx="11749852" cy="65786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3047974" y="4508981"/>
            <a:ext cx="8898001" cy="830997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ea typeface="+mn-lt"/>
                <a:cs typeface="+mn-lt"/>
              </a:rPr>
              <a:t>Yma </a:t>
            </a:r>
            <a:r>
              <a:rPr lang="en-US" sz="2400" b="1" dirty="0" err="1">
                <a:ea typeface="+mn-lt"/>
                <a:cs typeface="+mn-lt"/>
              </a:rPr>
              <a:t>mae'n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rhaid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</a:t>
            </a:r>
            <a:r>
              <a:rPr lang="en-US" sz="2400" b="1" dirty="0">
                <a:ea typeface="+mn-lt"/>
                <a:cs typeface="+mn-lt"/>
              </a:rPr>
              <a:t> chi </a:t>
            </a:r>
            <a:r>
              <a:rPr lang="en-US" sz="2400" b="1" dirty="0" err="1">
                <a:ea typeface="+mn-lt"/>
                <a:cs typeface="+mn-lt"/>
              </a:rPr>
              <a:t>benderfynu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beth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yw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nodau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clir</a:t>
            </a:r>
            <a:r>
              <a:rPr lang="en-US" sz="2400" b="1" dirty="0">
                <a:ea typeface="+mn-lt"/>
                <a:cs typeface="+mn-lt"/>
              </a:rPr>
              <a:t>, </a:t>
            </a:r>
            <a:r>
              <a:rPr lang="en-US" sz="2400" b="1" dirty="0" err="1">
                <a:ea typeface="+mn-lt"/>
                <a:cs typeface="+mn-lt"/>
              </a:rPr>
              <a:t>trefnus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gyfer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dysgu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disgyblion</a:t>
            </a:r>
            <a:r>
              <a:rPr lang="en-US" sz="2400" b="1" dirty="0">
                <a:ea typeface="+mn-lt"/>
                <a:cs typeface="+mn-lt"/>
              </a:rPr>
              <a:t>. Beth </a:t>
            </a:r>
            <a:r>
              <a:rPr lang="en-US" sz="2400" b="1" dirty="0" err="1">
                <a:ea typeface="+mn-lt"/>
                <a:cs typeface="+mn-lt"/>
              </a:rPr>
              <a:t>wyt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ti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eisiau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iddyn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nhw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ddysgu</a:t>
            </a:r>
            <a:r>
              <a:rPr lang="en-US" sz="2400" b="1" dirty="0">
                <a:ea typeface="+mn-lt"/>
                <a:cs typeface="+mn-lt"/>
              </a:rPr>
              <a:t>?</a:t>
            </a:r>
            <a:endParaRPr lang="en-US" b="1" dirty="0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465664" y="21152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ea typeface="+mn-lt"/>
                <a:cs typeface="+mn-lt"/>
              </a:rPr>
              <a:t>Rhan 1 </a:t>
            </a:r>
            <a:r>
              <a:rPr lang="en-US" sz="2800" b="1" dirty="0" err="1">
                <a:ea typeface="+mn-lt"/>
                <a:cs typeface="+mn-lt"/>
              </a:rPr>
              <a:t>o'r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cynllun</a:t>
            </a:r>
            <a:endParaRPr lang="en-US" b="1" dirty="0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573257B3-0BD0-ED6B-1515-A909BF428ECE}"/>
              </a:ext>
            </a:extLst>
          </p:cNvPr>
          <p:cNvSpPr/>
          <p:nvPr/>
        </p:nvSpPr>
        <p:spPr>
          <a:xfrm rot="6300000">
            <a:off x="2188509" y="3980758"/>
            <a:ext cx="307596" cy="1579927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26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268298" y="649928"/>
            <a:ext cx="2781588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3600" b="1" spc="-15" dirty="0" err="1">
                <a:solidFill>
                  <a:srgbClr val="002060"/>
                </a:solidFill>
                <a:latin typeface="Calibri"/>
                <a:cs typeface="Calibri"/>
              </a:rPr>
              <a:t>Bwriad</a:t>
            </a:r>
            <a:r>
              <a:rPr lang="en-GB" sz="3600" b="1" spc="-15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3600" b="1" spc="-15" dirty="0" err="1">
                <a:solidFill>
                  <a:srgbClr val="002060"/>
                </a:solidFill>
                <a:latin typeface="Calibri"/>
                <a:cs typeface="Calibri"/>
              </a:rPr>
              <a:t>Dysgu</a:t>
            </a:r>
            <a:endParaRPr lang="en-GB" sz="3600" b="1" spc="-15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6" name="Picture 7" descr="Diagram&#10;&#10;Description automatically generated">
            <a:extLst>
              <a:ext uri="{FF2B5EF4-FFF2-40B4-BE49-F238E27FC236}">
                <a16:creationId xmlns:a16="http://schemas.microsoft.com/office/drawing/2014/main" id="{2AF889FA-CA45-38BF-E226-CC3A3E7049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439" y="2822084"/>
            <a:ext cx="3071905" cy="26470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2970DAD8-7343-E69F-2B1A-14E7D9F280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91564" y="2929847"/>
            <a:ext cx="3109258" cy="25510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372A854-93A6-5A5F-D7EE-78EE07F3EC7F}"/>
              </a:ext>
            </a:extLst>
          </p:cNvPr>
          <p:cNvSpPr txBox="1"/>
          <p:nvPr/>
        </p:nvSpPr>
        <p:spPr>
          <a:xfrm>
            <a:off x="5166658" y="3541057"/>
            <a:ext cx="1875116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7200" b="1" dirty="0">
                <a:solidFill>
                  <a:srgbClr val="002060"/>
                </a:solidFill>
                <a:cs typeface="Calibri"/>
              </a:rPr>
              <a:t>NEU</a:t>
            </a: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37338F33-A325-AA47-9D5C-DD6BC2D5604D}"/>
              </a:ext>
            </a:extLst>
          </p:cNvPr>
          <p:cNvSpPr/>
          <p:nvPr/>
        </p:nvSpPr>
        <p:spPr>
          <a:xfrm rot="16200000">
            <a:off x="7436224" y="3721846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7C27DBC8-5658-C263-A528-29EBB66696F9}"/>
              </a:ext>
            </a:extLst>
          </p:cNvPr>
          <p:cNvSpPr/>
          <p:nvPr/>
        </p:nvSpPr>
        <p:spPr>
          <a:xfrm rot="5400000">
            <a:off x="4298576" y="3721846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D9E961-394A-EA7B-E5FA-ADB166A6499A}"/>
              </a:ext>
            </a:extLst>
          </p:cNvPr>
          <p:cNvSpPr txBox="1"/>
          <p:nvPr/>
        </p:nvSpPr>
        <p:spPr>
          <a:xfrm>
            <a:off x="4546599" y="694763"/>
            <a:ext cx="7425764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cs typeface="Calibri"/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ydych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chi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eisiau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i'r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disgyblion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fod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wedi'i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ddysgu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erbyn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diwedd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 y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wers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?</a:t>
            </a:r>
            <a:endParaRPr lang="en-US" dirty="0"/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E1847F33-B4C9-8950-DDFC-C5E4576AC5C6}"/>
              </a:ext>
            </a:extLst>
          </p:cNvPr>
          <p:cNvSpPr/>
          <p:nvPr/>
        </p:nvSpPr>
        <p:spPr>
          <a:xfrm rot="16200000">
            <a:off x="3554506" y="833717"/>
            <a:ext cx="493058" cy="836705"/>
          </a:xfrm>
          <a:prstGeom prst="downArrow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70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699" y="-1714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2970DAD8-7343-E69F-2B1A-14E7D9F280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43989" y="244752"/>
            <a:ext cx="1420906" cy="11689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DD9E961-394A-EA7B-E5FA-ADB166A6499A}"/>
              </a:ext>
            </a:extLst>
          </p:cNvPr>
          <p:cNvSpPr txBox="1"/>
          <p:nvPr/>
        </p:nvSpPr>
        <p:spPr>
          <a:xfrm>
            <a:off x="378010" y="246527"/>
            <a:ext cx="9823822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Gall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ysgol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hefyd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ddefnyddio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acronymau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i'w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helpu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osod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amcanion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365BD8-8B28-724F-A543-041026133123}"/>
              </a:ext>
            </a:extLst>
          </p:cNvPr>
          <p:cNvSpPr txBox="1"/>
          <p:nvPr/>
        </p:nvSpPr>
        <p:spPr>
          <a:xfrm>
            <a:off x="2859741" y="3500717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A3F07E32-5363-2641-77BC-05ED65C3A9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929" y="1664447"/>
            <a:ext cx="5544670" cy="39325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BFBDB9-B4B1-5CBC-5EEE-CACBFFF89D7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57892" y="1553690"/>
            <a:ext cx="5846935" cy="404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13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Ysgrifennwch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bwriad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gyfer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gwers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34244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1688FE04-2F46-6782-9CEF-4C4C50B7D5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459" y="129296"/>
            <a:ext cx="11749852" cy="65786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4227181" y="3045687"/>
            <a:ext cx="6698266" cy="1938992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ea typeface="+mn-lt"/>
                <a:cs typeface="+mn-lt"/>
              </a:rPr>
              <a:t>Beth </a:t>
            </a:r>
            <a:r>
              <a:rPr lang="en-US" sz="2400" b="1" dirty="0" err="1">
                <a:ea typeface="+mn-lt"/>
                <a:cs typeface="+mn-lt"/>
              </a:rPr>
              <a:t>sydd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angen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i'ch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disgyblion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wneud</a:t>
            </a:r>
            <a:r>
              <a:rPr lang="en-US" sz="2400" b="1" dirty="0">
                <a:ea typeface="+mn-lt"/>
                <a:cs typeface="+mn-lt"/>
              </a:rPr>
              <a:t> er </a:t>
            </a:r>
            <a:r>
              <a:rPr lang="en-US" sz="2400" b="1" dirty="0" err="1">
                <a:ea typeface="+mn-lt"/>
                <a:cs typeface="+mn-lt"/>
              </a:rPr>
              <a:t>mwyn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cyflawni'r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amcanion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dysgu</a:t>
            </a:r>
            <a:r>
              <a:rPr lang="en-US" sz="2400" b="1" dirty="0">
                <a:ea typeface="+mn-lt"/>
                <a:cs typeface="+mn-lt"/>
              </a:rPr>
              <a:t>?</a:t>
            </a:r>
            <a:endParaRPr lang="en-US" b="1" dirty="0">
              <a:ea typeface="+mn-lt"/>
              <a:cs typeface="+mn-lt"/>
            </a:endParaRPr>
          </a:p>
          <a:p>
            <a:endParaRPr lang="en-US" sz="2400" b="1" dirty="0">
              <a:cs typeface="Calibri"/>
            </a:endParaRPr>
          </a:p>
          <a:p>
            <a:r>
              <a:rPr lang="en-US" sz="2400" b="1" dirty="0" err="1">
                <a:ea typeface="+mn-lt"/>
                <a:cs typeface="+mn-lt"/>
              </a:rPr>
              <a:t>Gwnewch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siŵr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eu</a:t>
            </a:r>
            <a:r>
              <a:rPr lang="en-US" sz="2400" b="1" dirty="0">
                <a:ea typeface="+mn-lt"/>
                <a:cs typeface="+mn-lt"/>
              </a:rPr>
              <a:t> bod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glir</a:t>
            </a:r>
            <a:r>
              <a:rPr lang="en-US" sz="2400" b="1" dirty="0">
                <a:ea typeface="+mn-lt"/>
                <a:cs typeface="+mn-lt"/>
              </a:rPr>
              <a:t> ac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hawdd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i'w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deall</a:t>
            </a:r>
            <a:r>
              <a:rPr lang="en-US" sz="2400" b="1" dirty="0">
                <a:ea typeface="+mn-lt"/>
                <a:cs typeface="+mn-lt"/>
              </a:rPr>
              <a:t>.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465664" y="21152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Rhan 1 </a:t>
            </a:r>
            <a:r>
              <a:rPr lang="en-US" sz="2800" b="1" err="1">
                <a:ea typeface="+mn-lt"/>
                <a:cs typeface="+mn-lt"/>
              </a:rPr>
              <a:t>o'r</a:t>
            </a:r>
            <a:r>
              <a:rPr lang="en-US" sz="2800" b="1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cynllun</a:t>
            </a:r>
            <a:endParaRPr lang="en-US" b="1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83BEC93A-6713-2E59-8632-2B70C317433D}"/>
              </a:ext>
            </a:extLst>
          </p:cNvPr>
          <p:cNvSpPr/>
          <p:nvPr/>
        </p:nvSpPr>
        <p:spPr>
          <a:xfrm rot="4440000">
            <a:off x="3056558" y="3957147"/>
            <a:ext cx="307596" cy="1579927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21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2194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582190" y="336163"/>
            <a:ext cx="3873673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Meini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Prawf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Llwyddiant</a:t>
            </a:r>
            <a:endParaRPr lang="en-US" b="1" dirty="0" err="1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F8A943-4815-802F-28C6-17083A989EA9}"/>
              </a:ext>
            </a:extLst>
          </p:cNvPr>
          <p:cNvSpPr txBox="1"/>
          <p:nvPr/>
        </p:nvSpPr>
        <p:spPr>
          <a:xfrm>
            <a:off x="350939" y="1194033"/>
            <a:ext cx="9722838" cy="455509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gan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ddisgyblion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restr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nodweddion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endParaRPr lang="en-US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  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i'w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cynnwys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gwaith</a:t>
            </a:r>
            <a:endParaRPr lang="en-US" b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Gall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disgyblion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weld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sut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llwyddiant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edrych</a:t>
            </a:r>
            <a:endParaRPr lang="en-US" b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Gall y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disgyblion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herio'u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hunain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gwaith</a:t>
            </a:r>
            <a:endParaRPr lang="en-US" b="1" err="1">
              <a:solidFill>
                <a:srgbClr val="002060"/>
              </a:solidFill>
            </a:endParaRPr>
          </a:p>
          <a:p>
            <a:pPr marL="342900" indent="-342900">
              <a:buFont typeface="Arial"/>
              <a:buChar char="•"/>
            </a:pPr>
            <a:endParaRPr lang="en-US" sz="2000" dirty="0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9" name="Picture 9" descr="Icon&#10;&#10;Description automatically generated">
            <a:extLst>
              <a:ext uri="{FF2B5EF4-FFF2-40B4-BE49-F238E27FC236}">
                <a16:creationId xmlns:a16="http://schemas.microsoft.com/office/drawing/2014/main" id="{DD35DF69-C4A9-592B-C357-803AEDEF4D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4455" y="507369"/>
            <a:ext cx="2729218" cy="27253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0110949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699" y="-1714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DD9E961-394A-EA7B-E5FA-ADB166A6499A}"/>
              </a:ext>
            </a:extLst>
          </p:cNvPr>
          <p:cNvSpPr txBox="1"/>
          <p:nvPr/>
        </p:nvSpPr>
        <p:spPr>
          <a:xfrm>
            <a:off x="510836" y="246527"/>
            <a:ext cx="8495565" cy="175432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Gall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ysgol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hefyd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ddefnyddio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acronym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fel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i'w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helpu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disgyblion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weld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sut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mae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llwyddiant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edrych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b="1" dirty="0">
              <a:solidFill>
                <a:srgbClr val="000000"/>
              </a:solidFill>
              <a:ea typeface="+mn-lt"/>
              <a:cs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365BD8-8B28-724F-A543-041026133123}"/>
              </a:ext>
            </a:extLst>
          </p:cNvPr>
          <p:cNvSpPr txBox="1"/>
          <p:nvPr/>
        </p:nvSpPr>
        <p:spPr>
          <a:xfrm>
            <a:off x="2859741" y="3500717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10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9A1F66C5-5F42-8923-1808-3A90ECDD43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475" y="2588897"/>
            <a:ext cx="2879783" cy="2015956"/>
          </a:xfrm>
          <a:prstGeom prst="rect">
            <a:avLst/>
          </a:prstGeom>
        </p:spPr>
      </p:pic>
      <p:pic>
        <p:nvPicPr>
          <p:cNvPr id="11" name="Picture 11" descr="A picture containing text, container&#10;&#10;Description automatically generated">
            <a:extLst>
              <a:ext uri="{FF2B5EF4-FFF2-40B4-BE49-F238E27FC236}">
                <a16:creationId xmlns:a16="http://schemas.microsoft.com/office/drawing/2014/main" id="{FF0A25CD-D5B0-4A78-097E-497E82AD83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06529" y="243828"/>
            <a:ext cx="2104707" cy="1481500"/>
          </a:xfrm>
          <a:prstGeom prst="rect">
            <a:avLst/>
          </a:prstGeom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5608364F-1021-BD82-5377-ADCC5A36C8A8}"/>
              </a:ext>
            </a:extLst>
          </p:cNvPr>
          <p:cNvSpPr txBox="1"/>
          <p:nvPr/>
        </p:nvSpPr>
        <p:spPr>
          <a:xfrm>
            <a:off x="3726395" y="2167422"/>
            <a:ext cx="8122477" cy="35394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latin typeface="Comic Sans MS"/>
                <a:ea typeface="Calibri"/>
                <a:cs typeface="Calibri"/>
              </a:rPr>
              <a:t>Gall </a:t>
            </a:r>
            <a:r>
              <a:rPr lang="en-US" sz="2800" dirty="0" err="1">
                <a:latin typeface="Comic Sans MS"/>
                <a:ea typeface="Calibri"/>
                <a:cs typeface="Calibri"/>
              </a:rPr>
              <a:t>MPLl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latin typeface="Comic Sans MS"/>
                <a:ea typeface="Calibri"/>
                <a:cs typeface="Calibri"/>
              </a:rPr>
              <a:t>fod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latin typeface="Comic Sans MS"/>
                <a:ea typeface="Calibri"/>
                <a:cs typeface="Calibri"/>
              </a:rPr>
              <a:t>ar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latin typeface="Comic Sans MS"/>
                <a:ea typeface="Calibri"/>
                <a:cs typeface="Calibri"/>
              </a:rPr>
              <a:t>wahanol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latin typeface="Comic Sans MS"/>
                <a:ea typeface="Calibri"/>
                <a:cs typeface="Calibri"/>
              </a:rPr>
              <a:t>ffurfiau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latin typeface="Comic Sans MS"/>
                <a:ea typeface="Calibri"/>
                <a:cs typeface="Calibri"/>
              </a:rPr>
              <a:t>gan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latin typeface="Comic Sans MS"/>
                <a:ea typeface="Calibri"/>
                <a:cs typeface="Calibri"/>
              </a:rPr>
              <a:t>gynnwys</a:t>
            </a:r>
            <a:r>
              <a:rPr lang="en-US" sz="2800" dirty="0">
                <a:latin typeface="Comic Sans MS"/>
                <a:ea typeface="Calibri"/>
                <a:cs typeface="Calibri"/>
              </a:rPr>
              <a:t>:</a:t>
            </a:r>
          </a:p>
          <a:p>
            <a:pPr marL="457200" indent="-457200">
              <a:buFont typeface="Arial"/>
              <a:buChar char="•"/>
            </a:pPr>
            <a:r>
              <a:rPr lang="en-US" sz="2800" dirty="0">
                <a:latin typeface="Comic Sans MS"/>
                <a:ea typeface="Calibri"/>
                <a:cs typeface="Calibri"/>
              </a:rPr>
              <a:t>'</a:t>
            </a:r>
            <a:r>
              <a:rPr lang="en-US" sz="2800" dirty="0" err="1">
                <a:latin typeface="Comic Sans MS"/>
                <a:ea typeface="Calibri"/>
                <a:cs typeface="Calibri"/>
              </a:rPr>
              <a:t>Rwy'n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latin typeface="Comic Sans MS"/>
                <a:ea typeface="Calibri"/>
                <a:cs typeface="Calibri"/>
              </a:rPr>
              <a:t>gallu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…' 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Rwy'n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gallu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tynnu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llun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 ty.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Rwy'n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gallu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labelu'r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 ty,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ffenest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,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drws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, to..</a:t>
            </a:r>
          </a:p>
          <a:p>
            <a:pPr marL="457200" indent="-457200">
              <a:buFont typeface="Arial"/>
              <a:buChar char="•"/>
            </a:pPr>
            <a:endParaRPr lang="en-US" sz="2800" dirty="0">
              <a:solidFill>
                <a:srgbClr val="00B0F0"/>
              </a:solidFill>
              <a:latin typeface="Comic Sans MS"/>
              <a:ea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dirty="0" err="1">
                <a:latin typeface="Comic Sans MS"/>
                <a:ea typeface="Calibri"/>
                <a:cs typeface="Calibri"/>
              </a:rPr>
              <a:t>Nodweddion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latin typeface="Comic Sans MS"/>
                <a:ea typeface="Calibri"/>
                <a:cs typeface="Calibri"/>
              </a:rPr>
              <a:t>allweddol</a:t>
            </a:r>
            <a:r>
              <a:rPr lang="en-US" sz="2800" dirty="0">
                <a:latin typeface="Comic Sans MS"/>
                <a:ea typeface="Calibri"/>
                <a:cs typeface="Calibri"/>
              </a:rPr>
              <a:t> – 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un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drws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,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pedwar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ffenest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, </a:t>
            </a:r>
            <a:r>
              <a:rPr lang="en-US" sz="2800" dirty="0" err="1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gardd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 ...</a:t>
            </a:r>
          </a:p>
          <a:p>
            <a:pPr marL="457200" indent="-457200">
              <a:buFont typeface="Arial"/>
              <a:buChar char="•"/>
            </a:pPr>
            <a:endParaRPr lang="en-US" sz="2800" dirty="0">
              <a:solidFill>
                <a:srgbClr val="00B0F0"/>
              </a:solidFill>
              <a:latin typeface="Comic Sans MS"/>
              <a:ea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dirty="0" err="1">
                <a:latin typeface="Comic Sans MS"/>
                <a:ea typeface="Calibri"/>
                <a:cs typeface="Calibri"/>
              </a:rPr>
              <a:t>Enghreifftiau</a:t>
            </a:r>
            <a:r>
              <a:rPr lang="en-US" sz="2800" dirty="0">
                <a:latin typeface="Comic Sans MS"/>
                <a:ea typeface="Calibri"/>
                <a:cs typeface="Calibri"/>
              </a:rPr>
              <a:t>  - </a:t>
            </a:r>
            <a:r>
              <a:rPr lang="en-US" sz="2800" dirty="0">
                <a:solidFill>
                  <a:srgbClr val="00B0F0"/>
                </a:solidFill>
                <a:latin typeface="Comic Sans MS"/>
                <a:ea typeface="Calibri"/>
                <a:cs typeface="Calibri"/>
              </a:rPr>
              <a:t>WAGOL</a:t>
            </a:r>
          </a:p>
        </p:txBody>
      </p:sp>
    </p:spTree>
    <p:extLst>
      <p:ext uri="{BB962C8B-B14F-4D97-AF65-F5344CB8AC3E}">
        <p14:creationId xmlns:p14="http://schemas.microsoft.com/office/powerpoint/2010/main" val="178082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Ysgrifennwch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3 neu 4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maen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prawf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llwyddiant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sy'n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cyd-fynd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â'ch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bwriad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064987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8A251975-193B-5496-59F7-A495860CF50E}"/>
              </a:ext>
            </a:extLst>
          </p:cNvPr>
          <p:cNvSpPr txBox="1"/>
          <p:nvPr/>
        </p:nvSpPr>
        <p:spPr>
          <a:xfrm>
            <a:off x="-1399" y="1398"/>
            <a:ext cx="12196194" cy="598134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5" name="Picture 3" descr="Table&#10;&#10;Description automatically generated">
            <a:extLst>
              <a:ext uri="{FF2B5EF4-FFF2-40B4-BE49-F238E27FC236}">
                <a16:creationId xmlns:a16="http://schemas.microsoft.com/office/drawing/2014/main" id="{BBB4C593-8B3E-C943-C020-AE59959F4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225" y="83482"/>
            <a:ext cx="11966594" cy="66953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76291AA-75F5-DB79-1BB0-8C1F1978BD68}"/>
              </a:ext>
            </a:extLst>
          </p:cNvPr>
          <p:cNvSpPr txBox="1"/>
          <p:nvPr/>
        </p:nvSpPr>
        <p:spPr>
          <a:xfrm>
            <a:off x="3296217" y="2276988"/>
            <a:ext cx="8898001" cy="3539430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 err="1">
                <a:ea typeface="+mn-lt"/>
                <a:cs typeface="+mn-lt"/>
              </a:rPr>
              <a:t>Dyma'ch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cyfle</a:t>
            </a:r>
            <a:r>
              <a:rPr lang="en-US" sz="2800" b="1" dirty="0">
                <a:ea typeface="+mn-lt"/>
                <a:cs typeface="+mn-lt"/>
              </a:rPr>
              <a:t> chi </a:t>
            </a:r>
            <a:r>
              <a:rPr lang="en-US" sz="2800" b="1" dirty="0" err="1">
                <a:ea typeface="+mn-lt"/>
                <a:cs typeface="+mn-lt"/>
              </a:rPr>
              <a:t>i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ddechrau</a:t>
            </a:r>
            <a:r>
              <a:rPr lang="en-US" sz="2800" b="1" dirty="0">
                <a:ea typeface="+mn-lt"/>
                <a:cs typeface="+mn-lt"/>
              </a:rPr>
              <a:t> '</a:t>
            </a:r>
            <a:r>
              <a:rPr lang="en-US" sz="2800" b="1" dirty="0" err="1">
                <a:ea typeface="+mn-lt"/>
                <a:cs typeface="+mn-lt"/>
              </a:rPr>
              <a:t>delweddu</a:t>
            </a:r>
            <a:r>
              <a:rPr lang="en-US" sz="2800" b="1" dirty="0">
                <a:ea typeface="+mn-lt"/>
                <a:cs typeface="+mn-lt"/>
              </a:rPr>
              <a:t>' </a:t>
            </a:r>
            <a:r>
              <a:rPr lang="en-US" sz="2800" b="1" dirty="0" err="1">
                <a:ea typeface="+mn-lt"/>
                <a:cs typeface="+mn-lt"/>
              </a:rPr>
              <a:t>sut</a:t>
            </a:r>
            <a:r>
              <a:rPr lang="en-US" sz="2800" b="1" dirty="0">
                <a:ea typeface="+mn-lt"/>
                <a:cs typeface="+mn-lt"/>
              </a:rPr>
              <a:t> y gall y </a:t>
            </a:r>
            <a:r>
              <a:rPr lang="en-US" sz="2800" b="1" dirty="0" err="1">
                <a:ea typeface="+mn-lt"/>
                <a:cs typeface="+mn-lt"/>
              </a:rPr>
              <a:t>wers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fynd</a:t>
            </a:r>
            <a:r>
              <a:rPr lang="en-US" sz="2800" b="1" dirty="0">
                <a:ea typeface="+mn-lt"/>
                <a:cs typeface="+mn-lt"/>
              </a:rPr>
              <a:t>.</a:t>
            </a:r>
            <a:endParaRPr lang="en-US" sz="2800" b="1">
              <a:ea typeface="+mn-lt"/>
              <a:cs typeface="+mn-lt"/>
            </a:endParaRPr>
          </a:p>
          <a:p>
            <a:endParaRPr lang="en-US" sz="2800" b="1" dirty="0">
              <a:ea typeface="+mn-lt"/>
              <a:cs typeface="+mn-lt"/>
            </a:endParaRPr>
          </a:p>
          <a:p>
            <a:r>
              <a:rPr lang="en-US" sz="2800" b="1" dirty="0" err="1">
                <a:ea typeface="+mn-lt"/>
                <a:cs typeface="+mn-lt"/>
              </a:rPr>
              <a:t>Rydych</a:t>
            </a:r>
            <a:r>
              <a:rPr lang="en-US" sz="2800" b="1" dirty="0">
                <a:ea typeface="+mn-lt"/>
                <a:cs typeface="+mn-lt"/>
              </a:rPr>
              <a:t> chi </a:t>
            </a:r>
            <a:r>
              <a:rPr lang="en-US" sz="2800" b="1" dirty="0" err="1">
                <a:ea typeface="+mn-lt"/>
                <a:cs typeface="+mn-lt"/>
              </a:rPr>
              <a:t>wedi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ysgrifennu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cynllun</a:t>
            </a:r>
            <a:r>
              <a:rPr lang="en-US" sz="2800" b="1" dirty="0">
                <a:ea typeface="+mn-lt"/>
                <a:cs typeface="+mn-lt"/>
              </a:rPr>
              <a:t> – </a:t>
            </a:r>
            <a:r>
              <a:rPr lang="en-US" sz="2800" b="1" dirty="0" err="1">
                <a:ea typeface="+mn-lt"/>
                <a:cs typeface="+mn-lt"/>
              </a:rPr>
              <a:t>ond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mae'n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rhaid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ei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fod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yn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hyblyg</a:t>
            </a:r>
            <a:r>
              <a:rPr lang="en-US" sz="2800" b="1" dirty="0">
                <a:ea typeface="+mn-lt"/>
                <a:cs typeface="+mn-lt"/>
              </a:rPr>
              <a:t>.</a:t>
            </a:r>
            <a:endParaRPr lang="en-US" sz="2800" b="1">
              <a:ea typeface="+mn-lt"/>
              <a:cs typeface="+mn-lt"/>
            </a:endParaRPr>
          </a:p>
          <a:p>
            <a:endParaRPr lang="en-US" sz="2800" b="1" dirty="0">
              <a:ea typeface="+mn-lt"/>
              <a:cs typeface="+mn-lt"/>
            </a:endParaRPr>
          </a:p>
          <a:p>
            <a:r>
              <a:rPr lang="en-US" sz="2800" b="1" dirty="0" err="1">
                <a:ea typeface="+mn-lt"/>
                <a:cs typeface="+mn-lt"/>
              </a:rPr>
              <a:t>Cynlluniwch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ar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gyfer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unrhyw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beth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yma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rydych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chi'n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meddwl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allai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amharu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ar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ddysgu'r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disgyblion</a:t>
            </a:r>
            <a:r>
              <a:rPr lang="en-US" sz="2800" b="1" dirty="0">
                <a:ea typeface="+mn-lt"/>
                <a:cs typeface="+mn-lt"/>
              </a:rPr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D203682-3315-0E2F-6C0F-4C31DAE0631E}"/>
              </a:ext>
            </a:extLst>
          </p:cNvPr>
          <p:cNvSpPr txBox="1"/>
          <p:nvPr/>
        </p:nvSpPr>
        <p:spPr>
          <a:xfrm>
            <a:off x="4465664" y="21152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+mn-lt"/>
                <a:cs typeface="+mn-lt"/>
              </a:rPr>
              <a:t>Rhan 1 </a:t>
            </a:r>
            <a:r>
              <a:rPr lang="en-US" sz="2800" b="1" err="1">
                <a:ea typeface="+mn-lt"/>
                <a:cs typeface="+mn-lt"/>
              </a:rPr>
              <a:t>o'r</a:t>
            </a:r>
            <a:r>
              <a:rPr lang="en-US" sz="2800" b="1">
                <a:ea typeface="+mn-lt"/>
                <a:cs typeface="+mn-lt"/>
              </a:rPr>
              <a:t> </a:t>
            </a:r>
            <a:r>
              <a:rPr lang="en-US" sz="2800" b="1" err="1">
                <a:ea typeface="+mn-lt"/>
                <a:cs typeface="+mn-lt"/>
              </a:rPr>
              <a:t>cynllun</a:t>
            </a:r>
            <a:endParaRPr lang="en-US" b="1" err="1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83BEC93A-6713-2E59-8632-2B70C317433D}"/>
              </a:ext>
            </a:extLst>
          </p:cNvPr>
          <p:cNvSpPr/>
          <p:nvPr/>
        </p:nvSpPr>
        <p:spPr>
          <a:xfrm rot="2760000">
            <a:off x="2695093" y="4890468"/>
            <a:ext cx="386870" cy="925625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28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>
            <a:extLst>
              <a:ext uri="{FF2B5EF4-FFF2-40B4-BE49-F238E27FC236}">
                <a16:creationId xmlns:a16="http://schemas.microsoft.com/office/drawing/2014/main" id="{14DAD5AD-C9D2-02C3-F3D3-5DD25261C5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73F8CD35-5CD0-2D33-D8BA-93D0B531F9EB}"/>
              </a:ext>
            </a:extLst>
          </p:cNvPr>
          <p:cNvSpPr/>
          <p:nvPr/>
        </p:nvSpPr>
        <p:spPr>
          <a:xfrm>
            <a:off x="9312354" y="1681619"/>
            <a:ext cx="2833954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wnest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ti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ei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esbonio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i'r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4AD0519-9BF0-2658-A52D-E5356F668333}"/>
              </a:ext>
            </a:extLst>
          </p:cNvPr>
          <p:cNvSpPr/>
          <p:nvPr/>
        </p:nvSpPr>
        <p:spPr>
          <a:xfrm>
            <a:off x="9195003" y="3851693"/>
            <a:ext cx="2945257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Ydych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chi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wedi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camfarnu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gwybodaeth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flaenorol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sz="24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3734D1D-F481-A778-ED61-1267BC4CFE0D}"/>
              </a:ext>
            </a:extLst>
          </p:cNvPr>
          <p:cNvSpPr/>
          <p:nvPr/>
        </p:nvSpPr>
        <p:spPr>
          <a:xfrm>
            <a:off x="2792354" y="4690994"/>
            <a:ext cx="3202111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Oes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geirfa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anodd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 dirty="0">
              <a:solidFill>
                <a:srgbClr val="FFFFFF"/>
              </a:solidFill>
              <a:ea typeface="+mn-lt"/>
              <a:cs typeface="+mn-lt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A53F750-D5B8-D942-F5C0-4113FE7DAB1E}"/>
              </a:ext>
            </a:extLst>
          </p:cNvPr>
          <p:cNvSpPr/>
          <p:nvPr/>
        </p:nvSpPr>
        <p:spPr>
          <a:xfrm>
            <a:off x="6271823" y="4685731"/>
            <a:ext cx="3043677" cy="204469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Pa </a:t>
            </a:r>
            <a:r>
              <a:rPr lang="en-US" sz="2600" b="1" dirty="0" err="1">
                <a:solidFill>
                  <a:srgbClr val="002060"/>
                </a:solidFill>
                <a:ea typeface="+mn-lt"/>
                <a:cs typeface="+mn-lt"/>
              </a:rPr>
              <a:t>sgiliau</a:t>
            </a:r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600" b="1" dirty="0" err="1">
                <a:solidFill>
                  <a:srgbClr val="002060"/>
                </a:solidFill>
                <a:ea typeface="+mn-lt"/>
                <a:cs typeface="+mn-lt"/>
              </a:rPr>
              <a:t>rydych</a:t>
            </a:r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600" b="1" dirty="0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600" b="1" dirty="0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600" b="1" dirty="0" err="1">
                <a:solidFill>
                  <a:srgbClr val="002060"/>
                </a:solidFill>
                <a:ea typeface="+mn-lt"/>
                <a:cs typeface="+mn-lt"/>
              </a:rPr>
              <a:t>defnyddio</a:t>
            </a:r>
            <a:r>
              <a:rPr lang="en-US" sz="26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sz="26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87D052F-D461-A785-DB68-8C7310247EAA}"/>
              </a:ext>
            </a:extLst>
          </p:cNvPr>
          <p:cNvSpPr/>
          <p:nvPr/>
        </p:nvSpPr>
        <p:spPr>
          <a:xfrm>
            <a:off x="643579" y="1279628"/>
            <a:ext cx="2833954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Pa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amser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o'r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dydd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yw'r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ea typeface="+mn-lt"/>
                <a:cs typeface="+mn-lt"/>
              </a:rPr>
              <a:t>wers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9C93DBB-FDB1-165D-2264-E9427612AF24}"/>
              </a:ext>
            </a:extLst>
          </p:cNvPr>
          <p:cNvSpPr/>
          <p:nvPr/>
        </p:nvSpPr>
        <p:spPr>
          <a:xfrm>
            <a:off x="7120773" y="117264"/>
            <a:ext cx="2833954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Ydy'ch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bwriad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glir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1B03765-8BD8-8E3A-AF2D-2EA6B936F173}"/>
              </a:ext>
            </a:extLst>
          </p:cNvPr>
          <p:cNvSpPr/>
          <p:nvPr/>
        </p:nvSpPr>
        <p:spPr>
          <a:xfrm>
            <a:off x="3194053" y="119150"/>
            <a:ext cx="3742760" cy="203071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fyddwch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mynd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i'r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afael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â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chamsyniadau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gyda'ch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ea typeface="+mn-lt"/>
                <a:cs typeface="+mn-lt"/>
              </a:rPr>
              <a:t>disgyblion</a:t>
            </a:r>
            <a:r>
              <a:rPr lang="en-US" sz="24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C90678B-6145-65EC-5133-658BBC3E3AB2}"/>
              </a:ext>
            </a:extLst>
          </p:cNvPr>
          <p:cNvSpPr/>
          <p:nvPr/>
        </p:nvSpPr>
        <p:spPr>
          <a:xfrm>
            <a:off x="-1697" y="3433351"/>
            <a:ext cx="3193549" cy="203770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Beth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arall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sy'n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digwydd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yn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2800" b="1" err="1">
                <a:solidFill>
                  <a:srgbClr val="002060"/>
                </a:solidFill>
                <a:ea typeface="+mn-lt"/>
                <a:cs typeface="+mn-lt"/>
              </a:rPr>
              <a:t>bywydau</a:t>
            </a:r>
            <a:r>
              <a:rPr lang="en-US" sz="28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  <a:endParaRPr lang="en-US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D6D7917B-DA52-AD8A-9FDF-1CD866004A5D}"/>
              </a:ext>
            </a:extLst>
          </p:cNvPr>
          <p:cNvSpPr/>
          <p:nvPr/>
        </p:nvSpPr>
        <p:spPr>
          <a:xfrm rot="1320000" flipH="1">
            <a:off x="3449682" y="2707383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1BC79C7B-B829-77C4-AA12-3CB4BD53DF1A}"/>
              </a:ext>
            </a:extLst>
          </p:cNvPr>
          <p:cNvSpPr/>
          <p:nvPr/>
        </p:nvSpPr>
        <p:spPr>
          <a:xfrm rot="21120000" flipH="1">
            <a:off x="3363199" y="3733070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A8BF196C-9DBE-076C-35A1-43DBFCDF35CC}"/>
              </a:ext>
            </a:extLst>
          </p:cNvPr>
          <p:cNvSpPr/>
          <p:nvPr/>
        </p:nvSpPr>
        <p:spPr>
          <a:xfrm rot="12480000" flipH="1">
            <a:off x="7952744" y="3851772"/>
            <a:ext cx="1458157" cy="319302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DB155131-C428-8185-A6C4-0EECF1B1651E}"/>
              </a:ext>
            </a:extLst>
          </p:cNvPr>
          <p:cNvSpPr/>
          <p:nvPr/>
        </p:nvSpPr>
        <p:spPr>
          <a:xfrm rot="4200000" flipH="1">
            <a:off x="4842941" y="1951118"/>
            <a:ext cx="622343" cy="493285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573218FB-1093-9349-1049-F430B8D85A05}"/>
              </a:ext>
            </a:extLst>
          </p:cNvPr>
          <p:cNvSpPr/>
          <p:nvPr/>
        </p:nvSpPr>
        <p:spPr>
          <a:xfrm rot="7200000" flipH="1">
            <a:off x="7178781" y="1878350"/>
            <a:ext cx="787688" cy="37671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3FF1ECD1-16D8-45E4-56AA-B7BF97852EE3}"/>
              </a:ext>
            </a:extLst>
          </p:cNvPr>
          <p:cNvSpPr/>
          <p:nvPr/>
        </p:nvSpPr>
        <p:spPr>
          <a:xfrm rot="18720000" flipH="1">
            <a:off x="4540992" y="4502354"/>
            <a:ext cx="729954" cy="337053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5C65200F-494C-4EC5-AF20-2E183F5EA678}"/>
              </a:ext>
            </a:extLst>
          </p:cNvPr>
          <p:cNvSpPr/>
          <p:nvPr/>
        </p:nvSpPr>
        <p:spPr>
          <a:xfrm rot="10560000" flipH="1">
            <a:off x="7952323" y="2745793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CDA3D586-ACCC-427A-EC31-FCC1D4647422}"/>
              </a:ext>
            </a:extLst>
          </p:cNvPr>
          <p:cNvSpPr/>
          <p:nvPr/>
        </p:nvSpPr>
        <p:spPr>
          <a:xfrm rot="13740000" flipH="1">
            <a:off x="7235073" y="4466860"/>
            <a:ext cx="753440" cy="410967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AD1E6C4-F452-18E7-8044-FA542152DDFC}"/>
              </a:ext>
            </a:extLst>
          </p:cNvPr>
          <p:cNvSpPr txBox="1"/>
          <p:nvPr/>
        </p:nvSpPr>
        <p:spPr>
          <a:xfrm>
            <a:off x="211676" y="203337"/>
            <a:ext cx="2860004" cy="95410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Cynllunio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ar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gyfer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Camsyniadau</a:t>
            </a:r>
            <a:endParaRPr lang="en-US" b="1" dirty="0" err="1">
              <a:solidFill>
                <a:schemeClr val="bg1"/>
              </a:solidFill>
            </a:endParaRPr>
          </a:p>
        </p:txBody>
      </p:sp>
      <p:pic>
        <p:nvPicPr>
          <p:cNvPr id="27" name="Picture 27" descr="A picture containing text, blackboard&#10;&#10;Description automatically generated">
            <a:extLst>
              <a:ext uri="{FF2B5EF4-FFF2-40B4-BE49-F238E27FC236}">
                <a16:creationId xmlns:a16="http://schemas.microsoft.com/office/drawing/2014/main" id="{89E9A784-20FB-B880-4531-8A691A768E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400" y="2343024"/>
            <a:ext cx="3141677" cy="21719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06202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 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Ychwanegwch rai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camsyniadau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allweddol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gallwch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eu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'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delweddu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' at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eich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cynllun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115701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rectangular object with black text&#10;&#10;Description automatically generated">
            <a:extLst>
              <a:ext uri="{FF2B5EF4-FFF2-40B4-BE49-F238E27FC236}">
                <a16:creationId xmlns:a16="http://schemas.microsoft.com/office/drawing/2014/main" id="{1B13434C-CC16-C428-C27B-728F66D123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689" y="100329"/>
            <a:ext cx="11733303" cy="64743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D726ED7-6234-2E2E-AF67-73E53A6493F2}"/>
              </a:ext>
            </a:extLst>
          </p:cNvPr>
          <p:cNvSpPr txBox="1"/>
          <p:nvPr/>
        </p:nvSpPr>
        <p:spPr>
          <a:xfrm>
            <a:off x="160961" y="3856541"/>
            <a:ext cx="11841443" cy="2954655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ea typeface="+mn-lt"/>
                <a:cs typeface="+mn-lt"/>
              </a:rPr>
              <a:t>Dyma </a:t>
            </a:r>
            <a:r>
              <a:rPr lang="en-US" sz="2400" b="1" dirty="0" err="1">
                <a:ea typeface="+mn-lt"/>
                <a:cs typeface="+mn-lt"/>
              </a:rPr>
              <a:t>eich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gofod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ddangos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beth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fyddwch</a:t>
            </a:r>
            <a:r>
              <a:rPr lang="en-US" sz="2400" b="1" dirty="0">
                <a:ea typeface="+mn-lt"/>
                <a:cs typeface="+mn-lt"/>
              </a:rPr>
              <a:t> chi </a:t>
            </a:r>
            <a:r>
              <a:rPr lang="en-US" sz="2400" b="1" dirty="0" err="1">
                <a:ea typeface="+mn-lt"/>
                <a:cs typeface="+mn-lt"/>
              </a:rPr>
              <a:t>a'ch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disgyblion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wneud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yr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amserlen</a:t>
            </a:r>
            <a:r>
              <a:rPr lang="en-US" sz="2400" b="1" dirty="0">
                <a:ea typeface="+mn-lt"/>
                <a:cs typeface="+mn-lt"/>
              </a:rPr>
              <a:t>.</a:t>
            </a:r>
            <a:endParaRPr lang="en-US" b="1" dirty="0">
              <a:ea typeface="+mn-lt"/>
              <a:cs typeface="+mn-lt"/>
            </a:endParaRPr>
          </a:p>
          <a:p>
            <a:endParaRPr lang="en-US" sz="2400" b="1" dirty="0">
              <a:cs typeface="Calibri"/>
            </a:endParaRPr>
          </a:p>
          <a:p>
            <a:r>
              <a:rPr lang="en-US" sz="2400" b="1" dirty="0" err="1">
                <a:ea typeface="+mn-lt"/>
                <a:cs typeface="+mn-lt"/>
              </a:rPr>
              <a:t>Meddylia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sut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byddi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di'n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cyflwyno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dy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bwnc</a:t>
            </a:r>
            <a:r>
              <a:rPr lang="en-US" sz="2400" b="1" dirty="0">
                <a:ea typeface="+mn-lt"/>
                <a:cs typeface="+mn-lt"/>
              </a:rPr>
              <a:t>, </a:t>
            </a:r>
            <a:r>
              <a:rPr lang="en-US" sz="2400" b="1" dirty="0" err="1">
                <a:ea typeface="+mn-lt"/>
                <a:cs typeface="+mn-lt"/>
              </a:rPr>
              <a:t>sut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byddi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di'n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siarad</a:t>
            </a:r>
            <a:r>
              <a:rPr lang="en-US" sz="2400" b="1" dirty="0">
                <a:ea typeface="+mn-lt"/>
                <a:cs typeface="+mn-lt"/>
              </a:rPr>
              <a:t>, y </a:t>
            </a:r>
            <a:r>
              <a:rPr lang="en-US" sz="2400" b="1" dirty="0" err="1">
                <a:ea typeface="+mn-lt"/>
                <a:cs typeface="+mn-lt"/>
              </a:rPr>
              <a:t>cwestiynau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byddi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di'n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eu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gofyn</a:t>
            </a:r>
            <a:r>
              <a:rPr lang="en-US" sz="2400" b="1" dirty="0">
                <a:ea typeface="+mn-lt"/>
                <a:cs typeface="+mn-lt"/>
              </a:rPr>
              <a:t> a </a:t>
            </a:r>
            <a:r>
              <a:rPr lang="en-US" sz="2400" b="1" dirty="0" err="1">
                <a:ea typeface="+mn-lt"/>
                <a:cs typeface="+mn-lt"/>
              </a:rPr>
              <a:t>threfn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gweithgareddau</a:t>
            </a:r>
            <a:r>
              <a:rPr lang="en-US" sz="2400" b="1" dirty="0">
                <a:ea typeface="+mn-lt"/>
                <a:cs typeface="+mn-lt"/>
              </a:rPr>
              <a:t>.</a:t>
            </a:r>
            <a:endParaRPr lang="en-US" b="1" dirty="0">
              <a:ea typeface="+mn-lt"/>
              <a:cs typeface="+mn-lt"/>
            </a:endParaRPr>
          </a:p>
          <a:p>
            <a:endParaRPr lang="en-US" b="1" dirty="0">
              <a:cs typeface="Calibri"/>
            </a:endParaRPr>
          </a:p>
          <a:p>
            <a:r>
              <a:rPr lang="en-US" sz="2400" b="1" dirty="0" err="1">
                <a:ea typeface="+mn-lt"/>
                <a:cs typeface="+mn-lt"/>
              </a:rPr>
              <a:t>Meddylia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sut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byddwch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chi'n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monitro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cynnydd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eich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holl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ddisgyblion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drwy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gydol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wers</a:t>
            </a:r>
            <a:r>
              <a:rPr lang="en-US" sz="2400" b="1" dirty="0">
                <a:ea typeface="+mn-lt"/>
                <a:cs typeface="+mn-lt"/>
              </a:rPr>
              <a:t>.</a:t>
            </a:r>
            <a:endParaRPr lang="en-US" b="1">
              <a:cs typeface="Calibri"/>
            </a:endParaRPr>
          </a:p>
          <a:p>
            <a:endParaRPr lang="en-US" sz="2400" b="1" dirty="0">
              <a:cs typeface="Calibri"/>
            </a:endParaRPr>
          </a:p>
          <a:p>
            <a:r>
              <a:rPr lang="en-US" sz="2400" b="1" dirty="0" err="1">
                <a:ea typeface="+mn-lt"/>
                <a:cs typeface="+mn-lt"/>
              </a:rPr>
              <a:t>Byddwch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glir</a:t>
            </a:r>
            <a:r>
              <a:rPr lang="en-US" sz="2400" b="1" dirty="0">
                <a:ea typeface="+mn-lt"/>
                <a:cs typeface="+mn-lt"/>
              </a:rPr>
              <a:t> ac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benodol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ond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gryno</a:t>
            </a:r>
            <a:r>
              <a:rPr lang="en-US" sz="2400" b="1" dirty="0">
                <a:ea typeface="+mn-lt"/>
                <a:cs typeface="+mn-lt"/>
              </a:rPr>
              <a:t>.</a:t>
            </a:r>
            <a:endParaRPr lang="en-US" b="1" dirty="0">
              <a:ea typeface="+mn-lt"/>
              <a:cs typeface="+mn-lt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23CB54B-892E-CB0C-B43C-9D2B444CEB51}"/>
              </a:ext>
            </a:extLst>
          </p:cNvPr>
          <p:cNvSpPr txBox="1"/>
          <p:nvPr/>
        </p:nvSpPr>
        <p:spPr>
          <a:xfrm>
            <a:off x="8535461" y="307632"/>
            <a:ext cx="2921725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ea typeface="+mn-lt"/>
                <a:cs typeface="+mn-lt"/>
              </a:rPr>
              <a:t>Rhan 2 </a:t>
            </a:r>
            <a:r>
              <a:rPr lang="en-US" sz="2800" b="1" dirty="0" err="1">
                <a:ea typeface="+mn-lt"/>
                <a:cs typeface="+mn-lt"/>
              </a:rPr>
              <a:t>o'r</a:t>
            </a:r>
            <a:r>
              <a:rPr lang="en-US" sz="2800" b="1" dirty="0">
                <a:ea typeface="+mn-lt"/>
                <a:cs typeface="+mn-lt"/>
              </a:rPr>
              <a:t> </a:t>
            </a:r>
            <a:r>
              <a:rPr lang="en-US" sz="2800" b="1" dirty="0" err="1">
                <a:ea typeface="+mn-lt"/>
                <a:cs typeface="+mn-lt"/>
              </a:rPr>
              <a:t>cynllun</a:t>
            </a:r>
            <a:endParaRPr lang="en-US" b="1" dirty="0" err="1"/>
          </a:p>
        </p:txBody>
      </p:sp>
    </p:spTree>
    <p:extLst>
      <p:ext uri="{BB962C8B-B14F-4D97-AF65-F5344CB8AC3E}">
        <p14:creationId xmlns:p14="http://schemas.microsoft.com/office/powerpoint/2010/main" val="124928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302557" y="336163"/>
            <a:ext cx="8690352" cy="5232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Sut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fyddwch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chi'n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'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bachu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' y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disgyblion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ar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ddechrau'r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wers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?</a:t>
            </a:r>
            <a:endParaRPr lang="en-US" dirty="0">
              <a:solidFill>
                <a:schemeClr val="bg1"/>
              </a:solidFill>
              <a:ea typeface="+mn-lt"/>
              <a:cs typeface="+mn-lt"/>
            </a:endParaRPr>
          </a:p>
        </p:txBody>
      </p:sp>
      <p:pic>
        <p:nvPicPr>
          <p:cNvPr id="6" name="Picture 7" descr="Icon&#10;&#10;Description automatically generated">
            <a:extLst>
              <a:ext uri="{FF2B5EF4-FFF2-40B4-BE49-F238E27FC236}">
                <a16:creationId xmlns:a16="http://schemas.microsoft.com/office/drawing/2014/main" id="{110CD850-083F-4AF0-E4DA-F92D7DA418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1984" y="1025066"/>
            <a:ext cx="1457789" cy="2679405"/>
          </a:xfrm>
          <a:prstGeom prst="rect">
            <a:avLst/>
          </a:prstGeom>
        </p:spPr>
      </p:pic>
      <p:pic>
        <p:nvPicPr>
          <p:cNvPr id="8" name="Picture 8" descr="A picture containing box, container, set, square&#10;&#10;Description automatically generated">
            <a:extLst>
              <a:ext uri="{FF2B5EF4-FFF2-40B4-BE49-F238E27FC236}">
                <a16:creationId xmlns:a16="http://schemas.microsoft.com/office/drawing/2014/main" id="{2BFE8E21-1D2B-B6F7-1121-E37DF74E3D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051" y="992978"/>
            <a:ext cx="2183934" cy="2040759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8E5C28A7-CE18-92AB-B3B1-D4832B32DD4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40948" y="5536793"/>
            <a:ext cx="1458433" cy="1324237"/>
          </a:xfrm>
          <a:prstGeom prst="rect">
            <a:avLst/>
          </a:prstGeom>
        </p:spPr>
      </p:pic>
      <p:pic>
        <p:nvPicPr>
          <p:cNvPr id="14" name="Picture 14" descr="A picture containing different, various, variety&#10;&#10;Description automatically generated">
            <a:extLst>
              <a:ext uri="{FF2B5EF4-FFF2-40B4-BE49-F238E27FC236}">
                <a16:creationId xmlns:a16="http://schemas.microsoft.com/office/drawing/2014/main" id="{D7CA4E5C-F6C2-ADA8-AB22-3F95D0F663E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5466" y="4692559"/>
            <a:ext cx="3113713" cy="2083413"/>
          </a:xfrm>
          <a:prstGeom prst="rect">
            <a:avLst/>
          </a:prstGeom>
        </p:spPr>
      </p:pic>
      <p:pic>
        <p:nvPicPr>
          <p:cNvPr id="16" name="Picture 16" descr="A picture containing text, indoor, piece, red&#10;&#10;Description automatically generated">
            <a:extLst>
              <a:ext uri="{FF2B5EF4-FFF2-40B4-BE49-F238E27FC236}">
                <a16:creationId xmlns:a16="http://schemas.microsoft.com/office/drawing/2014/main" id="{238CD68E-0BA4-F0A8-0D70-6B6F834FF45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6858" y="2812929"/>
            <a:ext cx="2743200" cy="1578595"/>
          </a:xfrm>
          <a:prstGeom prst="rect">
            <a:avLst/>
          </a:prstGeom>
        </p:spPr>
      </p:pic>
      <p:sp>
        <p:nvSpPr>
          <p:cNvPr id="20" name="Arrow: Right 19">
            <a:extLst>
              <a:ext uri="{FF2B5EF4-FFF2-40B4-BE49-F238E27FC236}">
                <a16:creationId xmlns:a16="http://schemas.microsoft.com/office/drawing/2014/main" id="{67D3A005-F909-9A23-FE1C-B4EF35BDDD19}"/>
              </a:ext>
            </a:extLst>
          </p:cNvPr>
          <p:cNvSpPr/>
          <p:nvPr/>
        </p:nvSpPr>
        <p:spPr>
          <a:xfrm rot="21120000" flipH="1">
            <a:off x="2869385" y="1266595"/>
            <a:ext cx="2279246" cy="290395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C0EEF376-9CEC-E13A-F232-3F31A6777057}"/>
              </a:ext>
            </a:extLst>
          </p:cNvPr>
          <p:cNvSpPr/>
          <p:nvPr/>
        </p:nvSpPr>
        <p:spPr>
          <a:xfrm rot="19560000" flipH="1">
            <a:off x="3880520" y="2097217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23BA72C2-B21E-A91B-1A59-07EED6FF04CB}"/>
              </a:ext>
            </a:extLst>
          </p:cNvPr>
          <p:cNvSpPr/>
          <p:nvPr/>
        </p:nvSpPr>
        <p:spPr>
          <a:xfrm rot="18840000" flipH="1">
            <a:off x="3124875" y="4684437"/>
            <a:ext cx="2572862" cy="311366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9D017054-884E-55F1-16CB-19FE53FF7DE0}"/>
              </a:ext>
            </a:extLst>
          </p:cNvPr>
          <p:cNvSpPr/>
          <p:nvPr/>
        </p:nvSpPr>
        <p:spPr>
          <a:xfrm rot="16200000" flipH="1">
            <a:off x="5848438" y="3960272"/>
            <a:ext cx="636403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E1DE8D19-0347-7A61-3596-C71B31D69C16}"/>
              </a:ext>
            </a:extLst>
          </p:cNvPr>
          <p:cNvSpPr/>
          <p:nvPr/>
        </p:nvSpPr>
        <p:spPr>
          <a:xfrm rot="13440000" flipH="1">
            <a:off x="6663431" y="4479184"/>
            <a:ext cx="2279246" cy="304376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1" descr="Text, letter&#10;&#10;Description automatically generated">
            <a:extLst>
              <a:ext uri="{FF2B5EF4-FFF2-40B4-BE49-F238E27FC236}">
                <a16:creationId xmlns:a16="http://schemas.microsoft.com/office/drawing/2014/main" id="{9CFA5C37-BE11-5301-2025-0C875AF03EB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378908" y="4538"/>
            <a:ext cx="2743200" cy="2683042"/>
          </a:xfrm>
          <a:prstGeom prst="rect">
            <a:avLst/>
          </a:prstGeom>
        </p:spPr>
      </p:pic>
      <p:sp>
        <p:nvSpPr>
          <p:cNvPr id="30" name="Arrow: Right 29">
            <a:extLst>
              <a:ext uri="{FF2B5EF4-FFF2-40B4-BE49-F238E27FC236}">
                <a16:creationId xmlns:a16="http://schemas.microsoft.com/office/drawing/2014/main" id="{5DE14B63-3419-4EF6-B208-5AD2E91CF9F4}"/>
              </a:ext>
            </a:extLst>
          </p:cNvPr>
          <p:cNvSpPr/>
          <p:nvPr/>
        </p:nvSpPr>
        <p:spPr>
          <a:xfrm rot="21120000">
            <a:off x="7373390" y="1238849"/>
            <a:ext cx="1880294" cy="311367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9" descr="A picture containing text, queen, businesscard, vector graphics&#10;&#10;Description automatically generated">
            <a:extLst>
              <a:ext uri="{FF2B5EF4-FFF2-40B4-BE49-F238E27FC236}">
                <a16:creationId xmlns:a16="http://schemas.microsoft.com/office/drawing/2014/main" id="{40B583EB-813D-B2D6-F22C-6132423781E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419647" y="1831201"/>
            <a:ext cx="1694577" cy="1535033"/>
          </a:xfrm>
          <a:prstGeom prst="rect">
            <a:avLst/>
          </a:prstGeom>
        </p:spPr>
      </p:pic>
      <p:sp>
        <p:nvSpPr>
          <p:cNvPr id="32" name="Arrow: Right 31">
            <a:extLst>
              <a:ext uri="{FF2B5EF4-FFF2-40B4-BE49-F238E27FC236}">
                <a16:creationId xmlns:a16="http://schemas.microsoft.com/office/drawing/2014/main" id="{919B8A7B-74F1-39FB-F279-485A29393EC3}"/>
              </a:ext>
            </a:extLst>
          </p:cNvPr>
          <p:cNvSpPr/>
          <p:nvPr/>
        </p:nvSpPr>
        <p:spPr>
          <a:xfrm rot="11700000" flipH="1">
            <a:off x="7110282" y="2516667"/>
            <a:ext cx="1258586" cy="325349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Ymweliad a Amgueddfa Abergwili">
            <a:extLst>
              <a:ext uri="{FF2B5EF4-FFF2-40B4-BE49-F238E27FC236}">
                <a16:creationId xmlns:a16="http://schemas.microsoft.com/office/drawing/2014/main" id="{D6C4CF61-28C7-014E-426C-35CA3A37E0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3855" y="4536474"/>
            <a:ext cx="2593820" cy="1721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People of Inspiration Part 7: The Horrible Histories Cast">
            <a:extLst>
              <a:ext uri="{FF2B5EF4-FFF2-40B4-BE49-F238E27FC236}">
                <a16:creationId xmlns:a16="http://schemas.microsoft.com/office/drawing/2014/main" id="{7B3DCA9A-27E1-FBE1-AD91-440FA00B59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0692" y="2696398"/>
            <a:ext cx="1527792" cy="859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50+ Historical Costumes, No Time Machine Required - HalloweenCostumes.com  Blog">
            <a:extLst>
              <a:ext uri="{FF2B5EF4-FFF2-40B4-BE49-F238E27FC236}">
                <a16:creationId xmlns:a16="http://schemas.microsoft.com/office/drawing/2014/main" id="{2E84BECC-373A-DB16-889A-6CB32687B4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7481" y="3804744"/>
            <a:ext cx="1733360" cy="2098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725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4" grpId="0" animBg="1"/>
      <p:bldP spid="26" grpId="0" animBg="1"/>
      <p:bldP spid="28" grpId="0" animBg="1"/>
      <p:bldP spid="30" grpId="0" animBg="1"/>
      <p:bldP spid="3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C0973F85-2F34-7624-B554-E2AF666BAB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2194"/>
            <a:ext cx="12197315" cy="58751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81BD22-F041-4643-2E57-645D07B4F719}"/>
              </a:ext>
            </a:extLst>
          </p:cNvPr>
          <p:cNvSpPr txBox="1"/>
          <p:nvPr/>
        </p:nvSpPr>
        <p:spPr>
          <a:xfrm>
            <a:off x="302557" y="336163"/>
            <a:ext cx="2063050" cy="954107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lIns="91440" tIns="45720" rIns="91440" bIns="45720" anchor="t"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Prif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adran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eich</a:t>
            </a:r>
            <a:r>
              <a:rPr lang="en-GB" sz="2800" b="1" spc="-15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800" b="1" spc="-15" dirty="0" err="1">
                <a:solidFill>
                  <a:schemeClr val="bg1"/>
                </a:solidFill>
                <a:ea typeface="+mn-lt"/>
                <a:cs typeface="+mn-lt"/>
              </a:rPr>
              <a:t>gwers</a:t>
            </a:r>
            <a:endParaRPr lang="en-US" b="1" dirty="0" err="1">
              <a:solidFill>
                <a:schemeClr val="bg1"/>
              </a:solidFill>
            </a:endParaRPr>
          </a:p>
        </p:txBody>
      </p:sp>
      <p:graphicFrame>
        <p:nvGraphicFramePr>
          <p:cNvPr id="17" name="Diagram 17">
            <a:extLst>
              <a:ext uri="{FF2B5EF4-FFF2-40B4-BE49-F238E27FC236}">
                <a16:creationId xmlns:a16="http://schemas.microsoft.com/office/drawing/2014/main" id="{C2BA78AE-0AF3-371C-4B48-0C4302E507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5599673"/>
              </p:ext>
            </p:extLst>
          </p:nvPr>
        </p:nvGraphicFramePr>
        <p:xfrm>
          <a:off x="-286624" y="188056"/>
          <a:ext cx="15002311" cy="6488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78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60E331E0-1FFE-E26E-04D3-D5897FB95E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9"/>
          <a:stretch>
            <a:fillRect/>
          </a:stretch>
        </p:blipFill>
        <p:spPr>
          <a:xfrm>
            <a:off x="585237" y="1951487"/>
            <a:ext cx="1504256" cy="2109684"/>
          </a:xfrm>
        </p:spPr>
      </p:pic>
      <p:sp>
        <p:nvSpPr>
          <p:cNvPr id="680" name="TextBox 679">
            <a:extLst>
              <a:ext uri="{FF2B5EF4-FFF2-40B4-BE49-F238E27FC236}">
                <a16:creationId xmlns:a16="http://schemas.microsoft.com/office/drawing/2014/main" id="{16C391CD-EC3D-59D0-F9A0-A7BD55DDC708}"/>
              </a:ext>
            </a:extLst>
          </p:cNvPr>
          <p:cNvSpPr txBox="1"/>
          <p:nvPr/>
        </p:nvSpPr>
        <p:spPr>
          <a:xfrm>
            <a:off x="459160" y="4209080"/>
            <a:ext cx="1860957" cy="230832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ea typeface="+mn-lt"/>
                <a:cs typeface="+mn-lt"/>
              </a:rPr>
              <a:t>Byddwch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yn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cynllunio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cyd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â'ch</a:t>
            </a:r>
            <a:r>
              <a:rPr lang="en-US" sz="2400" b="1" dirty="0">
                <a:ea typeface="+mn-lt"/>
                <a:cs typeface="+mn-lt"/>
              </a:rPr>
              <a:t> mentor </a:t>
            </a:r>
            <a:r>
              <a:rPr lang="en-US" sz="2400" b="1" dirty="0" err="1">
                <a:ea typeface="+mn-lt"/>
                <a:cs typeface="+mn-lt"/>
              </a:rPr>
              <a:t>dosbarth</a:t>
            </a:r>
            <a:r>
              <a:rPr lang="en-US" sz="2400" b="1" dirty="0">
                <a:ea typeface="+mn-lt"/>
                <a:cs typeface="+mn-lt"/>
              </a:rPr>
              <a:t> </a:t>
            </a:r>
            <a:r>
              <a:rPr lang="en-US" sz="2400" b="1" dirty="0" err="1">
                <a:ea typeface="+mn-lt"/>
                <a:cs typeface="+mn-lt"/>
              </a:rPr>
              <a:t>ar</a:t>
            </a:r>
            <a:r>
              <a:rPr lang="en-US" sz="2400" b="1" dirty="0">
                <a:ea typeface="+mn-lt"/>
                <a:cs typeface="+mn-lt"/>
              </a:rPr>
              <a:t> y </a:t>
            </a:r>
            <a:r>
              <a:rPr lang="en-US" sz="2400" b="1" dirty="0" err="1">
                <a:ea typeface="+mn-lt"/>
                <a:cs typeface="+mn-lt"/>
              </a:rPr>
              <a:t>dechrau</a:t>
            </a:r>
            <a:r>
              <a:rPr lang="en-US" sz="2400" b="1" dirty="0"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6153762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1C2158-7EDE-2D59-76CE-A4F3B8A96C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2" y="-9185"/>
            <a:ext cx="12197315" cy="5875136"/>
          </a:xfrm>
          <a:prstGeom prst="rect">
            <a:avLst/>
          </a:prstGeom>
        </p:spPr>
      </p:pic>
      <p:pic>
        <p:nvPicPr>
          <p:cNvPr id="4" name="Picture 2" descr="Teacher Education Courses | University of Wales Trinity Saint David">
            <a:extLst>
              <a:ext uri="{FF2B5EF4-FFF2-40B4-BE49-F238E27FC236}">
                <a16:creationId xmlns:a16="http://schemas.microsoft.com/office/drawing/2014/main" id="{62C12048-9EEC-ED59-A247-0AA3AAC3EF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630" y="6070117"/>
            <a:ext cx="999526" cy="722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5D99740-FD02-2E4D-FA50-8AC039B6FAF0}"/>
              </a:ext>
            </a:extLst>
          </p:cNvPr>
          <p:cNvSpPr/>
          <p:nvPr/>
        </p:nvSpPr>
        <p:spPr>
          <a:xfrm>
            <a:off x="546683" y="453006"/>
            <a:ext cx="11136384" cy="4662880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  <a:cs typeface="Calibri"/>
              </a:rPr>
              <a:t>Tasg</a:t>
            </a:r>
            <a:r>
              <a:rPr lang="en-US" sz="3600" b="1" dirty="0">
                <a:solidFill>
                  <a:srgbClr val="002060"/>
                </a:solidFill>
                <a:cs typeface="Calibri"/>
              </a:rPr>
              <a:t>: 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Cynllunio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gwers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syml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tri cham –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bachyn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tasg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cyfarfod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llawn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  <a:p>
            <a:pPr algn="ctr"/>
            <a:endParaRPr lang="en-US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294285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6F813-2152-B5B1-2D75-AA777F36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0342" y="1365006"/>
            <a:ext cx="5306541" cy="1347974"/>
          </a:xfrm>
        </p:spPr>
        <p:txBody>
          <a:bodyPr>
            <a:noAutofit/>
          </a:bodyPr>
          <a:lstStyle/>
          <a:p>
            <a:r>
              <a:rPr lang="en-US" sz="5400">
                <a:ea typeface="+mj-lt"/>
                <a:cs typeface="+mj-lt"/>
              </a:rPr>
              <a:t>Amser </a:t>
            </a:r>
            <a:r>
              <a:rPr lang="en-US" sz="5400" err="1">
                <a:ea typeface="+mj-lt"/>
                <a:cs typeface="+mj-lt"/>
              </a:rPr>
              <a:t>ar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gyfer</a:t>
            </a:r>
            <a:r>
              <a:rPr lang="en-US" sz="5400">
                <a:ea typeface="+mj-lt"/>
                <a:cs typeface="+mj-lt"/>
              </a:rPr>
              <a:t> </a:t>
            </a:r>
            <a:r>
              <a:rPr lang="en-US" sz="5400" err="1">
                <a:ea typeface="+mj-lt"/>
                <a:cs typeface="+mj-lt"/>
              </a:rPr>
              <a:t>cwestiynau</a:t>
            </a:r>
            <a:br>
              <a:rPr lang="en-US"/>
            </a:br>
            <a:br>
              <a:rPr lang="en-US" sz="5400"/>
            </a:br>
            <a:r>
              <a:rPr lang="en-US" sz="5400"/>
              <a:t>Time for questions</a:t>
            </a:r>
            <a:br>
              <a:rPr lang="en-US" sz="5400"/>
            </a:br>
            <a:br>
              <a:rPr lang="en-US" sz="5400"/>
            </a:br>
            <a:br>
              <a:rPr lang="en-US" sz="5400"/>
            </a:br>
            <a:endParaRPr lang="en-US" sz="5400"/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43B773CC-509E-3769-9614-087153EDBA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09231" y="322625"/>
            <a:ext cx="4244659" cy="5954638"/>
          </a:xfrm>
        </p:spPr>
      </p:pic>
    </p:spTree>
    <p:extLst>
      <p:ext uri="{BB962C8B-B14F-4D97-AF65-F5344CB8AC3E}">
        <p14:creationId xmlns:p14="http://schemas.microsoft.com/office/powerpoint/2010/main" val="32014964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54FA5-2DEB-49E1-1FB5-633B9D062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579" y="1034583"/>
            <a:ext cx="1095056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dirty="0" err="1">
                <a:solidFill>
                  <a:schemeClr val="bg1"/>
                </a:solidFill>
                <a:ea typeface="+mj-lt"/>
                <a:cs typeface="+mj-lt"/>
              </a:rPr>
              <a:t>Rhestr</a:t>
            </a:r>
            <a:r>
              <a:rPr lang="en-GB" dirty="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en-GB" dirty="0" err="1">
                <a:solidFill>
                  <a:schemeClr val="bg1"/>
                </a:solidFill>
                <a:ea typeface="+mj-lt"/>
                <a:cs typeface="+mj-lt"/>
              </a:rPr>
              <a:t>Geirdarddiad</a:t>
            </a:r>
            <a:endParaRPr lang="en-US" dirty="0" err="1">
              <a:solidFill>
                <a:schemeClr val="bg1"/>
              </a:solidFill>
            </a:endParaRPr>
          </a:p>
          <a:p>
            <a:pPr algn="ctr"/>
            <a:endParaRPr lang="en-GB" sz="3600" b="1">
              <a:solidFill>
                <a:schemeClr val="bg1"/>
              </a:solidFill>
              <a:ea typeface="+mj-lt"/>
              <a:cs typeface="+mj-lt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sz="3100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B9F5AF-01C3-F93E-4766-CF5659815EFF}"/>
              </a:ext>
            </a:extLst>
          </p:cNvPr>
          <p:cNvSpPr txBox="1"/>
          <p:nvPr/>
        </p:nvSpPr>
        <p:spPr>
          <a:xfrm>
            <a:off x="874059" y="1715246"/>
            <a:ext cx="946672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cs typeface="Calibri"/>
                <a:hlinkClick r:id="rId3"/>
              </a:rPr>
              <a:t>Cwricwlwm i Gymru - Hwb (gov.wales)</a:t>
            </a:r>
            <a:endParaRPr lang="en-US" b="1">
              <a:latin typeface="Quire Sans"/>
              <a:cs typeface="Quire Sans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cs typeface="Calibri"/>
                <a:hlinkClick r:id="rId4"/>
              </a:rPr>
              <a:t>Fframwaith Llythrennedd (gov.wales)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cs typeface="Calibri"/>
                <a:hlinkClick r:id="rId5"/>
              </a:rPr>
              <a:t>Fframwaith Rhifedd (gov.wales)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cs typeface="Calibri"/>
                <a:hlinkClick r:id="rId6"/>
              </a:rPr>
              <a:t>Fframwaith Cymhwysedd Digidol (gov.wales)</a:t>
            </a:r>
            <a:endParaRPr lang="en-US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Calibri"/>
                <a:cs typeface="Calibri"/>
                <a:hlinkClick r:id="rId7"/>
              </a:rPr>
              <a:t>safonau proffesiynol (gov.wales)</a:t>
            </a: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Quire Sans"/>
                <a:cs typeface="Calibri"/>
              </a:rPr>
              <a:t>University of Wales Trinity St. David (2022) </a:t>
            </a:r>
            <a:r>
              <a:rPr lang="en-GB" i="1" dirty="0">
                <a:latin typeface="Quire Sans"/>
                <a:cs typeface="Calibri"/>
              </a:rPr>
              <a:t>QTS Pathway Glossary of Terms. </a:t>
            </a:r>
            <a:r>
              <a:rPr lang="en-GB" b="1" dirty="0">
                <a:latin typeface="Quire Sans"/>
                <a:cs typeface="Calibri"/>
              </a:rPr>
              <a:t>Moodle.</a:t>
            </a:r>
            <a:endParaRPr lang="en-US" b="1">
              <a:latin typeface="Quire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Quire Sans"/>
                <a:cs typeface="Calibri"/>
              </a:rPr>
              <a:t>Welsh Government (2019) </a:t>
            </a:r>
            <a:r>
              <a:rPr lang="en-GB" i="1" dirty="0">
                <a:latin typeface="Quire Sans"/>
                <a:cs typeface="Calibri"/>
              </a:rPr>
              <a:t>Professional Standards for Teaching and Leadership</a:t>
            </a:r>
            <a:r>
              <a:rPr lang="en-GB" dirty="0">
                <a:latin typeface="Quire Sans"/>
                <a:cs typeface="Calibri"/>
              </a:rPr>
              <a:t>. </a:t>
            </a:r>
            <a:r>
              <a:rPr lang="en-GB" b="1" dirty="0">
                <a:latin typeface="Quire Sans"/>
                <a:cs typeface="Calibri"/>
              </a:rPr>
              <a:t>Moodle.</a:t>
            </a:r>
            <a:r>
              <a:rPr lang="en-GB" dirty="0">
                <a:latin typeface="Quire Sans"/>
                <a:cs typeface="Calibri"/>
              </a:rPr>
              <a:t> </a:t>
            </a:r>
            <a:endParaRPr lang="en-US" dirty="0">
              <a:latin typeface="Quire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dirty="0" err="1">
                <a:latin typeface="Quire Sans"/>
                <a:cs typeface="Calibri"/>
              </a:rPr>
              <a:t>Yr</a:t>
            </a:r>
            <a:r>
              <a:rPr lang="en-GB" dirty="0">
                <a:latin typeface="Quire Sans"/>
                <a:cs typeface="Calibri"/>
              </a:rPr>
              <a:t> </a:t>
            </a:r>
            <a:r>
              <a:rPr lang="en-GB" dirty="0" err="1">
                <a:latin typeface="Quire Sans"/>
                <a:cs typeface="Calibri"/>
              </a:rPr>
              <a:t>Athrofa</a:t>
            </a:r>
            <a:r>
              <a:rPr lang="en-GB" dirty="0">
                <a:latin typeface="Quire Sans"/>
                <a:cs typeface="Calibri"/>
              </a:rPr>
              <a:t> Professional Learning Partnership (APLP) Handbook 2022/23   </a:t>
            </a:r>
            <a:r>
              <a:rPr lang="en-GB" b="1" dirty="0">
                <a:latin typeface="Quire Sans"/>
                <a:cs typeface="Calibri"/>
              </a:rPr>
              <a:t>Moodle</a:t>
            </a:r>
            <a:endParaRPr lang="en-GB" dirty="0">
              <a:latin typeface="Quire San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  <a:p>
            <a:endParaRPr lang="en-GB">
              <a:latin typeface="Quire Sans"/>
              <a:ea typeface="+mn-lt"/>
              <a:cs typeface="Calibri"/>
            </a:endParaRPr>
          </a:p>
          <a:p>
            <a:pPr marL="342900" indent="-342900">
              <a:buAutoNum type="arabicPeriod"/>
            </a:pPr>
            <a:endParaRPr lang="en-US">
              <a:cs typeface="Quire Sans"/>
            </a:endParaRPr>
          </a:p>
          <a:p>
            <a:pPr marL="342900" indent="-342900">
              <a:buAutoNum type="arabicPeriod"/>
            </a:pPr>
            <a:endParaRPr lang="en-US">
              <a:cs typeface="Quire Sans"/>
            </a:endParaRPr>
          </a:p>
        </p:txBody>
      </p:sp>
    </p:spTree>
    <p:extLst>
      <p:ext uri="{BB962C8B-B14F-4D97-AF65-F5344CB8AC3E}">
        <p14:creationId xmlns:p14="http://schemas.microsoft.com/office/powerpoint/2010/main" val="184146949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hrofa_Powerpoint_2021mod" id="{9E4920CA-16C7-4333-ABA8-9AD2737C5A7B}" vid="{AB3D51F7-4C39-4F65-8837-90B1A8F64722}"/>
    </a:ext>
  </a:extLst>
</a:theme>
</file>

<file path=ppt/theme/theme2.xml><?xml version="1.0" encoding="utf-8"?>
<a:theme xmlns:a="http://schemas.openxmlformats.org/drawingml/2006/main" name="Office Theme">
  <a:themeElements>
    <a:clrScheme name="Custom 9">
      <a:dk1>
        <a:srgbClr val="034A90"/>
      </a:dk1>
      <a:lt1>
        <a:sysClr val="window" lastClr="FFFFFF"/>
      </a:lt1>
      <a:dk2>
        <a:srgbClr val="F8F200"/>
      </a:dk2>
      <a:lt2>
        <a:srgbClr val="E7E6E6"/>
      </a:lt2>
      <a:accent1>
        <a:srgbClr val="034A90"/>
      </a:accent1>
      <a:accent2>
        <a:srgbClr val="92D050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Logo Presentation" id="{3786E2A2-8CD0-CD45-BACB-61CCBBDBA153}" vid="{C142E749-FD66-214B-A4D5-3B05EFD035A6}"/>
    </a:ext>
  </a:extLst>
</a:theme>
</file>

<file path=ppt/theme/theme7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LengthInSeconds xmlns="0d4f6ffa-9f28-4e2a-a23f-4264c91c95c3" xsi:nil="true"/>
    <SharedWithUsers xmlns="a5bd8bae-d77b-4579-b242-1f3afbf66184">
      <UserInfo>
        <DisplayName/>
        <AccountId xsi:nil="true"/>
        <AccountType/>
      </UserInfo>
    </SharedWithUsers>
    <_activity xmlns="0d4f6ffa-9f28-4e2a-a23f-4264c91c95c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2" ma:contentTypeDescription="Create a new document." ma:contentTypeScope="" ma:versionID="d938997c4f5ff8fc4e55681503e8625e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b2ea691e2766c55ca8fec9b2ab21800c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EF02F3F-708B-43AB-8FBC-3272CB355ECE}">
  <ds:schemaRefs>
    <ds:schemaRef ds:uri="http://schemas.microsoft.com/office/2006/metadata/properties"/>
    <ds:schemaRef ds:uri="http://www.w3.org/XML/1998/namespace"/>
    <ds:schemaRef ds:uri="http://purl.org/dc/elements/1.1/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a5bd8bae-d77b-4579-b242-1f3afbf66184"/>
    <ds:schemaRef ds:uri="0d4f6ffa-9f28-4e2a-a23f-4264c91c95c3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32883E3-6856-4B85-9458-6D23640F8B9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82BD93C-87AB-4DF8-862A-80EA0482A7D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Athrofa_Powerpoint_2021 WS</Template>
  <TotalTime>0</TotalTime>
  <Words>1779</Words>
  <Application>Microsoft Office PowerPoint</Application>
  <PresentationFormat>Widescreen</PresentationFormat>
  <Paragraphs>250</Paragraphs>
  <Slides>37</Slides>
  <Notes>26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37</vt:i4>
      </vt:variant>
    </vt:vector>
  </HeadingPairs>
  <TitlesOfParts>
    <vt:vector size="51" baseType="lpstr">
      <vt:lpstr>Arial,Sans-Serif</vt:lpstr>
      <vt:lpstr>Arial</vt:lpstr>
      <vt:lpstr>Calibri</vt:lpstr>
      <vt:lpstr>Calibri Light</vt:lpstr>
      <vt:lpstr>Comic Sans MS</vt:lpstr>
      <vt:lpstr>Kristen ITC</vt:lpstr>
      <vt:lpstr>Quire Sans</vt:lpstr>
      <vt:lpstr>Custom Design</vt:lpstr>
      <vt:lpstr>Office Theme</vt:lpstr>
      <vt:lpstr>UWTSD 200 Holding Page</vt:lpstr>
      <vt:lpstr>UWTSD 200_Subtitle 3</vt:lpstr>
      <vt:lpstr>UWTSD 200_Text 1</vt:lpstr>
      <vt:lpstr>Text 1</vt:lpstr>
      <vt:lpstr>UWTSD 200_Title Page 3</vt:lpstr>
      <vt:lpstr>PowerPoint Presentation</vt:lpstr>
      <vt:lpstr>LLWYBER TAR/QTS PATHWAY  Sesiwn 2/Session 2 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Amser ar gyfer cwestiynau  Time for questions   </vt:lpstr>
      <vt:lpstr>Rhestr Geirdarddiad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Lilian Martin</dc:creator>
  <cp:lastModifiedBy>Menna Davies</cp:lastModifiedBy>
  <cp:revision>1133</cp:revision>
  <dcterms:created xsi:type="dcterms:W3CDTF">2021-06-30T07:26:16Z</dcterms:created>
  <dcterms:modified xsi:type="dcterms:W3CDTF">2024-03-07T12:03:05Z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  <property fmtid="{D5CDD505-2E9C-101B-9397-08002B2CF9AE}" pid="3" name="ComplianceAssetId">
    <vt:lpwstr/>
  </property>
  <property fmtid="{D5CDD505-2E9C-101B-9397-08002B2CF9AE}" pid="4" name="TriggerFlowInfo">
    <vt:lpwstr/>
  </property>
  <property fmtid="{D5CDD505-2E9C-101B-9397-08002B2CF9AE}" pid="5" name="_SharedFileIndex">
    <vt:lpwstr/>
  </property>
  <property fmtid="{D5CDD505-2E9C-101B-9397-08002B2CF9AE}" pid="6" name="_ExtendedDescription">
    <vt:lpwstr/>
  </property>
  <property fmtid="{D5CDD505-2E9C-101B-9397-08002B2CF9AE}" pid="7" name="MediaServiceImageTags">
    <vt:lpwstr/>
  </property>
  <property fmtid="{D5CDD505-2E9C-101B-9397-08002B2CF9AE}" pid="8" name="_SourceUrl">
    <vt:lpwstr/>
  </property>
  <property fmtid="{D5CDD505-2E9C-101B-9397-08002B2CF9AE}" pid="9" name="Order">
    <vt:lpwstr>29900.0000000000</vt:lpwstr>
  </property>
</Properties>
</file>