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3" r:id="rId7"/>
    <p:sldId id="262" r:id="rId8"/>
    <p:sldId id="264" r:id="rId9"/>
    <p:sldId id="265" r:id="rId10"/>
    <p:sldId id="257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608934F-81E1-45FA-B634-42E9F8AF7D0C}" v="31" dt="2023-11-12T18:16:36.37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iatrice Bogos" userId="032b47c63b49b01c" providerId="LiveId" clId="{D608934F-81E1-45FA-B634-42E9F8AF7D0C}"/>
    <pc:docChg chg="undo custSel modSld sldOrd">
      <pc:chgData name="Biatrice Bogos" userId="032b47c63b49b01c" providerId="LiveId" clId="{D608934F-81E1-45FA-B634-42E9F8AF7D0C}" dt="2023-11-12T18:25:25.824" v="2262" actId="1076"/>
      <pc:docMkLst>
        <pc:docMk/>
      </pc:docMkLst>
      <pc:sldChg chg="modSp mod">
        <pc:chgData name="Biatrice Bogos" userId="032b47c63b49b01c" providerId="LiveId" clId="{D608934F-81E1-45FA-B634-42E9F8AF7D0C}" dt="2023-11-12T18:07:39.398" v="1831" actId="1076"/>
        <pc:sldMkLst>
          <pc:docMk/>
          <pc:sldMk cId="19337783" sldId="256"/>
        </pc:sldMkLst>
        <pc:spChg chg="mod">
          <ac:chgData name="Biatrice Bogos" userId="032b47c63b49b01c" providerId="LiveId" clId="{D608934F-81E1-45FA-B634-42E9F8AF7D0C}" dt="2023-11-12T18:07:39.398" v="1831" actId="1076"/>
          <ac:spMkLst>
            <pc:docMk/>
            <pc:sldMk cId="19337783" sldId="256"/>
            <ac:spMk id="2" creationId="{25496290-7E07-E811-D7F6-F7F111349F05}"/>
          </ac:spMkLst>
        </pc:spChg>
        <pc:spChg chg="mod">
          <ac:chgData name="Biatrice Bogos" userId="032b47c63b49b01c" providerId="LiveId" clId="{D608934F-81E1-45FA-B634-42E9F8AF7D0C}" dt="2023-11-12T18:07:36.216" v="1830" actId="1076"/>
          <ac:spMkLst>
            <pc:docMk/>
            <pc:sldMk cId="19337783" sldId="256"/>
            <ac:spMk id="3" creationId="{D11859EF-09B3-9DFE-A883-8B8736AA0C0F}"/>
          </ac:spMkLst>
        </pc:spChg>
        <pc:picChg chg="mod">
          <ac:chgData name="Biatrice Bogos" userId="032b47c63b49b01c" providerId="LiveId" clId="{D608934F-81E1-45FA-B634-42E9F8AF7D0C}" dt="2023-11-12T18:07:33.843" v="1829" actId="1076"/>
          <ac:picMkLst>
            <pc:docMk/>
            <pc:sldMk cId="19337783" sldId="256"/>
            <ac:picMk id="7" creationId="{A5E2DCE0-57CD-B0FF-188B-574A744F8E92}"/>
          </ac:picMkLst>
        </pc:picChg>
      </pc:sldChg>
      <pc:sldChg chg="modSp mod">
        <pc:chgData name="Biatrice Bogos" userId="032b47c63b49b01c" providerId="LiveId" clId="{D608934F-81E1-45FA-B634-42E9F8AF7D0C}" dt="2023-11-12T18:25:25.824" v="2262" actId="1076"/>
        <pc:sldMkLst>
          <pc:docMk/>
          <pc:sldMk cId="670298419" sldId="257"/>
        </pc:sldMkLst>
        <pc:spChg chg="mod">
          <ac:chgData name="Biatrice Bogos" userId="032b47c63b49b01c" providerId="LiveId" clId="{D608934F-81E1-45FA-B634-42E9F8AF7D0C}" dt="2023-11-12T18:25:16.124" v="2260" actId="120"/>
          <ac:spMkLst>
            <pc:docMk/>
            <pc:sldMk cId="670298419" sldId="257"/>
            <ac:spMk id="3" creationId="{FACCBBFB-1AEE-2FEB-FA12-2A02C1EA088A}"/>
          </ac:spMkLst>
        </pc:spChg>
        <pc:picChg chg="mod">
          <ac:chgData name="Biatrice Bogos" userId="032b47c63b49b01c" providerId="LiveId" clId="{D608934F-81E1-45FA-B634-42E9F8AF7D0C}" dt="2023-11-12T18:25:25.824" v="2262" actId="1076"/>
          <ac:picMkLst>
            <pc:docMk/>
            <pc:sldMk cId="670298419" sldId="257"/>
            <ac:picMk id="4" creationId="{B5AD07C3-0C24-AA16-9A14-0EE64B2D2871}"/>
          </ac:picMkLst>
        </pc:picChg>
      </pc:sldChg>
      <pc:sldChg chg="addSp delSp modSp mod">
        <pc:chgData name="Biatrice Bogos" userId="032b47c63b49b01c" providerId="LiveId" clId="{D608934F-81E1-45FA-B634-42E9F8AF7D0C}" dt="2023-11-12T18:15:48.836" v="1998" actId="208"/>
        <pc:sldMkLst>
          <pc:docMk/>
          <pc:sldMk cId="1350975997" sldId="258"/>
        </pc:sldMkLst>
        <pc:spChg chg="del">
          <ac:chgData name="Biatrice Bogos" userId="032b47c63b49b01c" providerId="LiveId" clId="{D608934F-81E1-45FA-B634-42E9F8AF7D0C}" dt="2023-11-12T16:10:36.035" v="0" actId="22"/>
          <ac:spMkLst>
            <pc:docMk/>
            <pc:sldMk cId="1350975997" sldId="258"/>
            <ac:spMk id="3" creationId="{71BC1087-0818-E4E0-E263-E6478575B289}"/>
          </ac:spMkLst>
        </pc:spChg>
        <pc:spChg chg="add mod">
          <ac:chgData name="Biatrice Bogos" userId="032b47c63b49b01c" providerId="LiveId" clId="{D608934F-81E1-45FA-B634-42E9F8AF7D0C}" dt="2023-11-12T18:15:48.836" v="1998" actId="208"/>
          <ac:spMkLst>
            <pc:docMk/>
            <pc:sldMk cId="1350975997" sldId="258"/>
            <ac:spMk id="9" creationId="{2B6B51DA-53DC-5AE9-4B07-334FA113D427}"/>
          </ac:spMkLst>
        </pc:spChg>
        <pc:graphicFrameChg chg="add mod modGraphic">
          <ac:chgData name="Biatrice Bogos" userId="032b47c63b49b01c" providerId="LiveId" clId="{D608934F-81E1-45FA-B634-42E9F8AF7D0C}" dt="2023-11-12T18:00:20.848" v="1774" actId="207"/>
          <ac:graphicFrameMkLst>
            <pc:docMk/>
            <pc:sldMk cId="1350975997" sldId="258"/>
            <ac:graphicFrameMk id="10" creationId="{A036DA21-E97B-7FB0-A7FE-4C9529F3909F}"/>
          </ac:graphicFrameMkLst>
        </pc:graphicFrameChg>
        <pc:picChg chg="add del mod ord">
          <ac:chgData name="Biatrice Bogos" userId="032b47c63b49b01c" providerId="LiveId" clId="{D608934F-81E1-45FA-B634-42E9F8AF7D0C}" dt="2023-11-12T16:10:45.979" v="1" actId="21"/>
          <ac:picMkLst>
            <pc:docMk/>
            <pc:sldMk cId="1350975997" sldId="258"/>
            <ac:picMk id="7" creationId="{70B7EBC1-7CC1-23C1-7F20-CD42BF662D84}"/>
          </ac:picMkLst>
        </pc:picChg>
      </pc:sldChg>
      <pc:sldChg chg="addSp delSp modSp mod">
        <pc:chgData name="Biatrice Bogos" userId="032b47c63b49b01c" providerId="LiveId" clId="{D608934F-81E1-45FA-B634-42E9F8AF7D0C}" dt="2023-11-12T18:08:55.856" v="1850" actId="20577"/>
        <pc:sldMkLst>
          <pc:docMk/>
          <pc:sldMk cId="2630888103" sldId="259"/>
        </pc:sldMkLst>
        <pc:spChg chg="del">
          <ac:chgData name="Biatrice Bogos" userId="032b47c63b49b01c" providerId="LiveId" clId="{D608934F-81E1-45FA-B634-42E9F8AF7D0C}" dt="2023-11-12T16:10:49.856" v="2"/>
          <ac:spMkLst>
            <pc:docMk/>
            <pc:sldMk cId="2630888103" sldId="259"/>
            <ac:spMk id="3" creationId="{3C135C0F-0363-62ED-EF7B-90FB0560B465}"/>
          </ac:spMkLst>
        </pc:spChg>
        <pc:spChg chg="add mod">
          <ac:chgData name="Biatrice Bogos" userId="032b47c63b49b01c" providerId="LiveId" clId="{D608934F-81E1-45FA-B634-42E9F8AF7D0C}" dt="2023-11-12T18:08:55.856" v="1850" actId="20577"/>
          <ac:spMkLst>
            <pc:docMk/>
            <pc:sldMk cId="2630888103" sldId="259"/>
            <ac:spMk id="7" creationId="{8CA030F9-929C-D755-49DB-0A0EB040DACD}"/>
          </ac:spMkLst>
        </pc:spChg>
        <pc:picChg chg="mod">
          <ac:chgData name="Biatrice Bogos" userId="032b47c63b49b01c" providerId="LiveId" clId="{D608934F-81E1-45FA-B634-42E9F8AF7D0C}" dt="2023-11-12T16:14:38.904" v="82" actId="1076"/>
          <ac:picMkLst>
            <pc:docMk/>
            <pc:sldMk cId="2630888103" sldId="259"/>
            <ac:picMk id="4" creationId="{89DAB856-26EF-7B01-69C1-A353710FFFAA}"/>
          </ac:picMkLst>
        </pc:picChg>
        <pc:picChg chg="add mod">
          <ac:chgData name="Biatrice Bogos" userId="032b47c63b49b01c" providerId="LiveId" clId="{D608934F-81E1-45FA-B634-42E9F8AF7D0C}" dt="2023-11-12T16:50:00.595" v="94" actId="1076"/>
          <ac:picMkLst>
            <pc:docMk/>
            <pc:sldMk cId="2630888103" sldId="259"/>
            <ac:picMk id="6" creationId="{240A5637-23F9-E446-DB1C-D9BBC2B8098E}"/>
          </ac:picMkLst>
        </pc:picChg>
      </pc:sldChg>
      <pc:sldChg chg="addSp delSp modSp mod">
        <pc:chgData name="Biatrice Bogos" userId="032b47c63b49b01c" providerId="LiveId" clId="{D608934F-81E1-45FA-B634-42E9F8AF7D0C}" dt="2023-11-12T18:12:55.106" v="1921" actId="20577"/>
        <pc:sldMkLst>
          <pc:docMk/>
          <pc:sldMk cId="3549955361" sldId="260"/>
        </pc:sldMkLst>
        <pc:spChg chg="mod">
          <ac:chgData name="Biatrice Bogos" userId="032b47c63b49b01c" providerId="LiveId" clId="{D608934F-81E1-45FA-B634-42E9F8AF7D0C}" dt="2023-11-12T16:55:52.183" v="128" actId="1076"/>
          <ac:spMkLst>
            <pc:docMk/>
            <pc:sldMk cId="3549955361" sldId="260"/>
            <ac:spMk id="2" creationId="{E38A0C7E-EE88-94A3-0F62-0DF664635F65}"/>
          </ac:spMkLst>
        </pc:spChg>
        <pc:spChg chg="mod">
          <ac:chgData name="Biatrice Bogos" userId="032b47c63b49b01c" providerId="LiveId" clId="{D608934F-81E1-45FA-B634-42E9F8AF7D0C}" dt="2023-11-12T18:12:55.106" v="1921" actId="20577"/>
          <ac:spMkLst>
            <pc:docMk/>
            <pc:sldMk cId="3549955361" sldId="260"/>
            <ac:spMk id="3" creationId="{AA1A71D5-376F-13CA-B304-501F1F8E9203}"/>
          </ac:spMkLst>
        </pc:spChg>
        <pc:spChg chg="add mod">
          <ac:chgData name="Biatrice Bogos" userId="032b47c63b49b01c" providerId="LiveId" clId="{D608934F-81E1-45FA-B634-42E9F8AF7D0C}" dt="2023-11-12T18:11:29.825" v="1896" actId="1076"/>
          <ac:spMkLst>
            <pc:docMk/>
            <pc:sldMk cId="3549955361" sldId="260"/>
            <ac:spMk id="8" creationId="{A77BABF2-E448-AF12-7FA3-C155E5EBBE60}"/>
          </ac:spMkLst>
        </pc:spChg>
        <pc:spChg chg="add del mod">
          <ac:chgData name="Biatrice Bogos" userId="032b47c63b49b01c" providerId="LiveId" clId="{D608934F-81E1-45FA-B634-42E9F8AF7D0C}" dt="2023-11-12T17:04:28.487" v="438"/>
          <ac:spMkLst>
            <pc:docMk/>
            <pc:sldMk cId="3549955361" sldId="260"/>
            <ac:spMk id="9" creationId="{0ECEB53F-41C6-9EF1-22A3-C8F71481E58E}"/>
          </ac:spMkLst>
        </pc:spChg>
        <pc:picChg chg="mod">
          <ac:chgData name="Biatrice Bogos" userId="032b47c63b49b01c" providerId="LiveId" clId="{D608934F-81E1-45FA-B634-42E9F8AF7D0C}" dt="2023-11-12T16:55:55.318" v="129" actId="14100"/>
          <ac:picMkLst>
            <pc:docMk/>
            <pc:sldMk cId="3549955361" sldId="260"/>
            <ac:picMk id="4" creationId="{AB14C4E6-9566-D5E5-B075-64A0C94257E3}"/>
          </ac:picMkLst>
        </pc:picChg>
        <pc:picChg chg="mod">
          <ac:chgData name="Biatrice Bogos" userId="032b47c63b49b01c" providerId="LiveId" clId="{D608934F-81E1-45FA-B634-42E9F8AF7D0C}" dt="2023-11-12T17:01:11.598" v="307" actId="1076"/>
          <ac:picMkLst>
            <pc:docMk/>
            <pc:sldMk cId="3549955361" sldId="260"/>
            <ac:picMk id="5" creationId="{9F4D8B7A-21B7-BAAF-A904-AB7A7CDA8575}"/>
          </ac:picMkLst>
        </pc:picChg>
        <pc:picChg chg="add mod">
          <ac:chgData name="Biatrice Bogos" userId="032b47c63b49b01c" providerId="LiveId" clId="{D608934F-81E1-45FA-B634-42E9F8AF7D0C}" dt="2023-11-12T18:11:23.763" v="1895" actId="1076"/>
          <ac:picMkLst>
            <pc:docMk/>
            <pc:sldMk cId="3549955361" sldId="260"/>
            <ac:picMk id="7" creationId="{8B175AFD-E402-C427-4613-F9A15B0C9B11}"/>
          </ac:picMkLst>
        </pc:picChg>
      </pc:sldChg>
      <pc:sldChg chg="addSp modSp mod">
        <pc:chgData name="Biatrice Bogos" userId="032b47c63b49b01c" providerId="LiveId" clId="{D608934F-81E1-45FA-B634-42E9F8AF7D0C}" dt="2023-11-12T18:14:57.055" v="1989" actId="20577"/>
        <pc:sldMkLst>
          <pc:docMk/>
          <pc:sldMk cId="818758989" sldId="261"/>
        </pc:sldMkLst>
        <pc:spChg chg="mod">
          <ac:chgData name="Biatrice Bogos" userId="032b47c63b49b01c" providerId="LiveId" clId="{D608934F-81E1-45FA-B634-42E9F8AF7D0C}" dt="2023-11-12T17:12:24.891" v="473" actId="113"/>
          <ac:spMkLst>
            <pc:docMk/>
            <pc:sldMk cId="818758989" sldId="261"/>
            <ac:spMk id="2" creationId="{25C8D65A-CACB-8D23-75DF-A85A6CEABB00}"/>
          </ac:spMkLst>
        </pc:spChg>
        <pc:spChg chg="mod">
          <ac:chgData name="Biatrice Bogos" userId="032b47c63b49b01c" providerId="LiveId" clId="{D608934F-81E1-45FA-B634-42E9F8AF7D0C}" dt="2023-11-12T18:14:57.055" v="1989" actId="20577"/>
          <ac:spMkLst>
            <pc:docMk/>
            <pc:sldMk cId="818758989" sldId="261"/>
            <ac:spMk id="3" creationId="{B2F37F4E-8DBF-8E50-7E6F-6E05B2F20C54}"/>
          </ac:spMkLst>
        </pc:spChg>
        <pc:picChg chg="mod">
          <ac:chgData name="Biatrice Bogos" userId="032b47c63b49b01c" providerId="LiveId" clId="{D608934F-81E1-45FA-B634-42E9F8AF7D0C}" dt="2023-11-12T17:14:35.586" v="619" actId="1076"/>
          <ac:picMkLst>
            <pc:docMk/>
            <pc:sldMk cId="818758989" sldId="261"/>
            <ac:picMk id="5" creationId="{800DDF82-97FC-CDAC-66E9-6075DB17008C}"/>
          </ac:picMkLst>
        </pc:picChg>
        <pc:picChg chg="add mod">
          <ac:chgData name="Biatrice Bogos" userId="032b47c63b49b01c" providerId="LiveId" clId="{D608934F-81E1-45FA-B634-42E9F8AF7D0C}" dt="2023-11-12T17:18:19.769" v="630" actId="1440"/>
          <ac:picMkLst>
            <pc:docMk/>
            <pc:sldMk cId="818758989" sldId="261"/>
            <ac:picMk id="7" creationId="{E27C327C-F0B5-0B75-3677-A7B0CF8B8C8D}"/>
          </ac:picMkLst>
        </pc:picChg>
      </pc:sldChg>
      <pc:sldChg chg="addSp modSp mod">
        <pc:chgData name="Biatrice Bogos" userId="032b47c63b49b01c" providerId="LiveId" clId="{D608934F-81E1-45FA-B634-42E9F8AF7D0C}" dt="2023-11-12T18:23:19.355" v="2194" actId="20577"/>
        <pc:sldMkLst>
          <pc:docMk/>
          <pc:sldMk cId="572042616" sldId="262"/>
        </pc:sldMkLst>
        <pc:spChg chg="mod">
          <ac:chgData name="Biatrice Bogos" userId="032b47c63b49b01c" providerId="LiveId" clId="{D608934F-81E1-45FA-B634-42E9F8AF7D0C}" dt="2023-11-12T17:57:06.976" v="1246" actId="20577"/>
          <ac:spMkLst>
            <pc:docMk/>
            <pc:sldMk cId="572042616" sldId="262"/>
            <ac:spMk id="2" creationId="{9B0665B7-B715-6DC4-ADB4-7BADA62962B9}"/>
          </ac:spMkLst>
        </pc:spChg>
        <pc:spChg chg="mod">
          <ac:chgData name="Biatrice Bogos" userId="032b47c63b49b01c" providerId="LiveId" clId="{D608934F-81E1-45FA-B634-42E9F8AF7D0C}" dt="2023-11-12T18:23:19.355" v="2194" actId="20577"/>
          <ac:spMkLst>
            <pc:docMk/>
            <pc:sldMk cId="572042616" sldId="262"/>
            <ac:spMk id="3" creationId="{046824F7-2A3F-B92C-5529-97DD413DF9A0}"/>
          </ac:spMkLst>
        </pc:spChg>
        <pc:picChg chg="add mod">
          <ac:chgData name="Biatrice Bogos" userId="032b47c63b49b01c" providerId="LiveId" clId="{D608934F-81E1-45FA-B634-42E9F8AF7D0C}" dt="2023-11-12T17:34:38.203" v="699" actId="207"/>
          <ac:picMkLst>
            <pc:docMk/>
            <pc:sldMk cId="572042616" sldId="262"/>
            <ac:picMk id="7" creationId="{07FC2A27-35C6-5865-FC42-0F704A1C4FA8}"/>
          </ac:picMkLst>
        </pc:picChg>
      </pc:sldChg>
      <pc:sldChg chg="addSp delSp modSp mod ord">
        <pc:chgData name="Biatrice Bogos" userId="032b47c63b49b01c" providerId="LiveId" clId="{D608934F-81E1-45FA-B634-42E9F8AF7D0C}" dt="2023-11-12T18:17:01.905" v="2036" actId="1076"/>
        <pc:sldMkLst>
          <pc:docMk/>
          <pc:sldMk cId="1443936620" sldId="263"/>
        </pc:sldMkLst>
        <pc:spChg chg="mod">
          <ac:chgData name="Biatrice Bogos" userId="032b47c63b49b01c" providerId="LiveId" clId="{D608934F-81E1-45FA-B634-42E9F8AF7D0C}" dt="2023-11-12T17:37:36.359" v="723" actId="122"/>
          <ac:spMkLst>
            <pc:docMk/>
            <pc:sldMk cId="1443936620" sldId="263"/>
            <ac:spMk id="2" creationId="{65989462-8BC3-0720-2A14-C7C5C68B7EAA}"/>
          </ac:spMkLst>
        </pc:spChg>
        <pc:spChg chg="add mod">
          <ac:chgData name="Biatrice Bogos" userId="032b47c63b49b01c" providerId="LiveId" clId="{D608934F-81E1-45FA-B634-42E9F8AF7D0C}" dt="2023-11-12T18:17:01.905" v="2036" actId="1076"/>
          <ac:spMkLst>
            <pc:docMk/>
            <pc:sldMk cId="1443936620" sldId="263"/>
            <ac:spMk id="3" creationId="{191883F3-D1CF-30FC-9F46-296E49E32F94}"/>
          </ac:spMkLst>
        </pc:spChg>
        <pc:spChg chg="del mod">
          <ac:chgData name="Biatrice Bogos" userId="032b47c63b49b01c" providerId="LiveId" clId="{D608934F-81E1-45FA-B634-42E9F8AF7D0C}" dt="2023-11-12T17:39:56.892" v="798" actId="26606"/>
          <ac:spMkLst>
            <pc:docMk/>
            <pc:sldMk cId="1443936620" sldId="263"/>
            <ac:spMk id="3" creationId="{3DB775C2-65DF-0F6F-D6D9-CAF5A9CDCF41}"/>
          </ac:spMkLst>
        </pc:spChg>
        <pc:graphicFrameChg chg="add mod modGraphic">
          <ac:chgData name="Biatrice Bogos" userId="032b47c63b49b01c" providerId="LiveId" clId="{D608934F-81E1-45FA-B634-42E9F8AF7D0C}" dt="2023-11-12T17:41:42.158" v="827"/>
          <ac:graphicFrameMkLst>
            <pc:docMk/>
            <pc:sldMk cId="1443936620" sldId="263"/>
            <ac:graphicFrameMk id="7" creationId="{388C46BD-A139-2F90-7C7B-9B1D6FAED259}"/>
          </ac:graphicFrameMkLst>
        </pc:graphicFrameChg>
      </pc:sldChg>
      <pc:sldChg chg="addSp modSp mod">
        <pc:chgData name="Biatrice Bogos" userId="032b47c63b49b01c" providerId="LiveId" clId="{D608934F-81E1-45FA-B634-42E9F8AF7D0C}" dt="2023-11-12T18:24:44.298" v="2252" actId="20577"/>
        <pc:sldMkLst>
          <pc:docMk/>
          <pc:sldMk cId="545541849" sldId="264"/>
        </pc:sldMkLst>
        <pc:spChg chg="mod">
          <ac:chgData name="Biatrice Bogos" userId="032b47c63b49b01c" providerId="LiveId" clId="{D608934F-81E1-45FA-B634-42E9F8AF7D0C}" dt="2023-11-12T17:57:27.596" v="1260" actId="20577"/>
          <ac:spMkLst>
            <pc:docMk/>
            <pc:sldMk cId="545541849" sldId="264"/>
            <ac:spMk id="2" creationId="{52769513-8D73-5E04-F4A4-4BEA1E107F39}"/>
          </ac:spMkLst>
        </pc:spChg>
        <pc:spChg chg="add mod">
          <ac:chgData name="Biatrice Bogos" userId="032b47c63b49b01c" providerId="LiveId" clId="{D608934F-81E1-45FA-B634-42E9F8AF7D0C}" dt="2023-11-12T18:24:44.298" v="2252" actId="20577"/>
          <ac:spMkLst>
            <pc:docMk/>
            <pc:sldMk cId="545541849" sldId="264"/>
            <ac:spMk id="6" creationId="{8B1EA6E8-81DB-56AB-6827-7AA326ABEB74}"/>
          </ac:spMkLst>
        </pc:spChg>
        <pc:picChg chg="add mod">
          <ac:chgData name="Biatrice Bogos" userId="032b47c63b49b01c" providerId="LiveId" clId="{D608934F-81E1-45FA-B634-42E9F8AF7D0C}" dt="2023-11-12T17:52:11.095" v="1094" actId="1076"/>
          <ac:picMkLst>
            <pc:docMk/>
            <pc:sldMk cId="545541849" sldId="264"/>
            <ac:picMk id="8" creationId="{C2AE4910-EB11-CAD6-812A-9122224C4E4A}"/>
          </ac:picMkLst>
        </pc:picChg>
        <pc:picChg chg="add mod">
          <ac:chgData name="Biatrice Bogos" userId="032b47c63b49b01c" providerId="LiveId" clId="{D608934F-81E1-45FA-B634-42E9F8AF7D0C}" dt="2023-11-12T17:53:36.891" v="1105" actId="1076"/>
          <ac:picMkLst>
            <pc:docMk/>
            <pc:sldMk cId="545541849" sldId="264"/>
            <ac:picMk id="10" creationId="{166A7DDC-6DFC-425C-4986-AFA2A17A84B7}"/>
          </ac:picMkLst>
        </pc:picChg>
        <pc:picChg chg="add mod">
          <ac:chgData name="Biatrice Bogos" userId="032b47c63b49b01c" providerId="LiveId" clId="{D608934F-81E1-45FA-B634-42E9F8AF7D0C}" dt="2023-11-12T17:53:44.537" v="1107" actId="14100"/>
          <ac:picMkLst>
            <pc:docMk/>
            <pc:sldMk cId="545541849" sldId="264"/>
            <ac:picMk id="12" creationId="{1BC1D60D-A4FE-33D4-1533-083DF5ECB1F2}"/>
          </ac:picMkLst>
        </pc:picChg>
        <pc:picChg chg="add mod">
          <ac:chgData name="Biatrice Bogos" userId="032b47c63b49b01c" providerId="LiveId" clId="{D608934F-81E1-45FA-B634-42E9F8AF7D0C}" dt="2023-11-12T17:54:36.132" v="1114" actId="14100"/>
          <ac:picMkLst>
            <pc:docMk/>
            <pc:sldMk cId="545541849" sldId="264"/>
            <ac:picMk id="14" creationId="{0DAA3BA1-97B9-B3BC-F5A2-4EBBDD687F71}"/>
          </ac:picMkLst>
        </pc:picChg>
      </pc:sldChg>
      <pc:sldChg chg="modSp mod">
        <pc:chgData name="Biatrice Bogos" userId="032b47c63b49b01c" providerId="LiveId" clId="{D608934F-81E1-45FA-B634-42E9F8AF7D0C}" dt="2023-11-12T18:06:15.965" v="1797" actId="14100"/>
        <pc:sldMkLst>
          <pc:docMk/>
          <pc:sldMk cId="122496604" sldId="265"/>
        </pc:sldMkLst>
        <pc:spChg chg="mod">
          <ac:chgData name="Biatrice Bogos" userId="032b47c63b49b01c" providerId="LiveId" clId="{D608934F-81E1-45FA-B634-42E9F8AF7D0C}" dt="2023-11-12T18:05:47.170" v="1788" actId="14100"/>
          <ac:spMkLst>
            <pc:docMk/>
            <pc:sldMk cId="122496604" sldId="265"/>
            <ac:spMk id="3" creationId="{0F12BA9A-5366-1CF7-C38F-6731FD43D5DB}"/>
          </ac:spMkLst>
        </pc:spChg>
        <pc:picChg chg="mod">
          <ac:chgData name="Biatrice Bogos" userId="032b47c63b49b01c" providerId="LiveId" clId="{D608934F-81E1-45FA-B634-42E9F8AF7D0C}" dt="2023-11-12T18:06:15.965" v="1797" actId="14100"/>
          <ac:picMkLst>
            <pc:docMk/>
            <pc:sldMk cId="122496604" sldId="265"/>
            <ac:picMk id="4" creationId="{75224049-44A8-5CCB-CFE9-EFAD104E7121}"/>
          </ac:picMkLst>
        </pc:picChg>
        <pc:picChg chg="mod">
          <ac:chgData name="Biatrice Bogos" userId="032b47c63b49b01c" providerId="LiveId" clId="{D608934F-81E1-45FA-B634-42E9F8AF7D0C}" dt="2023-11-12T18:06:01.144" v="1793" actId="1076"/>
          <ac:picMkLst>
            <pc:docMk/>
            <pc:sldMk cId="122496604" sldId="265"/>
            <ac:picMk id="5" creationId="{F80B198A-0B20-9B97-D24C-829F4E78B1A1}"/>
          </ac:picMkLst>
        </pc:picChg>
      </pc:sldChg>
    </pc:docChg>
  </pc:docChgLst>
  <pc:docChgLst>
    <pc:chgData name="Biatrice Bogos" userId="032b47c63b49b01c" providerId="LiveId" clId="{148183A3-A6F0-4511-9EA6-367490FD666C}"/>
    <pc:docChg chg="custSel modSld">
      <pc:chgData name="Biatrice Bogos" userId="032b47c63b49b01c" providerId="LiveId" clId="{148183A3-A6F0-4511-9EA6-367490FD666C}" dt="2023-11-12T20:34:28.902" v="78" actId="2710"/>
      <pc:docMkLst>
        <pc:docMk/>
      </pc:docMkLst>
      <pc:sldChg chg="modSp mod">
        <pc:chgData name="Biatrice Bogos" userId="032b47c63b49b01c" providerId="LiveId" clId="{148183A3-A6F0-4511-9EA6-367490FD666C}" dt="2023-11-12T20:28:23.757" v="65" actId="20577"/>
        <pc:sldMkLst>
          <pc:docMk/>
          <pc:sldMk cId="19337783" sldId="256"/>
        </pc:sldMkLst>
        <pc:spChg chg="mod">
          <ac:chgData name="Biatrice Bogos" userId="032b47c63b49b01c" providerId="LiveId" clId="{148183A3-A6F0-4511-9EA6-367490FD666C}" dt="2023-11-12T20:28:23.757" v="65" actId="20577"/>
          <ac:spMkLst>
            <pc:docMk/>
            <pc:sldMk cId="19337783" sldId="256"/>
            <ac:spMk id="3" creationId="{D11859EF-09B3-9DFE-A883-8B8736AA0C0F}"/>
          </ac:spMkLst>
        </pc:spChg>
      </pc:sldChg>
      <pc:sldChg chg="modSp mod">
        <pc:chgData name="Biatrice Bogos" userId="032b47c63b49b01c" providerId="LiveId" clId="{148183A3-A6F0-4511-9EA6-367490FD666C}" dt="2023-11-12T20:34:28.902" v="78" actId="2710"/>
        <pc:sldMkLst>
          <pc:docMk/>
          <pc:sldMk cId="3549955361" sldId="260"/>
        </pc:sldMkLst>
        <pc:spChg chg="mod">
          <ac:chgData name="Biatrice Bogos" userId="032b47c63b49b01c" providerId="LiveId" clId="{148183A3-A6F0-4511-9EA6-367490FD666C}" dt="2023-11-12T20:34:28.902" v="78" actId="2710"/>
          <ac:spMkLst>
            <pc:docMk/>
            <pc:sldMk cId="3549955361" sldId="260"/>
            <ac:spMk id="3" creationId="{AA1A71D5-376F-13CA-B304-501F1F8E9203}"/>
          </ac:spMkLst>
        </pc:spChg>
        <pc:picChg chg="mod">
          <ac:chgData name="Biatrice Bogos" userId="032b47c63b49b01c" providerId="LiveId" clId="{148183A3-A6F0-4511-9EA6-367490FD666C}" dt="2023-11-12T20:34:19.533" v="76" actId="1076"/>
          <ac:picMkLst>
            <pc:docMk/>
            <pc:sldMk cId="3549955361" sldId="260"/>
            <ac:picMk id="7" creationId="{8B175AFD-E402-C427-4613-F9A15B0C9B11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72008C-ECAF-4535-85ED-354B2E15CC48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0538506-924F-48BF-9DC8-EE64E0A4183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Identify</a:t>
          </a:r>
          <a:endParaRPr lang="en-US" sz="2000" b="1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72CCE35-F8A6-4BD0-9FFA-8FC68431F249}" type="parTrans" cxnId="{4340245E-9771-4932-85BD-8B904235721D}">
      <dgm:prSet/>
      <dgm:spPr/>
      <dgm:t>
        <a:bodyPr/>
        <a:lstStyle/>
        <a:p>
          <a:endParaRPr lang="en-US"/>
        </a:p>
      </dgm:t>
    </dgm:pt>
    <dgm:pt modelId="{8E8FCD1F-F419-4DA0-A275-9A106E90761F}" type="sibTrans" cxnId="{4340245E-9771-4932-85BD-8B904235721D}">
      <dgm:prSet/>
      <dgm:spPr/>
      <dgm:t>
        <a:bodyPr/>
        <a:lstStyle/>
        <a:p>
          <a:endParaRPr lang="en-US"/>
        </a:p>
      </dgm:t>
    </dgm:pt>
    <dgm:pt modelId="{EB54C436-F464-42C6-BB14-17A70F545AC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Use appropriate cleaning products</a:t>
          </a:r>
          <a:endParaRPr lang="en-US" sz="2000" b="1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99CCC3-36C3-4BEB-86E3-CE92E69AB88A}" type="parTrans" cxnId="{C3F1254D-16E0-4EF5-98DF-C78A89F3DAB6}">
      <dgm:prSet/>
      <dgm:spPr/>
      <dgm:t>
        <a:bodyPr/>
        <a:lstStyle/>
        <a:p>
          <a:endParaRPr lang="en-US"/>
        </a:p>
      </dgm:t>
    </dgm:pt>
    <dgm:pt modelId="{79934AF6-66B8-4DA7-9E5B-CD8EC4F82329}" type="sibTrans" cxnId="{C3F1254D-16E0-4EF5-98DF-C78A89F3DAB6}">
      <dgm:prSet/>
      <dgm:spPr/>
      <dgm:t>
        <a:bodyPr/>
        <a:lstStyle/>
        <a:p>
          <a:endParaRPr lang="en-US"/>
        </a:p>
      </dgm:t>
    </dgm:pt>
    <dgm:pt modelId="{7CFBD5AD-1D96-462B-88C0-5AA9039E064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Pre-clean</a:t>
          </a:r>
          <a:endParaRPr lang="en-US" sz="2000" b="1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A0C8819-538C-4C35-8EAB-627082153BA0}" type="parTrans" cxnId="{88F04BDE-F2D3-40C7-A9FF-29A886378A72}">
      <dgm:prSet/>
      <dgm:spPr/>
      <dgm:t>
        <a:bodyPr/>
        <a:lstStyle/>
        <a:p>
          <a:endParaRPr lang="en-US"/>
        </a:p>
      </dgm:t>
    </dgm:pt>
    <dgm:pt modelId="{C3ECC2D1-4A2C-4720-9E9E-6163AEEA4643}" type="sibTrans" cxnId="{88F04BDE-F2D3-40C7-A9FF-29A886378A72}">
      <dgm:prSet/>
      <dgm:spPr/>
      <dgm:t>
        <a:bodyPr/>
        <a:lstStyle/>
        <a:p>
          <a:endParaRPr lang="en-US"/>
        </a:p>
      </dgm:t>
    </dgm:pt>
    <dgm:pt modelId="{044D5AC0-D14A-4351-AE08-EB7E3D475C6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Disinfect</a:t>
          </a:r>
          <a:endParaRPr lang="en-US" sz="2000" b="1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39FD522-5B08-46B7-88C7-0AB768686B82}" type="parTrans" cxnId="{9DE82F9F-AE10-43A1-BDB7-188A534E7A5A}">
      <dgm:prSet/>
      <dgm:spPr/>
      <dgm:t>
        <a:bodyPr/>
        <a:lstStyle/>
        <a:p>
          <a:endParaRPr lang="en-US"/>
        </a:p>
      </dgm:t>
    </dgm:pt>
    <dgm:pt modelId="{D4EFAE4F-433B-4DCD-8DE8-C18F5AAD4C36}" type="sibTrans" cxnId="{9DE82F9F-AE10-43A1-BDB7-188A534E7A5A}">
      <dgm:prSet/>
      <dgm:spPr/>
      <dgm:t>
        <a:bodyPr/>
        <a:lstStyle/>
        <a:p>
          <a:endParaRPr lang="en-US"/>
        </a:p>
      </dgm:t>
    </dgm:pt>
    <dgm:pt modelId="{805E7DFE-4AA5-4970-AA58-7FCB5123F6B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Check</a:t>
          </a:r>
          <a:endParaRPr lang="en-US" sz="2000" b="1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4B08F7-8AD2-4EB9-B63D-9DDC1D300E06}" type="parTrans" cxnId="{E049AD2C-8B58-4D96-A779-45D98BBBC4E3}">
      <dgm:prSet/>
      <dgm:spPr/>
      <dgm:t>
        <a:bodyPr/>
        <a:lstStyle/>
        <a:p>
          <a:endParaRPr lang="en-US"/>
        </a:p>
      </dgm:t>
    </dgm:pt>
    <dgm:pt modelId="{93AD19E0-9F2C-4B02-8533-5E5486A59F68}" type="sibTrans" cxnId="{E049AD2C-8B58-4D96-A779-45D98BBBC4E3}">
      <dgm:prSet/>
      <dgm:spPr/>
      <dgm:t>
        <a:bodyPr/>
        <a:lstStyle/>
        <a:p>
          <a:endParaRPr lang="en-US"/>
        </a:p>
      </dgm:t>
    </dgm:pt>
    <dgm:pt modelId="{587434EE-997D-4D95-9397-05214FF5875C}" type="pres">
      <dgm:prSet presAssocID="{2772008C-ECAF-4535-85ED-354B2E15CC48}" presName="root" presStyleCnt="0">
        <dgm:presLayoutVars>
          <dgm:dir/>
          <dgm:resizeHandles val="exact"/>
        </dgm:presLayoutVars>
      </dgm:prSet>
      <dgm:spPr/>
    </dgm:pt>
    <dgm:pt modelId="{9DA6B903-63D3-4A86-B878-6A5339A37E73}" type="pres">
      <dgm:prSet presAssocID="{C0538506-924F-48BF-9DC8-EE64E0A41831}" presName="compNode" presStyleCnt="0"/>
      <dgm:spPr/>
    </dgm:pt>
    <dgm:pt modelId="{35D29956-B6B8-4783-8101-43364DE8F3CA}" type="pres">
      <dgm:prSet presAssocID="{C0538506-924F-48BF-9DC8-EE64E0A4183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728F94AE-DC3F-488A-AAC5-99F924B73159}" type="pres">
      <dgm:prSet presAssocID="{C0538506-924F-48BF-9DC8-EE64E0A41831}" presName="spaceRect" presStyleCnt="0"/>
      <dgm:spPr/>
    </dgm:pt>
    <dgm:pt modelId="{8317D533-65A6-4951-8149-AA05C87B3E44}" type="pres">
      <dgm:prSet presAssocID="{C0538506-924F-48BF-9DC8-EE64E0A41831}" presName="textRect" presStyleLbl="revTx" presStyleIdx="0" presStyleCnt="5">
        <dgm:presLayoutVars>
          <dgm:chMax val="1"/>
          <dgm:chPref val="1"/>
        </dgm:presLayoutVars>
      </dgm:prSet>
      <dgm:spPr/>
    </dgm:pt>
    <dgm:pt modelId="{B55F1770-03B8-46FF-A604-F1B1E59DD666}" type="pres">
      <dgm:prSet presAssocID="{8E8FCD1F-F419-4DA0-A275-9A106E90761F}" presName="sibTrans" presStyleCnt="0"/>
      <dgm:spPr/>
    </dgm:pt>
    <dgm:pt modelId="{2DC73D72-B404-404E-AA44-8B98EB4666EE}" type="pres">
      <dgm:prSet presAssocID="{EB54C436-F464-42C6-BB14-17A70F545AC8}" presName="compNode" presStyleCnt="0"/>
      <dgm:spPr/>
    </dgm:pt>
    <dgm:pt modelId="{06D813E5-345C-47F9-999D-D00F9B57A81F}" type="pres">
      <dgm:prSet presAssocID="{EB54C436-F464-42C6-BB14-17A70F545AC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p and bucket"/>
        </a:ext>
      </dgm:extLst>
    </dgm:pt>
    <dgm:pt modelId="{6A1B3BD3-52F1-4503-9415-A9DD70E11101}" type="pres">
      <dgm:prSet presAssocID="{EB54C436-F464-42C6-BB14-17A70F545AC8}" presName="spaceRect" presStyleCnt="0"/>
      <dgm:spPr/>
    </dgm:pt>
    <dgm:pt modelId="{16BA78D9-4CBB-4FE9-9181-264657619FC5}" type="pres">
      <dgm:prSet presAssocID="{EB54C436-F464-42C6-BB14-17A70F545AC8}" presName="textRect" presStyleLbl="revTx" presStyleIdx="1" presStyleCnt="5">
        <dgm:presLayoutVars>
          <dgm:chMax val="1"/>
          <dgm:chPref val="1"/>
        </dgm:presLayoutVars>
      </dgm:prSet>
      <dgm:spPr/>
    </dgm:pt>
    <dgm:pt modelId="{3ED04E78-51E4-4DD0-AA07-D450D7F88DF8}" type="pres">
      <dgm:prSet presAssocID="{79934AF6-66B8-4DA7-9E5B-CD8EC4F82329}" presName="sibTrans" presStyleCnt="0"/>
      <dgm:spPr/>
    </dgm:pt>
    <dgm:pt modelId="{0AAF754C-1DD4-48FE-9BDD-88B7808EAF0D}" type="pres">
      <dgm:prSet presAssocID="{7CFBD5AD-1D96-462B-88C0-5AA9039E064D}" presName="compNode" presStyleCnt="0"/>
      <dgm:spPr/>
    </dgm:pt>
    <dgm:pt modelId="{91D59D58-1EFA-44FC-82F2-71F967AD600A}" type="pres">
      <dgm:prSet presAssocID="{7CFBD5AD-1D96-462B-88C0-5AA9039E064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oap"/>
        </a:ext>
      </dgm:extLst>
    </dgm:pt>
    <dgm:pt modelId="{76DB13C4-B0BC-4F2A-AFB1-7ED74D72A56B}" type="pres">
      <dgm:prSet presAssocID="{7CFBD5AD-1D96-462B-88C0-5AA9039E064D}" presName="spaceRect" presStyleCnt="0"/>
      <dgm:spPr/>
    </dgm:pt>
    <dgm:pt modelId="{D761B9F4-6FFA-4BC1-B5A4-410428D09668}" type="pres">
      <dgm:prSet presAssocID="{7CFBD5AD-1D96-462B-88C0-5AA9039E064D}" presName="textRect" presStyleLbl="revTx" presStyleIdx="2" presStyleCnt="5">
        <dgm:presLayoutVars>
          <dgm:chMax val="1"/>
          <dgm:chPref val="1"/>
        </dgm:presLayoutVars>
      </dgm:prSet>
      <dgm:spPr/>
    </dgm:pt>
    <dgm:pt modelId="{6D395C23-F199-47A8-8FE3-F4C12CE67A82}" type="pres">
      <dgm:prSet presAssocID="{C3ECC2D1-4A2C-4720-9E9E-6163AEEA4643}" presName="sibTrans" presStyleCnt="0"/>
      <dgm:spPr/>
    </dgm:pt>
    <dgm:pt modelId="{CA3C3600-4F3E-4401-8289-3C3C1C70D7AA}" type="pres">
      <dgm:prSet presAssocID="{044D5AC0-D14A-4351-AE08-EB7E3D475C69}" presName="compNode" presStyleCnt="0"/>
      <dgm:spPr/>
    </dgm:pt>
    <dgm:pt modelId="{BE55C58A-D122-40B8-AB66-AFEE5E2CF8B3}" type="pres">
      <dgm:prSet presAssocID="{044D5AC0-D14A-4351-AE08-EB7E3D475C6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ink"/>
        </a:ext>
      </dgm:extLst>
    </dgm:pt>
    <dgm:pt modelId="{0C84FAAC-708E-4235-8B3B-E1F4504FBAC9}" type="pres">
      <dgm:prSet presAssocID="{044D5AC0-D14A-4351-AE08-EB7E3D475C69}" presName="spaceRect" presStyleCnt="0"/>
      <dgm:spPr/>
    </dgm:pt>
    <dgm:pt modelId="{5DBEB163-26E5-4E81-B818-2B87A4A9B7A0}" type="pres">
      <dgm:prSet presAssocID="{044D5AC0-D14A-4351-AE08-EB7E3D475C69}" presName="textRect" presStyleLbl="revTx" presStyleIdx="3" presStyleCnt="5">
        <dgm:presLayoutVars>
          <dgm:chMax val="1"/>
          <dgm:chPref val="1"/>
        </dgm:presLayoutVars>
      </dgm:prSet>
      <dgm:spPr/>
    </dgm:pt>
    <dgm:pt modelId="{689C83CF-985B-4048-AD11-6DD42E206C13}" type="pres">
      <dgm:prSet presAssocID="{D4EFAE4F-433B-4DCD-8DE8-C18F5AAD4C36}" presName="sibTrans" presStyleCnt="0"/>
      <dgm:spPr/>
    </dgm:pt>
    <dgm:pt modelId="{3B26FD8D-348B-45C3-9812-4327F002AD93}" type="pres">
      <dgm:prSet presAssocID="{805E7DFE-4AA5-4970-AA58-7FCB5123F6BF}" presName="compNode" presStyleCnt="0"/>
      <dgm:spPr/>
    </dgm:pt>
    <dgm:pt modelId="{01BCD26E-A958-4464-ABA2-722F8F43B9A9}" type="pres">
      <dgm:prSet presAssocID="{805E7DFE-4AA5-4970-AA58-7FCB5123F6B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6D70BF6A-DFE3-41E2-8661-FA0E38762BD3}" type="pres">
      <dgm:prSet presAssocID="{805E7DFE-4AA5-4970-AA58-7FCB5123F6BF}" presName="spaceRect" presStyleCnt="0"/>
      <dgm:spPr/>
    </dgm:pt>
    <dgm:pt modelId="{C31CD518-A9F8-48F8-8F5D-04B6AF6F2ABB}" type="pres">
      <dgm:prSet presAssocID="{805E7DFE-4AA5-4970-AA58-7FCB5123F6B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70BB580C-0BC8-411E-897E-F8011AEB4DC2}" type="presOf" srcId="{805E7DFE-4AA5-4970-AA58-7FCB5123F6BF}" destId="{C31CD518-A9F8-48F8-8F5D-04B6AF6F2ABB}" srcOrd="0" destOrd="0" presId="urn:microsoft.com/office/officeart/2018/2/layout/IconLabelList"/>
    <dgm:cxn modelId="{EC6A6B21-947C-4837-ACDF-06F5CE58F6DF}" type="presOf" srcId="{7CFBD5AD-1D96-462B-88C0-5AA9039E064D}" destId="{D761B9F4-6FFA-4BC1-B5A4-410428D09668}" srcOrd="0" destOrd="0" presId="urn:microsoft.com/office/officeart/2018/2/layout/IconLabelList"/>
    <dgm:cxn modelId="{E049AD2C-8B58-4D96-A779-45D98BBBC4E3}" srcId="{2772008C-ECAF-4535-85ED-354B2E15CC48}" destId="{805E7DFE-4AA5-4970-AA58-7FCB5123F6BF}" srcOrd="4" destOrd="0" parTransId="{754B08F7-8AD2-4EB9-B63D-9DDC1D300E06}" sibTransId="{93AD19E0-9F2C-4B02-8533-5E5486A59F68}"/>
    <dgm:cxn modelId="{4340245E-9771-4932-85BD-8B904235721D}" srcId="{2772008C-ECAF-4535-85ED-354B2E15CC48}" destId="{C0538506-924F-48BF-9DC8-EE64E0A41831}" srcOrd="0" destOrd="0" parTransId="{172CCE35-F8A6-4BD0-9FFA-8FC68431F249}" sibTransId="{8E8FCD1F-F419-4DA0-A275-9A106E90761F}"/>
    <dgm:cxn modelId="{7D67FC41-1D2F-4726-AA91-93144F39290F}" type="presOf" srcId="{2772008C-ECAF-4535-85ED-354B2E15CC48}" destId="{587434EE-997D-4D95-9397-05214FF5875C}" srcOrd="0" destOrd="0" presId="urn:microsoft.com/office/officeart/2018/2/layout/IconLabelList"/>
    <dgm:cxn modelId="{C3F1254D-16E0-4EF5-98DF-C78A89F3DAB6}" srcId="{2772008C-ECAF-4535-85ED-354B2E15CC48}" destId="{EB54C436-F464-42C6-BB14-17A70F545AC8}" srcOrd="1" destOrd="0" parTransId="{0699CCC3-36C3-4BEB-86E3-CE92E69AB88A}" sibTransId="{79934AF6-66B8-4DA7-9E5B-CD8EC4F82329}"/>
    <dgm:cxn modelId="{D13B668A-EAB5-4282-9A86-A849F9CDD8C7}" type="presOf" srcId="{C0538506-924F-48BF-9DC8-EE64E0A41831}" destId="{8317D533-65A6-4951-8149-AA05C87B3E44}" srcOrd="0" destOrd="0" presId="urn:microsoft.com/office/officeart/2018/2/layout/IconLabelList"/>
    <dgm:cxn modelId="{9DE82F9F-AE10-43A1-BDB7-188A534E7A5A}" srcId="{2772008C-ECAF-4535-85ED-354B2E15CC48}" destId="{044D5AC0-D14A-4351-AE08-EB7E3D475C69}" srcOrd="3" destOrd="0" parTransId="{C39FD522-5B08-46B7-88C7-0AB768686B82}" sibTransId="{D4EFAE4F-433B-4DCD-8DE8-C18F5AAD4C36}"/>
    <dgm:cxn modelId="{9BAC1DA0-F1AC-4868-8829-3D0FCC983179}" type="presOf" srcId="{044D5AC0-D14A-4351-AE08-EB7E3D475C69}" destId="{5DBEB163-26E5-4E81-B818-2B87A4A9B7A0}" srcOrd="0" destOrd="0" presId="urn:microsoft.com/office/officeart/2018/2/layout/IconLabelList"/>
    <dgm:cxn modelId="{AC0602AF-7F8F-4D48-BF9C-8D2F88F7393F}" type="presOf" srcId="{EB54C436-F464-42C6-BB14-17A70F545AC8}" destId="{16BA78D9-4CBB-4FE9-9181-264657619FC5}" srcOrd="0" destOrd="0" presId="urn:microsoft.com/office/officeart/2018/2/layout/IconLabelList"/>
    <dgm:cxn modelId="{88F04BDE-F2D3-40C7-A9FF-29A886378A72}" srcId="{2772008C-ECAF-4535-85ED-354B2E15CC48}" destId="{7CFBD5AD-1D96-462B-88C0-5AA9039E064D}" srcOrd="2" destOrd="0" parTransId="{CA0C8819-538C-4C35-8EAB-627082153BA0}" sibTransId="{C3ECC2D1-4A2C-4720-9E9E-6163AEEA4643}"/>
    <dgm:cxn modelId="{B168B56C-DC90-46A0-9DFA-4B24F1465D7D}" type="presParOf" srcId="{587434EE-997D-4D95-9397-05214FF5875C}" destId="{9DA6B903-63D3-4A86-B878-6A5339A37E73}" srcOrd="0" destOrd="0" presId="urn:microsoft.com/office/officeart/2018/2/layout/IconLabelList"/>
    <dgm:cxn modelId="{B905FB12-5C34-45D2-893F-A158531157FA}" type="presParOf" srcId="{9DA6B903-63D3-4A86-B878-6A5339A37E73}" destId="{35D29956-B6B8-4783-8101-43364DE8F3CA}" srcOrd="0" destOrd="0" presId="urn:microsoft.com/office/officeart/2018/2/layout/IconLabelList"/>
    <dgm:cxn modelId="{C048CEED-FD83-4F4A-AE76-618C79CFB4B8}" type="presParOf" srcId="{9DA6B903-63D3-4A86-B878-6A5339A37E73}" destId="{728F94AE-DC3F-488A-AAC5-99F924B73159}" srcOrd="1" destOrd="0" presId="urn:microsoft.com/office/officeart/2018/2/layout/IconLabelList"/>
    <dgm:cxn modelId="{6A80419E-C0C9-4425-A750-08892D75C760}" type="presParOf" srcId="{9DA6B903-63D3-4A86-B878-6A5339A37E73}" destId="{8317D533-65A6-4951-8149-AA05C87B3E44}" srcOrd="2" destOrd="0" presId="urn:microsoft.com/office/officeart/2018/2/layout/IconLabelList"/>
    <dgm:cxn modelId="{E953F45F-F12B-4C7B-8778-984A22AB630B}" type="presParOf" srcId="{587434EE-997D-4D95-9397-05214FF5875C}" destId="{B55F1770-03B8-46FF-A604-F1B1E59DD666}" srcOrd="1" destOrd="0" presId="urn:microsoft.com/office/officeart/2018/2/layout/IconLabelList"/>
    <dgm:cxn modelId="{58AC881A-D734-43DF-BF8B-64914C51E68C}" type="presParOf" srcId="{587434EE-997D-4D95-9397-05214FF5875C}" destId="{2DC73D72-B404-404E-AA44-8B98EB4666EE}" srcOrd="2" destOrd="0" presId="urn:microsoft.com/office/officeart/2018/2/layout/IconLabelList"/>
    <dgm:cxn modelId="{A6C8A9B1-3214-4F99-8DB1-37B1DAD8E6A5}" type="presParOf" srcId="{2DC73D72-B404-404E-AA44-8B98EB4666EE}" destId="{06D813E5-345C-47F9-999D-D00F9B57A81F}" srcOrd="0" destOrd="0" presId="urn:microsoft.com/office/officeart/2018/2/layout/IconLabelList"/>
    <dgm:cxn modelId="{8CD5F209-4C8F-4D26-BC57-9CCBED20C751}" type="presParOf" srcId="{2DC73D72-B404-404E-AA44-8B98EB4666EE}" destId="{6A1B3BD3-52F1-4503-9415-A9DD70E11101}" srcOrd="1" destOrd="0" presId="urn:microsoft.com/office/officeart/2018/2/layout/IconLabelList"/>
    <dgm:cxn modelId="{2D3DB58B-1A4C-414B-A325-BBE6293A2085}" type="presParOf" srcId="{2DC73D72-B404-404E-AA44-8B98EB4666EE}" destId="{16BA78D9-4CBB-4FE9-9181-264657619FC5}" srcOrd="2" destOrd="0" presId="urn:microsoft.com/office/officeart/2018/2/layout/IconLabelList"/>
    <dgm:cxn modelId="{0B69F772-B6E5-40F2-9D22-53F842A473AA}" type="presParOf" srcId="{587434EE-997D-4D95-9397-05214FF5875C}" destId="{3ED04E78-51E4-4DD0-AA07-D450D7F88DF8}" srcOrd="3" destOrd="0" presId="urn:microsoft.com/office/officeart/2018/2/layout/IconLabelList"/>
    <dgm:cxn modelId="{39386119-09FA-4DF2-89C2-5776719BB963}" type="presParOf" srcId="{587434EE-997D-4D95-9397-05214FF5875C}" destId="{0AAF754C-1DD4-48FE-9BDD-88B7808EAF0D}" srcOrd="4" destOrd="0" presId="urn:microsoft.com/office/officeart/2018/2/layout/IconLabelList"/>
    <dgm:cxn modelId="{CCE51F92-FECF-460E-88D5-AF84FD9CCAA1}" type="presParOf" srcId="{0AAF754C-1DD4-48FE-9BDD-88B7808EAF0D}" destId="{91D59D58-1EFA-44FC-82F2-71F967AD600A}" srcOrd="0" destOrd="0" presId="urn:microsoft.com/office/officeart/2018/2/layout/IconLabelList"/>
    <dgm:cxn modelId="{4C6CCCB2-056F-40CE-B6CB-DDAAA7E1AD02}" type="presParOf" srcId="{0AAF754C-1DD4-48FE-9BDD-88B7808EAF0D}" destId="{76DB13C4-B0BC-4F2A-AFB1-7ED74D72A56B}" srcOrd="1" destOrd="0" presId="urn:microsoft.com/office/officeart/2018/2/layout/IconLabelList"/>
    <dgm:cxn modelId="{1D182427-4208-4587-92E0-165FCBD07F0A}" type="presParOf" srcId="{0AAF754C-1DD4-48FE-9BDD-88B7808EAF0D}" destId="{D761B9F4-6FFA-4BC1-B5A4-410428D09668}" srcOrd="2" destOrd="0" presId="urn:microsoft.com/office/officeart/2018/2/layout/IconLabelList"/>
    <dgm:cxn modelId="{85C41BB6-64DD-46FB-9209-CBB279B3F2EC}" type="presParOf" srcId="{587434EE-997D-4D95-9397-05214FF5875C}" destId="{6D395C23-F199-47A8-8FE3-F4C12CE67A82}" srcOrd="5" destOrd="0" presId="urn:microsoft.com/office/officeart/2018/2/layout/IconLabelList"/>
    <dgm:cxn modelId="{CDBC9C23-23FD-4E26-BE99-0C9B1C091C9D}" type="presParOf" srcId="{587434EE-997D-4D95-9397-05214FF5875C}" destId="{CA3C3600-4F3E-4401-8289-3C3C1C70D7AA}" srcOrd="6" destOrd="0" presId="urn:microsoft.com/office/officeart/2018/2/layout/IconLabelList"/>
    <dgm:cxn modelId="{2B491ABE-4581-434E-A594-33A8A339877A}" type="presParOf" srcId="{CA3C3600-4F3E-4401-8289-3C3C1C70D7AA}" destId="{BE55C58A-D122-40B8-AB66-AFEE5E2CF8B3}" srcOrd="0" destOrd="0" presId="urn:microsoft.com/office/officeart/2018/2/layout/IconLabelList"/>
    <dgm:cxn modelId="{EDDF6118-C126-4CEE-9768-ED787A781DC4}" type="presParOf" srcId="{CA3C3600-4F3E-4401-8289-3C3C1C70D7AA}" destId="{0C84FAAC-708E-4235-8B3B-E1F4504FBAC9}" srcOrd="1" destOrd="0" presId="urn:microsoft.com/office/officeart/2018/2/layout/IconLabelList"/>
    <dgm:cxn modelId="{D55019B7-33F8-427C-AAB0-62EA27AE3AF2}" type="presParOf" srcId="{CA3C3600-4F3E-4401-8289-3C3C1C70D7AA}" destId="{5DBEB163-26E5-4E81-B818-2B87A4A9B7A0}" srcOrd="2" destOrd="0" presId="urn:microsoft.com/office/officeart/2018/2/layout/IconLabelList"/>
    <dgm:cxn modelId="{E47A6E26-BFE5-40B4-BC22-295A2F04D746}" type="presParOf" srcId="{587434EE-997D-4D95-9397-05214FF5875C}" destId="{689C83CF-985B-4048-AD11-6DD42E206C13}" srcOrd="7" destOrd="0" presId="urn:microsoft.com/office/officeart/2018/2/layout/IconLabelList"/>
    <dgm:cxn modelId="{19D5CC97-5479-4E39-AB11-73D73377B7BF}" type="presParOf" srcId="{587434EE-997D-4D95-9397-05214FF5875C}" destId="{3B26FD8D-348B-45C3-9812-4327F002AD93}" srcOrd="8" destOrd="0" presId="urn:microsoft.com/office/officeart/2018/2/layout/IconLabelList"/>
    <dgm:cxn modelId="{552D3FB4-73F8-4B39-9929-164743A13006}" type="presParOf" srcId="{3B26FD8D-348B-45C3-9812-4327F002AD93}" destId="{01BCD26E-A958-4464-ABA2-722F8F43B9A9}" srcOrd="0" destOrd="0" presId="urn:microsoft.com/office/officeart/2018/2/layout/IconLabelList"/>
    <dgm:cxn modelId="{7518AD02-B7D6-4F35-824C-77C7DBC2449B}" type="presParOf" srcId="{3B26FD8D-348B-45C3-9812-4327F002AD93}" destId="{6D70BF6A-DFE3-41E2-8661-FA0E38762BD3}" srcOrd="1" destOrd="0" presId="urn:microsoft.com/office/officeart/2018/2/layout/IconLabelList"/>
    <dgm:cxn modelId="{06B57B2F-38A7-4D4D-95C2-F64297B77493}" type="presParOf" srcId="{3B26FD8D-348B-45C3-9812-4327F002AD93}" destId="{C31CD518-A9F8-48F8-8F5D-04B6AF6F2ABB}" srcOrd="2" destOrd="0" presId="urn:microsoft.com/office/officeart/2018/2/layout/IconLabelList"/>
  </dgm:cxnLst>
  <dgm:bg>
    <a:solidFill>
      <a:schemeClr val="accent1">
        <a:lumMod val="75000"/>
      </a:schemeClr>
    </a:solidFill>
  </dgm:bg>
  <dgm:whole>
    <a:ln>
      <a:solidFill>
        <a:schemeClr val="bg1">
          <a:lumMod val="95000"/>
        </a:schemeClr>
      </a:solidFill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D29956-B6B8-4783-8101-43364DE8F3CA}">
      <dsp:nvSpPr>
        <dsp:cNvPr id="0" name=""/>
        <dsp:cNvSpPr/>
      </dsp:nvSpPr>
      <dsp:spPr>
        <a:xfrm>
          <a:off x="622800" y="492745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17D533-65A6-4951-8149-AA05C87B3E44}">
      <dsp:nvSpPr>
        <dsp:cNvPr id="0" name=""/>
        <dsp:cNvSpPr/>
      </dsp:nvSpPr>
      <dsp:spPr>
        <a:xfrm>
          <a:off x="127800" y="1652589"/>
          <a:ext cx="1800000" cy="117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Identify</a:t>
          </a:r>
          <a:endParaRPr lang="en-US" sz="2000" b="1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7800" y="1652589"/>
        <a:ext cx="1800000" cy="1170000"/>
      </dsp:txXfrm>
    </dsp:sp>
    <dsp:sp modelId="{06D813E5-345C-47F9-999D-D00F9B57A81F}">
      <dsp:nvSpPr>
        <dsp:cNvPr id="0" name=""/>
        <dsp:cNvSpPr/>
      </dsp:nvSpPr>
      <dsp:spPr>
        <a:xfrm>
          <a:off x="2737800" y="492745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BA78D9-4CBB-4FE9-9181-264657619FC5}">
      <dsp:nvSpPr>
        <dsp:cNvPr id="0" name=""/>
        <dsp:cNvSpPr/>
      </dsp:nvSpPr>
      <dsp:spPr>
        <a:xfrm>
          <a:off x="2242800" y="1652589"/>
          <a:ext cx="1800000" cy="117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Use appropriate cleaning products</a:t>
          </a:r>
          <a:endParaRPr lang="en-US" sz="2000" b="1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242800" y="1652589"/>
        <a:ext cx="1800000" cy="1170000"/>
      </dsp:txXfrm>
    </dsp:sp>
    <dsp:sp modelId="{91D59D58-1EFA-44FC-82F2-71F967AD600A}">
      <dsp:nvSpPr>
        <dsp:cNvPr id="0" name=""/>
        <dsp:cNvSpPr/>
      </dsp:nvSpPr>
      <dsp:spPr>
        <a:xfrm>
          <a:off x="4852800" y="492745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61B9F4-6FFA-4BC1-B5A4-410428D09668}">
      <dsp:nvSpPr>
        <dsp:cNvPr id="0" name=""/>
        <dsp:cNvSpPr/>
      </dsp:nvSpPr>
      <dsp:spPr>
        <a:xfrm>
          <a:off x="4357800" y="1652589"/>
          <a:ext cx="1800000" cy="117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Pre-clean</a:t>
          </a:r>
          <a:endParaRPr lang="en-US" sz="2000" b="1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57800" y="1652589"/>
        <a:ext cx="1800000" cy="1170000"/>
      </dsp:txXfrm>
    </dsp:sp>
    <dsp:sp modelId="{BE55C58A-D122-40B8-AB66-AFEE5E2CF8B3}">
      <dsp:nvSpPr>
        <dsp:cNvPr id="0" name=""/>
        <dsp:cNvSpPr/>
      </dsp:nvSpPr>
      <dsp:spPr>
        <a:xfrm>
          <a:off x="6967800" y="492745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BEB163-26E5-4E81-B818-2B87A4A9B7A0}">
      <dsp:nvSpPr>
        <dsp:cNvPr id="0" name=""/>
        <dsp:cNvSpPr/>
      </dsp:nvSpPr>
      <dsp:spPr>
        <a:xfrm>
          <a:off x="6472800" y="1652589"/>
          <a:ext cx="1800000" cy="117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Disinfect</a:t>
          </a:r>
          <a:endParaRPr lang="en-US" sz="2000" b="1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72800" y="1652589"/>
        <a:ext cx="1800000" cy="1170000"/>
      </dsp:txXfrm>
    </dsp:sp>
    <dsp:sp modelId="{01BCD26E-A958-4464-ABA2-722F8F43B9A9}">
      <dsp:nvSpPr>
        <dsp:cNvPr id="0" name=""/>
        <dsp:cNvSpPr/>
      </dsp:nvSpPr>
      <dsp:spPr>
        <a:xfrm>
          <a:off x="9082800" y="492745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1CD518-A9F8-48F8-8F5D-04B6AF6F2ABB}">
      <dsp:nvSpPr>
        <dsp:cNvPr id="0" name=""/>
        <dsp:cNvSpPr/>
      </dsp:nvSpPr>
      <dsp:spPr>
        <a:xfrm>
          <a:off x="8587800" y="1652589"/>
          <a:ext cx="1800000" cy="117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Check</a:t>
          </a:r>
          <a:endParaRPr lang="en-US" sz="2000" b="1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587800" y="1652589"/>
        <a:ext cx="1800000" cy="117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46E0D-B04F-1C76-EB30-FB7FA0B462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CA0FF3-4059-D24B-BB0A-BBDF4835DE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74B7E1-99F8-8F3A-6609-B2CDAA68E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59680-70F5-47A8-AF75-4E33BB05DEAB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D4D364-84AF-A6FA-F4A2-AF56911C5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1BDC4C-3858-62F2-6853-7E1DC0A1C0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768E4A-6A93-4273-A042-075A32DEFA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7639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C1DE1-6306-7F7A-DEF4-BF2D5DFC55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7E8424-C127-E153-F910-D2709E5B77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549CB2-7D70-58FD-870E-2B9E14C82A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59680-70F5-47A8-AF75-4E33BB05DEAB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3F9F3B-D038-D0C1-C12E-8585A32DD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8B0E5D-B4C7-9911-7E05-CD9A4422D1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768E4A-6A93-4273-A042-075A32DEFA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5618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A6FA40-BCA0-52F8-1BC1-5A12999FBE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6F2F1C-FF6A-51D0-327D-302E6041ED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DE85A4-6981-E386-0BFC-8D74697CA0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59680-70F5-47A8-AF75-4E33BB05DEAB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71F7AF-6108-268A-65AC-006152F8B1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E8861-3E9B-EB6A-41E4-414D46ACE5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768E4A-6A93-4273-A042-075A32DEFA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8199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6B216-3B65-85F7-6B2C-498F4A0282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8D030-368F-0327-40A4-69E198A960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679697-2ABB-FF40-D8FA-0269A2AAE4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7A75B3-1952-4B5E-033E-6BE598E50B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59680-70F5-47A8-AF75-4E33BB05DEAB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32EABD-19EF-B2F8-3386-B9E9E40DDE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DC7880-EC51-1EE7-1CB9-AFDFEDE679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768E4A-6A93-4273-A042-075A32DEFA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3173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005C23-FAC0-A286-BCE8-E6ED9DDFD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366B03-34EE-8C11-8EE7-5080D119AB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7CF697-8C57-B792-D566-5695FDE954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908FF4-C2C9-D3B6-7269-D9D066349C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E1CBC72-3ADA-66E8-4D00-F49DCD34647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152D547-9B91-47A9-32A3-B2CE6F76E3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59680-70F5-47A8-AF75-4E33BB05DEAB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795BE4A-5F24-4B61-5E30-EFB6B53D10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B784329-0065-EFBB-FB65-73CC3B702F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768E4A-6A93-4273-A042-075A32DEFA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97690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C2A5A-74B6-7EE3-B8A3-FC561C985F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D252A3-CBE6-94C9-C167-29CB356238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59680-70F5-47A8-AF75-4E33BB05DEAB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31CF4A-217A-ECDF-E459-A3C6338227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6B7152-1411-65FA-BF87-E32EC58122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768E4A-6A93-4273-A042-075A32DEFA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695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D95B74F-CF88-1497-F8E3-1CB6B0C18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59680-70F5-47A8-AF75-4E33BB05DEAB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F458A08-3AEA-FB98-9D0B-142299E61E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A48354-DDC3-15B2-715A-4EF6CECBF2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768E4A-6A93-4273-A042-075A32DEFA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9768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3AA10-E60A-F8CB-159A-ACCE5692AD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9B9D89-D6AD-4364-69C5-7F4B6DC163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615255-D613-05D7-93B3-7E4CA651E8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B487C0-8D96-3B92-C4AD-0FB98CD42A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59680-70F5-47A8-AF75-4E33BB05DEAB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4046F8-980D-73D8-AF96-9249BC07D5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6383D1-9B78-380C-76DD-8AAB546587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768E4A-6A93-4273-A042-075A32DEFA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55624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851E89-B478-D44C-952C-70DAB6C1C7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C1B9C8-DE61-BF67-0B9F-D264C32D1DA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AB0B80-9A37-A6CB-086D-6C7D6C9D32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AEB87F-8D52-FAEA-C959-C6E459F6A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59680-70F5-47A8-AF75-4E33BB05DEAB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7C7A98-C673-26E7-0475-B4EDF3A944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1FD983-1E18-801E-031C-EC3C5D5BC4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768E4A-6A93-4273-A042-075A32DEFA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6723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D76E7D-A5FE-6593-D090-4A7EEAB820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16BC7E-C61A-0BE1-7213-A7CD16A793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9D7A1D-94A8-180A-A8F6-83346D6887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59680-70F5-47A8-AF75-4E33BB05DEAB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44E093-DA02-130D-CC08-A5296DCB24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463EEA-64A6-2392-4E21-98896AC154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768E4A-6A93-4273-A042-075A32DEFA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9184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747A1DA-574C-0AEA-6FAE-C15384F45E5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C448E8-BCA1-480B-3007-4BF89890B9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0FCA83-3E62-F0DC-B6A3-0BF3981286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59680-70F5-47A8-AF75-4E33BB05DEAB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79D33-0741-1D42-80AD-5F6E845DDA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0157F3-60C7-F861-DECF-FE5E8FA900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768E4A-6A93-4273-A042-075A32DEFA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0480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40000"/>
                <a:lumOff val="60000"/>
              </a:schemeClr>
            </a:gs>
            <a:gs pos="46000">
              <a:schemeClr val="accent5">
                <a:lumMod val="95000"/>
                <a:lumOff val="5000"/>
              </a:schemeClr>
            </a:gs>
            <a:gs pos="100000">
              <a:schemeClr val="accent5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D77098-4067-7EFE-6945-62054BDEF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B13504-B072-0069-22DE-2332AA03D6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EA3E43-B6C6-8F60-4B00-0B05C357962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259680-70F5-47A8-AF75-4E33BB05DEAB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CB760F-9CEB-CABC-3837-E81A85CE1B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E9F75-C14E-92ED-403B-C68B69107C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768E4A-6A93-4273-A042-075A32DEFA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5293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gif"/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sv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7" Type="http://schemas.openxmlformats.org/officeDocument/2006/relationships/image" Target="../media/image21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jpg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496290-7E07-E811-D7F6-F7F111349F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76600" y="1323011"/>
            <a:ext cx="8712200" cy="1788160"/>
          </a:xfr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Operating Hotel Facilities </a:t>
            </a:r>
            <a:b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(BIMH4006)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1859EF-09B3-9DFE-A883-8B8736AA0C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62880" y="4056050"/>
            <a:ext cx="6441440" cy="2494915"/>
          </a:xfr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tutor: Scott James</a:t>
            </a:r>
          </a:p>
          <a:p>
            <a:pPr algn="just">
              <a:lnSpc>
                <a:spcPct val="150000"/>
              </a:lnSpc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Roxana Mihaela </a:t>
            </a:r>
            <a:r>
              <a:rPr lang="en-GB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Panainte</a:t>
            </a:r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2219073</a:t>
            </a:r>
          </a:p>
        </p:txBody>
      </p:sp>
      <p:pic>
        <p:nvPicPr>
          <p:cNvPr id="5" name="Picture 4" descr="A blue square with white text&#10;&#10;Description automatically generated">
            <a:extLst>
              <a:ext uri="{FF2B5EF4-FFF2-40B4-BE49-F238E27FC236}">
                <a16:creationId xmlns:a16="http://schemas.microsoft.com/office/drawing/2014/main" id="{5A5C76EF-A98F-3E2B-DB45-B37514190E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152" y="353995"/>
            <a:ext cx="2540001" cy="291086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7" name="Picture 6" descr="A gold logo with a black background&#10;&#10;Description automatically generated">
            <a:extLst>
              <a:ext uri="{FF2B5EF4-FFF2-40B4-BE49-F238E27FC236}">
                <a16:creationId xmlns:a16="http://schemas.microsoft.com/office/drawing/2014/main" id="{A5E2DCE0-57CD-B0FF-188B-574A744F8E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2079" y="4056050"/>
            <a:ext cx="4074160" cy="2291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377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F1998-AE83-7DBA-9CA0-642E7A8507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</a:p>
        </p:txBody>
      </p:sp>
      <p:pic>
        <p:nvPicPr>
          <p:cNvPr id="4" name="Picture 3" descr="A gold logo with a black background&#10;&#10;Description automatically generated">
            <a:extLst>
              <a:ext uri="{FF2B5EF4-FFF2-40B4-BE49-F238E27FC236}">
                <a16:creationId xmlns:a16="http://schemas.microsoft.com/office/drawing/2014/main" id="{A565AE46-C032-8FB8-1DFE-DF1740FB38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25664" y="155586"/>
            <a:ext cx="2056272" cy="1156652"/>
          </a:xfrm>
          <a:prstGeom prst="rect">
            <a:avLst/>
          </a:prstGeom>
        </p:spPr>
      </p:pic>
      <p:pic>
        <p:nvPicPr>
          <p:cNvPr id="5" name="Picture 4" descr="A blue square with white text&#10;&#10;Description automatically generated">
            <a:extLst>
              <a:ext uri="{FF2B5EF4-FFF2-40B4-BE49-F238E27FC236}">
                <a16:creationId xmlns:a16="http://schemas.microsoft.com/office/drawing/2014/main" id="{294E44AB-13D3-A487-2186-B4CE1EF9463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080" y="5418428"/>
            <a:ext cx="1107440" cy="12691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B6B51DA-53DC-5AE9-4B07-334FA113D4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2400" y="1900227"/>
            <a:ext cx="9560560" cy="4294506"/>
          </a:xfr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txBody>
          <a:bodyPr>
            <a:normAutofit fontScale="92500" lnSpcReduction="10000"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Getting involved in reflective practise through the Gibbs reflective cycle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Room cleaning process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touch points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Best hospitality practices                                                                                               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Engaging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A036DA21-E97B-7FB0-A7FE-4C9529F3909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3308095"/>
              </p:ext>
            </p:extLst>
          </p:nvPr>
        </p:nvGraphicFramePr>
        <p:xfrm>
          <a:off x="10325664" y="1900226"/>
          <a:ext cx="657296" cy="429450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57296">
                  <a:extLst>
                    <a:ext uri="{9D8B030D-6E8A-4147-A177-3AD203B41FA5}">
                      <a16:colId xmlns:a16="http://schemas.microsoft.com/office/drawing/2014/main" val="3582505490"/>
                    </a:ext>
                  </a:extLst>
                </a:gridCol>
              </a:tblGrid>
              <a:tr h="536813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37170920"/>
                  </a:ext>
                </a:extLst>
              </a:tr>
              <a:tr h="536813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0690987"/>
                  </a:ext>
                </a:extLst>
              </a:tr>
              <a:tr h="536813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6607244"/>
                  </a:ext>
                </a:extLst>
              </a:tr>
              <a:tr h="536813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7001203"/>
                  </a:ext>
                </a:extLst>
              </a:tr>
              <a:tr h="536813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3432152"/>
                  </a:ext>
                </a:extLst>
              </a:tr>
              <a:tr h="536813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9528456"/>
                  </a:ext>
                </a:extLst>
              </a:tr>
              <a:tr h="536813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931034"/>
                  </a:ext>
                </a:extLst>
              </a:tr>
              <a:tr h="536813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24951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509759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341D9-D5FD-24E3-EE19-A42678E5DB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080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pic>
        <p:nvPicPr>
          <p:cNvPr id="4" name="Picture 3" descr="A gold logo with a black background&#10;&#10;Description automatically generated">
            <a:extLst>
              <a:ext uri="{FF2B5EF4-FFF2-40B4-BE49-F238E27FC236}">
                <a16:creationId xmlns:a16="http://schemas.microsoft.com/office/drawing/2014/main" id="{89DAB856-26EF-7B01-69C1-A353710FFF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53969" y="336950"/>
            <a:ext cx="2037101" cy="1145869"/>
          </a:xfrm>
          <a:prstGeom prst="rect">
            <a:avLst/>
          </a:prstGeom>
        </p:spPr>
      </p:pic>
      <p:pic>
        <p:nvPicPr>
          <p:cNvPr id="5" name="Picture 4" descr="A blue square with white text&#10;&#10;Description automatically generated">
            <a:extLst>
              <a:ext uri="{FF2B5EF4-FFF2-40B4-BE49-F238E27FC236}">
                <a16:creationId xmlns:a16="http://schemas.microsoft.com/office/drawing/2014/main" id="{9E6B827A-1F8E-C23C-7DEE-3373CAE669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080" y="5418428"/>
            <a:ext cx="1107440" cy="12691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Content Placeholder 6">
            <a:extLst>
              <a:ext uri="{FF2B5EF4-FFF2-40B4-BE49-F238E27FC236}">
                <a16:creationId xmlns:a16="http://schemas.microsoft.com/office/drawing/2014/main" id="{240A5637-23F9-E446-DB1C-D9BBC2B809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6786880" y="2078087"/>
            <a:ext cx="4661584" cy="4423226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8CA030F9-929C-D755-49DB-0A0EB040DACD}"/>
              </a:ext>
            </a:extLst>
          </p:cNvPr>
          <p:cNvSpPr/>
          <p:nvPr/>
        </p:nvSpPr>
        <p:spPr>
          <a:xfrm>
            <a:off x="641936" y="2060904"/>
            <a:ext cx="5454064" cy="3001334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Goals: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Learn the Novotel cleaning schedule so that your rooms are always spotless.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Use Gibbs's Reflective Cycle to improve the quality of the way we clean.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Adopt a plan for employee involvement to motivate and improve the work of our team</a:t>
            </a:r>
            <a:r>
              <a:rPr lang="en-GB" sz="16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(Bridger, 2018).</a:t>
            </a:r>
            <a:endParaRPr lang="en-US" sz="16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08881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A0C7E-EE88-94A3-0F62-0DF664635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24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Getting involved in reflective practise through the Gibbs reflective 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A71D5-376F-13CA-B304-501F1F8E9203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model, which was created by Graham Gibbs, is very important for thoughtful practise. It divides events into six separate stages 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17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(Adeani, Febriani and Syafryadin, 2020).</a:t>
            </a:r>
            <a:endParaRPr lang="en-GB" sz="17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7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                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Importance:     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Improves housekeeping knowledge.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Recognize areas of improvement.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Maintains high standards of hospitality (Barnard, 2017).</a:t>
            </a:r>
          </a:p>
          <a:p>
            <a:pPr marL="0" indent="0">
              <a:buNone/>
            </a:pPr>
            <a:endParaRPr lang="en-GB" sz="1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 gold logo with a black background&#10;&#10;Description automatically generated">
            <a:extLst>
              <a:ext uri="{FF2B5EF4-FFF2-40B4-BE49-F238E27FC236}">
                <a16:creationId xmlns:a16="http://schemas.microsoft.com/office/drawing/2014/main" id="{AB14C4E6-9566-D5E5-B075-64A0C94257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35562" y="155586"/>
            <a:ext cx="1746373" cy="982334"/>
          </a:xfrm>
          <a:prstGeom prst="rect">
            <a:avLst/>
          </a:prstGeom>
        </p:spPr>
      </p:pic>
      <p:pic>
        <p:nvPicPr>
          <p:cNvPr id="5" name="Picture 4" descr="A blue square with white text&#10;&#10;Description automatically generated">
            <a:extLst>
              <a:ext uri="{FF2B5EF4-FFF2-40B4-BE49-F238E27FC236}">
                <a16:creationId xmlns:a16="http://schemas.microsoft.com/office/drawing/2014/main" id="{9F4D8B7A-21B7-BAAF-A904-AB7A7CDA857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85508" y="5503137"/>
            <a:ext cx="1046480" cy="11992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6" descr="A diagram of a reflective cycle&#10;&#10;Description automatically generated">
            <a:extLst>
              <a:ext uri="{FF2B5EF4-FFF2-40B4-BE49-F238E27FC236}">
                <a16:creationId xmlns:a16="http://schemas.microsoft.com/office/drawing/2014/main" id="{8B175AFD-E402-C427-4613-F9A15B0C9B1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7248" y="2878050"/>
            <a:ext cx="2919734" cy="274637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A77BABF2-E448-AF12-7FA3-C155E5EBBE60}"/>
              </a:ext>
            </a:extLst>
          </p:cNvPr>
          <p:cNvSpPr/>
          <p:nvPr/>
        </p:nvSpPr>
        <p:spPr>
          <a:xfrm>
            <a:off x="6709046" y="5759362"/>
            <a:ext cx="2997936" cy="24622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1000" b="1" i="0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Stewart, S. (2015). </a:t>
            </a:r>
            <a:r>
              <a:rPr lang="en-GB" sz="1000" b="1" i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Gibb’s Reflective Cycle</a:t>
            </a:r>
            <a:endParaRPr lang="en-US" sz="1000" b="1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99553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C8D65A-CACB-8D23-75DF-A85A6CEABB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Room cleaning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F37F4E-8DBF-8E50-7E6F-6E05B2F20C54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Preparation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Room assessment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Surface cleaning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Sanitization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Bathroom and amenities deep cleaned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Bedding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Final check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Report                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</a:t>
            </a:r>
            <a:r>
              <a:rPr lang="en-GB" sz="16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b="0" i="0" dirty="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Sianipar</a:t>
            </a:r>
            <a:r>
              <a:rPr lang="en-GB" sz="16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Juliana and RL, 2023)</a:t>
            </a:r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 gold logo with a black background&#10;&#10;Description automatically generated">
            <a:extLst>
              <a:ext uri="{FF2B5EF4-FFF2-40B4-BE49-F238E27FC236}">
                <a16:creationId xmlns:a16="http://schemas.microsoft.com/office/drawing/2014/main" id="{603EA8C9-26F9-FBB2-904A-757C6A13A3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25664" y="155586"/>
            <a:ext cx="2056272" cy="1156652"/>
          </a:xfrm>
          <a:prstGeom prst="rect">
            <a:avLst/>
          </a:prstGeom>
        </p:spPr>
      </p:pic>
      <p:pic>
        <p:nvPicPr>
          <p:cNvPr id="5" name="Picture 4" descr="A blue square with white text&#10;&#10;Description automatically generated">
            <a:extLst>
              <a:ext uri="{FF2B5EF4-FFF2-40B4-BE49-F238E27FC236}">
                <a16:creationId xmlns:a16="http://schemas.microsoft.com/office/drawing/2014/main" id="{800DDF82-97FC-CDAC-66E9-6075DB17008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040" y="155586"/>
            <a:ext cx="1107440" cy="12691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6" descr="A room with a bed and a tv&#10;&#10;Description automatically generated">
            <a:extLst>
              <a:ext uri="{FF2B5EF4-FFF2-40B4-BE49-F238E27FC236}">
                <a16:creationId xmlns:a16="http://schemas.microsoft.com/office/drawing/2014/main" id="{E27C327C-F0B5-0B75-3677-A7B0CF8B8C8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3520" y="2238948"/>
            <a:ext cx="4439920" cy="34506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8187589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89462-8BC3-0720-2A14-C7C5C68B7E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touch points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388C46BD-A139-2F90-7C7B-9B1D6FAED2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0610040"/>
              </p:ext>
            </p:extLst>
          </p:nvPr>
        </p:nvGraphicFramePr>
        <p:xfrm>
          <a:off x="838200" y="1825625"/>
          <a:ext cx="10515600" cy="33153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A gold logo with a black background&#10;&#10;Description automatically generated">
            <a:extLst>
              <a:ext uri="{FF2B5EF4-FFF2-40B4-BE49-F238E27FC236}">
                <a16:creationId xmlns:a16="http://schemas.microsoft.com/office/drawing/2014/main" id="{D5777592-41A4-3D1C-E3D7-4D5F6CAC2DC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25664" y="155586"/>
            <a:ext cx="2056272" cy="1156652"/>
          </a:xfrm>
          <a:prstGeom prst="rect">
            <a:avLst/>
          </a:prstGeom>
        </p:spPr>
      </p:pic>
      <p:pic>
        <p:nvPicPr>
          <p:cNvPr id="5" name="Picture 4" descr="A blue square with white text&#10;&#10;Description automatically generated">
            <a:extLst>
              <a:ext uri="{FF2B5EF4-FFF2-40B4-BE49-F238E27FC236}">
                <a16:creationId xmlns:a16="http://schemas.microsoft.com/office/drawing/2014/main" id="{95C811E5-2263-62F2-B391-C6E1F250EA9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080" y="5418428"/>
            <a:ext cx="1107440" cy="12691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91883F3-D1CF-30FC-9F46-296E49E32F94}"/>
              </a:ext>
            </a:extLst>
          </p:cNvPr>
          <p:cNvSpPr txBox="1"/>
          <p:nvPr/>
        </p:nvSpPr>
        <p:spPr>
          <a:xfrm>
            <a:off x="6893560" y="4725696"/>
            <a:ext cx="44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(Raghubalan and Raghubalan, 2016)</a:t>
            </a:r>
          </a:p>
        </p:txBody>
      </p:sp>
    </p:spTree>
    <p:extLst>
      <p:ext uri="{BB962C8B-B14F-4D97-AF65-F5344CB8AC3E}">
        <p14:creationId xmlns:p14="http://schemas.microsoft.com/office/powerpoint/2010/main" val="14439366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665B7-B715-6DC4-ADB4-7BADA62962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Best hospitality practices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6824F7-2A3F-B92C-5529-97DD413DF9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6560" y="1900227"/>
            <a:ext cx="5577840" cy="4280535"/>
          </a:xfr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maximum efficiency, collaborate with other departments (Casado, 2012). </a:t>
            </a:r>
          </a:p>
          <a:p>
            <a:pPr algn="just">
              <a:lnSpc>
                <a:spcPct val="150000"/>
              </a:lnSpc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Update cleaning supplies and methods.</a:t>
            </a:r>
          </a:p>
          <a:p>
            <a:pPr algn="just">
              <a:lnSpc>
                <a:spcPct val="150000"/>
              </a:lnSpc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Strict guidelines for personal hygiene and sanitising rooms (Zhao, n.d.). </a:t>
            </a:r>
          </a:p>
          <a:p>
            <a:pPr algn="just">
              <a:lnSpc>
                <a:spcPct val="150000"/>
              </a:lnSpc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robotic vacuums, AI for room status, and mobility and management technologies (Jones, 2010).</a:t>
            </a:r>
          </a:p>
          <a:p>
            <a:pPr algn="just">
              <a:lnSpc>
                <a:spcPct val="150000"/>
              </a:lnSpc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the Guest Connection Apps to provide simple contact with cleaning personnel.</a:t>
            </a:r>
          </a:p>
        </p:txBody>
      </p:sp>
      <p:pic>
        <p:nvPicPr>
          <p:cNvPr id="4" name="Picture 3" descr="A gold logo with a black background&#10;&#10;Description automatically generated">
            <a:extLst>
              <a:ext uri="{FF2B5EF4-FFF2-40B4-BE49-F238E27FC236}">
                <a16:creationId xmlns:a16="http://schemas.microsoft.com/office/drawing/2014/main" id="{BAFA3BA8-982B-48F5-D3C5-5368B7ACF3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25664" y="155586"/>
            <a:ext cx="2056272" cy="1156652"/>
          </a:xfrm>
          <a:prstGeom prst="rect">
            <a:avLst/>
          </a:prstGeom>
        </p:spPr>
      </p:pic>
      <p:pic>
        <p:nvPicPr>
          <p:cNvPr id="5" name="Picture 4" descr="A blue square with white text&#10;&#10;Description automatically generated">
            <a:extLst>
              <a:ext uri="{FF2B5EF4-FFF2-40B4-BE49-F238E27FC236}">
                <a16:creationId xmlns:a16="http://schemas.microsoft.com/office/drawing/2014/main" id="{232D98E0-7587-9F57-53C6-004255CC23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080" y="5418428"/>
            <a:ext cx="1107440" cy="12691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07FC2A27-35C6-5865-FC42-0F704A1C4FA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22895" y="2171700"/>
            <a:ext cx="3600450" cy="251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20426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69513-8D73-5E04-F4A4-4BEA1E107F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Engaging</a:t>
            </a:r>
          </a:p>
        </p:txBody>
      </p:sp>
      <p:pic>
        <p:nvPicPr>
          <p:cNvPr id="4" name="Picture 3" descr="A gold logo with a black background&#10;&#10;Description automatically generated">
            <a:extLst>
              <a:ext uri="{FF2B5EF4-FFF2-40B4-BE49-F238E27FC236}">
                <a16:creationId xmlns:a16="http://schemas.microsoft.com/office/drawing/2014/main" id="{70510299-8259-641B-AB55-A8087F0F8F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25664" y="155586"/>
            <a:ext cx="2056272" cy="1156652"/>
          </a:xfrm>
          <a:prstGeom prst="rect">
            <a:avLst/>
          </a:prstGeom>
        </p:spPr>
      </p:pic>
      <p:pic>
        <p:nvPicPr>
          <p:cNvPr id="5" name="Content Placeholder 4" descr="A blue square with white text&#10;&#10;Description automatically generated">
            <a:extLst>
              <a:ext uri="{FF2B5EF4-FFF2-40B4-BE49-F238E27FC236}">
                <a16:creationId xmlns:a16="http://schemas.microsoft.com/office/drawing/2014/main" id="{B85F1C94-0C65-F916-0E5F-4E45747256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432" y="5779294"/>
            <a:ext cx="928688" cy="9286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B1EA6E8-81DB-56AB-6827-7AA326ABEB74}"/>
              </a:ext>
            </a:extLst>
          </p:cNvPr>
          <p:cNvSpPr txBox="1"/>
          <p:nvPr/>
        </p:nvSpPr>
        <p:spPr>
          <a:xfrm>
            <a:off x="2288540" y="3999885"/>
            <a:ext cx="7614920" cy="2416046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Open communication through feedback (Leiter and Bakker, 2010).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Cleaner of the month introduction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Regular training to improve personal and professional development (Sharma et al., 2019).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 meetings to discuss issues and opportunities.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 descr="A person holding a cleaning tool and a bucket&#10;&#10;Description automatically generated">
            <a:extLst>
              <a:ext uri="{FF2B5EF4-FFF2-40B4-BE49-F238E27FC236}">
                <a16:creationId xmlns:a16="http://schemas.microsoft.com/office/drawing/2014/main" id="{C2AE4910-EB11-CAD6-812A-9122224C4E4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120" y="1690688"/>
            <a:ext cx="1788160" cy="1970287"/>
          </a:xfrm>
          <a:prstGeom prst="rect">
            <a:avLst/>
          </a:prstGeom>
        </p:spPr>
      </p:pic>
      <p:pic>
        <p:nvPicPr>
          <p:cNvPr id="10" name="Picture 9" descr="A diagram of a feedback&#10;&#10;Description automatically generated">
            <a:extLst>
              <a:ext uri="{FF2B5EF4-FFF2-40B4-BE49-F238E27FC236}">
                <a16:creationId xmlns:a16="http://schemas.microsoft.com/office/drawing/2014/main" id="{166A7DDC-6DFC-425C-4986-AFA2A17A84B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1548" y="1900226"/>
            <a:ext cx="2501900" cy="1667933"/>
          </a:xfrm>
          <a:prstGeom prst="rect">
            <a:avLst/>
          </a:prstGeom>
        </p:spPr>
      </p:pic>
      <p:pic>
        <p:nvPicPr>
          <p:cNvPr id="12" name="Picture 11" descr="A yellow background with icons and words&#10;&#10;Description automatically generated">
            <a:extLst>
              <a:ext uri="{FF2B5EF4-FFF2-40B4-BE49-F238E27FC236}">
                <a16:creationId xmlns:a16="http://schemas.microsoft.com/office/drawing/2014/main" id="{1BC1D60D-A4FE-33D4-1533-083DF5ECB1F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6517" y="1900226"/>
            <a:ext cx="2447925" cy="1667933"/>
          </a:xfrm>
          <a:prstGeom prst="rect">
            <a:avLst/>
          </a:prstGeom>
        </p:spPr>
      </p:pic>
      <p:pic>
        <p:nvPicPr>
          <p:cNvPr id="14" name="Picture 13" descr="A group of people standing next to each other&#10;&#10;Description automatically generated">
            <a:extLst>
              <a:ext uri="{FF2B5EF4-FFF2-40B4-BE49-F238E27FC236}">
                <a16:creationId xmlns:a16="http://schemas.microsoft.com/office/drawing/2014/main" id="{0DAA3BA1-97B9-B3BC-F5A2-4EBBDD687F7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6840" y="1749048"/>
            <a:ext cx="2501899" cy="1970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55418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26534C-7422-7B02-7625-AB5A34CC79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080" y="1825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12BA9A-5366-1CF7-C38F-6731FD43D5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4980" y="1652905"/>
            <a:ext cx="8110220" cy="2980055"/>
          </a:xfr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Gibbs' Reflective Cycle can be employed to achieve ongoing enhancement.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Advanced cleaning procedures for guests' protection.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 AI and technology to increase productivity and experience.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Maintain hygienic and hospitality best practises.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Employee recognition through meetings, training, and awards.</a:t>
            </a:r>
          </a:p>
        </p:txBody>
      </p:sp>
      <p:pic>
        <p:nvPicPr>
          <p:cNvPr id="4" name="Picture 3" descr="A gold logo with a black background&#10;&#10;Description automatically generated">
            <a:extLst>
              <a:ext uri="{FF2B5EF4-FFF2-40B4-BE49-F238E27FC236}">
                <a16:creationId xmlns:a16="http://schemas.microsoft.com/office/drawing/2014/main" id="{75224049-44A8-5CCB-CFE9-EFAD104E71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79648" y="4744720"/>
            <a:ext cx="3160892" cy="1778000"/>
          </a:xfrm>
          <a:prstGeom prst="rect">
            <a:avLst/>
          </a:prstGeom>
        </p:spPr>
      </p:pic>
      <p:pic>
        <p:nvPicPr>
          <p:cNvPr id="5" name="Picture 4" descr="A blue square with white text&#10;&#10;Description automatically generated">
            <a:extLst>
              <a:ext uri="{FF2B5EF4-FFF2-40B4-BE49-F238E27FC236}">
                <a16:creationId xmlns:a16="http://schemas.microsoft.com/office/drawing/2014/main" id="{F80B198A-0B20-9B97-D24C-829F4E78B1A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460" y="4744720"/>
            <a:ext cx="2644140" cy="192023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24966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B7D89-9E2D-DA80-1EBD-E2253CE68A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25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CCBBFB-1AEE-2FEB-FA12-2A02C1EA08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280" y="1343818"/>
            <a:ext cx="11490960" cy="5158582"/>
          </a:xfr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400" b="0" dirty="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Adeani</a:t>
            </a:r>
            <a:r>
              <a:rPr lang="en-GB" sz="1400" b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I.S., </a:t>
            </a:r>
            <a:r>
              <a:rPr lang="en-GB" sz="1400" b="0" dirty="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Febriani</a:t>
            </a:r>
            <a:r>
              <a:rPr lang="en-GB" sz="1400" b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R.B. and </a:t>
            </a:r>
            <a:r>
              <a:rPr lang="en-GB" sz="1400" b="0" dirty="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Syafryadin</a:t>
            </a:r>
            <a:r>
              <a:rPr lang="en-GB" sz="1400" b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S. (2020). Using Gibbs’ Reflective Cycle In Making Reflections Of Literary Analysis. Indonesian EFL Journal, 6(2).</a:t>
            </a:r>
          </a:p>
          <a:p>
            <a:pPr>
              <a:lnSpc>
                <a:spcPct val="100000"/>
              </a:lnSpc>
            </a:pPr>
            <a:r>
              <a:rPr lang="en-GB" sz="1400" b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Barnard, A. (2017). Developing Professional Practice in Health and Social Care. [online] Google Books. Taylor &amp; Francis. Available at: https://www.google.co.uk/books/edition/Developing_Professional_Practice_in_Heal/sAgqDwAAQBAJ?hl=en&amp;gbpv=1&amp;dq=gibbs+reflective+cycle+importance+in+housekeeping&amp;pg=PA169&amp;printsec=frontcover [Accessed 2 Nov. 2023].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Bridger, E. (2018) Employee engagement: a practical introduction. 2nd ed. HR Fundamentals. London: CIPD and Kogan Page.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Casado, M. (2012) Housekeeping Management. London: Wiley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Jones, T. (2010) Professional Management Housekeeping Operations. London: Wiley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Leiter, M. P. and Bakker, A. B. (2010) Work Engagement : A Handbook of Essential Theory and Research. Hove [England]: Psychology Press.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Raghubalan, G. and Raghubalan, S. (2016) Hotel Housekeeping - Operations And Management. 3rd ed. India: Oxford University Press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Sharma, N., Chaudhary, N. and Singh, V. (2019) Management Techniques For Employee Engagement In Contemporary Organizations. Hershey, Pennsylvania: IGI Global.</a:t>
            </a:r>
          </a:p>
          <a:p>
            <a:pPr>
              <a:lnSpc>
                <a:spcPct val="100000"/>
              </a:lnSpc>
            </a:pPr>
            <a:r>
              <a:rPr lang="en-GB" sz="1400" b="0" dirty="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Sianipar</a:t>
            </a:r>
            <a:r>
              <a:rPr lang="en-GB" sz="1400" b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R., Juliana and RL, C. (2023). Procedure Housekeeping. [online] Google Books. </a:t>
            </a:r>
            <a:r>
              <a:rPr lang="en-GB" sz="1400" b="0" dirty="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Penerbit</a:t>
            </a:r>
            <a:r>
              <a:rPr lang="en-GB" sz="1400" b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NEM. Available at: https://www.google.co.uk/books/edition/Procedure_Housekeeping/Vq61EAAAQBAJ?hl=en&amp;gbpv=1&amp;dq=+housekeeping+cleaning+process&amp;pg=PR1&amp;printsec=frontcover [Accessed 2 Nov. 2023].</a:t>
            </a:r>
          </a:p>
          <a:p>
            <a:pPr>
              <a:lnSpc>
                <a:spcPct val="100000"/>
              </a:lnSpc>
            </a:pPr>
            <a:r>
              <a:rPr lang="en-GB" sz="1400" b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Zhao, Y. (n.d.). Delivering Service Excellence: 5 Lessons from Ritz-Carlton. [online] hospitalityinsights.ehl.edu. Available at: https://hospitalityinsights.ehl.edu/delivering-service-excellence.</a:t>
            </a:r>
          </a:p>
          <a:p>
            <a:pPr marL="0" indent="0" algn="l">
              <a:buNone/>
            </a:pPr>
            <a:endParaRPr lang="en-GB" sz="1600" b="0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endParaRPr lang="en-GB" sz="11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</p:txBody>
      </p:sp>
      <p:pic>
        <p:nvPicPr>
          <p:cNvPr id="4" name="Picture 3" descr="A gold logo with a black background&#10;&#10;Description automatically generated">
            <a:extLst>
              <a:ext uri="{FF2B5EF4-FFF2-40B4-BE49-F238E27FC236}">
                <a16:creationId xmlns:a16="http://schemas.microsoft.com/office/drawing/2014/main" id="{B5AD07C3-0C24-AA16-9A14-0EE64B2D28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4064" y="88266"/>
            <a:ext cx="1805376" cy="1015523"/>
          </a:xfrm>
          <a:prstGeom prst="rect">
            <a:avLst/>
          </a:prstGeom>
        </p:spPr>
      </p:pic>
      <p:pic>
        <p:nvPicPr>
          <p:cNvPr id="5" name="Picture 4" descr="A blue square with white text&#10;&#10;Description automatically generated">
            <a:extLst>
              <a:ext uri="{FF2B5EF4-FFF2-40B4-BE49-F238E27FC236}">
                <a16:creationId xmlns:a16="http://schemas.microsoft.com/office/drawing/2014/main" id="{D65FBDC5-7CE5-3659-424D-E933775272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560" y="155586"/>
            <a:ext cx="944880" cy="108284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702984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779</Words>
  <Application>Microsoft Office PowerPoint</Application>
  <PresentationFormat>Widescreen</PresentationFormat>
  <Paragraphs>80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Wingdings</vt:lpstr>
      <vt:lpstr>Office Theme</vt:lpstr>
      <vt:lpstr>Operating Hotel Facilities  (BIMH4006)</vt:lpstr>
      <vt:lpstr>Contents</vt:lpstr>
      <vt:lpstr>Introduction</vt:lpstr>
      <vt:lpstr>Getting involved in reflective practise through the Gibbs reflective cycle</vt:lpstr>
      <vt:lpstr>Room cleaning process</vt:lpstr>
      <vt:lpstr>High touch points </vt:lpstr>
      <vt:lpstr>Best hospitality practices</vt:lpstr>
      <vt:lpstr>Engaging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Operating Hotel Facilities  (BIMH4006)</dc:title>
  <cp:revision>1</cp:revision>
  <dcterms:created xsi:type="dcterms:W3CDTF">2023-11-12T15:51:11Z</dcterms:created>
  <dcterms:modified xsi:type="dcterms:W3CDTF">2023-11-12T20:34:38Z</dcterms:modified>
</cp:coreProperties>
</file>