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64" r:id="rId8"/>
    <p:sldId id="266" r:id="rId9"/>
    <p:sldId id="267" r:id="rId10"/>
    <p:sldId id="268" r:id="rId11"/>
    <p:sldId id="269" r:id="rId12"/>
    <p:sldId id="265" r:id="rId13"/>
    <p:sldId id="27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7DFADD-EC1C-4587-9A52-3715F7D61BB0}" v="80" dt="2026-03-23T12:02:31.6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1" d="100"/>
          <a:sy n="51" d="100"/>
        </p:scale>
        <p:origin x="1256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nika Suba" userId="7d5814d8524112ef" providerId="LiveId" clId="{27D4D91B-1F01-4D63-AF7D-E91F10E64FF4}"/>
    <pc:docChg chg="undo custSel addSld delSld modSld">
      <pc:chgData name="Monika Suba" userId="7d5814d8524112ef" providerId="LiveId" clId="{27D4D91B-1F01-4D63-AF7D-E91F10E64FF4}" dt="2026-03-26T13:23:25.610" v="492" actId="26606"/>
      <pc:docMkLst>
        <pc:docMk/>
      </pc:docMkLst>
      <pc:sldChg chg="modSp mod">
        <pc:chgData name="Monika Suba" userId="7d5814d8524112ef" providerId="LiveId" clId="{27D4D91B-1F01-4D63-AF7D-E91F10E64FF4}" dt="2026-03-23T11:40:45.656" v="395" actId="5793"/>
        <pc:sldMkLst>
          <pc:docMk/>
          <pc:sldMk cId="4257516427" sldId="256"/>
        </pc:sldMkLst>
        <pc:spChg chg="mod">
          <ac:chgData name="Monika Suba" userId="7d5814d8524112ef" providerId="LiveId" clId="{27D4D91B-1F01-4D63-AF7D-E91F10E64FF4}" dt="2026-03-23T11:40:45.656" v="395" actId="5793"/>
          <ac:spMkLst>
            <pc:docMk/>
            <pc:sldMk cId="4257516427" sldId="256"/>
            <ac:spMk id="4" creationId="{B7059A13-0766-3D32-6664-863781EC8F0B}"/>
          </ac:spMkLst>
        </pc:spChg>
      </pc:sldChg>
      <pc:sldChg chg="addSp delSp modSp mod setBg">
        <pc:chgData name="Monika Suba" userId="7d5814d8524112ef" providerId="LiveId" clId="{27D4D91B-1F01-4D63-AF7D-E91F10E64FF4}" dt="2026-03-23T12:00:43.999" v="445" actId="2711"/>
        <pc:sldMkLst>
          <pc:docMk/>
          <pc:sldMk cId="1319626572" sldId="258"/>
        </pc:sldMkLst>
        <pc:spChg chg="mod">
          <ac:chgData name="Monika Suba" userId="7d5814d8524112ef" providerId="LiveId" clId="{27D4D91B-1F01-4D63-AF7D-E91F10E64FF4}" dt="2026-03-23T10:15:39.295" v="260" actId="26606"/>
          <ac:spMkLst>
            <pc:docMk/>
            <pc:sldMk cId="1319626572" sldId="258"/>
            <ac:spMk id="2" creationId="{6204A399-9C85-A59B-D83B-CD268B4DB29E}"/>
          </ac:spMkLst>
        </pc:spChg>
        <pc:spChg chg="add mod">
          <ac:chgData name="Monika Suba" userId="7d5814d8524112ef" providerId="LiveId" clId="{27D4D91B-1F01-4D63-AF7D-E91F10E64FF4}" dt="2026-03-23T12:00:43.999" v="445" actId="2711"/>
          <ac:spMkLst>
            <pc:docMk/>
            <pc:sldMk cId="1319626572" sldId="258"/>
            <ac:spMk id="4" creationId="{1CB55767-8CBC-B18D-7614-466257F91279}"/>
          </ac:spMkLst>
        </pc:spChg>
        <pc:spChg chg="add">
          <ac:chgData name="Monika Suba" userId="7d5814d8524112ef" providerId="LiveId" clId="{27D4D91B-1F01-4D63-AF7D-E91F10E64FF4}" dt="2026-03-23T10:15:39.295" v="260" actId="26606"/>
          <ac:spMkLst>
            <pc:docMk/>
            <pc:sldMk cId="1319626572" sldId="258"/>
            <ac:spMk id="17" creationId="{F13C74B1-5B17-4795-BED0-7140497B445A}"/>
          </ac:spMkLst>
        </pc:spChg>
        <pc:spChg chg="add">
          <ac:chgData name="Monika Suba" userId="7d5814d8524112ef" providerId="LiveId" clId="{27D4D91B-1F01-4D63-AF7D-E91F10E64FF4}" dt="2026-03-23T10:15:39.295" v="260" actId="26606"/>
          <ac:spMkLst>
            <pc:docMk/>
            <pc:sldMk cId="1319626572" sldId="258"/>
            <ac:spMk id="19" creationId="{D4974D33-8DC5-464E-8C6D-BE58F0669C17}"/>
          </ac:spMkLst>
        </pc:spChg>
        <pc:picChg chg="add mod">
          <ac:chgData name="Monika Suba" userId="7d5814d8524112ef" providerId="LiveId" clId="{27D4D91B-1F01-4D63-AF7D-E91F10E64FF4}" dt="2026-03-23T10:15:47.387" v="261" actId="14100"/>
          <ac:picMkLst>
            <pc:docMk/>
            <pc:sldMk cId="1319626572" sldId="258"/>
            <ac:picMk id="6" creationId="{26451C4F-7965-A12B-9161-1495253FED5A}"/>
          </ac:picMkLst>
        </pc:picChg>
      </pc:sldChg>
      <pc:sldChg chg="addSp delSp modSp mod setBg">
        <pc:chgData name="Monika Suba" userId="7d5814d8524112ef" providerId="LiveId" clId="{27D4D91B-1F01-4D63-AF7D-E91F10E64FF4}" dt="2026-03-23T10:23:35.533" v="333" actId="26606"/>
        <pc:sldMkLst>
          <pc:docMk/>
          <pc:sldMk cId="2482641766" sldId="261"/>
        </pc:sldMkLst>
        <pc:spChg chg="mod">
          <ac:chgData name="Monika Suba" userId="7d5814d8524112ef" providerId="LiveId" clId="{27D4D91B-1F01-4D63-AF7D-E91F10E64FF4}" dt="2026-03-23T10:23:35.533" v="333" actId="26606"/>
          <ac:spMkLst>
            <pc:docMk/>
            <pc:sldMk cId="2482641766" sldId="261"/>
            <ac:spMk id="2" creationId="{805A0036-F190-AE1B-BBAE-BB4F107C45D4}"/>
          </ac:spMkLst>
        </pc:spChg>
        <pc:spChg chg="add">
          <ac:chgData name="Monika Suba" userId="7d5814d8524112ef" providerId="LiveId" clId="{27D4D91B-1F01-4D63-AF7D-E91F10E64FF4}" dt="2026-03-23T10:23:35.533" v="333" actId="26606"/>
          <ac:spMkLst>
            <pc:docMk/>
            <pc:sldMk cId="2482641766" sldId="261"/>
            <ac:spMk id="10" creationId="{2659FDB4-FCBE-4A89-B46D-43D4FA54464D}"/>
          </ac:spMkLst>
        </pc:spChg>
        <pc:graphicFrameChg chg="add">
          <ac:chgData name="Monika Suba" userId="7d5814d8524112ef" providerId="LiveId" clId="{27D4D91B-1F01-4D63-AF7D-E91F10E64FF4}" dt="2026-03-23T10:23:35.533" v="333" actId="26606"/>
          <ac:graphicFrameMkLst>
            <pc:docMk/>
            <pc:sldMk cId="2482641766" sldId="261"/>
            <ac:graphicFrameMk id="6" creationId="{5CBFEE01-38E2-7832-7C02-C7DCA2524573}"/>
          </ac:graphicFrameMkLst>
        </pc:graphicFrameChg>
        <pc:cxnChg chg="add">
          <ac:chgData name="Monika Suba" userId="7d5814d8524112ef" providerId="LiveId" clId="{27D4D91B-1F01-4D63-AF7D-E91F10E64FF4}" dt="2026-03-23T10:23:35.533" v="333" actId="26606"/>
          <ac:cxnSpMkLst>
            <pc:docMk/>
            <pc:sldMk cId="2482641766" sldId="261"/>
            <ac:cxnSpMk id="12" creationId="{C8F51B3F-8331-4E4A-AE96-D47B1006EEAD}"/>
          </ac:cxnSpMkLst>
        </pc:cxnChg>
      </pc:sldChg>
      <pc:sldChg chg="addSp delSp modSp mod setBg">
        <pc:chgData name="Monika Suba" userId="7d5814d8524112ef" providerId="LiveId" clId="{27D4D91B-1F01-4D63-AF7D-E91F10E64FF4}" dt="2026-03-23T10:25:26.744" v="338" actId="26606"/>
        <pc:sldMkLst>
          <pc:docMk/>
          <pc:sldMk cId="2512597887" sldId="262"/>
        </pc:sldMkLst>
        <pc:spChg chg="mod">
          <ac:chgData name="Monika Suba" userId="7d5814d8524112ef" providerId="LiveId" clId="{27D4D91B-1F01-4D63-AF7D-E91F10E64FF4}" dt="2026-03-23T10:25:26.744" v="338" actId="26606"/>
          <ac:spMkLst>
            <pc:docMk/>
            <pc:sldMk cId="2512597887" sldId="262"/>
            <ac:spMk id="2" creationId="{99B732F1-7029-74EE-6D00-BA020C50A5EC}"/>
          </ac:spMkLst>
        </pc:spChg>
        <pc:graphicFrameChg chg="add">
          <ac:chgData name="Monika Suba" userId="7d5814d8524112ef" providerId="LiveId" clId="{27D4D91B-1F01-4D63-AF7D-E91F10E64FF4}" dt="2026-03-23T10:25:26.744" v="338" actId="26606"/>
          <ac:graphicFrameMkLst>
            <pc:docMk/>
            <pc:sldMk cId="2512597887" sldId="262"/>
            <ac:graphicFrameMk id="6" creationId="{7CFD1BF5-CFD3-987B-A0C4-4C58D66CE196}"/>
          </ac:graphicFrameMkLst>
        </pc:graphicFrameChg>
      </pc:sldChg>
      <pc:sldChg chg="addSp delSp modSp mod setBg">
        <pc:chgData name="Monika Suba" userId="7d5814d8524112ef" providerId="LiveId" clId="{27D4D91B-1F01-4D63-AF7D-E91F10E64FF4}" dt="2026-03-23T10:29:00.245" v="354" actId="33524"/>
        <pc:sldMkLst>
          <pc:docMk/>
          <pc:sldMk cId="3089444216" sldId="263"/>
        </pc:sldMkLst>
        <pc:spChg chg="mod">
          <ac:chgData name="Monika Suba" userId="7d5814d8524112ef" providerId="LiveId" clId="{27D4D91B-1F01-4D63-AF7D-E91F10E64FF4}" dt="2026-03-23T10:28:28.538" v="353" actId="26606"/>
          <ac:spMkLst>
            <pc:docMk/>
            <pc:sldMk cId="3089444216" sldId="263"/>
            <ac:spMk id="2" creationId="{E4478EC4-05FB-DDBF-6481-2F10E42EE3C0}"/>
          </ac:spMkLst>
        </pc:spChg>
        <pc:spChg chg="add">
          <ac:chgData name="Monika Suba" userId="7d5814d8524112ef" providerId="LiveId" clId="{27D4D91B-1F01-4D63-AF7D-E91F10E64FF4}" dt="2026-03-23T10:28:28.538" v="353" actId="26606"/>
          <ac:spMkLst>
            <pc:docMk/>
            <pc:sldMk cId="3089444216" sldId="263"/>
            <ac:spMk id="24" creationId="{C7D023E4-8DE1-436E-9847-ED6A4B4B04FD}"/>
          </ac:spMkLst>
        </pc:spChg>
        <pc:spChg chg="add">
          <ac:chgData name="Monika Suba" userId="7d5814d8524112ef" providerId="LiveId" clId="{27D4D91B-1F01-4D63-AF7D-E91F10E64FF4}" dt="2026-03-23T10:28:28.538" v="353" actId="26606"/>
          <ac:spMkLst>
            <pc:docMk/>
            <pc:sldMk cId="3089444216" sldId="263"/>
            <ac:spMk id="30" creationId="{145B2F28-3A18-4BC2-8E92-9AF66F147CBA}"/>
          </ac:spMkLst>
        </pc:spChg>
        <pc:grpChg chg="add">
          <ac:chgData name="Monika Suba" userId="7d5814d8524112ef" providerId="LiveId" clId="{27D4D91B-1F01-4D63-AF7D-E91F10E64FF4}" dt="2026-03-23T10:28:28.538" v="353" actId="26606"/>
          <ac:grpSpMkLst>
            <pc:docMk/>
            <pc:sldMk cId="3089444216" sldId="263"/>
            <ac:grpSpMk id="26" creationId="{81CC5389-CB4A-43B7-9A0E-5447CE0BC294}"/>
          </ac:grpSpMkLst>
        </pc:grpChg>
        <pc:grpChg chg="add">
          <ac:chgData name="Monika Suba" userId="7d5814d8524112ef" providerId="LiveId" clId="{27D4D91B-1F01-4D63-AF7D-E91F10E64FF4}" dt="2026-03-23T10:28:28.538" v="353" actId="26606"/>
          <ac:grpSpMkLst>
            <pc:docMk/>
            <pc:sldMk cId="3089444216" sldId="263"/>
            <ac:grpSpMk id="32" creationId="{FA65A26F-1F64-451C-BFA2-F92410951FA3}"/>
          </ac:grpSpMkLst>
        </pc:grpChg>
        <pc:graphicFrameChg chg="add mod">
          <ac:chgData name="Monika Suba" userId="7d5814d8524112ef" providerId="LiveId" clId="{27D4D91B-1F01-4D63-AF7D-E91F10E64FF4}" dt="2026-03-23T10:29:00.245" v="354" actId="33524"/>
          <ac:graphicFrameMkLst>
            <pc:docMk/>
            <pc:sldMk cId="3089444216" sldId="263"/>
            <ac:graphicFrameMk id="7" creationId="{ED3A20B7-7146-1E31-CCF9-4E96A5944C58}"/>
          </ac:graphicFrameMkLst>
        </pc:graphicFrameChg>
      </pc:sldChg>
      <pc:sldChg chg="addSp delSp modSp mod setBg">
        <pc:chgData name="Monika Suba" userId="7d5814d8524112ef" providerId="LiveId" clId="{27D4D91B-1F01-4D63-AF7D-E91F10E64FF4}" dt="2026-03-23T10:31:19.710" v="373" actId="14100"/>
        <pc:sldMkLst>
          <pc:docMk/>
          <pc:sldMk cId="1478257459" sldId="264"/>
        </pc:sldMkLst>
        <pc:spChg chg="mod">
          <ac:chgData name="Monika Suba" userId="7d5814d8524112ef" providerId="LiveId" clId="{27D4D91B-1F01-4D63-AF7D-E91F10E64FF4}" dt="2026-03-23T10:31:15.505" v="372" actId="14100"/>
          <ac:spMkLst>
            <pc:docMk/>
            <pc:sldMk cId="1478257459" sldId="264"/>
            <ac:spMk id="2" creationId="{1ACAB2C0-BA80-8F3D-C4B9-C7A5818F1DB4}"/>
          </ac:spMkLst>
        </pc:spChg>
        <pc:spChg chg="add mod">
          <ac:chgData name="Monika Suba" userId="7d5814d8524112ef" providerId="LiveId" clId="{27D4D91B-1F01-4D63-AF7D-E91F10E64FF4}" dt="2026-03-23T10:31:19.710" v="373" actId="14100"/>
          <ac:spMkLst>
            <pc:docMk/>
            <pc:sldMk cId="1478257459" sldId="264"/>
            <ac:spMk id="5" creationId="{2A2E479D-4813-82AA-881E-A1BB98623E04}"/>
          </ac:spMkLst>
        </pc:spChg>
      </pc:sldChg>
      <pc:sldChg chg="modSp mod">
        <pc:chgData name="Monika Suba" userId="7d5814d8524112ef" providerId="LiveId" clId="{27D4D91B-1F01-4D63-AF7D-E91F10E64FF4}" dt="2026-03-23T10:05:06.352" v="196" actId="27636"/>
        <pc:sldMkLst>
          <pc:docMk/>
          <pc:sldMk cId="280240170" sldId="265"/>
        </pc:sldMkLst>
        <pc:spChg chg="mod">
          <ac:chgData name="Monika Suba" userId="7d5814d8524112ef" providerId="LiveId" clId="{27D4D91B-1F01-4D63-AF7D-E91F10E64FF4}" dt="2026-03-23T10:05:06.352" v="196" actId="27636"/>
          <ac:spMkLst>
            <pc:docMk/>
            <pc:sldMk cId="280240170" sldId="265"/>
            <ac:spMk id="3" creationId="{A3242FD6-B279-1351-39AE-5D9C87F0FE9C}"/>
          </ac:spMkLst>
        </pc:spChg>
      </pc:sldChg>
      <pc:sldChg chg="addSp delSp modSp mod setBg">
        <pc:chgData name="Monika Suba" userId="7d5814d8524112ef" providerId="LiveId" clId="{27D4D91B-1F01-4D63-AF7D-E91F10E64FF4}" dt="2026-03-23T10:33:31.074" v="378" actId="14100"/>
        <pc:sldMkLst>
          <pc:docMk/>
          <pc:sldMk cId="2826983582" sldId="266"/>
        </pc:sldMkLst>
        <pc:spChg chg="mod">
          <ac:chgData name="Monika Suba" userId="7d5814d8524112ef" providerId="LiveId" clId="{27D4D91B-1F01-4D63-AF7D-E91F10E64FF4}" dt="2026-03-23T10:33:31.074" v="378" actId="14100"/>
          <ac:spMkLst>
            <pc:docMk/>
            <pc:sldMk cId="2826983582" sldId="266"/>
            <ac:spMk id="2" creationId="{5F1118E6-F090-56F9-8762-A37F0E2571FF}"/>
          </ac:spMkLst>
        </pc:spChg>
        <pc:graphicFrameChg chg="add">
          <ac:chgData name="Monika Suba" userId="7d5814d8524112ef" providerId="LiveId" clId="{27D4D91B-1F01-4D63-AF7D-E91F10E64FF4}" dt="2026-03-23T10:33:19.075" v="377" actId="26606"/>
          <ac:graphicFrameMkLst>
            <pc:docMk/>
            <pc:sldMk cId="2826983582" sldId="266"/>
            <ac:graphicFrameMk id="6" creationId="{B5B82A69-CEB2-F4F1-2ADA-21606E03C2C0}"/>
          </ac:graphicFrameMkLst>
        </pc:graphicFrameChg>
      </pc:sldChg>
      <pc:sldChg chg="addSp delSp modSp mod setBg">
        <pc:chgData name="Monika Suba" userId="7d5814d8524112ef" providerId="LiveId" clId="{27D4D91B-1F01-4D63-AF7D-E91F10E64FF4}" dt="2026-03-26T13:23:25.610" v="492" actId="26606"/>
        <pc:sldMkLst>
          <pc:docMk/>
          <pc:sldMk cId="3721074116" sldId="267"/>
        </pc:sldMkLst>
        <pc:spChg chg="mod">
          <ac:chgData name="Monika Suba" userId="7d5814d8524112ef" providerId="LiveId" clId="{27D4D91B-1F01-4D63-AF7D-E91F10E64FF4}" dt="2026-03-23T10:34:52.600" v="383" actId="26606"/>
          <ac:spMkLst>
            <pc:docMk/>
            <pc:sldMk cId="3721074116" sldId="267"/>
            <ac:spMk id="2" creationId="{C3024040-DBDB-5D3C-EF2F-CFAE3543AE9B}"/>
          </ac:spMkLst>
        </pc:spChg>
        <pc:spChg chg="add del mod">
          <ac:chgData name="Monika Suba" userId="7d5814d8524112ef" providerId="LiveId" clId="{27D4D91B-1F01-4D63-AF7D-E91F10E64FF4}" dt="2026-03-26T13:23:25.610" v="492" actId="26606"/>
          <ac:spMkLst>
            <pc:docMk/>
            <pc:sldMk cId="3721074116" sldId="267"/>
            <ac:spMk id="4" creationId="{4FB939AE-5FE0-AFC1-5BF2-1C7F990838C8}"/>
          </ac:spMkLst>
        </pc:spChg>
        <pc:graphicFrameChg chg="add">
          <ac:chgData name="Monika Suba" userId="7d5814d8524112ef" providerId="LiveId" clId="{27D4D91B-1F01-4D63-AF7D-E91F10E64FF4}" dt="2026-03-26T13:23:25.610" v="492" actId="26606"/>
          <ac:graphicFrameMkLst>
            <pc:docMk/>
            <pc:sldMk cId="3721074116" sldId="267"/>
            <ac:graphicFrameMk id="38" creationId="{39C62995-721F-FD6B-4C8F-75865A3039F2}"/>
          </ac:graphicFrameMkLst>
        </pc:graphicFrameChg>
      </pc:sldChg>
      <pc:sldChg chg="addSp delSp modSp mod setBg">
        <pc:chgData name="Monika Suba" userId="7d5814d8524112ef" providerId="LiveId" clId="{27D4D91B-1F01-4D63-AF7D-E91F10E64FF4}" dt="2026-03-23T12:02:31.632" v="456" actId="1076"/>
        <pc:sldMkLst>
          <pc:docMk/>
          <pc:sldMk cId="1137658404" sldId="268"/>
        </pc:sldMkLst>
        <pc:spChg chg="mod">
          <ac:chgData name="Monika Suba" userId="7d5814d8524112ef" providerId="LiveId" clId="{27D4D91B-1F01-4D63-AF7D-E91F10E64FF4}" dt="2026-03-23T10:41:23.112" v="390" actId="26606"/>
          <ac:spMkLst>
            <pc:docMk/>
            <pc:sldMk cId="1137658404" sldId="268"/>
            <ac:spMk id="2" creationId="{4B7AF0E9-5C06-7152-1B05-A5BA39E0045C}"/>
          </ac:spMkLst>
        </pc:spChg>
        <pc:spChg chg="add mod">
          <ac:chgData name="Monika Suba" userId="7d5814d8524112ef" providerId="LiveId" clId="{27D4D91B-1F01-4D63-AF7D-E91F10E64FF4}" dt="2026-03-23T12:02:31.632" v="456" actId="1076"/>
          <ac:spMkLst>
            <pc:docMk/>
            <pc:sldMk cId="1137658404" sldId="268"/>
            <ac:spMk id="4" creationId="{EF310C18-C437-EF7F-8328-AEEC954A4FC5}"/>
          </ac:spMkLst>
        </pc:spChg>
        <pc:spChg chg="add">
          <ac:chgData name="Monika Suba" userId="7d5814d8524112ef" providerId="LiveId" clId="{27D4D91B-1F01-4D63-AF7D-E91F10E64FF4}" dt="2026-03-23T10:41:23.112" v="390" actId="26606"/>
          <ac:spMkLst>
            <pc:docMk/>
            <pc:sldMk cId="1137658404" sldId="268"/>
            <ac:spMk id="11" creationId="{D009D6D5-DAC2-4A8B-A17A-E206B9012D09}"/>
          </ac:spMkLst>
        </pc:spChg>
        <pc:picChg chg="add mod">
          <ac:chgData name="Monika Suba" userId="7d5814d8524112ef" providerId="LiveId" clId="{27D4D91B-1F01-4D63-AF7D-E91F10E64FF4}" dt="2026-03-23T10:41:23.112" v="390" actId="26606"/>
          <ac:picMkLst>
            <pc:docMk/>
            <pc:sldMk cId="1137658404" sldId="268"/>
            <ac:picMk id="6" creationId="{1C267B27-E814-B933-3642-15570E406B91}"/>
          </ac:picMkLst>
        </pc:picChg>
      </pc:sldChg>
      <pc:sldChg chg="addSp delSp modSp new mod setBg">
        <pc:chgData name="Monika Suba" userId="7d5814d8524112ef" providerId="LiveId" clId="{27D4D91B-1F01-4D63-AF7D-E91F10E64FF4}" dt="2026-03-23T11:58:42.297" v="443" actId="1076"/>
        <pc:sldMkLst>
          <pc:docMk/>
          <pc:sldMk cId="760920608" sldId="269"/>
        </pc:sldMkLst>
        <pc:spChg chg="mod">
          <ac:chgData name="Monika Suba" userId="7d5814d8524112ef" providerId="LiveId" clId="{27D4D91B-1F01-4D63-AF7D-E91F10E64FF4}" dt="2026-03-23T11:57:04.446" v="411" actId="26606"/>
          <ac:spMkLst>
            <pc:docMk/>
            <pc:sldMk cId="760920608" sldId="269"/>
            <ac:spMk id="2" creationId="{0088137E-55E6-8B95-42B8-7DE69824F542}"/>
          </ac:spMkLst>
        </pc:spChg>
        <pc:picChg chg="add mod">
          <ac:chgData name="Monika Suba" userId="7d5814d8524112ef" providerId="LiveId" clId="{27D4D91B-1F01-4D63-AF7D-E91F10E64FF4}" dt="2026-03-23T11:58:23.466" v="441" actId="1076"/>
          <ac:picMkLst>
            <pc:docMk/>
            <pc:sldMk cId="760920608" sldId="269"/>
            <ac:picMk id="6" creationId="{1423596F-B102-4722-00C3-330224A0E494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4E8051C-6AD3-4A65-ABA3-DFA7628C78A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BE6F2F5-162F-4051-9330-D4D6D8C81308}">
      <dgm:prSet/>
      <dgm:spPr/>
      <dgm:t>
        <a:bodyPr/>
        <a:lstStyle/>
        <a:p>
          <a:r>
            <a:rPr lang="en-US" b="0" i="0" baseline="0"/>
            <a:t>This presentation explores how health, well-being, and sustainable development intersect within today’s health and social care sector. </a:t>
          </a:r>
          <a:endParaRPr lang="en-US"/>
        </a:p>
      </dgm:t>
    </dgm:pt>
    <dgm:pt modelId="{C0EB088E-2EC3-4974-AF68-75159AE71269}" type="parTrans" cxnId="{3A297F17-49D1-40EB-B4A8-D16013ECCB1F}">
      <dgm:prSet/>
      <dgm:spPr/>
      <dgm:t>
        <a:bodyPr/>
        <a:lstStyle/>
        <a:p>
          <a:endParaRPr lang="en-US"/>
        </a:p>
      </dgm:t>
    </dgm:pt>
    <dgm:pt modelId="{A540AE91-6819-4AE4-9623-F1DAF09011C9}" type="sibTrans" cxnId="{3A297F17-49D1-40EB-B4A8-D16013ECCB1F}">
      <dgm:prSet/>
      <dgm:spPr/>
      <dgm:t>
        <a:bodyPr/>
        <a:lstStyle/>
        <a:p>
          <a:endParaRPr lang="en-US"/>
        </a:p>
      </dgm:t>
    </dgm:pt>
    <dgm:pt modelId="{DFB5FC43-E649-4393-961D-1C82A25432C9}">
      <dgm:prSet/>
      <dgm:spPr/>
      <dgm:t>
        <a:bodyPr/>
        <a:lstStyle/>
        <a:p>
          <a:r>
            <a:rPr lang="en-US" b="0" i="0" baseline="0"/>
            <a:t>It examines key concepts, theoretical models and policy frameworks that shape current practice. </a:t>
          </a:r>
          <a:endParaRPr lang="en-US"/>
        </a:p>
      </dgm:t>
    </dgm:pt>
    <dgm:pt modelId="{89ABCFF1-F207-4E0C-94AD-22A133A22A38}" type="parTrans" cxnId="{100C2200-6DB3-4C29-A395-9CE4398F98C2}">
      <dgm:prSet/>
      <dgm:spPr/>
      <dgm:t>
        <a:bodyPr/>
        <a:lstStyle/>
        <a:p>
          <a:endParaRPr lang="en-US"/>
        </a:p>
      </dgm:t>
    </dgm:pt>
    <dgm:pt modelId="{40EC1FC3-38F2-4F25-A63F-F95E87F94F20}" type="sibTrans" cxnId="{100C2200-6DB3-4C29-A395-9CE4398F98C2}">
      <dgm:prSet/>
      <dgm:spPr/>
      <dgm:t>
        <a:bodyPr/>
        <a:lstStyle/>
        <a:p>
          <a:endParaRPr lang="en-US"/>
        </a:p>
      </dgm:t>
    </dgm:pt>
    <dgm:pt modelId="{EA509AC3-C407-48FF-9671-1D98BE4382C8}">
      <dgm:prSet/>
      <dgm:spPr/>
      <dgm:t>
        <a:bodyPr/>
        <a:lstStyle/>
        <a:p>
          <a:r>
            <a:rPr lang="en-US" b="0" i="0" baseline="0"/>
            <a:t>The aim is to show how these approaches influence service delivery, address inequalities and support long‑term, sustainable improvements in population health. </a:t>
          </a:r>
          <a:endParaRPr lang="en-US"/>
        </a:p>
      </dgm:t>
    </dgm:pt>
    <dgm:pt modelId="{254D661F-227B-44AC-8EE2-99BE0D1CA287}" type="parTrans" cxnId="{860FBE6E-767F-4E6E-B299-EFA7AECD709F}">
      <dgm:prSet/>
      <dgm:spPr/>
      <dgm:t>
        <a:bodyPr/>
        <a:lstStyle/>
        <a:p>
          <a:endParaRPr lang="en-US"/>
        </a:p>
      </dgm:t>
    </dgm:pt>
    <dgm:pt modelId="{C675E801-0720-44DA-8D1D-EF23C5CA73E5}" type="sibTrans" cxnId="{860FBE6E-767F-4E6E-B299-EFA7AECD709F}">
      <dgm:prSet/>
      <dgm:spPr/>
      <dgm:t>
        <a:bodyPr/>
        <a:lstStyle/>
        <a:p>
          <a:endParaRPr lang="en-US"/>
        </a:p>
      </dgm:t>
    </dgm:pt>
    <dgm:pt modelId="{2A2D0FF8-4030-4910-89E3-2C6BBE73361A}" type="pres">
      <dgm:prSet presAssocID="{54E8051C-6AD3-4A65-ABA3-DFA7628C78A1}" presName="root" presStyleCnt="0">
        <dgm:presLayoutVars>
          <dgm:dir/>
          <dgm:resizeHandles val="exact"/>
        </dgm:presLayoutVars>
      </dgm:prSet>
      <dgm:spPr/>
    </dgm:pt>
    <dgm:pt modelId="{5E4E46E3-BCB7-43F6-98D2-9E91694D0BCD}" type="pres">
      <dgm:prSet presAssocID="{7BE6F2F5-162F-4051-9330-D4D6D8C81308}" presName="compNode" presStyleCnt="0"/>
      <dgm:spPr/>
    </dgm:pt>
    <dgm:pt modelId="{AC89C9A5-45BC-4941-951D-29D2A668C2FD}" type="pres">
      <dgm:prSet presAssocID="{7BE6F2F5-162F-4051-9330-D4D6D8C81308}" presName="bgRect" presStyleLbl="bgShp" presStyleIdx="0" presStyleCnt="3"/>
      <dgm:spPr/>
    </dgm:pt>
    <dgm:pt modelId="{1EBC9617-2E05-4288-81C1-535F87388534}" type="pres">
      <dgm:prSet presAssocID="{7BE6F2F5-162F-4051-9330-D4D6D8C81308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538CFECE-F56D-454B-88A1-4B9C6D1562F7}" type="pres">
      <dgm:prSet presAssocID="{7BE6F2F5-162F-4051-9330-D4D6D8C81308}" presName="spaceRect" presStyleCnt="0"/>
      <dgm:spPr/>
    </dgm:pt>
    <dgm:pt modelId="{0BE72D77-4024-46EC-97F0-8BFA57773880}" type="pres">
      <dgm:prSet presAssocID="{7BE6F2F5-162F-4051-9330-D4D6D8C81308}" presName="parTx" presStyleLbl="revTx" presStyleIdx="0" presStyleCnt="3">
        <dgm:presLayoutVars>
          <dgm:chMax val="0"/>
          <dgm:chPref val="0"/>
        </dgm:presLayoutVars>
      </dgm:prSet>
      <dgm:spPr/>
    </dgm:pt>
    <dgm:pt modelId="{E0FDEA95-853C-4B90-879D-A0A51D8662C5}" type="pres">
      <dgm:prSet presAssocID="{A540AE91-6819-4AE4-9623-F1DAF09011C9}" presName="sibTrans" presStyleCnt="0"/>
      <dgm:spPr/>
    </dgm:pt>
    <dgm:pt modelId="{9CAA9F0B-368D-4CC2-B061-4503180F5EDF}" type="pres">
      <dgm:prSet presAssocID="{DFB5FC43-E649-4393-961D-1C82A25432C9}" presName="compNode" presStyleCnt="0"/>
      <dgm:spPr/>
    </dgm:pt>
    <dgm:pt modelId="{E0331030-8BD6-4BB3-AEBA-CF07C7EBFB58}" type="pres">
      <dgm:prSet presAssocID="{DFB5FC43-E649-4393-961D-1C82A25432C9}" presName="bgRect" presStyleLbl="bgShp" presStyleIdx="1" presStyleCnt="3"/>
      <dgm:spPr/>
    </dgm:pt>
    <dgm:pt modelId="{FB92DAFF-8795-4E3A-9C3A-7F11A2E59A48}" type="pres">
      <dgm:prSet presAssocID="{DFB5FC43-E649-4393-961D-1C82A25432C9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78CAD53F-85AF-4ECF-B3FC-B9F37A5FABB2}" type="pres">
      <dgm:prSet presAssocID="{DFB5FC43-E649-4393-961D-1C82A25432C9}" presName="spaceRect" presStyleCnt="0"/>
      <dgm:spPr/>
    </dgm:pt>
    <dgm:pt modelId="{2275D872-328B-43BA-BD12-D77E8FD9AEE8}" type="pres">
      <dgm:prSet presAssocID="{DFB5FC43-E649-4393-961D-1C82A25432C9}" presName="parTx" presStyleLbl="revTx" presStyleIdx="1" presStyleCnt="3">
        <dgm:presLayoutVars>
          <dgm:chMax val="0"/>
          <dgm:chPref val="0"/>
        </dgm:presLayoutVars>
      </dgm:prSet>
      <dgm:spPr/>
    </dgm:pt>
    <dgm:pt modelId="{C992D5AD-B69F-4854-B8FC-39DFF4B5FC8D}" type="pres">
      <dgm:prSet presAssocID="{40EC1FC3-38F2-4F25-A63F-F95E87F94F20}" presName="sibTrans" presStyleCnt="0"/>
      <dgm:spPr/>
    </dgm:pt>
    <dgm:pt modelId="{488AA15C-0C1C-46E0-88B9-068E9CF1C42F}" type="pres">
      <dgm:prSet presAssocID="{EA509AC3-C407-48FF-9671-1D98BE4382C8}" presName="compNode" presStyleCnt="0"/>
      <dgm:spPr/>
    </dgm:pt>
    <dgm:pt modelId="{25D3ADE0-66CF-4EB0-9C4C-9323E8536492}" type="pres">
      <dgm:prSet presAssocID="{EA509AC3-C407-48FF-9671-1D98BE4382C8}" presName="bgRect" presStyleLbl="bgShp" presStyleIdx="2" presStyleCnt="3"/>
      <dgm:spPr/>
    </dgm:pt>
    <dgm:pt modelId="{281B9A30-5A5E-4B99-A1F3-F771934170E6}" type="pres">
      <dgm:prSet presAssocID="{EA509AC3-C407-48FF-9671-1D98BE4382C8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1B3072B8-7672-4AD7-899D-23D20C07D30F}" type="pres">
      <dgm:prSet presAssocID="{EA509AC3-C407-48FF-9671-1D98BE4382C8}" presName="spaceRect" presStyleCnt="0"/>
      <dgm:spPr/>
    </dgm:pt>
    <dgm:pt modelId="{DB84C34A-30E5-4711-A1DA-E75D5837920D}" type="pres">
      <dgm:prSet presAssocID="{EA509AC3-C407-48FF-9671-1D98BE4382C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00C2200-6DB3-4C29-A395-9CE4398F98C2}" srcId="{54E8051C-6AD3-4A65-ABA3-DFA7628C78A1}" destId="{DFB5FC43-E649-4393-961D-1C82A25432C9}" srcOrd="1" destOrd="0" parTransId="{89ABCFF1-F207-4E0C-94AD-22A133A22A38}" sibTransId="{40EC1FC3-38F2-4F25-A63F-F95E87F94F20}"/>
    <dgm:cxn modelId="{3A297F17-49D1-40EB-B4A8-D16013ECCB1F}" srcId="{54E8051C-6AD3-4A65-ABA3-DFA7628C78A1}" destId="{7BE6F2F5-162F-4051-9330-D4D6D8C81308}" srcOrd="0" destOrd="0" parTransId="{C0EB088E-2EC3-4974-AF68-75159AE71269}" sibTransId="{A540AE91-6819-4AE4-9623-F1DAF09011C9}"/>
    <dgm:cxn modelId="{1D89412E-98EC-40B1-951B-3D3FC5B6AF9D}" type="presOf" srcId="{7BE6F2F5-162F-4051-9330-D4D6D8C81308}" destId="{0BE72D77-4024-46EC-97F0-8BFA57773880}" srcOrd="0" destOrd="0" presId="urn:microsoft.com/office/officeart/2018/2/layout/IconVerticalSolidList"/>
    <dgm:cxn modelId="{A6DB294B-A5DD-4CCA-9828-DD5003A21C15}" type="presOf" srcId="{54E8051C-6AD3-4A65-ABA3-DFA7628C78A1}" destId="{2A2D0FF8-4030-4910-89E3-2C6BBE73361A}" srcOrd="0" destOrd="0" presId="urn:microsoft.com/office/officeart/2018/2/layout/IconVerticalSolidList"/>
    <dgm:cxn modelId="{860FBE6E-767F-4E6E-B299-EFA7AECD709F}" srcId="{54E8051C-6AD3-4A65-ABA3-DFA7628C78A1}" destId="{EA509AC3-C407-48FF-9671-1D98BE4382C8}" srcOrd="2" destOrd="0" parTransId="{254D661F-227B-44AC-8EE2-99BE0D1CA287}" sibTransId="{C675E801-0720-44DA-8D1D-EF23C5CA73E5}"/>
    <dgm:cxn modelId="{51D2D259-8E23-43D7-82AD-EE70329048B6}" type="presOf" srcId="{EA509AC3-C407-48FF-9671-1D98BE4382C8}" destId="{DB84C34A-30E5-4711-A1DA-E75D5837920D}" srcOrd="0" destOrd="0" presId="urn:microsoft.com/office/officeart/2018/2/layout/IconVerticalSolidList"/>
    <dgm:cxn modelId="{CB8DE87C-5359-4131-AE89-2A6BC2C83312}" type="presOf" srcId="{DFB5FC43-E649-4393-961D-1C82A25432C9}" destId="{2275D872-328B-43BA-BD12-D77E8FD9AEE8}" srcOrd="0" destOrd="0" presId="urn:microsoft.com/office/officeart/2018/2/layout/IconVerticalSolidList"/>
    <dgm:cxn modelId="{65764B8B-0FE6-4069-B042-3C4C5715872F}" type="presParOf" srcId="{2A2D0FF8-4030-4910-89E3-2C6BBE73361A}" destId="{5E4E46E3-BCB7-43F6-98D2-9E91694D0BCD}" srcOrd="0" destOrd="0" presId="urn:microsoft.com/office/officeart/2018/2/layout/IconVerticalSolidList"/>
    <dgm:cxn modelId="{277C736C-F7AF-467A-B8C2-B9AFA7351EB6}" type="presParOf" srcId="{5E4E46E3-BCB7-43F6-98D2-9E91694D0BCD}" destId="{AC89C9A5-45BC-4941-951D-29D2A668C2FD}" srcOrd="0" destOrd="0" presId="urn:microsoft.com/office/officeart/2018/2/layout/IconVerticalSolidList"/>
    <dgm:cxn modelId="{3811E570-7163-4859-92A7-6B92977847B6}" type="presParOf" srcId="{5E4E46E3-BCB7-43F6-98D2-9E91694D0BCD}" destId="{1EBC9617-2E05-4288-81C1-535F87388534}" srcOrd="1" destOrd="0" presId="urn:microsoft.com/office/officeart/2018/2/layout/IconVerticalSolidList"/>
    <dgm:cxn modelId="{521177D3-DD6A-48F7-983A-7A88716D03BE}" type="presParOf" srcId="{5E4E46E3-BCB7-43F6-98D2-9E91694D0BCD}" destId="{538CFECE-F56D-454B-88A1-4B9C6D1562F7}" srcOrd="2" destOrd="0" presId="urn:microsoft.com/office/officeart/2018/2/layout/IconVerticalSolidList"/>
    <dgm:cxn modelId="{42A85BE6-67CB-4F88-9150-9035B48911C2}" type="presParOf" srcId="{5E4E46E3-BCB7-43F6-98D2-9E91694D0BCD}" destId="{0BE72D77-4024-46EC-97F0-8BFA57773880}" srcOrd="3" destOrd="0" presId="urn:microsoft.com/office/officeart/2018/2/layout/IconVerticalSolidList"/>
    <dgm:cxn modelId="{9FD0BAF0-48DD-47FF-9D36-199FAE523F32}" type="presParOf" srcId="{2A2D0FF8-4030-4910-89E3-2C6BBE73361A}" destId="{E0FDEA95-853C-4B90-879D-A0A51D8662C5}" srcOrd="1" destOrd="0" presId="urn:microsoft.com/office/officeart/2018/2/layout/IconVerticalSolidList"/>
    <dgm:cxn modelId="{06083B8D-CDCE-4831-8269-76967EA167AE}" type="presParOf" srcId="{2A2D0FF8-4030-4910-89E3-2C6BBE73361A}" destId="{9CAA9F0B-368D-4CC2-B061-4503180F5EDF}" srcOrd="2" destOrd="0" presId="urn:microsoft.com/office/officeart/2018/2/layout/IconVerticalSolidList"/>
    <dgm:cxn modelId="{20A9E21F-CCDE-48F3-934F-AAAD39B4CCD3}" type="presParOf" srcId="{9CAA9F0B-368D-4CC2-B061-4503180F5EDF}" destId="{E0331030-8BD6-4BB3-AEBA-CF07C7EBFB58}" srcOrd="0" destOrd="0" presId="urn:microsoft.com/office/officeart/2018/2/layout/IconVerticalSolidList"/>
    <dgm:cxn modelId="{BFA05D0C-CA5B-4024-9673-933CEC662408}" type="presParOf" srcId="{9CAA9F0B-368D-4CC2-B061-4503180F5EDF}" destId="{FB92DAFF-8795-4E3A-9C3A-7F11A2E59A48}" srcOrd="1" destOrd="0" presId="urn:microsoft.com/office/officeart/2018/2/layout/IconVerticalSolidList"/>
    <dgm:cxn modelId="{55F1ACE9-360C-4F58-96F9-374CCAF45963}" type="presParOf" srcId="{9CAA9F0B-368D-4CC2-B061-4503180F5EDF}" destId="{78CAD53F-85AF-4ECF-B3FC-B9F37A5FABB2}" srcOrd="2" destOrd="0" presId="urn:microsoft.com/office/officeart/2018/2/layout/IconVerticalSolidList"/>
    <dgm:cxn modelId="{5A957FB1-7BB9-43EF-822F-B18028DA4900}" type="presParOf" srcId="{9CAA9F0B-368D-4CC2-B061-4503180F5EDF}" destId="{2275D872-328B-43BA-BD12-D77E8FD9AEE8}" srcOrd="3" destOrd="0" presId="urn:microsoft.com/office/officeart/2018/2/layout/IconVerticalSolidList"/>
    <dgm:cxn modelId="{664E8D8F-BDD1-41C6-92AE-9D27EE150E55}" type="presParOf" srcId="{2A2D0FF8-4030-4910-89E3-2C6BBE73361A}" destId="{C992D5AD-B69F-4854-B8FC-39DFF4B5FC8D}" srcOrd="3" destOrd="0" presId="urn:microsoft.com/office/officeart/2018/2/layout/IconVerticalSolidList"/>
    <dgm:cxn modelId="{82DA0D3A-F333-40EE-ACCB-C94F6783C3C2}" type="presParOf" srcId="{2A2D0FF8-4030-4910-89E3-2C6BBE73361A}" destId="{488AA15C-0C1C-46E0-88B9-068E9CF1C42F}" srcOrd="4" destOrd="0" presId="urn:microsoft.com/office/officeart/2018/2/layout/IconVerticalSolidList"/>
    <dgm:cxn modelId="{73A2B292-5A9A-4C6C-B0F3-0DB732D0CFB5}" type="presParOf" srcId="{488AA15C-0C1C-46E0-88B9-068E9CF1C42F}" destId="{25D3ADE0-66CF-4EB0-9C4C-9323E8536492}" srcOrd="0" destOrd="0" presId="urn:microsoft.com/office/officeart/2018/2/layout/IconVerticalSolidList"/>
    <dgm:cxn modelId="{55F3CC0A-7912-4BFD-8F94-8A558D6CBA20}" type="presParOf" srcId="{488AA15C-0C1C-46E0-88B9-068E9CF1C42F}" destId="{281B9A30-5A5E-4B99-A1F3-F771934170E6}" srcOrd="1" destOrd="0" presId="urn:microsoft.com/office/officeart/2018/2/layout/IconVerticalSolidList"/>
    <dgm:cxn modelId="{149AC813-B660-4A85-8C9C-12E6CC41BF47}" type="presParOf" srcId="{488AA15C-0C1C-46E0-88B9-068E9CF1C42F}" destId="{1B3072B8-7672-4AD7-899D-23D20C07D30F}" srcOrd="2" destOrd="0" presId="urn:microsoft.com/office/officeart/2018/2/layout/IconVerticalSolidList"/>
    <dgm:cxn modelId="{EA4774A6-32C8-4796-A265-6D0369668ACB}" type="presParOf" srcId="{488AA15C-0C1C-46E0-88B9-068E9CF1C42F}" destId="{DB84C34A-30E5-4711-A1DA-E75D5837920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EB1B3D6-F9D2-468B-B773-52CDF8690BBE}" type="doc">
      <dgm:prSet loTypeId="urn:microsoft.com/office/officeart/2005/8/layout/vProcess5" loCatId="process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1CC7221-D77A-4379-A6C4-6D5170D0D94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Increasing policy focus on prevention, wellbeing and long‑term health outcomes </a:t>
          </a:r>
          <a:endParaRPr lang="en-US"/>
        </a:p>
      </dgm:t>
    </dgm:pt>
    <dgm:pt modelId="{CC2D9F3D-1D69-42F0-9F19-045D2924A0FD}" type="parTrans" cxnId="{58635F70-6AE1-4D6E-ACF3-74ABC7F3B9C5}">
      <dgm:prSet/>
      <dgm:spPr/>
      <dgm:t>
        <a:bodyPr/>
        <a:lstStyle/>
        <a:p>
          <a:endParaRPr lang="en-US"/>
        </a:p>
      </dgm:t>
    </dgm:pt>
    <dgm:pt modelId="{5FADDD67-6617-4E7B-A9F0-8DAEA6AFD044}" type="sibTrans" cxnId="{58635F70-6AE1-4D6E-ACF3-74ABC7F3B9C5}">
      <dgm:prSet/>
      <dgm:spPr/>
      <dgm:t>
        <a:bodyPr/>
        <a:lstStyle/>
        <a:p>
          <a:endParaRPr lang="en-US"/>
        </a:p>
      </dgm:t>
    </dgm:pt>
    <dgm:pt modelId="{BA39D3C4-FA1B-4232-ABC5-EF1A298E5CC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Alignment with </a:t>
          </a:r>
          <a:r>
            <a:rPr lang="en-US" b="1" i="0" baseline="0"/>
            <a:t>WHO Sustainable Development Goals (SDGs)</a:t>
          </a:r>
          <a:r>
            <a:rPr lang="en-US" b="0" i="0" baseline="0"/>
            <a:t> </a:t>
          </a:r>
          <a:endParaRPr lang="en-US"/>
        </a:p>
      </dgm:t>
    </dgm:pt>
    <dgm:pt modelId="{ED427FAD-61F4-40CD-82A4-3396E9647E4F}" type="parTrans" cxnId="{C0590D97-8FAA-4A6A-854C-A316ECB42684}">
      <dgm:prSet/>
      <dgm:spPr/>
      <dgm:t>
        <a:bodyPr/>
        <a:lstStyle/>
        <a:p>
          <a:endParaRPr lang="en-US"/>
        </a:p>
      </dgm:t>
    </dgm:pt>
    <dgm:pt modelId="{0C1AC0BB-29E8-4F79-AC79-6B2DCDBD1CFE}" type="sibTrans" cxnId="{C0590D97-8FAA-4A6A-854C-A316ECB42684}">
      <dgm:prSet/>
      <dgm:spPr/>
      <dgm:t>
        <a:bodyPr/>
        <a:lstStyle/>
        <a:p>
          <a:endParaRPr lang="en-US"/>
        </a:p>
      </dgm:t>
    </dgm:pt>
    <dgm:pt modelId="{9650389C-F6AC-4F83-9EA6-B0CCA4BAB35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Rising demand for integrated, person‑centred care </a:t>
          </a:r>
          <a:endParaRPr lang="en-US"/>
        </a:p>
      </dgm:t>
    </dgm:pt>
    <dgm:pt modelId="{2D876EAA-D580-4A59-8A79-F73D996466FE}" type="parTrans" cxnId="{34015479-F988-44D3-BD22-69D77D2A4BB3}">
      <dgm:prSet/>
      <dgm:spPr/>
      <dgm:t>
        <a:bodyPr/>
        <a:lstStyle/>
        <a:p>
          <a:endParaRPr lang="en-US"/>
        </a:p>
      </dgm:t>
    </dgm:pt>
    <dgm:pt modelId="{2E62832C-789B-49BC-B8FF-A42787D62150}" type="sibTrans" cxnId="{34015479-F988-44D3-BD22-69D77D2A4BB3}">
      <dgm:prSet/>
      <dgm:spPr/>
      <dgm:t>
        <a:bodyPr/>
        <a:lstStyle/>
        <a:p>
          <a:endParaRPr lang="en-US"/>
        </a:p>
      </dgm:t>
    </dgm:pt>
    <dgm:pt modelId="{F6682107-1DFD-4D9B-B683-010C6BA7B80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Need for sustainable systems due to ageing populations and resource pressures </a:t>
          </a:r>
          <a:endParaRPr lang="en-US"/>
        </a:p>
      </dgm:t>
    </dgm:pt>
    <dgm:pt modelId="{47AAD689-60C0-4973-A293-C2E2B8B0D15C}" type="parTrans" cxnId="{3B21A01F-EB9E-41CE-83AA-449196B40FA1}">
      <dgm:prSet/>
      <dgm:spPr/>
      <dgm:t>
        <a:bodyPr/>
        <a:lstStyle/>
        <a:p>
          <a:endParaRPr lang="en-US"/>
        </a:p>
      </dgm:t>
    </dgm:pt>
    <dgm:pt modelId="{C03E38FB-75D5-42F7-B1B8-5B9B0352227C}" type="sibTrans" cxnId="{3B21A01F-EB9E-41CE-83AA-449196B40FA1}">
      <dgm:prSet/>
      <dgm:spPr/>
      <dgm:t>
        <a:bodyPr/>
        <a:lstStyle/>
        <a:p>
          <a:endParaRPr lang="en-US"/>
        </a:p>
      </dgm:t>
    </dgm:pt>
    <dgm:pt modelId="{D7F104A8-B8A8-42BA-8C6C-D340343CB4AB}" type="pres">
      <dgm:prSet presAssocID="{2EB1B3D6-F9D2-468B-B773-52CDF8690BBE}" presName="outerComposite" presStyleCnt="0">
        <dgm:presLayoutVars>
          <dgm:chMax val="5"/>
          <dgm:dir/>
          <dgm:resizeHandles val="exact"/>
        </dgm:presLayoutVars>
      </dgm:prSet>
      <dgm:spPr/>
    </dgm:pt>
    <dgm:pt modelId="{C416A05F-34A5-47FC-B497-F3EAE0AB15E8}" type="pres">
      <dgm:prSet presAssocID="{2EB1B3D6-F9D2-468B-B773-52CDF8690BBE}" presName="dummyMaxCanvas" presStyleCnt="0">
        <dgm:presLayoutVars/>
      </dgm:prSet>
      <dgm:spPr/>
    </dgm:pt>
    <dgm:pt modelId="{35C63124-3D94-4210-8601-27B70207B253}" type="pres">
      <dgm:prSet presAssocID="{2EB1B3D6-F9D2-468B-B773-52CDF8690BBE}" presName="FourNodes_1" presStyleLbl="node1" presStyleIdx="0" presStyleCnt="4">
        <dgm:presLayoutVars>
          <dgm:bulletEnabled val="1"/>
        </dgm:presLayoutVars>
      </dgm:prSet>
      <dgm:spPr/>
    </dgm:pt>
    <dgm:pt modelId="{D5F25E63-116D-4DA4-8566-45F14D228774}" type="pres">
      <dgm:prSet presAssocID="{2EB1B3D6-F9D2-468B-B773-52CDF8690BBE}" presName="FourNodes_2" presStyleLbl="node1" presStyleIdx="1" presStyleCnt="4">
        <dgm:presLayoutVars>
          <dgm:bulletEnabled val="1"/>
        </dgm:presLayoutVars>
      </dgm:prSet>
      <dgm:spPr/>
    </dgm:pt>
    <dgm:pt modelId="{7EB916C5-50B0-4496-84B1-EEDD7AB0FEC6}" type="pres">
      <dgm:prSet presAssocID="{2EB1B3D6-F9D2-468B-B773-52CDF8690BBE}" presName="FourNodes_3" presStyleLbl="node1" presStyleIdx="2" presStyleCnt="4">
        <dgm:presLayoutVars>
          <dgm:bulletEnabled val="1"/>
        </dgm:presLayoutVars>
      </dgm:prSet>
      <dgm:spPr/>
    </dgm:pt>
    <dgm:pt modelId="{DF4EDF3C-B9F7-467B-A8AE-BBFBBF73B2E8}" type="pres">
      <dgm:prSet presAssocID="{2EB1B3D6-F9D2-468B-B773-52CDF8690BBE}" presName="FourNodes_4" presStyleLbl="node1" presStyleIdx="3" presStyleCnt="4">
        <dgm:presLayoutVars>
          <dgm:bulletEnabled val="1"/>
        </dgm:presLayoutVars>
      </dgm:prSet>
      <dgm:spPr/>
    </dgm:pt>
    <dgm:pt modelId="{954FF4C9-310F-4547-A040-C176C478E2C3}" type="pres">
      <dgm:prSet presAssocID="{2EB1B3D6-F9D2-468B-B773-52CDF8690BBE}" presName="FourConn_1-2" presStyleLbl="fgAccFollowNode1" presStyleIdx="0" presStyleCnt="3">
        <dgm:presLayoutVars>
          <dgm:bulletEnabled val="1"/>
        </dgm:presLayoutVars>
      </dgm:prSet>
      <dgm:spPr/>
    </dgm:pt>
    <dgm:pt modelId="{0BF64B7C-8498-406F-80C3-4FB45051E3D6}" type="pres">
      <dgm:prSet presAssocID="{2EB1B3D6-F9D2-468B-B773-52CDF8690BBE}" presName="FourConn_2-3" presStyleLbl="fgAccFollowNode1" presStyleIdx="1" presStyleCnt="3">
        <dgm:presLayoutVars>
          <dgm:bulletEnabled val="1"/>
        </dgm:presLayoutVars>
      </dgm:prSet>
      <dgm:spPr/>
    </dgm:pt>
    <dgm:pt modelId="{BB15862B-37D2-4785-B17E-F5AE9997A9B8}" type="pres">
      <dgm:prSet presAssocID="{2EB1B3D6-F9D2-468B-B773-52CDF8690BBE}" presName="FourConn_3-4" presStyleLbl="fgAccFollowNode1" presStyleIdx="2" presStyleCnt="3">
        <dgm:presLayoutVars>
          <dgm:bulletEnabled val="1"/>
        </dgm:presLayoutVars>
      </dgm:prSet>
      <dgm:spPr/>
    </dgm:pt>
    <dgm:pt modelId="{8CAA873E-1E7F-440D-85DA-E2528F948A6A}" type="pres">
      <dgm:prSet presAssocID="{2EB1B3D6-F9D2-468B-B773-52CDF8690BBE}" presName="FourNodes_1_text" presStyleLbl="node1" presStyleIdx="3" presStyleCnt="4">
        <dgm:presLayoutVars>
          <dgm:bulletEnabled val="1"/>
        </dgm:presLayoutVars>
      </dgm:prSet>
      <dgm:spPr/>
    </dgm:pt>
    <dgm:pt modelId="{F234D156-AB3C-4CF1-9640-771D2CA80CEA}" type="pres">
      <dgm:prSet presAssocID="{2EB1B3D6-F9D2-468B-B773-52CDF8690BBE}" presName="FourNodes_2_text" presStyleLbl="node1" presStyleIdx="3" presStyleCnt="4">
        <dgm:presLayoutVars>
          <dgm:bulletEnabled val="1"/>
        </dgm:presLayoutVars>
      </dgm:prSet>
      <dgm:spPr/>
    </dgm:pt>
    <dgm:pt modelId="{A75EC922-84DD-49B6-99C7-1EFD6BE0A522}" type="pres">
      <dgm:prSet presAssocID="{2EB1B3D6-F9D2-468B-B773-52CDF8690BBE}" presName="FourNodes_3_text" presStyleLbl="node1" presStyleIdx="3" presStyleCnt="4">
        <dgm:presLayoutVars>
          <dgm:bulletEnabled val="1"/>
        </dgm:presLayoutVars>
      </dgm:prSet>
      <dgm:spPr/>
    </dgm:pt>
    <dgm:pt modelId="{839805EB-2EFC-409C-8A02-B7D84D12E143}" type="pres">
      <dgm:prSet presAssocID="{2EB1B3D6-F9D2-468B-B773-52CDF8690BB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8F8BDF05-F1B5-40D1-BE9C-7DA7F51BDA41}" type="presOf" srcId="{9650389C-F6AC-4F83-9EA6-B0CCA4BAB352}" destId="{7EB916C5-50B0-4496-84B1-EEDD7AB0FEC6}" srcOrd="0" destOrd="0" presId="urn:microsoft.com/office/officeart/2005/8/layout/vProcess5"/>
    <dgm:cxn modelId="{E9814010-CB61-4A36-BBE6-2D703A62E833}" type="presOf" srcId="{0C1AC0BB-29E8-4F79-AC79-6B2DCDBD1CFE}" destId="{0BF64B7C-8498-406F-80C3-4FB45051E3D6}" srcOrd="0" destOrd="0" presId="urn:microsoft.com/office/officeart/2005/8/layout/vProcess5"/>
    <dgm:cxn modelId="{44238E17-0C33-4FF9-99C8-034B3E4A5846}" type="presOf" srcId="{BA39D3C4-FA1B-4232-ABC5-EF1A298E5CCB}" destId="{F234D156-AB3C-4CF1-9640-771D2CA80CEA}" srcOrd="1" destOrd="0" presId="urn:microsoft.com/office/officeart/2005/8/layout/vProcess5"/>
    <dgm:cxn modelId="{3B21A01F-EB9E-41CE-83AA-449196B40FA1}" srcId="{2EB1B3D6-F9D2-468B-B773-52CDF8690BBE}" destId="{F6682107-1DFD-4D9B-B683-010C6BA7B80F}" srcOrd="3" destOrd="0" parTransId="{47AAD689-60C0-4973-A293-C2E2B8B0D15C}" sibTransId="{C03E38FB-75D5-42F7-B1B8-5B9B0352227C}"/>
    <dgm:cxn modelId="{2D61D42D-E9D0-40B1-88EB-B99C0D62469D}" type="presOf" srcId="{F6682107-1DFD-4D9B-B683-010C6BA7B80F}" destId="{839805EB-2EFC-409C-8A02-B7D84D12E143}" srcOrd="1" destOrd="0" presId="urn:microsoft.com/office/officeart/2005/8/layout/vProcess5"/>
    <dgm:cxn modelId="{2C36096F-3ED5-4F75-8C35-0C99AC3550B1}" type="presOf" srcId="{BA39D3C4-FA1B-4232-ABC5-EF1A298E5CCB}" destId="{D5F25E63-116D-4DA4-8566-45F14D228774}" srcOrd="0" destOrd="0" presId="urn:microsoft.com/office/officeart/2005/8/layout/vProcess5"/>
    <dgm:cxn modelId="{58635F70-6AE1-4D6E-ACF3-74ABC7F3B9C5}" srcId="{2EB1B3D6-F9D2-468B-B773-52CDF8690BBE}" destId="{61CC7221-D77A-4379-A6C4-6D5170D0D943}" srcOrd="0" destOrd="0" parTransId="{CC2D9F3D-1D69-42F0-9F19-045D2924A0FD}" sibTransId="{5FADDD67-6617-4E7B-A9F0-8DAEA6AFD044}"/>
    <dgm:cxn modelId="{34015479-F988-44D3-BD22-69D77D2A4BB3}" srcId="{2EB1B3D6-F9D2-468B-B773-52CDF8690BBE}" destId="{9650389C-F6AC-4F83-9EA6-B0CCA4BAB352}" srcOrd="2" destOrd="0" parTransId="{2D876EAA-D580-4A59-8A79-F73D996466FE}" sibTransId="{2E62832C-789B-49BC-B8FF-A42787D62150}"/>
    <dgm:cxn modelId="{9184C28D-1BDE-4222-9EFB-9C9A66B542CF}" type="presOf" srcId="{61CC7221-D77A-4379-A6C4-6D5170D0D943}" destId="{8CAA873E-1E7F-440D-85DA-E2528F948A6A}" srcOrd="1" destOrd="0" presId="urn:microsoft.com/office/officeart/2005/8/layout/vProcess5"/>
    <dgm:cxn modelId="{40E0B095-94B2-4E4B-BF60-A5E0CD2C265C}" type="presOf" srcId="{F6682107-1DFD-4D9B-B683-010C6BA7B80F}" destId="{DF4EDF3C-B9F7-467B-A8AE-BBFBBF73B2E8}" srcOrd="0" destOrd="0" presId="urn:microsoft.com/office/officeart/2005/8/layout/vProcess5"/>
    <dgm:cxn modelId="{C0590D97-8FAA-4A6A-854C-A316ECB42684}" srcId="{2EB1B3D6-F9D2-468B-B773-52CDF8690BBE}" destId="{BA39D3C4-FA1B-4232-ABC5-EF1A298E5CCB}" srcOrd="1" destOrd="0" parTransId="{ED427FAD-61F4-40CD-82A4-3396E9647E4F}" sibTransId="{0C1AC0BB-29E8-4F79-AC79-6B2DCDBD1CFE}"/>
    <dgm:cxn modelId="{19CA38B2-FA37-4922-B11F-2E2249BAEC3C}" type="presOf" srcId="{9650389C-F6AC-4F83-9EA6-B0CCA4BAB352}" destId="{A75EC922-84DD-49B6-99C7-1EFD6BE0A522}" srcOrd="1" destOrd="0" presId="urn:microsoft.com/office/officeart/2005/8/layout/vProcess5"/>
    <dgm:cxn modelId="{941500BF-5F90-429D-BA07-0B86D4D333B8}" type="presOf" srcId="{5FADDD67-6617-4E7B-A9F0-8DAEA6AFD044}" destId="{954FF4C9-310F-4547-A040-C176C478E2C3}" srcOrd="0" destOrd="0" presId="urn:microsoft.com/office/officeart/2005/8/layout/vProcess5"/>
    <dgm:cxn modelId="{36EE25D7-FDFA-426B-91C0-60784844BB19}" type="presOf" srcId="{2EB1B3D6-F9D2-468B-B773-52CDF8690BBE}" destId="{D7F104A8-B8A8-42BA-8C6C-D340343CB4AB}" srcOrd="0" destOrd="0" presId="urn:microsoft.com/office/officeart/2005/8/layout/vProcess5"/>
    <dgm:cxn modelId="{9E8471E7-C333-495B-B538-3639C7E016C0}" type="presOf" srcId="{2E62832C-789B-49BC-B8FF-A42787D62150}" destId="{BB15862B-37D2-4785-B17E-F5AE9997A9B8}" srcOrd="0" destOrd="0" presId="urn:microsoft.com/office/officeart/2005/8/layout/vProcess5"/>
    <dgm:cxn modelId="{9BFC81EB-E5C6-45E6-8EE1-80557F7D7DDF}" type="presOf" srcId="{61CC7221-D77A-4379-A6C4-6D5170D0D943}" destId="{35C63124-3D94-4210-8601-27B70207B253}" srcOrd="0" destOrd="0" presId="urn:microsoft.com/office/officeart/2005/8/layout/vProcess5"/>
    <dgm:cxn modelId="{8BFBD1C8-133B-48C7-BAEE-F5914275DE48}" type="presParOf" srcId="{D7F104A8-B8A8-42BA-8C6C-D340343CB4AB}" destId="{C416A05F-34A5-47FC-B497-F3EAE0AB15E8}" srcOrd="0" destOrd="0" presId="urn:microsoft.com/office/officeart/2005/8/layout/vProcess5"/>
    <dgm:cxn modelId="{665B3008-1BEB-4DCA-BD82-D2B97852CDD4}" type="presParOf" srcId="{D7F104A8-B8A8-42BA-8C6C-D340343CB4AB}" destId="{35C63124-3D94-4210-8601-27B70207B253}" srcOrd="1" destOrd="0" presId="urn:microsoft.com/office/officeart/2005/8/layout/vProcess5"/>
    <dgm:cxn modelId="{FCAD0EA2-244D-41D8-820F-8CC9AB8B5BCB}" type="presParOf" srcId="{D7F104A8-B8A8-42BA-8C6C-D340343CB4AB}" destId="{D5F25E63-116D-4DA4-8566-45F14D228774}" srcOrd="2" destOrd="0" presId="urn:microsoft.com/office/officeart/2005/8/layout/vProcess5"/>
    <dgm:cxn modelId="{4AFE2B72-AB94-4E97-AD9B-80E5D7C9B9FB}" type="presParOf" srcId="{D7F104A8-B8A8-42BA-8C6C-D340343CB4AB}" destId="{7EB916C5-50B0-4496-84B1-EEDD7AB0FEC6}" srcOrd="3" destOrd="0" presId="urn:microsoft.com/office/officeart/2005/8/layout/vProcess5"/>
    <dgm:cxn modelId="{A50B9D07-BD42-4DF9-9A52-6D7AEEBD1B54}" type="presParOf" srcId="{D7F104A8-B8A8-42BA-8C6C-D340343CB4AB}" destId="{DF4EDF3C-B9F7-467B-A8AE-BBFBBF73B2E8}" srcOrd="4" destOrd="0" presId="urn:microsoft.com/office/officeart/2005/8/layout/vProcess5"/>
    <dgm:cxn modelId="{1360E84E-D76B-4CAC-885A-36D7B8DB7DC3}" type="presParOf" srcId="{D7F104A8-B8A8-42BA-8C6C-D340343CB4AB}" destId="{954FF4C9-310F-4547-A040-C176C478E2C3}" srcOrd="5" destOrd="0" presId="urn:microsoft.com/office/officeart/2005/8/layout/vProcess5"/>
    <dgm:cxn modelId="{E1C30084-3867-4A4F-B3EE-0C8FD4CA1C50}" type="presParOf" srcId="{D7F104A8-B8A8-42BA-8C6C-D340343CB4AB}" destId="{0BF64B7C-8498-406F-80C3-4FB45051E3D6}" srcOrd="6" destOrd="0" presId="urn:microsoft.com/office/officeart/2005/8/layout/vProcess5"/>
    <dgm:cxn modelId="{B2508BA0-1B32-4E98-85E4-C4F3E9D3F5C5}" type="presParOf" srcId="{D7F104A8-B8A8-42BA-8C6C-D340343CB4AB}" destId="{BB15862B-37D2-4785-B17E-F5AE9997A9B8}" srcOrd="7" destOrd="0" presId="urn:microsoft.com/office/officeart/2005/8/layout/vProcess5"/>
    <dgm:cxn modelId="{2716F1A0-7ABD-4D9A-AB35-B2F1A6307843}" type="presParOf" srcId="{D7F104A8-B8A8-42BA-8C6C-D340343CB4AB}" destId="{8CAA873E-1E7F-440D-85DA-E2528F948A6A}" srcOrd="8" destOrd="0" presId="urn:microsoft.com/office/officeart/2005/8/layout/vProcess5"/>
    <dgm:cxn modelId="{AB4EEC48-A0E9-446F-B739-158BA2B0B993}" type="presParOf" srcId="{D7F104A8-B8A8-42BA-8C6C-D340343CB4AB}" destId="{F234D156-AB3C-4CF1-9640-771D2CA80CEA}" srcOrd="9" destOrd="0" presId="urn:microsoft.com/office/officeart/2005/8/layout/vProcess5"/>
    <dgm:cxn modelId="{B977BE9B-3899-49A8-9BF6-3A7415AD0296}" type="presParOf" srcId="{D7F104A8-B8A8-42BA-8C6C-D340343CB4AB}" destId="{A75EC922-84DD-49B6-99C7-1EFD6BE0A522}" srcOrd="10" destOrd="0" presId="urn:microsoft.com/office/officeart/2005/8/layout/vProcess5"/>
    <dgm:cxn modelId="{779D38AC-08C6-4D5C-8295-E779B65B3C81}" type="presParOf" srcId="{D7F104A8-B8A8-42BA-8C6C-D340343CB4AB}" destId="{839805EB-2EFC-409C-8A02-B7D84D12E143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FCC00E1-041B-404C-8E09-EF65C41517C3}" type="doc">
      <dgm:prSet loTypeId="urn:microsoft.com/office/officeart/2008/layout/LinedList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978A129-B59F-4EB0-A75F-7989E5A04347}">
      <dgm:prSet/>
      <dgm:spPr/>
      <dgm:t>
        <a:bodyPr/>
        <a:lstStyle/>
        <a:p>
          <a:r>
            <a:rPr lang="en-US" b="0" i="0" baseline="0"/>
            <a:t>Holistic models embedded in healthcare practice </a:t>
          </a:r>
          <a:endParaRPr lang="en-US"/>
        </a:p>
      </dgm:t>
    </dgm:pt>
    <dgm:pt modelId="{D67DF04E-06E9-4620-A525-CA528E6FC120}" type="parTrans" cxnId="{A36F6B37-99BE-4736-B878-371158516F31}">
      <dgm:prSet/>
      <dgm:spPr/>
      <dgm:t>
        <a:bodyPr/>
        <a:lstStyle/>
        <a:p>
          <a:endParaRPr lang="en-US"/>
        </a:p>
      </dgm:t>
    </dgm:pt>
    <dgm:pt modelId="{0913B871-48D8-4D63-90CF-64BCC195468F}" type="sibTrans" cxnId="{A36F6B37-99BE-4736-B878-371158516F31}">
      <dgm:prSet/>
      <dgm:spPr/>
      <dgm:t>
        <a:bodyPr/>
        <a:lstStyle/>
        <a:p>
          <a:endParaRPr lang="en-US"/>
        </a:p>
      </dgm:t>
    </dgm:pt>
    <dgm:pt modelId="{6A1A2C54-4DB1-4776-A22D-83CF194EF6C3}">
      <dgm:prSet/>
      <dgm:spPr/>
      <dgm:t>
        <a:bodyPr/>
        <a:lstStyle/>
        <a:p>
          <a:r>
            <a:rPr lang="en-US" b="0" i="0" baseline="0"/>
            <a:t>Emphasis on prevention, lifestyle interventions and mental health support </a:t>
          </a:r>
          <a:endParaRPr lang="en-US"/>
        </a:p>
      </dgm:t>
    </dgm:pt>
    <dgm:pt modelId="{E0349C08-3360-45E2-9D2B-E600BEB378AA}" type="parTrans" cxnId="{BBFD261A-FFD0-47B0-A53F-4BA4219F1DC9}">
      <dgm:prSet/>
      <dgm:spPr/>
      <dgm:t>
        <a:bodyPr/>
        <a:lstStyle/>
        <a:p>
          <a:endParaRPr lang="en-US"/>
        </a:p>
      </dgm:t>
    </dgm:pt>
    <dgm:pt modelId="{4532028C-B5FB-4F0E-89CC-F4055D73FC1A}" type="sibTrans" cxnId="{BBFD261A-FFD0-47B0-A53F-4BA4219F1DC9}">
      <dgm:prSet/>
      <dgm:spPr/>
      <dgm:t>
        <a:bodyPr/>
        <a:lstStyle/>
        <a:p>
          <a:endParaRPr lang="en-US"/>
        </a:p>
      </dgm:t>
    </dgm:pt>
    <dgm:pt modelId="{28F21A93-939A-4907-BA3D-7CF0CA2B364E}">
      <dgm:prSet/>
      <dgm:spPr/>
      <dgm:t>
        <a:bodyPr/>
        <a:lstStyle/>
        <a:p>
          <a:r>
            <a:rPr lang="en-US" b="0" i="0" baseline="0" dirty="0"/>
            <a:t>Use of </a:t>
          </a:r>
          <a:r>
            <a:rPr lang="en-US" b="1" i="0" baseline="0" dirty="0"/>
            <a:t>Health in All Policies (</a:t>
          </a:r>
          <a:r>
            <a:rPr lang="en-US" b="1" i="0" baseline="0" dirty="0" err="1"/>
            <a:t>HiAP</a:t>
          </a:r>
          <a:r>
            <a:rPr lang="en-US" b="1" i="0" baseline="0" dirty="0"/>
            <a:t>)</a:t>
          </a:r>
          <a:r>
            <a:rPr lang="en-US" b="0" i="0" baseline="0" dirty="0"/>
            <a:t> to integrate wellbeing across sectors </a:t>
          </a:r>
          <a:endParaRPr lang="en-US" dirty="0"/>
        </a:p>
      </dgm:t>
    </dgm:pt>
    <dgm:pt modelId="{F3195CDE-A5F4-4C3A-A825-AC9E8CBC64D5}" type="parTrans" cxnId="{3E9B69BE-B32C-4C44-BD14-4DE051409526}">
      <dgm:prSet/>
      <dgm:spPr/>
      <dgm:t>
        <a:bodyPr/>
        <a:lstStyle/>
        <a:p>
          <a:endParaRPr lang="en-US"/>
        </a:p>
      </dgm:t>
    </dgm:pt>
    <dgm:pt modelId="{14D23FF7-42BB-4D76-80BA-3A22172DD0D6}" type="sibTrans" cxnId="{3E9B69BE-B32C-4C44-BD14-4DE051409526}">
      <dgm:prSet/>
      <dgm:spPr/>
      <dgm:t>
        <a:bodyPr/>
        <a:lstStyle/>
        <a:p>
          <a:endParaRPr lang="en-US"/>
        </a:p>
      </dgm:t>
    </dgm:pt>
    <dgm:pt modelId="{49550AEA-8BD2-44AA-AA22-7F58F855AC3D}">
      <dgm:prSet/>
      <dgm:spPr/>
      <dgm:t>
        <a:bodyPr/>
        <a:lstStyle/>
        <a:p>
          <a:r>
            <a:rPr lang="en-US" b="0" i="0" baseline="0"/>
            <a:t>Collaboration between health, social care, education, housing and community services </a:t>
          </a:r>
          <a:endParaRPr lang="en-US"/>
        </a:p>
      </dgm:t>
    </dgm:pt>
    <dgm:pt modelId="{52252146-76E3-4974-A538-FE5CF3E506BC}" type="parTrans" cxnId="{053B793C-957B-45CC-8A4A-663327B6C065}">
      <dgm:prSet/>
      <dgm:spPr/>
      <dgm:t>
        <a:bodyPr/>
        <a:lstStyle/>
        <a:p>
          <a:endParaRPr lang="en-US"/>
        </a:p>
      </dgm:t>
    </dgm:pt>
    <dgm:pt modelId="{046AEEF6-3C2D-42E5-821B-5DA62D57050D}" type="sibTrans" cxnId="{053B793C-957B-45CC-8A4A-663327B6C065}">
      <dgm:prSet/>
      <dgm:spPr/>
      <dgm:t>
        <a:bodyPr/>
        <a:lstStyle/>
        <a:p>
          <a:endParaRPr lang="en-US"/>
        </a:p>
      </dgm:t>
    </dgm:pt>
    <dgm:pt modelId="{D320CA04-6470-4C60-AD43-32C6DBBE4193}" type="pres">
      <dgm:prSet presAssocID="{DFCC00E1-041B-404C-8E09-EF65C41517C3}" presName="vert0" presStyleCnt="0">
        <dgm:presLayoutVars>
          <dgm:dir/>
          <dgm:animOne val="branch"/>
          <dgm:animLvl val="lvl"/>
        </dgm:presLayoutVars>
      </dgm:prSet>
      <dgm:spPr/>
    </dgm:pt>
    <dgm:pt modelId="{9E807F67-8CF6-4973-8AED-FCAFB839ACD7}" type="pres">
      <dgm:prSet presAssocID="{D978A129-B59F-4EB0-A75F-7989E5A04347}" presName="thickLine" presStyleLbl="alignNode1" presStyleIdx="0" presStyleCnt="4"/>
      <dgm:spPr/>
    </dgm:pt>
    <dgm:pt modelId="{4C4E54FB-3A94-4592-A87F-ECC6DE4C8048}" type="pres">
      <dgm:prSet presAssocID="{D978A129-B59F-4EB0-A75F-7989E5A04347}" presName="horz1" presStyleCnt="0"/>
      <dgm:spPr/>
    </dgm:pt>
    <dgm:pt modelId="{9E6E88EA-D645-4222-A3B4-D473D4CBF8D6}" type="pres">
      <dgm:prSet presAssocID="{D978A129-B59F-4EB0-A75F-7989E5A04347}" presName="tx1" presStyleLbl="revTx" presStyleIdx="0" presStyleCnt="4"/>
      <dgm:spPr/>
    </dgm:pt>
    <dgm:pt modelId="{405416B8-E1D3-4603-8379-F82434D49D5C}" type="pres">
      <dgm:prSet presAssocID="{D978A129-B59F-4EB0-A75F-7989E5A04347}" presName="vert1" presStyleCnt="0"/>
      <dgm:spPr/>
    </dgm:pt>
    <dgm:pt modelId="{0D08AA82-8605-46ED-A6C2-20E2DDCF9C30}" type="pres">
      <dgm:prSet presAssocID="{6A1A2C54-4DB1-4776-A22D-83CF194EF6C3}" presName="thickLine" presStyleLbl="alignNode1" presStyleIdx="1" presStyleCnt="4"/>
      <dgm:spPr/>
    </dgm:pt>
    <dgm:pt modelId="{99B3E19D-8B76-4534-AB02-604DB569762F}" type="pres">
      <dgm:prSet presAssocID="{6A1A2C54-4DB1-4776-A22D-83CF194EF6C3}" presName="horz1" presStyleCnt="0"/>
      <dgm:spPr/>
    </dgm:pt>
    <dgm:pt modelId="{9A1D3A46-A1F2-481E-9E9D-3B64517AC9CF}" type="pres">
      <dgm:prSet presAssocID="{6A1A2C54-4DB1-4776-A22D-83CF194EF6C3}" presName="tx1" presStyleLbl="revTx" presStyleIdx="1" presStyleCnt="4"/>
      <dgm:spPr/>
    </dgm:pt>
    <dgm:pt modelId="{05E7323D-9173-4E05-AB97-DD1C31343BCF}" type="pres">
      <dgm:prSet presAssocID="{6A1A2C54-4DB1-4776-A22D-83CF194EF6C3}" presName="vert1" presStyleCnt="0"/>
      <dgm:spPr/>
    </dgm:pt>
    <dgm:pt modelId="{EF208B16-84B0-4D27-BFE5-D5BCF1939E52}" type="pres">
      <dgm:prSet presAssocID="{28F21A93-939A-4907-BA3D-7CF0CA2B364E}" presName="thickLine" presStyleLbl="alignNode1" presStyleIdx="2" presStyleCnt="4"/>
      <dgm:spPr/>
    </dgm:pt>
    <dgm:pt modelId="{9159B468-4FDD-47E1-8396-F40B0EBEC585}" type="pres">
      <dgm:prSet presAssocID="{28F21A93-939A-4907-BA3D-7CF0CA2B364E}" presName="horz1" presStyleCnt="0"/>
      <dgm:spPr/>
    </dgm:pt>
    <dgm:pt modelId="{B2D0E760-5AFE-46B6-BFBF-727B96F85096}" type="pres">
      <dgm:prSet presAssocID="{28F21A93-939A-4907-BA3D-7CF0CA2B364E}" presName="tx1" presStyleLbl="revTx" presStyleIdx="2" presStyleCnt="4"/>
      <dgm:spPr/>
    </dgm:pt>
    <dgm:pt modelId="{F821B6D8-8C57-42C3-A744-79CFEBD74195}" type="pres">
      <dgm:prSet presAssocID="{28F21A93-939A-4907-BA3D-7CF0CA2B364E}" presName="vert1" presStyleCnt="0"/>
      <dgm:spPr/>
    </dgm:pt>
    <dgm:pt modelId="{CB4588A5-7B08-45FC-BC62-548715B3098E}" type="pres">
      <dgm:prSet presAssocID="{49550AEA-8BD2-44AA-AA22-7F58F855AC3D}" presName="thickLine" presStyleLbl="alignNode1" presStyleIdx="3" presStyleCnt="4"/>
      <dgm:spPr/>
    </dgm:pt>
    <dgm:pt modelId="{8AFF619C-23D2-4486-BD5B-9958232AEAE8}" type="pres">
      <dgm:prSet presAssocID="{49550AEA-8BD2-44AA-AA22-7F58F855AC3D}" presName="horz1" presStyleCnt="0"/>
      <dgm:spPr/>
    </dgm:pt>
    <dgm:pt modelId="{1F224DBD-2682-4DA7-8949-190E363675AE}" type="pres">
      <dgm:prSet presAssocID="{49550AEA-8BD2-44AA-AA22-7F58F855AC3D}" presName="tx1" presStyleLbl="revTx" presStyleIdx="3" presStyleCnt="4"/>
      <dgm:spPr/>
    </dgm:pt>
    <dgm:pt modelId="{956D26F2-55D5-4E6F-8857-A588A96CC52F}" type="pres">
      <dgm:prSet presAssocID="{49550AEA-8BD2-44AA-AA22-7F58F855AC3D}" presName="vert1" presStyleCnt="0"/>
      <dgm:spPr/>
    </dgm:pt>
  </dgm:ptLst>
  <dgm:cxnLst>
    <dgm:cxn modelId="{BBFD261A-FFD0-47B0-A53F-4BA4219F1DC9}" srcId="{DFCC00E1-041B-404C-8E09-EF65C41517C3}" destId="{6A1A2C54-4DB1-4776-A22D-83CF194EF6C3}" srcOrd="1" destOrd="0" parTransId="{E0349C08-3360-45E2-9D2B-E600BEB378AA}" sibTransId="{4532028C-B5FB-4F0E-89CC-F4055D73FC1A}"/>
    <dgm:cxn modelId="{67C2841F-4554-4004-BC16-F421C106DDCB}" type="presOf" srcId="{DFCC00E1-041B-404C-8E09-EF65C41517C3}" destId="{D320CA04-6470-4C60-AD43-32C6DBBE4193}" srcOrd="0" destOrd="0" presId="urn:microsoft.com/office/officeart/2008/layout/LinedList"/>
    <dgm:cxn modelId="{A36F6B37-99BE-4736-B878-371158516F31}" srcId="{DFCC00E1-041B-404C-8E09-EF65C41517C3}" destId="{D978A129-B59F-4EB0-A75F-7989E5A04347}" srcOrd="0" destOrd="0" parTransId="{D67DF04E-06E9-4620-A525-CA528E6FC120}" sibTransId="{0913B871-48D8-4D63-90CF-64BCC195468F}"/>
    <dgm:cxn modelId="{053B793C-957B-45CC-8A4A-663327B6C065}" srcId="{DFCC00E1-041B-404C-8E09-EF65C41517C3}" destId="{49550AEA-8BD2-44AA-AA22-7F58F855AC3D}" srcOrd="3" destOrd="0" parTransId="{52252146-76E3-4974-A538-FE5CF3E506BC}" sibTransId="{046AEEF6-3C2D-42E5-821B-5DA62D57050D}"/>
    <dgm:cxn modelId="{56F46045-39F5-403E-B715-FC152E03336B}" type="presOf" srcId="{6A1A2C54-4DB1-4776-A22D-83CF194EF6C3}" destId="{9A1D3A46-A1F2-481E-9E9D-3B64517AC9CF}" srcOrd="0" destOrd="0" presId="urn:microsoft.com/office/officeart/2008/layout/LinedList"/>
    <dgm:cxn modelId="{03C11DAE-BE38-4413-9F20-CA8A02E22BB9}" type="presOf" srcId="{D978A129-B59F-4EB0-A75F-7989E5A04347}" destId="{9E6E88EA-D645-4222-A3B4-D473D4CBF8D6}" srcOrd="0" destOrd="0" presId="urn:microsoft.com/office/officeart/2008/layout/LinedList"/>
    <dgm:cxn modelId="{3E9B69BE-B32C-4C44-BD14-4DE051409526}" srcId="{DFCC00E1-041B-404C-8E09-EF65C41517C3}" destId="{28F21A93-939A-4907-BA3D-7CF0CA2B364E}" srcOrd="2" destOrd="0" parTransId="{F3195CDE-A5F4-4C3A-A825-AC9E8CBC64D5}" sibTransId="{14D23FF7-42BB-4D76-80BA-3A22172DD0D6}"/>
    <dgm:cxn modelId="{9573F4CB-9306-451B-AA16-71253B63F575}" type="presOf" srcId="{49550AEA-8BD2-44AA-AA22-7F58F855AC3D}" destId="{1F224DBD-2682-4DA7-8949-190E363675AE}" srcOrd="0" destOrd="0" presId="urn:microsoft.com/office/officeart/2008/layout/LinedList"/>
    <dgm:cxn modelId="{B8A169CF-CF69-4121-9804-734A6272E48E}" type="presOf" srcId="{28F21A93-939A-4907-BA3D-7CF0CA2B364E}" destId="{B2D0E760-5AFE-46B6-BFBF-727B96F85096}" srcOrd="0" destOrd="0" presId="urn:microsoft.com/office/officeart/2008/layout/LinedList"/>
    <dgm:cxn modelId="{8B5868A0-FBF6-4083-8392-49607B9B9D75}" type="presParOf" srcId="{D320CA04-6470-4C60-AD43-32C6DBBE4193}" destId="{9E807F67-8CF6-4973-8AED-FCAFB839ACD7}" srcOrd="0" destOrd="0" presId="urn:microsoft.com/office/officeart/2008/layout/LinedList"/>
    <dgm:cxn modelId="{C54E1271-FDCA-46EA-B8C3-E4C19048723E}" type="presParOf" srcId="{D320CA04-6470-4C60-AD43-32C6DBBE4193}" destId="{4C4E54FB-3A94-4592-A87F-ECC6DE4C8048}" srcOrd="1" destOrd="0" presId="urn:microsoft.com/office/officeart/2008/layout/LinedList"/>
    <dgm:cxn modelId="{3030FB5B-8C51-47C3-8DBF-BE79EBC743C3}" type="presParOf" srcId="{4C4E54FB-3A94-4592-A87F-ECC6DE4C8048}" destId="{9E6E88EA-D645-4222-A3B4-D473D4CBF8D6}" srcOrd="0" destOrd="0" presId="urn:microsoft.com/office/officeart/2008/layout/LinedList"/>
    <dgm:cxn modelId="{AF6BAE26-4794-4E17-93FA-E70D9975505A}" type="presParOf" srcId="{4C4E54FB-3A94-4592-A87F-ECC6DE4C8048}" destId="{405416B8-E1D3-4603-8379-F82434D49D5C}" srcOrd="1" destOrd="0" presId="urn:microsoft.com/office/officeart/2008/layout/LinedList"/>
    <dgm:cxn modelId="{F881216F-D2D7-4C7D-B92B-527313E4BD37}" type="presParOf" srcId="{D320CA04-6470-4C60-AD43-32C6DBBE4193}" destId="{0D08AA82-8605-46ED-A6C2-20E2DDCF9C30}" srcOrd="2" destOrd="0" presId="urn:microsoft.com/office/officeart/2008/layout/LinedList"/>
    <dgm:cxn modelId="{035D00AD-32CD-482C-BAC8-CD74A9FB1617}" type="presParOf" srcId="{D320CA04-6470-4C60-AD43-32C6DBBE4193}" destId="{99B3E19D-8B76-4534-AB02-604DB569762F}" srcOrd="3" destOrd="0" presId="urn:microsoft.com/office/officeart/2008/layout/LinedList"/>
    <dgm:cxn modelId="{4153B233-C36A-4AB2-8CE7-88518DA6BC89}" type="presParOf" srcId="{99B3E19D-8B76-4534-AB02-604DB569762F}" destId="{9A1D3A46-A1F2-481E-9E9D-3B64517AC9CF}" srcOrd="0" destOrd="0" presId="urn:microsoft.com/office/officeart/2008/layout/LinedList"/>
    <dgm:cxn modelId="{CC8EC728-FF4B-47EA-8940-452B7B9BC196}" type="presParOf" srcId="{99B3E19D-8B76-4534-AB02-604DB569762F}" destId="{05E7323D-9173-4E05-AB97-DD1C31343BCF}" srcOrd="1" destOrd="0" presId="urn:microsoft.com/office/officeart/2008/layout/LinedList"/>
    <dgm:cxn modelId="{5C449890-B82D-4168-9AB3-659ECC76906C}" type="presParOf" srcId="{D320CA04-6470-4C60-AD43-32C6DBBE4193}" destId="{EF208B16-84B0-4D27-BFE5-D5BCF1939E52}" srcOrd="4" destOrd="0" presId="urn:microsoft.com/office/officeart/2008/layout/LinedList"/>
    <dgm:cxn modelId="{610C5630-A09B-4918-A149-15E7DB72923E}" type="presParOf" srcId="{D320CA04-6470-4C60-AD43-32C6DBBE4193}" destId="{9159B468-4FDD-47E1-8396-F40B0EBEC585}" srcOrd="5" destOrd="0" presId="urn:microsoft.com/office/officeart/2008/layout/LinedList"/>
    <dgm:cxn modelId="{E6942142-E319-4AB7-A5CA-4B6F326DA404}" type="presParOf" srcId="{9159B468-4FDD-47E1-8396-F40B0EBEC585}" destId="{B2D0E760-5AFE-46B6-BFBF-727B96F85096}" srcOrd="0" destOrd="0" presId="urn:microsoft.com/office/officeart/2008/layout/LinedList"/>
    <dgm:cxn modelId="{1434BD74-4E69-41D5-8427-4F4504A76410}" type="presParOf" srcId="{9159B468-4FDD-47E1-8396-F40B0EBEC585}" destId="{F821B6D8-8C57-42C3-A744-79CFEBD74195}" srcOrd="1" destOrd="0" presId="urn:microsoft.com/office/officeart/2008/layout/LinedList"/>
    <dgm:cxn modelId="{39FEF7FF-4E34-43D9-AF2F-8116CFF1971B}" type="presParOf" srcId="{D320CA04-6470-4C60-AD43-32C6DBBE4193}" destId="{CB4588A5-7B08-45FC-BC62-548715B3098E}" srcOrd="6" destOrd="0" presId="urn:microsoft.com/office/officeart/2008/layout/LinedList"/>
    <dgm:cxn modelId="{134793E2-672F-48B7-8046-B709A964C758}" type="presParOf" srcId="{D320CA04-6470-4C60-AD43-32C6DBBE4193}" destId="{8AFF619C-23D2-4486-BD5B-9958232AEAE8}" srcOrd="7" destOrd="0" presId="urn:microsoft.com/office/officeart/2008/layout/LinedList"/>
    <dgm:cxn modelId="{887F11C1-F67D-44A5-96EE-0845B3D163DE}" type="presParOf" srcId="{8AFF619C-23D2-4486-BD5B-9958232AEAE8}" destId="{1F224DBD-2682-4DA7-8949-190E363675AE}" srcOrd="0" destOrd="0" presId="urn:microsoft.com/office/officeart/2008/layout/LinedList"/>
    <dgm:cxn modelId="{E2B5F87C-0802-4498-BCC5-E78823D4B033}" type="presParOf" srcId="{8AFF619C-23D2-4486-BD5B-9958232AEAE8}" destId="{956D26F2-55D5-4E6F-8857-A588A96CC52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69547A9-CA1A-4C8E-9D53-187054E47C9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C2BD357-8726-47C2-A864-7354DAC67909}">
      <dgm:prSet/>
      <dgm:spPr/>
      <dgm:t>
        <a:bodyPr/>
        <a:lstStyle/>
        <a:p>
          <a:r>
            <a:rPr lang="en-US" b="1" i="0" baseline="0"/>
            <a:t>Biopsychosocial model: integrates biological, psychological and social factors </a:t>
          </a:r>
          <a:endParaRPr lang="en-US"/>
        </a:p>
      </dgm:t>
    </dgm:pt>
    <dgm:pt modelId="{12FE2695-010F-4023-95D1-70347BAE8ACA}" type="parTrans" cxnId="{0B82854B-695A-4B5D-BF6A-C2880622B6E7}">
      <dgm:prSet/>
      <dgm:spPr/>
      <dgm:t>
        <a:bodyPr/>
        <a:lstStyle/>
        <a:p>
          <a:endParaRPr lang="en-US"/>
        </a:p>
      </dgm:t>
    </dgm:pt>
    <dgm:pt modelId="{F3E3509D-202E-4A40-8394-9F5B812D2014}" type="sibTrans" cxnId="{0B82854B-695A-4B5D-BF6A-C2880622B6E7}">
      <dgm:prSet/>
      <dgm:spPr/>
      <dgm:t>
        <a:bodyPr/>
        <a:lstStyle/>
        <a:p>
          <a:endParaRPr lang="en-US"/>
        </a:p>
      </dgm:t>
    </dgm:pt>
    <dgm:pt modelId="{B211BB97-EFCA-4413-B9DA-CA783C84E473}">
      <dgm:prSet/>
      <dgm:spPr/>
      <dgm:t>
        <a:bodyPr/>
        <a:lstStyle/>
        <a:p>
          <a:r>
            <a:rPr lang="en-US" b="1" i="0" baseline="0" dirty="0"/>
            <a:t>Social model of health highlights social determinants (housing, income, environment) </a:t>
          </a:r>
          <a:endParaRPr lang="en-US" dirty="0"/>
        </a:p>
      </dgm:t>
    </dgm:pt>
    <dgm:pt modelId="{590F015A-00B6-42E9-8E4A-568CE5F24BE8}" type="parTrans" cxnId="{080015C1-713A-4B7A-BD26-74C9D038AF77}">
      <dgm:prSet/>
      <dgm:spPr/>
      <dgm:t>
        <a:bodyPr/>
        <a:lstStyle/>
        <a:p>
          <a:endParaRPr lang="en-US"/>
        </a:p>
      </dgm:t>
    </dgm:pt>
    <dgm:pt modelId="{EFC01974-8AA1-40E3-B7D5-2BECB1E143B5}" type="sibTrans" cxnId="{080015C1-713A-4B7A-BD26-74C9D038AF77}">
      <dgm:prSet/>
      <dgm:spPr/>
      <dgm:t>
        <a:bodyPr/>
        <a:lstStyle/>
        <a:p>
          <a:endParaRPr lang="en-US"/>
        </a:p>
      </dgm:t>
    </dgm:pt>
    <dgm:pt modelId="{738F0181-B697-435D-A1A0-1CA8559A3A35}">
      <dgm:prSet/>
      <dgm:spPr/>
      <dgm:t>
        <a:bodyPr/>
        <a:lstStyle/>
        <a:p>
          <a:r>
            <a:rPr lang="en-US" b="1" i="0" baseline="0"/>
            <a:t>Medical model: focuses on disease diagnosis and treatment </a:t>
          </a:r>
          <a:endParaRPr lang="en-US"/>
        </a:p>
      </dgm:t>
    </dgm:pt>
    <dgm:pt modelId="{F2BDC315-8715-44EB-BEE4-0BA62EF66227}" type="parTrans" cxnId="{B2DFBB32-3DE1-4523-A06C-711EC6E4123D}">
      <dgm:prSet/>
      <dgm:spPr/>
      <dgm:t>
        <a:bodyPr/>
        <a:lstStyle/>
        <a:p>
          <a:endParaRPr lang="en-US"/>
        </a:p>
      </dgm:t>
    </dgm:pt>
    <dgm:pt modelId="{6AB32C2F-9D4D-49B8-9BB5-CAD94E8DE0A8}" type="sibTrans" cxnId="{B2DFBB32-3DE1-4523-A06C-711EC6E4123D}">
      <dgm:prSet/>
      <dgm:spPr/>
      <dgm:t>
        <a:bodyPr/>
        <a:lstStyle/>
        <a:p>
          <a:endParaRPr lang="en-US"/>
        </a:p>
      </dgm:t>
    </dgm:pt>
    <dgm:pt modelId="{3506FF4D-55A2-4757-BFA9-507EB0AFAAD6}">
      <dgm:prSet/>
      <dgm:spPr/>
      <dgm:t>
        <a:bodyPr/>
        <a:lstStyle/>
        <a:p>
          <a:r>
            <a:rPr lang="en-US" b="1" i="0" baseline="0"/>
            <a:t>Comparison: strengths, limitations and relevance to modern care </a:t>
          </a:r>
          <a:endParaRPr lang="en-US"/>
        </a:p>
      </dgm:t>
    </dgm:pt>
    <dgm:pt modelId="{56E6671B-C4F0-414D-AFF5-3635775727B6}" type="parTrans" cxnId="{B33E1B7A-EB09-4A27-A3E5-38A20B3D3B2F}">
      <dgm:prSet/>
      <dgm:spPr/>
      <dgm:t>
        <a:bodyPr/>
        <a:lstStyle/>
        <a:p>
          <a:endParaRPr lang="en-US"/>
        </a:p>
      </dgm:t>
    </dgm:pt>
    <dgm:pt modelId="{B3321C3B-A120-4B0B-A169-3B2295334D3A}" type="sibTrans" cxnId="{B33E1B7A-EB09-4A27-A3E5-38A20B3D3B2F}">
      <dgm:prSet/>
      <dgm:spPr/>
      <dgm:t>
        <a:bodyPr/>
        <a:lstStyle/>
        <a:p>
          <a:endParaRPr lang="en-US"/>
        </a:p>
      </dgm:t>
    </dgm:pt>
    <dgm:pt modelId="{1F275D05-BA99-428E-9714-D426A55DE216}">
      <dgm:prSet/>
      <dgm:spPr/>
      <dgm:t>
        <a:bodyPr/>
        <a:lstStyle/>
        <a:p>
          <a:r>
            <a:rPr lang="en-US" b="1" i="0" baseline="0"/>
            <a:t>Influence of models on policy and service design </a:t>
          </a:r>
          <a:endParaRPr lang="en-US"/>
        </a:p>
      </dgm:t>
    </dgm:pt>
    <dgm:pt modelId="{9582974B-B954-4820-A6C8-AC769654ED23}" type="parTrans" cxnId="{B168A24F-BBE5-4917-9B87-9651942CDAD6}">
      <dgm:prSet/>
      <dgm:spPr/>
      <dgm:t>
        <a:bodyPr/>
        <a:lstStyle/>
        <a:p>
          <a:endParaRPr lang="en-US"/>
        </a:p>
      </dgm:t>
    </dgm:pt>
    <dgm:pt modelId="{13544FE9-FD5F-42B6-A37B-EA193C9E1B13}" type="sibTrans" cxnId="{B168A24F-BBE5-4917-9B87-9651942CDAD6}">
      <dgm:prSet/>
      <dgm:spPr/>
      <dgm:t>
        <a:bodyPr/>
        <a:lstStyle/>
        <a:p>
          <a:endParaRPr lang="en-US"/>
        </a:p>
      </dgm:t>
    </dgm:pt>
    <dgm:pt modelId="{173AA30A-38FA-4C9C-B5C4-D68D6104CB07}" type="pres">
      <dgm:prSet presAssocID="{569547A9-CA1A-4C8E-9D53-187054E47C9F}" presName="root" presStyleCnt="0">
        <dgm:presLayoutVars>
          <dgm:dir/>
          <dgm:resizeHandles val="exact"/>
        </dgm:presLayoutVars>
      </dgm:prSet>
      <dgm:spPr/>
    </dgm:pt>
    <dgm:pt modelId="{78677BF2-F145-4A30-95B6-8692064F35D9}" type="pres">
      <dgm:prSet presAssocID="{AC2BD357-8726-47C2-A864-7354DAC67909}" presName="compNode" presStyleCnt="0"/>
      <dgm:spPr/>
    </dgm:pt>
    <dgm:pt modelId="{AD06611E-2EC1-48F0-A8A7-43B5BBCBABF7}" type="pres">
      <dgm:prSet presAssocID="{AC2BD357-8726-47C2-A864-7354DAC67909}" presName="bgRect" presStyleLbl="bgShp" presStyleIdx="0" presStyleCnt="5"/>
      <dgm:spPr/>
    </dgm:pt>
    <dgm:pt modelId="{41DE4EB4-0C68-41CC-9D07-ECD39AB15050}" type="pres">
      <dgm:prSet presAssocID="{AC2BD357-8726-47C2-A864-7354DAC67909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C2516735-A933-46CB-8445-2E325888B738}" type="pres">
      <dgm:prSet presAssocID="{AC2BD357-8726-47C2-A864-7354DAC67909}" presName="spaceRect" presStyleCnt="0"/>
      <dgm:spPr/>
    </dgm:pt>
    <dgm:pt modelId="{B8663FEF-C5AB-4A58-A194-6EDA570E4694}" type="pres">
      <dgm:prSet presAssocID="{AC2BD357-8726-47C2-A864-7354DAC67909}" presName="parTx" presStyleLbl="revTx" presStyleIdx="0" presStyleCnt="5">
        <dgm:presLayoutVars>
          <dgm:chMax val="0"/>
          <dgm:chPref val="0"/>
        </dgm:presLayoutVars>
      </dgm:prSet>
      <dgm:spPr/>
    </dgm:pt>
    <dgm:pt modelId="{06AA0281-05D4-45EE-848B-722CC50961EC}" type="pres">
      <dgm:prSet presAssocID="{F3E3509D-202E-4A40-8394-9F5B812D2014}" presName="sibTrans" presStyleCnt="0"/>
      <dgm:spPr/>
    </dgm:pt>
    <dgm:pt modelId="{85F8D76F-089B-4F3B-BB89-E8D3EBFD74B1}" type="pres">
      <dgm:prSet presAssocID="{B211BB97-EFCA-4413-B9DA-CA783C84E473}" presName="compNode" presStyleCnt="0"/>
      <dgm:spPr/>
    </dgm:pt>
    <dgm:pt modelId="{4745A289-CD68-4D43-980C-F89EB352565D}" type="pres">
      <dgm:prSet presAssocID="{B211BB97-EFCA-4413-B9DA-CA783C84E473}" presName="bgRect" presStyleLbl="bgShp" presStyleIdx="1" presStyleCnt="5"/>
      <dgm:spPr/>
    </dgm:pt>
    <dgm:pt modelId="{AA2A5908-25C9-42C0-A7FF-EFD0879558C9}" type="pres">
      <dgm:prSet presAssocID="{B211BB97-EFCA-4413-B9DA-CA783C84E473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A7B95056-7E33-4492-BF69-83B658CC5CDC}" type="pres">
      <dgm:prSet presAssocID="{B211BB97-EFCA-4413-B9DA-CA783C84E473}" presName="spaceRect" presStyleCnt="0"/>
      <dgm:spPr/>
    </dgm:pt>
    <dgm:pt modelId="{63F0CD09-F60D-4F9F-9E91-69EDBE7F3EBA}" type="pres">
      <dgm:prSet presAssocID="{B211BB97-EFCA-4413-B9DA-CA783C84E473}" presName="parTx" presStyleLbl="revTx" presStyleIdx="1" presStyleCnt="5">
        <dgm:presLayoutVars>
          <dgm:chMax val="0"/>
          <dgm:chPref val="0"/>
        </dgm:presLayoutVars>
      </dgm:prSet>
      <dgm:spPr/>
    </dgm:pt>
    <dgm:pt modelId="{7A9B88FB-7E01-44E9-AD30-7B212EB1186E}" type="pres">
      <dgm:prSet presAssocID="{EFC01974-8AA1-40E3-B7D5-2BECB1E143B5}" presName="sibTrans" presStyleCnt="0"/>
      <dgm:spPr/>
    </dgm:pt>
    <dgm:pt modelId="{80AC7DEB-FEB3-4DB4-9C15-A9B5FC92151B}" type="pres">
      <dgm:prSet presAssocID="{738F0181-B697-435D-A1A0-1CA8559A3A35}" presName="compNode" presStyleCnt="0"/>
      <dgm:spPr/>
    </dgm:pt>
    <dgm:pt modelId="{84FC4A12-4747-4B44-9057-A61F02BE8BB3}" type="pres">
      <dgm:prSet presAssocID="{738F0181-B697-435D-A1A0-1CA8559A3A35}" presName="bgRect" presStyleLbl="bgShp" presStyleIdx="2" presStyleCnt="5"/>
      <dgm:spPr/>
    </dgm:pt>
    <dgm:pt modelId="{011D05FB-7E84-4C09-9361-73BE93CA97DA}" type="pres">
      <dgm:prSet presAssocID="{738F0181-B697-435D-A1A0-1CA8559A3A35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5442D605-93A3-42D6-9A91-C83CB8D9F9D2}" type="pres">
      <dgm:prSet presAssocID="{738F0181-B697-435D-A1A0-1CA8559A3A35}" presName="spaceRect" presStyleCnt="0"/>
      <dgm:spPr/>
    </dgm:pt>
    <dgm:pt modelId="{A2D831B3-4434-4602-A610-6392FFE1179E}" type="pres">
      <dgm:prSet presAssocID="{738F0181-B697-435D-A1A0-1CA8559A3A35}" presName="parTx" presStyleLbl="revTx" presStyleIdx="2" presStyleCnt="5">
        <dgm:presLayoutVars>
          <dgm:chMax val="0"/>
          <dgm:chPref val="0"/>
        </dgm:presLayoutVars>
      </dgm:prSet>
      <dgm:spPr/>
    </dgm:pt>
    <dgm:pt modelId="{8C21694B-1CD7-4874-8B3F-C0B36C99DB0A}" type="pres">
      <dgm:prSet presAssocID="{6AB32C2F-9D4D-49B8-9BB5-CAD94E8DE0A8}" presName="sibTrans" presStyleCnt="0"/>
      <dgm:spPr/>
    </dgm:pt>
    <dgm:pt modelId="{3FC3CB70-426E-4CD2-8FB6-1EE204651778}" type="pres">
      <dgm:prSet presAssocID="{3506FF4D-55A2-4757-BFA9-507EB0AFAAD6}" presName="compNode" presStyleCnt="0"/>
      <dgm:spPr/>
    </dgm:pt>
    <dgm:pt modelId="{B74E36FA-01DB-4BD2-83BE-CD944A156B73}" type="pres">
      <dgm:prSet presAssocID="{3506FF4D-55A2-4757-BFA9-507EB0AFAAD6}" presName="bgRect" presStyleLbl="bgShp" presStyleIdx="3" presStyleCnt="5"/>
      <dgm:spPr/>
    </dgm:pt>
    <dgm:pt modelId="{30C6201B-09BB-4525-96A9-931F7AAE8BC1}" type="pres">
      <dgm:prSet presAssocID="{3506FF4D-55A2-4757-BFA9-507EB0AFAAD6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D287A25E-7513-478A-8CED-FAB9566DF018}" type="pres">
      <dgm:prSet presAssocID="{3506FF4D-55A2-4757-BFA9-507EB0AFAAD6}" presName="spaceRect" presStyleCnt="0"/>
      <dgm:spPr/>
    </dgm:pt>
    <dgm:pt modelId="{AE012DCE-615E-42D7-BF69-28FFBBD3E4DF}" type="pres">
      <dgm:prSet presAssocID="{3506FF4D-55A2-4757-BFA9-507EB0AFAAD6}" presName="parTx" presStyleLbl="revTx" presStyleIdx="3" presStyleCnt="5">
        <dgm:presLayoutVars>
          <dgm:chMax val="0"/>
          <dgm:chPref val="0"/>
        </dgm:presLayoutVars>
      </dgm:prSet>
      <dgm:spPr/>
    </dgm:pt>
    <dgm:pt modelId="{E26E53BB-C8DE-486B-BB94-AF63F0A1CA64}" type="pres">
      <dgm:prSet presAssocID="{B3321C3B-A120-4B0B-A169-3B2295334D3A}" presName="sibTrans" presStyleCnt="0"/>
      <dgm:spPr/>
    </dgm:pt>
    <dgm:pt modelId="{BD80B6FF-A227-49D1-8419-4FD044081E4E}" type="pres">
      <dgm:prSet presAssocID="{1F275D05-BA99-428E-9714-D426A55DE216}" presName="compNode" presStyleCnt="0"/>
      <dgm:spPr/>
    </dgm:pt>
    <dgm:pt modelId="{52345160-2412-48B1-B28A-8A0633ADFD62}" type="pres">
      <dgm:prSet presAssocID="{1F275D05-BA99-428E-9714-D426A55DE216}" presName="bgRect" presStyleLbl="bgShp" presStyleIdx="4" presStyleCnt="5"/>
      <dgm:spPr/>
    </dgm:pt>
    <dgm:pt modelId="{7DA6B5BA-4054-44FF-98A9-BD4F4EE2586C}" type="pres">
      <dgm:prSet presAssocID="{1F275D05-BA99-428E-9714-D426A55DE216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C9A91B6-B6EA-4018-BC03-C0E80EA02559}" type="pres">
      <dgm:prSet presAssocID="{1F275D05-BA99-428E-9714-D426A55DE216}" presName="spaceRect" presStyleCnt="0"/>
      <dgm:spPr/>
    </dgm:pt>
    <dgm:pt modelId="{CC3269D1-E69B-4464-8E2F-C71ACF2C4B10}" type="pres">
      <dgm:prSet presAssocID="{1F275D05-BA99-428E-9714-D426A55DE21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B2DFBB32-3DE1-4523-A06C-711EC6E4123D}" srcId="{569547A9-CA1A-4C8E-9D53-187054E47C9F}" destId="{738F0181-B697-435D-A1A0-1CA8559A3A35}" srcOrd="2" destOrd="0" parTransId="{F2BDC315-8715-44EB-BEE4-0BA62EF66227}" sibTransId="{6AB32C2F-9D4D-49B8-9BB5-CAD94E8DE0A8}"/>
    <dgm:cxn modelId="{0C7D7F3D-2B24-4962-9E91-2DFEE564FE0F}" type="presOf" srcId="{738F0181-B697-435D-A1A0-1CA8559A3A35}" destId="{A2D831B3-4434-4602-A610-6392FFE1179E}" srcOrd="0" destOrd="0" presId="urn:microsoft.com/office/officeart/2018/2/layout/IconVerticalSolidList"/>
    <dgm:cxn modelId="{45D0F542-E766-47FA-B5D3-70E67E8680D0}" type="presOf" srcId="{AC2BD357-8726-47C2-A864-7354DAC67909}" destId="{B8663FEF-C5AB-4A58-A194-6EDA570E4694}" srcOrd="0" destOrd="0" presId="urn:microsoft.com/office/officeart/2018/2/layout/IconVerticalSolidList"/>
    <dgm:cxn modelId="{1745EB66-03BD-46F7-A5A0-532622D82388}" type="presOf" srcId="{569547A9-CA1A-4C8E-9D53-187054E47C9F}" destId="{173AA30A-38FA-4C9C-B5C4-D68D6104CB07}" srcOrd="0" destOrd="0" presId="urn:microsoft.com/office/officeart/2018/2/layout/IconVerticalSolidList"/>
    <dgm:cxn modelId="{0B82854B-695A-4B5D-BF6A-C2880622B6E7}" srcId="{569547A9-CA1A-4C8E-9D53-187054E47C9F}" destId="{AC2BD357-8726-47C2-A864-7354DAC67909}" srcOrd="0" destOrd="0" parTransId="{12FE2695-010F-4023-95D1-70347BAE8ACA}" sibTransId="{F3E3509D-202E-4A40-8394-9F5B812D2014}"/>
    <dgm:cxn modelId="{B168A24F-BBE5-4917-9B87-9651942CDAD6}" srcId="{569547A9-CA1A-4C8E-9D53-187054E47C9F}" destId="{1F275D05-BA99-428E-9714-D426A55DE216}" srcOrd="4" destOrd="0" parTransId="{9582974B-B954-4820-A6C8-AC769654ED23}" sibTransId="{13544FE9-FD5F-42B6-A37B-EA193C9E1B13}"/>
    <dgm:cxn modelId="{C5675E76-27A3-49E5-A146-880E1D9069BF}" type="presOf" srcId="{B211BB97-EFCA-4413-B9DA-CA783C84E473}" destId="{63F0CD09-F60D-4F9F-9E91-69EDBE7F3EBA}" srcOrd="0" destOrd="0" presId="urn:microsoft.com/office/officeart/2018/2/layout/IconVerticalSolidList"/>
    <dgm:cxn modelId="{B33E1B7A-EB09-4A27-A3E5-38A20B3D3B2F}" srcId="{569547A9-CA1A-4C8E-9D53-187054E47C9F}" destId="{3506FF4D-55A2-4757-BFA9-507EB0AFAAD6}" srcOrd="3" destOrd="0" parTransId="{56E6671B-C4F0-414D-AFF5-3635775727B6}" sibTransId="{B3321C3B-A120-4B0B-A169-3B2295334D3A}"/>
    <dgm:cxn modelId="{32C67198-291B-4DBB-946A-CE2139B109F1}" type="presOf" srcId="{3506FF4D-55A2-4757-BFA9-507EB0AFAAD6}" destId="{AE012DCE-615E-42D7-BF69-28FFBBD3E4DF}" srcOrd="0" destOrd="0" presId="urn:microsoft.com/office/officeart/2018/2/layout/IconVerticalSolidList"/>
    <dgm:cxn modelId="{080015C1-713A-4B7A-BD26-74C9D038AF77}" srcId="{569547A9-CA1A-4C8E-9D53-187054E47C9F}" destId="{B211BB97-EFCA-4413-B9DA-CA783C84E473}" srcOrd="1" destOrd="0" parTransId="{590F015A-00B6-42E9-8E4A-568CE5F24BE8}" sibTransId="{EFC01974-8AA1-40E3-B7D5-2BECB1E143B5}"/>
    <dgm:cxn modelId="{572E4EE8-A138-4577-ACBB-7ED18CA2D2B6}" type="presOf" srcId="{1F275D05-BA99-428E-9714-D426A55DE216}" destId="{CC3269D1-E69B-4464-8E2F-C71ACF2C4B10}" srcOrd="0" destOrd="0" presId="urn:microsoft.com/office/officeart/2018/2/layout/IconVerticalSolidList"/>
    <dgm:cxn modelId="{6035D175-46B1-4CE2-9D56-C447E3720968}" type="presParOf" srcId="{173AA30A-38FA-4C9C-B5C4-D68D6104CB07}" destId="{78677BF2-F145-4A30-95B6-8692064F35D9}" srcOrd="0" destOrd="0" presId="urn:microsoft.com/office/officeart/2018/2/layout/IconVerticalSolidList"/>
    <dgm:cxn modelId="{7984322B-9F5A-493A-BFF4-BF284BFAD584}" type="presParOf" srcId="{78677BF2-F145-4A30-95B6-8692064F35D9}" destId="{AD06611E-2EC1-48F0-A8A7-43B5BBCBABF7}" srcOrd="0" destOrd="0" presId="urn:microsoft.com/office/officeart/2018/2/layout/IconVerticalSolidList"/>
    <dgm:cxn modelId="{10EA7F94-A0CB-4359-B08A-542ED8A3C934}" type="presParOf" srcId="{78677BF2-F145-4A30-95B6-8692064F35D9}" destId="{41DE4EB4-0C68-41CC-9D07-ECD39AB15050}" srcOrd="1" destOrd="0" presId="urn:microsoft.com/office/officeart/2018/2/layout/IconVerticalSolidList"/>
    <dgm:cxn modelId="{F3B1F9A2-6CAD-4CE8-A699-196C913A13E5}" type="presParOf" srcId="{78677BF2-F145-4A30-95B6-8692064F35D9}" destId="{C2516735-A933-46CB-8445-2E325888B738}" srcOrd="2" destOrd="0" presId="urn:microsoft.com/office/officeart/2018/2/layout/IconVerticalSolidList"/>
    <dgm:cxn modelId="{FF21C3C4-6673-4B7E-8EDC-D7B00166AA75}" type="presParOf" srcId="{78677BF2-F145-4A30-95B6-8692064F35D9}" destId="{B8663FEF-C5AB-4A58-A194-6EDA570E4694}" srcOrd="3" destOrd="0" presId="urn:microsoft.com/office/officeart/2018/2/layout/IconVerticalSolidList"/>
    <dgm:cxn modelId="{A40D8DA8-8A5C-4EAF-BAB2-C2582D55C47C}" type="presParOf" srcId="{173AA30A-38FA-4C9C-B5C4-D68D6104CB07}" destId="{06AA0281-05D4-45EE-848B-722CC50961EC}" srcOrd="1" destOrd="0" presId="urn:microsoft.com/office/officeart/2018/2/layout/IconVerticalSolidList"/>
    <dgm:cxn modelId="{094A3BD9-9279-4D23-8C9B-DEDB3E696F8C}" type="presParOf" srcId="{173AA30A-38FA-4C9C-B5C4-D68D6104CB07}" destId="{85F8D76F-089B-4F3B-BB89-E8D3EBFD74B1}" srcOrd="2" destOrd="0" presId="urn:microsoft.com/office/officeart/2018/2/layout/IconVerticalSolidList"/>
    <dgm:cxn modelId="{0AB18986-15C3-4399-98BF-DE3A5EE67EB2}" type="presParOf" srcId="{85F8D76F-089B-4F3B-BB89-E8D3EBFD74B1}" destId="{4745A289-CD68-4D43-980C-F89EB352565D}" srcOrd="0" destOrd="0" presId="urn:microsoft.com/office/officeart/2018/2/layout/IconVerticalSolidList"/>
    <dgm:cxn modelId="{3BF29D75-6D9C-4B54-BE7B-5CBFE0CB8A71}" type="presParOf" srcId="{85F8D76F-089B-4F3B-BB89-E8D3EBFD74B1}" destId="{AA2A5908-25C9-42C0-A7FF-EFD0879558C9}" srcOrd="1" destOrd="0" presId="urn:microsoft.com/office/officeart/2018/2/layout/IconVerticalSolidList"/>
    <dgm:cxn modelId="{5961C38C-93F8-4327-BACA-1E7F7DDB824B}" type="presParOf" srcId="{85F8D76F-089B-4F3B-BB89-E8D3EBFD74B1}" destId="{A7B95056-7E33-4492-BF69-83B658CC5CDC}" srcOrd="2" destOrd="0" presId="urn:microsoft.com/office/officeart/2018/2/layout/IconVerticalSolidList"/>
    <dgm:cxn modelId="{2B0B1853-94FF-4C89-8702-717E06BED89C}" type="presParOf" srcId="{85F8D76F-089B-4F3B-BB89-E8D3EBFD74B1}" destId="{63F0CD09-F60D-4F9F-9E91-69EDBE7F3EBA}" srcOrd="3" destOrd="0" presId="urn:microsoft.com/office/officeart/2018/2/layout/IconVerticalSolidList"/>
    <dgm:cxn modelId="{47A2B6D6-537B-4BBA-A1EB-2ACE399E5CD7}" type="presParOf" srcId="{173AA30A-38FA-4C9C-B5C4-D68D6104CB07}" destId="{7A9B88FB-7E01-44E9-AD30-7B212EB1186E}" srcOrd="3" destOrd="0" presId="urn:microsoft.com/office/officeart/2018/2/layout/IconVerticalSolidList"/>
    <dgm:cxn modelId="{DC62542B-A6CC-404B-850A-958022E2D542}" type="presParOf" srcId="{173AA30A-38FA-4C9C-B5C4-D68D6104CB07}" destId="{80AC7DEB-FEB3-4DB4-9C15-A9B5FC92151B}" srcOrd="4" destOrd="0" presId="urn:microsoft.com/office/officeart/2018/2/layout/IconVerticalSolidList"/>
    <dgm:cxn modelId="{FB46C94B-485F-42B4-B2F8-6971B4CC8408}" type="presParOf" srcId="{80AC7DEB-FEB3-4DB4-9C15-A9B5FC92151B}" destId="{84FC4A12-4747-4B44-9057-A61F02BE8BB3}" srcOrd="0" destOrd="0" presId="urn:microsoft.com/office/officeart/2018/2/layout/IconVerticalSolidList"/>
    <dgm:cxn modelId="{58582A09-E3E4-475B-998B-F99AF549B027}" type="presParOf" srcId="{80AC7DEB-FEB3-4DB4-9C15-A9B5FC92151B}" destId="{011D05FB-7E84-4C09-9361-73BE93CA97DA}" srcOrd="1" destOrd="0" presId="urn:microsoft.com/office/officeart/2018/2/layout/IconVerticalSolidList"/>
    <dgm:cxn modelId="{8BBB5F32-CA62-4342-A0A0-58B06256A8D2}" type="presParOf" srcId="{80AC7DEB-FEB3-4DB4-9C15-A9B5FC92151B}" destId="{5442D605-93A3-42D6-9A91-C83CB8D9F9D2}" srcOrd="2" destOrd="0" presId="urn:microsoft.com/office/officeart/2018/2/layout/IconVerticalSolidList"/>
    <dgm:cxn modelId="{D1A1A5A7-11C9-4C52-A562-835B2539420D}" type="presParOf" srcId="{80AC7DEB-FEB3-4DB4-9C15-A9B5FC92151B}" destId="{A2D831B3-4434-4602-A610-6392FFE1179E}" srcOrd="3" destOrd="0" presId="urn:microsoft.com/office/officeart/2018/2/layout/IconVerticalSolidList"/>
    <dgm:cxn modelId="{1BA67E8F-E565-4AC5-A2E8-0328BD0186B5}" type="presParOf" srcId="{173AA30A-38FA-4C9C-B5C4-D68D6104CB07}" destId="{8C21694B-1CD7-4874-8B3F-C0B36C99DB0A}" srcOrd="5" destOrd="0" presId="urn:microsoft.com/office/officeart/2018/2/layout/IconVerticalSolidList"/>
    <dgm:cxn modelId="{042E582D-4E55-44C8-AE5F-BF8038A732B3}" type="presParOf" srcId="{173AA30A-38FA-4C9C-B5C4-D68D6104CB07}" destId="{3FC3CB70-426E-4CD2-8FB6-1EE204651778}" srcOrd="6" destOrd="0" presId="urn:microsoft.com/office/officeart/2018/2/layout/IconVerticalSolidList"/>
    <dgm:cxn modelId="{378CB593-C45B-4B53-911C-652271FC84A0}" type="presParOf" srcId="{3FC3CB70-426E-4CD2-8FB6-1EE204651778}" destId="{B74E36FA-01DB-4BD2-83BE-CD944A156B73}" srcOrd="0" destOrd="0" presId="urn:microsoft.com/office/officeart/2018/2/layout/IconVerticalSolidList"/>
    <dgm:cxn modelId="{9AA1590D-BACF-432F-913E-BC0C0856028A}" type="presParOf" srcId="{3FC3CB70-426E-4CD2-8FB6-1EE204651778}" destId="{30C6201B-09BB-4525-96A9-931F7AAE8BC1}" srcOrd="1" destOrd="0" presId="urn:microsoft.com/office/officeart/2018/2/layout/IconVerticalSolidList"/>
    <dgm:cxn modelId="{2CC8A1CC-DAA8-4751-AAEA-26240DCE0B3F}" type="presParOf" srcId="{3FC3CB70-426E-4CD2-8FB6-1EE204651778}" destId="{D287A25E-7513-478A-8CED-FAB9566DF018}" srcOrd="2" destOrd="0" presId="urn:microsoft.com/office/officeart/2018/2/layout/IconVerticalSolidList"/>
    <dgm:cxn modelId="{34DA6A74-BA95-4E85-B649-FB8AE19C004C}" type="presParOf" srcId="{3FC3CB70-426E-4CD2-8FB6-1EE204651778}" destId="{AE012DCE-615E-42D7-BF69-28FFBBD3E4DF}" srcOrd="3" destOrd="0" presId="urn:microsoft.com/office/officeart/2018/2/layout/IconVerticalSolidList"/>
    <dgm:cxn modelId="{0CD55DA3-A070-418E-8BC9-61ECC48029DF}" type="presParOf" srcId="{173AA30A-38FA-4C9C-B5C4-D68D6104CB07}" destId="{E26E53BB-C8DE-486B-BB94-AF63F0A1CA64}" srcOrd="7" destOrd="0" presId="urn:microsoft.com/office/officeart/2018/2/layout/IconVerticalSolidList"/>
    <dgm:cxn modelId="{73FAD68D-C482-4A83-8258-73CA6D1CADAA}" type="presParOf" srcId="{173AA30A-38FA-4C9C-B5C4-D68D6104CB07}" destId="{BD80B6FF-A227-49D1-8419-4FD044081E4E}" srcOrd="8" destOrd="0" presId="urn:microsoft.com/office/officeart/2018/2/layout/IconVerticalSolidList"/>
    <dgm:cxn modelId="{9319D790-85D0-48C3-B9C0-0571F5C437B0}" type="presParOf" srcId="{BD80B6FF-A227-49D1-8419-4FD044081E4E}" destId="{52345160-2412-48B1-B28A-8A0633ADFD62}" srcOrd="0" destOrd="0" presId="urn:microsoft.com/office/officeart/2018/2/layout/IconVerticalSolidList"/>
    <dgm:cxn modelId="{E1C98A3F-836E-4BDB-873B-F40FDBABFD13}" type="presParOf" srcId="{BD80B6FF-A227-49D1-8419-4FD044081E4E}" destId="{7DA6B5BA-4054-44FF-98A9-BD4F4EE2586C}" srcOrd="1" destOrd="0" presId="urn:microsoft.com/office/officeart/2018/2/layout/IconVerticalSolidList"/>
    <dgm:cxn modelId="{BB5B89C6-75B6-41D9-906B-3AB36BB45171}" type="presParOf" srcId="{BD80B6FF-A227-49D1-8419-4FD044081E4E}" destId="{DC9A91B6-B6EA-4018-BC03-C0E80EA02559}" srcOrd="2" destOrd="0" presId="urn:microsoft.com/office/officeart/2018/2/layout/IconVerticalSolidList"/>
    <dgm:cxn modelId="{A3E00CA5-B876-401E-8D2F-074994D4D68F}" type="presParOf" srcId="{BD80B6FF-A227-49D1-8419-4FD044081E4E}" destId="{CC3269D1-E69B-4464-8E2F-C71ACF2C4B1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281456D-7A5E-4E00-9EC1-E0CDBA042076}" type="doc">
      <dgm:prSet loTypeId="urn:microsoft.com/office/officeart/2005/8/layout/vList2" loCatId="list" qsTypeId="urn:microsoft.com/office/officeart/2005/8/quickstyle/simple5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8C6C327D-0E4E-4D65-8281-2D9F733C6E3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Integration of wellness programmes and lifestyle‑based interventions </a:t>
          </a:r>
          <a:endParaRPr lang="en-US"/>
        </a:p>
      </dgm:t>
    </dgm:pt>
    <dgm:pt modelId="{8313A6ED-7489-465F-837F-E2D1D7115F29}" type="parTrans" cxnId="{4CA575E2-CA0C-43A6-B2BF-458DC756E27D}">
      <dgm:prSet/>
      <dgm:spPr/>
      <dgm:t>
        <a:bodyPr/>
        <a:lstStyle/>
        <a:p>
          <a:endParaRPr lang="en-US"/>
        </a:p>
      </dgm:t>
    </dgm:pt>
    <dgm:pt modelId="{5261DBC4-8C0C-44D6-B0E6-F219D86B7E17}" type="sibTrans" cxnId="{4CA575E2-CA0C-43A6-B2BF-458DC756E27D}">
      <dgm:prSet/>
      <dgm:spPr/>
      <dgm:t>
        <a:bodyPr/>
        <a:lstStyle/>
        <a:p>
          <a:endParaRPr lang="en-US"/>
        </a:p>
      </dgm:t>
    </dgm:pt>
    <dgm:pt modelId="{3D41D982-376C-4BFE-A8C1-6D35AB184D9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Expansion of </a:t>
          </a:r>
          <a:r>
            <a:rPr lang="en-US" b="1" i="0" baseline="0"/>
            <a:t>telehealth</a:t>
          </a:r>
          <a:r>
            <a:rPr lang="en-US" b="0" i="0" baseline="0"/>
            <a:t> and digital health tools </a:t>
          </a:r>
          <a:endParaRPr lang="en-US"/>
        </a:p>
      </dgm:t>
    </dgm:pt>
    <dgm:pt modelId="{4086DB0C-4971-4959-B606-D039CEF1C8F4}" type="parTrans" cxnId="{B1A5302E-1208-44B9-88C6-0A97F754CE6B}">
      <dgm:prSet/>
      <dgm:spPr/>
      <dgm:t>
        <a:bodyPr/>
        <a:lstStyle/>
        <a:p>
          <a:endParaRPr lang="en-US"/>
        </a:p>
      </dgm:t>
    </dgm:pt>
    <dgm:pt modelId="{A8A76124-4566-4EC8-B74B-41AF4C793702}" type="sibTrans" cxnId="{B1A5302E-1208-44B9-88C6-0A97F754CE6B}">
      <dgm:prSet/>
      <dgm:spPr/>
      <dgm:t>
        <a:bodyPr/>
        <a:lstStyle/>
        <a:p>
          <a:endParaRPr lang="en-US"/>
        </a:p>
      </dgm:t>
    </dgm:pt>
    <dgm:pt modelId="{B55CBEDC-7B3B-4018-BA2C-97D7393DAEF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Community‑based health initiatives improving accessibility </a:t>
          </a:r>
          <a:endParaRPr lang="en-US"/>
        </a:p>
      </dgm:t>
    </dgm:pt>
    <dgm:pt modelId="{519F7786-9024-41C5-A905-1A4D9B52B74D}" type="parTrans" cxnId="{5D0952F6-28FE-4530-8C37-D7A181205717}">
      <dgm:prSet/>
      <dgm:spPr/>
      <dgm:t>
        <a:bodyPr/>
        <a:lstStyle/>
        <a:p>
          <a:endParaRPr lang="en-US"/>
        </a:p>
      </dgm:t>
    </dgm:pt>
    <dgm:pt modelId="{584EE014-1356-4176-9C8A-5702414EEDB1}" type="sibTrans" cxnId="{5D0952F6-28FE-4530-8C37-D7A181205717}">
      <dgm:prSet/>
      <dgm:spPr/>
      <dgm:t>
        <a:bodyPr/>
        <a:lstStyle/>
        <a:p>
          <a:endParaRPr lang="en-US"/>
        </a:p>
      </dgm:t>
    </dgm:pt>
    <dgm:pt modelId="{3D8868B2-8C27-4203-BD33-BD8D8FEE7B8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 dirty="0"/>
            <a:t>Case examples: hospitals adopting holistic, person‑centred care models </a:t>
          </a:r>
          <a:endParaRPr lang="en-US" dirty="0"/>
        </a:p>
      </dgm:t>
    </dgm:pt>
    <dgm:pt modelId="{EA4314EC-FFF3-4461-BE13-ABED4E089251}" type="parTrans" cxnId="{CDABED65-7F0D-4CEB-8629-3DD88F7C5D1D}">
      <dgm:prSet/>
      <dgm:spPr/>
      <dgm:t>
        <a:bodyPr/>
        <a:lstStyle/>
        <a:p>
          <a:endParaRPr lang="en-US"/>
        </a:p>
      </dgm:t>
    </dgm:pt>
    <dgm:pt modelId="{29F84CB3-6182-4C4A-9470-49D72D4E2AA6}" type="sibTrans" cxnId="{CDABED65-7F0D-4CEB-8629-3DD88F7C5D1D}">
      <dgm:prSet/>
      <dgm:spPr/>
      <dgm:t>
        <a:bodyPr/>
        <a:lstStyle/>
        <a:p>
          <a:endParaRPr lang="en-US"/>
        </a:p>
      </dgm:t>
    </dgm:pt>
    <dgm:pt modelId="{89F30377-2270-420E-91B9-2EF9AD494F19}" type="pres">
      <dgm:prSet presAssocID="{B281456D-7A5E-4E00-9EC1-E0CDBA042076}" presName="linear" presStyleCnt="0">
        <dgm:presLayoutVars>
          <dgm:animLvl val="lvl"/>
          <dgm:resizeHandles val="exact"/>
        </dgm:presLayoutVars>
      </dgm:prSet>
      <dgm:spPr/>
    </dgm:pt>
    <dgm:pt modelId="{BF17B079-E7F6-4F6B-9031-A3F002A25D01}" type="pres">
      <dgm:prSet presAssocID="{8C6C327D-0E4E-4D65-8281-2D9F733C6E3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991C2C1-7EF8-465D-A395-2D73AD5AB2E3}" type="pres">
      <dgm:prSet presAssocID="{5261DBC4-8C0C-44D6-B0E6-F219D86B7E17}" presName="spacer" presStyleCnt="0"/>
      <dgm:spPr/>
    </dgm:pt>
    <dgm:pt modelId="{E92E89B6-48F6-4F3B-8088-ADBE2D18781E}" type="pres">
      <dgm:prSet presAssocID="{3D41D982-376C-4BFE-A8C1-6D35AB184D9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9E2321E-5680-4BC5-8373-0B910D331138}" type="pres">
      <dgm:prSet presAssocID="{A8A76124-4566-4EC8-B74B-41AF4C793702}" presName="spacer" presStyleCnt="0"/>
      <dgm:spPr/>
    </dgm:pt>
    <dgm:pt modelId="{53B2EC9B-07FC-4033-B7E6-6E3C47118314}" type="pres">
      <dgm:prSet presAssocID="{B55CBEDC-7B3B-4018-BA2C-97D7393DAEF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05DEB1B-7CE3-47CD-9B93-EA71C72780BF}" type="pres">
      <dgm:prSet presAssocID="{584EE014-1356-4176-9C8A-5702414EEDB1}" presName="spacer" presStyleCnt="0"/>
      <dgm:spPr/>
    </dgm:pt>
    <dgm:pt modelId="{5A69E0C7-EE10-4E9F-9608-9AFF9E0D7DEE}" type="pres">
      <dgm:prSet presAssocID="{3D8868B2-8C27-4203-BD33-BD8D8FEE7B8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ADB251E-0230-40C3-8C2B-5D47193CD115}" type="presOf" srcId="{B55CBEDC-7B3B-4018-BA2C-97D7393DAEF8}" destId="{53B2EC9B-07FC-4033-B7E6-6E3C47118314}" srcOrd="0" destOrd="0" presId="urn:microsoft.com/office/officeart/2005/8/layout/vList2"/>
    <dgm:cxn modelId="{B1A5302E-1208-44B9-88C6-0A97F754CE6B}" srcId="{B281456D-7A5E-4E00-9EC1-E0CDBA042076}" destId="{3D41D982-376C-4BFE-A8C1-6D35AB184D9D}" srcOrd="1" destOrd="0" parTransId="{4086DB0C-4971-4959-B606-D039CEF1C8F4}" sibTransId="{A8A76124-4566-4EC8-B74B-41AF4C793702}"/>
    <dgm:cxn modelId="{1006BA41-7C59-4FC0-B78A-41C5AAB22C48}" type="presOf" srcId="{B281456D-7A5E-4E00-9EC1-E0CDBA042076}" destId="{89F30377-2270-420E-91B9-2EF9AD494F19}" srcOrd="0" destOrd="0" presId="urn:microsoft.com/office/officeart/2005/8/layout/vList2"/>
    <dgm:cxn modelId="{CDABED65-7F0D-4CEB-8629-3DD88F7C5D1D}" srcId="{B281456D-7A5E-4E00-9EC1-E0CDBA042076}" destId="{3D8868B2-8C27-4203-BD33-BD8D8FEE7B87}" srcOrd="3" destOrd="0" parTransId="{EA4314EC-FFF3-4461-BE13-ABED4E089251}" sibTransId="{29F84CB3-6182-4C4A-9470-49D72D4E2AA6}"/>
    <dgm:cxn modelId="{2DB97050-5BFE-45BD-A376-6BF21D3F749D}" type="presOf" srcId="{3D41D982-376C-4BFE-A8C1-6D35AB184D9D}" destId="{E92E89B6-48F6-4F3B-8088-ADBE2D18781E}" srcOrd="0" destOrd="0" presId="urn:microsoft.com/office/officeart/2005/8/layout/vList2"/>
    <dgm:cxn modelId="{5A0133D7-7359-4820-816C-5A7AB2453CB0}" type="presOf" srcId="{8C6C327D-0E4E-4D65-8281-2D9F733C6E31}" destId="{BF17B079-E7F6-4F6B-9031-A3F002A25D01}" srcOrd="0" destOrd="0" presId="urn:microsoft.com/office/officeart/2005/8/layout/vList2"/>
    <dgm:cxn modelId="{4CA575E2-CA0C-43A6-B2BF-458DC756E27D}" srcId="{B281456D-7A5E-4E00-9EC1-E0CDBA042076}" destId="{8C6C327D-0E4E-4D65-8281-2D9F733C6E31}" srcOrd="0" destOrd="0" parTransId="{8313A6ED-7489-465F-837F-E2D1D7115F29}" sibTransId="{5261DBC4-8C0C-44D6-B0E6-F219D86B7E17}"/>
    <dgm:cxn modelId="{3C9CBAED-C920-4279-A6B6-570E23AED3FC}" type="presOf" srcId="{3D8868B2-8C27-4203-BD33-BD8D8FEE7B87}" destId="{5A69E0C7-EE10-4E9F-9608-9AFF9E0D7DEE}" srcOrd="0" destOrd="0" presId="urn:microsoft.com/office/officeart/2005/8/layout/vList2"/>
    <dgm:cxn modelId="{5D0952F6-28FE-4530-8C37-D7A181205717}" srcId="{B281456D-7A5E-4E00-9EC1-E0CDBA042076}" destId="{B55CBEDC-7B3B-4018-BA2C-97D7393DAEF8}" srcOrd="2" destOrd="0" parTransId="{519F7786-9024-41C5-A905-1A4D9B52B74D}" sibTransId="{584EE014-1356-4176-9C8A-5702414EEDB1}"/>
    <dgm:cxn modelId="{5B1D3E86-83A3-4CC1-AD38-63A6FF486C02}" type="presParOf" srcId="{89F30377-2270-420E-91B9-2EF9AD494F19}" destId="{BF17B079-E7F6-4F6B-9031-A3F002A25D01}" srcOrd="0" destOrd="0" presId="urn:microsoft.com/office/officeart/2005/8/layout/vList2"/>
    <dgm:cxn modelId="{DE1154ED-0121-4DC5-8155-F9FAD48E3ABB}" type="presParOf" srcId="{89F30377-2270-420E-91B9-2EF9AD494F19}" destId="{3991C2C1-7EF8-465D-A395-2D73AD5AB2E3}" srcOrd="1" destOrd="0" presId="urn:microsoft.com/office/officeart/2005/8/layout/vList2"/>
    <dgm:cxn modelId="{12C47071-EDC4-45A5-9709-2CAB90C45DB3}" type="presParOf" srcId="{89F30377-2270-420E-91B9-2EF9AD494F19}" destId="{E92E89B6-48F6-4F3B-8088-ADBE2D18781E}" srcOrd="2" destOrd="0" presId="urn:microsoft.com/office/officeart/2005/8/layout/vList2"/>
    <dgm:cxn modelId="{997E7EF8-4B70-4853-8345-9DF33B1CF58E}" type="presParOf" srcId="{89F30377-2270-420E-91B9-2EF9AD494F19}" destId="{D9E2321E-5680-4BC5-8373-0B910D331138}" srcOrd="3" destOrd="0" presId="urn:microsoft.com/office/officeart/2005/8/layout/vList2"/>
    <dgm:cxn modelId="{621ACCD3-46A8-41B4-82FD-EA5D45865060}" type="presParOf" srcId="{89F30377-2270-420E-91B9-2EF9AD494F19}" destId="{53B2EC9B-07FC-4033-B7E6-6E3C47118314}" srcOrd="4" destOrd="0" presId="urn:microsoft.com/office/officeart/2005/8/layout/vList2"/>
    <dgm:cxn modelId="{C93AF6EF-2FB1-4F45-80A4-DC2ABA6B6288}" type="presParOf" srcId="{89F30377-2270-420E-91B9-2EF9AD494F19}" destId="{C05DEB1B-7CE3-47CD-9B93-EA71C72780BF}" srcOrd="5" destOrd="0" presId="urn:microsoft.com/office/officeart/2005/8/layout/vList2"/>
    <dgm:cxn modelId="{02522202-A76D-4773-AC73-1ECDBDEEB777}" type="presParOf" srcId="{89F30377-2270-420E-91B9-2EF9AD494F19}" destId="{5A69E0C7-EE10-4E9F-9608-9AFF9E0D7DE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268D082-8B2C-4BDC-93BA-7787334D7D4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1560D9B-9089-4070-B0F5-1A2BB25366C9}">
      <dgm:prSet/>
      <dgm:spPr/>
      <dgm:t>
        <a:bodyPr/>
        <a:lstStyle/>
        <a:p>
          <a:r>
            <a:rPr lang="en-US" b="0" i="0" baseline="0"/>
            <a:t>Campaigns promoting healthy behaviours (</a:t>
          </a:r>
          <a:r>
            <a:rPr lang="en-US"/>
            <a:t>Sugar tax</a:t>
          </a:r>
          <a:r>
            <a:rPr lang="en-US" b="0" i="0" baseline="0"/>
            <a:t>, exercise, Stoptober smoking cessation) </a:t>
          </a:r>
          <a:endParaRPr lang="en-US"/>
        </a:p>
      </dgm:t>
    </dgm:pt>
    <dgm:pt modelId="{F7801471-A88F-4D02-8F30-D0A3B96720B8}" type="parTrans" cxnId="{02A40E67-EF2F-40F3-800A-1E99E7495EDD}">
      <dgm:prSet/>
      <dgm:spPr/>
      <dgm:t>
        <a:bodyPr/>
        <a:lstStyle/>
        <a:p>
          <a:endParaRPr lang="en-US"/>
        </a:p>
      </dgm:t>
    </dgm:pt>
    <dgm:pt modelId="{7D8C12E3-A2F9-48F2-B714-02686EC8A9C2}" type="sibTrans" cxnId="{02A40E67-EF2F-40F3-800A-1E99E7495EDD}">
      <dgm:prSet/>
      <dgm:spPr/>
      <dgm:t>
        <a:bodyPr/>
        <a:lstStyle/>
        <a:p>
          <a:endParaRPr lang="en-US"/>
        </a:p>
      </dgm:t>
    </dgm:pt>
    <dgm:pt modelId="{B49FEAA3-2255-447D-8AE2-F69AF3AF5D2B}">
      <dgm:prSet/>
      <dgm:spPr/>
      <dgm:t>
        <a:bodyPr/>
        <a:lstStyle/>
        <a:p>
          <a:r>
            <a:rPr lang="en-US" b="0" i="0" baseline="0"/>
            <a:t>Environmental health initiatives (clean air, safe housing, green spaces) </a:t>
          </a:r>
          <a:endParaRPr lang="en-US"/>
        </a:p>
      </dgm:t>
    </dgm:pt>
    <dgm:pt modelId="{B96812D2-CC9B-46ED-AB5C-605635818034}" type="parTrans" cxnId="{88C398B7-F15E-44D1-A5FF-61FD28FAEC67}">
      <dgm:prSet/>
      <dgm:spPr/>
      <dgm:t>
        <a:bodyPr/>
        <a:lstStyle/>
        <a:p>
          <a:endParaRPr lang="en-US"/>
        </a:p>
      </dgm:t>
    </dgm:pt>
    <dgm:pt modelId="{9BFFE372-ABD7-46C6-A324-288DDA61C00F}" type="sibTrans" cxnId="{88C398B7-F15E-44D1-A5FF-61FD28FAEC67}">
      <dgm:prSet/>
      <dgm:spPr/>
      <dgm:t>
        <a:bodyPr/>
        <a:lstStyle/>
        <a:p>
          <a:endParaRPr lang="en-US"/>
        </a:p>
      </dgm:t>
    </dgm:pt>
    <dgm:pt modelId="{5638B836-CDDB-414D-9E9E-BD63BBD22714}">
      <dgm:prSet/>
      <dgm:spPr/>
      <dgm:t>
        <a:bodyPr/>
        <a:lstStyle/>
        <a:p>
          <a:r>
            <a:rPr lang="en-US" b="0" i="0" baseline="0"/>
            <a:t>Role of public health in shaping population wellbeing (Antimicrobial resistance campaign)</a:t>
          </a:r>
          <a:endParaRPr lang="en-US"/>
        </a:p>
      </dgm:t>
    </dgm:pt>
    <dgm:pt modelId="{C3F4E17E-6DD2-4CC7-BA8A-F37E8BA61C51}" type="parTrans" cxnId="{7C1531A2-8A00-42C2-9B6B-EDFCD0DC2236}">
      <dgm:prSet/>
      <dgm:spPr/>
      <dgm:t>
        <a:bodyPr/>
        <a:lstStyle/>
        <a:p>
          <a:endParaRPr lang="en-US"/>
        </a:p>
      </dgm:t>
    </dgm:pt>
    <dgm:pt modelId="{6B3B8991-3073-4288-A124-6B28D0032350}" type="sibTrans" cxnId="{7C1531A2-8A00-42C2-9B6B-EDFCD0DC2236}">
      <dgm:prSet/>
      <dgm:spPr/>
      <dgm:t>
        <a:bodyPr/>
        <a:lstStyle/>
        <a:p>
          <a:endParaRPr lang="en-US"/>
        </a:p>
      </dgm:t>
    </dgm:pt>
    <dgm:pt modelId="{60AAD88A-8090-4173-AFC2-788EA552BA4E}">
      <dgm:prSet/>
      <dgm:spPr/>
      <dgm:t>
        <a:bodyPr/>
        <a:lstStyle/>
        <a:p>
          <a:r>
            <a:rPr lang="en-US" b="0" i="0" baseline="0"/>
            <a:t>Impact of campaigns on awareness, behaviour change and health outcomes (Chaintarli et al.,2016).</a:t>
          </a:r>
          <a:endParaRPr lang="en-US"/>
        </a:p>
      </dgm:t>
    </dgm:pt>
    <dgm:pt modelId="{A7722053-D822-4FF7-825A-8DE29526D5FA}" type="parTrans" cxnId="{61306B8D-845F-401F-A1C9-F0B6E97F4DD1}">
      <dgm:prSet/>
      <dgm:spPr/>
      <dgm:t>
        <a:bodyPr/>
        <a:lstStyle/>
        <a:p>
          <a:endParaRPr lang="en-US"/>
        </a:p>
      </dgm:t>
    </dgm:pt>
    <dgm:pt modelId="{24FF95AC-EB7A-41A9-A2D5-19FE3CB83E4B}" type="sibTrans" cxnId="{61306B8D-845F-401F-A1C9-F0B6E97F4DD1}">
      <dgm:prSet/>
      <dgm:spPr/>
      <dgm:t>
        <a:bodyPr/>
        <a:lstStyle/>
        <a:p>
          <a:endParaRPr lang="en-US"/>
        </a:p>
      </dgm:t>
    </dgm:pt>
    <dgm:pt modelId="{7AB72296-4D37-4FAE-88C5-A6CBF320F446}" type="pres">
      <dgm:prSet presAssocID="{F268D082-8B2C-4BDC-93BA-7787334D7D4A}" presName="linear" presStyleCnt="0">
        <dgm:presLayoutVars>
          <dgm:animLvl val="lvl"/>
          <dgm:resizeHandles val="exact"/>
        </dgm:presLayoutVars>
      </dgm:prSet>
      <dgm:spPr/>
    </dgm:pt>
    <dgm:pt modelId="{F6985172-65D5-4539-801D-10DDD38CB9B7}" type="pres">
      <dgm:prSet presAssocID="{81560D9B-9089-4070-B0F5-1A2BB25366C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2E8847A-7C65-421F-907B-54083042C0CA}" type="pres">
      <dgm:prSet presAssocID="{7D8C12E3-A2F9-48F2-B714-02686EC8A9C2}" presName="spacer" presStyleCnt="0"/>
      <dgm:spPr/>
    </dgm:pt>
    <dgm:pt modelId="{9940565D-9FA9-440D-A5AF-F2E214497C63}" type="pres">
      <dgm:prSet presAssocID="{B49FEAA3-2255-447D-8AE2-F69AF3AF5D2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45E23DB-87E1-4714-A31E-582619334056}" type="pres">
      <dgm:prSet presAssocID="{9BFFE372-ABD7-46C6-A324-288DDA61C00F}" presName="spacer" presStyleCnt="0"/>
      <dgm:spPr/>
    </dgm:pt>
    <dgm:pt modelId="{45CF1C00-05F1-4141-A810-1C3506008E9E}" type="pres">
      <dgm:prSet presAssocID="{5638B836-CDDB-414D-9E9E-BD63BBD2271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A45684E-ECB2-451E-A1F2-6F03BAA0D30C}" type="pres">
      <dgm:prSet presAssocID="{6B3B8991-3073-4288-A124-6B28D0032350}" presName="spacer" presStyleCnt="0"/>
      <dgm:spPr/>
    </dgm:pt>
    <dgm:pt modelId="{1AC0D1E6-808D-4109-9DDC-1244BDE2838D}" type="pres">
      <dgm:prSet presAssocID="{60AAD88A-8090-4173-AFC2-788EA552BA4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744C117-4C92-41B2-9571-D27298B8600A}" type="presOf" srcId="{B49FEAA3-2255-447D-8AE2-F69AF3AF5D2B}" destId="{9940565D-9FA9-440D-A5AF-F2E214497C63}" srcOrd="0" destOrd="0" presId="urn:microsoft.com/office/officeart/2005/8/layout/vList2"/>
    <dgm:cxn modelId="{35CB9737-E263-48B4-84EF-8D89A308C06C}" type="presOf" srcId="{F268D082-8B2C-4BDC-93BA-7787334D7D4A}" destId="{7AB72296-4D37-4FAE-88C5-A6CBF320F446}" srcOrd="0" destOrd="0" presId="urn:microsoft.com/office/officeart/2005/8/layout/vList2"/>
    <dgm:cxn modelId="{D2587A5E-4B6B-4A6B-89C5-1745BE3BE08E}" type="presOf" srcId="{60AAD88A-8090-4173-AFC2-788EA552BA4E}" destId="{1AC0D1E6-808D-4109-9DDC-1244BDE2838D}" srcOrd="0" destOrd="0" presId="urn:microsoft.com/office/officeart/2005/8/layout/vList2"/>
    <dgm:cxn modelId="{F4DC075F-7F7E-4315-BAA3-9C8D40926B05}" type="presOf" srcId="{5638B836-CDDB-414D-9E9E-BD63BBD22714}" destId="{45CF1C00-05F1-4141-A810-1C3506008E9E}" srcOrd="0" destOrd="0" presId="urn:microsoft.com/office/officeart/2005/8/layout/vList2"/>
    <dgm:cxn modelId="{02A40E67-EF2F-40F3-800A-1E99E7495EDD}" srcId="{F268D082-8B2C-4BDC-93BA-7787334D7D4A}" destId="{81560D9B-9089-4070-B0F5-1A2BB25366C9}" srcOrd="0" destOrd="0" parTransId="{F7801471-A88F-4D02-8F30-D0A3B96720B8}" sibTransId="{7D8C12E3-A2F9-48F2-B714-02686EC8A9C2}"/>
    <dgm:cxn modelId="{61306B8D-845F-401F-A1C9-F0B6E97F4DD1}" srcId="{F268D082-8B2C-4BDC-93BA-7787334D7D4A}" destId="{60AAD88A-8090-4173-AFC2-788EA552BA4E}" srcOrd="3" destOrd="0" parTransId="{A7722053-D822-4FF7-825A-8DE29526D5FA}" sibTransId="{24FF95AC-EB7A-41A9-A2D5-19FE3CB83E4B}"/>
    <dgm:cxn modelId="{7C1531A2-8A00-42C2-9B6B-EDFCD0DC2236}" srcId="{F268D082-8B2C-4BDC-93BA-7787334D7D4A}" destId="{5638B836-CDDB-414D-9E9E-BD63BBD22714}" srcOrd="2" destOrd="0" parTransId="{C3F4E17E-6DD2-4CC7-BA8A-F37E8BA61C51}" sibTransId="{6B3B8991-3073-4288-A124-6B28D0032350}"/>
    <dgm:cxn modelId="{F9AB8FAC-0B1C-4729-922E-F9AF0A15655C}" type="presOf" srcId="{81560D9B-9089-4070-B0F5-1A2BB25366C9}" destId="{F6985172-65D5-4539-801D-10DDD38CB9B7}" srcOrd="0" destOrd="0" presId="urn:microsoft.com/office/officeart/2005/8/layout/vList2"/>
    <dgm:cxn modelId="{88C398B7-F15E-44D1-A5FF-61FD28FAEC67}" srcId="{F268D082-8B2C-4BDC-93BA-7787334D7D4A}" destId="{B49FEAA3-2255-447D-8AE2-F69AF3AF5D2B}" srcOrd="1" destOrd="0" parTransId="{B96812D2-CC9B-46ED-AB5C-605635818034}" sibTransId="{9BFFE372-ABD7-46C6-A324-288DDA61C00F}"/>
    <dgm:cxn modelId="{879E9D79-2680-440E-A7E3-0DA2E2182A67}" type="presParOf" srcId="{7AB72296-4D37-4FAE-88C5-A6CBF320F446}" destId="{F6985172-65D5-4539-801D-10DDD38CB9B7}" srcOrd="0" destOrd="0" presId="urn:microsoft.com/office/officeart/2005/8/layout/vList2"/>
    <dgm:cxn modelId="{2753D362-08BC-4418-BF29-8E8D2B1A750F}" type="presParOf" srcId="{7AB72296-4D37-4FAE-88C5-A6CBF320F446}" destId="{12E8847A-7C65-421F-907B-54083042C0CA}" srcOrd="1" destOrd="0" presId="urn:microsoft.com/office/officeart/2005/8/layout/vList2"/>
    <dgm:cxn modelId="{093AF90B-E8D2-47A9-8DB9-6D54E5831107}" type="presParOf" srcId="{7AB72296-4D37-4FAE-88C5-A6CBF320F446}" destId="{9940565D-9FA9-440D-A5AF-F2E214497C63}" srcOrd="2" destOrd="0" presId="urn:microsoft.com/office/officeart/2005/8/layout/vList2"/>
    <dgm:cxn modelId="{9DF4F808-86D0-4F27-ADF8-9A6A2D02300E}" type="presParOf" srcId="{7AB72296-4D37-4FAE-88C5-A6CBF320F446}" destId="{345E23DB-87E1-4714-A31E-582619334056}" srcOrd="3" destOrd="0" presId="urn:microsoft.com/office/officeart/2005/8/layout/vList2"/>
    <dgm:cxn modelId="{D79CFD9C-51B0-4275-B117-106F98C38D0A}" type="presParOf" srcId="{7AB72296-4D37-4FAE-88C5-A6CBF320F446}" destId="{45CF1C00-05F1-4141-A810-1C3506008E9E}" srcOrd="4" destOrd="0" presId="urn:microsoft.com/office/officeart/2005/8/layout/vList2"/>
    <dgm:cxn modelId="{846D8357-B8AC-41E7-B65F-CED4892A5F42}" type="presParOf" srcId="{7AB72296-4D37-4FAE-88C5-A6CBF320F446}" destId="{2A45684E-ECB2-451E-A1F2-6F03BAA0D30C}" srcOrd="5" destOrd="0" presId="urn:microsoft.com/office/officeart/2005/8/layout/vList2"/>
    <dgm:cxn modelId="{D6800C6E-5465-464B-A1AA-F1A385723E11}" type="presParOf" srcId="{7AB72296-4D37-4FAE-88C5-A6CBF320F446}" destId="{1AC0D1E6-808D-4109-9DDC-1244BDE2838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89C9A5-45BC-4941-951D-29D2A668C2FD}">
      <dsp:nvSpPr>
        <dsp:cNvPr id="0" name=""/>
        <dsp:cNvSpPr/>
      </dsp:nvSpPr>
      <dsp:spPr>
        <a:xfrm>
          <a:off x="0" y="531"/>
          <a:ext cx="10515600" cy="12447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BC9617-2E05-4288-81C1-535F87388534}">
      <dsp:nvSpPr>
        <dsp:cNvPr id="0" name=""/>
        <dsp:cNvSpPr/>
      </dsp:nvSpPr>
      <dsp:spPr>
        <a:xfrm>
          <a:off x="376522" y="280590"/>
          <a:ext cx="684586" cy="6845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E72D77-4024-46EC-97F0-8BFA57773880}">
      <dsp:nvSpPr>
        <dsp:cNvPr id="0" name=""/>
        <dsp:cNvSpPr/>
      </dsp:nvSpPr>
      <dsp:spPr>
        <a:xfrm>
          <a:off x="1437631" y="531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 baseline="0"/>
            <a:t>This presentation explores how health, well-being, and sustainable development intersect within today’s health and social care sector. </a:t>
          </a:r>
          <a:endParaRPr lang="en-US" sz="2300" kern="1200"/>
        </a:p>
      </dsp:txBody>
      <dsp:txXfrm>
        <a:off x="1437631" y="531"/>
        <a:ext cx="9077968" cy="1244702"/>
      </dsp:txXfrm>
    </dsp:sp>
    <dsp:sp modelId="{E0331030-8BD6-4BB3-AEBA-CF07C7EBFB58}">
      <dsp:nvSpPr>
        <dsp:cNvPr id="0" name=""/>
        <dsp:cNvSpPr/>
      </dsp:nvSpPr>
      <dsp:spPr>
        <a:xfrm>
          <a:off x="0" y="1556410"/>
          <a:ext cx="10515600" cy="12447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92DAFF-8795-4E3A-9C3A-7F11A2E59A48}">
      <dsp:nvSpPr>
        <dsp:cNvPr id="0" name=""/>
        <dsp:cNvSpPr/>
      </dsp:nvSpPr>
      <dsp:spPr>
        <a:xfrm>
          <a:off x="376522" y="1836468"/>
          <a:ext cx="684586" cy="6845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75D872-328B-43BA-BD12-D77E8FD9AEE8}">
      <dsp:nvSpPr>
        <dsp:cNvPr id="0" name=""/>
        <dsp:cNvSpPr/>
      </dsp:nvSpPr>
      <dsp:spPr>
        <a:xfrm>
          <a:off x="1437631" y="1556410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 baseline="0"/>
            <a:t>It examines key concepts, theoretical models and policy frameworks that shape current practice. </a:t>
          </a:r>
          <a:endParaRPr lang="en-US" sz="2300" kern="1200"/>
        </a:p>
      </dsp:txBody>
      <dsp:txXfrm>
        <a:off x="1437631" y="1556410"/>
        <a:ext cx="9077968" cy="1244702"/>
      </dsp:txXfrm>
    </dsp:sp>
    <dsp:sp modelId="{25D3ADE0-66CF-4EB0-9C4C-9323E8536492}">
      <dsp:nvSpPr>
        <dsp:cNvPr id="0" name=""/>
        <dsp:cNvSpPr/>
      </dsp:nvSpPr>
      <dsp:spPr>
        <a:xfrm>
          <a:off x="0" y="3112289"/>
          <a:ext cx="10515600" cy="12447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1B9A30-5A5E-4B99-A1F3-F771934170E6}">
      <dsp:nvSpPr>
        <dsp:cNvPr id="0" name=""/>
        <dsp:cNvSpPr/>
      </dsp:nvSpPr>
      <dsp:spPr>
        <a:xfrm>
          <a:off x="376522" y="3392347"/>
          <a:ext cx="684586" cy="6845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84C34A-30E5-4711-A1DA-E75D5837920D}">
      <dsp:nvSpPr>
        <dsp:cNvPr id="0" name=""/>
        <dsp:cNvSpPr/>
      </dsp:nvSpPr>
      <dsp:spPr>
        <a:xfrm>
          <a:off x="1437631" y="3112289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 baseline="0"/>
            <a:t>The aim is to show how these approaches influence service delivery, address inequalities and support long‑term, sustainable improvements in population health. </a:t>
          </a:r>
          <a:endParaRPr lang="en-US" sz="2300" kern="1200"/>
        </a:p>
      </dsp:txBody>
      <dsp:txXfrm>
        <a:off x="1437631" y="3112289"/>
        <a:ext cx="9077968" cy="12447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C63124-3D94-4210-8601-27B70207B253}">
      <dsp:nvSpPr>
        <dsp:cNvPr id="0" name=""/>
        <dsp:cNvSpPr/>
      </dsp:nvSpPr>
      <dsp:spPr>
        <a:xfrm>
          <a:off x="0" y="0"/>
          <a:ext cx="4996212" cy="1229656"/>
        </a:xfrm>
        <a:prstGeom prst="roundRect">
          <a:avLst>
            <a:gd name="adj" fmla="val 10000"/>
          </a:avLst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Increasing policy focus on prevention, wellbeing and long‑term health outcomes </a:t>
          </a:r>
          <a:endParaRPr lang="en-US" sz="2100" kern="1200"/>
        </a:p>
      </dsp:txBody>
      <dsp:txXfrm>
        <a:off x="36015" y="36015"/>
        <a:ext cx="3565411" cy="1157626"/>
      </dsp:txXfrm>
    </dsp:sp>
    <dsp:sp modelId="{D5F25E63-116D-4DA4-8566-45F14D228774}">
      <dsp:nvSpPr>
        <dsp:cNvPr id="0" name=""/>
        <dsp:cNvSpPr/>
      </dsp:nvSpPr>
      <dsp:spPr>
        <a:xfrm>
          <a:off x="418432" y="1453230"/>
          <a:ext cx="4996212" cy="1229656"/>
        </a:xfrm>
        <a:prstGeom prst="roundRect">
          <a:avLst>
            <a:gd name="adj" fmla="val 10000"/>
          </a:avLst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Alignment with </a:t>
          </a:r>
          <a:r>
            <a:rPr lang="en-US" sz="2100" b="1" i="0" kern="1200" baseline="0"/>
            <a:t>WHO Sustainable Development Goals (SDGs)</a:t>
          </a:r>
          <a:r>
            <a:rPr lang="en-US" sz="2100" b="0" i="0" kern="1200" baseline="0"/>
            <a:t> </a:t>
          </a:r>
          <a:endParaRPr lang="en-US" sz="2100" kern="1200"/>
        </a:p>
      </dsp:txBody>
      <dsp:txXfrm>
        <a:off x="454447" y="1489245"/>
        <a:ext cx="3706472" cy="1157626"/>
      </dsp:txXfrm>
    </dsp:sp>
    <dsp:sp modelId="{7EB916C5-50B0-4496-84B1-EEDD7AB0FEC6}">
      <dsp:nvSpPr>
        <dsp:cNvPr id="0" name=""/>
        <dsp:cNvSpPr/>
      </dsp:nvSpPr>
      <dsp:spPr>
        <a:xfrm>
          <a:off x="830620" y="2906460"/>
          <a:ext cx="4996212" cy="1229656"/>
        </a:xfrm>
        <a:prstGeom prst="roundRect">
          <a:avLst>
            <a:gd name="adj" fmla="val 10000"/>
          </a:avLst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Rising demand for integrated, person‑centred care </a:t>
          </a:r>
          <a:endParaRPr lang="en-US" sz="2100" kern="1200"/>
        </a:p>
      </dsp:txBody>
      <dsp:txXfrm>
        <a:off x="866635" y="2942475"/>
        <a:ext cx="3712717" cy="1157626"/>
      </dsp:txXfrm>
    </dsp:sp>
    <dsp:sp modelId="{DF4EDF3C-B9F7-467B-A8AE-BBFBBF73B2E8}">
      <dsp:nvSpPr>
        <dsp:cNvPr id="0" name=""/>
        <dsp:cNvSpPr/>
      </dsp:nvSpPr>
      <dsp:spPr>
        <a:xfrm>
          <a:off x="1249052" y="4359690"/>
          <a:ext cx="4996212" cy="1229656"/>
        </a:xfrm>
        <a:prstGeom prst="roundRect">
          <a:avLst>
            <a:gd name="adj" fmla="val 10000"/>
          </a:avLst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Need for sustainable systems due to ageing populations and resource pressures </a:t>
          </a:r>
          <a:endParaRPr lang="en-US" sz="2100" kern="1200"/>
        </a:p>
      </dsp:txBody>
      <dsp:txXfrm>
        <a:off x="1285067" y="4395705"/>
        <a:ext cx="3706472" cy="1157626"/>
      </dsp:txXfrm>
    </dsp:sp>
    <dsp:sp modelId="{954FF4C9-310F-4547-A040-C176C478E2C3}">
      <dsp:nvSpPr>
        <dsp:cNvPr id="0" name=""/>
        <dsp:cNvSpPr/>
      </dsp:nvSpPr>
      <dsp:spPr>
        <a:xfrm>
          <a:off x="4196935" y="941804"/>
          <a:ext cx="799276" cy="79927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376772" y="941804"/>
        <a:ext cx="439602" cy="601455"/>
      </dsp:txXfrm>
    </dsp:sp>
    <dsp:sp modelId="{0BF64B7C-8498-406F-80C3-4FB45051E3D6}">
      <dsp:nvSpPr>
        <dsp:cNvPr id="0" name=""/>
        <dsp:cNvSpPr/>
      </dsp:nvSpPr>
      <dsp:spPr>
        <a:xfrm>
          <a:off x="4615368" y="2395035"/>
          <a:ext cx="799276" cy="79927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795205" y="2395035"/>
        <a:ext cx="439602" cy="601455"/>
      </dsp:txXfrm>
    </dsp:sp>
    <dsp:sp modelId="{BB15862B-37D2-4785-B17E-F5AE9997A9B8}">
      <dsp:nvSpPr>
        <dsp:cNvPr id="0" name=""/>
        <dsp:cNvSpPr/>
      </dsp:nvSpPr>
      <dsp:spPr>
        <a:xfrm>
          <a:off x="5027555" y="3848265"/>
          <a:ext cx="799276" cy="799276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207392" y="3848265"/>
        <a:ext cx="439602" cy="60145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807F67-8CF6-4973-8AED-FCAFB839ACD7}">
      <dsp:nvSpPr>
        <dsp:cNvPr id="0" name=""/>
        <dsp:cNvSpPr/>
      </dsp:nvSpPr>
      <dsp:spPr>
        <a:xfrm>
          <a:off x="0" y="0"/>
          <a:ext cx="6894576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E6E88EA-D645-4222-A3B4-D473D4CBF8D6}">
      <dsp:nvSpPr>
        <dsp:cNvPr id="0" name=""/>
        <dsp:cNvSpPr/>
      </dsp:nvSpPr>
      <dsp:spPr>
        <a:xfrm>
          <a:off x="0" y="0"/>
          <a:ext cx="6894576" cy="8709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/>
            <a:t>Holistic models embedded in healthcare practice </a:t>
          </a:r>
          <a:endParaRPr lang="en-US" sz="2400" kern="1200"/>
        </a:p>
      </dsp:txBody>
      <dsp:txXfrm>
        <a:off x="0" y="0"/>
        <a:ext cx="6894576" cy="870965"/>
      </dsp:txXfrm>
    </dsp:sp>
    <dsp:sp modelId="{0D08AA82-8605-46ED-A6C2-20E2DDCF9C30}">
      <dsp:nvSpPr>
        <dsp:cNvPr id="0" name=""/>
        <dsp:cNvSpPr/>
      </dsp:nvSpPr>
      <dsp:spPr>
        <a:xfrm>
          <a:off x="0" y="870966"/>
          <a:ext cx="6894576" cy="0"/>
        </a:xfrm>
        <a:prstGeom prst="line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4050717"/>
              <a:satOff val="-275"/>
              <a:lumOff val="65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A1D3A46-A1F2-481E-9E9D-3B64517AC9CF}">
      <dsp:nvSpPr>
        <dsp:cNvPr id="0" name=""/>
        <dsp:cNvSpPr/>
      </dsp:nvSpPr>
      <dsp:spPr>
        <a:xfrm>
          <a:off x="0" y="870965"/>
          <a:ext cx="6894576" cy="8709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/>
            <a:t>Emphasis on prevention, lifestyle interventions and mental health support </a:t>
          </a:r>
          <a:endParaRPr lang="en-US" sz="2400" kern="1200"/>
        </a:p>
      </dsp:txBody>
      <dsp:txXfrm>
        <a:off x="0" y="870965"/>
        <a:ext cx="6894576" cy="870965"/>
      </dsp:txXfrm>
    </dsp:sp>
    <dsp:sp modelId="{EF208B16-84B0-4D27-BFE5-D5BCF1939E52}">
      <dsp:nvSpPr>
        <dsp:cNvPr id="0" name=""/>
        <dsp:cNvSpPr/>
      </dsp:nvSpPr>
      <dsp:spPr>
        <a:xfrm>
          <a:off x="0" y="1741932"/>
          <a:ext cx="6894576" cy="0"/>
        </a:xfrm>
        <a:prstGeom prst="line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8101434"/>
              <a:satOff val="-551"/>
              <a:lumOff val="130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2D0E760-5AFE-46B6-BFBF-727B96F85096}">
      <dsp:nvSpPr>
        <dsp:cNvPr id="0" name=""/>
        <dsp:cNvSpPr/>
      </dsp:nvSpPr>
      <dsp:spPr>
        <a:xfrm>
          <a:off x="0" y="1741931"/>
          <a:ext cx="6894576" cy="8709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/>
            <a:t>Use of </a:t>
          </a:r>
          <a:r>
            <a:rPr lang="en-US" sz="2400" b="1" i="0" kern="1200" baseline="0" dirty="0"/>
            <a:t>Health in All Policies (</a:t>
          </a:r>
          <a:r>
            <a:rPr lang="en-US" sz="2400" b="1" i="0" kern="1200" baseline="0" dirty="0" err="1"/>
            <a:t>HiAP</a:t>
          </a:r>
          <a:r>
            <a:rPr lang="en-US" sz="2400" b="1" i="0" kern="1200" baseline="0" dirty="0"/>
            <a:t>)</a:t>
          </a:r>
          <a:r>
            <a:rPr lang="en-US" sz="2400" b="0" i="0" kern="1200" baseline="0" dirty="0"/>
            <a:t> to integrate wellbeing across sectors </a:t>
          </a:r>
          <a:endParaRPr lang="en-US" sz="2400" kern="1200" dirty="0"/>
        </a:p>
      </dsp:txBody>
      <dsp:txXfrm>
        <a:off x="0" y="1741931"/>
        <a:ext cx="6894576" cy="870965"/>
      </dsp:txXfrm>
    </dsp:sp>
    <dsp:sp modelId="{CB4588A5-7B08-45FC-BC62-548715B3098E}">
      <dsp:nvSpPr>
        <dsp:cNvPr id="0" name=""/>
        <dsp:cNvSpPr/>
      </dsp:nvSpPr>
      <dsp:spPr>
        <a:xfrm>
          <a:off x="0" y="2612897"/>
          <a:ext cx="6894576" cy="0"/>
        </a:xfrm>
        <a:prstGeom prst="line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F224DBD-2682-4DA7-8949-190E363675AE}">
      <dsp:nvSpPr>
        <dsp:cNvPr id="0" name=""/>
        <dsp:cNvSpPr/>
      </dsp:nvSpPr>
      <dsp:spPr>
        <a:xfrm>
          <a:off x="0" y="2612897"/>
          <a:ext cx="6894576" cy="8709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/>
            <a:t>Collaboration between health, social care, education, housing and community services </a:t>
          </a:r>
          <a:endParaRPr lang="en-US" sz="2400" kern="1200"/>
        </a:p>
      </dsp:txBody>
      <dsp:txXfrm>
        <a:off x="0" y="2612897"/>
        <a:ext cx="6894576" cy="87096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06611E-2EC1-48F0-A8A7-43B5BBCBABF7}">
      <dsp:nvSpPr>
        <dsp:cNvPr id="0" name=""/>
        <dsp:cNvSpPr/>
      </dsp:nvSpPr>
      <dsp:spPr>
        <a:xfrm>
          <a:off x="0" y="3809"/>
          <a:ext cx="6781800" cy="8115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DE4EB4-0C68-41CC-9D07-ECD39AB15050}">
      <dsp:nvSpPr>
        <dsp:cNvPr id="0" name=""/>
        <dsp:cNvSpPr/>
      </dsp:nvSpPr>
      <dsp:spPr>
        <a:xfrm>
          <a:off x="245487" y="186404"/>
          <a:ext cx="446341" cy="4463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663FEF-C5AB-4A58-A194-6EDA570E4694}">
      <dsp:nvSpPr>
        <dsp:cNvPr id="0" name=""/>
        <dsp:cNvSpPr/>
      </dsp:nvSpPr>
      <dsp:spPr>
        <a:xfrm>
          <a:off x="937316" y="3809"/>
          <a:ext cx="5844483" cy="811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87" tIns="85887" rIns="85887" bIns="8588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baseline="0"/>
            <a:t>Biopsychosocial model: integrates biological, psychological and social factors </a:t>
          </a:r>
          <a:endParaRPr lang="en-US" sz="1900" kern="1200"/>
        </a:p>
      </dsp:txBody>
      <dsp:txXfrm>
        <a:off x="937316" y="3809"/>
        <a:ext cx="5844483" cy="811529"/>
      </dsp:txXfrm>
    </dsp:sp>
    <dsp:sp modelId="{4745A289-CD68-4D43-980C-F89EB352565D}">
      <dsp:nvSpPr>
        <dsp:cNvPr id="0" name=""/>
        <dsp:cNvSpPr/>
      </dsp:nvSpPr>
      <dsp:spPr>
        <a:xfrm>
          <a:off x="0" y="1018222"/>
          <a:ext cx="6781800" cy="8115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2A5908-25C9-42C0-A7FF-EFD0879558C9}">
      <dsp:nvSpPr>
        <dsp:cNvPr id="0" name=""/>
        <dsp:cNvSpPr/>
      </dsp:nvSpPr>
      <dsp:spPr>
        <a:xfrm>
          <a:off x="245487" y="1200816"/>
          <a:ext cx="446341" cy="4463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F0CD09-F60D-4F9F-9E91-69EDBE7F3EBA}">
      <dsp:nvSpPr>
        <dsp:cNvPr id="0" name=""/>
        <dsp:cNvSpPr/>
      </dsp:nvSpPr>
      <dsp:spPr>
        <a:xfrm>
          <a:off x="937316" y="1018222"/>
          <a:ext cx="5844483" cy="811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87" tIns="85887" rIns="85887" bIns="8588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baseline="0" dirty="0"/>
            <a:t>Social model of health highlights social determinants (housing, income, environment) </a:t>
          </a:r>
          <a:endParaRPr lang="en-US" sz="1900" kern="1200" dirty="0"/>
        </a:p>
      </dsp:txBody>
      <dsp:txXfrm>
        <a:off x="937316" y="1018222"/>
        <a:ext cx="5844483" cy="811529"/>
      </dsp:txXfrm>
    </dsp:sp>
    <dsp:sp modelId="{84FC4A12-4747-4B44-9057-A61F02BE8BB3}">
      <dsp:nvSpPr>
        <dsp:cNvPr id="0" name=""/>
        <dsp:cNvSpPr/>
      </dsp:nvSpPr>
      <dsp:spPr>
        <a:xfrm>
          <a:off x="0" y="2032634"/>
          <a:ext cx="6781800" cy="8115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1D05FB-7E84-4C09-9361-73BE93CA97DA}">
      <dsp:nvSpPr>
        <dsp:cNvPr id="0" name=""/>
        <dsp:cNvSpPr/>
      </dsp:nvSpPr>
      <dsp:spPr>
        <a:xfrm>
          <a:off x="245487" y="2215228"/>
          <a:ext cx="446341" cy="4463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D831B3-4434-4602-A610-6392FFE1179E}">
      <dsp:nvSpPr>
        <dsp:cNvPr id="0" name=""/>
        <dsp:cNvSpPr/>
      </dsp:nvSpPr>
      <dsp:spPr>
        <a:xfrm>
          <a:off x="937316" y="2032634"/>
          <a:ext cx="5844483" cy="811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87" tIns="85887" rIns="85887" bIns="8588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baseline="0"/>
            <a:t>Medical model: focuses on disease diagnosis and treatment </a:t>
          </a:r>
          <a:endParaRPr lang="en-US" sz="1900" kern="1200"/>
        </a:p>
      </dsp:txBody>
      <dsp:txXfrm>
        <a:off x="937316" y="2032634"/>
        <a:ext cx="5844483" cy="811529"/>
      </dsp:txXfrm>
    </dsp:sp>
    <dsp:sp modelId="{B74E36FA-01DB-4BD2-83BE-CD944A156B73}">
      <dsp:nvSpPr>
        <dsp:cNvPr id="0" name=""/>
        <dsp:cNvSpPr/>
      </dsp:nvSpPr>
      <dsp:spPr>
        <a:xfrm>
          <a:off x="0" y="3047046"/>
          <a:ext cx="6781800" cy="8115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C6201B-09BB-4525-96A9-931F7AAE8BC1}">
      <dsp:nvSpPr>
        <dsp:cNvPr id="0" name=""/>
        <dsp:cNvSpPr/>
      </dsp:nvSpPr>
      <dsp:spPr>
        <a:xfrm>
          <a:off x="245487" y="3229641"/>
          <a:ext cx="446341" cy="4463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012DCE-615E-42D7-BF69-28FFBBD3E4DF}">
      <dsp:nvSpPr>
        <dsp:cNvPr id="0" name=""/>
        <dsp:cNvSpPr/>
      </dsp:nvSpPr>
      <dsp:spPr>
        <a:xfrm>
          <a:off x="937316" y="3047046"/>
          <a:ext cx="5844483" cy="811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87" tIns="85887" rIns="85887" bIns="8588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baseline="0"/>
            <a:t>Comparison: strengths, limitations and relevance to modern care </a:t>
          </a:r>
          <a:endParaRPr lang="en-US" sz="1900" kern="1200"/>
        </a:p>
      </dsp:txBody>
      <dsp:txXfrm>
        <a:off x="937316" y="3047046"/>
        <a:ext cx="5844483" cy="811529"/>
      </dsp:txXfrm>
    </dsp:sp>
    <dsp:sp modelId="{52345160-2412-48B1-B28A-8A0633ADFD62}">
      <dsp:nvSpPr>
        <dsp:cNvPr id="0" name=""/>
        <dsp:cNvSpPr/>
      </dsp:nvSpPr>
      <dsp:spPr>
        <a:xfrm>
          <a:off x="0" y="4061459"/>
          <a:ext cx="6781800" cy="8115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A6B5BA-4054-44FF-98A9-BD4F4EE2586C}">
      <dsp:nvSpPr>
        <dsp:cNvPr id="0" name=""/>
        <dsp:cNvSpPr/>
      </dsp:nvSpPr>
      <dsp:spPr>
        <a:xfrm>
          <a:off x="245487" y="4244053"/>
          <a:ext cx="446341" cy="4463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3269D1-E69B-4464-8E2F-C71ACF2C4B10}">
      <dsp:nvSpPr>
        <dsp:cNvPr id="0" name=""/>
        <dsp:cNvSpPr/>
      </dsp:nvSpPr>
      <dsp:spPr>
        <a:xfrm>
          <a:off x="937316" y="4061459"/>
          <a:ext cx="5844483" cy="811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87" tIns="85887" rIns="85887" bIns="8588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baseline="0"/>
            <a:t>Influence of models on policy and service design </a:t>
          </a:r>
          <a:endParaRPr lang="en-US" sz="1900" kern="1200"/>
        </a:p>
      </dsp:txBody>
      <dsp:txXfrm>
        <a:off x="937316" y="4061459"/>
        <a:ext cx="5844483" cy="81152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17B079-E7F6-4F6B-9031-A3F002A25D01}">
      <dsp:nvSpPr>
        <dsp:cNvPr id="0" name=""/>
        <dsp:cNvSpPr/>
      </dsp:nvSpPr>
      <dsp:spPr>
        <a:xfrm>
          <a:off x="0" y="14175"/>
          <a:ext cx="4832803" cy="86580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Integration of wellness programmes and lifestyle‑based interventions </a:t>
          </a:r>
          <a:endParaRPr lang="en-US" sz="2000" kern="1200"/>
        </a:p>
      </dsp:txBody>
      <dsp:txXfrm>
        <a:off x="42265" y="56440"/>
        <a:ext cx="4748273" cy="781270"/>
      </dsp:txXfrm>
    </dsp:sp>
    <dsp:sp modelId="{E92E89B6-48F6-4F3B-8088-ADBE2D18781E}">
      <dsp:nvSpPr>
        <dsp:cNvPr id="0" name=""/>
        <dsp:cNvSpPr/>
      </dsp:nvSpPr>
      <dsp:spPr>
        <a:xfrm>
          <a:off x="0" y="937575"/>
          <a:ext cx="4832803" cy="86580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Expansion of </a:t>
          </a:r>
          <a:r>
            <a:rPr lang="en-US" sz="2000" b="1" i="0" kern="1200" baseline="0"/>
            <a:t>telehealth</a:t>
          </a:r>
          <a:r>
            <a:rPr lang="en-US" sz="2000" b="0" i="0" kern="1200" baseline="0"/>
            <a:t> and digital health tools </a:t>
          </a:r>
          <a:endParaRPr lang="en-US" sz="2000" kern="1200"/>
        </a:p>
      </dsp:txBody>
      <dsp:txXfrm>
        <a:off x="42265" y="979840"/>
        <a:ext cx="4748273" cy="781270"/>
      </dsp:txXfrm>
    </dsp:sp>
    <dsp:sp modelId="{53B2EC9B-07FC-4033-B7E6-6E3C47118314}">
      <dsp:nvSpPr>
        <dsp:cNvPr id="0" name=""/>
        <dsp:cNvSpPr/>
      </dsp:nvSpPr>
      <dsp:spPr>
        <a:xfrm>
          <a:off x="0" y="1860975"/>
          <a:ext cx="4832803" cy="86580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Community‑based health initiatives improving accessibility </a:t>
          </a:r>
          <a:endParaRPr lang="en-US" sz="2000" kern="1200"/>
        </a:p>
      </dsp:txBody>
      <dsp:txXfrm>
        <a:off x="42265" y="1903240"/>
        <a:ext cx="4748273" cy="781270"/>
      </dsp:txXfrm>
    </dsp:sp>
    <dsp:sp modelId="{5A69E0C7-EE10-4E9F-9608-9AFF9E0D7DEE}">
      <dsp:nvSpPr>
        <dsp:cNvPr id="0" name=""/>
        <dsp:cNvSpPr/>
      </dsp:nvSpPr>
      <dsp:spPr>
        <a:xfrm>
          <a:off x="0" y="2784375"/>
          <a:ext cx="4832803" cy="86580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/>
            <a:t>Case examples: hospitals adopting holistic, person‑centred care models </a:t>
          </a:r>
          <a:endParaRPr lang="en-US" sz="2000" kern="1200" dirty="0"/>
        </a:p>
      </dsp:txBody>
      <dsp:txXfrm>
        <a:off x="42265" y="2826640"/>
        <a:ext cx="4748273" cy="78127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985172-65D5-4539-801D-10DDD38CB9B7}">
      <dsp:nvSpPr>
        <dsp:cNvPr id="0" name=""/>
        <dsp:cNvSpPr/>
      </dsp:nvSpPr>
      <dsp:spPr>
        <a:xfrm>
          <a:off x="0" y="64332"/>
          <a:ext cx="6755626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Campaigns promoting healthy behaviours (</a:t>
          </a:r>
          <a:r>
            <a:rPr lang="en-US" sz="2000" kern="1200"/>
            <a:t>Sugar tax</a:t>
          </a:r>
          <a:r>
            <a:rPr lang="en-US" sz="2000" b="0" i="0" kern="1200" baseline="0"/>
            <a:t>, exercise, Stoptober smoking cessation) </a:t>
          </a:r>
          <a:endParaRPr lang="en-US" sz="2000" kern="1200"/>
        </a:p>
      </dsp:txBody>
      <dsp:txXfrm>
        <a:off x="38838" y="103170"/>
        <a:ext cx="6677950" cy="717924"/>
      </dsp:txXfrm>
    </dsp:sp>
    <dsp:sp modelId="{9940565D-9FA9-440D-A5AF-F2E214497C63}">
      <dsp:nvSpPr>
        <dsp:cNvPr id="0" name=""/>
        <dsp:cNvSpPr/>
      </dsp:nvSpPr>
      <dsp:spPr>
        <a:xfrm>
          <a:off x="0" y="917532"/>
          <a:ext cx="6755626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Environmental health initiatives (clean air, safe housing, green spaces) </a:t>
          </a:r>
          <a:endParaRPr lang="en-US" sz="2000" kern="1200"/>
        </a:p>
      </dsp:txBody>
      <dsp:txXfrm>
        <a:off x="38838" y="956370"/>
        <a:ext cx="6677950" cy="717924"/>
      </dsp:txXfrm>
    </dsp:sp>
    <dsp:sp modelId="{45CF1C00-05F1-4141-A810-1C3506008E9E}">
      <dsp:nvSpPr>
        <dsp:cNvPr id="0" name=""/>
        <dsp:cNvSpPr/>
      </dsp:nvSpPr>
      <dsp:spPr>
        <a:xfrm>
          <a:off x="0" y="1770732"/>
          <a:ext cx="6755626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Role of public health in shaping population wellbeing (Antimicrobial resistance campaign)</a:t>
          </a:r>
          <a:endParaRPr lang="en-US" sz="2000" kern="1200"/>
        </a:p>
      </dsp:txBody>
      <dsp:txXfrm>
        <a:off x="38838" y="1809570"/>
        <a:ext cx="6677950" cy="717924"/>
      </dsp:txXfrm>
    </dsp:sp>
    <dsp:sp modelId="{1AC0D1E6-808D-4109-9DDC-1244BDE2838D}">
      <dsp:nvSpPr>
        <dsp:cNvPr id="0" name=""/>
        <dsp:cNvSpPr/>
      </dsp:nvSpPr>
      <dsp:spPr>
        <a:xfrm>
          <a:off x="0" y="2623932"/>
          <a:ext cx="6755626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Impact of campaigns on awareness, behaviour change and health outcomes (Chaintarli et al.,2016).</a:t>
          </a:r>
          <a:endParaRPr lang="en-US" sz="2000" kern="1200"/>
        </a:p>
      </dsp:txBody>
      <dsp:txXfrm>
        <a:off x="38838" y="2662770"/>
        <a:ext cx="6677950" cy="7179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611DF-DB6C-B668-EF66-8A6A96834F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F1DB2D-6F92-15B0-FCA9-9CF87FAB9A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1B45EE-0D36-A189-2F65-C89494F31A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012BB-9618-4B5F-838F-BAC343214B5B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C27A8D-C7AD-2C1B-DF96-C7942D865F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D2496A-3EF8-972C-3DB9-6A183C66AF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87D71-A0F8-4625-88E4-8E638F941B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1668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6AA7D-96EE-2AE0-786A-BD691EF3B5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11D22-E34A-A6F5-CBE0-9ADE296C37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BAECDC-AACE-8DC8-7753-0C87CD291C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012BB-9618-4B5F-838F-BAC343214B5B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64D8B3-AE43-FE2C-CBFC-704A55846C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E475C6-8A9F-30A8-585D-61E76FC537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87D71-A0F8-4625-88E4-8E638F941B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0756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B7908-4B31-FB46-767C-2E560E5FD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3BE13D-288E-23C4-12E4-D245408FF2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AF3151-0938-507E-1E0A-A0B205FFF0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012BB-9618-4B5F-838F-BAC343214B5B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26518A-F734-FDC4-5ABA-FDB1615E77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39309F-91A8-A8B9-F186-CA1002998A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87D71-A0F8-4625-88E4-8E638F941B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363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2E787-BBF9-5F62-F228-8BFD86B714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5B1F5-532F-7891-083B-743998629C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F0C1D1-3B41-4651-D074-B2E7863C39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5FDEF9-AFFF-9A6B-FB6A-D4C843F8B6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012BB-9618-4B5F-838F-BAC343214B5B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1D5EA8-D8C0-8D7A-2976-AB79013C38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94C36C-295D-C985-7829-AAB83F13E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87D71-A0F8-4625-88E4-8E638F941B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555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839DE-CFF5-1EE2-6570-569B95B212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D89660-7DEA-0015-4C2B-3CD66380D2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8C8EE7-2C8C-422F-5FD7-B8578842EA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0D8142-5FE2-FC1B-BBF4-B8857A1B29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0170B7-D96A-C152-E54C-F791F6E74C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6D912B9-BF17-A8E5-C9DA-50892B94DF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012BB-9618-4B5F-838F-BAC343214B5B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E775F6-76FC-31FA-6F3F-E54440381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51E89E7-EEB1-B7FA-44F5-764FCAB20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87D71-A0F8-4625-88E4-8E638F941B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9493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77F12-6B83-4E77-5007-F25BC6EA4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EAE668-0D68-1BE8-0D55-04B62EA65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012BB-9618-4B5F-838F-BAC343214B5B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500A50-083A-E0B8-48D7-D76C71500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A3ED7A-2A4C-56B1-500D-7D4C9625B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87D71-A0F8-4625-88E4-8E638F941B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7862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639A21-0ABF-A84C-8CCB-42DF31915B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012BB-9618-4B5F-838F-BAC343214B5B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3D8A6F-9500-5F6F-4E25-52DC54C9B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1CBEDF-36C9-15A4-1AD5-3E18202C8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87D71-A0F8-4625-88E4-8E638F941B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4320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9859E7-6CD1-DB6E-108F-B440F509CC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C8B9DE-B809-876B-5829-FDD16A1217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24EF75-7122-960C-E378-30B0094F65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3AE9A3-8847-16B7-8BFC-8BFEB8A5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012BB-9618-4B5F-838F-BAC343214B5B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322F5D-6474-C0C9-B054-F0FA3B7120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B2508D-952E-876F-E58A-D4BDA6F030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87D71-A0F8-4625-88E4-8E638F941B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4612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DC6F5-8C8B-2D06-7CE9-63F62228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7422F80-BD78-1A94-D2EA-F04F4B62F7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65E67A-6477-1FC3-94F4-1E91F46E45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CE2123-0E67-D784-2335-C470FDA020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012BB-9618-4B5F-838F-BAC343214B5B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77D4F8-6410-D3D9-399D-A98117F321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BEFD1E-FD8A-DC31-1B05-7092E33D6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87D71-A0F8-4625-88E4-8E638F941B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1771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E89A9-847C-4002-EDD0-411FB23BAD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FB5827-A5E7-D68E-44E1-3726339DD8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5442AF-1E39-9E15-8C79-9669A58380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012BB-9618-4B5F-838F-BAC343214B5B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2A6CBF-20F5-2BD8-11B1-8BCF55D4EC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0E3293-452B-8E2B-65EC-FE9C761473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87D71-A0F8-4625-88E4-8E638F941B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4266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2EF6D88-27AC-D57F-B44E-4D635378F30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62BB12-6C26-FD26-33D6-B82E661F2E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AF38A2-DC45-FD68-FE3E-3448572B69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012BB-9618-4B5F-838F-BAC343214B5B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451AD4-5FCA-96D8-F51E-692A3FA90E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2FD1C-FBC3-0B14-A3A8-875E64F281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87D71-A0F8-4625-88E4-8E638F941B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6081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79A7D3-92E1-030D-A959-BDE2CF5717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5737D4-0744-C05B-4995-C6928C72FE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CAFD6-B007-942E-E2DA-97683E22CB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8A012BB-9618-4B5F-838F-BAC343214B5B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90FF82-588B-8314-1876-E49DE9A7F9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7B2306-347E-F043-4CBA-9CC6E787D8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D887D71-A0F8-4625-88E4-8E638F941B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577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lickr.com/photos/asiandevelopmentbank/21592847046" TargetMode="External"/><Relationship Id="rId3" Type="http://schemas.openxmlformats.org/officeDocument/2006/relationships/diagramLayout" Target="../diagrams/layout2.xml"/><Relationship Id="rId7" Type="http://schemas.openxmlformats.org/officeDocument/2006/relationships/image" Target="../media/image6.jp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openxmlformats.org/officeDocument/2006/relationships/hyperlink" Target="https://www.flickr.com/photos/asiandevelopmentbank/20996236104" TargetMode="External"/><Relationship Id="rId5" Type="http://schemas.openxmlformats.org/officeDocument/2006/relationships/diagramColors" Target="../diagrams/colors2.xml"/><Relationship Id="rId10" Type="http://schemas.openxmlformats.org/officeDocument/2006/relationships/image" Target="../media/image7.jpg"/><Relationship Id="rId4" Type="http://schemas.openxmlformats.org/officeDocument/2006/relationships/diagramQuickStyle" Target="../diagrams/quickStyle2.xml"/><Relationship Id="rId9" Type="http://schemas.openxmlformats.org/officeDocument/2006/relationships/hyperlink" Target="https://creativecommons.org/licenses/by-nc-nd/3.0/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9.jpg"/><Relationship Id="rId7" Type="http://schemas.openxmlformats.org/officeDocument/2006/relationships/diagramColors" Target="../diagrams/colors3.xm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hyperlink" Target="https://www.somospacientes.com/noticias/sanidad/cronicidad-y-estrategias-de-e-salud-la-importancia-del-perfil-digital/attachment/telemedicina-herramienta-digital-main/" TargetMode="External"/><Relationship Id="rId7" Type="http://schemas.openxmlformats.org/officeDocument/2006/relationships/diagramQuickStyle" Target="../diagrams/quickStyle5.xm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hyperlink" Target="https://creativecommons.org/licenses/by-nc-nd/3.0/" TargetMode="External"/><Relationship Id="rId4" Type="http://schemas.openxmlformats.org/officeDocument/2006/relationships/image" Target="../media/image18.png"/><Relationship Id="rId9" Type="http://schemas.microsoft.com/office/2007/relationships/diagramDrawing" Target="../diagrams/drawing5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20.jpg"/><Relationship Id="rId7" Type="http://schemas.openxmlformats.org/officeDocument/2006/relationships/diagramColors" Target="../diagrams/colors6.xm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globalhealthperspectives.com/perspective/how-is-co-creation-being-used-to-address-health-inequalities-in-real-world-settings" TargetMode="External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textbc.ca/humansecurity/chapter/hs-attention/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7/s11625-016-0383-3." TargetMode="External"/><Relationship Id="rId3" Type="http://schemas.openxmlformats.org/officeDocument/2006/relationships/hyperlink" Target="https://www.guysandstthomas.nhs.uk/patients-and-visitors/patient-information/what-matters-to-you" TargetMode="External"/><Relationship Id="rId7" Type="http://schemas.openxmlformats.org/officeDocument/2006/relationships/hyperlink" Target="https://www.england.nhs.uk/tecs/" TargetMode="External"/><Relationship Id="rId2" Type="http://schemas.openxmlformats.org/officeDocument/2006/relationships/hyperlink" Target="https://doi.org/10.3402/gha.v3i0.5142.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personalisedcare/social-prescribing/" TargetMode="External"/><Relationship Id="rId5" Type="http://schemas.openxmlformats.org/officeDocument/2006/relationships/hyperlink" Target="https://www.local.gov.uk/sites/default/files/documents/health-all-policies-hiap--8df.pdf" TargetMode="External"/><Relationship Id="rId10" Type="http://schemas.openxmlformats.org/officeDocument/2006/relationships/hyperlink" Target="https://www.who.int/about/governance/constitution" TargetMode="External"/><Relationship Id="rId4" Type="http://schemas.openxmlformats.org/officeDocument/2006/relationships/hyperlink" Target="https://doi.org/10.3390/ijerph20065006." TargetMode="External"/><Relationship Id="rId9" Type="http://schemas.openxmlformats.org/officeDocument/2006/relationships/hyperlink" Target="https://doi.org/10.1177/13634593251393743.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collections/stoptober-campaign" TargetMode="External"/><Relationship Id="rId3" Type="http://schemas.openxmlformats.org/officeDocument/2006/relationships/hyperlink" Target="https://doi.org/10.1111/bld.12636." TargetMode="External"/><Relationship Id="rId7" Type="http://schemas.openxmlformats.org/officeDocument/2006/relationships/hyperlink" Target="https://neweconomics.org/2008/10/five-ways-to-wellbeing" TargetMode="External"/><Relationship Id="rId2" Type="http://schemas.openxmlformats.org/officeDocument/2006/relationships/hyperlink" Target="https://doi.org/10.1186/s12889-016-3057-2.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hs.uk/conditions/nhs-health-check/" TargetMode="External"/><Relationship Id="rId5" Type="http://schemas.openxmlformats.org/officeDocument/2006/relationships/hyperlink" Target="https://doi.org/10.2471/BLT.16.187476." TargetMode="External"/><Relationship Id="rId10" Type="http://schemas.openxmlformats.org/officeDocument/2006/relationships/hyperlink" Target="https://doi.org/10.1377/hlthaff.2015.1357." TargetMode="External"/><Relationship Id="rId4" Type="http://schemas.openxmlformats.org/officeDocument/2006/relationships/hyperlink" Target="https://www.gov.uk/government/publications/soft-drinks-industry-levy/soft-drinks-industry-levy" TargetMode="External"/><Relationship Id="rId9" Type="http://schemas.openxmlformats.org/officeDocument/2006/relationships/hyperlink" Target="https://doi.org/10.1371/journal.pone.0160217.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BFD6FE-3F9A-ABD0-B8ED-374F2397D1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6196" y="447671"/>
            <a:ext cx="5499060" cy="2201668"/>
          </a:xfrm>
        </p:spPr>
        <p:txBody>
          <a:bodyPr anchor="b">
            <a:normAutofit/>
          </a:bodyPr>
          <a:lstStyle/>
          <a:p>
            <a:pPr algn="l"/>
            <a:r>
              <a:rPr lang="en-GB" sz="3000" dirty="0">
                <a:solidFill>
                  <a:srgbClr val="FFFFFF"/>
                </a:solidFill>
              </a:rPr>
              <a:t>Integrating Health, Wellbeing and Sustainable Development: Impacts on Policy and Service Delivery in Health and Social Care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7059A13-0766-3D32-6664-863781EC8F0B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480860" y="4393899"/>
            <a:ext cx="6282377" cy="242578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lang="en-US" altLang="en-US" dirty="0">
                <a:solidFill>
                  <a:srgbClr val="FFFFFF"/>
                </a:solidFill>
                <a:latin typeface="Arial" panose="020B0604020202020204" pitchFamily="34" charset="0"/>
              </a:rPr>
              <a:t>Monika Suba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Student Number 2243843 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Module: BMHP6030 Health, Wellbeing and Sustainable Development 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Lecturer: Dr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Itse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Olaoye 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Date of Submission: 27/03/2026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5C0D2CF-98C4-E15D-DF3E-17A5AC75CF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0559" y="2732311"/>
            <a:ext cx="3737164" cy="1407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75164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2EF04C-988F-EF74-F909-08366E1EE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562CB692-12A6-C509-65CB-E7B00BD445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6526110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63748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04A399-9C85-A59B-D83B-CD268B4DB2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/>
              <a:t>Health, Wellbeing and Sustainable Development</a:t>
            </a:r>
          </a:p>
        </p:txBody>
      </p:sp>
      <p:sp>
        <p:nvSpPr>
          <p:cNvPr id="1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CB55767-8CBC-B18D-7614-466257F9127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37995" y="2872899"/>
            <a:ext cx="5409242" cy="364144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Health: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physical, mental and social well-being, beyond absence of disease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(WHO,2026); (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Wahlström, Stier and Buli, 2025).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Well-being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holistic view including emotional, social and psychological dimensions </a:t>
            </a:r>
            <a:r>
              <a:rPr lang="en-GB" sz="2000" dirty="0"/>
              <a:t>(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Jarden &amp; Roache, 2023).</a:t>
            </a:r>
            <a:endParaRPr lang="en-GB" sz="2000" dirty="0"/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Sustainable Development: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meeting present needs without harming future generations</a:t>
            </a:r>
            <a:r>
              <a:rPr lang="en-GB" sz="2400" dirty="0"/>
              <a:t> </a:t>
            </a:r>
            <a:r>
              <a:rPr lang="en-GB" sz="2000" dirty="0"/>
              <a:t>(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Stafford-Smith 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 2017).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 descr="Colorful carved figures of humans">
            <a:extLst>
              <a:ext uri="{FF2B5EF4-FFF2-40B4-BE49-F238E27FC236}">
                <a16:creationId xmlns:a16="http://schemas.microsoft.com/office/drawing/2014/main" id="{26451C4F-7965-A12B-9161-1495253FED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384" r="14150" b="-1"/>
          <a:stretch>
            <a:fillRect/>
          </a:stretch>
        </p:blipFill>
        <p:spPr>
          <a:xfrm>
            <a:off x="5648762" y="10"/>
            <a:ext cx="654171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196265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5A0036-F190-AE1B-BBAE-BB4F107C4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273" y="306523"/>
            <a:ext cx="4602627" cy="466068"/>
          </a:xfrm>
        </p:spPr>
        <p:txBody>
          <a:bodyPr>
            <a:normAutofit fontScale="90000"/>
          </a:bodyPr>
          <a:lstStyle/>
          <a:p>
            <a:pPr algn="r"/>
            <a:r>
              <a:rPr lang="en-GB" sz="6800" dirty="0"/>
              <a:t>Relevance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5CBFEE01-38E2-7832-7C02-C7DCA25245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6747332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28A8FE6F-6D18-3253-301F-E44B3D95DB6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247479" y="312044"/>
            <a:ext cx="4507088" cy="253523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B29028D-4B78-6A6B-55D8-C7F93E2C1F4A}"/>
              </a:ext>
            </a:extLst>
          </p:cNvPr>
          <p:cNvSpPr txBox="1"/>
          <p:nvPr/>
        </p:nvSpPr>
        <p:spPr>
          <a:xfrm>
            <a:off x="247479" y="3059668"/>
            <a:ext cx="28768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8" tooltip="https://www.flickr.com/photos/asiandevelopmentbank/21592847046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9" tooltip="https://creativecommons.org/licenses/by-nc-nd/3.0/"/>
              </a:rPr>
              <a:t>CC BY-NC-ND</a:t>
            </a:r>
            <a:endParaRPr lang="en-GB" sz="90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E1338F5-9544-1B55-CC14-3AF66BB8D2B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220965" y="3979338"/>
            <a:ext cx="4507088" cy="253523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7E19DDD-EF1A-7831-F539-C6A90E4C208D}"/>
              </a:ext>
            </a:extLst>
          </p:cNvPr>
          <p:cNvSpPr txBox="1"/>
          <p:nvPr/>
        </p:nvSpPr>
        <p:spPr>
          <a:xfrm>
            <a:off x="400783" y="6609631"/>
            <a:ext cx="18542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1" tooltip="https://www.flickr.com/photos/asiandevelopmentbank/20996236104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9" tooltip="https://creativecommons.org/licenses/by-nc-nd/3.0/"/>
              </a:rPr>
              <a:t>CC BY-NC-ND</a:t>
            </a:r>
            <a:endParaRPr lang="en-GB" sz="9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B1F93FA-E4BF-73C4-1FB2-624BF9EEF084}"/>
              </a:ext>
            </a:extLst>
          </p:cNvPr>
          <p:cNvSpPr txBox="1"/>
          <p:nvPr/>
        </p:nvSpPr>
        <p:spPr>
          <a:xfrm>
            <a:off x="3341045" y="3545099"/>
            <a:ext cx="1577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(WHO,2026)</a:t>
            </a:r>
          </a:p>
        </p:txBody>
      </p:sp>
    </p:spTree>
    <p:extLst>
      <p:ext uri="{BB962C8B-B14F-4D97-AF65-F5344CB8AC3E}">
        <p14:creationId xmlns:p14="http://schemas.microsoft.com/office/powerpoint/2010/main" val="24826417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B732F1-7029-74EE-6D00-BA020C50A5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000"/>
              <a:t>Integration of Health and Wellbeing Approaches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BB6FEA-D3BA-4024-7C23-EB5C9D3246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8899" y="329183"/>
            <a:ext cx="3044097" cy="342996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1595C09-2C07-57A8-557F-E6284D070D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6199" y="4079193"/>
            <a:ext cx="2411210" cy="2176272"/>
          </a:xfrm>
          <a:prstGeom prst="rect">
            <a:avLst/>
          </a:prstGeom>
        </p:spPr>
      </p:pic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7CFD1BF5-CFD3-987B-A0C4-4C58D66CE1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7963932"/>
              </p:ext>
            </p:extLst>
          </p:nvPr>
        </p:nvGraphicFramePr>
        <p:xfrm>
          <a:off x="640080" y="2706624"/>
          <a:ext cx="6894576" cy="3483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F6DF5E0F-C2A3-6190-FBE3-71B2AB14FCA5}"/>
              </a:ext>
            </a:extLst>
          </p:cNvPr>
          <p:cNvSpPr txBox="1"/>
          <p:nvPr/>
        </p:nvSpPr>
        <p:spPr>
          <a:xfrm>
            <a:off x="8348899" y="6390840"/>
            <a:ext cx="42003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(Local Government Association,2016)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2527ECE-F79C-70A3-F2D5-5D99A93BB121}"/>
              </a:ext>
            </a:extLst>
          </p:cNvPr>
          <p:cNvSpPr txBox="1"/>
          <p:nvPr/>
        </p:nvSpPr>
        <p:spPr>
          <a:xfrm>
            <a:off x="9957913" y="3612033"/>
            <a:ext cx="24112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(NHS England,2024)</a:t>
            </a:r>
          </a:p>
        </p:txBody>
      </p:sp>
    </p:spTree>
    <p:extLst>
      <p:ext uri="{BB962C8B-B14F-4D97-AF65-F5344CB8AC3E}">
        <p14:creationId xmlns:p14="http://schemas.microsoft.com/office/powerpoint/2010/main" val="25125978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81CC5389-CB4A-43B7-9A0E-5447CE0BC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27" name="Color">
              <a:extLst>
                <a:ext uri="{FF2B5EF4-FFF2-40B4-BE49-F238E27FC236}">
                  <a16:creationId xmlns:a16="http://schemas.microsoft.com/office/drawing/2014/main" id="{017160F5-4BB5-41FB-B2D8-0AE0A6D76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Color">
              <a:extLst>
                <a:ext uri="{FF2B5EF4-FFF2-40B4-BE49-F238E27FC236}">
                  <a16:creationId xmlns:a16="http://schemas.microsoft.com/office/drawing/2014/main" id="{5AB10530-0B6F-40EF-9B05-F388D1BCB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0" name="Color">
            <a:extLst>
              <a:ext uri="{FF2B5EF4-FFF2-40B4-BE49-F238E27FC236}">
                <a16:creationId xmlns:a16="http://schemas.microsoft.com/office/drawing/2014/main" id="{145B2F28-3A18-4BC2-8E92-9AF66F147C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2804" y="598259"/>
            <a:ext cx="10889442" cy="568074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FA65A26F-1F64-451C-BFA2-F92410951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0" y="0"/>
            <a:chExt cx="12188952" cy="6858000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35C965A-C516-42B1-844F-9472408C9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C4C44BFB-148D-4919-BEE5-0138A35BCC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CD704AD9-4DAA-4F0F-8B02-8B765658A5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F9F0EF2-FB12-49A3-B73C-E38141A55F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49A9DBF1-1403-4BE8-B87E-0393E9CDE4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3979BDB7-FA20-4F60-97B1-CF3696395B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B7D32B5-D9D6-467E-8349-4A1A840FA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478EC4-05FB-DDBF-6481-2F10E42EE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2644" y="719268"/>
            <a:ext cx="3573794" cy="29051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chemeClr val="tx2"/>
                </a:solidFill>
              </a:rPr>
              <a:t>Theoretical Perspectives</a:t>
            </a:r>
          </a:p>
        </p:txBody>
      </p:sp>
      <p:graphicFrame>
        <p:nvGraphicFramePr>
          <p:cNvPr id="7" name="Rectangle 2">
            <a:extLst>
              <a:ext uri="{FF2B5EF4-FFF2-40B4-BE49-F238E27FC236}">
                <a16:creationId xmlns:a16="http://schemas.microsoft.com/office/drawing/2014/main" id="{ED3A20B7-7146-1E31-CCF9-4E96A5944C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089575"/>
              </p:ext>
            </p:extLst>
          </p:nvPr>
        </p:nvGraphicFramePr>
        <p:xfrm>
          <a:off x="4724400" y="990601"/>
          <a:ext cx="6781800" cy="4876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D6962E8-4481-2147-86FB-93B59A8317A6}"/>
              </a:ext>
            </a:extLst>
          </p:cNvPr>
          <p:cNvSpPr txBox="1"/>
          <p:nvPr/>
        </p:nvSpPr>
        <p:spPr>
          <a:xfrm>
            <a:off x="685800" y="5828052"/>
            <a:ext cx="2359904" cy="3664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(Taylor et al.,2016)</a:t>
            </a:r>
          </a:p>
        </p:txBody>
      </p:sp>
    </p:spTree>
    <p:extLst>
      <p:ext uri="{BB962C8B-B14F-4D97-AF65-F5344CB8AC3E}">
        <p14:creationId xmlns:p14="http://schemas.microsoft.com/office/powerpoint/2010/main" val="30894442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CAB2C0-BA80-8F3D-C4B9-C7A5818F1D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Policy and Governance</a:t>
            </a:r>
          </a:p>
        </p:txBody>
      </p:sp>
      <p:sp>
        <p:nvSpPr>
          <p:cNvPr id="23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2A2E479D-4813-82AA-881E-A1BB98623E0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0079" y="2706624"/>
            <a:ext cx="8153191" cy="415137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Policies promoting holistic health (Five Ways to Wellbeing, NHS Health Check)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National frameworks supporting sustainability and wellbeing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Governance challenges: </a:t>
            </a:r>
          </a:p>
          <a:p>
            <a:pPr marL="457200" marR="0" lvl="1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Funding constraints </a:t>
            </a:r>
          </a:p>
          <a:p>
            <a:pPr marL="457200" marR="0" lvl="1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Workforce shortages </a:t>
            </a:r>
          </a:p>
          <a:p>
            <a:pPr marL="457200" marR="0" lvl="1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Regulatory barriers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Importance of cross‑sector collaboration for effective implementation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AE441FD-68BC-BB50-E630-63C018E95C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7765" y="261087"/>
            <a:ext cx="2130191" cy="342996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88EED66-0C7E-304C-55FB-4DE312FC5E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7765" y="3801637"/>
            <a:ext cx="2130191" cy="305636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EC555-0E90-4812-8579-925736022942}"/>
              </a:ext>
            </a:extLst>
          </p:cNvPr>
          <p:cNvSpPr txBox="1"/>
          <p:nvPr/>
        </p:nvSpPr>
        <p:spPr>
          <a:xfrm>
            <a:off x="4229225" y="6445734"/>
            <a:ext cx="56868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(NHS, n.d.) (New Economics Foundation,2008).</a:t>
            </a:r>
          </a:p>
        </p:txBody>
      </p:sp>
    </p:spTree>
    <p:extLst>
      <p:ext uri="{BB962C8B-B14F-4D97-AF65-F5344CB8AC3E}">
        <p14:creationId xmlns:p14="http://schemas.microsoft.com/office/powerpoint/2010/main" val="14782574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A74D48-9505-B33D-0B12-D4DA34B8EB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2" b="31026"/>
          <a:stretch>
            <a:fillRect/>
          </a:stretch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4B15B55-BD0D-FC60-FA41-FF7BC1B5680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53" r="-2" b="-2"/>
          <a:stretch>
            <a:fillRect/>
          </a:stretch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19" name="Freeform: Shape 18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1118E6-F090-56F9-8762-A37F0E2571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859536"/>
            <a:ext cx="4832802" cy="1243584"/>
          </a:xfrm>
        </p:spPr>
        <p:txBody>
          <a:bodyPr>
            <a:normAutofit/>
          </a:bodyPr>
          <a:lstStyle/>
          <a:p>
            <a:r>
              <a:rPr lang="en-GB" sz="3400"/>
              <a:t>Service Delivery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B5B82A69-CEB2-F4F1-2ADA-21606E03C2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2555178"/>
              </p:ext>
            </p:extLst>
          </p:nvPr>
        </p:nvGraphicFramePr>
        <p:xfrm>
          <a:off x="448056" y="2512611"/>
          <a:ext cx="4832803" cy="36643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7763D7C-70AF-4C9D-4008-1F2641D3F09A}"/>
              </a:ext>
            </a:extLst>
          </p:cNvPr>
          <p:cNvSpPr txBox="1"/>
          <p:nvPr/>
        </p:nvSpPr>
        <p:spPr>
          <a:xfrm>
            <a:off x="9581991" y="6657945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somospacientes.com/noticias/sanidad/cronicidad-y-estrategias-de-e-salud-la-importancia-del-perfil-digital/attachment/telemedicina-herramienta-digital-mai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0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FD4D26E-389C-A608-69AA-780BADA35E26}"/>
              </a:ext>
            </a:extLst>
          </p:cNvPr>
          <p:cNvSpPr txBox="1"/>
          <p:nvPr/>
        </p:nvSpPr>
        <p:spPr>
          <a:xfrm>
            <a:off x="128016" y="6453884"/>
            <a:ext cx="5414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(Guy’s and St Thomas’ NHS Foundation Trust, n.d.)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859D0A-B756-8EE1-EF0F-D4A44E850DB2}"/>
              </a:ext>
            </a:extLst>
          </p:cNvPr>
          <p:cNvSpPr txBox="1"/>
          <p:nvPr/>
        </p:nvSpPr>
        <p:spPr>
          <a:xfrm>
            <a:off x="128015" y="6171654"/>
            <a:ext cx="24300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(NHS England, n.d.)</a:t>
            </a:r>
          </a:p>
        </p:txBody>
      </p:sp>
    </p:spTree>
    <p:extLst>
      <p:ext uri="{BB962C8B-B14F-4D97-AF65-F5344CB8AC3E}">
        <p14:creationId xmlns:p14="http://schemas.microsoft.com/office/powerpoint/2010/main" val="28269835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5AC1364A-3E3D-4F0D-8776-78AF3A270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024040-DBDB-5D3C-EF2F-CFAE3543A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7501" y="329184"/>
            <a:ext cx="6755626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Public Health Initiatives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423E6DC-6D08-79FD-32A8-646970CA17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424" y="0"/>
            <a:ext cx="3935447" cy="3907536"/>
          </a:xfrm>
          <a:prstGeom prst="rect">
            <a:avLst/>
          </a:prstGeom>
        </p:spPr>
      </p:pic>
      <p:sp>
        <p:nvSpPr>
          <p:cNvPr id="36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7494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8C1AD63-C489-A423-D7C0-7C47868F4C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868" y="4149598"/>
            <a:ext cx="3144272" cy="2098802"/>
          </a:xfrm>
          <a:prstGeom prst="rect">
            <a:avLst/>
          </a:prstGeom>
        </p:spPr>
      </p:pic>
      <p:graphicFrame>
        <p:nvGraphicFramePr>
          <p:cNvPr id="38" name="Rectangle 1">
            <a:extLst>
              <a:ext uri="{FF2B5EF4-FFF2-40B4-BE49-F238E27FC236}">
                <a16:creationId xmlns:a16="http://schemas.microsoft.com/office/drawing/2014/main" id="{39C62995-721F-FD6B-4C8F-75865A3039F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797494" y="2706624"/>
          <a:ext cx="6755626" cy="3483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7AFC788B-FD05-BC51-4AAD-3379311725EB}"/>
              </a:ext>
            </a:extLst>
          </p:cNvPr>
          <p:cNvSpPr txBox="1"/>
          <p:nvPr/>
        </p:nvSpPr>
        <p:spPr>
          <a:xfrm>
            <a:off x="1447064" y="3843004"/>
            <a:ext cx="33014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(Public Health England,2017).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56FF0DA-92FD-6160-6257-8EB672AE5DE1}"/>
              </a:ext>
            </a:extLst>
          </p:cNvPr>
          <p:cNvSpPr txBox="1"/>
          <p:nvPr/>
        </p:nvSpPr>
        <p:spPr>
          <a:xfrm>
            <a:off x="1863992" y="6248400"/>
            <a:ext cx="2467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(HM Treasury,2016).</a:t>
            </a:r>
          </a:p>
        </p:txBody>
      </p:sp>
    </p:spTree>
    <p:extLst>
      <p:ext uri="{BB962C8B-B14F-4D97-AF65-F5344CB8AC3E}">
        <p14:creationId xmlns:p14="http://schemas.microsoft.com/office/powerpoint/2010/main" val="37210741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7AF0E9-5C06-7152-1B05-A5BA39E004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dirty="0"/>
              <a:t>Equity and Access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F310C18-C437-EF7F-8328-AEEC954A4FC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00625" y="2066795"/>
            <a:ext cx="6663845" cy="463462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Persistent inequalities in access, quality and outcomes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Barriers: socioeconomic status, geography, ethnicity, disability (Cooper-Moss et all.,2025).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Strategies to reduce inequalities: </a:t>
            </a:r>
          </a:p>
          <a:p>
            <a:pPr marL="457200" marR="0" lvl="1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Universal healthcare approaches </a:t>
            </a:r>
          </a:p>
          <a:p>
            <a:pPr marL="457200" marR="0" lvl="1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Targeted community interventions </a:t>
            </a:r>
          </a:p>
          <a:p>
            <a:pPr marL="457200" marR="0" lvl="1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Inclusive policy design (Thornton et al.,2016).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Importance of equitable service delivery for sustainable development (Kieny et al.,2017).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C267B27-E814-B933-3642-15570E406B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77" r="12276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376584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0" name="Arc 19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88137E-55E6-8B95-42B8-7DE69824F5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1" y="0"/>
            <a:ext cx="5458838" cy="1325563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423596F-B102-4722-00C3-330224A0E4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3182" y="1821337"/>
            <a:ext cx="4777381" cy="30455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17" name="Rectangle 1">
            <a:extLst>
              <a:ext uri="{FF2B5EF4-FFF2-40B4-BE49-F238E27FC236}">
                <a16:creationId xmlns:a16="http://schemas.microsoft.com/office/drawing/2014/main" id="{B8D427E3-9E32-73F8-7A78-0B90EA98F50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894961" y="1520787"/>
            <a:ext cx="6201181" cy="535081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92500" lnSpcReduction="2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Health, well-being, and sustainable development are deeply interconnected and must be addressed together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Holistic models and integrated policies improve outcomes but are often limited by funding, workforce pressures and system fragmentation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Real‑world experiences show that delays in access and unequal service delivery widen health inequalities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Sustainable, person‑centred care requires long‑term investment, cross‑sector collaboration and a stronger focus on prevention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Achieving equity means ensuring timely, fair access to diagnostics, treatment and support for all individuals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Continued commitment to sustainable development is essential for protecting future population health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09206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5316D4-5002-7451-2BFC-3EE4B04BB5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7636" y="0"/>
            <a:ext cx="3232759" cy="762217"/>
          </a:xfrm>
        </p:spPr>
        <p:txBody>
          <a:bodyPr>
            <a:normAutofit/>
          </a:bodyPr>
          <a:lstStyle/>
          <a:p>
            <a:r>
              <a:rPr lang="en-GB" sz="32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242FD6-B279-1351-39AE-5D9C87F0FE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822" y="663880"/>
            <a:ext cx="11962356" cy="619412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Beaglehole, R. and Bonita, R. (2010) “What is global health?,” 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Global health action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3(1), pp. 5142–2.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https://doi.org/10.3402/gha.v3i0.5142.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(Accessed: 23 March 2026).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Guy’s and St Thomas’ NHS Foundation Trust (n.d.)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What matters to you? Person‑centred care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https://www.guysandstthomas.nhs.uk/patients-and-visitors/patient-information/what-matters-to-you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(Accessed: 25 March 2026).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Jarden, A., &amp; Roache, A. (2023). What Is Wellbeing?. 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environmental research and public health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20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(6), 5006.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https://doi.org/10.3390/ijerph20065006.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(Accessed: 21 March 2026).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Local Government Association (2016)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 (</a:t>
            </a:r>
            <a:r>
              <a:rPr lang="en-GB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HiAP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): a manual for local government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https://www.local.gov.uk/sites/default/files/documents/health-all-policies-hiap--8df.pdf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(Accessed: 26 March 2026).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NHS England (2024)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Social Prescribing.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https://www.england.nhs.uk/personalisedcare/social-prescribing/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(Accessed: 26 March 2026).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NHS England (n.d.)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Technology-enabled care services (including telehealth)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https://www.england.nhs.uk/tecs/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(Accessed: 26 March 2026).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Stafford-Smith, M. 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 (2017) “Integration: the key to implementing the Sustainable Development Goals,” 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 science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12(6), pp. 911–919.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https://doi.org/10.1007/s11625-016-0383-3.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(Accessed: 23 March 2026).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Wahlström, E., Stier, J. and Buli, B.G. (2025) “What is health? A deconstruction of the World Health Organization 1948 definition,” 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Health (London, England : 1997)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p. 13634593251393743.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https://doi.org/10.1177/13634593251393743.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(Accessed: 23 March 2026).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World Health Organisation (2026)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Constitution of the World Health Organisation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https://www.who.int/about/governance/constitution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(Accessed: 26 March 2026).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2401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D9AB9-2B5A-3A1D-7306-98E1CE8DDA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6216" y="0"/>
            <a:ext cx="3270337" cy="549275"/>
          </a:xfrm>
        </p:spPr>
        <p:txBody>
          <a:bodyPr>
            <a:normAutofit/>
          </a:bodyPr>
          <a:lstStyle/>
          <a:p>
            <a:r>
              <a:rPr lang="en-GB" sz="32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948F6-398E-47A7-5852-49C0237B0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520" y="741351"/>
            <a:ext cx="11749414" cy="596007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Chaintarli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K. 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 (2016) “Impact of a United Kingdom-wide campaign to tackle antimicrobial resistance on self-reported knowledge and behaviour change,” 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BMC public health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16(1). Available at: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https://doi.org/10.1186/s12889-016-3057-2.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(Accessed: 26 March 2026).</a:t>
            </a: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Cooper‐Moss, N. 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 (2025) “Barriers to Healthcare for People With a Learning Disability From Ethnic Minorities: Perspectives of Self‐Advocates and Carers,” 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learning disabilities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53(2), pp. 301–311. Available at: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https://doi.org/10.1111/bld.12636.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(Accessed: 25 March 2026).</a:t>
            </a: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HM Treasury (2016)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Soft Drinks Industry Levy: policy paper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London: HM Government. Available at: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https://www.gov.uk/government/publications/soft-drinks-industry-levy/soft-drinks-industry-levy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(Accessed: 26 March 2026).</a:t>
            </a: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Kieny, M.P. 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 (2017) “Strengthening health systems for universal health coverage and sustainable development,” 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Bulletin of the World Health Organization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95(7), pp. 537–539. Available at: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https://doi.org/10.2471/BLT.16.187476.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(Accessed: 22 March 2026).</a:t>
            </a: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NHS (n.d.)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NHS Health Check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https://www.nhs.uk/conditions/nhs-health-check/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(Accessed: 26 March 2026)</a:t>
            </a: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New Economics Foundation (2008)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Five ways to wellbeing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London: NEF. Available at: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https://neweconomics.org/2008/10/five-ways-to-wellbeing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(Accessed: 26 March 2026).</a:t>
            </a: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(2017)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Stoptober campaign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https://www.gov.uk/government/collections/stoptober-campaign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(Accessed: 26 March 2026).</a:t>
            </a: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Taylor, L.A. 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 (2016) “Leveraging the Social Determinants of Health: What Works?,” </a:t>
            </a:r>
            <a:r>
              <a:rPr lang="en-GB" sz="1900" i="1" dirty="0" err="1">
                <a:latin typeface="Arial" panose="020B0604020202020204" pitchFamily="34" charset="0"/>
                <a:cs typeface="Arial" panose="020B0604020202020204" pitchFamily="34" charset="0"/>
              </a:rPr>
              <a:t>PloS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 one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11(8), p. e0160217. Available at: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https://doi.org/10.1371/journal.pone.0160217.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(Accessed: 26 March 2026).</a:t>
            </a: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Thornton, R.L.J. 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 (2016) “Evaluating Strategies For Reducing Health Disparities By Addressing The Social Determinants Of Health,” 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Health Affairs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35(8), pp. 1416–1423. Available at: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https://doi.org/10.1377/hlthaff.2015.1357.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(Accessed: 23 March 2026).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82741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922</TotalTime>
  <Words>1584</Words>
  <Application>Microsoft Office PowerPoint</Application>
  <PresentationFormat>Widescreen</PresentationFormat>
  <Paragraphs>103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Office Theme</vt:lpstr>
      <vt:lpstr>Integrating Health, Wellbeing and Sustainable Development: Impacts on Policy and Service Delivery in Health and Social Care</vt:lpstr>
      <vt:lpstr>Introduction</vt:lpstr>
      <vt:lpstr>Health, Wellbeing and Sustainable Development</vt:lpstr>
      <vt:lpstr>Relevance</vt:lpstr>
      <vt:lpstr>Integration of Health and Wellbeing Approaches</vt:lpstr>
      <vt:lpstr>Theoretical Perspectives</vt:lpstr>
      <vt:lpstr>Policy and Governance</vt:lpstr>
      <vt:lpstr>Service Delivery</vt:lpstr>
      <vt:lpstr>Public Health Initiatives</vt:lpstr>
      <vt:lpstr>Equity and Access</vt:lpstr>
      <vt:lpstr>Conclusion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Monika Suba</dc:creator>
  <cp:lastModifiedBy>Monika Suba</cp:lastModifiedBy>
  <cp:revision>2</cp:revision>
  <dcterms:created xsi:type="dcterms:W3CDTF">2026-03-09T11:43:07Z</dcterms:created>
  <dcterms:modified xsi:type="dcterms:W3CDTF">2026-03-26T13:23:38Z</dcterms:modified>
</cp:coreProperties>
</file>