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4"/>
  </p:sldMasterIdLst>
  <p:notesMasterIdLst>
    <p:notesMasterId r:id="rId21"/>
  </p:notesMasterIdLst>
  <p:handoutMasterIdLst>
    <p:handoutMasterId r:id="rId22"/>
  </p:handoutMasterIdLst>
  <p:sldIdLst>
    <p:sldId id="277" r:id="rId5"/>
    <p:sldId id="256" r:id="rId6"/>
    <p:sldId id="259" r:id="rId7"/>
    <p:sldId id="272" r:id="rId8"/>
    <p:sldId id="261" r:id="rId9"/>
    <p:sldId id="262" r:id="rId10"/>
    <p:sldId id="269" r:id="rId11"/>
    <p:sldId id="270" r:id="rId12"/>
    <p:sldId id="267" r:id="rId13"/>
    <p:sldId id="264" r:id="rId14"/>
    <p:sldId id="260" r:id="rId15"/>
    <p:sldId id="273" r:id="rId16"/>
    <p:sldId id="274" r:id="rId17"/>
    <p:sldId id="275" r:id="rId18"/>
    <p:sldId id="263" r:id="rId19"/>
    <p:sldId id="276" r:id="rId20"/>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94598" autoAdjust="0"/>
  </p:normalViewPr>
  <p:slideViewPr>
    <p:cSldViewPr snapToGrid="0" showGuides="1">
      <p:cViewPr varScale="1">
        <p:scale>
          <a:sx n="68" d="100"/>
          <a:sy n="68" d="100"/>
        </p:scale>
        <p:origin x="966" y="60"/>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1" Type="http://schemas.openxmlformats.org/officeDocument/2006/relationships/hyperlink" Target="https://www.alz.org/alzheimers-dementia/what-is-dementia"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www.alz.org/alzheimers-dementia/what-is-dementia"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4EA3B0-2955-43B8-8C65-F312A090BE92}"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E6645CCC-E673-45EB-800B-137701EF3FBA}">
      <dgm:prSet/>
      <dgm:spPr/>
      <dgm:t>
        <a:bodyPr/>
        <a:lstStyle/>
        <a:p>
          <a:r>
            <a:rPr lang="en-US" dirty="0"/>
            <a:t>Alzheimer's Association. (2021). </a:t>
          </a:r>
          <a:r>
            <a:rPr lang="en-US" i="1" dirty="0"/>
            <a:t>What is dementia</a:t>
          </a:r>
          <a:r>
            <a:rPr lang="en-US" dirty="0"/>
            <a:t>? Retrieved from </a:t>
          </a:r>
          <a:r>
            <a:rPr lang="en-US" dirty="0">
              <a:hlinkClick xmlns:r="http://schemas.openxmlformats.org/officeDocument/2006/relationships" r:id="rId1"/>
            </a:rPr>
            <a:t>https://www.alz.org/alzheimers-dementia/what-is-dementia</a:t>
          </a:r>
          <a:r>
            <a:rPr lang="en-US" dirty="0"/>
            <a:t>.</a:t>
          </a:r>
        </a:p>
      </dgm:t>
    </dgm:pt>
    <dgm:pt modelId="{B2412991-EA03-456F-84AE-19ADA1DC2733}" type="parTrans" cxnId="{4937E916-D922-49F9-873D-C892A92B1468}">
      <dgm:prSet/>
      <dgm:spPr/>
      <dgm:t>
        <a:bodyPr/>
        <a:lstStyle/>
        <a:p>
          <a:endParaRPr lang="en-US"/>
        </a:p>
      </dgm:t>
    </dgm:pt>
    <dgm:pt modelId="{1C7DC2F9-E3BF-45A8-AE72-96D6F8209B28}" type="sibTrans" cxnId="{4937E916-D922-49F9-873D-C892A92B1468}">
      <dgm:prSet/>
      <dgm:spPr/>
      <dgm:t>
        <a:bodyPr/>
        <a:lstStyle/>
        <a:p>
          <a:endParaRPr lang="en-US"/>
        </a:p>
      </dgm:t>
    </dgm:pt>
    <dgm:pt modelId="{B00247E8-0741-4598-95F0-964052EEF621}">
      <dgm:prSet/>
      <dgm:spPr/>
      <dgm:t>
        <a:bodyPr/>
        <a:lstStyle/>
        <a:p>
          <a:r>
            <a:rPr lang="en-US" dirty="0"/>
            <a:t>Brooker, D., &amp; Latham, I. (2015). </a:t>
          </a:r>
          <a:r>
            <a:rPr lang="en-US" i="1" dirty="0"/>
            <a:t>Person-centered dementia care: Making services better</a:t>
          </a:r>
          <a:r>
            <a:rPr lang="en-US" dirty="0"/>
            <a:t>. London: Jessica Kingsley Publishers.</a:t>
          </a:r>
        </a:p>
      </dgm:t>
    </dgm:pt>
    <dgm:pt modelId="{56EAF253-068E-408E-9840-F362E54643F2}" type="parTrans" cxnId="{37F4B304-2B1C-4DE3-B9B9-9B655BC563CC}">
      <dgm:prSet/>
      <dgm:spPr/>
      <dgm:t>
        <a:bodyPr/>
        <a:lstStyle/>
        <a:p>
          <a:endParaRPr lang="en-US"/>
        </a:p>
      </dgm:t>
    </dgm:pt>
    <dgm:pt modelId="{C4995492-5ACE-418A-AB30-444072997A85}" type="sibTrans" cxnId="{37F4B304-2B1C-4DE3-B9B9-9B655BC563CC}">
      <dgm:prSet/>
      <dgm:spPr/>
      <dgm:t>
        <a:bodyPr/>
        <a:lstStyle/>
        <a:p>
          <a:endParaRPr lang="en-US"/>
        </a:p>
      </dgm:t>
    </dgm:pt>
    <dgm:pt modelId="{ADC6AFD3-B96A-4CA5-8ACB-0E4874AA76B0}">
      <dgm:prSet/>
      <dgm:spPr/>
      <dgm:t>
        <a:bodyPr/>
        <a:lstStyle/>
        <a:p>
          <a:r>
            <a:rPr lang="en-US" dirty="0"/>
            <a:t>Brooker, D., &amp; </a:t>
          </a:r>
          <a:r>
            <a:rPr lang="en-US" dirty="0" err="1"/>
            <a:t>Surr</a:t>
          </a:r>
          <a:r>
            <a:rPr lang="en-US" dirty="0"/>
            <a:t>, C. (2005). </a:t>
          </a:r>
          <a:r>
            <a:rPr lang="en-US" i="1" dirty="0"/>
            <a:t>Dementia care mapping: Principles and practice</a:t>
          </a:r>
          <a:r>
            <a:rPr lang="en-US" dirty="0"/>
            <a:t>. Bradford, UK: University of Bradford.</a:t>
          </a:r>
        </a:p>
      </dgm:t>
    </dgm:pt>
    <dgm:pt modelId="{5B426EF4-6170-4C86-8E8F-4DC29CFBCA5D}" type="parTrans" cxnId="{9E288A51-357B-4999-B896-2E2E21BFA715}">
      <dgm:prSet/>
      <dgm:spPr/>
      <dgm:t>
        <a:bodyPr/>
        <a:lstStyle/>
        <a:p>
          <a:endParaRPr lang="en-US"/>
        </a:p>
      </dgm:t>
    </dgm:pt>
    <dgm:pt modelId="{090EFBAF-E5F7-4CF4-B828-2ED0B3B93049}" type="sibTrans" cxnId="{9E288A51-357B-4999-B896-2E2E21BFA715}">
      <dgm:prSet/>
      <dgm:spPr/>
      <dgm:t>
        <a:bodyPr/>
        <a:lstStyle/>
        <a:p>
          <a:endParaRPr lang="en-US"/>
        </a:p>
      </dgm:t>
    </dgm:pt>
    <dgm:pt modelId="{2127B77A-441C-4641-8967-80C4C1C5204D}">
      <dgm:prSet/>
      <dgm:spPr/>
      <dgm:t>
        <a:bodyPr/>
        <a:lstStyle/>
        <a:p>
          <a:r>
            <a:rPr lang="en-US" dirty="0"/>
            <a:t>Fleming, R., </a:t>
          </a:r>
          <a:r>
            <a:rPr lang="en-US" dirty="0" err="1"/>
            <a:t>Purandare</a:t>
          </a:r>
          <a:r>
            <a:rPr lang="en-US" dirty="0"/>
            <a:t>, N., &amp; Long, J. (2010). Modifiable risk factors for late-life dementia. Journal of Alzheimer's Disease, 20(3), 887–900.</a:t>
          </a:r>
        </a:p>
      </dgm:t>
    </dgm:pt>
    <dgm:pt modelId="{468A23FC-72D8-4BB1-B5DF-E26D56763EC8}" type="parTrans" cxnId="{4AA13EA2-3721-470A-BB77-40BEC246F243}">
      <dgm:prSet/>
      <dgm:spPr/>
      <dgm:t>
        <a:bodyPr/>
        <a:lstStyle/>
        <a:p>
          <a:endParaRPr lang="en-US"/>
        </a:p>
      </dgm:t>
    </dgm:pt>
    <dgm:pt modelId="{1FC639E8-968A-4B4D-B76A-6A660E7D5CE6}" type="sibTrans" cxnId="{4AA13EA2-3721-470A-BB77-40BEC246F243}">
      <dgm:prSet/>
      <dgm:spPr/>
      <dgm:t>
        <a:bodyPr/>
        <a:lstStyle/>
        <a:p>
          <a:endParaRPr lang="en-US"/>
        </a:p>
      </dgm:t>
    </dgm:pt>
    <dgm:pt modelId="{4B0B66A1-07EA-4994-8AB6-7240B09BBDC3}">
      <dgm:prSet/>
      <dgm:spPr/>
      <dgm:t>
        <a:bodyPr/>
        <a:lstStyle/>
        <a:p>
          <a:r>
            <a:rPr lang="en-US"/>
            <a:t>Kitwood, T. (1997). Dementia reconsidered: The person comes first. Buckingham: Open University Press.</a:t>
          </a:r>
        </a:p>
      </dgm:t>
    </dgm:pt>
    <dgm:pt modelId="{C2870E36-68B6-4518-B7D2-2F9A5A5B471E}" type="parTrans" cxnId="{7FA31E4F-CB4D-4E93-A9D4-DB4A0FB1A273}">
      <dgm:prSet/>
      <dgm:spPr/>
      <dgm:t>
        <a:bodyPr/>
        <a:lstStyle/>
        <a:p>
          <a:endParaRPr lang="en-US"/>
        </a:p>
      </dgm:t>
    </dgm:pt>
    <dgm:pt modelId="{F5D7661C-6B51-4D5E-8941-FB36091F18CA}" type="sibTrans" cxnId="{7FA31E4F-CB4D-4E93-A9D4-DB4A0FB1A273}">
      <dgm:prSet/>
      <dgm:spPr/>
      <dgm:t>
        <a:bodyPr/>
        <a:lstStyle/>
        <a:p>
          <a:endParaRPr lang="en-US"/>
        </a:p>
      </dgm:t>
    </dgm:pt>
    <dgm:pt modelId="{47256815-E028-4687-8308-3C99606A80DA}">
      <dgm:prSet/>
      <dgm:spPr/>
      <dgm:t>
        <a:bodyPr/>
        <a:lstStyle/>
        <a:p>
          <a:r>
            <a:rPr lang="en-US"/>
            <a:t>Livingston, G., Sommerlad, A., Orgeta, V., Costafreda, S. G., Huntley, J., Ames, D., ... &amp; Mukadam, N. (2017). Dementia prevention, intervention, and care. The Lancet, 390(10113), 2673–2734.</a:t>
          </a:r>
        </a:p>
      </dgm:t>
    </dgm:pt>
    <dgm:pt modelId="{2BDF07AB-0C28-4D63-8F8D-F10762F3EC14}" type="parTrans" cxnId="{EEB4B7BC-C284-4835-8E98-78532FECBE83}">
      <dgm:prSet/>
      <dgm:spPr/>
      <dgm:t>
        <a:bodyPr/>
        <a:lstStyle/>
        <a:p>
          <a:endParaRPr lang="en-US"/>
        </a:p>
      </dgm:t>
    </dgm:pt>
    <dgm:pt modelId="{D419C9D3-3D22-4FB4-95AA-8051AB39A3BB}" type="sibTrans" cxnId="{EEB4B7BC-C284-4835-8E98-78532FECBE83}">
      <dgm:prSet/>
      <dgm:spPr/>
      <dgm:t>
        <a:bodyPr/>
        <a:lstStyle/>
        <a:p>
          <a:endParaRPr lang="en-US"/>
        </a:p>
      </dgm:t>
    </dgm:pt>
    <dgm:pt modelId="{2A806C1F-7DB6-4E7B-BD82-AAC07C54E121}">
      <dgm:prSet/>
      <dgm:spPr/>
      <dgm:t>
        <a:bodyPr/>
        <a:lstStyle/>
        <a:p>
          <a:r>
            <a:rPr lang="en-US"/>
            <a:t>Mitchell, S. L., Teno, J. M., Kiely, D. K., Shaffer, M. L., Jones, R. N., Prigerson, H. G., &amp; Volicer, L. (2009). The clinical course of advanced dementia. New England Journal of Medicine, 361(16), 1529–1538.</a:t>
          </a:r>
        </a:p>
      </dgm:t>
    </dgm:pt>
    <dgm:pt modelId="{C7EBD6FA-02D7-4A0C-B7ED-8A2ACDEC2877}" type="parTrans" cxnId="{3AECF42A-474D-4AF3-82C9-E6B2CFC3A896}">
      <dgm:prSet/>
      <dgm:spPr/>
      <dgm:t>
        <a:bodyPr/>
        <a:lstStyle/>
        <a:p>
          <a:endParaRPr lang="en-US"/>
        </a:p>
      </dgm:t>
    </dgm:pt>
    <dgm:pt modelId="{A93158B4-F892-4787-8119-1824942D2BCA}" type="sibTrans" cxnId="{3AECF42A-474D-4AF3-82C9-E6B2CFC3A896}">
      <dgm:prSet/>
      <dgm:spPr/>
      <dgm:t>
        <a:bodyPr/>
        <a:lstStyle/>
        <a:p>
          <a:endParaRPr lang="en-US"/>
        </a:p>
      </dgm:t>
    </dgm:pt>
    <dgm:pt modelId="{8244FB13-996A-47C6-A6DF-939436C12587}">
      <dgm:prSet/>
      <dgm:spPr/>
      <dgm:t>
        <a:bodyPr/>
        <a:lstStyle/>
        <a:p>
          <a:r>
            <a:rPr lang="en-US"/>
            <a:t>van der Roest, H. G., Meiland, F. J. M., Maroccini, R., Comijs, H. C., Jonker, C., &amp; Dröes, R. M. (2009). Subjective needs of people with dementia: A review of the literature. International Psychogeriatrics, 21(4), 1–25.</a:t>
          </a:r>
        </a:p>
      </dgm:t>
    </dgm:pt>
    <dgm:pt modelId="{464B806A-C2AF-4D7B-BCF3-83F2D9A439E1}" type="parTrans" cxnId="{FCAAC993-84F4-4EFB-BB0E-1058FC2C09C2}">
      <dgm:prSet/>
      <dgm:spPr/>
      <dgm:t>
        <a:bodyPr/>
        <a:lstStyle/>
        <a:p>
          <a:endParaRPr lang="en-US"/>
        </a:p>
      </dgm:t>
    </dgm:pt>
    <dgm:pt modelId="{F81DA5A3-840F-465C-AFD2-0A977543B296}" type="sibTrans" cxnId="{FCAAC993-84F4-4EFB-BB0E-1058FC2C09C2}">
      <dgm:prSet/>
      <dgm:spPr/>
      <dgm:t>
        <a:bodyPr/>
        <a:lstStyle/>
        <a:p>
          <a:endParaRPr lang="en-US"/>
        </a:p>
      </dgm:t>
    </dgm:pt>
    <dgm:pt modelId="{975C54BD-434A-4A89-A871-64C1D489D796}">
      <dgm:prSet/>
      <dgm:spPr/>
      <dgm:t>
        <a:bodyPr/>
        <a:lstStyle/>
        <a:p>
          <a:r>
            <a:rPr lang="en-US"/>
            <a:t>Wittenberg, R., Hu, B., Barraza-Araiza, L., Rehill, A., Procter, S., Knapp, M., &amp; Comas-Herrera, A. (2019). Projections of care for older people with dementia in England: 2019 to 2040. Age and Ageing, 49(2), 264–269.</a:t>
          </a:r>
        </a:p>
      </dgm:t>
    </dgm:pt>
    <dgm:pt modelId="{B03BD166-57D0-44E0-8AC9-0A4B4B5C7251}" type="parTrans" cxnId="{C46920B3-B9C6-44BF-BA53-47F392D7A2A8}">
      <dgm:prSet/>
      <dgm:spPr/>
      <dgm:t>
        <a:bodyPr/>
        <a:lstStyle/>
        <a:p>
          <a:endParaRPr lang="en-US"/>
        </a:p>
      </dgm:t>
    </dgm:pt>
    <dgm:pt modelId="{FCED0E1D-6547-43B1-BB2A-43EE889558E8}" type="sibTrans" cxnId="{C46920B3-B9C6-44BF-BA53-47F392D7A2A8}">
      <dgm:prSet/>
      <dgm:spPr/>
      <dgm:t>
        <a:bodyPr/>
        <a:lstStyle/>
        <a:p>
          <a:endParaRPr lang="en-US"/>
        </a:p>
      </dgm:t>
    </dgm:pt>
    <dgm:pt modelId="{9A2B5F2D-EAAD-495C-ACAE-02E9185F1D02}">
      <dgm:prSet/>
      <dgm:spPr/>
      <dgm:t>
        <a:bodyPr/>
        <a:lstStyle/>
        <a:p>
          <a:r>
            <a:rPr lang="en-US"/>
            <a:t>Wray, F., Shuster, A., &amp; Altmann, D. (2016). Communication in dementia: A systematic review of psycholinguistic therapy. Clinical Interventions in Aging, 11, 1943–1952.</a:t>
          </a:r>
        </a:p>
      </dgm:t>
    </dgm:pt>
    <dgm:pt modelId="{D97CB0A2-5629-4934-A5C7-C377B980BDAD}" type="parTrans" cxnId="{9CA40831-A942-4D53-9FE2-334929DF1E7A}">
      <dgm:prSet/>
      <dgm:spPr/>
      <dgm:t>
        <a:bodyPr/>
        <a:lstStyle/>
        <a:p>
          <a:endParaRPr lang="en-US"/>
        </a:p>
      </dgm:t>
    </dgm:pt>
    <dgm:pt modelId="{5468BF09-6DCD-414A-9000-F789AFABE006}" type="sibTrans" cxnId="{9CA40831-A942-4D53-9FE2-334929DF1E7A}">
      <dgm:prSet/>
      <dgm:spPr/>
      <dgm:t>
        <a:bodyPr/>
        <a:lstStyle/>
        <a:p>
          <a:endParaRPr lang="en-US"/>
        </a:p>
      </dgm:t>
    </dgm:pt>
    <dgm:pt modelId="{0D429375-2D46-43DA-AB46-97D89F05CB2E}" type="pres">
      <dgm:prSet presAssocID="{A74EA3B0-2955-43B8-8C65-F312A090BE92}" presName="vert0" presStyleCnt="0">
        <dgm:presLayoutVars>
          <dgm:dir/>
          <dgm:animOne val="branch"/>
          <dgm:animLvl val="lvl"/>
        </dgm:presLayoutVars>
      </dgm:prSet>
      <dgm:spPr/>
    </dgm:pt>
    <dgm:pt modelId="{D8BF75EA-B5AA-46F6-B481-3C604DE559B8}" type="pres">
      <dgm:prSet presAssocID="{E6645CCC-E673-45EB-800B-137701EF3FBA}" presName="thickLine" presStyleLbl="alignNode1" presStyleIdx="0" presStyleCnt="10"/>
      <dgm:spPr/>
    </dgm:pt>
    <dgm:pt modelId="{8DBDA996-BB16-4805-9249-EC32E65E9663}" type="pres">
      <dgm:prSet presAssocID="{E6645CCC-E673-45EB-800B-137701EF3FBA}" presName="horz1" presStyleCnt="0"/>
      <dgm:spPr/>
    </dgm:pt>
    <dgm:pt modelId="{AC4EC7C2-C3B5-43D5-9E34-7FE7498C4740}" type="pres">
      <dgm:prSet presAssocID="{E6645CCC-E673-45EB-800B-137701EF3FBA}" presName="tx1" presStyleLbl="revTx" presStyleIdx="0" presStyleCnt="10"/>
      <dgm:spPr/>
    </dgm:pt>
    <dgm:pt modelId="{3D97594E-B96D-4466-BA0B-6974D5408912}" type="pres">
      <dgm:prSet presAssocID="{E6645CCC-E673-45EB-800B-137701EF3FBA}" presName="vert1" presStyleCnt="0"/>
      <dgm:spPr/>
    </dgm:pt>
    <dgm:pt modelId="{A52E7240-E663-4A8A-B6B3-ADC7A94E2F1B}" type="pres">
      <dgm:prSet presAssocID="{B00247E8-0741-4598-95F0-964052EEF621}" presName="thickLine" presStyleLbl="alignNode1" presStyleIdx="1" presStyleCnt="10"/>
      <dgm:spPr/>
    </dgm:pt>
    <dgm:pt modelId="{DA2762D2-0814-4194-AF48-1AFE6163CC8B}" type="pres">
      <dgm:prSet presAssocID="{B00247E8-0741-4598-95F0-964052EEF621}" presName="horz1" presStyleCnt="0"/>
      <dgm:spPr/>
    </dgm:pt>
    <dgm:pt modelId="{986B1E86-4A14-474A-9A0A-B613FEF8980F}" type="pres">
      <dgm:prSet presAssocID="{B00247E8-0741-4598-95F0-964052EEF621}" presName="tx1" presStyleLbl="revTx" presStyleIdx="1" presStyleCnt="10"/>
      <dgm:spPr/>
    </dgm:pt>
    <dgm:pt modelId="{2269A474-75D4-45D6-986B-B874E1B7A502}" type="pres">
      <dgm:prSet presAssocID="{B00247E8-0741-4598-95F0-964052EEF621}" presName="vert1" presStyleCnt="0"/>
      <dgm:spPr/>
    </dgm:pt>
    <dgm:pt modelId="{7BC33E94-4836-4F8A-9A60-C9D430CDFB6A}" type="pres">
      <dgm:prSet presAssocID="{ADC6AFD3-B96A-4CA5-8ACB-0E4874AA76B0}" presName="thickLine" presStyleLbl="alignNode1" presStyleIdx="2" presStyleCnt="10"/>
      <dgm:spPr/>
    </dgm:pt>
    <dgm:pt modelId="{1716CDB2-2312-4040-B13C-0B9916C5381C}" type="pres">
      <dgm:prSet presAssocID="{ADC6AFD3-B96A-4CA5-8ACB-0E4874AA76B0}" presName="horz1" presStyleCnt="0"/>
      <dgm:spPr/>
    </dgm:pt>
    <dgm:pt modelId="{60A27E42-F354-4049-8E7C-36B46E7893FE}" type="pres">
      <dgm:prSet presAssocID="{ADC6AFD3-B96A-4CA5-8ACB-0E4874AA76B0}" presName="tx1" presStyleLbl="revTx" presStyleIdx="2" presStyleCnt="10"/>
      <dgm:spPr/>
    </dgm:pt>
    <dgm:pt modelId="{78ADE62A-63F3-42E1-B68D-AC9E17735FC3}" type="pres">
      <dgm:prSet presAssocID="{ADC6AFD3-B96A-4CA5-8ACB-0E4874AA76B0}" presName="vert1" presStyleCnt="0"/>
      <dgm:spPr/>
    </dgm:pt>
    <dgm:pt modelId="{7FCB99F5-54AE-48D9-95B7-7591BDC51F99}" type="pres">
      <dgm:prSet presAssocID="{2127B77A-441C-4641-8967-80C4C1C5204D}" presName="thickLine" presStyleLbl="alignNode1" presStyleIdx="3" presStyleCnt="10"/>
      <dgm:spPr/>
    </dgm:pt>
    <dgm:pt modelId="{748455A1-B0FB-4878-9F44-8A927201640F}" type="pres">
      <dgm:prSet presAssocID="{2127B77A-441C-4641-8967-80C4C1C5204D}" presName="horz1" presStyleCnt="0"/>
      <dgm:spPr/>
    </dgm:pt>
    <dgm:pt modelId="{2E5E931B-7444-45DC-A75D-D49A50204466}" type="pres">
      <dgm:prSet presAssocID="{2127B77A-441C-4641-8967-80C4C1C5204D}" presName="tx1" presStyleLbl="revTx" presStyleIdx="3" presStyleCnt="10"/>
      <dgm:spPr/>
    </dgm:pt>
    <dgm:pt modelId="{AD6B01C2-F56A-40E4-A6D7-24470F39FFF8}" type="pres">
      <dgm:prSet presAssocID="{2127B77A-441C-4641-8967-80C4C1C5204D}" presName="vert1" presStyleCnt="0"/>
      <dgm:spPr/>
    </dgm:pt>
    <dgm:pt modelId="{145C8C88-7F40-4FE6-9AF8-AA0A54CA0781}" type="pres">
      <dgm:prSet presAssocID="{4B0B66A1-07EA-4994-8AB6-7240B09BBDC3}" presName="thickLine" presStyleLbl="alignNode1" presStyleIdx="4" presStyleCnt="10"/>
      <dgm:spPr/>
    </dgm:pt>
    <dgm:pt modelId="{AAFE8E87-D6FE-41AF-BFE3-24B17A22278C}" type="pres">
      <dgm:prSet presAssocID="{4B0B66A1-07EA-4994-8AB6-7240B09BBDC3}" presName="horz1" presStyleCnt="0"/>
      <dgm:spPr/>
    </dgm:pt>
    <dgm:pt modelId="{E14B8549-BD7A-4C95-B98A-D533526A8732}" type="pres">
      <dgm:prSet presAssocID="{4B0B66A1-07EA-4994-8AB6-7240B09BBDC3}" presName="tx1" presStyleLbl="revTx" presStyleIdx="4" presStyleCnt="10"/>
      <dgm:spPr/>
    </dgm:pt>
    <dgm:pt modelId="{6A6043F7-33AD-4CB6-BC54-38BCFDF99471}" type="pres">
      <dgm:prSet presAssocID="{4B0B66A1-07EA-4994-8AB6-7240B09BBDC3}" presName="vert1" presStyleCnt="0"/>
      <dgm:spPr/>
    </dgm:pt>
    <dgm:pt modelId="{6208F9AF-6543-45E0-9631-9962CB50AB2A}" type="pres">
      <dgm:prSet presAssocID="{47256815-E028-4687-8308-3C99606A80DA}" presName="thickLine" presStyleLbl="alignNode1" presStyleIdx="5" presStyleCnt="10"/>
      <dgm:spPr/>
    </dgm:pt>
    <dgm:pt modelId="{154188FA-992D-4DE5-984F-4521EFC9A005}" type="pres">
      <dgm:prSet presAssocID="{47256815-E028-4687-8308-3C99606A80DA}" presName="horz1" presStyleCnt="0"/>
      <dgm:spPr/>
    </dgm:pt>
    <dgm:pt modelId="{D1228759-1A4B-4230-B107-EA861363126F}" type="pres">
      <dgm:prSet presAssocID="{47256815-E028-4687-8308-3C99606A80DA}" presName="tx1" presStyleLbl="revTx" presStyleIdx="5" presStyleCnt="10"/>
      <dgm:spPr/>
    </dgm:pt>
    <dgm:pt modelId="{398729C8-6774-435F-8814-A179EF8B56AE}" type="pres">
      <dgm:prSet presAssocID="{47256815-E028-4687-8308-3C99606A80DA}" presName="vert1" presStyleCnt="0"/>
      <dgm:spPr/>
    </dgm:pt>
    <dgm:pt modelId="{F13AD19B-7E46-4304-AF81-B98D0318067D}" type="pres">
      <dgm:prSet presAssocID="{2A806C1F-7DB6-4E7B-BD82-AAC07C54E121}" presName="thickLine" presStyleLbl="alignNode1" presStyleIdx="6" presStyleCnt="10"/>
      <dgm:spPr/>
    </dgm:pt>
    <dgm:pt modelId="{F1968E96-86DE-42FD-B1B8-40CBC724ED78}" type="pres">
      <dgm:prSet presAssocID="{2A806C1F-7DB6-4E7B-BD82-AAC07C54E121}" presName="horz1" presStyleCnt="0"/>
      <dgm:spPr/>
    </dgm:pt>
    <dgm:pt modelId="{FDF5D589-51F2-4A80-A713-4273313019F1}" type="pres">
      <dgm:prSet presAssocID="{2A806C1F-7DB6-4E7B-BD82-AAC07C54E121}" presName="tx1" presStyleLbl="revTx" presStyleIdx="6" presStyleCnt="10"/>
      <dgm:spPr/>
    </dgm:pt>
    <dgm:pt modelId="{45100F08-1104-402C-BF5D-EAFE46191810}" type="pres">
      <dgm:prSet presAssocID="{2A806C1F-7DB6-4E7B-BD82-AAC07C54E121}" presName="vert1" presStyleCnt="0"/>
      <dgm:spPr/>
    </dgm:pt>
    <dgm:pt modelId="{DDFD1BD6-BA73-43F9-A06F-C56A61C29C58}" type="pres">
      <dgm:prSet presAssocID="{8244FB13-996A-47C6-A6DF-939436C12587}" presName="thickLine" presStyleLbl="alignNode1" presStyleIdx="7" presStyleCnt="10"/>
      <dgm:spPr/>
    </dgm:pt>
    <dgm:pt modelId="{573B0086-A32A-451C-B6BF-DB9B81ED3F6C}" type="pres">
      <dgm:prSet presAssocID="{8244FB13-996A-47C6-A6DF-939436C12587}" presName="horz1" presStyleCnt="0"/>
      <dgm:spPr/>
    </dgm:pt>
    <dgm:pt modelId="{B1974085-18CF-43A5-AE61-1E26EE2C9B93}" type="pres">
      <dgm:prSet presAssocID="{8244FB13-996A-47C6-A6DF-939436C12587}" presName="tx1" presStyleLbl="revTx" presStyleIdx="7" presStyleCnt="10"/>
      <dgm:spPr/>
    </dgm:pt>
    <dgm:pt modelId="{DD0BD7FC-FA7E-405D-8FC9-3F2939109FF1}" type="pres">
      <dgm:prSet presAssocID="{8244FB13-996A-47C6-A6DF-939436C12587}" presName="vert1" presStyleCnt="0"/>
      <dgm:spPr/>
    </dgm:pt>
    <dgm:pt modelId="{CDC36258-EBB7-4F97-BADB-144318C031F8}" type="pres">
      <dgm:prSet presAssocID="{975C54BD-434A-4A89-A871-64C1D489D796}" presName="thickLine" presStyleLbl="alignNode1" presStyleIdx="8" presStyleCnt="10"/>
      <dgm:spPr/>
    </dgm:pt>
    <dgm:pt modelId="{74464A92-288C-4E7D-BA84-CB49CE95DB87}" type="pres">
      <dgm:prSet presAssocID="{975C54BD-434A-4A89-A871-64C1D489D796}" presName="horz1" presStyleCnt="0"/>
      <dgm:spPr/>
    </dgm:pt>
    <dgm:pt modelId="{98B573FC-6061-431F-A138-475B782D4AA5}" type="pres">
      <dgm:prSet presAssocID="{975C54BD-434A-4A89-A871-64C1D489D796}" presName="tx1" presStyleLbl="revTx" presStyleIdx="8" presStyleCnt="10"/>
      <dgm:spPr/>
    </dgm:pt>
    <dgm:pt modelId="{4837E866-41F6-44E4-A815-6517FCFFB051}" type="pres">
      <dgm:prSet presAssocID="{975C54BD-434A-4A89-A871-64C1D489D796}" presName="vert1" presStyleCnt="0"/>
      <dgm:spPr/>
    </dgm:pt>
    <dgm:pt modelId="{6842C97D-ADA7-4AF0-942E-4C39BAC84428}" type="pres">
      <dgm:prSet presAssocID="{9A2B5F2D-EAAD-495C-ACAE-02E9185F1D02}" presName="thickLine" presStyleLbl="alignNode1" presStyleIdx="9" presStyleCnt="10"/>
      <dgm:spPr/>
    </dgm:pt>
    <dgm:pt modelId="{81444F0E-4BBD-4235-923C-92FD69E82A4B}" type="pres">
      <dgm:prSet presAssocID="{9A2B5F2D-EAAD-495C-ACAE-02E9185F1D02}" presName="horz1" presStyleCnt="0"/>
      <dgm:spPr/>
    </dgm:pt>
    <dgm:pt modelId="{306B812F-558C-4871-91B8-926605950E7A}" type="pres">
      <dgm:prSet presAssocID="{9A2B5F2D-EAAD-495C-ACAE-02E9185F1D02}" presName="tx1" presStyleLbl="revTx" presStyleIdx="9" presStyleCnt="10"/>
      <dgm:spPr/>
    </dgm:pt>
    <dgm:pt modelId="{D7481393-956D-4D7C-8DBE-C5374779D020}" type="pres">
      <dgm:prSet presAssocID="{9A2B5F2D-EAAD-495C-ACAE-02E9185F1D02}" presName="vert1" presStyleCnt="0"/>
      <dgm:spPr/>
    </dgm:pt>
  </dgm:ptLst>
  <dgm:cxnLst>
    <dgm:cxn modelId="{38CE0A02-30CD-4693-84D5-ACBE72FA42CC}" type="presOf" srcId="{A74EA3B0-2955-43B8-8C65-F312A090BE92}" destId="{0D429375-2D46-43DA-AB46-97D89F05CB2E}" srcOrd="0" destOrd="0" presId="urn:microsoft.com/office/officeart/2008/layout/LinedList"/>
    <dgm:cxn modelId="{37F4B304-2B1C-4DE3-B9B9-9B655BC563CC}" srcId="{A74EA3B0-2955-43B8-8C65-F312A090BE92}" destId="{B00247E8-0741-4598-95F0-964052EEF621}" srcOrd="1" destOrd="0" parTransId="{56EAF253-068E-408E-9840-F362E54643F2}" sibTransId="{C4995492-5ACE-418A-AB30-444072997A85}"/>
    <dgm:cxn modelId="{87656409-E08D-4B9D-8E6B-F0B7127F6B9F}" type="presOf" srcId="{E6645CCC-E673-45EB-800B-137701EF3FBA}" destId="{AC4EC7C2-C3B5-43D5-9E34-7FE7498C4740}" srcOrd="0" destOrd="0" presId="urn:microsoft.com/office/officeart/2008/layout/LinedList"/>
    <dgm:cxn modelId="{4937E916-D922-49F9-873D-C892A92B1468}" srcId="{A74EA3B0-2955-43B8-8C65-F312A090BE92}" destId="{E6645CCC-E673-45EB-800B-137701EF3FBA}" srcOrd="0" destOrd="0" parTransId="{B2412991-EA03-456F-84AE-19ADA1DC2733}" sibTransId="{1C7DC2F9-E3BF-45A8-AE72-96D6F8209B28}"/>
    <dgm:cxn modelId="{AC7F7917-3A66-4DFB-B3B3-1AD199F2D0A2}" type="presOf" srcId="{4B0B66A1-07EA-4994-8AB6-7240B09BBDC3}" destId="{E14B8549-BD7A-4C95-B98A-D533526A8732}" srcOrd="0" destOrd="0" presId="urn:microsoft.com/office/officeart/2008/layout/LinedList"/>
    <dgm:cxn modelId="{3AECF42A-474D-4AF3-82C9-E6B2CFC3A896}" srcId="{A74EA3B0-2955-43B8-8C65-F312A090BE92}" destId="{2A806C1F-7DB6-4E7B-BD82-AAC07C54E121}" srcOrd="6" destOrd="0" parTransId="{C7EBD6FA-02D7-4A0C-B7ED-8A2ACDEC2877}" sibTransId="{A93158B4-F892-4787-8119-1824942D2BCA}"/>
    <dgm:cxn modelId="{9CA40831-A942-4D53-9FE2-334929DF1E7A}" srcId="{A74EA3B0-2955-43B8-8C65-F312A090BE92}" destId="{9A2B5F2D-EAAD-495C-ACAE-02E9185F1D02}" srcOrd="9" destOrd="0" parTransId="{D97CB0A2-5629-4934-A5C7-C377B980BDAD}" sibTransId="{5468BF09-6DCD-414A-9000-F789AFABE006}"/>
    <dgm:cxn modelId="{CAB6256A-4EE9-4524-8FB9-76964165E5B2}" type="presOf" srcId="{8244FB13-996A-47C6-A6DF-939436C12587}" destId="{B1974085-18CF-43A5-AE61-1E26EE2C9B93}" srcOrd="0" destOrd="0" presId="urn:microsoft.com/office/officeart/2008/layout/LinedList"/>
    <dgm:cxn modelId="{7FA31E4F-CB4D-4E93-A9D4-DB4A0FB1A273}" srcId="{A74EA3B0-2955-43B8-8C65-F312A090BE92}" destId="{4B0B66A1-07EA-4994-8AB6-7240B09BBDC3}" srcOrd="4" destOrd="0" parTransId="{C2870E36-68B6-4518-B7D2-2F9A5A5B471E}" sibTransId="{F5D7661C-6B51-4D5E-8941-FB36091F18CA}"/>
    <dgm:cxn modelId="{9E288A51-357B-4999-B896-2E2E21BFA715}" srcId="{A74EA3B0-2955-43B8-8C65-F312A090BE92}" destId="{ADC6AFD3-B96A-4CA5-8ACB-0E4874AA76B0}" srcOrd="2" destOrd="0" parTransId="{5B426EF4-6170-4C86-8E8F-4DC29CFBCA5D}" sibTransId="{090EFBAF-E5F7-4CF4-B828-2ED0B3B93049}"/>
    <dgm:cxn modelId="{FCAAC993-84F4-4EFB-BB0E-1058FC2C09C2}" srcId="{A74EA3B0-2955-43B8-8C65-F312A090BE92}" destId="{8244FB13-996A-47C6-A6DF-939436C12587}" srcOrd="7" destOrd="0" parTransId="{464B806A-C2AF-4D7B-BCF3-83F2D9A439E1}" sibTransId="{F81DA5A3-840F-465C-AFD2-0A977543B296}"/>
    <dgm:cxn modelId="{79580795-D597-4D84-AAAC-1E40BFB2C4E1}" type="presOf" srcId="{47256815-E028-4687-8308-3C99606A80DA}" destId="{D1228759-1A4B-4230-B107-EA861363126F}" srcOrd="0" destOrd="0" presId="urn:microsoft.com/office/officeart/2008/layout/LinedList"/>
    <dgm:cxn modelId="{00238099-9CD8-4BDB-A5A7-BD290EBF3152}" type="presOf" srcId="{9A2B5F2D-EAAD-495C-ACAE-02E9185F1D02}" destId="{306B812F-558C-4871-91B8-926605950E7A}" srcOrd="0" destOrd="0" presId="urn:microsoft.com/office/officeart/2008/layout/LinedList"/>
    <dgm:cxn modelId="{4ED9A19D-59CC-4095-B9B7-FE82692F6296}" type="presOf" srcId="{975C54BD-434A-4A89-A871-64C1D489D796}" destId="{98B573FC-6061-431F-A138-475B782D4AA5}" srcOrd="0" destOrd="0" presId="urn:microsoft.com/office/officeart/2008/layout/LinedList"/>
    <dgm:cxn modelId="{4AA13EA2-3721-470A-BB77-40BEC246F243}" srcId="{A74EA3B0-2955-43B8-8C65-F312A090BE92}" destId="{2127B77A-441C-4641-8967-80C4C1C5204D}" srcOrd="3" destOrd="0" parTransId="{468A23FC-72D8-4BB1-B5DF-E26D56763EC8}" sibTransId="{1FC639E8-968A-4B4D-B76A-6A660E7D5CE6}"/>
    <dgm:cxn modelId="{F27EC8B1-3350-453C-B89A-AC1C62E7B2CD}" type="presOf" srcId="{2127B77A-441C-4641-8967-80C4C1C5204D}" destId="{2E5E931B-7444-45DC-A75D-D49A50204466}" srcOrd="0" destOrd="0" presId="urn:microsoft.com/office/officeart/2008/layout/LinedList"/>
    <dgm:cxn modelId="{C46920B3-B9C6-44BF-BA53-47F392D7A2A8}" srcId="{A74EA3B0-2955-43B8-8C65-F312A090BE92}" destId="{975C54BD-434A-4A89-A871-64C1D489D796}" srcOrd="8" destOrd="0" parTransId="{B03BD166-57D0-44E0-8AC9-0A4B4B5C7251}" sibTransId="{FCED0E1D-6547-43B1-BB2A-43EE889558E8}"/>
    <dgm:cxn modelId="{EEB4B7BC-C284-4835-8E98-78532FECBE83}" srcId="{A74EA3B0-2955-43B8-8C65-F312A090BE92}" destId="{47256815-E028-4687-8308-3C99606A80DA}" srcOrd="5" destOrd="0" parTransId="{2BDF07AB-0C28-4D63-8F8D-F10762F3EC14}" sibTransId="{D419C9D3-3D22-4FB4-95AA-8051AB39A3BB}"/>
    <dgm:cxn modelId="{07764CC1-2A23-41A8-AD3D-3324F9BD317C}" type="presOf" srcId="{ADC6AFD3-B96A-4CA5-8ACB-0E4874AA76B0}" destId="{60A27E42-F354-4049-8E7C-36B46E7893FE}" srcOrd="0" destOrd="0" presId="urn:microsoft.com/office/officeart/2008/layout/LinedList"/>
    <dgm:cxn modelId="{1228F7D4-26AC-40FA-BABA-C319B1E828AE}" type="presOf" srcId="{B00247E8-0741-4598-95F0-964052EEF621}" destId="{986B1E86-4A14-474A-9A0A-B613FEF8980F}" srcOrd="0" destOrd="0" presId="urn:microsoft.com/office/officeart/2008/layout/LinedList"/>
    <dgm:cxn modelId="{16892FFA-7D0E-4D3C-90C0-2E089C5699D1}" type="presOf" srcId="{2A806C1F-7DB6-4E7B-BD82-AAC07C54E121}" destId="{FDF5D589-51F2-4A80-A713-4273313019F1}" srcOrd="0" destOrd="0" presId="urn:microsoft.com/office/officeart/2008/layout/LinedList"/>
    <dgm:cxn modelId="{2C86C2EF-D5D5-4152-B0F2-3FCA120EC947}" type="presParOf" srcId="{0D429375-2D46-43DA-AB46-97D89F05CB2E}" destId="{D8BF75EA-B5AA-46F6-B481-3C604DE559B8}" srcOrd="0" destOrd="0" presId="urn:microsoft.com/office/officeart/2008/layout/LinedList"/>
    <dgm:cxn modelId="{7A0EBE01-45EF-4CB2-A771-F0478CD6D446}" type="presParOf" srcId="{0D429375-2D46-43DA-AB46-97D89F05CB2E}" destId="{8DBDA996-BB16-4805-9249-EC32E65E9663}" srcOrd="1" destOrd="0" presId="urn:microsoft.com/office/officeart/2008/layout/LinedList"/>
    <dgm:cxn modelId="{AE5171AA-3098-4F5A-BA5C-350652836A65}" type="presParOf" srcId="{8DBDA996-BB16-4805-9249-EC32E65E9663}" destId="{AC4EC7C2-C3B5-43D5-9E34-7FE7498C4740}" srcOrd="0" destOrd="0" presId="urn:microsoft.com/office/officeart/2008/layout/LinedList"/>
    <dgm:cxn modelId="{F013A62A-A9FF-40E0-9B52-8854C103789A}" type="presParOf" srcId="{8DBDA996-BB16-4805-9249-EC32E65E9663}" destId="{3D97594E-B96D-4466-BA0B-6974D5408912}" srcOrd="1" destOrd="0" presId="urn:microsoft.com/office/officeart/2008/layout/LinedList"/>
    <dgm:cxn modelId="{0601514B-C2DD-4D6A-B9F0-E859EA095224}" type="presParOf" srcId="{0D429375-2D46-43DA-AB46-97D89F05CB2E}" destId="{A52E7240-E663-4A8A-B6B3-ADC7A94E2F1B}" srcOrd="2" destOrd="0" presId="urn:microsoft.com/office/officeart/2008/layout/LinedList"/>
    <dgm:cxn modelId="{6D34D3DE-4076-425D-82BB-304BF224529E}" type="presParOf" srcId="{0D429375-2D46-43DA-AB46-97D89F05CB2E}" destId="{DA2762D2-0814-4194-AF48-1AFE6163CC8B}" srcOrd="3" destOrd="0" presId="urn:microsoft.com/office/officeart/2008/layout/LinedList"/>
    <dgm:cxn modelId="{0D311541-9C25-46C5-92F6-093C580E9D71}" type="presParOf" srcId="{DA2762D2-0814-4194-AF48-1AFE6163CC8B}" destId="{986B1E86-4A14-474A-9A0A-B613FEF8980F}" srcOrd="0" destOrd="0" presId="urn:microsoft.com/office/officeart/2008/layout/LinedList"/>
    <dgm:cxn modelId="{3559B421-A275-478A-9036-6842D3BE38D2}" type="presParOf" srcId="{DA2762D2-0814-4194-AF48-1AFE6163CC8B}" destId="{2269A474-75D4-45D6-986B-B874E1B7A502}" srcOrd="1" destOrd="0" presId="urn:microsoft.com/office/officeart/2008/layout/LinedList"/>
    <dgm:cxn modelId="{F2993AA7-581B-4CFC-932B-09678956CB0D}" type="presParOf" srcId="{0D429375-2D46-43DA-AB46-97D89F05CB2E}" destId="{7BC33E94-4836-4F8A-9A60-C9D430CDFB6A}" srcOrd="4" destOrd="0" presId="urn:microsoft.com/office/officeart/2008/layout/LinedList"/>
    <dgm:cxn modelId="{1060C1F7-31C5-423D-B31E-47E380029E43}" type="presParOf" srcId="{0D429375-2D46-43DA-AB46-97D89F05CB2E}" destId="{1716CDB2-2312-4040-B13C-0B9916C5381C}" srcOrd="5" destOrd="0" presId="urn:microsoft.com/office/officeart/2008/layout/LinedList"/>
    <dgm:cxn modelId="{4ED671B0-BD2A-4D22-AB78-3F2790661FFD}" type="presParOf" srcId="{1716CDB2-2312-4040-B13C-0B9916C5381C}" destId="{60A27E42-F354-4049-8E7C-36B46E7893FE}" srcOrd="0" destOrd="0" presId="urn:microsoft.com/office/officeart/2008/layout/LinedList"/>
    <dgm:cxn modelId="{2FC10BB5-18A9-4B0C-928F-1561D5A5410D}" type="presParOf" srcId="{1716CDB2-2312-4040-B13C-0B9916C5381C}" destId="{78ADE62A-63F3-42E1-B68D-AC9E17735FC3}" srcOrd="1" destOrd="0" presId="urn:microsoft.com/office/officeart/2008/layout/LinedList"/>
    <dgm:cxn modelId="{3CF704C1-0723-41F9-AB37-654527DDCF27}" type="presParOf" srcId="{0D429375-2D46-43DA-AB46-97D89F05CB2E}" destId="{7FCB99F5-54AE-48D9-95B7-7591BDC51F99}" srcOrd="6" destOrd="0" presId="urn:microsoft.com/office/officeart/2008/layout/LinedList"/>
    <dgm:cxn modelId="{4244D8B1-466D-4907-9690-FBAB1A6200BC}" type="presParOf" srcId="{0D429375-2D46-43DA-AB46-97D89F05CB2E}" destId="{748455A1-B0FB-4878-9F44-8A927201640F}" srcOrd="7" destOrd="0" presId="urn:microsoft.com/office/officeart/2008/layout/LinedList"/>
    <dgm:cxn modelId="{0514A691-EFE6-4B50-9973-424F934768FA}" type="presParOf" srcId="{748455A1-B0FB-4878-9F44-8A927201640F}" destId="{2E5E931B-7444-45DC-A75D-D49A50204466}" srcOrd="0" destOrd="0" presId="urn:microsoft.com/office/officeart/2008/layout/LinedList"/>
    <dgm:cxn modelId="{1FE4E36C-6A61-4BF3-A5E3-3687DA046748}" type="presParOf" srcId="{748455A1-B0FB-4878-9F44-8A927201640F}" destId="{AD6B01C2-F56A-40E4-A6D7-24470F39FFF8}" srcOrd="1" destOrd="0" presId="urn:microsoft.com/office/officeart/2008/layout/LinedList"/>
    <dgm:cxn modelId="{E91D5623-C73A-42BA-97BC-FA4C3A346BE2}" type="presParOf" srcId="{0D429375-2D46-43DA-AB46-97D89F05CB2E}" destId="{145C8C88-7F40-4FE6-9AF8-AA0A54CA0781}" srcOrd="8" destOrd="0" presId="urn:microsoft.com/office/officeart/2008/layout/LinedList"/>
    <dgm:cxn modelId="{69B4CF11-63AF-4D3C-964F-D4F6D76635F3}" type="presParOf" srcId="{0D429375-2D46-43DA-AB46-97D89F05CB2E}" destId="{AAFE8E87-D6FE-41AF-BFE3-24B17A22278C}" srcOrd="9" destOrd="0" presId="urn:microsoft.com/office/officeart/2008/layout/LinedList"/>
    <dgm:cxn modelId="{833FA197-7105-42A0-BEF2-95A098B00E80}" type="presParOf" srcId="{AAFE8E87-D6FE-41AF-BFE3-24B17A22278C}" destId="{E14B8549-BD7A-4C95-B98A-D533526A8732}" srcOrd="0" destOrd="0" presId="urn:microsoft.com/office/officeart/2008/layout/LinedList"/>
    <dgm:cxn modelId="{1F342DCD-89C5-4DD9-9DF2-586132B91D0E}" type="presParOf" srcId="{AAFE8E87-D6FE-41AF-BFE3-24B17A22278C}" destId="{6A6043F7-33AD-4CB6-BC54-38BCFDF99471}" srcOrd="1" destOrd="0" presId="urn:microsoft.com/office/officeart/2008/layout/LinedList"/>
    <dgm:cxn modelId="{3E523DE8-6744-4C80-91F0-2481737D3612}" type="presParOf" srcId="{0D429375-2D46-43DA-AB46-97D89F05CB2E}" destId="{6208F9AF-6543-45E0-9631-9962CB50AB2A}" srcOrd="10" destOrd="0" presId="urn:microsoft.com/office/officeart/2008/layout/LinedList"/>
    <dgm:cxn modelId="{B8BC17B8-6F7B-4189-B601-38383535F98E}" type="presParOf" srcId="{0D429375-2D46-43DA-AB46-97D89F05CB2E}" destId="{154188FA-992D-4DE5-984F-4521EFC9A005}" srcOrd="11" destOrd="0" presId="urn:microsoft.com/office/officeart/2008/layout/LinedList"/>
    <dgm:cxn modelId="{9D17D136-BC6B-4F56-9C2E-1916F6CA1567}" type="presParOf" srcId="{154188FA-992D-4DE5-984F-4521EFC9A005}" destId="{D1228759-1A4B-4230-B107-EA861363126F}" srcOrd="0" destOrd="0" presId="urn:microsoft.com/office/officeart/2008/layout/LinedList"/>
    <dgm:cxn modelId="{EFBC643D-D1D5-4018-B051-F6F852FC4C65}" type="presParOf" srcId="{154188FA-992D-4DE5-984F-4521EFC9A005}" destId="{398729C8-6774-435F-8814-A179EF8B56AE}" srcOrd="1" destOrd="0" presId="urn:microsoft.com/office/officeart/2008/layout/LinedList"/>
    <dgm:cxn modelId="{408B00AC-1684-4E5D-9C4C-2820717D3456}" type="presParOf" srcId="{0D429375-2D46-43DA-AB46-97D89F05CB2E}" destId="{F13AD19B-7E46-4304-AF81-B98D0318067D}" srcOrd="12" destOrd="0" presId="urn:microsoft.com/office/officeart/2008/layout/LinedList"/>
    <dgm:cxn modelId="{1BC895FB-09CE-49B6-AF8C-31F854A472D0}" type="presParOf" srcId="{0D429375-2D46-43DA-AB46-97D89F05CB2E}" destId="{F1968E96-86DE-42FD-B1B8-40CBC724ED78}" srcOrd="13" destOrd="0" presId="urn:microsoft.com/office/officeart/2008/layout/LinedList"/>
    <dgm:cxn modelId="{61A53C03-5A4A-4185-A8CF-47880F935B17}" type="presParOf" srcId="{F1968E96-86DE-42FD-B1B8-40CBC724ED78}" destId="{FDF5D589-51F2-4A80-A713-4273313019F1}" srcOrd="0" destOrd="0" presId="urn:microsoft.com/office/officeart/2008/layout/LinedList"/>
    <dgm:cxn modelId="{4A834438-1013-490F-A12F-AB1E30991019}" type="presParOf" srcId="{F1968E96-86DE-42FD-B1B8-40CBC724ED78}" destId="{45100F08-1104-402C-BF5D-EAFE46191810}" srcOrd="1" destOrd="0" presId="urn:microsoft.com/office/officeart/2008/layout/LinedList"/>
    <dgm:cxn modelId="{C07C0BA6-4E1F-45F2-AFA4-C246ED6515DE}" type="presParOf" srcId="{0D429375-2D46-43DA-AB46-97D89F05CB2E}" destId="{DDFD1BD6-BA73-43F9-A06F-C56A61C29C58}" srcOrd="14" destOrd="0" presId="urn:microsoft.com/office/officeart/2008/layout/LinedList"/>
    <dgm:cxn modelId="{151651C3-6F64-49AB-94A6-BB6E4AC0658C}" type="presParOf" srcId="{0D429375-2D46-43DA-AB46-97D89F05CB2E}" destId="{573B0086-A32A-451C-B6BF-DB9B81ED3F6C}" srcOrd="15" destOrd="0" presId="urn:microsoft.com/office/officeart/2008/layout/LinedList"/>
    <dgm:cxn modelId="{558DDE88-D581-4EF7-99A2-FA74A4548FDA}" type="presParOf" srcId="{573B0086-A32A-451C-B6BF-DB9B81ED3F6C}" destId="{B1974085-18CF-43A5-AE61-1E26EE2C9B93}" srcOrd="0" destOrd="0" presId="urn:microsoft.com/office/officeart/2008/layout/LinedList"/>
    <dgm:cxn modelId="{A8ACF923-5311-4FA0-A768-F5C47FEECFD3}" type="presParOf" srcId="{573B0086-A32A-451C-B6BF-DB9B81ED3F6C}" destId="{DD0BD7FC-FA7E-405D-8FC9-3F2939109FF1}" srcOrd="1" destOrd="0" presId="urn:microsoft.com/office/officeart/2008/layout/LinedList"/>
    <dgm:cxn modelId="{2E9BEB15-6EF3-422B-AA90-6086FC523F44}" type="presParOf" srcId="{0D429375-2D46-43DA-AB46-97D89F05CB2E}" destId="{CDC36258-EBB7-4F97-BADB-144318C031F8}" srcOrd="16" destOrd="0" presId="urn:microsoft.com/office/officeart/2008/layout/LinedList"/>
    <dgm:cxn modelId="{3D59F855-0BB9-4A40-B9E6-40A46FDCC788}" type="presParOf" srcId="{0D429375-2D46-43DA-AB46-97D89F05CB2E}" destId="{74464A92-288C-4E7D-BA84-CB49CE95DB87}" srcOrd="17" destOrd="0" presId="urn:microsoft.com/office/officeart/2008/layout/LinedList"/>
    <dgm:cxn modelId="{BA27413F-E8F7-4ED6-96B0-0D0A09B90415}" type="presParOf" srcId="{74464A92-288C-4E7D-BA84-CB49CE95DB87}" destId="{98B573FC-6061-431F-A138-475B782D4AA5}" srcOrd="0" destOrd="0" presId="urn:microsoft.com/office/officeart/2008/layout/LinedList"/>
    <dgm:cxn modelId="{3758ACFC-1F32-450E-92F5-2DABB2181240}" type="presParOf" srcId="{74464A92-288C-4E7D-BA84-CB49CE95DB87}" destId="{4837E866-41F6-44E4-A815-6517FCFFB051}" srcOrd="1" destOrd="0" presId="urn:microsoft.com/office/officeart/2008/layout/LinedList"/>
    <dgm:cxn modelId="{237AFAAA-B9E9-4264-B03B-E135BFDBDF8C}" type="presParOf" srcId="{0D429375-2D46-43DA-AB46-97D89F05CB2E}" destId="{6842C97D-ADA7-4AF0-942E-4C39BAC84428}" srcOrd="18" destOrd="0" presId="urn:microsoft.com/office/officeart/2008/layout/LinedList"/>
    <dgm:cxn modelId="{70EBA914-EA69-4DBB-960B-E82564921AA4}" type="presParOf" srcId="{0D429375-2D46-43DA-AB46-97D89F05CB2E}" destId="{81444F0E-4BBD-4235-923C-92FD69E82A4B}" srcOrd="19" destOrd="0" presId="urn:microsoft.com/office/officeart/2008/layout/LinedList"/>
    <dgm:cxn modelId="{E1B64BA1-12A4-4811-BA25-A427842A4302}" type="presParOf" srcId="{81444F0E-4BBD-4235-923C-92FD69E82A4B}" destId="{306B812F-558C-4871-91B8-926605950E7A}" srcOrd="0" destOrd="0" presId="urn:microsoft.com/office/officeart/2008/layout/LinedList"/>
    <dgm:cxn modelId="{B58959C6-203D-4F61-B3AA-21E1F88482E2}" type="presParOf" srcId="{81444F0E-4BBD-4235-923C-92FD69E82A4B}" destId="{D7481393-956D-4D7C-8DBE-C5374779D02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BF75EA-B5AA-46F6-B481-3C604DE559B8}">
      <dsp:nvSpPr>
        <dsp:cNvPr id="0" name=""/>
        <dsp:cNvSpPr/>
      </dsp:nvSpPr>
      <dsp:spPr>
        <a:xfrm>
          <a:off x="0" y="568"/>
          <a:ext cx="6650991"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4EC7C2-C3B5-43D5-9E34-7FE7498C4740}">
      <dsp:nvSpPr>
        <dsp:cNvPr id="0" name=""/>
        <dsp:cNvSpPr/>
      </dsp:nvSpPr>
      <dsp:spPr>
        <a:xfrm>
          <a:off x="0" y="568"/>
          <a:ext cx="6650991" cy="46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t>Alzheimer's Association. (2021). </a:t>
          </a:r>
          <a:r>
            <a:rPr lang="en-US" sz="1100" i="1" kern="1200" dirty="0"/>
            <a:t>What is dementia</a:t>
          </a:r>
          <a:r>
            <a:rPr lang="en-US" sz="1100" kern="1200" dirty="0"/>
            <a:t>? Retrieved from </a:t>
          </a:r>
          <a:r>
            <a:rPr lang="en-US" sz="1100" kern="1200" dirty="0">
              <a:hlinkClick xmlns:r="http://schemas.openxmlformats.org/officeDocument/2006/relationships" r:id="rId1"/>
            </a:rPr>
            <a:t>https://www.alz.org/alzheimers-dementia/what-is-dementia</a:t>
          </a:r>
          <a:r>
            <a:rPr lang="en-US" sz="1100" kern="1200" dirty="0"/>
            <a:t>.</a:t>
          </a:r>
        </a:p>
      </dsp:txBody>
      <dsp:txXfrm>
        <a:off x="0" y="568"/>
        <a:ext cx="6650991" cy="465707"/>
      </dsp:txXfrm>
    </dsp:sp>
    <dsp:sp modelId="{A52E7240-E663-4A8A-B6B3-ADC7A94E2F1B}">
      <dsp:nvSpPr>
        <dsp:cNvPr id="0" name=""/>
        <dsp:cNvSpPr/>
      </dsp:nvSpPr>
      <dsp:spPr>
        <a:xfrm>
          <a:off x="0" y="466276"/>
          <a:ext cx="6650991"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6B1E86-4A14-474A-9A0A-B613FEF8980F}">
      <dsp:nvSpPr>
        <dsp:cNvPr id="0" name=""/>
        <dsp:cNvSpPr/>
      </dsp:nvSpPr>
      <dsp:spPr>
        <a:xfrm>
          <a:off x="0" y="466276"/>
          <a:ext cx="6650991" cy="46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t>Brooker, D., &amp; Latham, I. (2015). </a:t>
          </a:r>
          <a:r>
            <a:rPr lang="en-US" sz="1100" i="1" kern="1200" dirty="0"/>
            <a:t>Person-centered dementia care: Making services better</a:t>
          </a:r>
          <a:r>
            <a:rPr lang="en-US" sz="1100" kern="1200" dirty="0"/>
            <a:t>. London: Jessica Kingsley Publishers.</a:t>
          </a:r>
        </a:p>
      </dsp:txBody>
      <dsp:txXfrm>
        <a:off x="0" y="466276"/>
        <a:ext cx="6650991" cy="465707"/>
      </dsp:txXfrm>
    </dsp:sp>
    <dsp:sp modelId="{7BC33E94-4836-4F8A-9A60-C9D430CDFB6A}">
      <dsp:nvSpPr>
        <dsp:cNvPr id="0" name=""/>
        <dsp:cNvSpPr/>
      </dsp:nvSpPr>
      <dsp:spPr>
        <a:xfrm>
          <a:off x="0" y="931984"/>
          <a:ext cx="6650991"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A27E42-F354-4049-8E7C-36B46E7893FE}">
      <dsp:nvSpPr>
        <dsp:cNvPr id="0" name=""/>
        <dsp:cNvSpPr/>
      </dsp:nvSpPr>
      <dsp:spPr>
        <a:xfrm>
          <a:off x="0" y="931984"/>
          <a:ext cx="6650991" cy="46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t>Brooker, D., &amp; </a:t>
          </a:r>
          <a:r>
            <a:rPr lang="en-US" sz="1100" kern="1200" dirty="0" err="1"/>
            <a:t>Surr</a:t>
          </a:r>
          <a:r>
            <a:rPr lang="en-US" sz="1100" kern="1200" dirty="0"/>
            <a:t>, C. (2005). </a:t>
          </a:r>
          <a:r>
            <a:rPr lang="en-US" sz="1100" i="1" kern="1200" dirty="0"/>
            <a:t>Dementia care mapping: Principles and practice</a:t>
          </a:r>
          <a:r>
            <a:rPr lang="en-US" sz="1100" kern="1200" dirty="0"/>
            <a:t>. Bradford, UK: University of Bradford.</a:t>
          </a:r>
        </a:p>
      </dsp:txBody>
      <dsp:txXfrm>
        <a:off x="0" y="931984"/>
        <a:ext cx="6650991" cy="465707"/>
      </dsp:txXfrm>
    </dsp:sp>
    <dsp:sp modelId="{7FCB99F5-54AE-48D9-95B7-7591BDC51F99}">
      <dsp:nvSpPr>
        <dsp:cNvPr id="0" name=""/>
        <dsp:cNvSpPr/>
      </dsp:nvSpPr>
      <dsp:spPr>
        <a:xfrm>
          <a:off x="0" y="1397692"/>
          <a:ext cx="6650991"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5E931B-7444-45DC-A75D-D49A50204466}">
      <dsp:nvSpPr>
        <dsp:cNvPr id="0" name=""/>
        <dsp:cNvSpPr/>
      </dsp:nvSpPr>
      <dsp:spPr>
        <a:xfrm>
          <a:off x="0" y="1397692"/>
          <a:ext cx="6650991" cy="46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t>Fleming, R., </a:t>
          </a:r>
          <a:r>
            <a:rPr lang="en-US" sz="1100" kern="1200" dirty="0" err="1"/>
            <a:t>Purandare</a:t>
          </a:r>
          <a:r>
            <a:rPr lang="en-US" sz="1100" kern="1200" dirty="0"/>
            <a:t>, N., &amp; Long, J. (2010). Modifiable risk factors for late-life dementia. Journal of Alzheimer's Disease, 20(3), 887–900.</a:t>
          </a:r>
        </a:p>
      </dsp:txBody>
      <dsp:txXfrm>
        <a:off x="0" y="1397692"/>
        <a:ext cx="6650991" cy="465707"/>
      </dsp:txXfrm>
    </dsp:sp>
    <dsp:sp modelId="{145C8C88-7F40-4FE6-9AF8-AA0A54CA0781}">
      <dsp:nvSpPr>
        <dsp:cNvPr id="0" name=""/>
        <dsp:cNvSpPr/>
      </dsp:nvSpPr>
      <dsp:spPr>
        <a:xfrm>
          <a:off x="0" y="1863400"/>
          <a:ext cx="6650991"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4B8549-BD7A-4C95-B98A-D533526A8732}">
      <dsp:nvSpPr>
        <dsp:cNvPr id="0" name=""/>
        <dsp:cNvSpPr/>
      </dsp:nvSpPr>
      <dsp:spPr>
        <a:xfrm>
          <a:off x="0" y="1863400"/>
          <a:ext cx="6650991" cy="46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Kitwood, T. (1997). Dementia reconsidered: The person comes first. Buckingham: Open University Press.</a:t>
          </a:r>
        </a:p>
      </dsp:txBody>
      <dsp:txXfrm>
        <a:off x="0" y="1863400"/>
        <a:ext cx="6650991" cy="465707"/>
      </dsp:txXfrm>
    </dsp:sp>
    <dsp:sp modelId="{6208F9AF-6543-45E0-9631-9962CB50AB2A}">
      <dsp:nvSpPr>
        <dsp:cNvPr id="0" name=""/>
        <dsp:cNvSpPr/>
      </dsp:nvSpPr>
      <dsp:spPr>
        <a:xfrm>
          <a:off x="0" y="2329108"/>
          <a:ext cx="6650991"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228759-1A4B-4230-B107-EA861363126F}">
      <dsp:nvSpPr>
        <dsp:cNvPr id="0" name=""/>
        <dsp:cNvSpPr/>
      </dsp:nvSpPr>
      <dsp:spPr>
        <a:xfrm>
          <a:off x="0" y="2329108"/>
          <a:ext cx="6650991" cy="46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Livingston, G., Sommerlad, A., Orgeta, V., Costafreda, S. G., Huntley, J., Ames, D., ... &amp; Mukadam, N. (2017). Dementia prevention, intervention, and care. The Lancet, 390(10113), 2673–2734.</a:t>
          </a:r>
        </a:p>
      </dsp:txBody>
      <dsp:txXfrm>
        <a:off x="0" y="2329108"/>
        <a:ext cx="6650991" cy="465707"/>
      </dsp:txXfrm>
    </dsp:sp>
    <dsp:sp modelId="{F13AD19B-7E46-4304-AF81-B98D0318067D}">
      <dsp:nvSpPr>
        <dsp:cNvPr id="0" name=""/>
        <dsp:cNvSpPr/>
      </dsp:nvSpPr>
      <dsp:spPr>
        <a:xfrm>
          <a:off x="0" y="2794815"/>
          <a:ext cx="6650991"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F5D589-51F2-4A80-A713-4273313019F1}">
      <dsp:nvSpPr>
        <dsp:cNvPr id="0" name=""/>
        <dsp:cNvSpPr/>
      </dsp:nvSpPr>
      <dsp:spPr>
        <a:xfrm>
          <a:off x="0" y="2794815"/>
          <a:ext cx="6650991" cy="46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Mitchell, S. L., Teno, J. M., Kiely, D. K., Shaffer, M. L., Jones, R. N., Prigerson, H. G., &amp; Volicer, L. (2009). The clinical course of advanced dementia. New England Journal of Medicine, 361(16), 1529–1538.</a:t>
          </a:r>
        </a:p>
      </dsp:txBody>
      <dsp:txXfrm>
        <a:off x="0" y="2794815"/>
        <a:ext cx="6650991" cy="465707"/>
      </dsp:txXfrm>
    </dsp:sp>
    <dsp:sp modelId="{DDFD1BD6-BA73-43F9-A06F-C56A61C29C58}">
      <dsp:nvSpPr>
        <dsp:cNvPr id="0" name=""/>
        <dsp:cNvSpPr/>
      </dsp:nvSpPr>
      <dsp:spPr>
        <a:xfrm>
          <a:off x="0" y="3260523"/>
          <a:ext cx="6650991"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974085-18CF-43A5-AE61-1E26EE2C9B93}">
      <dsp:nvSpPr>
        <dsp:cNvPr id="0" name=""/>
        <dsp:cNvSpPr/>
      </dsp:nvSpPr>
      <dsp:spPr>
        <a:xfrm>
          <a:off x="0" y="3260523"/>
          <a:ext cx="6650991" cy="46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van der Roest, H. G., Meiland, F. J. M., Maroccini, R., Comijs, H. C., Jonker, C., &amp; Dröes, R. M. (2009). Subjective needs of people with dementia: A review of the literature. International Psychogeriatrics, 21(4), 1–25.</a:t>
          </a:r>
        </a:p>
      </dsp:txBody>
      <dsp:txXfrm>
        <a:off x="0" y="3260523"/>
        <a:ext cx="6650991" cy="465707"/>
      </dsp:txXfrm>
    </dsp:sp>
    <dsp:sp modelId="{CDC36258-EBB7-4F97-BADB-144318C031F8}">
      <dsp:nvSpPr>
        <dsp:cNvPr id="0" name=""/>
        <dsp:cNvSpPr/>
      </dsp:nvSpPr>
      <dsp:spPr>
        <a:xfrm>
          <a:off x="0" y="3726231"/>
          <a:ext cx="6650991"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B573FC-6061-431F-A138-475B782D4AA5}">
      <dsp:nvSpPr>
        <dsp:cNvPr id="0" name=""/>
        <dsp:cNvSpPr/>
      </dsp:nvSpPr>
      <dsp:spPr>
        <a:xfrm>
          <a:off x="0" y="3726231"/>
          <a:ext cx="6650991" cy="46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Wittenberg, R., Hu, B., Barraza-Araiza, L., Rehill, A., Procter, S., Knapp, M., &amp; Comas-Herrera, A. (2019). Projections of care for older people with dementia in England: 2019 to 2040. Age and Ageing, 49(2), 264–269.</a:t>
          </a:r>
        </a:p>
      </dsp:txBody>
      <dsp:txXfrm>
        <a:off x="0" y="3726231"/>
        <a:ext cx="6650991" cy="465707"/>
      </dsp:txXfrm>
    </dsp:sp>
    <dsp:sp modelId="{6842C97D-ADA7-4AF0-942E-4C39BAC84428}">
      <dsp:nvSpPr>
        <dsp:cNvPr id="0" name=""/>
        <dsp:cNvSpPr/>
      </dsp:nvSpPr>
      <dsp:spPr>
        <a:xfrm>
          <a:off x="0" y="4191939"/>
          <a:ext cx="6650991"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6B812F-558C-4871-91B8-926605950E7A}">
      <dsp:nvSpPr>
        <dsp:cNvPr id="0" name=""/>
        <dsp:cNvSpPr/>
      </dsp:nvSpPr>
      <dsp:spPr>
        <a:xfrm>
          <a:off x="0" y="4191939"/>
          <a:ext cx="6650991" cy="46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Wray, F., Shuster, A., &amp; Altmann, D. (2016). Communication in dementia: A systematic review of psycholinguistic therapy. Clinical Interventions in Aging, 11, 1943–1952.</a:t>
          </a:r>
        </a:p>
      </dsp:txBody>
      <dsp:txXfrm>
        <a:off x="0" y="4191939"/>
        <a:ext cx="6650991" cy="4657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F1A4F8C-E918-4AA2-B7D6-8BA3DF09F0B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66F2EAE0-7046-43A4-A1B0-62E783DBF35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5E78637-9866-472C-B827-FE74ABBD3EA1}" type="datetime1">
              <a:rPr lang="en-GB" smtClean="0"/>
              <a:t>29/04/2024</a:t>
            </a:fld>
            <a:endParaRPr lang="en-GB"/>
          </a:p>
        </p:txBody>
      </p:sp>
      <p:sp>
        <p:nvSpPr>
          <p:cNvPr id="4" name="Footer Placeholder 3">
            <a:extLst>
              <a:ext uri="{FF2B5EF4-FFF2-40B4-BE49-F238E27FC236}">
                <a16:creationId xmlns:a16="http://schemas.microsoft.com/office/drawing/2014/main" id="{DBA7D107-515E-4AFF-A175-895B266E35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022CA95-5884-4688-8B0C-37914EB108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2490F62-96B5-44BE-A8A5-3DEBC6A2B636}" type="slidenum">
              <a:rPr lang="en-GB" smtClean="0"/>
              <a:t>‹#›</a:t>
            </a:fld>
            <a:endParaRPr lang="en-GB"/>
          </a:p>
        </p:txBody>
      </p:sp>
    </p:spTree>
    <p:extLst>
      <p:ext uri="{BB962C8B-B14F-4D97-AF65-F5344CB8AC3E}">
        <p14:creationId xmlns:p14="http://schemas.microsoft.com/office/powerpoint/2010/main" val="24922050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4BBE3B7A-5542-440A-B7CD-5AB6A17E6EFE}" type="datetime1">
              <a:rPr lang="en-GB" noProof="0" smtClean="0"/>
              <a:t>29/04/2024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63359F2-43EF-4812-9DC0-98C0B1A40681}" type="slidenum">
              <a:rPr lang="en-GB" noProof="0" smtClean="0"/>
              <a:t>‹#›</a:t>
            </a:fld>
            <a:endParaRPr lang="en-GB" noProof="0"/>
          </a:p>
        </p:txBody>
      </p:sp>
    </p:spTree>
    <p:extLst>
      <p:ext uri="{BB962C8B-B14F-4D97-AF65-F5344CB8AC3E}">
        <p14:creationId xmlns:p14="http://schemas.microsoft.com/office/powerpoint/2010/main" val="47011160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2</a:t>
            </a:fld>
            <a:endParaRPr lang="en-GB"/>
          </a:p>
        </p:txBody>
      </p:sp>
    </p:spTree>
    <p:extLst>
      <p:ext uri="{BB962C8B-B14F-4D97-AF65-F5344CB8AC3E}">
        <p14:creationId xmlns:p14="http://schemas.microsoft.com/office/powerpoint/2010/main" val="2819479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3</a:t>
            </a:fld>
            <a:endParaRPr lang="en-GB"/>
          </a:p>
        </p:txBody>
      </p:sp>
    </p:spTree>
    <p:extLst>
      <p:ext uri="{BB962C8B-B14F-4D97-AF65-F5344CB8AC3E}">
        <p14:creationId xmlns:p14="http://schemas.microsoft.com/office/powerpoint/2010/main" val="1529053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63359F2-43EF-4812-9DC0-98C0B1A4068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2484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5</a:t>
            </a:fld>
            <a:endParaRPr lang="en-GB"/>
          </a:p>
        </p:txBody>
      </p:sp>
    </p:spTree>
    <p:extLst>
      <p:ext uri="{BB962C8B-B14F-4D97-AF65-F5344CB8AC3E}">
        <p14:creationId xmlns:p14="http://schemas.microsoft.com/office/powerpoint/2010/main" val="33760695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6</a:t>
            </a:fld>
            <a:endParaRPr lang="en-GB"/>
          </a:p>
        </p:txBody>
      </p:sp>
    </p:spTree>
    <p:extLst>
      <p:ext uri="{BB962C8B-B14F-4D97-AF65-F5344CB8AC3E}">
        <p14:creationId xmlns:p14="http://schemas.microsoft.com/office/powerpoint/2010/main" val="1705574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7</a:t>
            </a:fld>
            <a:endParaRPr lang="en-GB"/>
          </a:p>
        </p:txBody>
      </p:sp>
    </p:spTree>
    <p:extLst>
      <p:ext uri="{BB962C8B-B14F-4D97-AF65-F5344CB8AC3E}">
        <p14:creationId xmlns:p14="http://schemas.microsoft.com/office/powerpoint/2010/main" val="3314640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8</a:t>
            </a:fld>
            <a:endParaRPr lang="en-GB"/>
          </a:p>
        </p:txBody>
      </p:sp>
    </p:spTree>
    <p:extLst>
      <p:ext uri="{BB962C8B-B14F-4D97-AF65-F5344CB8AC3E}">
        <p14:creationId xmlns:p14="http://schemas.microsoft.com/office/powerpoint/2010/main" val="575855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9</a:t>
            </a:fld>
            <a:endParaRPr lang="en-GB"/>
          </a:p>
        </p:txBody>
      </p:sp>
    </p:spTree>
    <p:extLst>
      <p:ext uri="{BB962C8B-B14F-4D97-AF65-F5344CB8AC3E}">
        <p14:creationId xmlns:p14="http://schemas.microsoft.com/office/powerpoint/2010/main" val="1749038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10</a:t>
            </a:fld>
            <a:endParaRPr lang="en-GB"/>
          </a:p>
        </p:txBody>
      </p:sp>
    </p:spTree>
    <p:extLst>
      <p:ext uri="{BB962C8B-B14F-4D97-AF65-F5344CB8AC3E}">
        <p14:creationId xmlns:p14="http://schemas.microsoft.com/office/powerpoint/2010/main" val="38694912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11</a:t>
            </a:fld>
            <a:endParaRPr lang="en-GB"/>
          </a:p>
        </p:txBody>
      </p:sp>
    </p:spTree>
    <p:extLst>
      <p:ext uri="{BB962C8B-B14F-4D97-AF65-F5344CB8AC3E}">
        <p14:creationId xmlns:p14="http://schemas.microsoft.com/office/powerpoint/2010/main" val="6589606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B63359F2-43EF-4812-9DC0-98C0B1A40681}" type="slidenum">
              <a:rPr lang="en-GB" smtClean="0"/>
              <a:t>15</a:t>
            </a:fld>
            <a:endParaRPr lang="en-GB"/>
          </a:p>
        </p:txBody>
      </p:sp>
    </p:spTree>
    <p:extLst>
      <p:ext uri="{BB962C8B-B14F-4D97-AF65-F5344CB8AC3E}">
        <p14:creationId xmlns:p14="http://schemas.microsoft.com/office/powerpoint/2010/main" val="998979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noProof="0" smtClean="0"/>
              <a:t>16</a:t>
            </a:fld>
            <a:endParaRPr lang="en-GB" noProof="0"/>
          </a:p>
        </p:txBody>
      </p:sp>
    </p:spTree>
    <p:extLst>
      <p:ext uri="{BB962C8B-B14F-4D97-AF65-F5344CB8AC3E}">
        <p14:creationId xmlns:p14="http://schemas.microsoft.com/office/powerpoint/2010/main" val="27972485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p:nvPr>
        </p:nvSpPr>
        <p:spPr>
          <a:xfrm>
            <a:off x="581191" y="704088"/>
            <a:ext cx="10993549" cy="1499616"/>
          </a:xfrm>
        </p:spPr>
        <p:txBody>
          <a:bodyPr rtlCol="0"/>
          <a:lstStyle/>
          <a:p>
            <a:pPr rtl="0"/>
            <a:r>
              <a:rPr lang="en-US" noProof="0"/>
              <a:t>Click to edit Master title style</a:t>
            </a:r>
            <a:endParaRPr lang="en-GB" noProof="0"/>
          </a:p>
        </p:txBody>
      </p:sp>
      <p:sp>
        <p:nvSpPr>
          <p:cNvPr id="16" name="Subtitle 2">
            <a:extLst>
              <a:ext uri="{FF2B5EF4-FFF2-40B4-BE49-F238E27FC236}">
                <a16:creationId xmlns:a16="http://schemas.microsoft.com/office/drawing/2014/main" id="{3507450D-E801-41C1-9FD7-923530A06BD4}"/>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US" noProof="0"/>
              <a:t>Click to edit Master subtitle style</a:t>
            </a:r>
            <a:endParaRPr lang="en-GB" noProof="0"/>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p:nvPr>
        </p:nvSpPr>
        <p:spPr>
          <a:xfrm>
            <a:off x="448056" y="3081528"/>
            <a:ext cx="11265408" cy="3310128"/>
          </a:xfrm>
          <a:solidFill>
            <a:schemeClr val="accent2"/>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425283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581192" y="702155"/>
            <a:ext cx="3424138" cy="1500131"/>
          </a:xfrm>
        </p:spPr>
        <p:txBody>
          <a:bodyPr rtlCol="0"/>
          <a:lstStyle>
            <a:lvl1pPr>
              <a:defRPr/>
            </a:lvl1pPr>
          </a:lstStyle>
          <a:p>
            <a:pPr rtl="0"/>
            <a:r>
              <a:rPr lang="en-US" noProof="0"/>
              <a:t>Click to edit Master title style</a:t>
            </a:r>
            <a:endParaRPr lang="en-GB" noProof="0"/>
          </a:p>
        </p:txBody>
      </p:sp>
      <p:sp>
        <p:nvSpPr>
          <p:cNvPr id="6" name="Content Placeholder 5">
            <a:extLst>
              <a:ext uri="{FF2B5EF4-FFF2-40B4-BE49-F238E27FC236}">
                <a16:creationId xmlns:a16="http://schemas.microsoft.com/office/drawing/2014/main" id="{728249B4-F572-49E8-9B53-CB4E629EB93F}"/>
              </a:ext>
            </a:extLst>
          </p:cNvPr>
          <p:cNvSpPr>
            <a:spLocks noGrp="1"/>
          </p:cNvSpPr>
          <p:nvPr>
            <p:ph idx="1"/>
          </p:nvPr>
        </p:nvSpPr>
        <p:spPr>
          <a:xfrm>
            <a:off x="581193" y="2414788"/>
            <a:ext cx="3424138" cy="3975776"/>
          </a:xfrm>
        </p:spPr>
        <p:txBody>
          <a:bodyPr rtlCol="0"/>
          <a:lstStyle>
            <a:lvl1pPr marL="0" indent="0">
              <a:buNone/>
              <a:defRPr/>
            </a:lvl1pPr>
          </a:lstStyle>
          <a:p>
            <a:pPr lvl="0" rtl="0"/>
            <a:r>
              <a:rPr lang="en-US" noProof="0"/>
              <a:t>Click to edit Master text styles</a:t>
            </a:r>
          </a:p>
        </p:txBody>
      </p:sp>
      <p:sp>
        <p:nvSpPr>
          <p:cNvPr id="10" name="Picture Placeholder 9">
            <a:extLst>
              <a:ext uri="{FF2B5EF4-FFF2-40B4-BE49-F238E27FC236}">
                <a16:creationId xmlns:a16="http://schemas.microsoft.com/office/drawing/2014/main" id="{06C12940-675F-4BDC-8733-71FEBC2FDCCF}"/>
              </a:ext>
            </a:extLst>
          </p:cNvPr>
          <p:cNvSpPr>
            <a:spLocks noGrp="1"/>
          </p:cNvSpPr>
          <p:nvPr>
            <p:ph type="pic" sz="quarter" idx="13"/>
          </p:nvPr>
        </p:nvSpPr>
        <p:spPr>
          <a:xfrm>
            <a:off x="4242815" y="640080"/>
            <a:ext cx="3703320" cy="5751576"/>
          </a:xfrm>
          <a:solidFill>
            <a:schemeClr val="accent2"/>
          </a:solidFill>
        </p:spPr>
        <p:txBody>
          <a:bodyPr rtlCol="0"/>
          <a:lstStyle/>
          <a:p>
            <a:pPr rtl="0"/>
            <a:r>
              <a:rPr lang="en-US" noProof="0"/>
              <a:t>Click icon to add picture</a:t>
            </a:r>
            <a:endParaRPr lang="en-GB" noProof="0"/>
          </a:p>
        </p:txBody>
      </p:sp>
      <p:sp>
        <p:nvSpPr>
          <p:cNvPr id="11" name="Picture Placeholder 9">
            <a:extLst>
              <a:ext uri="{FF2B5EF4-FFF2-40B4-BE49-F238E27FC236}">
                <a16:creationId xmlns:a16="http://schemas.microsoft.com/office/drawing/2014/main" id="{63AD391F-F462-4773-B9C7-B512F55F6812}"/>
              </a:ext>
            </a:extLst>
          </p:cNvPr>
          <p:cNvSpPr>
            <a:spLocks noGrp="1"/>
          </p:cNvSpPr>
          <p:nvPr>
            <p:ph type="pic" sz="quarter" idx="14"/>
          </p:nvPr>
        </p:nvSpPr>
        <p:spPr>
          <a:xfrm>
            <a:off x="8046720" y="640080"/>
            <a:ext cx="3703320" cy="5751576"/>
          </a:xfrm>
          <a:solidFill>
            <a:schemeClr val="accent2"/>
          </a:solidFill>
        </p:spPr>
        <p:txBody>
          <a:bodyPr rtlCol="0"/>
          <a:lstStyle/>
          <a:p>
            <a:pPr rtl="0"/>
            <a:r>
              <a:rPr lang="en-US" noProof="0"/>
              <a:t>Click icon to add picture</a:t>
            </a:r>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888979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p:nvPr>
        </p:nvSpPr>
        <p:spPr>
          <a:xfrm>
            <a:off x="581192" y="730730"/>
            <a:ext cx="3475915" cy="1478341"/>
          </a:xfrm>
        </p:spPr>
        <p:txBody>
          <a:bodyPr rtlCol="0">
            <a:normAutofit/>
          </a:bodyPr>
          <a:lstStyle/>
          <a:p>
            <a:pPr rtl="0"/>
            <a:r>
              <a:rPr lang="en-US" noProof="0">
                <a:solidFill>
                  <a:schemeClr val="tx2"/>
                </a:solidFill>
              </a:rPr>
              <a:t>Click to edit Master title style</a:t>
            </a:r>
            <a:endParaRPr lang="en-GB" noProof="0">
              <a:solidFill>
                <a:schemeClr val="tx2"/>
              </a:solidFill>
            </a:endParaRPr>
          </a:p>
        </p:txBody>
      </p:sp>
      <p:sp>
        <p:nvSpPr>
          <p:cNvPr id="6" name="Content Placeholder 2" descr="Tag=AccentColor&#10;Flavor=Light&#10;Target=Bullets">
            <a:extLst>
              <a:ext uri="{FF2B5EF4-FFF2-40B4-BE49-F238E27FC236}">
                <a16:creationId xmlns:a16="http://schemas.microsoft.com/office/drawing/2014/main" id="{C768CCB8-0718-4D4E-8EE1-1D287550057B}"/>
              </a:ext>
            </a:extLst>
          </p:cNvPr>
          <p:cNvSpPr>
            <a:spLocks noGrp="1"/>
          </p:cNvSpPr>
          <p:nvPr>
            <p:ph idx="1"/>
          </p:nvPr>
        </p:nvSpPr>
        <p:spPr>
          <a:xfrm>
            <a:off x="581192" y="2180496"/>
            <a:ext cx="3475915" cy="3678303"/>
          </a:xfrm>
        </p:spPr>
        <p:txBody>
          <a:bodyPr rtlCol="0">
            <a:normAutofit/>
          </a:bodyPr>
          <a:lstStyle>
            <a:lvl1pPr marL="0" indent="0">
              <a:buNone/>
              <a:defRPr/>
            </a:lvl1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5C3A8825-378F-41FE-A716-644287762A49}"/>
              </a:ext>
            </a:extLst>
          </p:cNvPr>
          <p:cNvSpPr>
            <a:spLocks noGrp="1"/>
          </p:cNvSpPr>
          <p:nvPr>
            <p:ph type="pic" sz="quarter" idx="13"/>
          </p:nvPr>
        </p:nvSpPr>
        <p:spPr>
          <a:xfrm>
            <a:off x="4241800" y="630936"/>
            <a:ext cx="7504113" cy="3520440"/>
          </a:xfrm>
          <a:solidFill>
            <a:schemeClr val="accent2"/>
          </a:solidFill>
        </p:spPr>
        <p:txBody>
          <a:bodyPr rtlCol="0"/>
          <a:lstStyle/>
          <a:p>
            <a:pPr rtl="0"/>
            <a:r>
              <a:rPr lang="en-US" noProof="0"/>
              <a:t>Click icon to add picture</a:t>
            </a:r>
            <a:endParaRPr lang="en-GB" noProof="0"/>
          </a:p>
        </p:txBody>
      </p:sp>
      <p:sp>
        <p:nvSpPr>
          <p:cNvPr id="12" name="Picture Placeholder 10">
            <a:extLst>
              <a:ext uri="{FF2B5EF4-FFF2-40B4-BE49-F238E27FC236}">
                <a16:creationId xmlns:a16="http://schemas.microsoft.com/office/drawing/2014/main" id="{2E6B2055-B099-48CF-84C8-2AF6D5618697}"/>
              </a:ext>
            </a:extLst>
          </p:cNvPr>
          <p:cNvSpPr>
            <a:spLocks noGrp="1"/>
          </p:cNvSpPr>
          <p:nvPr>
            <p:ph type="pic" sz="quarter" idx="14"/>
          </p:nvPr>
        </p:nvSpPr>
        <p:spPr>
          <a:xfrm>
            <a:off x="4242816" y="4234252"/>
            <a:ext cx="3703320" cy="2139696"/>
          </a:xfrm>
          <a:solidFill>
            <a:schemeClr val="accent2"/>
          </a:solidFill>
        </p:spPr>
        <p:txBody>
          <a:bodyPr rtlCol="0"/>
          <a:lstStyle/>
          <a:p>
            <a:pPr rtl="0"/>
            <a:r>
              <a:rPr lang="en-US" noProof="0"/>
              <a:t>Click icon to add picture</a:t>
            </a:r>
            <a:endParaRPr lang="en-GB" noProof="0"/>
          </a:p>
        </p:txBody>
      </p:sp>
      <p:sp>
        <p:nvSpPr>
          <p:cNvPr id="13" name="Picture Placeholder 10">
            <a:extLst>
              <a:ext uri="{FF2B5EF4-FFF2-40B4-BE49-F238E27FC236}">
                <a16:creationId xmlns:a16="http://schemas.microsoft.com/office/drawing/2014/main" id="{EED74C29-FF8A-4470-8221-FD11E7FB7D76}"/>
              </a:ext>
            </a:extLst>
          </p:cNvPr>
          <p:cNvSpPr>
            <a:spLocks noGrp="1"/>
          </p:cNvSpPr>
          <p:nvPr>
            <p:ph type="pic" sz="quarter" idx="15"/>
          </p:nvPr>
        </p:nvSpPr>
        <p:spPr>
          <a:xfrm>
            <a:off x="8046720" y="4233672"/>
            <a:ext cx="3703320" cy="2139696"/>
          </a:xfrm>
          <a:solidFill>
            <a:schemeClr val="accent2"/>
          </a:solidFill>
        </p:spPr>
        <p:txBody>
          <a:bodyPr rtlCol="0"/>
          <a:lstStyle/>
          <a:p>
            <a:pPr rtl="0"/>
            <a:r>
              <a:rPr lang="en-US" noProof="0"/>
              <a:t>Click icon to add picture</a:t>
            </a:r>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874943644"/>
      </p:ext>
    </p:extLst>
  </p:cSld>
  <p:clrMapOvr>
    <a:masterClrMapping/>
  </p:clrMapOvr>
  <p:extLst>
    <p:ext uri="{DCECCB84-F9BA-43D5-87BE-67443E8EF086}">
      <p15:sldGuideLst xmlns:p15="http://schemas.microsoft.com/office/powerpoint/2012/main">
        <p15:guide id="1" orient="horz"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E787D40-90B5-470E-95A2-784F1CB479C9}"/>
              </a:ext>
            </a:extLst>
          </p:cNvPr>
          <p:cNvSpPr>
            <a:spLocks noGrp="1"/>
          </p:cNvSpPr>
          <p:nvPr>
            <p:ph type="ctrTitle"/>
          </p:nvPr>
        </p:nvSpPr>
        <p:spPr>
          <a:xfrm>
            <a:off x="581191" y="4322102"/>
            <a:ext cx="10993549" cy="1153609"/>
          </a:xfrm>
        </p:spPr>
        <p:txBody>
          <a:bodyPr rtlCol="0"/>
          <a:lstStyle/>
          <a:p>
            <a:pPr rtl="0"/>
            <a:r>
              <a:rPr lang="en-US" noProof="0"/>
              <a:t>Click to edit Master title style</a:t>
            </a:r>
            <a:endParaRPr lang="en-GB" noProof="0"/>
          </a:p>
        </p:txBody>
      </p:sp>
      <p:sp>
        <p:nvSpPr>
          <p:cNvPr id="6" name="Subtitle 2">
            <a:extLst>
              <a:ext uri="{FF2B5EF4-FFF2-40B4-BE49-F238E27FC236}">
                <a16:creationId xmlns:a16="http://schemas.microsoft.com/office/drawing/2014/main" id="{DDD90A03-8871-46F6-B527-27A279CAF3FE}"/>
              </a:ext>
            </a:extLst>
          </p:cNvPr>
          <p:cNvSpPr>
            <a:spLocks noGrp="1"/>
          </p:cNvSpPr>
          <p:nvPr>
            <p:ph type="subTitle" idx="1"/>
          </p:nvPr>
        </p:nvSpPr>
        <p:spPr>
          <a:xfrm>
            <a:off x="581194" y="5475712"/>
            <a:ext cx="10993546" cy="590321"/>
          </a:xfrm>
        </p:spPr>
        <p:txBody>
          <a:bodyPr rtlCol="0"/>
          <a:lstStyle>
            <a:lvl1pPr marL="0" indent="0">
              <a:buNone/>
              <a:defRPr/>
            </a:lvl1pPr>
          </a:lstStyle>
          <a:p>
            <a:pPr rtl="0"/>
            <a:r>
              <a:rPr lang="en-US" noProof="0"/>
              <a:t>Click to edit Master subtitle style</a:t>
            </a:r>
            <a:endParaRPr lang="en-GB" noProof="0"/>
          </a:p>
        </p:txBody>
      </p:sp>
      <p:sp>
        <p:nvSpPr>
          <p:cNvPr id="9" name="Picture Placeholder 8">
            <a:extLst>
              <a:ext uri="{FF2B5EF4-FFF2-40B4-BE49-F238E27FC236}">
                <a16:creationId xmlns:a16="http://schemas.microsoft.com/office/drawing/2014/main" id="{18C0DC8A-3006-4A75-A9BA-FCA96D2C38A9}"/>
              </a:ext>
            </a:extLst>
          </p:cNvPr>
          <p:cNvSpPr>
            <a:spLocks noGrp="1"/>
          </p:cNvSpPr>
          <p:nvPr>
            <p:ph type="pic" sz="quarter" idx="13"/>
          </p:nvPr>
        </p:nvSpPr>
        <p:spPr>
          <a:xfrm>
            <a:off x="449580" y="603504"/>
            <a:ext cx="11292840" cy="3557016"/>
          </a:xfrm>
          <a:solidFill>
            <a:schemeClr val="accent2"/>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518504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31520"/>
            <a:ext cx="11029616" cy="987552"/>
          </a:xfrm>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a:xfrm>
            <a:off x="581192" y="2340864"/>
            <a:ext cx="11029615" cy="363448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rtlCol="0"/>
          <a:lstStyle/>
          <a:p>
            <a:pPr rtl="0"/>
            <a:r>
              <a:rPr lang="en-GB" noProof="0"/>
              <a:t>20XX</a:t>
            </a:r>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66887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AD7E45-24A5-4020-858E-57CFA0955730}"/>
              </a:ext>
            </a:extLst>
          </p:cNvPr>
          <p:cNvSpPr>
            <a:spLocks noGrp="1"/>
          </p:cNvSpPr>
          <p:nvPr>
            <p:ph type="ctrTitle"/>
          </p:nvPr>
        </p:nvSpPr>
        <p:spPr>
          <a:xfrm>
            <a:off x="581191" y="1020431"/>
            <a:ext cx="10993549" cy="1475013"/>
          </a:xfrm>
        </p:spPr>
        <p:txBody>
          <a:bodyPr rtlCol="0"/>
          <a:lstStyle/>
          <a:p>
            <a:pPr rtl="0"/>
            <a:r>
              <a:rPr lang="en-US" noProof="0"/>
              <a:t>Click to edit Master title style</a:t>
            </a:r>
            <a:endParaRPr lang="en-GB" noProof="0"/>
          </a:p>
        </p:txBody>
      </p:sp>
      <p:sp>
        <p:nvSpPr>
          <p:cNvPr id="6" name="Subtitle 2">
            <a:extLst>
              <a:ext uri="{FF2B5EF4-FFF2-40B4-BE49-F238E27FC236}">
                <a16:creationId xmlns:a16="http://schemas.microsoft.com/office/drawing/2014/main" id="{9C213B6D-04F4-4E9D-AD86-E50884CB4CB3}"/>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US" noProof="0"/>
              <a:t>Click to edit Master subtitle style</a:t>
            </a:r>
            <a:endParaRPr lang="en-GB" noProof="0"/>
          </a:p>
        </p:txBody>
      </p:sp>
      <p:sp>
        <p:nvSpPr>
          <p:cNvPr id="10" name="Picture Placeholder 9">
            <a:extLst>
              <a:ext uri="{FF2B5EF4-FFF2-40B4-BE49-F238E27FC236}">
                <a16:creationId xmlns:a16="http://schemas.microsoft.com/office/drawing/2014/main" id="{52DB8B62-62C2-4723-85AF-F5D87B489A63}"/>
              </a:ext>
            </a:extLst>
          </p:cNvPr>
          <p:cNvSpPr>
            <a:spLocks noGrp="1"/>
          </p:cNvSpPr>
          <p:nvPr>
            <p:ph type="pic" sz="quarter" idx="13"/>
          </p:nvPr>
        </p:nvSpPr>
        <p:spPr>
          <a:xfrm>
            <a:off x="448056" y="3081528"/>
            <a:ext cx="5486400" cy="3310128"/>
          </a:xfrm>
          <a:solidFill>
            <a:schemeClr val="accent2"/>
          </a:solidFill>
        </p:spPr>
        <p:txBody>
          <a:bodyPr rtlCol="0"/>
          <a:lstStyle/>
          <a:p>
            <a:pPr rtl="0"/>
            <a:r>
              <a:rPr lang="en-US" noProof="0"/>
              <a:t>Click icon to add picture</a:t>
            </a:r>
            <a:endParaRPr lang="en-GB" noProof="0"/>
          </a:p>
        </p:txBody>
      </p:sp>
      <p:sp>
        <p:nvSpPr>
          <p:cNvPr id="11" name="Picture Placeholder 9">
            <a:extLst>
              <a:ext uri="{FF2B5EF4-FFF2-40B4-BE49-F238E27FC236}">
                <a16:creationId xmlns:a16="http://schemas.microsoft.com/office/drawing/2014/main" id="{D1329640-D9D1-44D4-8E40-04E753A2B826}"/>
              </a:ext>
            </a:extLst>
          </p:cNvPr>
          <p:cNvSpPr>
            <a:spLocks noGrp="1"/>
          </p:cNvSpPr>
          <p:nvPr>
            <p:ph type="pic" sz="quarter" idx="14"/>
          </p:nvPr>
        </p:nvSpPr>
        <p:spPr>
          <a:xfrm>
            <a:off x="6254496" y="3081528"/>
            <a:ext cx="5486400" cy="3310128"/>
          </a:xfrm>
          <a:solidFill>
            <a:schemeClr val="accent2"/>
          </a:solidFill>
        </p:spPr>
        <p:txBody>
          <a:bodyPr rtlCol="0"/>
          <a:lstStyle/>
          <a:p>
            <a:pPr rtl="0"/>
            <a:r>
              <a:rPr lang="en-US" noProof="0"/>
              <a:t>Click icon to add picture</a:t>
            </a:r>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557857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rtlCol="0"/>
          <a:lstStyle/>
          <a:p>
            <a:pPr rtl="0"/>
            <a:r>
              <a:rPr lang="en-US" noProof="0"/>
              <a:t>Click to edit Master title style</a:t>
            </a:r>
            <a:endParaRPr lang="en-GB" noProof="0"/>
          </a:p>
        </p:txBody>
      </p:sp>
      <p:sp>
        <p:nvSpPr>
          <p:cNvPr id="15" name="SmartArt Placeholder 14">
            <a:extLst>
              <a:ext uri="{FF2B5EF4-FFF2-40B4-BE49-F238E27FC236}">
                <a16:creationId xmlns:a16="http://schemas.microsoft.com/office/drawing/2014/main" id="{1A07AFA2-B97F-4965-B3E3-0399F8696B92}"/>
              </a:ext>
            </a:extLst>
          </p:cNvPr>
          <p:cNvSpPr>
            <a:spLocks noGrp="1"/>
          </p:cNvSpPr>
          <p:nvPr>
            <p:ph type="dgm" sz="quarter" idx="13"/>
          </p:nvPr>
        </p:nvSpPr>
        <p:spPr>
          <a:xfrm>
            <a:off x="576263" y="2290762"/>
            <a:ext cx="2286000" cy="2514600"/>
          </a:xfrm>
          <a:solidFill>
            <a:schemeClr val="accent2"/>
          </a:solidFill>
        </p:spPr>
        <p:txBody>
          <a:bodyPr rtlCol="0"/>
          <a:lstStyle/>
          <a:p>
            <a:pPr rtl="0"/>
            <a:r>
              <a:rPr lang="en-US" noProof="0"/>
              <a:t>Click icon to add SmartArt graphic</a:t>
            </a:r>
            <a:endParaRPr lang="en-GB" noProof="0"/>
          </a:p>
        </p:txBody>
      </p:sp>
      <p:sp>
        <p:nvSpPr>
          <p:cNvPr id="16" name="SmartArt Placeholder 14">
            <a:extLst>
              <a:ext uri="{FF2B5EF4-FFF2-40B4-BE49-F238E27FC236}">
                <a16:creationId xmlns:a16="http://schemas.microsoft.com/office/drawing/2014/main" id="{FBD83F25-25EA-4FCB-9180-B7567885BE7A}"/>
              </a:ext>
            </a:extLst>
          </p:cNvPr>
          <p:cNvSpPr>
            <a:spLocks noGrp="1"/>
          </p:cNvSpPr>
          <p:nvPr>
            <p:ph type="dgm" sz="quarter" idx="14"/>
          </p:nvPr>
        </p:nvSpPr>
        <p:spPr>
          <a:xfrm>
            <a:off x="3486759" y="2290762"/>
            <a:ext cx="2286000" cy="2514600"/>
          </a:xfrm>
          <a:solidFill>
            <a:schemeClr val="accent2"/>
          </a:solidFill>
        </p:spPr>
        <p:txBody>
          <a:bodyPr rtlCol="0"/>
          <a:lstStyle/>
          <a:p>
            <a:pPr rtl="0"/>
            <a:r>
              <a:rPr lang="en-US" noProof="0"/>
              <a:t>Click icon to add SmartArt graphic</a:t>
            </a:r>
            <a:endParaRPr lang="en-GB" noProof="0"/>
          </a:p>
        </p:txBody>
      </p:sp>
      <p:sp>
        <p:nvSpPr>
          <p:cNvPr id="17" name="SmartArt Placeholder 14">
            <a:extLst>
              <a:ext uri="{FF2B5EF4-FFF2-40B4-BE49-F238E27FC236}">
                <a16:creationId xmlns:a16="http://schemas.microsoft.com/office/drawing/2014/main" id="{C19AF1FD-578A-4AC1-8006-BF395C098188}"/>
              </a:ext>
            </a:extLst>
          </p:cNvPr>
          <p:cNvSpPr>
            <a:spLocks noGrp="1"/>
          </p:cNvSpPr>
          <p:nvPr>
            <p:ph type="dgm" sz="quarter" idx="15"/>
          </p:nvPr>
        </p:nvSpPr>
        <p:spPr>
          <a:xfrm>
            <a:off x="6397255" y="2290762"/>
            <a:ext cx="2286000" cy="2514600"/>
          </a:xfrm>
          <a:solidFill>
            <a:schemeClr val="accent2"/>
          </a:solidFill>
        </p:spPr>
        <p:txBody>
          <a:bodyPr rtlCol="0"/>
          <a:lstStyle/>
          <a:p>
            <a:pPr rtl="0"/>
            <a:r>
              <a:rPr lang="en-US" noProof="0"/>
              <a:t>Click icon to add SmartArt graphic</a:t>
            </a:r>
            <a:endParaRPr lang="en-GB" noProof="0"/>
          </a:p>
        </p:txBody>
      </p:sp>
      <p:sp>
        <p:nvSpPr>
          <p:cNvPr id="18" name="SmartArt Placeholder 14">
            <a:extLst>
              <a:ext uri="{FF2B5EF4-FFF2-40B4-BE49-F238E27FC236}">
                <a16:creationId xmlns:a16="http://schemas.microsoft.com/office/drawing/2014/main" id="{A30FAB41-D651-4537-9674-A090F9541E38}"/>
              </a:ext>
            </a:extLst>
          </p:cNvPr>
          <p:cNvSpPr>
            <a:spLocks noGrp="1"/>
          </p:cNvSpPr>
          <p:nvPr>
            <p:ph type="dgm" sz="quarter" idx="16"/>
          </p:nvPr>
        </p:nvSpPr>
        <p:spPr>
          <a:xfrm>
            <a:off x="9307750" y="2290762"/>
            <a:ext cx="2286000" cy="2514600"/>
          </a:xfrm>
          <a:solidFill>
            <a:schemeClr val="accent2"/>
          </a:solidFill>
        </p:spPr>
        <p:txBody>
          <a:bodyPr rtlCol="0"/>
          <a:lstStyle/>
          <a:p>
            <a:pPr rtl="0"/>
            <a:r>
              <a:rPr lang="en-US" noProof="0"/>
              <a:t>Click icon to add SmartArt graphic</a:t>
            </a:r>
            <a:endParaRPr lang="en-GB" noProof="0"/>
          </a:p>
        </p:txBody>
      </p:sp>
      <p:sp>
        <p:nvSpPr>
          <p:cNvPr id="20" name="Text Placeholder 19">
            <a:extLst>
              <a:ext uri="{FF2B5EF4-FFF2-40B4-BE49-F238E27FC236}">
                <a16:creationId xmlns:a16="http://schemas.microsoft.com/office/drawing/2014/main" id="{6FF70985-87A5-4813-BB21-CD79732947F5}"/>
              </a:ext>
            </a:extLst>
          </p:cNvPr>
          <p:cNvSpPr>
            <a:spLocks noGrp="1"/>
          </p:cNvSpPr>
          <p:nvPr>
            <p:ph type="body" sz="quarter" idx="17" hasCustomPrompt="1"/>
          </p:nvPr>
        </p:nvSpPr>
        <p:spPr>
          <a:xfrm>
            <a:off x="576263"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2" name="Text Placeholder 21">
            <a:extLst>
              <a:ext uri="{FF2B5EF4-FFF2-40B4-BE49-F238E27FC236}">
                <a16:creationId xmlns:a16="http://schemas.microsoft.com/office/drawing/2014/main" id="{8F30C930-1919-4A13-98BD-6CB6119CC11A}"/>
              </a:ext>
            </a:extLst>
          </p:cNvPr>
          <p:cNvSpPr>
            <a:spLocks noGrp="1"/>
          </p:cNvSpPr>
          <p:nvPr>
            <p:ph type="body" sz="quarter" idx="18" hasCustomPrompt="1"/>
          </p:nvPr>
        </p:nvSpPr>
        <p:spPr>
          <a:xfrm>
            <a:off x="575894"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3" name="Text Placeholder 19">
            <a:extLst>
              <a:ext uri="{FF2B5EF4-FFF2-40B4-BE49-F238E27FC236}">
                <a16:creationId xmlns:a16="http://schemas.microsoft.com/office/drawing/2014/main" id="{6E4126AC-7681-4156-8274-2A6414894394}"/>
              </a:ext>
            </a:extLst>
          </p:cNvPr>
          <p:cNvSpPr>
            <a:spLocks noGrp="1"/>
          </p:cNvSpPr>
          <p:nvPr>
            <p:ph type="body" sz="quarter" idx="19" hasCustomPrompt="1"/>
          </p:nvPr>
        </p:nvSpPr>
        <p:spPr>
          <a:xfrm>
            <a:off x="3487128"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4" name="Text Placeholder 21">
            <a:extLst>
              <a:ext uri="{FF2B5EF4-FFF2-40B4-BE49-F238E27FC236}">
                <a16:creationId xmlns:a16="http://schemas.microsoft.com/office/drawing/2014/main" id="{D03485ED-1755-41FA-942B-ED95B3913DBF}"/>
              </a:ext>
            </a:extLst>
          </p:cNvPr>
          <p:cNvSpPr>
            <a:spLocks noGrp="1"/>
          </p:cNvSpPr>
          <p:nvPr>
            <p:ph type="body" sz="quarter" idx="20" hasCustomPrompt="1"/>
          </p:nvPr>
        </p:nvSpPr>
        <p:spPr>
          <a:xfrm>
            <a:off x="3486759"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5" name="Text Placeholder 19">
            <a:extLst>
              <a:ext uri="{FF2B5EF4-FFF2-40B4-BE49-F238E27FC236}">
                <a16:creationId xmlns:a16="http://schemas.microsoft.com/office/drawing/2014/main" id="{42AFEFC9-586E-4B97-AD51-F02AC6AC6A60}"/>
              </a:ext>
            </a:extLst>
          </p:cNvPr>
          <p:cNvSpPr>
            <a:spLocks noGrp="1"/>
          </p:cNvSpPr>
          <p:nvPr>
            <p:ph type="body" sz="quarter" idx="21" hasCustomPrompt="1"/>
          </p:nvPr>
        </p:nvSpPr>
        <p:spPr>
          <a:xfrm>
            <a:off x="6397624"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6" name="Text Placeholder 21">
            <a:extLst>
              <a:ext uri="{FF2B5EF4-FFF2-40B4-BE49-F238E27FC236}">
                <a16:creationId xmlns:a16="http://schemas.microsoft.com/office/drawing/2014/main" id="{E94B1769-BE23-4EBA-A0DA-9A01476DAC50}"/>
              </a:ext>
            </a:extLst>
          </p:cNvPr>
          <p:cNvSpPr>
            <a:spLocks noGrp="1"/>
          </p:cNvSpPr>
          <p:nvPr>
            <p:ph type="body" sz="quarter" idx="22" hasCustomPrompt="1"/>
          </p:nvPr>
        </p:nvSpPr>
        <p:spPr>
          <a:xfrm>
            <a:off x="6397255"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7" name="Text Placeholder 19">
            <a:extLst>
              <a:ext uri="{FF2B5EF4-FFF2-40B4-BE49-F238E27FC236}">
                <a16:creationId xmlns:a16="http://schemas.microsoft.com/office/drawing/2014/main" id="{9A7362AB-6137-4C5C-9219-392C3875AD9B}"/>
              </a:ext>
            </a:extLst>
          </p:cNvPr>
          <p:cNvSpPr>
            <a:spLocks noGrp="1"/>
          </p:cNvSpPr>
          <p:nvPr>
            <p:ph type="body" sz="quarter" idx="23" hasCustomPrompt="1"/>
          </p:nvPr>
        </p:nvSpPr>
        <p:spPr>
          <a:xfrm>
            <a:off x="9308119" y="4957131"/>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8" name="Text Placeholder 21">
            <a:extLst>
              <a:ext uri="{FF2B5EF4-FFF2-40B4-BE49-F238E27FC236}">
                <a16:creationId xmlns:a16="http://schemas.microsoft.com/office/drawing/2014/main" id="{DA6F45F2-E17A-4027-AAA9-B9B703C26A2F}"/>
              </a:ext>
            </a:extLst>
          </p:cNvPr>
          <p:cNvSpPr>
            <a:spLocks noGrp="1"/>
          </p:cNvSpPr>
          <p:nvPr>
            <p:ph type="body" sz="quarter" idx="24" hasCustomPrompt="1"/>
          </p:nvPr>
        </p:nvSpPr>
        <p:spPr>
          <a:xfrm>
            <a:off x="9307750" y="5461004"/>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4" name="Footer Placeholder 3"/>
          <p:cNvSpPr>
            <a:spLocks noGrp="1"/>
          </p:cNvSpPr>
          <p:nvPr>
            <p:ph type="ftr" sz="quarter" idx="11"/>
          </p:nvPr>
        </p:nvSpPr>
        <p:spPr/>
        <p:txBody>
          <a:bodyPr rtlCol="0"/>
          <a:lstStyle/>
          <a:p>
            <a:pPr rtl="0"/>
            <a:r>
              <a:rPr lang="en-GB" noProof="0"/>
              <a:t>Sample Footer Text</a:t>
            </a:r>
          </a:p>
        </p:txBody>
      </p:sp>
      <p:sp>
        <p:nvSpPr>
          <p:cNvPr id="3" name="Date Placeholder 2"/>
          <p:cNvSpPr>
            <a:spLocks noGrp="1"/>
          </p:cNvSpPr>
          <p:nvPr>
            <p:ph type="dt" sz="half" idx="10"/>
          </p:nvPr>
        </p:nvSpPr>
        <p:spPr/>
        <p:txBody>
          <a:bodyPr rtlCol="0"/>
          <a:lstStyle/>
          <a:p>
            <a:pPr rtl="0"/>
            <a:r>
              <a:rPr lang="en-GB" noProof="0"/>
              <a:t>20XX</a:t>
            </a:r>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39263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581191" y="2250891"/>
            <a:ext cx="5194769"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581194" y="2926052"/>
            <a:ext cx="5194766"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416039" y="2250892"/>
            <a:ext cx="519477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noProof="0"/>
              <a:t>Click to edit Master text styles</a:t>
            </a:r>
          </a:p>
        </p:txBody>
      </p:sp>
      <p:sp>
        <p:nvSpPr>
          <p:cNvPr id="6" name="Content Placeholder 5"/>
          <p:cNvSpPr>
            <a:spLocks noGrp="1"/>
          </p:cNvSpPr>
          <p:nvPr>
            <p:ph sz="quarter" idx="4"/>
          </p:nvPr>
        </p:nvSpPr>
        <p:spPr>
          <a:xfrm>
            <a:off x="6416037" y="2926052"/>
            <a:ext cx="5194771"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614280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581191" y="2250891"/>
            <a:ext cx="3200400"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581194" y="2926052"/>
            <a:ext cx="32004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4412343"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noProof="0"/>
              <a:t>Click to edit Master text styles</a:t>
            </a:r>
          </a:p>
        </p:txBody>
      </p:sp>
      <p:sp>
        <p:nvSpPr>
          <p:cNvPr id="6" name="Content Placeholder 5"/>
          <p:cNvSpPr>
            <a:spLocks noGrp="1"/>
          </p:cNvSpPr>
          <p:nvPr>
            <p:ph sz="quarter" idx="4"/>
          </p:nvPr>
        </p:nvSpPr>
        <p:spPr>
          <a:xfrm>
            <a:off x="4412341" y="2926051"/>
            <a:ext cx="32004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4F00371C-297D-40EF-8A7B-A4A10A3E0F58}"/>
              </a:ext>
            </a:extLst>
          </p:cNvPr>
          <p:cNvSpPr>
            <a:spLocks noGrp="1"/>
          </p:cNvSpPr>
          <p:nvPr>
            <p:ph type="body" sz="quarter" idx="13"/>
          </p:nvPr>
        </p:nvSpPr>
        <p:spPr>
          <a:xfrm>
            <a:off x="8243499"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noProof="0"/>
              <a:t>Click to edit Master text styles</a:t>
            </a:r>
          </a:p>
        </p:txBody>
      </p:sp>
      <p:sp>
        <p:nvSpPr>
          <p:cNvPr id="11" name="Content Placeholder 5">
            <a:extLst>
              <a:ext uri="{FF2B5EF4-FFF2-40B4-BE49-F238E27FC236}">
                <a16:creationId xmlns:a16="http://schemas.microsoft.com/office/drawing/2014/main" id="{54C654D6-9180-439B-AA80-A486173B740A}"/>
              </a:ext>
            </a:extLst>
          </p:cNvPr>
          <p:cNvSpPr>
            <a:spLocks noGrp="1"/>
          </p:cNvSpPr>
          <p:nvPr>
            <p:ph sz="quarter" idx="14"/>
          </p:nvPr>
        </p:nvSpPr>
        <p:spPr>
          <a:xfrm>
            <a:off x="8243497" y="2926051"/>
            <a:ext cx="32004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119735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E7D0488-B202-4F7B-9F3C-5F3540449364}"/>
              </a:ext>
            </a:extLst>
          </p:cNvPr>
          <p:cNvSpPr>
            <a:spLocks noGrp="1"/>
          </p:cNvSpPr>
          <p:nvPr>
            <p:ph type="title"/>
          </p:nvPr>
        </p:nvSpPr>
        <p:spPr>
          <a:xfrm>
            <a:off x="581192" y="3986411"/>
            <a:ext cx="3568661" cy="1872388"/>
          </a:xfrm>
        </p:spPr>
        <p:txBody>
          <a:bodyPr rtlCol="0" anchor="ctr"/>
          <a:lstStyle/>
          <a:p>
            <a:pPr algn="r" rtl="0"/>
            <a:r>
              <a:rPr lang="en-US" noProof="0">
                <a:solidFill>
                  <a:schemeClr val="tx2"/>
                </a:solidFill>
              </a:rPr>
              <a:t>Click to edit Master title style</a:t>
            </a:r>
            <a:endParaRPr lang="en-GB" noProof="0">
              <a:solidFill>
                <a:schemeClr val="tx2"/>
              </a:solidFill>
            </a:endParaRPr>
          </a:p>
        </p:txBody>
      </p:sp>
      <p:sp>
        <p:nvSpPr>
          <p:cNvPr id="12" name="Picture Placeholder 11">
            <a:extLst>
              <a:ext uri="{FF2B5EF4-FFF2-40B4-BE49-F238E27FC236}">
                <a16:creationId xmlns:a16="http://schemas.microsoft.com/office/drawing/2014/main" id="{5972A87D-479C-4157-A7C5-33D8FC7B2974}"/>
              </a:ext>
            </a:extLst>
          </p:cNvPr>
          <p:cNvSpPr>
            <a:spLocks noGrp="1"/>
          </p:cNvSpPr>
          <p:nvPr>
            <p:ph type="pic" sz="quarter" idx="13"/>
          </p:nvPr>
        </p:nvSpPr>
        <p:spPr>
          <a:xfrm>
            <a:off x="448056" y="768096"/>
            <a:ext cx="2578608" cy="2816352"/>
          </a:xfrm>
          <a:solidFill>
            <a:schemeClr val="accent2"/>
          </a:solidFill>
        </p:spPr>
        <p:txBody>
          <a:bodyPr rtlCol="0"/>
          <a:lstStyle/>
          <a:p>
            <a:pPr rtl="0"/>
            <a:r>
              <a:rPr lang="en-US" noProof="0"/>
              <a:t>Click icon to add picture</a:t>
            </a:r>
            <a:endParaRPr lang="en-GB" noProof="0"/>
          </a:p>
        </p:txBody>
      </p:sp>
      <p:sp>
        <p:nvSpPr>
          <p:cNvPr id="13" name="Picture Placeholder 11">
            <a:extLst>
              <a:ext uri="{FF2B5EF4-FFF2-40B4-BE49-F238E27FC236}">
                <a16:creationId xmlns:a16="http://schemas.microsoft.com/office/drawing/2014/main" id="{78EE581A-A98D-4A1B-B826-3C60801D6672}"/>
              </a:ext>
            </a:extLst>
          </p:cNvPr>
          <p:cNvSpPr>
            <a:spLocks noGrp="1"/>
          </p:cNvSpPr>
          <p:nvPr>
            <p:ph type="pic" sz="quarter" idx="14"/>
          </p:nvPr>
        </p:nvSpPr>
        <p:spPr>
          <a:xfrm>
            <a:off x="3352800" y="768096"/>
            <a:ext cx="2578608" cy="2816352"/>
          </a:xfrm>
          <a:solidFill>
            <a:schemeClr val="accent2"/>
          </a:solidFill>
        </p:spPr>
        <p:txBody>
          <a:bodyPr rtlCol="0"/>
          <a:lstStyle/>
          <a:p>
            <a:pPr rtl="0"/>
            <a:r>
              <a:rPr lang="en-US" noProof="0"/>
              <a:t>Click icon to add picture</a:t>
            </a:r>
            <a:endParaRPr lang="en-GB" noProof="0"/>
          </a:p>
        </p:txBody>
      </p:sp>
      <p:sp>
        <p:nvSpPr>
          <p:cNvPr id="14" name="Picture Placeholder 11">
            <a:extLst>
              <a:ext uri="{FF2B5EF4-FFF2-40B4-BE49-F238E27FC236}">
                <a16:creationId xmlns:a16="http://schemas.microsoft.com/office/drawing/2014/main" id="{16AE88BE-E502-4D34-AAE9-6EE48F1ACE29}"/>
              </a:ext>
            </a:extLst>
          </p:cNvPr>
          <p:cNvSpPr>
            <a:spLocks noGrp="1"/>
          </p:cNvSpPr>
          <p:nvPr>
            <p:ph type="pic" sz="quarter" idx="15"/>
          </p:nvPr>
        </p:nvSpPr>
        <p:spPr>
          <a:xfrm>
            <a:off x="6257544" y="768096"/>
            <a:ext cx="2578608" cy="2816352"/>
          </a:xfrm>
          <a:solidFill>
            <a:schemeClr val="accent2"/>
          </a:solidFill>
        </p:spPr>
        <p:txBody>
          <a:bodyPr rtlCol="0"/>
          <a:lstStyle/>
          <a:p>
            <a:pPr rtl="0"/>
            <a:r>
              <a:rPr lang="en-US" noProof="0"/>
              <a:t>Click icon to add picture</a:t>
            </a:r>
            <a:endParaRPr lang="en-GB" noProof="0"/>
          </a:p>
        </p:txBody>
      </p:sp>
      <p:sp>
        <p:nvSpPr>
          <p:cNvPr id="16" name="Picture Placeholder 11">
            <a:extLst>
              <a:ext uri="{FF2B5EF4-FFF2-40B4-BE49-F238E27FC236}">
                <a16:creationId xmlns:a16="http://schemas.microsoft.com/office/drawing/2014/main" id="{9FD0C6B3-E0D9-4177-8079-178D1B0F530D}"/>
              </a:ext>
            </a:extLst>
          </p:cNvPr>
          <p:cNvSpPr>
            <a:spLocks noGrp="1"/>
          </p:cNvSpPr>
          <p:nvPr>
            <p:ph type="pic" sz="quarter" idx="16"/>
          </p:nvPr>
        </p:nvSpPr>
        <p:spPr>
          <a:xfrm>
            <a:off x="9162288" y="768096"/>
            <a:ext cx="2578608" cy="2816352"/>
          </a:xfrm>
          <a:solidFill>
            <a:schemeClr val="accent2"/>
          </a:solidFill>
        </p:spPr>
        <p:txBody>
          <a:bodyPr rtlCol="0"/>
          <a:lstStyle/>
          <a:p>
            <a:pPr rtl="0"/>
            <a:r>
              <a:rPr lang="en-US" noProof="0"/>
              <a:t>Click icon to add picture</a:t>
            </a:r>
            <a:endParaRPr lang="en-GB" noProof="0"/>
          </a:p>
        </p:txBody>
      </p:sp>
      <p:sp>
        <p:nvSpPr>
          <p:cNvPr id="10" name="Content Placeholder 2">
            <a:extLst>
              <a:ext uri="{FF2B5EF4-FFF2-40B4-BE49-F238E27FC236}">
                <a16:creationId xmlns:a16="http://schemas.microsoft.com/office/drawing/2014/main" id="{53AD8A25-150B-42DF-B6CC-FB1E5225D517}"/>
              </a:ext>
            </a:extLst>
          </p:cNvPr>
          <p:cNvSpPr>
            <a:spLocks noGrp="1"/>
          </p:cNvSpPr>
          <p:nvPr>
            <p:ph idx="1"/>
          </p:nvPr>
        </p:nvSpPr>
        <p:spPr>
          <a:xfrm>
            <a:off x="4520392" y="3956050"/>
            <a:ext cx="7225075" cy="1902749"/>
          </a:xfrm>
        </p:spPr>
        <p:txBody>
          <a:bodyPr rtlCol="0">
            <a:normAutofit/>
          </a:bodyPr>
          <a:lstStyle>
            <a:lvl1pPr marL="0" indent="0">
              <a:buNone/>
              <a:defRPr/>
            </a:lvl1pPr>
          </a:lstStyle>
          <a:p>
            <a:pPr lvl="0" rtl="0"/>
            <a:r>
              <a:rPr lang="en-US"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506992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20F9CA6-0CB1-4A9E-96E4-67800B107E21}"/>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05826FB8-73AC-4F8B-BD9C-B5E87FC9C6A9}"/>
              </a:ext>
              <a:ext uri="{C183D7F6-B498-43B3-948B-1728B52AA6E4}">
                <adec:decorative xmlns:adec="http://schemas.microsoft.com/office/drawing/2017/decorative" val="1"/>
              </a:ext>
            </a:extLst>
          </p:cNvPr>
          <p:cNvSpPr/>
          <p:nvPr userDrawn="1"/>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itle 1">
            <a:extLst>
              <a:ext uri="{FF2B5EF4-FFF2-40B4-BE49-F238E27FC236}">
                <a16:creationId xmlns:a16="http://schemas.microsoft.com/office/drawing/2014/main" id="{D0F196A1-2430-4797-B656-A38302FAFF33}"/>
              </a:ext>
            </a:extLst>
          </p:cNvPr>
          <p:cNvSpPr>
            <a:spLocks noGrp="1"/>
          </p:cNvSpPr>
          <p:nvPr>
            <p:ph type="title"/>
          </p:nvPr>
        </p:nvSpPr>
        <p:spPr>
          <a:xfrm>
            <a:off x="609906" y="702156"/>
            <a:ext cx="3568661" cy="1188720"/>
          </a:xfrm>
        </p:spPr>
        <p:txBody>
          <a:bodyPr rtlCol="0"/>
          <a:lstStyle/>
          <a:p>
            <a:pPr rtl="0"/>
            <a:r>
              <a:rPr lang="en-US" noProof="0"/>
              <a:t>Click to edit Master title style</a:t>
            </a:r>
            <a:endParaRPr lang="en-GB" noProof="0"/>
          </a:p>
        </p:txBody>
      </p:sp>
      <p:sp>
        <p:nvSpPr>
          <p:cNvPr id="6" name="Content Placeholder 2">
            <a:extLst>
              <a:ext uri="{FF2B5EF4-FFF2-40B4-BE49-F238E27FC236}">
                <a16:creationId xmlns:a16="http://schemas.microsoft.com/office/drawing/2014/main" id="{F7AE5FA5-AF50-4B00-8E20-1B20A667A3BF}"/>
              </a:ext>
            </a:extLst>
          </p:cNvPr>
          <p:cNvSpPr>
            <a:spLocks noGrp="1"/>
          </p:cNvSpPr>
          <p:nvPr>
            <p:ph idx="1"/>
          </p:nvPr>
        </p:nvSpPr>
        <p:spPr>
          <a:xfrm>
            <a:off x="609906" y="2340864"/>
            <a:ext cx="3568661" cy="3634486"/>
          </a:xfrm>
        </p:spPr>
        <p:txBody>
          <a:bodyPr rtlCol="0">
            <a:normAutofit/>
          </a:bodyPr>
          <a:lstStyle>
            <a:lvl1pPr marL="0" indent="0">
              <a:buNone/>
              <a:defRPr/>
            </a:lvl1pPr>
          </a:lstStyle>
          <a:p>
            <a:pPr lvl="0" rtl="0"/>
            <a:r>
              <a:rPr lang="en-US"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13" name="Picture Placeholder 12">
            <a:extLst>
              <a:ext uri="{FF2B5EF4-FFF2-40B4-BE49-F238E27FC236}">
                <a16:creationId xmlns:a16="http://schemas.microsoft.com/office/drawing/2014/main" id="{83237575-909D-45C0-B594-0B7A40F04B52}"/>
              </a:ext>
            </a:extLst>
          </p:cNvPr>
          <p:cNvSpPr>
            <a:spLocks noGrp="1"/>
          </p:cNvSpPr>
          <p:nvPr>
            <p:ph type="pic" sz="quarter" idx="13"/>
          </p:nvPr>
        </p:nvSpPr>
        <p:spPr>
          <a:xfrm>
            <a:off x="4657344" y="0"/>
            <a:ext cx="7534656" cy="6858000"/>
          </a:xfrm>
          <a:solidFill>
            <a:schemeClr val="accent2"/>
          </a:solidFill>
        </p:spPr>
        <p:txBody>
          <a:bodyPr rtlCol="0"/>
          <a:lstStyle/>
          <a:p>
            <a:pPr rtl="0"/>
            <a:r>
              <a:rPr lang="en-US" noProof="0"/>
              <a:t>Click icon to add picture</a:t>
            </a:r>
            <a:endParaRPr lang="en-GB" noProof="0"/>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982254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a:extLst>
              <a:ext uri="{C183D7F6-B498-43B3-948B-1728B52AA6E4}">
                <adec:decorative xmlns:adec="http://schemas.microsoft.com/office/drawing/2017/decorative" val="1"/>
              </a:ext>
            </a:extLst>
          </p:cNvPr>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rtlCol="0" anchor="b">
            <a:normAutofit/>
          </a:bodyPr>
          <a:lstStyle>
            <a:lvl1pPr algn="l">
              <a:defRPr sz="3600" b="0" cap="all">
                <a:solidFill>
                  <a:schemeClr val="tx1">
                    <a:lumMod val="75000"/>
                    <a:lumOff val="25000"/>
                  </a:schemeClr>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581192" y="4541417"/>
            <a:ext cx="11029615" cy="600556"/>
          </a:xfrm>
        </p:spPr>
        <p:txBody>
          <a:bodyPr rtlCol="0"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2908439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581193" y="2228003"/>
            <a:ext cx="5194767" cy="3633047"/>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416039" y="2228003"/>
            <a:ext cx="5194769" cy="3633047"/>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Footer Placeholder 5"/>
          <p:cNvSpPr>
            <a:spLocks noGrp="1"/>
          </p:cNvSpPr>
          <p:nvPr>
            <p:ph type="ftr" sz="quarter" idx="11"/>
          </p:nvPr>
        </p:nvSpPr>
        <p:spPr/>
        <p:txBody>
          <a:bodyPr rtlCol="0"/>
          <a:lstStyle/>
          <a:p>
            <a:pPr rtl="0"/>
            <a:r>
              <a:rPr lang="en-GB" noProof="0"/>
              <a:t>Sample Footer Text</a:t>
            </a:r>
          </a:p>
        </p:txBody>
      </p:sp>
      <p:sp>
        <p:nvSpPr>
          <p:cNvPr id="5" name="Date Placeholder 4"/>
          <p:cNvSpPr>
            <a:spLocks noGrp="1"/>
          </p:cNvSpPr>
          <p:nvPr>
            <p:ph type="dt" sz="half" idx="10"/>
          </p:nvPr>
        </p:nvSpPr>
        <p:spPr/>
        <p:txBody>
          <a:bodyPr rtlCol="0"/>
          <a:lstStyle/>
          <a:p>
            <a:pPr rtl="0"/>
            <a:r>
              <a:rPr lang="en-GB" noProof="0"/>
              <a:t>20XX</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967918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3078986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a:extLst>
              <a:ext uri="{C183D7F6-B498-43B3-948B-1728B52AA6E4}">
                <adec:decorative xmlns:adec="http://schemas.microsoft.com/office/drawing/2017/decorative" val="1"/>
              </a:ext>
            </a:extLst>
          </p:cNvPr>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rtlCol="0" anchor="b">
            <a:normAutofit/>
          </a:bodyPr>
          <a:lstStyle>
            <a:lvl1pPr algn="l">
              <a:defRPr sz="2400" b="0">
                <a:solidFill>
                  <a:srgbClr val="FFFFFF"/>
                </a:solidFill>
              </a:defRPr>
            </a:lvl1pPr>
          </a:lstStyle>
          <a:p>
            <a:pPr rtl="0"/>
            <a:r>
              <a:rPr lang="en-US" noProof="0"/>
              <a:t>Click to edit Master title style</a:t>
            </a:r>
            <a:endParaRPr lang="en-GB" noProof="0"/>
          </a:p>
        </p:txBody>
      </p:sp>
      <p:sp>
        <p:nvSpPr>
          <p:cNvPr id="3" name="Content Placeholder 2"/>
          <p:cNvSpPr>
            <a:spLocks noGrp="1"/>
          </p:cNvSpPr>
          <p:nvPr>
            <p:ph idx="1"/>
          </p:nvPr>
        </p:nvSpPr>
        <p:spPr>
          <a:xfrm>
            <a:off x="4900928" y="1179829"/>
            <a:ext cx="6650991" cy="4658216"/>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767857" y="2836654"/>
            <a:ext cx="3031852" cy="3001392"/>
          </a:xfrm>
        </p:spPr>
        <p:txBody>
          <a:bodyPr rtlCol="0"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rtlCol="0"/>
          <a:lstStyle/>
          <a:p>
            <a:pPr rtl="0"/>
            <a:r>
              <a:rPr lang="en-GB" noProof="0"/>
              <a:t>20XX</a:t>
            </a:r>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rtlCol="0"/>
          <a:lstStyle/>
          <a:p>
            <a:pPr rtl="0"/>
            <a:fld id="{3A98EE3D-8CD1-4C3F-BD1C-C98C9596463C}" type="slidenum">
              <a:rPr lang="en-GB" noProof="0" smtClean="0"/>
              <a:pPr/>
              <a:t>‹#›</a:t>
            </a:fld>
            <a:endParaRPr lang="en-GB" noProof="0"/>
          </a:p>
        </p:txBody>
      </p:sp>
    </p:spTree>
    <p:extLst>
      <p:ext uri="{BB962C8B-B14F-4D97-AF65-F5344CB8AC3E}">
        <p14:creationId xmlns:p14="http://schemas.microsoft.com/office/powerpoint/2010/main" val="215928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tx1">
                    <a:lumMod val="75000"/>
                    <a:lumOff val="25000"/>
                  </a:schemeClr>
                </a:solidFill>
              </a:defRPr>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447817" y="641350"/>
            <a:ext cx="11290859" cy="3651249"/>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581192" y="5260127"/>
            <a:ext cx="11029617" cy="998148"/>
          </a:xfrm>
        </p:spPr>
        <p:txBody>
          <a:bodyPr rtlCol="0"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6" name="Footer Placeholder 5"/>
          <p:cNvSpPr>
            <a:spLocks noGrp="1"/>
          </p:cNvSpPr>
          <p:nvPr>
            <p:ph type="ftr" sz="quarter" idx="11"/>
          </p:nvPr>
        </p:nvSpPr>
        <p:spPr/>
        <p:txBody>
          <a:bodyPr rtlCol="0"/>
          <a:lstStyle/>
          <a:p>
            <a:pPr algn="l" rtl="0"/>
            <a:r>
              <a:rPr lang="en-GB" noProof="0"/>
              <a:t>Sample Footer Text</a:t>
            </a:r>
          </a:p>
        </p:txBody>
      </p:sp>
      <p:sp>
        <p:nvSpPr>
          <p:cNvPr id="5" name="Date Placeholder 4"/>
          <p:cNvSpPr>
            <a:spLocks noGrp="1"/>
          </p:cNvSpPr>
          <p:nvPr>
            <p:ph type="dt" sz="half" idx="10"/>
          </p:nvPr>
        </p:nvSpPr>
        <p:spPr/>
        <p:txBody>
          <a:bodyPr rtlCol="0"/>
          <a:lstStyle/>
          <a:p>
            <a:pPr rtl="0"/>
            <a:r>
              <a:rPr lang="en-GB" noProof="0"/>
              <a:t>20XX</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716506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A78C165-B12A-4B46-AC7E-8E730F42CBBA}"/>
              </a:ext>
            </a:extLst>
          </p:cNvPr>
          <p:cNvCxnSpPr>
            <a:cxnSpLocks/>
          </p:cNvCxnSpPr>
          <p:nvPr userDrawn="1"/>
        </p:nvCxnSpPr>
        <p:spPr>
          <a:xfrm>
            <a:off x="4241830" y="495574"/>
            <a:ext cx="3703320" cy="0"/>
          </a:xfrm>
          <a:prstGeom prst="line">
            <a:avLst/>
          </a:prstGeom>
          <a:ln w="82550" cap="flat">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15F2DE1-F272-49DD-84C1-C2FB82B723E3}"/>
              </a:ext>
            </a:extLst>
          </p:cNvPr>
          <p:cNvCxnSpPr>
            <a:cxnSpLocks/>
          </p:cNvCxnSpPr>
          <p:nvPr userDrawn="1"/>
        </p:nvCxnSpPr>
        <p:spPr>
          <a:xfrm>
            <a:off x="8042147" y="495574"/>
            <a:ext cx="3703320" cy="0"/>
          </a:xfrm>
          <a:prstGeom prst="line">
            <a:avLst/>
          </a:prstGeom>
          <a:ln w="82550" cap="flat">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20BB053-86D6-405E-A719-7B6EF23E7207}"/>
              </a:ext>
            </a:extLst>
          </p:cNvPr>
          <p:cNvCxnSpPr>
            <a:cxnSpLocks/>
          </p:cNvCxnSpPr>
          <p:nvPr userDrawn="1"/>
        </p:nvCxnSpPr>
        <p:spPr>
          <a:xfrm>
            <a:off x="437009" y="495574"/>
            <a:ext cx="3703320" cy="0"/>
          </a:xfrm>
          <a:prstGeom prst="line">
            <a:avLst/>
          </a:prstGeom>
          <a:ln w="82550" cap="flat">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r>
              <a:rPr lang="en-GB" noProof="0"/>
              <a:t>20XX</a:t>
            </a:r>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pPr rtl="0"/>
            <a:r>
              <a:rPr lang="en-GB" noProof="0"/>
              <a:t>Sample Footer Text</a:t>
            </a:r>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179292126"/>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7" r:id="rId3"/>
    <p:sldLayoutId id="2147483780" r:id="rId4"/>
    <p:sldLayoutId id="2147483764" r:id="rId5"/>
    <p:sldLayoutId id="2147483783" r:id="rId6"/>
    <p:sldLayoutId id="2147483784" r:id="rId7"/>
    <p:sldLayoutId id="2147483767" r:id="rId8"/>
    <p:sldLayoutId id="2147483782" r:id="rId9"/>
    <p:sldLayoutId id="2147483778" r:id="rId10"/>
    <p:sldLayoutId id="2147483779" r:id="rId11"/>
    <p:sldLayoutId id="2147483765" r:id="rId12"/>
    <p:sldLayoutId id="2147483766" r:id="rId13"/>
    <p:sldLayoutId id="2147483769" r:id="rId14"/>
    <p:sldLayoutId id="2147483770" r:id="rId15"/>
    <p:sldLayoutId id="2147483771" r:id="rId16"/>
  </p:sldLayoutIdLst>
  <p:hf hdr="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5.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B4FF8-0499-CE6E-AA4C-1C5B3A5DFE6E}"/>
              </a:ext>
            </a:extLst>
          </p:cNvPr>
          <p:cNvSpPr>
            <a:spLocks noGrp="1"/>
          </p:cNvSpPr>
          <p:nvPr>
            <p:ph type="title"/>
          </p:nvPr>
        </p:nvSpPr>
        <p:spPr>
          <a:xfrm>
            <a:off x="581193" y="729658"/>
            <a:ext cx="11029616" cy="988332"/>
          </a:xfrm>
        </p:spPr>
        <p:txBody>
          <a:bodyPr anchor="b">
            <a:normAutofit/>
          </a:bodyPr>
          <a:lstStyle/>
          <a:p>
            <a:pPr>
              <a:lnSpc>
                <a:spcPct val="90000"/>
              </a:lnSpc>
            </a:pPr>
            <a:r>
              <a:rPr lang="en-US" sz="2000" dirty="0"/>
              <a:t>Enhancing Quality of Care for Patients with Dementia Swansea Community Care Homes:</a:t>
            </a:r>
            <a:br>
              <a:rPr lang="en-US" sz="2000" dirty="0"/>
            </a:br>
            <a:r>
              <a:rPr lang="en-US" sz="2000" dirty="0"/>
              <a:t>A critical Examination and Evaluation. </a:t>
            </a:r>
            <a:endParaRPr lang="en-GB" sz="2000" dirty="0"/>
          </a:p>
        </p:txBody>
      </p:sp>
      <p:pic>
        <p:nvPicPr>
          <p:cNvPr id="6" name="Picture Placeholder 5" descr="Doctor examining patient with stethoscope">
            <a:extLst>
              <a:ext uri="{FF2B5EF4-FFF2-40B4-BE49-F238E27FC236}">
                <a16:creationId xmlns:a16="http://schemas.microsoft.com/office/drawing/2014/main" id="{29547620-2674-5FF5-5FAE-5B5349AD0C29}"/>
              </a:ext>
            </a:extLst>
          </p:cNvPr>
          <p:cNvPicPr>
            <a:picLocks noGrp="1" noChangeAspect="1"/>
          </p:cNvPicPr>
          <p:nvPr>
            <p:ph sz="half" idx="2"/>
          </p:nvPr>
        </p:nvPicPr>
        <p:blipFill rotWithShape="1">
          <a:blip r:embed="rId2"/>
          <a:srcRect l="29" r="4528" b="1"/>
          <a:stretch/>
        </p:blipFill>
        <p:spPr>
          <a:xfrm>
            <a:off x="374755" y="1717991"/>
            <a:ext cx="11236054" cy="4997602"/>
          </a:xfrm>
          <a:noFill/>
        </p:spPr>
      </p:pic>
    </p:spTree>
    <p:extLst>
      <p:ext uri="{BB962C8B-B14F-4D97-AF65-F5344CB8AC3E}">
        <p14:creationId xmlns:p14="http://schemas.microsoft.com/office/powerpoint/2010/main" val="3227368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Medical equipment with a stethoscope">
            <a:extLst>
              <a:ext uri="{FF2B5EF4-FFF2-40B4-BE49-F238E27FC236}">
                <a16:creationId xmlns:a16="http://schemas.microsoft.com/office/drawing/2014/main" id="{D9011B7D-CD6B-49C3-8163-9672E7B5EB9C}"/>
              </a:ext>
            </a:extLst>
          </p:cNvPr>
          <p:cNvPicPr>
            <a:picLocks noChangeAspect="1"/>
          </p:cNvPicPr>
          <p:nvPr/>
        </p:nvPicPr>
        <p:blipFill rotWithShape="1">
          <a:blip r:embed="rId3" cstate="screen">
            <a:extLst>
              <a:ext uri="{28A0092B-C50C-407E-A947-70E740481C1C}">
                <a14:useLocalDpi xmlns:a14="http://schemas.microsoft.com/office/drawing/2010/main" val="0"/>
              </a:ext>
            </a:extLst>
          </a:blip>
          <a:srcRect l="35239" r="32593" b="1"/>
          <a:stretch/>
        </p:blipFill>
        <p:spPr>
          <a:xfrm>
            <a:off x="581194" y="2926052"/>
            <a:ext cx="3200400" cy="2934999"/>
          </a:xfrm>
          <a:prstGeom prst="rect">
            <a:avLst/>
          </a:prstGeom>
          <a:noFill/>
        </p:spPr>
      </p:pic>
      <p:sp>
        <p:nvSpPr>
          <p:cNvPr id="13" name="Picture Placeholder 4">
            <a:extLst>
              <a:ext uri="{FF2B5EF4-FFF2-40B4-BE49-F238E27FC236}">
                <a16:creationId xmlns:a16="http://schemas.microsoft.com/office/drawing/2014/main" id="{988DB543-0996-CDEF-3639-7C29BBBA53EA}"/>
              </a:ext>
            </a:extLst>
          </p:cNvPr>
          <p:cNvSpPr>
            <a:spLocks/>
          </p:cNvSpPr>
          <p:nvPr/>
        </p:nvSpPr>
        <p:spPr>
          <a:xfrm>
            <a:off x="8243497" y="2926051"/>
            <a:ext cx="3200400" cy="2934999"/>
          </a:xfrm>
          <a:prstGeom prst="rect">
            <a:avLst/>
          </a:prstGeom>
        </p:spPr>
        <p:txBody>
          <a:bodyPr vert="horz" lIns="91440" tIns="45720" rIns="91440" bIns="45720" rtlCol="0" anchor="t">
            <a:normAutofit/>
          </a:bodyPr>
          <a:lstStyle/>
          <a:p>
            <a:pPr marL="306000" indent="-306000">
              <a:lnSpc>
                <a:spcPct val="90000"/>
              </a:lnSpc>
              <a:spcBef>
                <a:spcPct val="20000"/>
              </a:spcBef>
              <a:spcAft>
                <a:spcPts val="600"/>
              </a:spcAft>
              <a:buClr>
                <a:schemeClr val="accent1"/>
              </a:buClr>
              <a:buSzPct val="92000"/>
              <a:buFont typeface="Wingdings 2" panose="05020102010507070707" pitchFamily="18" charset="2"/>
              <a:buChar char=""/>
            </a:pPr>
            <a:r>
              <a:rPr lang="en-US" sz="1400" dirty="0">
                <a:solidFill>
                  <a:schemeClr val="tx1">
                    <a:lumMod val="75000"/>
                    <a:lumOff val="25000"/>
                  </a:schemeClr>
                </a:solidFill>
              </a:rPr>
              <a:t>Dementia presents significant challenges for healthcare systems worldwide, impacting individuals, families, and caregivers. In Swansea, community care homes play a crucial role in supporting individuals with dementia. However, ensuring the quality of care provided is essential to meet the diverse needs of patients with dementia. This presentation critically examines and evaluates strategies to enhance the quality of care for patients with dementia in Swansea community care homes.</a:t>
            </a:r>
          </a:p>
          <a:p>
            <a:pPr marL="306000" indent="-306000">
              <a:lnSpc>
                <a:spcPct val="90000"/>
              </a:lnSpc>
              <a:spcBef>
                <a:spcPct val="20000"/>
              </a:spcBef>
              <a:spcAft>
                <a:spcPts val="600"/>
              </a:spcAft>
              <a:buClr>
                <a:schemeClr val="accent1"/>
              </a:buClr>
              <a:buSzPct val="92000"/>
              <a:buFont typeface="Wingdings 2" panose="05020102010507070707" pitchFamily="18" charset="2"/>
              <a:buChar char=""/>
            </a:pPr>
            <a:endParaRPr lang="en-US" sz="1400" dirty="0">
              <a:solidFill>
                <a:schemeClr val="tx1">
                  <a:lumMod val="75000"/>
                  <a:lumOff val="25000"/>
                </a:schemeClr>
              </a:solidFill>
            </a:endParaRPr>
          </a:p>
          <a:p>
            <a:pPr marL="306000" indent="-306000">
              <a:lnSpc>
                <a:spcPct val="90000"/>
              </a:lnSpc>
              <a:spcBef>
                <a:spcPct val="20000"/>
              </a:spcBef>
              <a:spcAft>
                <a:spcPts val="600"/>
              </a:spcAft>
              <a:buClr>
                <a:schemeClr val="accent1"/>
              </a:buClr>
              <a:buSzPct val="92000"/>
              <a:buFont typeface="Wingdings 2" panose="05020102010507070707" pitchFamily="18" charset="2"/>
              <a:buChar char=""/>
            </a:pPr>
            <a:endParaRPr lang="en-US" sz="1400" dirty="0">
              <a:solidFill>
                <a:schemeClr val="tx1">
                  <a:lumMod val="75000"/>
                  <a:lumOff val="25000"/>
                </a:schemeClr>
              </a:solidFill>
            </a:endParaRPr>
          </a:p>
        </p:txBody>
      </p:sp>
      <p:sp>
        <p:nvSpPr>
          <p:cNvPr id="28" name="Date Placeholder 5">
            <a:extLst>
              <a:ext uri="{FF2B5EF4-FFF2-40B4-BE49-F238E27FC236}">
                <a16:creationId xmlns:a16="http://schemas.microsoft.com/office/drawing/2014/main" id="{8AF2724C-76DA-8202-6023-E8199D2EC53A}"/>
              </a:ext>
            </a:extLst>
          </p:cNvPr>
          <p:cNvSpPr>
            <a:spLocks noGrp="1"/>
          </p:cNvSpPr>
          <p:nvPr>
            <p:ph type="dt" sz="half" idx="10"/>
          </p:nvPr>
        </p:nvSpPr>
        <p:spPr>
          <a:xfrm>
            <a:off x="7605951" y="6423914"/>
            <a:ext cx="2844799" cy="365125"/>
          </a:xfrm>
        </p:spPr>
        <p:txBody>
          <a:bodyPr vert="horz" lIns="91440" tIns="45720" rIns="91440" bIns="45720" rtlCol="0" anchor="ctr">
            <a:normAutofit/>
          </a:bodyPr>
          <a:lstStyle/>
          <a:p>
            <a:pPr>
              <a:spcAft>
                <a:spcPts val="600"/>
              </a:spcAft>
            </a:pPr>
            <a:r>
              <a:rPr lang="en-GB" kern="1200">
                <a:latin typeface="+mn-lt"/>
                <a:ea typeface="+mn-ea"/>
                <a:cs typeface="+mn-cs"/>
              </a:rPr>
              <a:t>20XX</a:t>
            </a:r>
          </a:p>
        </p:txBody>
      </p:sp>
      <p:sp>
        <p:nvSpPr>
          <p:cNvPr id="30" name="Slide Number Placeholder 6">
            <a:extLst>
              <a:ext uri="{FF2B5EF4-FFF2-40B4-BE49-F238E27FC236}">
                <a16:creationId xmlns:a16="http://schemas.microsoft.com/office/drawing/2014/main" id="{BD469EE5-69CB-D79A-6CCD-60B4A55D0E08}"/>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a:spcAft>
                <a:spcPts val="600"/>
              </a:spcAft>
            </a:pPr>
            <a:fld id="{3A98EE3D-8CD1-4C3F-BD1C-C98C9596463C}" type="slidenum">
              <a:rPr lang="en-GB" smtClean="0"/>
              <a:pPr>
                <a:spcAft>
                  <a:spcPts val="600"/>
                </a:spcAft>
              </a:pPr>
              <a:t>2</a:t>
            </a:fld>
            <a:endParaRPr lang="en-GB"/>
          </a:p>
        </p:txBody>
      </p:sp>
      <p:sp>
        <p:nvSpPr>
          <p:cNvPr id="3" name="Title 2">
            <a:extLst>
              <a:ext uri="{FF2B5EF4-FFF2-40B4-BE49-F238E27FC236}">
                <a16:creationId xmlns:a16="http://schemas.microsoft.com/office/drawing/2014/main" id="{568DA04B-96F6-2803-49ED-5DC8C6C9E460}"/>
              </a:ext>
            </a:extLst>
          </p:cNvPr>
          <p:cNvSpPr>
            <a:spLocks noGrp="1"/>
          </p:cNvSpPr>
          <p:nvPr>
            <p:ph type="title"/>
          </p:nvPr>
        </p:nvSpPr>
        <p:spPr/>
        <p:txBody>
          <a:bodyPr/>
          <a:lstStyle/>
          <a:p>
            <a:r>
              <a:rPr lang="en-GB" dirty="0"/>
              <a:t>Introduction</a:t>
            </a:r>
          </a:p>
        </p:txBody>
      </p:sp>
    </p:spTree>
    <p:extLst>
      <p:ext uri="{BB962C8B-B14F-4D97-AF65-F5344CB8AC3E}">
        <p14:creationId xmlns:p14="http://schemas.microsoft.com/office/powerpoint/2010/main" val="1039759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71D-D3EB-4A78-9929-4B8E740B50B4}"/>
              </a:ext>
            </a:extLst>
          </p:cNvPr>
          <p:cNvSpPr>
            <a:spLocks noGrp="1"/>
          </p:cNvSpPr>
          <p:nvPr>
            <p:ph type="title"/>
          </p:nvPr>
        </p:nvSpPr>
        <p:spPr>
          <a:xfrm>
            <a:off x="581192" y="730730"/>
            <a:ext cx="3475915" cy="1478341"/>
          </a:xfrm>
        </p:spPr>
        <p:txBody>
          <a:bodyPr rtlCol="0">
            <a:normAutofit fontScale="90000"/>
          </a:bodyPr>
          <a:lstStyle/>
          <a:p>
            <a:pPr rtl="0"/>
            <a:r>
              <a:rPr lang="en-GB" dirty="0"/>
              <a:t>Understanding Dementia and its impact</a:t>
            </a:r>
            <a:br>
              <a:rPr lang="en-GB" dirty="0"/>
            </a:br>
            <a:endParaRPr lang="en-GB" dirty="0"/>
          </a:p>
        </p:txBody>
      </p:sp>
      <p:pic>
        <p:nvPicPr>
          <p:cNvPr id="10" name="Picture Placeholder 9" descr="A doctor with his arms crossed">
            <a:extLst>
              <a:ext uri="{FF2B5EF4-FFF2-40B4-BE49-F238E27FC236}">
                <a16:creationId xmlns:a16="http://schemas.microsoft.com/office/drawing/2014/main" id="{24A8453A-33BC-42B9-9F32-A38E7F1AC274}"/>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4343400" y="4233672"/>
            <a:ext cx="3703320" cy="2139696"/>
          </a:xfrm>
        </p:spPr>
      </p:pic>
      <p:pic>
        <p:nvPicPr>
          <p:cNvPr id="12" name="Picture Placeholder 11" descr="A smiling doctor with a stethoscope and patient">
            <a:extLst>
              <a:ext uri="{FF2B5EF4-FFF2-40B4-BE49-F238E27FC236}">
                <a16:creationId xmlns:a16="http://schemas.microsoft.com/office/drawing/2014/main" id="{F2F92A19-D60A-4D6C-8103-E5036EBC089B}"/>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8046720" y="4233672"/>
            <a:ext cx="3703320" cy="2139696"/>
          </a:xfrm>
        </p:spPr>
      </p:pic>
      <p:sp>
        <p:nvSpPr>
          <p:cNvPr id="13" name="Date Placeholder 12">
            <a:extLst>
              <a:ext uri="{FF2B5EF4-FFF2-40B4-BE49-F238E27FC236}">
                <a16:creationId xmlns:a16="http://schemas.microsoft.com/office/drawing/2014/main" id="{0C174766-9DFA-4FE2-802E-A1E979457119}"/>
              </a:ext>
            </a:extLst>
          </p:cNvPr>
          <p:cNvSpPr>
            <a:spLocks noGrp="1"/>
          </p:cNvSpPr>
          <p:nvPr>
            <p:ph type="dt" sz="half" idx="10"/>
          </p:nvPr>
        </p:nvSpPr>
        <p:spPr>
          <a:xfrm>
            <a:off x="7605951" y="6423914"/>
            <a:ext cx="2844799" cy="365125"/>
          </a:xfrm>
        </p:spPr>
        <p:txBody>
          <a:bodyPr rtlCol="0"/>
          <a:lstStyle/>
          <a:p>
            <a:pPr rtl="0"/>
            <a:r>
              <a:rPr lang="en-GB"/>
              <a:t>20XX</a:t>
            </a:r>
          </a:p>
        </p:txBody>
      </p:sp>
      <p:sp>
        <p:nvSpPr>
          <p:cNvPr id="15" name="Slide Number Placeholder 14">
            <a:extLst>
              <a:ext uri="{FF2B5EF4-FFF2-40B4-BE49-F238E27FC236}">
                <a16:creationId xmlns:a16="http://schemas.microsoft.com/office/drawing/2014/main" id="{7E05EE0A-8EAF-4145-9C58-570DD87753E3}"/>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3</a:t>
            </a:fld>
            <a:endParaRPr lang="en-GB"/>
          </a:p>
        </p:txBody>
      </p:sp>
      <p:pic>
        <p:nvPicPr>
          <p:cNvPr id="17" name="Picture Placeholder 7" descr="doctor talking to patient">
            <a:extLst>
              <a:ext uri="{FF2B5EF4-FFF2-40B4-BE49-F238E27FC236}">
                <a16:creationId xmlns:a16="http://schemas.microsoft.com/office/drawing/2014/main" id="{86357C99-DEFC-4892-8C64-EF1482AB3E86}"/>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l="16416" r="16416"/>
          <a:stretch/>
        </p:blipFill>
        <p:spPr>
          <a:xfrm>
            <a:off x="4241800" y="630238"/>
            <a:ext cx="7504113" cy="3521075"/>
          </a:xfrm>
          <a:prstGeom prst="rect">
            <a:avLst/>
          </a:prstGeom>
          <a:solidFill>
            <a:schemeClr val="accent2"/>
          </a:solidFill>
        </p:spPr>
      </p:pic>
      <p:sp>
        <p:nvSpPr>
          <p:cNvPr id="5" name="Content Placeholder 4">
            <a:extLst>
              <a:ext uri="{FF2B5EF4-FFF2-40B4-BE49-F238E27FC236}">
                <a16:creationId xmlns:a16="http://schemas.microsoft.com/office/drawing/2014/main" id="{0778DD5E-9A96-BCA0-4410-6154AAAC5069}"/>
              </a:ext>
            </a:extLst>
          </p:cNvPr>
          <p:cNvSpPr>
            <a:spLocks noGrp="1"/>
          </p:cNvSpPr>
          <p:nvPr>
            <p:ph idx="1"/>
          </p:nvPr>
        </p:nvSpPr>
        <p:spPr/>
        <p:txBody>
          <a:bodyPr/>
          <a:lstStyle/>
          <a:p>
            <a:r>
              <a:rPr lang="en-US" dirty="0"/>
              <a:t>Dementia is a progressive neurological disorder </a:t>
            </a:r>
            <a:r>
              <a:rPr lang="en-US" dirty="0" err="1"/>
              <a:t>characterised</a:t>
            </a:r>
            <a:r>
              <a:rPr lang="en-US" dirty="0"/>
              <a:t> by cognitive decline, affecting memory, reasoning, communication, and daily functioning (Alzheimer's Association, 2021). In Swansea, an aging population contributes to a growing number of individuals living with dementia, highlighting the urgency of enhancing care quality.</a:t>
            </a:r>
          </a:p>
          <a:p>
            <a:endParaRPr lang="en-US" dirty="0"/>
          </a:p>
          <a:p>
            <a:endParaRPr lang="en-GB" dirty="0"/>
          </a:p>
        </p:txBody>
      </p:sp>
    </p:spTree>
    <p:extLst>
      <p:ext uri="{BB962C8B-B14F-4D97-AF65-F5344CB8AC3E}">
        <p14:creationId xmlns:p14="http://schemas.microsoft.com/office/powerpoint/2010/main" val="3980136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DDF4-5E5F-4266-BD01-618D384D0E9F}"/>
              </a:ext>
            </a:extLst>
          </p:cNvPr>
          <p:cNvSpPr>
            <a:spLocks noGrp="1"/>
          </p:cNvSpPr>
          <p:nvPr>
            <p:ph type="title"/>
          </p:nvPr>
        </p:nvSpPr>
        <p:spPr>
          <a:xfrm>
            <a:off x="581192" y="702155"/>
            <a:ext cx="3424138" cy="1500131"/>
          </a:xfrm>
        </p:spPr>
        <p:txBody>
          <a:bodyPr vert="horz" lIns="91440" tIns="45720" rIns="91440" bIns="45720" rtlCol="0" anchor="b" anchorCtr="0">
            <a:normAutofit fontScale="90000"/>
          </a:bodyPr>
          <a:lstStyle/>
          <a:p>
            <a:r>
              <a:rPr lang="en-GB" dirty="0"/>
              <a:t>Challenges in care provision: Staff Training and Competency</a:t>
            </a:r>
          </a:p>
        </p:txBody>
      </p:sp>
      <p:sp>
        <p:nvSpPr>
          <p:cNvPr id="8" name="TextBox 7">
            <a:extLst>
              <a:ext uri="{FF2B5EF4-FFF2-40B4-BE49-F238E27FC236}">
                <a16:creationId xmlns:a16="http://schemas.microsoft.com/office/drawing/2014/main" id="{E6A41DD1-2A6F-6D21-56DE-652145114445}"/>
              </a:ext>
            </a:extLst>
          </p:cNvPr>
          <p:cNvSpPr txBox="1"/>
          <p:nvPr/>
        </p:nvSpPr>
        <p:spPr>
          <a:xfrm>
            <a:off x="581193" y="2414788"/>
            <a:ext cx="3424138" cy="3975776"/>
          </a:xfrm>
          <a:prstGeom prst="rect">
            <a:avLst/>
          </a:prstGeom>
        </p:spPr>
        <p:txBody>
          <a:bodyPr vert="horz" lIns="91440" tIns="45720" rIns="91440" bIns="45720" rtlCol="0" anchor="ctr">
            <a:normAutofit/>
          </a:bodyPr>
          <a:lstStyle/>
          <a:p>
            <a:pPr>
              <a:spcBef>
                <a:spcPct val="20000"/>
              </a:spcBef>
              <a:spcAft>
                <a:spcPts val="600"/>
              </a:spcAft>
              <a:buClr>
                <a:schemeClr val="accent1"/>
              </a:buClr>
              <a:buSzPct val="92000"/>
            </a:pPr>
            <a:r>
              <a:rPr lang="en-US" kern="1200" dirty="0">
                <a:solidFill>
                  <a:schemeClr val="tx1">
                    <a:lumMod val="75000"/>
                    <a:lumOff val="25000"/>
                  </a:schemeClr>
                </a:solidFill>
                <a:latin typeface="+mn-lt"/>
                <a:ea typeface="+mn-ea"/>
                <a:cs typeface="+mn-cs"/>
              </a:rPr>
              <a:t> Caregivers require specialized training to understand dementia's complexities and provide person-centered care effectively. However, limited training opportunities and high staff turnover can hinder skill development (Brooker &amp; Latham, 2015).</a:t>
            </a:r>
          </a:p>
        </p:txBody>
      </p:sp>
      <p:pic>
        <p:nvPicPr>
          <p:cNvPr id="7" name="Picture Placeholder 6" descr="A doctor with his arms crossed&#10;">
            <a:extLst>
              <a:ext uri="{FF2B5EF4-FFF2-40B4-BE49-F238E27FC236}">
                <a16:creationId xmlns:a16="http://schemas.microsoft.com/office/drawing/2014/main" id="{23EFDF58-67CE-479D-9BFD-FE6D788538CB}"/>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20353" r="40852" b="-2"/>
          <a:stretch/>
        </p:blipFill>
        <p:spPr>
          <a:xfrm>
            <a:off x="4242815" y="640080"/>
            <a:ext cx="3703320" cy="5751576"/>
          </a:xfrm>
          <a:noFill/>
        </p:spPr>
      </p:pic>
      <p:pic>
        <p:nvPicPr>
          <p:cNvPr id="9" name="Picture Placeholder 8" descr="A person smiling for the camera">
            <a:extLst>
              <a:ext uri="{FF2B5EF4-FFF2-40B4-BE49-F238E27FC236}">
                <a16:creationId xmlns:a16="http://schemas.microsoft.com/office/drawing/2014/main" id="{4FD4795F-3513-4012-91EE-FA9A56FDF967}"/>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l="44604" r="16602" b="-2"/>
          <a:stretch/>
        </p:blipFill>
        <p:spPr>
          <a:xfrm>
            <a:off x="8046720" y="640080"/>
            <a:ext cx="3703320" cy="5751576"/>
          </a:xfrm>
          <a:noFill/>
        </p:spPr>
      </p:pic>
      <p:sp>
        <p:nvSpPr>
          <p:cNvPr id="10" name="Date Placeholder 9">
            <a:extLst>
              <a:ext uri="{FF2B5EF4-FFF2-40B4-BE49-F238E27FC236}">
                <a16:creationId xmlns:a16="http://schemas.microsoft.com/office/drawing/2014/main" id="{01DAA9EF-B023-4C9C-9D12-52BE393017CA}"/>
              </a:ext>
            </a:extLst>
          </p:cNvPr>
          <p:cNvSpPr>
            <a:spLocks noGrp="1"/>
          </p:cNvSpPr>
          <p:nvPr>
            <p:ph type="dt" sz="half" idx="10"/>
          </p:nvPr>
        </p:nvSpPr>
        <p:spPr>
          <a:xfrm>
            <a:off x="7605951" y="6423914"/>
            <a:ext cx="2844799"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r>
              <a:rPr kumimoji="0" lang="en-GB" b="0" i="0" u="none" strike="noStrike" kern="1200" cap="none" spc="0" normalizeH="0" baseline="0">
                <a:ln>
                  <a:noFill/>
                </a:ln>
                <a:effectLst/>
                <a:uLnTx/>
                <a:uFillTx/>
                <a:latin typeface="+mn-lt"/>
                <a:ea typeface="+mn-ea"/>
                <a:cs typeface="+mn-cs"/>
              </a:rPr>
              <a:t>20XX</a:t>
            </a:r>
          </a:p>
        </p:txBody>
      </p:sp>
      <p:sp>
        <p:nvSpPr>
          <p:cNvPr id="12" name="Slide Number Placeholder 11">
            <a:extLst>
              <a:ext uri="{FF2B5EF4-FFF2-40B4-BE49-F238E27FC236}">
                <a16:creationId xmlns:a16="http://schemas.microsoft.com/office/drawing/2014/main" id="{4A36D853-EA47-4D86-90A0-8A1FAEE00B97}"/>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3A98EE3D-8CD1-4C3F-BD1C-C98C9596463C}" type="slidenum">
              <a:rPr kumimoji="0" lang="en-GB" b="0" i="0" u="none" strike="noStrike" cap="none" spc="0" normalizeH="0" baseline="0" smtClean="0">
                <a:ln>
                  <a:noFill/>
                </a:ln>
                <a:effectLst/>
                <a:uLnTx/>
                <a:uFillTx/>
              </a:rPr>
              <a:pPr marR="0" lvl="0" indent="0" fontAlgn="auto">
                <a:spcBef>
                  <a:spcPts val="0"/>
                </a:spcBef>
                <a:spcAft>
                  <a:spcPts val="600"/>
                </a:spcAft>
                <a:buClrTx/>
                <a:buSzTx/>
                <a:buFontTx/>
                <a:buNone/>
                <a:tabLst/>
                <a:defRPr/>
              </a:pPr>
              <a:t>4</a:t>
            </a:fld>
            <a:endParaRPr kumimoji="0" lang="en-GB" b="0" i="0" u="none" strike="noStrike" cap="none" spc="0" normalizeH="0" baseline="0">
              <a:ln>
                <a:noFill/>
              </a:ln>
              <a:effectLst/>
              <a:uLnTx/>
              <a:uFillTx/>
            </a:endParaRPr>
          </a:p>
        </p:txBody>
      </p:sp>
    </p:spTree>
    <p:extLst>
      <p:ext uri="{BB962C8B-B14F-4D97-AF65-F5344CB8AC3E}">
        <p14:creationId xmlns:p14="http://schemas.microsoft.com/office/powerpoint/2010/main" val="2717350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4E4ED-A01E-4EEE-BAB3-F66C86F21672}"/>
              </a:ext>
            </a:extLst>
          </p:cNvPr>
          <p:cNvSpPr>
            <a:spLocks noGrp="1"/>
          </p:cNvSpPr>
          <p:nvPr>
            <p:ph type="title"/>
          </p:nvPr>
        </p:nvSpPr>
        <p:spPr>
          <a:xfrm>
            <a:off x="581192" y="731520"/>
            <a:ext cx="11029616" cy="987552"/>
          </a:xfrm>
        </p:spPr>
        <p:txBody>
          <a:bodyPr rtlCol="0" anchor="b">
            <a:normAutofit/>
          </a:bodyPr>
          <a:lstStyle/>
          <a:p>
            <a:pPr rtl="0"/>
            <a:r>
              <a:rPr lang="en-GB" dirty="0"/>
              <a:t>Communication barriers</a:t>
            </a:r>
          </a:p>
        </p:txBody>
      </p:sp>
      <p:sp>
        <p:nvSpPr>
          <p:cNvPr id="4" name="Content Placeholder 3">
            <a:extLst>
              <a:ext uri="{FF2B5EF4-FFF2-40B4-BE49-F238E27FC236}">
                <a16:creationId xmlns:a16="http://schemas.microsoft.com/office/drawing/2014/main" id="{B5081D9A-400D-EA74-8957-0859BAC74A23}"/>
              </a:ext>
            </a:extLst>
          </p:cNvPr>
          <p:cNvSpPr>
            <a:spLocks noGrp="1"/>
          </p:cNvSpPr>
          <p:nvPr>
            <p:ph sz="half" idx="1"/>
          </p:nvPr>
        </p:nvSpPr>
        <p:spPr>
          <a:xfrm>
            <a:off x="581193" y="2228003"/>
            <a:ext cx="5194767" cy="3633047"/>
          </a:xfrm>
        </p:spPr>
        <p:txBody>
          <a:bodyPr anchor="ctr">
            <a:normAutofit/>
          </a:bodyPr>
          <a:lstStyle/>
          <a:p>
            <a:r>
              <a:rPr lang="en-US" dirty="0"/>
              <a:t>Effective communication is vital in dementia care, yet cognitive impairment and language deficits often lead to communication barriers, impacting care quality (Wray, Shuster, &amp; Altmann, 2016).</a:t>
            </a:r>
          </a:p>
          <a:p>
            <a:endParaRPr lang="en-GB" dirty="0"/>
          </a:p>
        </p:txBody>
      </p:sp>
      <p:pic>
        <p:nvPicPr>
          <p:cNvPr id="10" name="Content Placeholder 9" descr="Smiling hospital staff">
            <a:extLst>
              <a:ext uri="{FF2B5EF4-FFF2-40B4-BE49-F238E27FC236}">
                <a16:creationId xmlns:a16="http://schemas.microsoft.com/office/drawing/2014/main" id="{816BB317-CC2D-66D2-3305-1DC38C80A235}"/>
              </a:ext>
            </a:extLst>
          </p:cNvPr>
          <p:cNvPicPr>
            <a:picLocks noGrp="1" noChangeAspect="1"/>
          </p:cNvPicPr>
          <p:nvPr>
            <p:ph sz="half" idx="2"/>
          </p:nvPr>
        </p:nvPicPr>
        <p:blipFill rotWithShape="1">
          <a:blip r:embed="rId3"/>
          <a:srcRect r="1" b="447"/>
          <a:stretch/>
        </p:blipFill>
        <p:spPr>
          <a:xfrm>
            <a:off x="6416039" y="2228003"/>
            <a:ext cx="5194769" cy="3633047"/>
          </a:xfrm>
          <a:noFill/>
        </p:spPr>
      </p:pic>
      <p:sp>
        <p:nvSpPr>
          <p:cNvPr id="7" name="Date Placeholder 6">
            <a:extLst>
              <a:ext uri="{FF2B5EF4-FFF2-40B4-BE49-F238E27FC236}">
                <a16:creationId xmlns:a16="http://schemas.microsoft.com/office/drawing/2014/main" id="{11EA4786-0B7C-4A96-8541-BEB665948AE4}"/>
              </a:ext>
            </a:extLst>
          </p:cNvPr>
          <p:cNvSpPr>
            <a:spLocks noGrp="1"/>
          </p:cNvSpPr>
          <p:nvPr>
            <p:ph type="dt" sz="half" idx="10"/>
          </p:nvPr>
        </p:nvSpPr>
        <p:spPr>
          <a:xfrm>
            <a:off x="7605951" y="6423914"/>
            <a:ext cx="2844799" cy="365125"/>
          </a:xfrm>
        </p:spPr>
        <p:txBody>
          <a:bodyPr rtlCol="0" anchor="ctr">
            <a:normAutofit/>
          </a:bodyPr>
          <a:lstStyle/>
          <a:p>
            <a:pPr rtl="0">
              <a:spcAft>
                <a:spcPts val="600"/>
              </a:spcAft>
            </a:pPr>
            <a:r>
              <a:rPr lang="en-GB"/>
              <a:t>20XX</a:t>
            </a:r>
          </a:p>
        </p:txBody>
      </p:sp>
      <p:sp>
        <p:nvSpPr>
          <p:cNvPr id="9" name="Slide Number Placeholder 8">
            <a:extLst>
              <a:ext uri="{FF2B5EF4-FFF2-40B4-BE49-F238E27FC236}">
                <a16:creationId xmlns:a16="http://schemas.microsoft.com/office/drawing/2014/main" id="{E23FACE5-0C67-483B-8BC7-0D4E6D6230E6}"/>
              </a:ext>
            </a:extLst>
          </p:cNvPr>
          <p:cNvSpPr>
            <a:spLocks noGrp="1"/>
          </p:cNvSpPr>
          <p:nvPr>
            <p:ph type="sldNum" sz="quarter" idx="12"/>
          </p:nvPr>
        </p:nvSpPr>
        <p:spPr>
          <a:xfrm>
            <a:off x="10558300" y="6423914"/>
            <a:ext cx="1052510" cy="365125"/>
          </a:xfrm>
        </p:spPr>
        <p:txBody>
          <a:bodyPr rtlCol="0" anchor="ctr">
            <a:normAutofit/>
          </a:bodyPr>
          <a:lstStyle/>
          <a:p>
            <a:pPr rtl="0">
              <a:spcAft>
                <a:spcPts val="600"/>
              </a:spcAft>
            </a:pPr>
            <a:fld id="{3A98EE3D-8CD1-4C3F-BD1C-C98C9596463C}" type="slidenum">
              <a:rPr lang="en-GB" smtClean="0"/>
              <a:pPr rtl="0">
                <a:spcAft>
                  <a:spcPts val="600"/>
                </a:spcAft>
              </a:pPr>
              <a:t>5</a:t>
            </a:fld>
            <a:endParaRPr lang="en-GB"/>
          </a:p>
        </p:txBody>
      </p:sp>
    </p:spTree>
    <p:extLst>
      <p:ext uri="{BB962C8B-B14F-4D97-AF65-F5344CB8AC3E}">
        <p14:creationId xmlns:p14="http://schemas.microsoft.com/office/powerpoint/2010/main" val="3551256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8DE4E-F7AF-4563-B6F4-DD8C689868B2}"/>
              </a:ext>
            </a:extLst>
          </p:cNvPr>
          <p:cNvSpPr>
            <a:spLocks noGrp="1"/>
          </p:cNvSpPr>
          <p:nvPr>
            <p:ph type="title"/>
          </p:nvPr>
        </p:nvSpPr>
        <p:spPr>
          <a:xfrm>
            <a:off x="609906" y="702156"/>
            <a:ext cx="3568661" cy="1188720"/>
          </a:xfrm>
        </p:spPr>
        <p:txBody>
          <a:bodyPr rtlCol="0" anchor="b">
            <a:normAutofit/>
          </a:bodyPr>
          <a:lstStyle/>
          <a:p>
            <a:pPr rtl="0"/>
            <a:r>
              <a:rPr lang="en-GB" dirty="0"/>
              <a:t>Resources Constraints</a:t>
            </a:r>
          </a:p>
        </p:txBody>
      </p:sp>
      <p:sp>
        <p:nvSpPr>
          <p:cNvPr id="8" name="Content Placeholder 7">
            <a:extLst>
              <a:ext uri="{FF2B5EF4-FFF2-40B4-BE49-F238E27FC236}">
                <a16:creationId xmlns:a16="http://schemas.microsoft.com/office/drawing/2014/main" id="{9F229327-1FE6-3701-FC0A-1A7470901FF3}"/>
              </a:ext>
            </a:extLst>
          </p:cNvPr>
          <p:cNvSpPr>
            <a:spLocks noGrp="1"/>
          </p:cNvSpPr>
          <p:nvPr>
            <p:ph idx="1"/>
          </p:nvPr>
        </p:nvSpPr>
        <p:spPr>
          <a:xfrm>
            <a:off x="609906" y="2340864"/>
            <a:ext cx="3568661" cy="3634486"/>
          </a:xfrm>
        </p:spPr>
        <p:txBody>
          <a:bodyPr anchor="ctr">
            <a:normAutofit/>
          </a:bodyPr>
          <a:lstStyle/>
          <a:p>
            <a:r>
              <a:rPr lang="en-US" dirty="0"/>
              <a:t>Adequate resources, including staff, facilities, and funding, are essential for delivering high-quality dementia care. However, resource constraints in community care settings may compromise care provision (Wittenberg et al., 2019).</a:t>
            </a:r>
          </a:p>
          <a:p>
            <a:endParaRPr lang="en-GB" dirty="0"/>
          </a:p>
        </p:txBody>
      </p:sp>
      <p:pic>
        <p:nvPicPr>
          <p:cNvPr id="10" name="Picture 9" descr="Desk with stethoscope and computer keyboard">
            <a:extLst>
              <a:ext uri="{FF2B5EF4-FFF2-40B4-BE49-F238E27FC236}">
                <a16:creationId xmlns:a16="http://schemas.microsoft.com/office/drawing/2014/main" id="{CAEE9906-28E1-9E35-7BB0-49EB7C3B8EB6}"/>
              </a:ext>
            </a:extLst>
          </p:cNvPr>
          <p:cNvPicPr>
            <a:picLocks noChangeAspect="1"/>
          </p:cNvPicPr>
          <p:nvPr/>
        </p:nvPicPr>
        <p:blipFill rotWithShape="1">
          <a:blip r:embed="rId3"/>
          <a:srcRect l="26664" r="-1" b="-1"/>
          <a:stretch/>
        </p:blipFill>
        <p:spPr>
          <a:xfrm>
            <a:off x="4657344" y="10"/>
            <a:ext cx="7534656" cy="6857990"/>
          </a:xfrm>
          <a:prstGeom prst="rect">
            <a:avLst/>
          </a:prstGeom>
          <a:noFill/>
        </p:spPr>
      </p:pic>
      <p:sp>
        <p:nvSpPr>
          <p:cNvPr id="5" name="Date Placeholder 4">
            <a:extLst>
              <a:ext uri="{FF2B5EF4-FFF2-40B4-BE49-F238E27FC236}">
                <a16:creationId xmlns:a16="http://schemas.microsoft.com/office/drawing/2014/main" id="{7DEDE294-B0CC-4B2B-B4EB-CDB318F28838}"/>
              </a:ext>
            </a:extLst>
          </p:cNvPr>
          <p:cNvSpPr>
            <a:spLocks noGrp="1"/>
          </p:cNvSpPr>
          <p:nvPr>
            <p:ph type="dt" sz="half" idx="10"/>
          </p:nvPr>
        </p:nvSpPr>
        <p:spPr>
          <a:xfrm>
            <a:off x="7605951" y="6423914"/>
            <a:ext cx="2844799" cy="365125"/>
          </a:xfrm>
        </p:spPr>
        <p:txBody>
          <a:bodyPr rtlCol="0" anchor="ctr">
            <a:normAutofit/>
          </a:bodyPr>
          <a:lstStyle/>
          <a:p>
            <a:pPr rtl="0">
              <a:spcAft>
                <a:spcPts val="600"/>
              </a:spcAft>
            </a:pPr>
            <a:r>
              <a:rPr lang="en-GB"/>
              <a:t>20XX</a:t>
            </a:r>
          </a:p>
        </p:txBody>
      </p:sp>
      <p:sp>
        <p:nvSpPr>
          <p:cNvPr id="7" name="Slide Number Placeholder 6">
            <a:extLst>
              <a:ext uri="{FF2B5EF4-FFF2-40B4-BE49-F238E27FC236}">
                <a16:creationId xmlns:a16="http://schemas.microsoft.com/office/drawing/2014/main" id="{DAFD9EFA-1B10-4B11-9CB4-DF21A3A8557B}"/>
              </a:ext>
            </a:extLst>
          </p:cNvPr>
          <p:cNvSpPr>
            <a:spLocks noGrp="1"/>
          </p:cNvSpPr>
          <p:nvPr>
            <p:ph type="sldNum" sz="quarter" idx="12"/>
          </p:nvPr>
        </p:nvSpPr>
        <p:spPr>
          <a:xfrm>
            <a:off x="10558300" y="6423914"/>
            <a:ext cx="1052510" cy="365125"/>
          </a:xfrm>
        </p:spPr>
        <p:txBody>
          <a:bodyPr rtlCol="0" anchor="ctr">
            <a:normAutofit/>
          </a:bodyPr>
          <a:lstStyle/>
          <a:p>
            <a:pPr rtl="0">
              <a:spcAft>
                <a:spcPts val="600"/>
              </a:spcAft>
            </a:pPr>
            <a:fld id="{3A98EE3D-8CD1-4C3F-BD1C-C98C9596463C}" type="slidenum">
              <a:rPr lang="en-GB" smtClean="0"/>
              <a:pPr rtl="0">
                <a:spcAft>
                  <a:spcPts val="600"/>
                </a:spcAft>
              </a:pPr>
              <a:t>6</a:t>
            </a:fld>
            <a:endParaRPr lang="en-GB"/>
          </a:p>
        </p:txBody>
      </p:sp>
    </p:spTree>
    <p:extLst>
      <p:ext uri="{BB962C8B-B14F-4D97-AF65-F5344CB8AC3E}">
        <p14:creationId xmlns:p14="http://schemas.microsoft.com/office/powerpoint/2010/main" val="3848018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DDF4-5E5F-4266-BD01-618D384D0E9F}"/>
              </a:ext>
            </a:extLst>
          </p:cNvPr>
          <p:cNvSpPr>
            <a:spLocks noGrp="1"/>
          </p:cNvSpPr>
          <p:nvPr>
            <p:ph type="title"/>
          </p:nvPr>
        </p:nvSpPr>
        <p:spPr>
          <a:xfrm>
            <a:off x="609906" y="702156"/>
            <a:ext cx="3568661" cy="1188720"/>
          </a:xfrm>
        </p:spPr>
        <p:txBody>
          <a:bodyPr rtlCol="0" anchor="b" anchorCtr="0">
            <a:normAutofit/>
          </a:bodyPr>
          <a:lstStyle/>
          <a:p>
            <a:pPr rtl="0">
              <a:lnSpc>
                <a:spcPct val="90000"/>
              </a:lnSpc>
            </a:pPr>
            <a:r>
              <a:rPr lang="en-US" sz="1800"/>
              <a:t>Strategies for Enhancing Care Quality:</a:t>
            </a:r>
            <a:br>
              <a:rPr lang="en-US" sz="1800"/>
            </a:br>
            <a:br>
              <a:rPr lang="en-US" sz="1800"/>
            </a:br>
            <a:endParaRPr lang="en-GB" sz="1800"/>
          </a:p>
        </p:txBody>
      </p:sp>
      <p:sp>
        <p:nvSpPr>
          <p:cNvPr id="3" name="Subtitle 2">
            <a:extLst>
              <a:ext uri="{FF2B5EF4-FFF2-40B4-BE49-F238E27FC236}">
                <a16:creationId xmlns:a16="http://schemas.microsoft.com/office/drawing/2014/main" id="{C86A883B-8665-48D9-9BB4-5C046036F62E}"/>
              </a:ext>
            </a:extLst>
          </p:cNvPr>
          <p:cNvSpPr>
            <a:spLocks noGrp="1"/>
          </p:cNvSpPr>
          <p:nvPr>
            <p:ph idx="1"/>
          </p:nvPr>
        </p:nvSpPr>
        <p:spPr>
          <a:xfrm>
            <a:off x="609906" y="2340864"/>
            <a:ext cx="3568661" cy="3634486"/>
          </a:xfrm>
        </p:spPr>
        <p:txBody>
          <a:bodyPr rtlCol="0" anchor="ctr">
            <a:normAutofit/>
          </a:bodyPr>
          <a:lstStyle/>
          <a:p>
            <a:pPr rtl="0"/>
            <a:r>
              <a:rPr lang="en-GB" dirty="0"/>
              <a:t>Person-Centred Care Approach:</a:t>
            </a:r>
          </a:p>
        </p:txBody>
      </p:sp>
      <p:pic>
        <p:nvPicPr>
          <p:cNvPr id="26" name="Video 25" descr="Hands Forming A Heart">
            <a:extLst>
              <a:ext uri="{FF2B5EF4-FFF2-40B4-BE49-F238E27FC236}">
                <a16:creationId xmlns:a16="http://schemas.microsoft.com/office/drawing/2014/main" id="{D630624D-6B8C-4B74-8591-DBBA782296D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16871" r="21153" b="-1"/>
          <a:stretch/>
        </p:blipFill>
        <p:spPr>
          <a:xfrm>
            <a:off x="4657344" y="10"/>
            <a:ext cx="7534656" cy="6857990"/>
          </a:xfrm>
          <a:prstGeom prst="rect">
            <a:avLst/>
          </a:prstGeom>
          <a:noFill/>
        </p:spPr>
      </p:pic>
      <p:sp>
        <p:nvSpPr>
          <p:cNvPr id="10" name="Date Placeholder 9">
            <a:extLst>
              <a:ext uri="{FF2B5EF4-FFF2-40B4-BE49-F238E27FC236}">
                <a16:creationId xmlns:a16="http://schemas.microsoft.com/office/drawing/2014/main" id="{01DAA9EF-B023-4C9C-9D12-52BE393017CA}"/>
              </a:ext>
            </a:extLst>
          </p:cNvPr>
          <p:cNvSpPr>
            <a:spLocks noGrp="1"/>
          </p:cNvSpPr>
          <p:nvPr>
            <p:ph type="dt" sz="half" idx="10"/>
          </p:nvPr>
        </p:nvSpPr>
        <p:spPr>
          <a:xfrm>
            <a:off x="7605951" y="6423914"/>
            <a:ext cx="2844799" cy="365125"/>
          </a:xfrm>
        </p:spPr>
        <p:txBody>
          <a:bodyPr rtlCol="0" anchor="ctr">
            <a:normAutofit/>
          </a:bodyPr>
          <a:lstStyle/>
          <a:p>
            <a:pPr rtl="0">
              <a:spcAft>
                <a:spcPts val="600"/>
              </a:spcAft>
            </a:pPr>
            <a:r>
              <a:rPr lang="en-GB"/>
              <a:t>20XX</a:t>
            </a:r>
          </a:p>
        </p:txBody>
      </p:sp>
      <p:sp>
        <p:nvSpPr>
          <p:cNvPr id="12" name="Slide Number Placeholder 11">
            <a:extLst>
              <a:ext uri="{FF2B5EF4-FFF2-40B4-BE49-F238E27FC236}">
                <a16:creationId xmlns:a16="http://schemas.microsoft.com/office/drawing/2014/main" id="{4A36D853-EA47-4D86-90A0-8A1FAEE00B97}"/>
              </a:ext>
            </a:extLst>
          </p:cNvPr>
          <p:cNvSpPr>
            <a:spLocks noGrp="1"/>
          </p:cNvSpPr>
          <p:nvPr>
            <p:ph type="sldNum" sz="quarter" idx="12"/>
          </p:nvPr>
        </p:nvSpPr>
        <p:spPr>
          <a:xfrm>
            <a:off x="10558300" y="6423914"/>
            <a:ext cx="1052510" cy="365125"/>
          </a:xfrm>
        </p:spPr>
        <p:txBody>
          <a:bodyPr rtlCol="0" anchor="ctr">
            <a:normAutofit/>
          </a:bodyPr>
          <a:lstStyle/>
          <a:p>
            <a:pPr rtl="0">
              <a:spcAft>
                <a:spcPts val="600"/>
              </a:spcAft>
            </a:pPr>
            <a:fld id="{3A98EE3D-8CD1-4C3F-BD1C-C98C9596463C}" type="slidenum">
              <a:rPr lang="en-GB" smtClean="0"/>
              <a:pPr rtl="0">
                <a:spcAft>
                  <a:spcPts val="600"/>
                </a:spcAft>
              </a:pPr>
              <a:t>7</a:t>
            </a:fld>
            <a:endParaRPr lang="en-GB"/>
          </a:p>
        </p:txBody>
      </p:sp>
      <p:sp>
        <p:nvSpPr>
          <p:cNvPr id="5" name="Picture Placeholder 4">
            <a:extLst>
              <a:ext uri="{FF2B5EF4-FFF2-40B4-BE49-F238E27FC236}">
                <a16:creationId xmlns:a16="http://schemas.microsoft.com/office/drawing/2014/main" id="{541DE939-0A97-9E58-0F93-440C85476B9B}"/>
              </a:ext>
            </a:extLst>
          </p:cNvPr>
          <p:cNvSpPr>
            <a:spLocks noGrp="1"/>
          </p:cNvSpPr>
          <p:nvPr>
            <p:ph type="pic" sz="quarter" idx="13"/>
          </p:nvPr>
        </p:nvSpPr>
        <p:spPr/>
        <p:txBody>
          <a:bodyPr/>
          <a:lstStyle/>
          <a:p>
            <a:r>
              <a:rPr lang="en-US" dirty="0"/>
              <a:t>Adopting a person-centered care approach prioritizes individual preferences, needs, and values, promoting dignity and autonomy (</a:t>
            </a:r>
            <a:r>
              <a:rPr lang="en-US" dirty="0" err="1"/>
              <a:t>Kitwood</a:t>
            </a:r>
            <a:r>
              <a:rPr lang="en-US" dirty="0"/>
              <a:t>, 1997). Swansea community care homes can implement personalized care plans tailored to each patient's unique requirements.</a:t>
            </a:r>
          </a:p>
          <a:p>
            <a:endParaRPr lang="en-GB" dirty="0"/>
          </a:p>
        </p:txBody>
      </p:sp>
    </p:spTree>
    <p:extLst>
      <p:ext uri="{BB962C8B-B14F-4D97-AF65-F5344CB8AC3E}">
        <p14:creationId xmlns:p14="http://schemas.microsoft.com/office/powerpoint/2010/main" val="2809739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6"/>
                                        </p:tgtEl>
                                      </p:cBhvr>
                                    </p:cmd>
                                  </p:childTnLst>
                                </p:cTn>
                              </p:par>
                            </p:childTnLst>
                          </p:cTn>
                        </p:par>
                      </p:childTnLst>
                    </p:cTn>
                  </p:par>
                </p:childTnLst>
              </p:cTn>
              <p:nextCondLst>
                <p:cond evt="onClick" delay="0">
                  <p:tgtEl>
                    <p:spTgt spid="26"/>
                  </p:tgtEl>
                </p:cond>
              </p:nextCondLst>
            </p:seq>
            <p:video>
              <p:cMediaNode mute="1">
                <p:cTn id="12" repeatCount="indefinite" fill="hold" display="0">
                  <p:stCondLst>
                    <p:cond delay="indefinite"/>
                  </p:stCondLst>
                </p:cTn>
                <p:tgtEl>
                  <p:spTgt spid="26"/>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17B37-3ABF-424E-9128-F20C2B7250DC}"/>
              </a:ext>
            </a:extLst>
          </p:cNvPr>
          <p:cNvSpPr>
            <a:spLocks noGrp="1"/>
          </p:cNvSpPr>
          <p:nvPr>
            <p:ph type="title"/>
          </p:nvPr>
        </p:nvSpPr>
        <p:spPr>
          <a:xfrm>
            <a:off x="609906" y="702156"/>
            <a:ext cx="3568661" cy="1188720"/>
          </a:xfrm>
        </p:spPr>
        <p:txBody>
          <a:bodyPr rtlCol="0" anchor="b">
            <a:normAutofit/>
          </a:bodyPr>
          <a:lstStyle/>
          <a:p>
            <a:pPr rtl="0"/>
            <a:r>
              <a:rPr lang="en-GB" dirty="0"/>
              <a:t>Staff Training and Development</a:t>
            </a:r>
          </a:p>
        </p:txBody>
      </p:sp>
      <p:sp>
        <p:nvSpPr>
          <p:cNvPr id="8" name="Content Placeholder 7">
            <a:extLst>
              <a:ext uri="{FF2B5EF4-FFF2-40B4-BE49-F238E27FC236}">
                <a16:creationId xmlns:a16="http://schemas.microsoft.com/office/drawing/2014/main" id="{3D0025E0-9DD2-79F1-6D2F-273980BE5CE3}"/>
              </a:ext>
            </a:extLst>
          </p:cNvPr>
          <p:cNvSpPr>
            <a:spLocks noGrp="1"/>
          </p:cNvSpPr>
          <p:nvPr>
            <p:ph idx="1"/>
          </p:nvPr>
        </p:nvSpPr>
        <p:spPr>
          <a:xfrm>
            <a:off x="609906" y="2340864"/>
            <a:ext cx="3568661" cy="3634486"/>
          </a:xfrm>
        </p:spPr>
        <p:txBody>
          <a:bodyPr anchor="ctr">
            <a:normAutofit/>
          </a:bodyPr>
          <a:lstStyle/>
          <a:p>
            <a:r>
              <a:rPr lang="en-US" dirty="0"/>
              <a:t>Staff Training and Development: Ongoing training programs for staff enhance their knowledge, skills, and confidence in dementia care (Brooker &amp; Latham, 2015). Training should cover dementia awareness, communication techniques, and behavioral management strategies.</a:t>
            </a:r>
          </a:p>
          <a:p>
            <a:endParaRPr lang="en-GB" dirty="0"/>
          </a:p>
        </p:txBody>
      </p:sp>
      <p:pic>
        <p:nvPicPr>
          <p:cNvPr id="10" name="Picture 9" descr="White bulbs with a yellow one standing out">
            <a:extLst>
              <a:ext uri="{FF2B5EF4-FFF2-40B4-BE49-F238E27FC236}">
                <a16:creationId xmlns:a16="http://schemas.microsoft.com/office/drawing/2014/main" id="{F9921DF5-3C15-E365-C027-A202351EF3B9}"/>
              </a:ext>
            </a:extLst>
          </p:cNvPr>
          <p:cNvPicPr>
            <a:picLocks noChangeAspect="1"/>
          </p:cNvPicPr>
          <p:nvPr/>
        </p:nvPicPr>
        <p:blipFill rotWithShape="1">
          <a:blip r:embed="rId3"/>
          <a:srcRect l="5397" r="21266" b="-1"/>
          <a:stretch/>
        </p:blipFill>
        <p:spPr>
          <a:xfrm>
            <a:off x="4657344" y="10"/>
            <a:ext cx="7534656" cy="6857990"/>
          </a:xfrm>
          <a:prstGeom prst="rect">
            <a:avLst/>
          </a:prstGeom>
          <a:noFill/>
        </p:spPr>
      </p:pic>
      <p:sp>
        <p:nvSpPr>
          <p:cNvPr id="4" name="Date Placeholder 3">
            <a:extLst>
              <a:ext uri="{FF2B5EF4-FFF2-40B4-BE49-F238E27FC236}">
                <a16:creationId xmlns:a16="http://schemas.microsoft.com/office/drawing/2014/main" id="{7F44DC3D-C5F6-4BF7-97BD-7548BB256C49}"/>
              </a:ext>
            </a:extLst>
          </p:cNvPr>
          <p:cNvSpPr>
            <a:spLocks noGrp="1"/>
          </p:cNvSpPr>
          <p:nvPr>
            <p:ph type="dt" sz="half" idx="10"/>
          </p:nvPr>
        </p:nvSpPr>
        <p:spPr>
          <a:xfrm>
            <a:off x="7605951" y="6423914"/>
            <a:ext cx="2844799" cy="365125"/>
          </a:xfrm>
        </p:spPr>
        <p:txBody>
          <a:bodyPr rtlCol="0" anchor="ctr">
            <a:normAutofit/>
          </a:bodyPr>
          <a:lstStyle/>
          <a:p>
            <a:pPr rtl="0">
              <a:spcAft>
                <a:spcPts val="600"/>
              </a:spcAft>
            </a:pPr>
            <a:r>
              <a:rPr lang="en-GB" dirty="0"/>
              <a:t>20XX</a:t>
            </a:r>
            <a:endParaRPr lang="en-GB"/>
          </a:p>
        </p:txBody>
      </p:sp>
      <p:sp>
        <p:nvSpPr>
          <p:cNvPr id="6" name="Slide Number Placeholder 5">
            <a:extLst>
              <a:ext uri="{FF2B5EF4-FFF2-40B4-BE49-F238E27FC236}">
                <a16:creationId xmlns:a16="http://schemas.microsoft.com/office/drawing/2014/main" id="{29851974-A699-44BC-93B3-F64FE92D3C90}"/>
              </a:ext>
            </a:extLst>
          </p:cNvPr>
          <p:cNvSpPr>
            <a:spLocks noGrp="1"/>
          </p:cNvSpPr>
          <p:nvPr>
            <p:ph type="sldNum" sz="quarter" idx="12"/>
          </p:nvPr>
        </p:nvSpPr>
        <p:spPr>
          <a:xfrm>
            <a:off x="10558300" y="6423914"/>
            <a:ext cx="1052510" cy="365125"/>
          </a:xfrm>
        </p:spPr>
        <p:txBody>
          <a:bodyPr rtlCol="0" anchor="ctr">
            <a:normAutofit/>
          </a:bodyPr>
          <a:lstStyle/>
          <a:p>
            <a:pPr rtl="0">
              <a:spcAft>
                <a:spcPts val="600"/>
              </a:spcAft>
            </a:pPr>
            <a:fld id="{3A98EE3D-8CD1-4C3F-BD1C-C98C9596463C}" type="slidenum">
              <a:rPr lang="en-GB" smtClean="0"/>
              <a:pPr rtl="0">
                <a:spcAft>
                  <a:spcPts val="600"/>
                </a:spcAft>
              </a:pPr>
              <a:t>8</a:t>
            </a:fld>
            <a:endParaRPr lang="en-GB"/>
          </a:p>
        </p:txBody>
      </p:sp>
    </p:spTree>
    <p:extLst>
      <p:ext uri="{BB962C8B-B14F-4D97-AF65-F5344CB8AC3E}">
        <p14:creationId xmlns:p14="http://schemas.microsoft.com/office/powerpoint/2010/main" val="1508071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1E637-6C9C-485F-AF41-E8410EC71E3F}"/>
              </a:ext>
            </a:extLst>
          </p:cNvPr>
          <p:cNvSpPr>
            <a:spLocks noGrp="1"/>
          </p:cNvSpPr>
          <p:nvPr>
            <p:ph type="title"/>
          </p:nvPr>
        </p:nvSpPr>
        <p:spPr>
          <a:xfrm>
            <a:off x="609906" y="702156"/>
            <a:ext cx="3568661" cy="1188720"/>
          </a:xfrm>
        </p:spPr>
        <p:txBody>
          <a:bodyPr rtlCol="0" anchor="b">
            <a:normAutofit/>
          </a:bodyPr>
          <a:lstStyle/>
          <a:p>
            <a:pPr rtl="0"/>
            <a:r>
              <a:rPr lang="en-GB" dirty="0"/>
              <a:t>Multidisciplinary Collaboration</a:t>
            </a:r>
          </a:p>
        </p:txBody>
      </p:sp>
      <p:sp>
        <p:nvSpPr>
          <p:cNvPr id="7" name="Content Placeholder 6">
            <a:extLst>
              <a:ext uri="{FF2B5EF4-FFF2-40B4-BE49-F238E27FC236}">
                <a16:creationId xmlns:a16="http://schemas.microsoft.com/office/drawing/2014/main" id="{6D7C6A85-B982-5253-6639-1A40924CBCEB}"/>
              </a:ext>
            </a:extLst>
          </p:cNvPr>
          <p:cNvSpPr>
            <a:spLocks noGrp="1"/>
          </p:cNvSpPr>
          <p:nvPr>
            <p:ph idx="1"/>
          </p:nvPr>
        </p:nvSpPr>
        <p:spPr>
          <a:xfrm>
            <a:off x="609906" y="2340864"/>
            <a:ext cx="3568661" cy="3634486"/>
          </a:xfrm>
        </p:spPr>
        <p:txBody>
          <a:bodyPr anchor="ctr">
            <a:normAutofit/>
          </a:bodyPr>
          <a:lstStyle/>
          <a:p>
            <a:r>
              <a:rPr lang="en-US" dirty="0"/>
              <a:t>Collaborative efforts involving healthcare professionals, social workers, families, and community organizations optimize care coordination and support networks (van der </a:t>
            </a:r>
            <a:r>
              <a:rPr lang="en-US" dirty="0" err="1"/>
              <a:t>Roest</a:t>
            </a:r>
            <a:r>
              <a:rPr lang="en-US" dirty="0"/>
              <a:t> et al., 2009). Interdisciplinary meetings facilitate holistic care planning.</a:t>
            </a:r>
          </a:p>
          <a:p>
            <a:endParaRPr lang="en-GB" dirty="0"/>
          </a:p>
        </p:txBody>
      </p:sp>
      <p:pic>
        <p:nvPicPr>
          <p:cNvPr id="9" name="Picture 8" descr="White puzzle with one red piece">
            <a:extLst>
              <a:ext uri="{FF2B5EF4-FFF2-40B4-BE49-F238E27FC236}">
                <a16:creationId xmlns:a16="http://schemas.microsoft.com/office/drawing/2014/main" id="{7E02437B-8335-6BAA-14FF-EC1D270E6DCD}"/>
              </a:ext>
            </a:extLst>
          </p:cNvPr>
          <p:cNvPicPr>
            <a:picLocks noChangeAspect="1"/>
          </p:cNvPicPr>
          <p:nvPr/>
        </p:nvPicPr>
        <p:blipFill rotWithShape="1">
          <a:blip r:embed="rId3"/>
          <a:srcRect l="19902" r="18298"/>
          <a:stretch/>
        </p:blipFill>
        <p:spPr>
          <a:xfrm>
            <a:off x="4657344" y="10"/>
            <a:ext cx="7534656" cy="6857990"/>
          </a:xfrm>
          <a:prstGeom prst="rect">
            <a:avLst/>
          </a:prstGeom>
          <a:noFill/>
        </p:spPr>
      </p:pic>
      <p:sp>
        <p:nvSpPr>
          <p:cNvPr id="4" name="Date Placeholder 3">
            <a:extLst>
              <a:ext uri="{FF2B5EF4-FFF2-40B4-BE49-F238E27FC236}">
                <a16:creationId xmlns:a16="http://schemas.microsoft.com/office/drawing/2014/main" id="{9B750561-F083-4333-8EC6-B48CC656AE8F}"/>
              </a:ext>
            </a:extLst>
          </p:cNvPr>
          <p:cNvSpPr>
            <a:spLocks noGrp="1"/>
          </p:cNvSpPr>
          <p:nvPr>
            <p:ph type="dt" sz="half" idx="10"/>
          </p:nvPr>
        </p:nvSpPr>
        <p:spPr>
          <a:xfrm>
            <a:off x="7605951" y="6423914"/>
            <a:ext cx="2844799" cy="365125"/>
          </a:xfrm>
        </p:spPr>
        <p:txBody>
          <a:bodyPr rtlCol="0" anchor="ctr">
            <a:normAutofit/>
          </a:bodyPr>
          <a:lstStyle/>
          <a:p>
            <a:pPr rtl="0">
              <a:spcAft>
                <a:spcPts val="600"/>
              </a:spcAft>
            </a:pPr>
            <a:r>
              <a:rPr lang="en-GB" dirty="0"/>
              <a:t>20XX</a:t>
            </a:r>
            <a:endParaRPr lang="en-GB"/>
          </a:p>
        </p:txBody>
      </p:sp>
      <p:sp>
        <p:nvSpPr>
          <p:cNvPr id="6" name="Slide Number Placeholder 5">
            <a:extLst>
              <a:ext uri="{FF2B5EF4-FFF2-40B4-BE49-F238E27FC236}">
                <a16:creationId xmlns:a16="http://schemas.microsoft.com/office/drawing/2014/main" id="{5B2C4556-246D-4E49-AEDB-521D1C50F0D0}"/>
              </a:ext>
            </a:extLst>
          </p:cNvPr>
          <p:cNvSpPr>
            <a:spLocks noGrp="1"/>
          </p:cNvSpPr>
          <p:nvPr>
            <p:ph type="sldNum" sz="quarter" idx="12"/>
          </p:nvPr>
        </p:nvSpPr>
        <p:spPr>
          <a:xfrm>
            <a:off x="10558300" y="6423914"/>
            <a:ext cx="1052510" cy="365125"/>
          </a:xfrm>
        </p:spPr>
        <p:txBody>
          <a:bodyPr rtlCol="0" anchor="ctr">
            <a:normAutofit/>
          </a:bodyPr>
          <a:lstStyle/>
          <a:p>
            <a:pPr rtl="0">
              <a:spcAft>
                <a:spcPts val="600"/>
              </a:spcAft>
            </a:pPr>
            <a:fld id="{3A98EE3D-8CD1-4C3F-BD1C-C98C9596463C}" type="slidenum">
              <a:rPr lang="en-GB" smtClean="0"/>
              <a:pPr rtl="0">
                <a:spcAft>
                  <a:spcPts val="600"/>
                </a:spcAft>
              </a:pPr>
              <a:t>9</a:t>
            </a:fld>
            <a:endParaRPr lang="en-GB"/>
          </a:p>
        </p:txBody>
      </p:sp>
    </p:spTree>
    <p:extLst>
      <p:ext uri="{BB962C8B-B14F-4D97-AF65-F5344CB8AC3E}">
        <p14:creationId xmlns:p14="http://schemas.microsoft.com/office/powerpoint/2010/main" val="1173985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92E9A636-315C-41D5-128A-A718FCBB2C59}"/>
              </a:ext>
            </a:extLst>
          </p:cNvPr>
          <p:cNvSpPr>
            <a:spLocks noGrp="1"/>
          </p:cNvSpPr>
          <p:nvPr>
            <p:ph type="title"/>
          </p:nvPr>
        </p:nvSpPr>
        <p:spPr>
          <a:xfrm>
            <a:off x="609906" y="702156"/>
            <a:ext cx="3568661" cy="1188720"/>
          </a:xfrm>
        </p:spPr>
        <p:txBody>
          <a:bodyPr anchor="b">
            <a:normAutofit/>
          </a:bodyPr>
          <a:lstStyle/>
          <a:p>
            <a:r>
              <a:rPr lang="en-GB" dirty="0"/>
              <a:t>Environment Adaptations</a:t>
            </a:r>
          </a:p>
        </p:txBody>
      </p:sp>
      <p:sp>
        <p:nvSpPr>
          <p:cNvPr id="11" name="Content Placeholder 10">
            <a:extLst>
              <a:ext uri="{FF2B5EF4-FFF2-40B4-BE49-F238E27FC236}">
                <a16:creationId xmlns:a16="http://schemas.microsoft.com/office/drawing/2014/main" id="{2B77A7EA-6A1A-D58C-08E4-E810556184B6}"/>
              </a:ext>
            </a:extLst>
          </p:cNvPr>
          <p:cNvSpPr>
            <a:spLocks noGrp="1"/>
          </p:cNvSpPr>
          <p:nvPr>
            <p:ph idx="1"/>
          </p:nvPr>
        </p:nvSpPr>
        <p:spPr>
          <a:xfrm>
            <a:off x="609906" y="2340864"/>
            <a:ext cx="3568661" cy="3634486"/>
          </a:xfrm>
        </p:spPr>
        <p:txBody>
          <a:bodyPr anchor="ctr">
            <a:normAutofit/>
          </a:bodyPr>
          <a:lstStyle/>
          <a:p>
            <a:r>
              <a:rPr lang="en-US" dirty="0"/>
              <a:t>Creating dementia-friendly environments within care homes improves safety and comfort (Fleming, </a:t>
            </a:r>
            <a:r>
              <a:rPr lang="en-US" dirty="0" err="1"/>
              <a:t>Purandare</a:t>
            </a:r>
            <a:r>
              <a:rPr lang="en-US" dirty="0"/>
              <a:t>, &amp; Long, 2010). Modifications such as clear signage and reminiscence areas enhance orientation and reduce agitation.</a:t>
            </a:r>
          </a:p>
          <a:p>
            <a:endParaRPr lang="en-GB" dirty="0"/>
          </a:p>
        </p:txBody>
      </p:sp>
      <p:pic>
        <p:nvPicPr>
          <p:cNvPr id="21" name="Picture 20">
            <a:extLst>
              <a:ext uri="{FF2B5EF4-FFF2-40B4-BE49-F238E27FC236}">
                <a16:creationId xmlns:a16="http://schemas.microsoft.com/office/drawing/2014/main" id="{2E625166-036B-043E-7436-EE217367260E}"/>
              </a:ext>
            </a:extLst>
          </p:cNvPr>
          <p:cNvPicPr>
            <a:picLocks noChangeAspect="1"/>
          </p:cNvPicPr>
          <p:nvPr/>
        </p:nvPicPr>
        <p:blipFill rotWithShape="1">
          <a:blip r:embed="rId3"/>
          <a:srcRect l="10736" r="16203"/>
          <a:stretch/>
        </p:blipFill>
        <p:spPr>
          <a:xfrm>
            <a:off x="4657344" y="10"/>
            <a:ext cx="7534656" cy="6857990"/>
          </a:xfrm>
          <a:prstGeom prst="rect">
            <a:avLst/>
          </a:prstGeom>
          <a:noFill/>
        </p:spPr>
      </p:pic>
      <p:sp>
        <p:nvSpPr>
          <p:cNvPr id="7" name="Date Placeholder 6">
            <a:extLst>
              <a:ext uri="{FF2B5EF4-FFF2-40B4-BE49-F238E27FC236}">
                <a16:creationId xmlns:a16="http://schemas.microsoft.com/office/drawing/2014/main" id="{23FC7AC8-C1FF-4125-99AB-29C9CC00146C}"/>
              </a:ext>
            </a:extLst>
          </p:cNvPr>
          <p:cNvSpPr>
            <a:spLocks noGrp="1"/>
          </p:cNvSpPr>
          <p:nvPr>
            <p:ph type="dt" sz="half" idx="10"/>
          </p:nvPr>
        </p:nvSpPr>
        <p:spPr>
          <a:xfrm>
            <a:off x="7605951" y="6423914"/>
            <a:ext cx="2844799" cy="365125"/>
          </a:xfrm>
        </p:spPr>
        <p:txBody>
          <a:bodyPr rtlCol="0" anchor="ctr">
            <a:normAutofit/>
          </a:bodyPr>
          <a:lstStyle/>
          <a:p>
            <a:pPr rtl="0">
              <a:spcAft>
                <a:spcPts val="600"/>
              </a:spcAft>
            </a:pPr>
            <a:r>
              <a:rPr lang="en-GB"/>
              <a:t>20XX</a:t>
            </a:r>
          </a:p>
        </p:txBody>
      </p:sp>
      <p:sp>
        <p:nvSpPr>
          <p:cNvPr id="9" name="Slide Number Placeholder 8">
            <a:extLst>
              <a:ext uri="{FF2B5EF4-FFF2-40B4-BE49-F238E27FC236}">
                <a16:creationId xmlns:a16="http://schemas.microsoft.com/office/drawing/2014/main" id="{534A0150-AECF-4D8C-A650-1671E51D36E8}"/>
              </a:ext>
            </a:extLst>
          </p:cNvPr>
          <p:cNvSpPr>
            <a:spLocks noGrp="1"/>
          </p:cNvSpPr>
          <p:nvPr>
            <p:ph type="sldNum" sz="quarter" idx="12"/>
          </p:nvPr>
        </p:nvSpPr>
        <p:spPr>
          <a:xfrm>
            <a:off x="10558300" y="6423914"/>
            <a:ext cx="1052510" cy="365125"/>
          </a:xfrm>
        </p:spPr>
        <p:txBody>
          <a:bodyPr rtlCol="0" anchor="ctr">
            <a:normAutofit/>
          </a:bodyPr>
          <a:lstStyle/>
          <a:p>
            <a:pPr rtl="0">
              <a:spcAft>
                <a:spcPts val="600"/>
              </a:spcAft>
            </a:pPr>
            <a:fld id="{3A98EE3D-8CD1-4C3F-BD1C-C98C9596463C}" type="slidenum">
              <a:rPr lang="en-GB" smtClean="0"/>
              <a:pPr rtl="0">
                <a:spcAft>
                  <a:spcPts val="600"/>
                </a:spcAft>
              </a:pPr>
              <a:t>10</a:t>
            </a:fld>
            <a:endParaRPr lang="en-GB"/>
          </a:p>
        </p:txBody>
      </p:sp>
    </p:spTree>
    <p:extLst>
      <p:ext uri="{BB962C8B-B14F-4D97-AF65-F5344CB8AC3E}">
        <p14:creationId xmlns:p14="http://schemas.microsoft.com/office/powerpoint/2010/main" val="1715400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623D9DE4-74A4-AFF0-F418-D3FB05E1A0AB}"/>
              </a:ext>
            </a:extLst>
          </p:cNvPr>
          <p:cNvSpPr>
            <a:spLocks noGrp="1"/>
          </p:cNvSpPr>
          <p:nvPr>
            <p:ph type="title"/>
          </p:nvPr>
        </p:nvSpPr>
        <p:spPr>
          <a:xfrm>
            <a:off x="609906" y="702156"/>
            <a:ext cx="3568661" cy="1188720"/>
          </a:xfrm>
        </p:spPr>
        <p:txBody>
          <a:bodyPr anchor="b">
            <a:normAutofit/>
          </a:bodyPr>
          <a:lstStyle/>
          <a:p>
            <a:pPr>
              <a:lnSpc>
                <a:spcPct val="90000"/>
              </a:lnSpc>
            </a:pPr>
            <a:r>
              <a:rPr lang="en-GB" sz="2600"/>
              <a:t>Evolution of Intervention: Outcome Measures</a:t>
            </a:r>
          </a:p>
        </p:txBody>
      </p:sp>
      <p:sp>
        <p:nvSpPr>
          <p:cNvPr id="14" name="Content Placeholder 13">
            <a:extLst>
              <a:ext uri="{FF2B5EF4-FFF2-40B4-BE49-F238E27FC236}">
                <a16:creationId xmlns:a16="http://schemas.microsoft.com/office/drawing/2014/main" id="{FFCA63E7-6701-026A-AF29-8F9B94527CC0}"/>
              </a:ext>
            </a:extLst>
          </p:cNvPr>
          <p:cNvSpPr>
            <a:spLocks noGrp="1"/>
          </p:cNvSpPr>
          <p:nvPr>
            <p:ph idx="1"/>
          </p:nvPr>
        </p:nvSpPr>
        <p:spPr>
          <a:xfrm>
            <a:off x="609906" y="2340864"/>
            <a:ext cx="3568661" cy="3634486"/>
          </a:xfrm>
        </p:spPr>
        <p:txBody>
          <a:bodyPr anchor="ctr">
            <a:normAutofit/>
          </a:bodyPr>
          <a:lstStyle/>
          <a:p>
            <a:r>
              <a:rPr lang="en-US" dirty="0"/>
              <a:t>Standardized outcome measures such as quality of life assessments and behavior scales evaluate intervention effectiveness (Livingston et al., 2017). Tracking changes in patient outcomes provides valuable insights into intervention efficacy.</a:t>
            </a:r>
          </a:p>
          <a:p>
            <a:endParaRPr lang="en-GB" dirty="0"/>
          </a:p>
        </p:txBody>
      </p:sp>
      <p:pic>
        <p:nvPicPr>
          <p:cNvPr id="11" name="Picture Placeholder 10" descr="Two people looking at a paper&#10;">
            <a:extLst>
              <a:ext uri="{FF2B5EF4-FFF2-40B4-BE49-F238E27FC236}">
                <a16:creationId xmlns:a16="http://schemas.microsoft.com/office/drawing/2014/main" id="{CCB647CF-2AAB-45DF-86A9-63D8063F12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16718" r="-2" b="-2"/>
          <a:stretch/>
        </p:blipFill>
        <p:spPr>
          <a:xfrm>
            <a:off x="4657344" y="10"/>
            <a:ext cx="7534656" cy="6857990"/>
          </a:xfrm>
          <a:noFill/>
        </p:spPr>
      </p:pic>
      <p:sp>
        <p:nvSpPr>
          <p:cNvPr id="16" name="Date Placeholder 15">
            <a:extLst>
              <a:ext uri="{FF2B5EF4-FFF2-40B4-BE49-F238E27FC236}">
                <a16:creationId xmlns:a16="http://schemas.microsoft.com/office/drawing/2014/main" id="{4F5324B1-1FAF-47A8-BB9C-C1DC70D7A183}"/>
              </a:ext>
            </a:extLst>
          </p:cNvPr>
          <p:cNvSpPr>
            <a:spLocks noGrp="1"/>
          </p:cNvSpPr>
          <p:nvPr>
            <p:ph type="dt" sz="half" idx="10"/>
          </p:nvPr>
        </p:nvSpPr>
        <p:spPr>
          <a:xfrm>
            <a:off x="7605951" y="6423914"/>
            <a:ext cx="2844799" cy="365125"/>
          </a:xfrm>
        </p:spPr>
        <p:txBody>
          <a:bodyPr rtlCol="0" anchor="ctr">
            <a:normAutofit/>
          </a:bodyPr>
          <a:lstStyle/>
          <a:p>
            <a:pPr rtl="0">
              <a:spcAft>
                <a:spcPts val="600"/>
              </a:spcAft>
            </a:pPr>
            <a:r>
              <a:rPr lang="en-GB"/>
              <a:t>20XX</a:t>
            </a:r>
          </a:p>
        </p:txBody>
      </p:sp>
      <p:sp>
        <p:nvSpPr>
          <p:cNvPr id="18" name="Slide Number Placeholder 17">
            <a:extLst>
              <a:ext uri="{FF2B5EF4-FFF2-40B4-BE49-F238E27FC236}">
                <a16:creationId xmlns:a16="http://schemas.microsoft.com/office/drawing/2014/main" id="{F063B0D3-5484-4E9A-B4AE-2957B71E5027}"/>
              </a:ext>
            </a:extLst>
          </p:cNvPr>
          <p:cNvSpPr>
            <a:spLocks noGrp="1"/>
          </p:cNvSpPr>
          <p:nvPr>
            <p:ph type="sldNum" sz="quarter" idx="12"/>
          </p:nvPr>
        </p:nvSpPr>
        <p:spPr>
          <a:xfrm>
            <a:off x="10558300" y="6423914"/>
            <a:ext cx="1052510" cy="365125"/>
          </a:xfrm>
        </p:spPr>
        <p:txBody>
          <a:bodyPr rtlCol="0" anchor="ctr">
            <a:normAutofit/>
          </a:bodyPr>
          <a:lstStyle/>
          <a:p>
            <a:pPr rtl="0">
              <a:spcAft>
                <a:spcPts val="600"/>
              </a:spcAft>
            </a:pPr>
            <a:fld id="{3A98EE3D-8CD1-4C3F-BD1C-C98C9596463C}" type="slidenum">
              <a:rPr lang="en-GB" smtClean="0"/>
              <a:pPr rtl="0">
                <a:spcAft>
                  <a:spcPts val="600"/>
                </a:spcAft>
              </a:pPr>
              <a:t>11</a:t>
            </a:fld>
            <a:endParaRPr lang="en-GB"/>
          </a:p>
        </p:txBody>
      </p:sp>
    </p:spTree>
    <p:extLst>
      <p:ext uri="{BB962C8B-B14F-4D97-AF65-F5344CB8AC3E}">
        <p14:creationId xmlns:p14="http://schemas.microsoft.com/office/powerpoint/2010/main" val="275256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748AFB75-0356-0DF1-8EB4-81F8098BACA8}"/>
              </a:ext>
            </a:extLst>
          </p:cNvPr>
          <p:cNvSpPr>
            <a:spLocks noGrp="1"/>
          </p:cNvSpPr>
          <p:nvPr>
            <p:ph type="title"/>
          </p:nvPr>
        </p:nvSpPr>
        <p:spPr>
          <a:xfrm>
            <a:off x="609906" y="702156"/>
            <a:ext cx="3568661" cy="1188720"/>
          </a:xfrm>
        </p:spPr>
        <p:txBody>
          <a:bodyPr/>
          <a:lstStyle/>
          <a:p>
            <a:r>
              <a:rPr lang="en-US" dirty="0"/>
              <a:t>Feedback Mechanisms</a:t>
            </a:r>
          </a:p>
        </p:txBody>
      </p:sp>
      <p:sp>
        <p:nvSpPr>
          <p:cNvPr id="15" name="Content Placeholder 2">
            <a:extLst>
              <a:ext uri="{FF2B5EF4-FFF2-40B4-BE49-F238E27FC236}">
                <a16:creationId xmlns:a16="http://schemas.microsoft.com/office/drawing/2014/main" id="{0B652FBF-E1A6-1D34-273F-D43F22EC4A55}"/>
              </a:ext>
            </a:extLst>
          </p:cNvPr>
          <p:cNvSpPr>
            <a:spLocks noGrp="1"/>
          </p:cNvSpPr>
          <p:nvPr>
            <p:ph idx="1"/>
          </p:nvPr>
        </p:nvSpPr>
        <p:spPr>
          <a:xfrm>
            <a:off x="609906" y="2340864"/>
            <a:ext cx="3568661" cy="3634486"/>
          </a:xfrm>
        </p:spPr>
        <p:txBody>
          <a:bodyPr/>
          <a:lstStyle/>
          <a:p>
            <a:r>
              <a:rPr lang="en-US" dirty="0"/>
              <a:t>Establishing feedback mechanisms gathers input from patients, families, and staff regarding care experiences (Brooker &amp; </a:t>
            </a:r>
            <a:r>
              <a:rPr lang="en-US" dirty="0" err="1"/>
              <a:t>Surr</a:t>
            </a:r>
            <a:r>
              <a:rPr lang="en-US" dirty="0"/>
              <a:t>, 2005). Regular feedback facilitates continuous improvement.</a:t>
            </a:r>
          </a:p>
          <a:p>
            <a:endParaRPr lang="en-US" dirty="0"/>
          </a:p>
        </p:txBody>
      </p:sp>
      <p:pic>
        <p:nvPicPr>
          <p:cNvPr id="9" name="Picture 8" descr="Colorful squares with different colors&#10;&#10;Description automatically generated with medium confidence">
            <a:extLst>
              <a:ext uri="{FF2B5EF4-FFF2-40B4-BE49-F238E27FC236}">
                <a16:creationId xmlns:a16="http://schemas.microsoft.com/office/drawing/2014/main" id="{869F4932-0384-433A-1B96-2545A811A3F9}"/>
              </a:ext>
            </a:extLst>
          </p:cNvPr>
          <p:cNvPicPr>
            <a:picLocks noChangeAspect="1"/>
          </p:cNvPicPr>
          <p:nvPr/>
        </p:nvPicPr>
        <p:blipFill rotWithShape="1">
          <a:blip r:embed="rId2"/>
          <a:srcRect l="8032" r="30168"/>
          <a:stretch/>
        </p:blipFill>
        <p:spPr>
          <a:xfrm>
            <a:off x="4657344" y="10"/>
            <a:ext cx="7534656" cy="6857990"/>
          </a:xfrm>
          <a:prstGeom prst="rect">
            <a:avLst/>
          </a:prstGeom>
          <a:noFill/>
        </p:spPr>
      </p:pic>
    </p:spTree>
    <p:extLst>
      <p:ext uri="{BB962C8B-B14F-4D97-AF65-F5344CB8AC3E}">
        <p14:creationId xmlns:p14="http://schemas.microsoft.com/office/powerpoint/2010/main" val="196306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64AA0-9D7B-0E8D-105D-EA0956DD40E9}"/>
              </a:ext>
            </a:extLst>
          </p:cNvPr>
          <p:cNvSpPr>
            <a:spLocks noGrp="1"/>
          </p:cNvSpPr>
          <p:nvPr>
            <p:ph type="title"/>
          </p:nvPr>
        </p:nvSpPr>
        <p:spPr>
          <a:xfrm>
            <a:off x="609906" y="702156"/>
            <a:ext cx="3568661" cy="1188720"/>
          </a:xfrm>
        </p:spPr>
        <p:txBody>
          <a:bodyPr anchor="b">
            <a:normAutofit/>
          </a:bodyPr>
          <a:lstStyle/>
          <a:p>
            <a:r>
              <a:rPr lang="en-GB" dirty="0"/>
              <a:t>Quality Indicators</a:t>
            </a:r>
          </a:p>
        </p:txBody>
      </p:sp>
      <p:sp>
        <p:nvSpPr>
          <p:cNvPr id="3" name="Content Placeholder 2">
            <a:extLst>
              <a:ext uri="{FF2B5EF4-FFF2-40B4-BE49-F238E27FC236}">
                <a16:creationId xmlns:a16="http://schemas.microsoft.com/office/drawing/2014/main" id="{ED3CDB89-1176-1215-21BA-972F044DEF53}"/>
              </a:ext>
            </a:extLst>
          </p:cNvPr>
          <p:cNvSpPr>
            <a:spLocks noGrp="1"/>
          </p:cNvSpPr>
          <p:nvPr>
            <p:ph idx="1"/>
          </p:nvPr>
        </p:nvSpPr>
        <p:spPr>
          <a:xfrm>
            <a:off x="609906" y="2340864"/>
            <a:ext cx="3568661" cy="3634486"/>
          </a:xfrm>
        </p:spPr>
        <p:txBody>
          <a:bodyPr anchor="ctr">
            <a:normAutofit/>
          </a:bodyPr>
          <a:lstStyle/>
          <a:p>
            <a:r>
              <a:rPr lang="en-US" dirty="0"/>
              <a:t>Monitoring quality indicators, including medication management and social engagement, assess care quality (Mitchell et al., 2009). Benchmarking against national standards guides quality improvement initiatives.</a:t>
            </a:r>
          </a:p>
          <a:p>
            <a:endParaRPr lang="en-GB" dirty="0"/>
          </a:p>
        </p:txBody>
      </p:sp>
      <p:pic>
        <p:nvPicPr>
          <p:cNvPr id="9" name="Picture 8" descr="Magnifying glass showing decling performance">
            <a:extLst>
              <a:ext uri="{FF2B5EF4-FFF2-40B4-BE49-F238E27FC236}">
                <a16:creationId xmlns:a16="http://schemas.microsoft.com/office/drawing/2014/main" id="{68829079-1A38-A64B-6FD9-0E0E3DFA1E00}"/>
              </a:ext>
            </a:extLst>
          </p:cNvPr>
          <p:cNvPicPr>
            <a:picLocks noChangeAspect="1"/>
          </p:cNvPicPr>
          <p:nvPr/>
        </p:nvPicPr>
        <p:blipFill rotWithShape="1">
          <a:blip r:embed="rId2"/>
          <a:srcRect r="26663" b="-1"/>
          <a:stretch/>
        </p:blipFill>
        <p:spPr>
          <a:xfrm>
            <a:off x="4657344" y="10"/>
            <a:ext cx="7534656" cy="6857990"/>
          </a:xfrm>
          <a:prstGeom prst="rect">
            <a:avLst/>
          </a:prstGeom>
          <a:noFill/>
        </p:spPr>
      </p:pic>
      <p:sp>
        <p:nvSpPr>
          <p:cNvPr id="6" name="Date Placeholder 5">
            <a:extLst>
              <a:ext uri="{FF2B5EF4-FFF2-40B4-BE49-F238E27FC236}">
                <a16:creationId xmlns:a16="http://schemas.microsoft.com/office/drawing/2014/main" id="{61ACA622-9E27-041A-1D32-C7F51E39BEF3}"/>
              </a:ext>
            </a:extLst>
          </p:cNvPr>
          <p:cNvSpPr>
            <a:spLocks noGrp="1"/>
          </p:cNvSpPr>
          <p:nvPr>
            <p:ph type="dt" sz="half" idx="10"/>
          </p:nvPr>
        </p:nvSpPr>
        <p:spPr>
          <a:xfrm>
            <a:off x="7605951" y="6423914"/>
            <a:ext cx="2844799" cy="365125"/>
          </a:xfrm>
        </p:spPr>
        <p:txBody>
          <a:bodyPr anchor="ctr">
            <a:normAutofit/>
          </a:bodyPr>
          <a:lstStyle/>
          <a:p>
            <a:pPr rtl="0">
              <a:spcAft>
                <a:spcPts val="600"/>
              </a:spcAft>
            </a:pPr>
            <a:r>
              <a:rPr lang="en-GB" noProof="0"/>
              <a:t>20XX</a:t>
            </a:r>
          </a:p>
        </p:txBody>
      </p:sp>
      <p:sp>
        <p:nvSpPr>
          <p:cNvPr id="7" name="Slide Number Placeholder 6">
            <a:extLst>
              <a:ext uri="{FF2B5EF4-FFF2-40B4-BE49-F238E27FC236}">
                <a16:creationId xmlns:a16="http://schemas.microsoft.com/office/drawing/2014/main" id="{E697A631-8C21-7BCD-A010-6DE2FFBA4424}"/>
              </a:ext>
            </a:extLst>
          </p:cNvPr>
          <p:cNvSpPr>
            <a:spLocks noGrp="1"/>
          </p:cNvSpPr>
          <p:nvPr>
            <p:ph type="sldNum" sz="quarter" idx="12"/>
          </p:nvPr>
        </p:nvSpPr>
        <p:spPr>
          <a:xfrm>
            <a:off x="10558300" y="6423914"/>
            <a:ext cx="1052510" cy="365125"/>
          </a:xfrm>
        </p:spPr>
        <p:txBody>
          <a:bodyPr anchor="ctr">
            <a:normAutofit/>
          </a:bodyPr>
          <a:lstStyle/>
          <a:p>
            <a:pPr rtl="0">
              <a:spcAft>
                <a:spcPts val="600"/>
              </a:spcAft>
            </a:pPr>
            <a:fld id="{3A98EE3D-8CD1-4C3F-BD1C-C98C9596463C}" type="slidenum">
              <a:rPr lang="en-GB" noProof="0" smtClean="0"/>
              <a:pPr rtl="0">
                <a:spcAft>
                  <a:spcPts val="600"/>
                </a:spcAft>
              </a:pPr>
              <a:t>13</a:t>
            </a:fld>
            <a:endParaRPr lang="en-GB" noProof="0"/>
          </a:p>
        </p:txBody>
      </p:sp>
    </p:spTree>
    <p:extLst>
      <p:ext uri="{BB962C8B-B14F-4D97-AF65-F5344CB8AC3E}">
        <p14:creationId xmlns:p14="http://schemas.microsoft.com/office/powerpoint/2010/main" val="2632410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65043E2C-ACC0-C3AD-DF9D-884973DB8166}"/>
              </a:ext>
            </a:extLst>
          </p:cNvPr>
          <p:cNvSpPr>
            <a:spLocks noGrp="1"/>
          </p:cNvSpPr>
          <p:nvPr>
            <p:ph type="title"/>
          </p:nvPr>
        </p:nvSpPr>
        <p:spPr>
          <a:xfrm>
            <a:off x="609906" y="702156"/>
            <a:ext cx="3568661" cy="1188720"/>
          </a:xfrm>
        </p:spPr>
        <p:txBody>
          <a:bodyPr/>
          <a:lstStyle/>
          <a:p>
            <a:r>
              <a:rPr lang="en-US" dirty="0"/>
              <a:t>Conclusion</a:t>
            </a:r>
          </a:p>
        </p:txBody>
      </p:sp>
      <p:sp>
        <p:nvSpPr>
          <p:cNvPr id="15" name="Content Placeholder 2">
            <a:extLst>
              <a:ext uri="{FF2B5EF4-FFF2-40B4-BE49-F238E27FC236}">
                <a16:creationId xmlns:a16="http://schemas.microsoft.com/office/drawing/2014/main" id="{C4EA4B91-FB7E-B636-BDFF-55D89643614F}"/>
              </a:ext>
            </a:extLst>
          </p:cNvPr>
          <p:cNvSpPr>
            <a:spLocks noGrp="1"/>
          </p:cNvSpPr>
          <p:nvPr>
            <p:ph idx="1"/>
          </p:nvPr>
        </p:nvSpPr>
        <p:spPr>
          <a:xfrm>
            <a:off x="609906" y="2340864"/>
            <a:ext cx="3568661" cy="3634486"/>
          </a:xfrm>
        </p:spPr>
        <p:txBody>
          <a:bodyPr>
            <a:normAutofit fontScale="92500" lnSpcReduction="10000"/>
          </a:bodyPr>
          <a:lstStyle/>
          <a:p>
            <a:r>
              <a:rPr lang="en-US" dirty="0"/>
              <a:t>Enhancing the quality of care for patients with dementia in Swansea community care homes requires a comprehensive approach encompassing staff training, person-centered care, multidisciplinary collaboration, and environmental adaptations. By critically examining current practices and implementing evidence-based interventions, Swansea can strive towards providing exemplary care for individuals living with dementia, thereby improving their quality of life and well-being.</a:t>
            </a:r>
          </a:p>
          <a:p>
            <a:endParaRPr lang="en-US" dirty="0"/>
          </a:p>
          <a:p>
            <a:endParaRPr lang="en-US" dirty="0"/>
          </a:p>
        </p:txBody>
      </p:sp>
      <p:pic>
        <p:nvPicPr>
          <p:cNvPr id="9" name="Picture 8" descr="A blue and green triangle background&#10;&#10;Description automatically generated">
            <a:extLst>
              <a:ext uri="{FF2B5EF4-FFF2-40B4-BE49-F238E27FC236}">
                <a16:creationId xmlns:a16="http://schemas.microsoft.com/office/drawing/2014/main" id="{D0CB6BA5-D97A-FEFC-AC9A-868BBEB67CE2}"/>
              </a:ext>
            </a:extLst>
          </p:cNvPr>
          <p:cNvPicPr>
            <a:picLocks noChangeAspect="1"/>
          </p:cNvPicPr>
          <p:nvPr/>
        </p:nvPicPr>
        <p:blipFill rotWithShape="1">
          <a:blip r:embed="rId2"/>
          <a:srcRect l="6172" r="17745"/>
          <a:stretch/>
        </p:blipFill>
        <p:spPr>
          <a:xfrm>
            <a:off x="4657344" y="10"/>
            <a:ext cx="7534656" cy="6857990"/>
          </a:xfrm>
          <a:prstGeom prst="rect">
            <a:avLst/>
          </a:prstGeom>
          <a:noFill/>
        </p:spPr>
      </p:pic>
      <p:sp>
        <p:nvSpPr>
          <p:cNvPr id="6" name="Date Placeholder 5">
            <a:extLst>
              <a:ext uri="{FF2B5EF4-FFF2-40B4-BE49-F238E27FC236}">
                <a16:creationId xmlns:a16="http://schemas.microsoft.com/office/drawing/2014/main" id="{706EE92E-9398-6452-1794-66E525838B5B}"/>
              </a:ext>
            </a:extLst>
          </p:cNvPr>
          <p:cNvSpPr>
            <a:spLocks noGrp="1"/>
          </p:cNvSpPr>
          <p:nvPr>
            <p:ph type="dt" sz="half" idx="10"/>
          </p:nvPr>
        </p:nvSpPr>
        <p:spPr>
          <a:xfrm>
            <a:off x="7605951" y="6423914"/>
            <a:ext cx="2844799" cy="365125"/>
          </a:xfrm>
        </p:spPr>
        <p:txBody>
          <a:bodyPr anchor="ctr">
            <a:normAutofit/>
          </a:bodyPr>
          <a:lstStyle/>
          <a:p>
            <a:pPr rtl="0">
              <a:spcAft>
                <a:spcPts val="600"/>
              </a:spcAft>
            </a:pPr>
            <a:r>
              <a:rPr lang="en-GB" noProof="0"/>
              <a:t>20XX</a:t>
            </a:r>
          </a:p>
        </p:txBody>
      </p:sp>
      <p:sp>
        <p:nvSpPr>
          <p:cNvPr id="7" name="Slide Number Placeholder 6">
            <a:extLst>
              <a:ext uri="{FF2B5EF4-FFF2-40B4-BE49-F238E27FC236}">
                <a16:creationId xmlns:a16="http://schemas.microsoft.com/office/drawing/2014/main" id="{520D8D45-E4BD-B44A-B152-6990F1158CE5}"/>
              </a:ext>
            </a:extLst>
          </p:cNvPr>
          <p:cNvSpPr>
            <a:spLocks noGrp="1"/>
          </p:cNvSpPr>
          <p:nvPr>
            <p:ph type="sldNum" sz="quarter" idx="12"/>
          </p:nvPr>
        </p:nvSpPr>
        <p:spPr>
          <a:xfrm>
            <a:off x="10558300" y="6423914"/>
            <a:ext cx="1052510" cy="365125"/>
          </a:xfrm>
        </p:spPr>
        <p:txBody>
          <a:bodyPr anchor="ctr">
            <a:normAutofit/>
          </a:bodyPr>
          <a:lstStyle/>
          <a:p>
            <a:pPr rtl="0">
              <a:spcAft>
                <a:spcPts val="600"/>
              </a:spcAft>
            </a:pPr>
            <a:fld id="{3A98EE3D-8CD1-4C3F-BD1C-C98C9596463C}" type="slidenum">
              <a:rPr lang="en-GB" noProof="0" smtClean="0"/>
              <a:pPr rtl="0">
                <a:spcAft>
                  <a:spcPts val="600"/>
                </a:spcAft>
              </a:pPr>
              <a:t>14</a:t>
            </a:fld>
            <a:endParaRPr lang="en-GB" noProof="0"/>
          </a:p>
        </p:txBody>
      </p:sp>
    </p:spTree>
    <p:extLst>
      <p:ext uri="{BB962C8B-B14F-4D97-AF65-F5344CB8AC3E}">
        <p14:creationId xmlns:p14="http://schemas.microsoft.com/office/powerpoint/2010/main" val="1072997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0FB38-0113-4F80-BBD4-A9C97FF40720}"/>
              </a:ext>
            </a:extLst>
          </p:cNvPr>
          <p:cNvSpPr>
            <a:spLocks noGrp="1"/>
          </p:cNvSpPr>
          <p:nvPr>
            <p:ph type="title"/>
          </p:nvPr>
        </p:nvSpPr>
        <p:spPr>
          <a:xfrm>
            <a:off x="609906" y="702156"/>
            <a:ext cx="3568661" cy="1188720"/>
          </a:xfrm>
        </p:spPr>
        <p:txBody>
          <a:bodyPr rtlCol="0"/>
          <a:lstStyle/>
          <a:p>
            <a:pPr rtl="0"/>
            <a:r>
              <a:rPr lang="en-GB"/>
              <a:t>Thank you</a:t>
            </a:r>
          </a:p>
        </p:txBody>
      </p:sp>
      <p:sp>
        <p:nvSpPr>
          <p:cNvPr id="3" name="Content Placeholder 2">
            <a:extLst>
              <a:ext uri="{FF2B5EF4-FFF2-40B4-BE49-F238E27FC236}">
                <a16:creationId xmlns:a16="http://schemas.microsoft.com/office/drawing/2014/main" id="{75982AA6-9E74-43FC-B452-142C7571DCCC}"/>
              </a:ext>
            </a:extLst>
          </p:cNvPr>
          <p:cNvSpPr>
            <a:spLocks noGrp="1"/>
          </p:cNvSpPr>
          <p:nvPr>
            <p:ph idx="1"/>
          </p:nvPr>
        </p:nvSpPr>
        <p:spPr>
          <a:xfrm>
            <a:off x="609906" y="2340864"/>
            <a:ext cx="3568661" cy="3634486"/>
          </a:xfrm>
        </p:spPr>
        <p:txBody>
          <a:bodyPr rtlCol="0"/>
          <a:lstStyle/>
          <a:p>
            <a:pPr rtl="0"/>
            <a:r>
              <a:rPr lang="en-GB" dirty="0"/>
              <a:t>Charlotte Jarju</a:t>
            </a:r>
          </a:p>
          <a:p>
            <a:pPr rtl="0"/>
            <a:r>
              <a:rPr lang="en-GB" dirty="0"/>
              <a:t>Thank you</a:t>
            </a:r>
          </a:p>
          <a:p>
            <a:pPr rtl="0"/>
            <a:endParaRPr lang="en-GB" dirty="0"/>
          </a:p>
          <a:p>
            <a:pPr rtl="0"/>
            <a:endParaRPr lang="en-GB" dirty="0"/>
          </a:p>
        </p:txBody>
      </p:sp>
      <p:pic>
        <p:nvPicPr>
          <p:cNvPr id="6" name="Picture Placeholder 5" descr="A doctor talking to a patient&#10;">
            <a:extLst>
              <a:ext uri="{FF2B5EF4-FFF2-40B4-BE49-F238E27FC236}">
                <a16:creationId xmlns:a16="http://schemas.microsoft.com/office/drawing/2014/main" id="{AC4A1F6E-E065-4C87-B012-9FBDEC8C1ED7}"/>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657344" y="0"/>
            <a:ext cx="7534656" cy="6858000"/>
          </a:xfrm>
        </p:spPr>
      </p:pic>
    </p:spTree>
    <p:extLst>
      <p:ext uri="{BB962C8B-B14F-4D97-AF65-F5344CB8AC3E}">
        <p14:creationId xmlns:p14="http://schemas.microsoft.com/office/powerpoint/2010/main" val="22616197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B26FA-4318-4BB4-512D-C632008CD8D5}"/>
              </a:ext>
            </a:extLst>
          </p:cNvPr>
          <p:cNvSpPr>
            <a:spLocks noGrp="1"/>
          </p:cNvSpPr>
          <p:nvPr>
            <p:ph type="title"/>
          </p:nvPr>
        </p:nvSpPr>
        <p:spPr>
          <a:xfrm>
            <a:off x="767857" y="933450"/>
            <a:ext cx="3031852" cy="1722419"/>
          </a:xfrm>
        </p:spPr>
        <p:txBody>
          <a:bodyPr anchor="b">
            <a:normAutofit/>
          </a:bodyPr>
          <a:lstStyle/>
          <a:p>
            <a:r>
              <a:rPr lang="en-GB" dirty="0"/>
              <a:t>References</a:t>
            </a:r>
          </a:p>
        </p:txBody>
      </p:sp>
      <p:graphicFrame>
        <p:nvGraphicFramePr>
          <p:cNvPr id="13" name="Content Placeholder 10">
            <a:extLst>
              <a:ext uri="{FF2B5EF4-FFF2-40B4-BE49-F238E27FC236}">
                <a16:creationId xmlns:a16="http://schemas.microsoft.com/office/drawing/2014/main" id="{299329F0-26C0-9FAC-B6FB-B1C106131539}"/>
              </a:ext>
            </a:extLst>
          </p:cNvPr>
          <p:cNvGraphicFramePr>
            <a:graphicFrameLocks noGrp="1"/>
          </p:cNvGraphicFramePr>
          <p:nvPr>
            <p:ph idx="1"/>
            <p:extLst>
              <p:ext uri="{D42A27DB-BD31-4B8C-83A1-F6EECF244321}">
                <p14:modId xmlns:p14="http://schemas.microsoft.com/office/powerpoint/2010/main" val="3175975308"/>
              </p:ext>
            </p:extLst>
          </p:nvPr>
        </p:nvGraphicFramePr>
        <p:xfrm>
          <a:off x="4900928" y="1179829"/>
          <a:ext cx="6650991" cy="4658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6903742"/>
      </p:ext>
    </p:extLst>
  </p:cSld>
  <p:clrMapOvr>
    <a:masterClrMapping/>
  </p:clrMapOvr>
</p:sld>
</file>

<file path=ppt/theme/theme1.xml><?xml version="1.0" encoding="utf-8"?>
<a:theme xmlns:a="http://schemas.openxmlformats.org/drawingml/2006/main" name="DividendVTI">
  <a:themeElements>
    <a:clrScheme name="Custom 10">
      <a:dk1>
        <a:sysClr val="windowText" lastClr="000000"/>
      </a:dk1>
      <a:lt1>
        <a:sysClr val="window" lastClr="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52848763_TF45205285_Win32" id="{512915A2-2AB9-4EE3-80AA-D8F6366BE079}" vid="{B6D99418-21CE-40BE-AD04-F937B08DC4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5470C9DA-ADC8-49D9-B223-6D54C6FB7BE0}">
  <ds:schemaRefs>
    <ds:schemaRef ds:uri="http://schemas.microsoft.com/sharepoint/v3/contenttype/forms"/>
  </ds:schemaRefs>
</ds:datastoreItem>
</file>

<file path=customXml/itemProps2.xml><?xml version="1.0" encoding="utf-8"?>
<ds:datastoreItem xmlns:ds="http://schemas.openxmlformats.org/officeDocument/2006/customXml" ds:itemID="{54608ECE-840A-4514-AD05-0950FC5D30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7333985-6DEC-4BB6-B360-FFFEFA02249A}">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{35BD1D1A-6CBB-4223-B206-9C1A5EA7FFCC}tf45205285_win32</Template>
  <TotalTime>2677</TotalTime>
  <Words>1048</Words>
  <Application>Microsoft Office PowerPoint</Application>
  <PresentationFormat>Widescreen</PresentationFormat>
  <Paragraphs>78</Paragraphs>
  <Slides>16</Slides>
  <Notes>12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Calibri</vt:lpstr>
      <vt:lpstr>Gill Sans MT</vt:lpstr>
      <vt:lpstr>Wingdings 2</vt:lpstr>
      <vt:lpstr>DividendVTI</vt:lpstr>
      <vt:lpstr>Enhancing Quality of Care for Patients with Dementia Swansea Community Care Homes: A critical Examination and Evaluation. </vt:lpstr>
      <vt:lpstr>Introduction</vt:lpstr>
      <vt:lpstr>Understanding Dementia and its impact </vt:lpstr>
      <vt:lpstr>Challenges in care provision: Staff Training and Competency</vt:lpstr>
      <vt:lpstr>Communication barriers</vt:lpstr>
      <vt:lpstr>Resources Constraints</vt:lpstr>
      <vt:lpstr>Strategies for Enhancing Care Quality:  </vt:lpstr>
      <vt:lpstr>Staff Training and Development</vt:lpstr>
      <vt:lpstr>Multidisciplinary Collaboration</vt:lpstr>
      <vt:lpstr>Environment Adaptations</vt:lpstr>
      <vt:lpstr>Evolution of Intervention: Outcome Measures</vt:lpstr>
      <vt:lpstr>Feedback Mechanisms</vt:lpstr>
      <vt:lpstr>Quality Indicators</vt:lpstr>
      <vt:lpstr>Conclusion</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Enhancing Quality of Care for Patients with Dementia Swansea Community Care Homes: A critical Examination and Evaluation. </dc:title>
  <dc:creator>Charlotte jarju</dc:creator>
  <cp:lastModifiedBy>Charlotte jarju</cp:lastModifiedBy>
  <cp:revision>2</cp:revision>
  <dcterms:created xsi:type="dcterms:W3CDTF">2024-04-25T22:02:07Z</dcterms:created>
  <dcterms:modified xsi:type="dcterms:W3CDTF">2024-04-29T10:24:31Z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