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147470394" r:id="rId2"/>
    <p:sldId id="2147470383" r:id="rId3"/>
    <p:sldId id="256" r:id="rId4"/>
    <p:sldId id="2147470387" r:id="rId5"/>
    <p:sldId id="2147470386" r:id="rId6"/>
    <p:sldId id="261" r:id="rId7"/>
    <p:sldId id="2147470392" r:id="rId8"/>
    <p:sldId id="2147470389" r:id="rId9"/>
    <p:sldId id="2147470395" r:id="rId10"/>
    <p:sldId id="2147470396" r:id="rId11"/>
    <p:sldId id="259" r:id="rId12"/>
    <p:sldId id="260" r:id="rId13"/>
    <p:sldId id="2147470388" r:id="rId14"/>
    <p:sldId id="2147470393" r:id="rId15"/>
    <p:sldId id="2147470391" r:id="rId16"/>
    <p:sldId id="2147470390" r:id="rId17"/>
    <p:sldId id="214747038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81074"/>
    <a:srgbClr val="370A9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697CB8-1817-4320-96C8-6339A8B32C20}" v="79" dt="2023-02-27T11:20:21.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4660"/>
  </p:normalViewPr>
  <p:slideViewPr>
    <p:cSldViewPr snapToGrid="0">
      <p:cViewPr varScale="1">
        <p:scale>
          <a:sx n="81" d="100"/>
          <a:sy n="81" d="100"/>
        </p:scale>
        <p:origin x="74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erelli, Manirupa" userId="fe7f003d-c703-4f27-a510-eab7a12de600" providerId="ADAL" clId="{27697CB8-1817-4320-96C8-6339A8B32C20}"/>
    <pc:docChg chg="undo custSel addSld delSld modSld sldOrd">
      <pc:chgData name="Veerelli, Manirupa" userId="fe7f003d-c703-4f27-a510-eab7a12de600" providerId="ADAL" clId="{27697CB8-1817-4320-96C8-6339A8B32C20}" dt="2023-02-27T11:20:37.088" v="3085" actId="1076"/>
      <pc:docMkLst>
        <pc:docMk/>
      </pc:docMkLst>
      <pc:sldChg chg="modSp mod">
        <pc:chgData name="Veerelli, Manirupa" userId="fe7f003d-c703-4f27-a510-eab7a12de600" providerId="ADAL" clId="{27697CB8-1817-4320-96C8-6339A8B32C20}" dt="2023-02-27T08:18:08.853" v="562" actId="14100"/>
        <pc:sldMkLst>
          <pc:docMk/>
          <pc:sldMk cId="3762638783" sldId="256"/>
        </pc:sldMkLst>
        <pc:spChg chg="mod">
          <ac:chgData name="Veerelli, Manirupa" userId="fe7f003d-c703-4f27-a510-eab7a12de600" providerId="ADAL" clId="{27697CB8-1817-4320-96C8-6339A8B32C20}" dt="2023-02-27T08:18:08.853" v="562" actId="14100"/>
          <ac:spMkLst>
            <pc:docMk/>
            <pc:sldMk cId="3762638783" sldId="256"/>
            <ac:spMk id="7" creationId="{4E2FC40D-4C76-4E29-9202-CFCB7FB74B91}"/>
          </ac:spMkLst>
        </pc:spChg>
      </pc:sldChg>
      <pc:sldChg chg="addSp delSp modSp mod">
        <pc:chgData name="Veerelli, Manirupa" userId="fe7f003d-c703-4f27-a510-eab7a12de600" providerId="ADAL" clId="{27697CB8-1817-4320-96C8-6339A8B32C20}" dt="2023-02-27T08:41:56.242" v="683" actId="20577"/>
        <pc:sldMkLst>
          <pc:docMk/>
          <pc:sldMk cId="1896761365" sldId="259"/>
        </pc:sldMkLst>
        <pc:spChg chg="del mod">
          <ac:chgData name="Veerelli, Manirupa" userId="fe7f003d-c703-4f27-a510-eab7a12de600" providerId="ADAL" clId="{27697CB8-1817-4320-96C8-6339A8B32C20}" dt="2023-02-27T08:40:18.443" v="633" actId="478"/>
          <ac:spMkLst>
            <pc:docMk/>
            <pc:sldMk cId="1896761365" sldId="259"/>
            <ac:spMk id="27" creationId="{9CA8543F-5432-454F-B998-10DBE38B3148}"/>
          </ac:spMkLst>
        </pc:spChg>
        <pc:spChg chg="mod">
          <ac:chgData name="Veerelli, Manirupa" userId="fe7f003d-c703-4f27-a510-eab7a12de600" providerId="ADAL" clId="{27697CB8-1817-4320-96C8-6339A8B32C20}" dt="2023-02-27T08:41:50.593" v="666" actId="1076"/>
          <ac:spMkLst>
            <pc:docMk/>
            <pc:sldMk cId="1896761365" sldId="259"/>
            <ac:spMk id="35" creationId="{B5D54966-BE48-4796-8C88-C38BD9BDF776}"/>
          </ac:spMkLst>
        </pc:spChg>
        <pc:spChg chg="mod">
          <ac:chgData name="Veerelli, Manirupa" userId="fe7f003d-c703-4f27-a510-eab7a12de600" providerId="ADAL" clId="{27697CB8-1817-4320-96C8-6339A8B32C20}" dt="2023-02-27T08:41:56.242" v="683" actId="20577"/>
          <ac:spMkLst>
            <pc:docMk/>
            <pc:sldMk cId="1896761365" sldId="259"/>
            <ac:spMk id="84" creationId="{62587425-2D13-4437-BEA7-BF2DFE50CFDA}"/>
          </ac:spMkLst>
        </pc:spChg>
        <pc:grpChg chg="mod">
          <ac:chgData name="Veerelli, Manirupa" userId="fe7f003d-c703-4f27-a510-eab7a12de600" providerId="ADAL" clId="{27697CB8-1817-4320-96C8-6339A8B32C20}" dt="2023-02-27T08:41:47.570" v="665" actId="1076"/>
          <ac:grpSpMkLst>
            <pc:docMk/>
            <pc:sldMk cId="1896761365" sldId="259"/>
            <ac:grpSpMk id="22" creationId="{871FACC5-715D-4395-B249-A7632A35A8A2}"/>
          </ac:grpSpMkLst>
        </pc:grpChg>
        <pc:graphicFrameChg chg="add del mod modGraphic">
          <ac:chgData name="Veerelli, Manirupa" userId="fe7f003d-c703-4f27-a510-eab7a12de600" providerId="ADAL" clId="{27697CB8-1817-4320-96C8-6339A8B32C20}" dt="2023-02-27T08:41:30.937" v="660" actId="21"/>
          <ac:graphicFrameMkLst>
            <pc:docMk/>
            <pc:sldMk cId="1896761365" sldId="259"/>
            <ac:graphicFrameMk id="3" creationId="{94EB9406-5672-DF69-2CEA-E14D6D32580F}"/>
          </ac:graphicFrameMkLst>
        </pc:graphicFrameChg>
        <pc:cxnChg chg="del">
          <ac:chgData name="Veerelli, Manirupa" userId="fe7f003d-c703-4f27-a510-eab7a12de600" providerId="ADAL" clId="{27697CB8-1817-4320-96C8-6339A8B32C20}" dt="2023-02-27T08:40:14.146" v="631" actId="478"/>
          <ac:cxnSpMkLst>
            <pc:docMk/>
            <pc:sldMk cId="1896761365" sldId="259"/>
            <ac:cxnSpMk id="14" creationId="{B2908B9B-28DB-4ABF-BC9D-AD4E584C9668}"/>
          </ac:cxnSpMkLst>
        </pc:cxnChg>
      </pc:sldChg>
      <pc:sldChg chg="addSp delSp modSp mod">
        <pc:chgData name="Veerelli, Manirupa" userId="fe7f003d-c703-4f27-a510-eab7a12de600" providerId="ADAL" clId="{27697CB8-1817-4320-96C8-6339A8B32C20}" dt="2023-02-27T09:24:41.009" v="1396" actId="572"/>
        <pc:sldMkLst>
          <pc:docMk/>
          <pc:sldMk cId="1137950856" sldId="260"/>
        </pc:sldMkLst>
        <pc:graphicFrameChg chg="del modGraphic">
          <ac:chgData name="Veerelli, Manirupa" userId="fe7f003d-c703-4f27-a510-eab7a12de600" providerId="ADAL" clId="{27697CB8-1817-4320-96C8-6339A8B32C20}" dt="2023-02-27T08:40:08.681" v="630" actId="21"/>
          <ac:graphicFrameMkLst>
            <pc:docMk/>
            <pc:sldMk cId="1137950856" sldId="260"/>
            <ac:graphicFrameMk id="2" creationId="{964B8EB1-0EC8-4D91-B111-33DD27480242}"/>
          </ac:graphicFrameMkLst>
        </pc:graphicFrameChg>
        <pc:graphicFrameChg chg="add mod modGraphic">
          <ac:chgData name="Veerelli, Manirupa" userId="fe7f003d-c703-4f27-a510-eab7a12de600" providerId="ADAL" clId="{27697CB8-1817-4320-96C8-6339A8B32C20}" dt="2023-02-27T09:24:41.009" v="1396" actId="572"/>
          <ac:graphicFrameMkLst>
            <pc:docMk/>
            <pc:sldMk cId="1137950856" sldId="260"/>
            <ac:graphicFrameMk id="4" creationId="{AEBEC80D-92F7-68FE-32E6-97C0736C7AD6}"/>
          </ac:graphicFrameMkLst>
        </pc:graphicFrameChg>
      </pc:sldChg>
      <pc:sldChg chg="modSp mod ord">
        <pc:chgData name="Veerelli, Manirupa" userId="fe7f003d-c703-4f27-a510-eab7a12de600" providerId="ADAL" clId="{27697CB8-1817-4320-96C8-6339A8B32C20}" dt="2023-02-27T09:40:29.966" v="1806" actId="108"/>
        <pc:sldMkLst>
          <pc:docMk/>
          <pc:sldMk cId="1567383392" sldId="261"/>
        </pc:sldMkLst>
        <pc:spChg chg="mod">
          <ac:chgData name="Veerelli, Manirupa" userId="fe7f003d-c703-4f27-a510-eab7a12de600" providerId="ADAL" clId="{27697CB8-1817-4320-96C8-6339A8B32C20}" dt="2023-02-27T08:20:06.832" v="575" actId="108"/>
          <ac:spMkLst>
            <pc:docMk/>
            <pc:sldMk cId="1567383392" sldId="261"/>
            <ac:spMk id="3" creationId="{4DCFFF66-5482-4045-B551-3A910D4EC9D2}"/>
          </ac:spMkLst>
        </pc:spChg>
        <pc:spChg chg="mod">
          <ac:chgData name="Veerelli, Manirupa" userId="fe7f003d-c703-4f27-a510-eab7a12de600" providerId="ADAL" clId="{27697CB8-1817-4320-96C8-6339A8B32C20}" dt="2023-02-27T09:40:17.240" v="1804" actId="208"/>
          <ac:spMkLst>
            <pc:docMk/>
            <pc:sldMk cId="1567383392" sldId="261"/>
            <ac:spMk id="10" creationId="{ACB38443-4B1F-4AF2-93E0-03BB33AB963F}"/>
          </ac:spMkLst>
        </pc:spChg>
        <pc:spChg chg="mod">
          <ac:chgData name="Veerelli, Manirupa" userId="fe7f003d-c703-4f27-a510-eab7a12de600" providerId="ADAL" clId="{27697CB8-1817-4320-96C8-6339A8B32C20}" dt="2023-02-27T08:22:51.075" v="602" actId="108"/>
          <ac:spMkLst>
            <pc:docMk/>
            <pc:sldMk cId="1567383392" sldId="261"/>
            <ac:spMk id="12" creationId="{B5B3BF7B-9D19-460D-89FC-B1F92EAE5CE4}"/>
          </ac:spMkLst>
        </pc:spChg>
        <pc:spChg chg="mod">
          <ac:chgData name="Veerelli, Manirupa" userId="fe7f003d-c703-4f27-a510-eab7a12de600" providerId="ADAL" clId="{27697CB8-1817-4320-96C8-6339A8B32C20}" dt="2023-02-27T09:40:22.226" v="1805" actId="108"/>
          <ac:spMkLst>
            <pc:docMk/>
            <pc:sldMk cId="1567383392" sldId="261"/>
            <ac:spMk id="13" creationId="{1B3EE3D2-4F01-4CB2-8058-20454B418F80}"/>
          </ac:spMkLst>
        </pc:spChg>
        <pc:spChg chg="mod">
          <ac:chgData name="Veerelli, Manirupa" userId="fe7f003d-c703-4f27-a510-eab7a12de600" providerId="ADAL" clId="{27697CB8-1817-4320-96C8-6339A8B32C20}" dt="2023-02-27T08:20:24.484" v="592" actId="20577"/>
          <ac:spMkLst>
            <pc:docMk/>
            <pc:sldMk cId="1567383392" sldId="261"/>
            <ac:spMk id="15" creationId="{1A4AF76E-10DE-4A2A-BCE9-21C0BCF7AC1F}"/>
          </ac:spMkLst>
        </pc:spChg>
        <pc:spChg chg="mod">
          <ac:chgData name="Veerelli, Manirupa" userId="fe7f003d-c703-4f27-a510-eab7a12de600" providerId="ADAL" clId="{27697CB8-1817-4320-96C8-6339A8B32C20}" dt="2023-02-27T09:40:29.966" v="1806" actId="108"/>
          <ac:spMkLst>
            <pc:docMk/>
            <pc:sldMk cId="1567383392" sldId="261"/>
            <ac:spMk id="16" creationId="{4030858F-988E-4E0F-A6F4-0D480D595225}"/>
          </ac:spMkLst>
        </pc:spChg>
      </pc:sldChg>
      <pc:sldChg chg="addSp delSp modSp mod ord">
        <pc:chgData name="Veerelli, Manirupa" userId="fe7f003d-c703-4f27-a510-eab7a12de600" providerId="ADAL" clId="{27697CB8-1817-4320-96C8-6339A8B32C20}" dt="2023-02-27T08:32:18.420" v="612" actId="208"/>
        <pc:sldMkLst>
          <pc:docMk/>
          <pc:sldMk cId="1350819126" sldId="2147470383"/>
        </pc:sldMkLst>
        <pc:spChg chg="add mod">
          <ac:chgData name="Veerelli, Manirupa" userId="fe7f003d-c703-4f27-a510-eab7a12de600" providerId="ADAL" clId="{27697CB8-1817-4320-96C8-6339A8B32C20}" dt="2023-02-27T08:32:14.931" v="611" actId="208"/>
          <ac:spMkLst>
            <pc:docMk/>
            <pc:sldMk cId="1350819126" sldId="2147470383"/>
            <ac:spMk id="2" creationId="{935426EE-91EB-78FA-DB9B-595BD74C7171}"/>
          </ac:spMkLst>
        </pc:spChg>
        <pc:spChg chg="mod">
          <ac:chgData name="Veerelli, Manirupa" userId="fe7f003d-c703-4f27-a510-eab7a12de600" providerId="ADAL" clId="{27697CB8-1817-4320-96C8-6339A8B32C20}" dt="2023-02-27T08:05:36.129" v="89" actId="14100"/>
          <ac:spMkLst>
            <pc:docMk/>
            <pc:sldMk cId="1350819126" sldId="2147470383"/>
            <ac:spMk id="7" creationId="{4E2FC40D-4C76-4E29-9202-CFCB7FB74B91}"/>
          </ac:spMkLst>
        </pc:spChg>
        <pc:spChg chg="add mod">
          <ac:chgData name="Veerelli, Manirupa" userId="fe7f003d-c703-4f27-a510-eab7a12de600" providerId="ADAL" clId="{27697CB8-1817-4320-96C8-6339A8B32C20}" dt="2023-02-27T08:17:25.972" v="546" actId="1076"/>
          <ac:spMkLst>
            <pc:docMk/>
            <pc:sldMk cId="1350819126" sldId="2147470383"/>
            <ac:spMk id="10" creationId="{C25DC47B-5F1E-979E-EFB5-9700C5745177}"/>
          </ac:spMkLst>
        </pc:spChg>
        <pc:spChg chg="add mod">
          <ac:chgData name="Veerelli, Manirupa" userId="fe7f003d-c703-4f27-a510-eab7a12de600" providerId="ADAL" clId="{27697CB8-1817-4320-96C8-6339A8B32C20}" dt="2023-02-27T08:17:28.659" v="547" actId="1076"/>
          <ac:spMkLst>
            <pc:docMk/>
            <pc:sldMk cId="1350819126" sldId="2147470383"/>
            <ac:spMk id="15" creationId="{81D499D4-8A25-FB8C-4A1B-097BEF62AC52}"/>
          </ac:spMkLst>
        </pc:spChg>
        <pc:spChg chg="add mod">
          <ac:chgData name="Veerelli, Manirupa" userId="fe7f003d-c703-4f27-a510-eab7a12de600" providerId="ADAL" clId="{27697CB8-1817-4320-96C8-6339A8B32C20}" dt="2023-02-27T08:32:18.420" v="612" actId="208"/>
          <ac:spMkLst>
            <pc:docMk/>
            <pc:sldMk cId="1350819126" sldId="2147470383"/>
            <ac:spMk id="16" creationId="{0722645F-81B1-680A-F831-76FE3A17A710}"/>
          </ac:spMkLst>
        </pc:spChg>
        <pc:spChg chg="mod">
          <ac:chgData name="Veerelli, Manirupa" userId="fe7f003d-c703-4f27-a510-eab7a12de600" providerId="ADAL" clId="{27697CB8-1817-4320-96C8-6339A8B32C20}" dt="2023-02-27T08:04:42.272" v="16" actId="20577"/>
          <ac:spMkLst>
            <pc:docMk/>
            <pc:sldMk cId="1350819126" sldId="2147470383"/>
            <ac:spMk id="42" creationId="{041B4559-5873-4D23-B665-1CFE630266E8}"/>
          </ac:spMkLst>
        </pc:spChg>
        <pc:picChg chg="add del mod">
          <ac:chgData name="Veerelli, Manirupa" userId="fe7f003d-c703-4f27-a510-eab7a12de600" providerId="ADAL" clId="{27697CB8-1817-4320-96C8-6339A8B32C20}" dt="2023-02-27T08:16:44.183" v="539" actId="478"/>
          <ac:picMkLst>
            <pc:docMk/>
            <pc:sldMk cId="1350819126" sldId="2147470383"/>
            <ac:picMk id="18" creationId="{49AE1D7F-9D0A-5591-C892-D619E22432CF}"/>
          </ac:picMkLst>
        </pc:picChg>
        <pc:picChg chg="del">
          <ac:chgData name="Veerelli, Manirupa" userId="fe7f003d-c703-4f27-a510-eab7a12de600" providerId="ADAL" clId="{27697CB8-1817-4320-96C8-6339A8B32C20}" dt="2023-02-27T08:05:22.759" v="80" actId="478"/>
          <ac:picMkLst>
            <pc:docMk/>
            <pc:sldMk cId="1350819126" sldId="2147470383"/>
            <ac:picMk id="39" creationId="{A8415DB5-A08C-4AEA-BFC1-A324F06D4464}"/>
          </ac:picMkLst>
        </pc:picChg>
        <pc:cxnChg chg="add mod">
          <ac:chgData name="Veerelli, Manirupa" userId="fe7f003d-c703-4f27-a510-eab7a12de600" providerId="ADAL" clId="{27697CB8-1817-4320-96C8-6339A8B32C20}" dt="2023-02-27T08:09:08.737" v="122" actId="1076"/>
          <ac:cxnSpMkLst>
            <pc:docMk/>
            <pc:sldMk cId="1350819126" sldId="2147470383"/>
            <ac:cxnSpMk id="3" creationId="{237180C4-CC1C-50B9-9D3C-FC37D950784D}"/>
          </ac:cxnSpMkLst>
        </pc:cxnChg>
      </pc:sldChg>
      <pc:sldChg chg="addSp delSp modSp add mod">
        <pc:chgData name="Veerelli, Manirupa" userId="fe7f003d-c703-4f27-a510-eab7a12de600" providerId="ADAL" clId="{27697CB8-1817-4320-96C8-6339A8B32C20}" dt="2023-02-27T09:03:37.331" v="1023" actId="164"/>
        <pc:sldMkLst>
          <pc:docMk/>
          <pc:sldMk cId="3136861592" sldId="2147470384"/>
        </pc:sldMkLst>
        <pc:spChg chg="add del">
          <ac:chgData name="Veerelli, Manirupa" userId="fe7f003d-c703-4f27-a510-eab7a12de600" providerId="ADAL" clId="{27697CB8-1817-4320-96C8-6339A8B32C20}" dt="2023-02-27T08:43:37.789" v="703" actId="22"/>
          <ac:spMkLst>
            <pc:docMk/>
            <pc:sldMk cId="3136861592" sldId="2147470384"/>
            <ac:spMk id="4" creationId="{24098E28-5052-5CF9-0211-2E8B6E83B378}"/>
          </ac:spMkLst>
        </pc:spChg>
        <pc:spChg chg="mod">
          <ac:chgData name="Veerelli, Manirupa" userId="fe7f003d-c703-4f27-a510-eab7a12de600" providerId="ADAL" clId="{27697CB8-1817-4320-96C8-6339A8B32C20}" dt="2023-02-27T08:42:17.765" v="698" actId="14100"/>
          <ac:spMkLst>
            <pc:docMk/>
            <pc:sldMk cId="3136861592" sldId="2147470384"/>
            <ac:spMk id="7" creationId="{4E2FC40D-4C76-4E29-9202-CFCB7FB74B91}"/>
          </ac:spMkLst>
        </pc:spChg>
        <pc:spChg chg="add del">
          <ac:chgData name="Veerelli, Manirupa" userId="fe7f003d-c703-4f27-a510-eab7a12de600" providerId="ADAL" clId="{27697CB8-1817-4320-96C8-6339A8B32C20}" dt="2023-02-27T08:45:36.613" v="711" actId="22"/>
          <ac:spMkLst>
            <pc:docMk/>
            <pc:sldMk cId="3136861592" sldId="2147470384"/>
            <ac:spMk id="8" creationId="{98A48BA0-E0A5-BA24-2C4A-346E1A8CA5B9}"/>
          </ac:spMkLst>
        </pc:spChg>
        <pc:spChg chg="add del">
          <ac:chgData name="Veerelli, Manirupa" userId="fe7f003d-c703-4f27-a510-eab7a12de600" providerId="ADAL" clId="{27697CB8-1817-4320-96C8-6339A8B32C20}" dt="2023-02-27T08:45:41.936" v="713" actId="22"/>
          <ac:spMkLst>
            <pc:docMk/>
            <pc:sldMk cId="3136861592" sldId="2147470384"/>
            <ac:spMk id="10" creationId="{0E092DC3-F863-87F2-1582-E63194317F46}"/>
          </ac:spMkLst>
        </pc:spChg>
        <pc:spChg chg="add mod">
          <ac:chgData name="Veerelli, Manirupa" userId="fe7f003d-c703-4f27-a510-eab7a12de600" providerId="ADAL" clId="{27697CB8-1817-4320-96C8-6339A8B32C20}" dt="2023-02-27T09:03:37.331" v="1023" actId="164"/>
          <ac:spMkLst>
            <pc:docMk/>
            <pc:sldMk cId="3136861592" sldId="2147470384"/>
            <ac:spMk id="12" creationId="{51723DAA-97CD-71BC-C353-B23CFCE4B9D1}"/>
          </ac:spMkLst>
        </pc:spChg>
        <pc:spChg chg="add mod">
          <ac:chgData name="Veerelli, Manirupa" userId="fe7f003d-c703-4f27-a510-eab7a12de600" providerId="ADAL" clId="{27697CB8-1817-4320-96C8-6339A8B32C20}" dt="2023-02-27T09:03:37.331" v="1023" actId="164"/>
          <ac:spMkLst>
            <pc:docMk/>
            <pc:sldMk cId="3136861592" sldId="2147470384"/>
            <ac:spMk id="13" creationId="{C0B4C6FF-EC4A-82B2-E23D-9885C7DCBA78}"/>
          </ac:spMkLst>
        </pc:spChg>
        <pc:spChg chg="add mod">
          <ac:chgData name="Veerelli, Manirupa" userId="fe7f003d-c703-4f27-a510-eab7a12de600" providerId="ADAL" clId="{27697CB8-1817-4320-96C8-6339A8B32C20}" dt="2023-02-27T09:03:37.331" v="1023" actId="164"/>
          <ac:spMkLst>
            <pc:docMk/>
            <pc:sldMk cId="3136861592" sldId="2147470384"/>
            <ac:spMk id="14" creationId="{6B15ADEB-CFA3-681F-8CDF-0CFFEA1351EF}"/>
          </ac:spMkLst>
        </pc:spChg>
        <pc:spChg chg="add mod">
          <ac:chgData name="Veerelli, Manirupa" userId="fe7f003d-c703-4f27-a510-eab7a12de600" providerId="ADAL" clId="{27697CB8-1817-4320-96C8-6339A8B32C20}" dt="2023-02-27T09:03:37.331" v="1023" actId="164"/>
          <ac:spMkLst>
            <pc:docMk/>
            <pc:sldMk cId="3136861592" sldId="2147470384"/>
            <ac:spMk id="19" creationId="{B9C3387E-90B5-34B5-B7E2-D88AE0AD3132}"/>
          </ac:spMkLst>
        </pc:spChg>
        <pc:spChg chg="add mod">
          <ac:chgData name="Veerelli, Manirupa" userId="fe7f003d-c703-4f27-a510-eab7a12de600" providerId="ADAL" clId="{27697CB8-1817-4320-96C8-6339A8B32C20}" dt="2023-02-27T09:03:37.331" v="1023" actId="164"/>
          <ac:spMkLst>
            <pc:docMk/>
            <pc:sldMk cId="3136861592" sldId="2147470384"/>
            <ac:spMk id="21" creationId="{3D5D72DE-BD96-63B5-2A51-FE4A06505F4C}"/>
          </ac:spMkLst>
        </pc:spChg>
        <pc:spChg chg="add mod">
          <ac:chgData name="Veerelli, Manirupa" userId="fe7f003d-c703-4f27-a510-eab7a12de600" providerId="ADAL" clId="{27697CB8-1817-4320-96C8-6339A8B32C20}" dt="2023-02-27T09:03:37.331" v="1023" actId="164"/>
          <ac:spMkLst>
            <pc:docMk/>
            <pc:sldMk cId="3136861592" sldId="2147470384"/>
            <ac:spMk id="23" creationId="{8229F2B3-BE2C-937D-0C36-DAF60AA9E1BC}"/>
          </ac:spMkLst>
        </pc:spChg>
        <pc:spChg chg="add mod">
          <ac:chgData name="Veerelli, Manirupa" userId="fe7f003d-c703-4f27-a510-eab7a12de600" providerId="ADAL" clId="{27697CB8-1817-4320-96C8-6339A8B32C20}" dt="2023-02-27T09:02:30.413" v="987" actId="571"/>
          <ac:spMkLst>
            <pc:docMk/>
            <pc:sldMk cId="3136861592" sldId="2147470384"/>
            <ac:spMk id="24" creationId="{A319E13B-BDD7-E2EF-B409-5DAF7486AFB0}"/>
          </ac:spMkLst>
        </pc:spChg>
        <pc:spChg chg="add mod">
          <ac:chgData name="Veerelli, Manirupa" userId="fe7f003d-c703-4f27-a510-eab7a12de600" providerId="ADAL" clId="{27697CB8-1817-4320-96C8-6339A8B32C20}" dt="2023-02-27T09:02:30.413" v="987" actId="571"/>
          <ac:spMkLst>
            <pc:docMk/>
            <pc:sldMk cId="3136861592" sldId="2147470384"/>
            <ac:spMk id="25" creationId="{79F00551-AAF2-4017-2D9F-9FA465CB4FB2}"/>
          </ac:spMkLst>
        </pc:spChg>
        <pc:spChg chg="add mod">
          <ac:chgData name="Veerelli, Manirupa" userId="fe7f003d-c703-4f27-a510-eab7a12de600" providerId="ADAL" clId="{27697CB8-1817-4320-96C8-6339A8B32C20}" dt="2023-02-27T09:02:30.413" v="987" actId="571"/>
          <ac:spMkLst>
            <pc:docMk/>
            <pc:sldMk cId="3136861592" sldId="2147470384"/>
            <ac:spMk id="27" creationId="{DB481116-7FB6-E2F8-42B7-297C158EA8D6}"/>
          </ac:spMkLst>
        </pc:spChg>
        <pc:spChg chg="add mod">
          <ac:chgData name="Veerelli, Manirupa" userId="fe7f003d-c703-4f27-a510-eab7a12de600" providerId="ADAL" clId="{27697CB8-1817-4320-96C8-6339A8B32C20}" dt="2023-02-27T09:02:30.413" v="987" actId="571"/>
          <ac:spMkLst>
            <pc:docMk/>
            <pc:sldMk cId="3136861592" sldId="2147470384"/>
            <ac:spMk id="29" creationId="{06C6999E-052F-B30D-9633-8414AB5410F9}"/>
          </ac:spMkLst>
        </pc:spChg>
        <pc:spChg chg="add mod">
          <ac:chgData name="Veerelli, Manirupa" userId="fe7f003d-c703-4f27-a510-eab7a12de600" providerId="ADAL" clId="{27697CB8-1817-4320-96C8-6339A8B32C20}" dt="2023-02-27T09:02:30.413" v="987" actId="571"/>
          <ac:spMkLst>
            <pc:docMk/>
            <pc:sldMk cId="3136861592" sldId="2147470384"/>
            <ac:spMk id="30" creationId="{DC24D7B3-F965-4961-2982-AC22F1F4D672}"/>
          </ac:spMkLst>
        </pc:spChg>
        <pc:spChg chg="mod">
          <ac:chgData name="Veerelli, Manirupa" userId="fe7f003d-c703-4f27-a510-eab7a12de600" providerId="ADAL" clId="{27697CB8-1817-4320-96C8-6339A8B32C20}" dt="2023-02-27T08:44:55.855" v="709" actId="20577"/>
          <ac:spMkLst>
            <pc:docMk/>
            <pc:sldMk cId="3136861592" sldId="2147470384"/>
            <ac:spMk id="35" creationId="{B5D54966-BE48-4796-8C88-C38BD9BDF776}"/>
          </ac:spMkLst>
        </pc:spChg>
        <pc:grpChg chg="del">
          <ac:chgData name="Veerelli, Manirupa" userId="fe7f003d-c703-4f27-a510-eab7a12de600" providerId="ADAL" clId="{27697CB8-1817-4320-96C8-6339A8B32C20}" dt="2023-02-27T08:43:16.433" v="699" actId="478"/>
          <ac:grpSpMkLst>
            <pc:docMk/>
            <pc:sldMk cId="3136861592" sldId="2147470384"/>
            <ac:grpSpMk id="22" creationId="{871FACC5-715D-4395-B249-A7632A35A8A2}"/>
          </ac:grpSpMkLst>
        </pc:grpChg>
        <pc:grpChg chg="add mod">
          <ac:chgData name="Veerelli, Manirupa" userId="fe7f003d-c703-4f27-a510-eab7a12de600" providerId="ADAL" clId="{27697CB8-1817-4320-96C8-6339A8B32C20}" dt="2023-02-27T09:03:37.331" v="1023" actId="164"/>
          <ac:grpSpMkLst>
            <pc:docMk/>
            <pc:sldMk cId="3136861592" sldId="2147470384"/>
            <ac:grpSpMk id="31" creationId="{561BCAE6-5D84-7D7C-2C00-B81354DD9E5C}"/>
          </ac:grpSpMkLst>
        </pc:grpChg>
        <pc:cxnChg chg="add mod">
          <ac:chgData name="Veerelli, Manirupa" userId="fe7f003d-c703-4f27-a510-eab7a12de600" providerId="ADAL" clId="{27697CB8-1817-4320-96C8-6339A8B32C20}" dt="2023-02-27T09:03:37.331" v="1023" actId="164"/>
          <ac:cxnSpMkLst>
            <pc:docMk/>
            <pc:sldMk cId="3136861592" sldId="2147470384"/>
            <ac:cxnSpMk id="15" creationId="{71CD620E-BA8D-19E8-D698-1E43301FB415}"/>
          </ac:cxnSpMkLst>
        </pc:cxnChg>
        <pc:cxnChg chg="add mod">
          <ac:chgData name="Veerelli, Manirupa" userId="fe7f003d-c703-4f27-a510-eab7a12de600" providerId="ADAL" clId="{27697CB8-1817-4320-96C8-6339A8B32C20}" dt="2023-02-27T09:03:37.331" v="1023" actId="164"/>
          <ac:cxnSpMkLst>
            <pc:docMk/>
            <pc:sldMk cId="3136861592" sldId="2147470384"/>
            <ac:cxnSpMk id="20" creationId="{BB9687CB-AB1D-EE62-2AA5-3003E029D8EA}"/>
          </ac:cxnSpMkLst>
        </pc:cxnChg>
        <pc:cxnChg chg="add mod">
          <ac:chgData name="Veerelli, Manirupa" userId="fe7f003d-c703-4f27-a510-eab7a12de600" providerId="ADAL" clId="{27697CB8-1817-4320-96C8-6339A8B32C20}" dt="2023-02-27T09:02:30.413" v="987" actId="571"/>
          <ac:cxnSpMkLst>
            <pc:docMk/>
            <pc:sldMk cId="3136861592" sldId="2147470384"/>
            <ac:cxnSpMk id="26" creationId="{AE784B22-44B2-2177-23EF-692AC617FC94}"/>
          </ac:cxnSpMkLst>
        </pc:cxnChg>
        <pc:cxnChg chg="add mod">
          <ac:chgData name="Veerelli, Manirupa" userId="fe7f003d-c703-4f27-a510-eab7a12de600" providerId="ADAL" clId="{27697CB8-1817-4320-96C8-6339A8B32C20}" dt="2023-02-27T09:02:30.413" v="987" actId="571"/>
          <ac:cxnSpMkLst>
            <pc:docMk/>
            <pc:sldMk cId="3136861592" sldId="2147470384"/>
            <ac:cxnSpMk id="28" creationId="{0A8ED0E4-C785-A5FF-93D5-31660B97808A}"/>
          </ac:cxnSpMkLst>
        </pc:cxnChg>
      </pc:sldChg>
      <pc:sldChg chg="add del">
        <pc:chgData name="Veerelli, Manirupa" userId="fe7f003d-c703-4f27-a510-eab7a12de600" providerId="ADAL" clId="{27697CB8-1817-4320-96C8-6339A8B32C20}" dt="2023-02-27T08:43:24.303" v="701"/>
        <pc:sldMkLst>
          <pc:docMk/>
          <pc:sldMk cId="204077512" sldId="2147470385"/>
        </pc:sldMkLst>
      </pc:sldChg>
      <pc:sldChg chg="addSp delSp modSp add mod">
        <pc:chgData name="Veerelli, Manirupa" userId="fe7f003d-c703-4f27-a510-eab7a12de600" providerId="ADAL" clId="{27697CB8-1817-4320-96C8-6339A8B32C20}" dt="2023-02-27T09:37:27.394" v="1774" actId="478"/>
        <pc:sldMkLst>
          <pc:docMk/>
          <pc:sldMk cId="484388960" sldId="2147470385"/>
        </pc:sldMkLst>
        <pc:spChg chg="add del">
          <ac:chgData name="Veerelli, Manirupa" userId="fe7f003d-c703-4f27-a510-eab7a12de600" providerId="ADAL" clId="{27697CB8-1817-4320-96C8-6339A8B32C20}" dt="2023-02-27T09:37:27.394" v="1774" actId="478"/>
          <ac:spMkLst>
            <pc:docMk/>
            <pc:sldMk cId="484388960" sldId="2147470385"/>
            <ac:spMk id="9" creationId="{BDB3A56B-084B-7A54-D269-4794C8B0CD81}"/>
          </ac:spMkLst>
        </pc:spChg>
        <pc:spChg chg="mod topLvl">
          <ac:chgData name="Veerelli, Manirupa" userId="fe7f003d-c703-4f27-a510-eab7a12de600" providerId="ADAL" clId="{27697CB8-1817-4320-96C8-6339A8B32C20}" dt="2023-02-27T09:07:26.062" v="1142" actId="164"/>
          <ac:spMkLst>
            <pc:docMk/>
            <pc:sldMk cId="484388960" sldId="2147470385"/>
            <ac:spMk id="12" creationId="{51723DAA-97CD-71BC-C353-B23CFCE4B9D1}"/>
          </ac:spMkLst>
        </pc:spChg>
        <pc:spChg chg="mod topLvl">
          <ac:chgData name="Veerelli, Manirupa" userId="fe7f003d-c703-4f27-a510-eab7a12de600" providerId="ADAL" clId="{27697CB8-1817-4320-96C8-6339A8B32C20}" dt="2023-02-27T09:07:26.062" v="1142" actId="164"/>
          <ac:spMkLst>
            <pc:docMk/>
            <pc:sldMk cId="484388960" sldId="2147470385"/>
            <ac:spMk id="13" creationId="{C0B4C6FF-EC4A-82B2-E23D-9885C7DCBA78}"/>
          </ac:spMkLst>
        </pc:spChg>
        <pc:spChg chg="mod topLvl">
          <ac:chgData name="Veerelli, Manirupa" userId="fe7f003d-c703-4f27-a510-eab7a12de600" providerId="ADAL" clId="{27697CB8-1817-4320-96C8-6339A8B32C20}" dt="2023-02-27T09:07:26.062" v="1142" actId="164"/>
          <ac:spMkLst>
            <pc:docMk/>
            <pc:sldMk cId="484388960" sldId="2147470385"/>
            <ac:spMk id="14" creationId="{6B15ADEB-CFA3-681F-8CDF-0CFFEA1351EF}"/>
          </ac:spMkLst>
        </pc:spChg>
        <pc:spChg chg="mod topLvl">
          <ac:chgData name="Veerelli, Manirupa" userId="fe7f003d-c703-4f27-a510-eab7a12de600" providerId="ADAL" clId="{27697CB8-1817-4320-96C8-6339A8B32C20}" dt="2023-02-27T09:07:26.062" v="1142" actId="164"/>
          <ac:spMkLst>
            <pc:docMk/>
            <pc:sldMk cId="484388960" sldId="2147470385"/>
            <ac:spMk id="19" creationId="{B9C3387E-90B5-34B5-B7E2-D88AE0AD3132}"/>
          </ac:spMkLst>
        </pc:spChg>
        <pc:spChg chg="mod topLvl">
          <ac:chgData name="Veerelli, Manirupa" userId="fe7f003d-c703-4f27-a510-eab7a12de600" providerId="ADAL" clId="{27697CB8-1817-4320-96C8-6339A8B32C20}" dt="2023-02-27T09:07:26.062" v="1142" actId="164"/>
          <ac:spMkLst>
            <pc:docMk/>
            <pc:sldMk cId="484388960" sldId="2147470385"/>
            <ac:spMk id="21" creationId="{3D5D72DE-BD96-63B5-2A51-FE4A06505F4C}"/>
          </ac:spMkLst>
        </pc:spChg>
        <pc:spChg chg="mod topLvl">
          <ac:chgData name="Veerelli, Manirupa" userId="fe7f003d-c703-4f27-a510-eab7a12de600" providerId="ADAL" clId="{27697CB8-1817-4320-96C8-6339A8B32C20}" dt="2023-02-27T09:07:26.062" v="1142" actId="164"/>
          <ac:spMkLst>
            <pc:docMk/>
            <pc:sldMk cId="484388960" sldId="2147470385"/>
            <ac:spMk id="23" creationId="{8229F2B3-BE2C-937D-0C36-DAF60AA9E1BC}"/>
          </ac:spMkLst>
        </pc:spChg>
        <pc:spChg chg="mod">
          <ac:chgData name="Veerelli, Manirupa" userId="fe7f003d-c703-4f27-a510-eab7a12de600" providerId="ADAL" clId="{27697CB8-1817-4320-96C8-6339A8B32C20}" dt="2023-02-27T09:07:55.552" v="1146" actId="1076"/>
          <ac:spMkLst>
            <pc:docMk/>
            <pc:sldMk cId="484388960" sldId="2147470385"/>
            <ac:spMk id="35" creationId="{B5D54966-BE48-4796-8C88-C38BD9BDF776}"/>
          </ac:spMkLst>
        </pc:spChg>
        <pc:grpChg chg="add mod">
          <ac:chgData name="Veerelli, Manirupa" userId="fe7f003d-c703-4f27-a510-eab7a12de600" providerId="ADAL" clId="{27697CB8-1817-4320-96C8-6339A8B32C20}" dt="2023-02-27T09:07:47.434" v="1145" actId="1076"/>
          <ac:grpSpMkLst>
            <pc:docMk/>
            <pc:sldMk cId="484388960" sldId="2147470385"/>
            <ac:grpSpMk id="3" creationId="{D8C1EFFC-60AB-2FBA-15FA-6F91E7819B36}"/>
          </ac:grpSpMkLst>
        </pc:grpChg>
        <pc:grpChg chg="del">
          <ac:chgData name="Veerelli, Manirupa" userId="fe7f003d-c703-4f27-a510-eab7a12de600" providerId="ADAL" clId="{27697CB8-1817-4320-96C8-6339A8B32C20}" dt="2023-02-27T09:07:19.571" v="1141" actId="165"/>
          <ac:grpSpMkLst>
            <pc:docMk/>
            <pc:sldMk cId="484388960" sldId="2147470385"/>
            <ac:grpSpMk id="31" creationId="{561BCAE6-5D84-7D7C-2C00-B81354DD9E5C}"/>
          </ac:grpSpMkLst>
        </pc:grpChg>
        <pc:cxnChg chg="mod topLvl">
          <ac:chgData name="Veerelli, Manirupa" userId="fe7f003d-c703-4f27-a510-eab7a12de600" providerId="ADAL" clId="{27697CB8-1817-4320-96C8-6339A8B32C20}" dt="2023-02-27T09:07:35.263" v="1143" actId="14100"/>
          <ac:cxnSpMkLst>
            <pc:docMk/>
            <pc:sldMk cId="484388960" sldId="2147470385"/>
            <ac:cxnSpMk id="15" creationId="{71CD620E-BA8D-19E8-D698-1E43301FB415}"/>
          </ac:cxnSpMkLst>
        </pc:cxnChg>
        <pc:cxnChg chg="mod topLvl">
          <ac:chgData name="Veerelli, Manirupa" userId="fe7f003d-c703-4f27-a510-eab7a12de600" providerId="ADAL" clId="{27697CB8-1817-4320-96C8-6339A8B32C20}" dt="2023-02-27T09:07:40.689" v="1144" actId="14100"/>
          <ac:cxnSpMkLst>
            <pc:docMk/>
            <pc:sldMk cId="484388960" sldId="2147470385"/>
            <ac:cxnSpMk id="20" creationId="{BB9687CB-AB1D-EE62-2AA5-3003E029D8EA}"/>
          </ac:cxnSpMkLst>
        </pc:cxnChg>
      </pc:sldChg>
      <pc:sldChg chg="addSp delSp modSp add mod ord">
        <pc:chgData name="Veerelli, Manirupa" userId="fe7f003d-c703-4f27-a510-eab7a12de600" providerId="ADAL" clId="{27697CB8-1817-4320-96C8-6339A8B32C20}" dt="2023-02-27T09:24:17.622" v="1393"/>
        <pc:sldMkLst>
          <pc:docMk/>
          <pc:sldMk cId="2614849416" sldId="2147470386"/>
        </pc:sldMkLst>
        <pc:spChg chg="add del">
          <ac:chgData name="Veerelli, Manirupa" userId="fe7f003d-c703-4f27-a510-eab7a12de600" providerId="ADAL" clId="{27697CB8-1817-4320-96C8-6339A8B32C20}" dt="2023-02-27T09:09:19.535" v="1150" actId="22"/>
          <ac:spMkLst>
            <pc:docMk/>
            <pc:sldMk cId="2614849416" sldId="2147470386"/>
            <ac:spMk id="8" creationId="{F49B316B-BEA5-5B4E-709F-DADF927533C1}"/>
          </ac:spMkLst>
        </pc:spChg>
        <pc:spChg chg="add del mod">
          <ac:chgData name="Veerelli, Manirupa" userId="fe7f003d-c703-4f27-a510-eab7a12de600" providerId="ADAL" clId="{27697CB8-1817-4320-96C8-6339A8B32C20}" dt="2023-02-27T09:22:02.393" v="1373" actId="478"/>
          <ac:spMkLst>
            <pc:docMk/>
            <pc:sldMk cId="2614849416" sldId="2147470386"/>
            <ac:spMk id="11" creationId="{D3E939CF-0577-0B46-80AD-F46315E42F5D}"/>
          </ac:spMkLst>
        </pc:spChg>
        <pc:spChg chg="add mod">
          <ac:chgData name="Veerelli, Manirupa" userId="fe7f003d-c703-4f27-a510-eab7a12de600" providerId="ADAL" clId="{27697CB8-1817-4320-96C8-6339A8B32C20}" dt="2023-02-27T09:23:38.200" v="1388" actId="1076"/>
          <ac:spMkLst>
            <pc:docMk/>
            <pc:sldMk cId="2614849416" sldId="2147470386"/>
            <ac:spMk id="17" creationId="{94660DE6-EB46-CF9E-F107-1FE9196259C0}"/>
          </ac:spMkLst>
        </pc:spChg>
        <pc:spChg chg="mod topLvl">
          <ac:chgData name="Veerelli, Manirupa" userId="fe7f003d-c703-4f27-a510-eab7a12de600" providerId="ADAL" clId="{27697CB8-1817-4320-96C8-6339A8B32C20}" dt="2023-02-27T09:22:38.630" v="1382" actId="164"/>
          <ac:spMkLst>
            <pc:docMk/>
            <pc:sldMk cId="2614849416" sldId="2147470386"/>
            <ac:spMk id="19" creationId="{ADD9FC19-640E-811F-5B5A-1A9529624267}"/>
          </ac:spMkLst>
        </pc:spChg>
        <pc:spChg chg="mod topLvl">
          <ac:chgData name="Veerelli, Manirupa" userId="fe7f003d-c703-4f27-a510-eab7a12de600" providerId="ADAL" clId="{27697CB8-1817-4320-96C8-6339A8B32C20}" dt="2023-02-27T09:22:38.630" v="1382" actId="164"/>
          <ac:spMkLst>
            <pc:docMk/>
            <pc:sldMk cId="2614849416" sldId="2147470386"/>
            <ac:spMk id="20" creationId="{EEE69B45-17FF-C75A-2CA1-898FC92919B7}"/>
          </ac:spMkLst>
        </pc:spChg>
        <pc:spChg chg="mod topLvl">
          <ac:chgData name="Veerelli, Manirupa" userId="fe7f003d-c703-4f27-a510-eab7a12de600" providerId="ADAL" clId="{27697CB8-1817-4320-96C8-6339A8B32C20}" dt="2023-02-27T09:22:38.630" v="1382" actId="164"/>
          <ac:spMkLst>
            <pc:docMk/>
            <pc:sldMk cId="2614849416" sldId="2147470386"/>
            <ac:spMk id="21" creationId="{B3083859-F5B0-A248-A927-9792A2AE9FF3}"/>
          </ac:spMkLst>
        </pc:spChg>
        <pc:spChg chg="add del mod topLvl">
          <ac:chgData name="Veerelli, Manirupa" userId="fe7f003d-c703-4f27-a510-eab7a12de600" providerId="ADAL" clId="{27697CB8-1817-4320-96C8-6339A8B32C20}" dt="2023-02-27T09:22:38.630" v="1382" actId="164"/>
          <ac:spMkLst>
            <pc:docMk/>
            <pc:sldMk cId="2614849416" sldId="2147470386"/>
            <ac:spMk id="22" creationId="{7C593998-EC9D-C64B-AECD-57CD5FE5BCF1}"/>
          </ac:spMkLst>
        </pc:spChg>
        <pc:spChg chg="mod topLvl">
          <ac:chgData name="Veerelli, Manirupa" userId="fe7f003d-c703-4f27-a510-eab7a12de600" providerId="ADAL" clId="{27697CB8-1817-4320-96C8-6339A8B32C20}" dt="2023-02-27T09:22:38.630" v="1382" actId="164"/>
          <ac:spMkLst>
            <pc:docMk/>
            <pc:sldMk cId="2614849416" sldId="2147470386"/>
            <ac:spMk id="23" creationId="{4889734F-C78F-CB59-DA15-9D72090A25BA}"/>
          </ac:spMkLst>
        </pc:spChg>
        <pc:spChg chg="mod topLvl">
          <ac:chgData name="Veerelli, Manirupa" userId="fe7f003d-c703-4f27-a510-eab7a12de600" providerId="ADAL" clId="{27697CB8-1817-4320-96C8-6339A8B32C20}" dt="2023-02-27T09:22:38.630" v="1382" actId="164"/>
          <ac:spMkLst>
            <pc:docMk/>
            <pc:sldMk cId="2614849416" sldId="2147470386"/>
            <ac:spMk id="24" creationId="{0C374FC9-8DD3-2472-C920-1FAA6DFB696F}"/>
          </ac:spMkLst>
        </pc:spChg>
        <pc:spChg chg="mod topLvl">
          <ac:chgData name="Veerelli, Manirupa" userId="fe7f003d-c703-4f27-a510-eab7a12de600" providerId="ADAL" clId="{27697CB8-1817-4320-96C8-6339A8B32C20}" dt="2023-02-27T09:22:38.630" v="1382" actId="164"/>
          <ac:spMkLst>
            <pc:docMk/>
            <pc:sldMk cId="2614849416" sldId="2147470386"/>
            <ac:spMk id="25" creationId="{9C517311-FF36-AEA5-9E16-D1334F95C30B}"/>
          </ac:spMkLst>
        </pc:spChg>
        <pc:spChg chg="del mod">
          <ac:chgData name="Veerelli, Manirupa" userId="fe7f003d-c703-4f27-a510-eab7a12de600" providerId="ADAL" clId="{27697CB8-1817-4320-96C8-6339A8B32C20}" dt="2023-02-27T09:19:15.283" v="1309" actId="478"/>
          <ac:spMkLst>
            <pc:docMk/>
            <pc:sldMk cId="2614849416" sldId="2147470386"/>
            <ac:spMk id="26" creationId="{605FDDF3-9E20-C1B8-4A07-93912C0E057F}"/>
          </ac:spMkLst>
        </pc:spChg>
        <pc:spChg chg="mod topLvl">
          <ac:chgData name="Veerelli, Manirupa" userId="fe7f003d-c703-4f27-a510-eab7a12de600" providerId="ADAL" clId="{27697CB8-1817-4320-96C8-6339A8B32C20}" dt="2023-02-27T09:22:38.630" v="1382" actId="164"/>
          <ac:spMkLst>
            <pc:docMk/>
            <pc:sldMk cId="2614849416" sldId="2147470386"/>
            <ac:spMk id="28" creationId="{C28B2B04-0515-D5C8-F65E-E6C1E3E52D4A}"/>
          </ac:spMkLst>
        </pc:spChg>
        <pc:spChg chg="mod topLvl">
          <ac:chgData name="Veerelli, Manirupa" userId="fe7f003d-c703-4f27-a510-eab7a12de600" providerId="ADAL" clId="{27697CB8-1817-4320-96C8-6339A8B32C20}" dt="2023-02-27T09:22:38.630" v="1382" actId="164"/>
          <ac:spMkLst>
            <pc:docMk/>
            <pc:sldMk cId="2614849416" sldId="2147470386"/>
            <ac:spMk id="29" creationId="{05847953-86D5-033D-8B56-A4C6D45B9247}"/>
          </ac:spMkLst>
        </pc:spChg>
        <pc:spChg chg="mod topLvl">
          <ac:chgData name="Veerelli, Manirupa" userId="fe7f003d-c703-4f27-a510-eab7a12de600" providerId="ADAL" clId="{27697CB8-1817-4320-96C8-6339A8B32C20}" dt="2023-02-27T09:22:38.630" v="1382" actId="164"/>
          <ac:spMkLst>
            <pc:docMk/>
            <pc:sldMk cId="2614849416" sldId="2147470386"/>
            <ac:spMk id="30" creationId="{399827E6-88C9-EDBE-E07F-F59D6273EE88}"/>
          </ac:spMkLst>
        </pc:spChg>
        <pc:spChg chg="mod topLvl">
          <ac:chgData name="Veerelli, Manirupa" userId="fe7f003d-c703-4f27-a510-eab7a12de600" providerId="ADAL" clId="{27697CB8-1817-4320-96C8-6339A8B32C20}" dt="2023-02-27T09:22:38.630" v="1382" actId="164"/>
          <ac:spMkLst>
            <pc:docMk/>
            <pc:sldMk cId="2614849416" sldId="2147470386"/>
            <ac:spMk id="31" creationId="{0716ABCF-B7F7-D9F7-DD7C-B10E77EC333C}"/>
          </ac:spMkLst>
        </pc:spChg>
        <pc:spChg chg="mod topLvl">
          <ac:chgData name="Veerelli, Manirupa" userId="fe7f003d-c703-4f27-a510-eab7a12de600" providerId="ADAL" clId="{27697CB8-1817-4320-96C8-6339A8B32C20}" dt="2023-02-27T09:22:38.630" v="1382" actId="164"/>
          <ac:spMkLst>
            <pc:docMk/>
            <pc:sldMk cId="2614849416" sldId="2147470386"/>
            <ac:spMk id="32" creationId="{2E871695-41D3-0025-6B2E-CBBFCB758E7D}"/>
          </ac:spMkLst>
        </pc:spChg>
        <pc:spChg chg="del mod">
          <ac:chgData name="Veerelli, Manirupa" userId="fe7f003d-c703-4f27-a510-eab7a12de600" providerId="ADAL" clId="{27697CB8-1817-4320-96C8-6339A8B32C20}" dt="2023-02-27T09:18:46.812" v="1299" actId="478"/>
          <ac:spMkLst>
            <pc:docMk/>
            <pc:sldMk cId="2614849416" sldId="2147470386"/>
            <ac:spMk id="33" creationId="{370553A2-0FC6-8175-AF3A-2513CDBD0014}"/>
          </ac:spMkLst>
        </pc:spChg>
        <pc:spChg chg="del mod">
          <ac:chgData name="Veerelli, Manirupa" userId="fe7f003d-c703-4f27-a510-eab7a12de600" providerId="ADAL" clId="{27697CB8-1817-4320-96C8-6339A8B32C20}" dt="2023-02-27T09:20:38.727" v="1349" actId="478"/>
          <ac:spMkLst>
            <pc:docMk/>
            <pc:sldMk cId="2614849416" sldId="2147470386"/>
            <ac:spMk id="34" creationId="{A82C14CA-3A72-464E-4DDB-A5E442A1BA90}"/>
          </ac:spMkLst>
        </pc:spChg>
        <pc:spChg chg="del mod">
          <ac:chgData name="Veerelli, Manirupa" userId="fe7f003d-c703-4f27-a510-eab7a12de600" providerId="ADAL" clId="{27697CB8-1817-4320-96C8-6339A8B32C20}" dt="2023-02-27T09:18:49.434" v="1300" actId="478"/>
          <ac:spMkLst>
            <pc:docMk/>
            <pc:sldMk cId="2614849416" sldId="2147470386"/>
            <ac:spMk id="35" creationId="{FDA2C49F-FA3C-246B-0215-DE0560A36B1C}"/>
          </ac:spMkLst>
        </pc:spChg>
        <pc:spChg chg="mod topLvl">
          <ac:chgData name="Veerelli, Manirupa" userId="fe7f003d-c703-4f27-a510-eab7a12de600" providerId="ADAL" clId="{27697CB8-1817-4320-96C8-6339A8B32C20}" dt="2023-02-27T09:23:01.035" v="1384" actId="207"/>
          <ac:spMkLst>
            <pc:docMk/>
            <pc:sldMk cId="2614849416" sldId="2147470386"/>
            <ac:spMk id="36" creationId="{2B8259C0-B3E9-EBFA-EC4D-FBBFDE165A87}"/>
          </ac:spMkLst>
        </pc:spChg>
        <pc:spChg chg="del mod">
          <ac:chgData name="Veerelli, Manirupa" userId="fe7f003d-c703-4f27-a510-eab7a12de600" providerId="ADAL" clId="{27697CB8-1817-4320-96C8-6339A8B32C20}" dt="2023-02-27T09:18:51.239" v="1301" actId="478"/>
          <ac:spMkLst>
            <pc:docMk/>
            <pc:sldMk cId="2614849416" sldId="2147470386"/>
            <ac:spMk id="37" creationId="{44D59971-7747-9A00-5857-3C3B15FD8ED3}"/>
          </ac:spMkLst>
        </pc:spChg>
        <pc:spChg chg="add del">
          <ac:chgData name="Veerelli, Manirupa" userId="fe7f003d-c703-4f27-a510-eab7a12de600" providerId="ADAL" clId="{27697CB8-1817-4320-96C8-6339A8B32C20}" dt="2023-02-27T09:19:22.756" v="1311" actId="22"/>
          <ac:spMkLst>
            <pc:docMk/>
            <pc:sldMk cId="2614849416" sldId="2147470386"/>
            <ac:spMk id="39" creationId="{8A8C2066-0FFC-17A8-296D-2CCF954C7BB2}"/>
          </ac:spMkLst>
        </pc:spChg>
        <pc:spChg chg="add mod">
          <ac:chgData name="Veerelli, Manirupa" userId="fe7f003d-c703-4f27-a510-eab7a12de600" providerId="ADAL" clId="{27697CB8-1817-4320-96C8-6339A8B32C20}" dt="2023-02-27T09:22:38.630" v="1382" actId="164"/>
          <ac:spMkLst>
            <pc:docMk/>
            <pc:sldMk cId="2614849416" sldId="2147470386"/>
            <ac:spMk id="40" creationId="{1D9B1989-252B-BE4E-8AED-091B945625F7}"/>
          </ac:spMkLst>
        </pc:spChg>
        <pc:spChg chg="add mod">
          <ac:chgData name="Veerelli, Manirupa" userId="fe7f003d-c703-4f27-a510-eab7a12de600" providerId="ADAL" clId="{27697CB8-1817-4320-96C8-6339A8B32C20}" dt="2023-02-27T09:22:38.630" v="1382" actId="164"/>
          <ac:spMkLst>
            <pc:docMk/>
            <pc:sldMk cId="2614849416" sldId="2147470386"/>
            <ac:spMk id="41" creationId="{E4AA2422-16CF-CD52-0710-A24207044492}"/>
          </ac:spMkLst>
        </pc:spChg>
        <pc:spChg chg="add mod">
          <ac:chgData name="Veerelli, Manirupa" userId="fe7f003d-c703-4f27-a510-eab7a12de600" providerId="ADAL" clId="{27697CB8-1817-4320-96C8-6339A8B32C20}" dt="2023-02-27T09:24:10.686" v="1391" actId="1076"/>
          <ac:spMkLst>
            <pc:docMk/>
            <pc:sldMk cId="2614849416" sldId="2147470386"/>
            <ac:spMk id="43" creationId="{D678DE19-FE84-8104-CDCE-A3D07BFDD190}"/>
          </ac:spMkLst>
        </pc:spChg>
        <pc:grpChg chg="del">
          <ac:chgData name="Veerelli, Manirupa" userId="fe7f003d-c703-4f27-a510-eab7a12de600" providerId="ADAL" clId="{27697CB8-1817-4320-96C8-6339A8B32C20}" dt="2023-02-27T09:09:14.148" v="1148" actId="478"/>
          <ac:grpSpMkLst>
            <pc:docMk/>
            <pc:sldMk cId="2614849416" sldId="2147470386"/>
            <ac:grpSpMk id="4" creationId="{A7BF1BCA-9B6B-497A-BA4C-B16F2FD426BF}"/>
          </ac:grpSpMkLst>
        </pc:grpChg>
        <pc:grpChg chg="add del mod">
          <ac:chgData name="Veerelli, Manirupa" userId="fe7f003d-c703-4f27-a510-eab7a12de600" providerId="ADAL" clId="{27697CB8-1817-4320-96C8-6339A8B32C20}" dt="2023-02-27T09:22:31.489" v="1381" actId="165"/>
          <ac:grpSpMkLst>
            <pc:docMk/>
            <pc:sldMk cId="2614849416" sldId="2147470386"/>
            <ac:grpSpMk id="18" creationId="{1666D241-8620-F67E-2BDB-A861B4C5EEB3}"/>
          </ac:grpSpMkLst>
        </pc:grpChg>
        <pc:grpChg chg="add mod">
          <ac:chgData name="Veerelli, Manirupa" userId="fe7f003d-c703-4f27-a510-eab7a12de600" providerId="ADAL" clId="{27697CB8-1817-4320-96C8-6339A8B32C20}" dt="2023-02-27T09:22:48.884" v="1383" actId="1076"/>
          <ac:grpSpMkLst>
            <pc:docMk/>
            <pc:sldMk cId="2614849416" sldId="2147470386"/>
            <ac:grpSpMk id="44" creationId="{75568714-C369-06EB-DCA0-20464994A5BE}"/>
          </ac:grpSpMkLst>
        </pc:grpChg>
      </pc:sldChg>
      <pc:sldChg chg="addSp delSp modSp add mod ord">
        <pc:chgData name="Veerelli, Manirupa" userId="fe7f003d-c703-4f27-a510-eab7a12de600" providerId="ADAL" clId="{27697CB8-1817-4320-96C8-6339A8B32C20}" dt="2023-02-27T09:35:33.620" v="1764"/>
        <pc:sldMkLst>
          <pc:docMk/>
          <pc:sldMk cId="1041918857" sldId="2147470387"/>
        </pc:sldMkLst>
        <pc:spChg chg="del">
          <ac:chgData name="Veerelli, Manirupa" userId="fe7f003d-c703-4f27-a510-eab7a12de600" providerId="ADAL" clId="{27697CB8-1817-4320-96C8-6339A8B32C20}" dt="2023-02-27T09:25:44.430" v="1399" actId="478"/>
          <ac:spMkLst>
            <pc:docMk/>
            <pc:sldMk cId="1041918857" sldId="2147470387"/>
            <ac:spMk id="2" creationId="{935426EE-91EB-78FA-DB9B-595BD74C7171}"/>
          </ac:spMkLst>
        </pc:spChg>
        <pc:spChg chg="add del">
          <ac:chgData name="Veerelli, Manirupa" userId="fe7f003d-c703-4f27-a510-eab7a12de600" providerId="ADAL" clId="{27697CB8-1817-4320-96C8-6339A8B32C20}" dt="2023-02-27T09:25:53.613" v="1405" actId="22"/>
          <ac:spMkLst>
            <pc:docMk/>
            <pc:sldMk cId="1041918857" sldId="2147470387"/>
            <ac:spMk id="5" creationId="{A629C3D5-214F-D38F-DC52-D128D5B549FF}"/>
          </ac:spMkLst>
        </pc:spChg>
        <pc:spChg chg="mod">
          <ac:chgData name="Veerelli, Manirupa" userId="fe7f003d-c703-4f27-a510-eab7a12de600" providerId="ADAL" clId="{27697CB8-1817-4320-96C8-6339A8B32C20}" dt="2023-02-27T09:35:15.487" v="1761" actId="20577"/>
          <ac:spMkLst>
            <pc:docMk/>
            <pc:sldMk cId="1041918857" sldId="2147470387"/>
            <ac:spMk id="7" creationId="{4E2FC40D-4C76-4E29-9202-CFCB7FB74B91}"/>
          </ac:spMkLst>
        </pc:spChg>
        <pc:spChg chg="add del mod">
          <ac:chgData name="Veerelli, Manirupa" userId="fe7f003d-c703-4f27-a510-eab7a12de600" providerId="ADAL" clId="{27697CB8-1817-4320-96C8-6339A8B32C20}" dt="2023-02-27T09:33:50.442" v="1699" actId="478"/>
          <ac:spMkLst>
            <pc:docMk/>
            <pc:sldMk cId="1041918857" sldId="2147470387"/>
            <ac:spMk id="9" creationId="{C1646DA6-EA62-D980-5944-E3BC9B5B4AAF}"/>
          </ac:spMkLst>
        </pc:spChg>
        <pc:spChg chg="del">
          <ac:chgData name="Veerelli, Manirupa" userId="fe7f003d-c703-4f27-a510-eab7a12de600" providerId="ADAL" clId="{27697CB8-1817-4320-96C8-6339A8B32C20}" dt="2023-02-27T09:25:48.410" v="1402" actId="478"/>
          <ac:spMkLst>
            <pc:docMk/>
            <pc:sldMk cId="1041918857" sldId="2147470387"/>
            <ac:spMk id="10" creationId="{C25DC47B-5F1E-979E-EFB5-9700C5745177}"/>
          </ac:spMkLst>
        </pc:spChg>
        <pc:spChg chg="add mod">
          <ac:chgData name="Veerelli, Manirupa" userId="fe7f003d-c703-4f27-a510-eab7a12de600" providerId="ADAL" clId="{27697CB8-1817-4320-96C8-6339A8B32C20}" dt="2023-02-27T09:34:30.274" v="1704" actId="1076"/>
          <ac:spMkLst>
            <pc:docMk/>
            <pc:sldMk cId="1041918857" sldId="2147470387"/>
            <ac:spMk id="11" creationId="{297404AB-068B-86F9-9097-D02563D717E1}"/>
          </ac:spMkLst>
        </pc:spChg>
        <pc:spChg chg="mod">
          <ac:chgData name="Veerelli, Manirupa" userId="fe7f003d-c703-4f27-a510-eab7a12de600" providerId="ADAL" clId="{27697CB8-1817-4320-96C8-6339A8B32C20}" dt="2023-02-27T09:26:52.977" v="1415"/>
          <ac:spMkLst>
            <pc:docMk/>
            <pc:sldMk cId="1041918857" sldId="2147470387"/>
            <ac:spMk id="13" creationId="{11D6E3FC-B94E-AF3B-D6E3-0B369AA7F281}"/>
          </ac:spMkLst>
        </pc:spChg>
        <pc:spChg chg="del">
          <ac:chgData name="Veerelli, Manirupa" userId="fe7f003d-c703-4f27-a510-eab7a12de600" providerId="ADAL" clId="{27697CB8-1817-4320-96C8-6339A8B32C20}" dt="2023-02-27T09:25:45.634" v="1400" actId="478"/>
          <ac:spMkLst>
            <pc:docMk/>
            <pc:sldMk cId="1041918857" sldId="2147470387"/>
            <ac:spMk id="15" creationId="{81D499D4-8A25-FB8C-4A1B-097BEF62AC52}"/>
          </ac:spMkLst>
        </pc:spChg>
        <pc:spChg chg="del">
          <ac:chgData name="Veerelli, Manirupa" userId="fe7f003d-c703-4f27-a510-eab7a12de600" providerId="ADAL" clId="{27697CB8-1817-4320-96C8-6339A8B32C20}" dt="2023-02-27T09:25:47.092" v="1401" actId="478"/>
          <ac:spMkLst>
            <pc:docMk/>
            <pc:sldMk cId="1041918857" sldId="2147470387"/>
            <ac:spMk id="16" creationId="{0722645F-81B1-680A-F831-76FE3A17A710}"/>
          </ac:spMkLst>
        </pc:spChg>
        <pc:spChg chg="mod">
          <ac:chgData name="Veerelli, Manirupa" userId="fe7f003d-c703-4f27-a510-eab7a12de600" providerId="ADAL" clId="{27697CB8-1817-4320-96C8-6339A8B32C20}" dt="2023-02-27T09:26:52.977" v="1415"/>
          <ac:spMkLst>
            <pc:docMk/>
            <pc:sldMk cId="1041918857" sldId="2147470387"/>
            <ac:spMk id="17" creationId="{B48841D5-1479-0DD8-2993-633D369785CF}"/>
          </ac:spMkLst>
        </pc:spChg>
        <pc:spChg chg="mod">
          <ac:chgData name="Veerelli, Manirupa" userId="fe7f003d-c703-4f27-a510-eab7a12de600" providerId="ADAL" clId="{27697CB8-1817-4320-96C8-6339A8B32C20}" dt="2023-02-27T09:26:52.977" v="1415"/>
          <ac:spMkLst>
            <pc:docMk/>
            <pc:sldMk cId="1041918857" sldId="2147470387"/>
            <ac:spMk id="18" creationId="{B7574D94-8737-2C9A-A92C-9449ABF3281D}"/>
          </ac:spMkLst>
        </pc:spChg>
        <pc:spChg chg="mod">
          <ac:chgData name="Veerelli, Manirupa" userId="fe7f003d-c703-4f27-a510-eab7a12de600" providerId="ADAL" clId="{27697CB8-1817-4320-96C8-6339A8B32C20}" dt="2023-02-27T09:26:52.977" v="1415"/>
          <ac:spMkLst>
            <pc:docMk/>
            <pc:sldMk cId="1041918857" sldId="2147470387"/>
            <ac:spMk id="19" creationId="{4015FDEB-01BA-76AE-46E1-D0F682C14412}"/>
          </ac:spMkLst>
        </pc:spChg>
        <pc:spChg chg="mod">
          <ac:chgData name="Veerelli, Manirupa" userId="fe7f003d-c703-4f27-a510-eab7a12de600" providerId="ADAL" clId="{27697CB8-1817-4320-96C8-6339A8B32C20}" dt="2023-02-27T09:26:52.977" v="1415"/>
          <ac:spMkLst>
            <pc:docMk/>
            <pc:sldMk cId="1041918857" sldId="2147470387"/>
            <ac:spMk id="20" creationId="{94E183A4-04CB-AD8F-E575-BAA87D7F05AB}"/>
          </ac:spMkLst>
        </pc:spChg>
        <pc:spChg chg="mod">
          <ac:chgData name="Veerelli, Manirupa" userId="fe7f003d-c703-4f27-a510-eab7a12de600" providerId="ADAL" clId="{27697CB8-1817-4320-96C8-6339A8B32C20}" dt="2023-02-27T09:26:52.977" v="1415"/>
          <ac:spMkLst>
            <pc:docMk/>
            <pc:sldMk cId="1041918857" sldId="2147470387"/>
            <ac:spMk id="22" creationId="{55CE4F4D-DF1A-0D7B-3CF5-A2DE1B1D1D87}"/>
          </ac:spMkLst>
        </pc:spChg>
        <pc:spChg chg="mod">
          <ac:chgData name="Veerelli, Manirupa" userId="fe7f003d-c703-4f27-a510-eab7a12de600" providerId="ADAL" clId="{27697CB8-1817-4320-96C8-6339A8B32C20}" dt="2023-02-27T09:26:52.977" v="1415"/>
          <ac:spMkLst>
            <pc:docMk/>
            <pc:sldMk cId="1041918857" sldId="2147470387"/>
            <ac:spMk id="24" creationId="{9269E160-239E-7ED4-4B42-BFE2E2FB768D}"/>
          </ac:spMkLst>
        </pc:spChg>
        <pc:spChg chg="mod">
          <ac:chgData name="Veerelli, Manirupa" userId="fe7f003d-c703-4f27-a510-eab7a12de600" providerId="ADAL" clId="{27697CB8-1817-4320-96C8-6339A8B32C20}" dt="2023-02-27T09:26:52.977" v="1415"/>
          <ac:spMkLst>
            <pc:docMk/>
            <pc:sldMk cId="1041918857" sldId="2147470387"/>
            <ac:spMk id="25" creationId="{FABBD159-369E-3F1E-C7F8-3C0EB66C6E65}"/>
          </ac:spMkLst>
        </pc:spChg>
        <pc:spChg chg="mod">
          <ac:chgData name="Veerelli, Manirupa" userId="fe7f003d-c703-4f27-a510-eab7a12de600" providerId="ADAL" clId="{27697CB8-1817-4320-96C8-6339A8B32C20}" dt="2023-02-27T09:26:52.977" v="1415"/>
          <ac:spMkLst>
            <pc:docMk/>
            <pc:sldMk cId="1041918857" sldId="2147470387"/>
            <ac:spMk id="26" creationId="{DA918C9C-D0E8-1064-7EEB-CA3C0546E10B}"/>
          </ac:spMkLst>
        </pc:spChg>
        <pc:spChg chg="mod">
          <ac:chgData name="Veerelli, Manirupa" userId="fe7f003d-c703-4f27-a510-eab7a12de600" providerId="ADAL" clId="{27697CB8-1817-4320-96C8-6339A8B32C20}" dt="2023-02-27T09:26:52.977" v="1415"/>
          <ac:spMkLst>
            <pc:docMk/>
            <pc:sldMk cId="1041918857" sldId="2147470387"/>
            <ac:spMk id="28" creationId="{FA0F916D-0CE4-DD37-AC11-C16C7D23BE6F}"/>
          </ac:spMkLst>
        </pc:spChg>
        <pc:spChg chg="mod">
          <ac:chgData name="Veerelli, Manirupa" userId="fe7f003d-c703-4f27-a510-eab7a12de600" providerId="ADAL" clId="{27697CB8-1817-4320-96C8-6339A8B32C20}" dt="2023-02-27T09:26:52.977" v="1415"/>
          <ac:spMkLst>
            <pc:docMk/>
            <pc:sldMk cId="1041918857" sldId="2147470387"/>
            <ac:spMk id="29" creationId="{D947DED2-6E6B-5437-2CD4-110359B7EAD9}"/>
          </ac:spMkLst>
        </pc:spChg>
        <pc:spChg chg="mod">
          <ac:chgData name="Veerelli, Manirupa" userId="fe7f003d-c703-4f27-a510-eab7a12de600" providerId="ADAL" clId="{27697CB8-1817-4320-96C8-6339A8B32C20}" dt="2023-02-27T09:26:52.977" v="1415"/>
          <ac:spMkLst>
            <pc:docMk/>
            <pc:sldMk cId="1041918857" sldId="2147470387"/>
            <ac:spMk id="30" creationId="{C959D316-DEBA-3752-BFBB-861EE4A0B887}"/>
          </ac:spMkLst>
        </pc:spChg>
        <pc:spChg chg="add mod">
          <ac:chgData name="Veerelli, Manirupa" userId="fe7f003d-c703-4f27-a510-eab7a12de600" providerId="ADAL" clId="{27697CB8-1817-4320-96C8-6339A8B32C20}" dt="2023-02-27T09:34:08.909" v="1700" actId="164"/>
          <ac:spMkLst>
            <pc:docMk/>
            <pc:sldMk cId="1041918857" sldId="2147470387"/>
            <ac:spMk id="31" creationId="{B27228FD-0513-BB8F-1B28-D965EFF07BEE}"/>
          </ac:spMkLst>
        </pc:spChg>
        <pc:spChg chg="add mod">
          <ac:chgData name="Veerelli, Manirupa" userId="fe7f003d-c703-4f27-a510-eab7a12de600" providerId="ADAL" clId="{27697CB8-1817-4320-96C8-6339A8B32C20}" dt="2023-02-27T09:34:08.909" v="1700" actId="164"/>
          <ac:spMkLst>
            <pc:docMk/>
            <pc:sldMk cId="1041918857" sldId="2147470387"/>
            <ac:spMk id="32" creationId="{BAFAAC6C-81FD-FEF7-411C-46F28A1B8E19}"/>
          </ac:spMkLst>
        </pc:spChg>
        <pc:spChg chg="add mod">
          <ac:chgData name="Veerelli, Manirupa" userId="fe7f003d-c703-4f27-a510-eab7a12de600" providerId="ADAL" clId="{27697CB8-1817-4320-96C8-6339A8B32C20}" dt="2023-02-27T09:34:08.909" v="1700" actId="164"/>
          <ac:spMkLst>
            <pc:docMk/>
            <pc:sldMk cId="1041918857" sldId="2147470387"/>
            <ac:spMk id="33" creationId="{0B6F8BA9-6F32-6C7B-DC89-59AB096BEF3B}"/>
          </ac:spMkLst>
        </pc:spChg>
        <pc:spChg chg="add mod">
          <ac:chgData name="Veerelli, Manirupa" userId="fe7f003d-c703-4f27-a510-eab7a12de600" providerId="ADAL" clId="{27697CB8-1817-4320-96C8-6339A8B32C20}" dt="2023-02-27T09:34:08.909" v="1700" actId="164"/>
          <ac:spMkLst>
            <pc:docMk/>
            <pc:sldMk cId="1041918857" sldId="2147470387"/>
            <ac:spMk id="34" creationId="{4F0BCC45-C4B8-A4A6-4498-1E908C57C21B}"/>
          </ac:spMkLst>
        </pc:spChg>
        <pc:spChg chg="add mod">
          <ac:chgData name="Veerelli, Manirupa" userId="fe7f003d-c703-4f27-a510-eab7a12de600" providerId="ADAL" clId="{27697CB8-1817-4320-96C8-6339A8B32C20}" dt="2023-02-27T09:34:08.909" v="1700" actId="164"/>
          <ac:spMkLst>
            <pc:docMk/>
            <pc:sldMk cId="1041918857" sldId="2147470387"/>
            <ac:spMk id="35" creationId="{90C92C45-82E4-22FA-EE49-2F3E4AE4FD35}"/>
          </ac:spMkLst>
        </pc:spChg>
        <pc:spChg chg="add mod">
          <ac:chgData name="Veerelli, Manirupa" userId="fe7f003d-c703-4f27-a510-eab7a12de600" providerId="ADAL" clId="{27697CB8-1817-4320-96C8-6339A8B32C20}" dt="2023-02-27T09:34:08.909" v="1700" actId="164"/>
          <ac:spMkLst>
            <pc:docMk/>
            <pc:sldMk cId="1041918857" sldId="2147470387"/>
            <ac:spMk id="36" creationId="{85C68E9A-808D-8E50-7E0E-140A87408178}"/>
          </ac:spMkLst>
        </pc:spChg>
        <pc:spChg chg="add mod">
          <ac:chgData name="Veerelli, Manirupa" userId="fe7f003d-c703-4f27-a510-eab7a12de600" providerId="ADAL" clId="{27697CB8-1817-4320-96C8-6339A8B32C20}" dt="2023-02-27T09:34:08.909" v="1700" actId="164"/>
          <ac:spMkLst>
            <pc:docMk/>
            <pc:sldMk cId="1041918857" sldId="2147470387"/>
            <ac:spMk id="37" creationId="{42B7EC63-F361-25AC-186F-FE0C93075DAA}"/>
          </ac:spMkLst>
        </pc:spChg>
        <pc:spChg chg="add mod">
          <ac:chgData name="Veerelli, Manirupa" userId="fe7f003d-c703-4f27-a510-eab7a12de600" providerId="ADAL" clId="{27697CB8-1817-4320-96C8-6339A8B32C20}" dt="2023-02-27T09:34:08.909" v="1700" actId="164"/>
          <ac:spMkLst>
            <pc:docMk/>
            <pc:sldMk cId="1041918857" sldId="2147470387"/>
            <ac:spMk id="38" creationId="{F2CF97AC-F953-19CC-A28C-2C6A70AE27C1}"/>
          </ac:spMkLst>
        </pc:spChg>
        <pc:spChg chg="del">
          <ac:chgData name="Veerelli, Manirupa" userId="fe7f003d-c703-4f27-a510-eab7a12de600" providerId="ADAL" clId="{27697CB8-1817-4320-96C8-6339A8B32C20}" dt="2023-02-27T09:25:42.979" v="1398" actId="478"/>
          <ac:spMkLst>
            <pc:docMk/>
            <pc:sldMk cId="1041918857" sldId="2147470387"/>
            <ac:spMk id="42" creationId="{041B4559-5873-4D23-B665-1CFE630266E8}"/>
          </ac:spMkLst>
        </pc:spChg>
        <pc:grpChg chg="add del mod">
          <ac:chgData name="Veerelli, Manirupa" userId="fe7f003d-c703-4f27-a510-eab7a12de600" providerId="ADAL" clId="{27697CB8-1817-4320-96C8-6339A8B32C20}" dt="2023-02-27T09:27:07.248" v="1417" actId="478"/>
          <ac:grpSpMkLst>
            <pc:docMk/>
            <pc:sldMk cId="1041918857" sldId="2147470387"/>
            <ac:grpSpMk id="12" creationId="{E6F7717D-6BAD-5769-FE35-DA3FDAC7521F}"/>
          </ac:grpSpMkLst>
        </pc:grpChg>
        <pc:grpChg chg="mod">
          <ac:chgData name="Veerelli, Manirupa" userId="fe7f003d-c703-4f27-a510-eab7a12de600" providerId="ADAL" clId="{27697CB8-1817-4320-96C8-6339A8B32C20}" dt="2023-02-27T09:26:52.977" v="1415"/>
          <ac:grpSpMkLst>
            <pc:docMk/>
            <pc:sldMk cId="1041918857" sldId="2147470387"/>
            <ac:grpSpMk id="21" creationId="{2E5E8F78-8614-D2E7-04FC-F963054B510D}"/>
          </ac:grpSpMkLst>
        </pc:grpChg>
        <pc:grpChg chg="mod">
          <ac:chgData name="Veerelli, Manirupa" userId="fe7f003d-c703-4f27-a510-eab7a12de600" providerId="ADAL" clId="{27697CB8-1817-4320-96C8-6339A8B32C20}" dt="2023-02-27T09:26:52.977" v="1415"/>
          <ac:grpSpMkLst>
            <pc:docMk/>
            <pc:sldMk cId="1041918857" sldId="2147470387"/>
            <ac:grpSpMk id="23" creationId="{D0F2E84C-C062-8E45-2C53-37E572266F24}"/>
          </ac:grpSpMkLst>
        </pc:grpChg>
        <pc:grpChg chg="add mod">
          <ac:chgData name="Veerelli, Manirupa" userId="fe7f003d-c703-4f27-a510-eab7a12de600" providerId="ADAL" clId="{27697CB8-1817-4320-96C8-6339A8B32C20}" dt="2023-02-27T09:34:27.025" v="1703" actId="1076"/>
          <ac:grpSpMkLst>
            <pc:docMk/>
            <pc:sldMk cId="1041918857" sldId="2147470387"/>
            <ac:grpSpMk id="39" creationId="{FEA60309-32E3-7A7B-70BC-F0A06229800F}"/>
          </ac:grpSpMkLst>
        </pc:grpChg>
        <pc:picChg chg="add mod">
          <ac:chgData name="Veerelli, Manirupa" userId="fe7f003d-c703-4f27-a510-eab7a12de600" providerId="ADAL" clId="{27697CB8-1817-4320-96C8-6339A8B32C20}" dt="2023-02-27T09:35:33.620" v="1764"/>
          <ac:picMkLst>
            <pc:docMk/>
            <pc:sldMk cId="1041918857" sldId="2147470387"/>
            <ac:picMk id="40" creationId="{1FB1B62E-368C-FC0F-8026-C74586C2B0BB}"/>
          </ac:picMkLst>
        </pc:picChg>
        <pc:cxnChg chg="del">
          <ac:chgData name="Veerelli, Manirupa" userId="fe7f003d-c703-4f27-a510-eab7a12de600" providerId="ADAL" clId="{27697CB8-1817-4320-96C8-6339A8B32C20}" dt="2023-02-27T09:25:50.307" v="1403" actId="478"/>
          <ac:cxnSpMkLst>
            <pc:docMk/>
            <pc:sldMk cId="1041918857" sldId="2147470387"/>
            <ac:cxnSpMk id="3" creationId="{237180C4-CC1C-50B9-9D3C-FC37D950784D}"/>
          </ac:cxnSpMkLst>
        </pc:cxnChg>
      </pc:sldChg>
      <pc:sldChg chg="addSp delSp modSp add mod">
        <pc:chgData name="Veerelli, Manirupa" userId="fe7f003d-c703-4f27-a510-eab7a12de600" providerId="ADAL" clId="{27697CB8-1817-4320-96C8-6339A8B32C20}" dt="2023-02-27T10:16:41.431" v="2120" actId="1076"/>
        <pc:sldMkLst>
          <pc:docMk/>
          <pc:sldMk cId="567419979" sldId="2147470388"/>
        </pc:sldMkLst>
        <pc:spChg chg="add mod">
          <ac:chgData name="Veerelli, Manirupa" userId="fe7f003d-c703-4f27-a510-eab7a12de600" providerId="ADAL" clId="{27697CB8-1817-4320-96C8-6339A8B32C20}" dt="2023-02-27T10:16:24.908" v="2119" actId="948"/>
          <ac:spMkLst>
            <pc:docMk/>
            <pc:sldMk cId="567419979" sldId="2147470388"/>
            <ac:spMk id="5" creationId="{10B2CF37-3273-DCD8-C0FB-2172CB5E02EF}"/>
          </ac:spMkLst>
        </pc:spChg>
        <pc:spChg chg="mod">
          <ac:chgData name="Veerelli, Manirupa" userId="fe7f003d-c703-4f27-a510-eab7a12de600" providerId="ADAL" clId="{27697CB8-1817-4320-96C8-6339A8B32C20}" dt="2023-02-27T09:37:44.815" v="1793" actId="20577"/>
          <ac:spMkLst>
            <pc:docMk/>
            <pc:sldMk cId="567419979" sldId="2147470388"/>
            <ac:spMk id="7" creationId="{4E2FC40D-4C76-4E29-9202-CFCB7FB74B91}"/>
          </ac:spMkLst>
        </pc:spChg>
        <pc:spChg chg="del mod">
          <ac:chgData name="Veerelli, Manirupa" userId="fe7f003d-c703-4f27-a510-eab7a12de600" providerId="ADAL" clId="{27697CB8-1817-4320-96C8-6339A8B32C20}" dt="2023-02-27T09:39:44.619" v="1800" actId="478"/>
          <ac:spMkLst>
            <pc:docMk/>
            <pc:sldMk cId="567419979" sldId="2147470388"/>
            <ac:spMk id="9" creationId="{BDB3A56B-084B-7A54-D269-4794C8B0CD81}"/>
          </ac:spMkLst>
        </pc:spChg>
        <pc:spChg chg="add del mod">
          <ac:chgData name="Veerelli, Manirupa" userId="fe7f003d-c703-4f27-a510-eab7a12de600" providerId="ADAL" clId="{27697CB8-1817-4320-96C8-6339A8B32C20}" dt="2023-02-27T09:57:42.908" v="1915" actId="478"/>
          <ac:spMkLst>
            <pc:docMk/>
            <pc:sldMk cId="567419979" sldId="2147470388"/>
            <ac:spMk id="10" creationId="{92EA1D54-68C9-C875-4717-6EEE48CDF59E}"/>
          </ac:spMkLst>
        </pc:spChg>
        <pc:spChg chg="add del mod">
          <ac:chgData name="Veerelli, Manirupa" userId="fe7f003d-c703-4f27-a510-eab7a12de600" providerId="ADAL" clId="{27697CB8-1817-4320-96C8-6339A8B32C20}" dt="2023-02-27T09:53:56.702" v="1871" actId="478"/>
          <ac:spMkLst>
            <pc:docMk/>
            <pc:sldMk cId="567419979" sldId="2147470388"/>
            <ac:spMk id="11" creationId="{25B309C4-DA62-502E-C87B-1347910977FA}"/>
          </ac:spMkLst>
        </pc:spChg>
        <pc:spChg chg="add del mod">
          <ac:chgData name="Veerelli, Manirupa" userId="fe7f003d-c703-4f27-a510-eab7a12de600" providerId="ADAL" clId="{27697CB8-1817-4320-96C8-6339A8B32C20}" dt="2023-02-27T09:52:48.123" v="1858" actId="478"/>
          <ac:spMkLst>
            <pc:docMk/>
            <pc:sldMk cId="567419979" sldId="2147470388"/>
            <ac:spMk id="33" creationId="{9E945F11-A262-7736-0C80-D4290E2436F3}"/>
          </ac:spMkLst>
        </pc:spChg>
        <pc:spChg chg="add mod">
          <ac:chgData name="Veerelli, Manirupa" userId="fe7f003d-c703-4f27-a510-eab7a12de600" providerId="ADAL" clId="{27697CB8-1817-4320-96C8-6339A8B32C20}" dt="2023-02-27T10:01:44.703" v="1968" actId="208"/>
          <ac:spMkLst>
            <pc:docMk/>
            <pc:sldMk cId="567419979" sldId="2147470388"/>
            <ac:spMk id="34" creationId="{BEFFB3BC-73DE-205C-3A74-BCCADBB22BE9}"/>
          </ac:spMkLst>
        </pc:spChg>
        <pc:spChg chg="del">
          <ac:chgData name="Veerelli, Manirupa" userId="fe7f003d-c703-4f27-a510-eab7a12de600" providerId="ADAL" clId="{27697CB8-1817-4320-96C8-6339A8B32C20}" dt="2023-02-27T09:36:35.261" v="1767" actId="478"/>
          <ac:spMkLst>
            <pc:docMk/>
            <pc:sldMk cId="567419979" sldId="2147470388"/>
            <ac:spMk id="35" creationId="{B5D54966-BE48-4796-8C88-C38BD9BDF776}"/>
          </ac:spMkLst>
        </pc:spChg>
        <pc:spChg chg="add mod">
          <ac:chgData name="Veerelli, Manirupa" userId="fe7f003d-c703-4f27-a510-eab7a12de600" providerId="ADAL" clId="{27697CB8-1817-4320-96C8-6339A8B32C20}" dt="2023-02-27T10:01:44.703" v="1968" actId="208"/>
          <ac:spMkLst>
            <pc:docMk/>
            <pc:sldMk cId="567419979" sldId="2147470388"/>
            <ac:spMk id="36" creationId="{09078D96-F6B9-FCE8-E6AB-1EC194FDBA64}"/>
          </ac:spMkLst>
        </pc:spChg>
        <pc:spChg chg="mod">
          <ac:chgData name="Veerelli, Manirupa" userId="fe7f003d-c703-4f27-a510-eab7a12de600" providerId="ADAL" clId="{27697CB8-1817-4320-96C8-6339A8B32C20}" dt="2023-02-27T10:01:44.703" v="1968" actId="208"/>
          <ac:spMkLst>
            <pc:docMk/>
            <pc:sldMk cId="567419979" sldId="2147470388"/>
            <ac:spMk id="39" creationId="{9887675C-3D7B-A758-75CD-1E29FBF73520}"/>
          </ac:spMkLst>
        </pc:spChg>
        <pc:spChg chg="mod">
          <ac:chgData name="Veerelli, Manirupa" userId="fe7f003d-c703-4f27-a510-eab7a12de600" providerId="ADAL" clId="{27697CB8-1817-4320-96C8-6339A8B32C20}" dt="2023-02-27T10:01:44.703" v="1968" actId="208"/>
          <ac:spMkLst>
            <pc:docMk/>
            <pc:sldMk cId="567419979" sldId="2147470388"/>
            <ac:spMk id="40" creationId="{9F909BEE-E6C7-1A0D-13F5-45C1C85AF0B9}"/>
          </ac:spMkLst>
        </pc:spChg>
        <pc:spChg chg="mod">
          <ac:chgData name="Veerelli, Manirupa" userId="fe7f003d-c703-4f27-a510-eab7a12de600" providerId="ADAL" clId="{27697CB8-1817-4320-96C8-6339A8B32C20}" dt="2023-02-27T10:01:44.703" v="1968" actId="208"/>
          <ac:spMkLst>
            <pc:docMk/>
            <pc:sldMk cId="567419979" sldId="2147470388"/>
            <ac:spMk id="42" creationId="{15176E09-FE5A-C327-8A91-4159A9860C7D}"/>
          </ac:spMkLst>
        </pc:spChg>
        <pc:spChg chg="mod">
          <ac:chgData name="Veerelli, Manirupa" userId="fe7f003d-c703-4f27-a510-eab7a12de600" providerId="ADAL" clId="{27697CB8-1817-4320-96C8-6339A8B32C20}" dt="2023-02-27T10:01:44.703" v="1968" actId="208"/>
          <ac:spMkLst>
            <pc:docMk/>
            <pc:sldMk cId="567419979" sldId="2147470388"/>
            <ac:spMk id="43" creationId="{2A65BFA0-8652-B331-06C4-CBCB01AA6702}"/>
          </ac:spMkLst>
        </pc:spChg>
        <pc:spChg chg="add del mod">
          <ac:chgData name="Veerelli, Manirupa" userId="fe7f003d-c703-4f27-a510-eab7a12de600" providerId="ADAL" clId="{27697CB8-1817-4320-96C8-6339A8B32C20}" dt="2023-02-27T09:59:04.426" v="1945" actId="478"/>
          <ac:spMkLst>
            <pc:docMk/>
            <pc:sldMk cId="567419979" sldId="2147470388"/>
            <ac:spMk id="45" creationId="{E6C86CFE-958D-E6CB-3334-B3CFFB2CB983}"/>
          </ac:spMkLst>
        </pc:spChg>
        <pc:grpChg chg="del">
          <ac:chgData name="Veerelli, Manirupa" userId="fe7f003d-c703-4f27-a510-eab7a12de600" providerId="ADAL" clId="{27697CB8-1817-4320-96C8-6339A8B32C20}" dt="2023-02-27T09:36:37.387" v="1768" actId="478"/>
          <ac:grpSpMkLst>
            <pc:docMk/>
            <pc:sldMk cId="567419979" sldId="2147470388"/>
            <ac:grpSpMk id="3" creationId="{D8C1EFFC-60AB-2FBA-15FA-6F91E7819B36}"/>
          </ac:grpSpMkLst>
        </pc:grpChg>
        <pc:grpChg chg="add mod">
          <ac:chgData name="Veerelli, Manirupa" userId="fe7f003d-c703-4f27-a510-eab7a12de600" providerId="ADAL" clId="{27697CB8-1817-4320-96C8-6339A8B32C20}" dt="2023-02-27T10:01:41.703" v="1967" actId="207"/>
          <ac:grpSpMkLst>
            <pc:docMk/>
            <pc:sldMk cId="567419979" sldId="2147470388"/>
            <ac:grpSpMk id="37" creationId="{C25EB4F0-2C27-CC33-BFB0-F1FF24C6EB15}"/>
          </ac:grpSpMkLst>
        </pc:grpChg>
        <pc:grpChg chg="add mod">
          <ac:chgData name="Veerelli, Manirupa" userId="fe7f003d-c703-4f27-a510-eab7a12de600" providerId="ADAL" clId="{27697CB8-1817-4320-96C8-6339A8B32C20}" dt="2023-02-27T10:01:41.703" v="1967" actId="207"/>
          <ac:grpSpMkLst>
            <pc:docMk/>
            <pc:sldMk cId="567419979" sldId="2147470388"/>
            <ac:grpSpMk id="38" creationId="{39855C81-A848-A281-3C99-0412C0BCCE50}"/>
          </ac:grpSpMkLst>
        </pc:grpChg>
        <pc:grpChg chg="add mod">
          <ac:chgData name="Veerelli, Manirupa" userId="fe7f003d-c703-4f27-a510-eab7a12de600" providerId="ADAL" clId="{27697CB8-1817-4320-96C8-6339A8B32C20}" dt="2023-02-27T10:01:41.703" v="1967" actId="207"/>
          <ac:grpSpMkLst>
            <pc:docMk/>
            <pc:sldMk cId="567419979" sldId="2147470388"/>
            <ac:grpSpMk id="41" creationId="{E27C632B-8BAD-FC59-3813-153381B6F9B6}"/>
          </ac:grpSpMkLst>
        </pc:grpChg>
        <pc:grpChg chg="add mod">
          <ac:chgData name="Veerelli, Manirupa" userId="fe7f003d-c703-4f27-a510-eab7a12de600" providerId="ADAL" clId="{27697CB8-1817-4320-96C8-6339A8B32C20}" dt="2023-02-27T10:16:41.431" v="2120" actId="1076"/>
          <ac:grpSpMkLst>
            <pc:docMk/>
            <pc:sldMk cId="567419979" sldId="2147470388"/>
            <ac:grpSpMk id="47" creationId="{41420E3C-079E-0296-7679-EAF13B19F286}"/>
          </ac:grpSpMkLst>
        </pc:grpChg>
        <pc:cxnChg chg="add del mod">
          <ac:chgData name="Veerelli, Manirupa" userId="fe7f003d-c703-4f27-a510-eab7a12de600" providerId="ADAL" clId="{27697CB8-1817-4320-96C8-6339A8B32C20}" dt="2023-02-27T09:53:58.824" v="1873" actId="478"/>
          <ac:cxnSpMkLst>
            <pc:docMk/>
            <pc:sldMk cId="567419979" sldId="2147470388"/>
            <ac:cxnSpMk id="17" creationId="{642EC079-91FD-7D2F-BAA7-804589304424}"/>
          </ac:cxnSpMkLst>
        </pc:cxnChg>
        <pc:cxnChg chg="add del mod">
          <ac:chgData name="Veerelli, Manirupa" userId="fe7f003d-c703-4f27-a510-eab7a12de600" providerId="ADAL" clId="{27697CB8-1817-4320-96C8-6339A8B32C20}" dt="2023-02-27T09:53:58.102" v="1872" actId="478"/>
          <ac:cxnSpMkLst>
            <pc:docMk/>
            <pc:sldMk cId="567419979" sldId="2147470388"/>
            <ac:cxnSpMk id="18" creationId="{3E7D6E45-9140-67C8-B7D4-4B4F14473A63}"/>
          </ac:cxnSpMkLst>
        </pc:cxnChg>
        <pc:cxnChg chg="add del mod">
          <ac:chgData name="Veerelli, Manirupa" userId="fe7f003d-c703-4f27-a510-eab7a12de600" providerId="ADAL" clId="{27697CB8-1817-4320-96C8-6339A8B32C20}" dt="2023-02-27T09:53:59.777" v="1874" actId="478"/>
          <ac:cxnSpMkLst>
            <pc:docMk/>
            <pc:sldMk cId="567419979" sldId="2147470388"/>
            <ac:cxnSpMk id="30" creationId="{0AB52F85-231B-BD2B-F871-88E69C1F311B}"/>
          </ac:cxnSpMkLst>
        </pc:cxnChg>
        <pc:cxnChg chg="mod">
          <ac:chgData name="Veerelli, Manirupa" userId="fe7f003d-c703-4f27-a510-eab7a12de600" providerId="ADAL" clId="{27697CB8-1817-4320-96C8-6339A8B32C20}" dt="2023-02-27T09:58:24.395" v="1924" actId="14100"/>
          <ac:cxnSpMkLst>
            <pc:docMk/>
            <pc:sldMk cId="567419979" sldId="2147470388"/>
            <ac:cxnSpMk id="76" creationId="{27083F26-CF14-46A7-9546-E6154414A806}"/>
          </ac:cxnSpMkLst>
        </pc:cxnChg>
      </pc:sldChg>
      <pc:sldChg chg="addSp delSp modSp add mod ord">
        <pc:chgData name="Veerelli, Manirupa" userId="fe7f003d-c703-4f27-a510-eab7a12de600" providerId="ADAL" clId="{27697CB8-1817-4320-96C8-6339A8B32C20}" dt="2023-02-27T10:43:05.586" v="2683" actId="20577"/>
        <pc:sldMkLst>
          <pc:docMk/>
          <pc:sldMk cId="1103833276" sldId="2147470389"/>
        </pc:sldMkLst>
        <pc:spChg chg="add mod">
          <ac:chgData name="Veerelli, Manirupa" userId="fe7f003d-c703-4f27-a510-eab7a12de600" providerId="ADAL" clId="{27697CB8-1817-4320-96C8-6339A8B32C20}" dt="2023-02-27T10:08:22.840" v="2085" actId="255"/>
          <ac:spMkLst>
            <pc:docMk/>
            <pc:sldMk cId="1103833276" sldId="2147470389"/>
            <ac:spMk id="2" creationId="{E3BB2BEB-726E-F9C7-D327-90797783A97B}"/>
          </ac:spMkLst>
        </pc:spChg>
        <pc:spChg chg="add mod">
          <ac:chgData name="Veerelli, Manirupa" userId="fe7f003d-c703-4f27-a510-eab7a12de600" providerId="ADAL" clId="{27697CB8-1817-4320-96C8-6339A8B32C20}" dt="2023-02-27T10:08:22.840" v="2085" actId="255"/>
          <ac:spMkLst>
            <pc:docMk/>
            <pc:sldMk cId="1103833276" sldId="2147470389"/>
            <ac:spMk id="3" creationId="{8D55FAC7-C298-3DD7-D133-4FFF3C65E937}"/>
          </ac:spMkLst>
        </pc:spChg>
        <pc:spChg chg="add del mod">
          <ac:chgData name="Veerelli, Manirupa" userId="fe7f003d-c703-4f27-a510-eab7a12de600" providerId="ADAL" clId="{27697CB8-1817-4320-96C8-6339A8B32C20}" dt="2023-02-27T10:08:14.079" v="2083" actId="21"/>
          <ac:spMkLst>
            <pc:docMk/>
            <pc:sldMk cId="1103833276" sldId="2147470389"/>
            <ac:spMk id="5" creationId="{CFCB4715-F024-1CE6-FDFD-8E3DE050D4B2}"/>
          </ac:spMkLst>
        </pc:spChg>
        <pc:spChg chg="mod">
          <ac:chgData name="Veerelli, Manirupa" userId="fe7f003d-c703-4f27-a510-eab7a12de600" providerId="ADAL" clId="{27697CB8-1817-4320-96C8-6339A8B32C20}" dt="2023-02-27T10:43:05.586" v="2683" actId="20577"/>
          <ac:spMkLst>
            <pc:docMk/>
            <pc:sldMk cId="1103833276" sldId="2147470389"/>
            <ac:spMk id="7" creationId="{4E2FC40D-4C76-4E29-9202-CFCB7FB74B91}"/>
          </ac:spMkLst>
        </pc:spChg>
        <pc:spChg chg="add mod">
          <ac:chgData name="Veerelli, Manirupa" userId="fe7f003d-c703-4f27-a510-eab7a12de600" providerId="ADAL" clId="{27697CB8-1817-4320-96C8-6339A8B32C20}" dt="2023-02-27T10:09:43.965" v="2102" actId="313"/>
          <ac:spMkLst>
            <pc:docMk/>
            <pc:sldMk cId="1103833276" sldId="2147470389"/>
            <ac:spMk id="9" creationId="{D270CF27-1C60-AAF4-ECEE-8D3B0749147D}"/>
          </ac:spMkLst>
        </pc:spChg>
        <pc:spChg chg="del">
          <ac:chgData name="Veerelli, Manirupa" userId="fe7f003d-c703-4f27-a510-eab7a12de600" providerId="ADAL" clId="{27697CB8-1817-4320-96C8-6339A8B32C20}" dt="2023-02-27T10:04:11.943" v="2027" actId="478"/>
          <ac:spMkLst>
            <pc:docMk/>
            <pc:sldMk cId="1103833276" sldId="2147470389"/>
            <ac:spMk id="11" creationId="{297404AB-068B-86F9-9097-D02563D717E1}"/>
          </ac:spMkLst>
        </pc:spChg>
        <pc:spChg chg="mod topLvl">
          <ac:chgData name="Veerelli, Manirupa" userId="fe7f003d-c703-4f27-a510-eab7a12de600" providerId="ADAL" clId="{27697CB8-1817-4320-96C8-6339A8B32C20}" dt="2023-02-27T10:08:22.840" v="2085" actId="255"/>
          <ac:spMkLst>
            <pc:docMk/>
            <pc:sldMk cId="1103833276" sldId="2147470389"/>
            <ac:spMk id="31" creationId="{B27228FD-0513-BB8F-1B28-D965EFF07BEE}"/>
          </ac:spMkLst>
        </pc:spChg>
        <pc:spChg chg="mod topLvl">
          <ac:chgData name="Veerelli, Manirupa" userId="fe7f003d-c703-4f27-a510-eab7a12de600" providerId="ADAL" clId="{27697CB8-1817-4320-96C8-6339A8B32C20}" dt="2023-02-27T10:08:22.840" v="2085" actId="255"/>
          <ac:spMkLst>
            <pc:docMk/>
            <pc:sldMk cId="1103833276" sldId="2147470389"/>
            <ac:spMk id="32" creationId="{BAFAAC6C-81FD-FEF7-411C-46F28A1B8E19}"/>
          </ac:spMkLst>
        </pc:spChg>
        <pc:spChg chg="mod topLvl">
          <ac:chgData name="Veerelli, Manirupa" userId="fe7f003d-c703-4f27-a510-eab7a12de600" providerId="ADAL" clId="{27697CB8-1817-4320-96C8-6339A8B32C20}" dt="2023-02-27T10:08:22.840" v="2085" actId="255"/>
          <ac:spMkLst>
            <pc:docMk/>
            <pc:sldMk cId="1103833276" sldId="2147470389"/>
            <ac:spMk id="33" creationId="{0B6F8BA9-6F32-6C7B-DC89-59AB096BEF3B}"/>
          </ac:spMkLst>
        </pc:spChg>
        <pc:spChg chg="mod topLvl">
          <ac:chgData name="Veerelli, Manirupa" userId="fe7f003d-c703-4f27-a510-eab7a12de600" providerId="ADAL" clId="{27697CB8-1817-4320-96C8-6339A8B32C20}" dt="2023-02-27T10:08:22.840" v="2085" actId="255"/>
          <ac:spMkLst>
            <pc:docMk/>
            <pc:sldMk cId="1103833276" sldId="2147470389"/>
            <ac:spMk id="34" creationId="{4F0BCC45-C4B8-A4A6-4498-1E908C57C21B}"/>
          </ac:spMkLst>
        </pc:spChg>
        <pc:spChg chg="mod topLvl">
          <ac:chgData name="Veerelli, Manirupa" userId="fe7f003d-c703-4f27-a510-eab7a12de600" providerId="ADAL" clId="{27697CB8-1817-4320-96C8-6339A8B32C20}" dt="2023-02-27T10:08:22.840" v="2085" actId="255"/>
          <ac:spMkLst>
            <pc:docMk/>
            <pc:sldMk cId="1103833276" sldId="2147470389"/>
            <ac:spMk id="35" creationId="{90C92C45-82E4-22FA-EE49-2F3E4AE4FD35}"/>
          </ac:spMkLst>
        </pc:spChg>
        <pc:spChg chg="mod topLvl">
          <ac:chgData name="Veerelli, Manirupa" userId="fe7f003d-c703-4f27-a510-eab7a12de600" providerId="ADAL" clId="{27697CB8-1817-4320-96C8-6339A8B32C20}" dt="2023-02-27T10:08:22.840" v="2085" actId="255"/>
          <ac:spMkLst>
            <pc:docMk/>
            <pc:sldMk cId="1103833276" sldId="2147470389"/>
            <ac:spMk id="36" creationId="{85C68E9A-808D-8E50-7E0E-140A87408178}"/>
          </ac:spMkLst>
        </pc:spChg>
        <pc:spChg chg="mod topLvl">
          <ac:chgData name="Veerelli, Manirupa" userId="fe7f003d-c703-4f27-a510-eab7a12de600" providerId="ADAL" clId="{27697CB8-1817-4320-96C8-6339A8B32C20}" dt="2023-02-27T10:08:22.840" v="2085" actId="255"/>
          <ac:spMkLst>
            <pc:docMk/>
            <pc:sldMk cId="1103833276" sldId="2147470389"/>
            <ac:spMk id="37" creationId="{42B7EC63-F361-25AC-186F-FE0C93075DAA}"/>
          </ac:spMkLst>
        </pc:spChg>
        <pc:spChg chg="mod topLvl">
          <ac:chgData name="Veerelli, Manirupa" userId="fe7f003d-c703-4f27-a510-eab7a12de600" providerId="ADAL" clId="{27697CB8-1817-4320-96C8-6339A8B32C20}" dt="2023-02-27T10:08:22.840" v="2085" actId="255"/>
          <ac:spMkLst>
            <pc:docMk/>
            <pc:sldMk cId="1103833276" sldId="2147470389"/>
            <ac:spMk id="38" creationId="{F2CF97AC-F953-19CC-A28C-2C6A70AE27C1}"/>
          </ac:spMkLst>
        </pc:spChg>
        <pc:grpChg chg="add mod">
          <ac:chgData name="Veerelli, Manirupa" userId="fe7f003d-c703-4f27-a510-eab7a12de600" providerId="ADAL" clId="{27697CB8-1817-4320-96C8-6339A8B32C20}" dt="2023-02-27T10:09:20.027" v="2100" actId="1076"/>
          <ac:grpSpMkLst>
            <pc:docMk/>
            <pc:sldMk cId="1103833276" sldId="2147470389"/>
            <ac:grpSpMk id="8" creationId="{E4F31C30-0D19-9063-6DAB-8EED227AECEC}"/>
          </ac:grpSpMkLst>
        </pc:grpChg>
        <pc:grpChg chg="del mod">
          <ac:chgData name="Veerelli, Manirupa" userId="fe7f003d-c703-4f27-a510-eab7a12de600" providerId="ADAL" clId="{27697CB8-1817-4320-96C8-6339A8B32C20}" dt="2023-02-27T10:06:45.496" v="2041" actId="165"/>
          <ac:grpSpMkLst>
            <pc:docMk/>
            <pc:sldMk cId="1103833276" sldId="2147470389"/>
            <ac:grpSpMk id="39" creationId="{FEA60309-32E3-7A7B-70BC-F0A06229800F}"/>
          </ac:grpSpMkLst>
        </pc:grpChg>
        <pc:cxnChg chg="del">
          <ac:chgData name="Veerelli, Manirupa" userId="fe7f003d-c703-4f27-a510-eab7a12de600" providerId="ADAL" clId="{27697CB8-1817-4320-96C8-6339A8B32C20}" dt="2023-02-27T10:09:00.311" v="2096" actId="478"/>
          <ac:cxnSpMkLst>
            <pc:docMk/>
            <pc:sldMk cId="1103833276" sldId="2147470389"/>
            <ac:cxnSpMk id="14" creationId="{B2908B9B-28DB-4ABF-BC9D-AD4E584C9668}"/>
          </ac:cxnSpMkLst>
        </pc:cxnChg>
        <pc:cxnChg chg="mod">
          <ac:chgData name="Veerelli, Manirupa" userId="fe7f003d-c703-4f27-a510-eab7a12de600" providerId="ADAL" clId="{27697CB8-1817-4320-96C8-6339A8B32C20}" dt="2023-02-27T10:09:23.198" v="2101" actId="1076"/>
          <ac:cxnSpMkLst>
            <pc:docMk/>
            <pc:sldMk cId="1103833276" sldId="2147470389"/>
            <ac:cxnSpMk id="76" creationId="{27083F26-CF14-46A7-9546-E6154414A806}"/>
          </ac:cxnSpMkLst>
        </pc:cxnChg>
      </pc:sldChg>
      <pc:sldChg chg="addSp delSp modSp new mod">
        <pc:chgData name="Veerelli, Manirupa" userId="fe7f003d-c703-4f27-a510-eab7a12de600" providerId="ADAL" clId="{27697CB8-1817-4320-96C8-6339A8B32C20}" dt="2023-02-27T11:04:04.843" v="2926" actId="1076"/>
        <pc:sldMkLst>
          <pc:docMk/>
          <pc:sldMk cId="3842835048" sldId="2147470390"/>
        </pc:sldMkLst>
        <pc:spChg chg="del">
          <ac:chgData name="Veerelli, Manirupa" userId="fe7f003d-c703-4f27-a510-eab7a12de600" providerId="ADAL" clId="{27697CB8-1817-4320-96C8-6339A8B32C20}" dt="2023-02-27T10:17:15.205" v="2122" actId="478"/>
          <ac:spMkLst>
            <pc:docMk/>
            <pc:sldMk cId="3842835048" sldId="2147470390"/>
            <ac:spMk id="2" creationId="{47B9831F-6861-B38C-71BD-25682CEDE85C}"/>
          </ac:spMkLst>
        </pc:spChg>
        <pc:spChg chg="del">
          <ac:chgData name="Veerelli, Manirupa" userId="fe7f003d-c703-4f27-a510-eab7a12de600" providerId="ADAL" clId="{27697CB8-1817-4320-96C8-6339A8B32C20}" dt="2023-02-27T10:17:21.047" v="2123" actId="478"/>
          <ac:spMkLst>
            <pc:docMk/>
            <pc:sldMk cId="3842835048" sldId="2147470390"/>
            <ac:spMk id="3" creationId="{FB60A891-FE16-0740-84DA-5A9A8DA96410}"/>
          </ac:spMkLst>
        </pc:spChg>
        <pc:spChg chg="add mod">
          <ac:chgData name="Veerelli, Manirupa" userId="fe7f003d-c703-4f27-a510-eab7a12de600" providerId="ADAL" clId="{27697CB8-1817-4320-96C8-6339A8B32C20}" dt="2023-02-27T11:04:01.642" v="2925" actId="2711"/>
          <ac:spMkLst>
            <pc:docMk/>
            <pc:sldMk cId="3842835048" sldId="2147470390"/>
            <ac:spMk id="4" creationId="{00453631-C6C9-7325-B615-93E8186CB45F}"/>
          </ac:spMkLst>
        </pc:spChg>
        <pc:graphicFrameChg chg="add del mod">
          <ac:chgData name="Veerelli, Manirupa" userId="fe7f003d-c703-4f27-a510-eab7a12de600" providerId="ADAL" clId="{27697CB8-1817-4320-96C8-6339A8B32C20}" dt="2023-02-27T10:22:08.327" v="2158"/>
          <ac:graphicFrameMkLst>
            <pc:docMk/>
            <pc:sldMk cId="3842835048" sldId="2147470390"/>
            <ac:graphicFrameMk id="5" creationId="{F1E03E1C-3DD9-324B-DF6D-A12040CBF85B}"/>
          </ac:graphicFrameMkLst>
        </pc:graphicFrameChg>
        <pc:graphicFrameChg chg="add mod">
          <ac:chgData name="Veerelli, Manirupa" userId="fe7f003d-c703-4f27-a510-eab7a12de600" providerId="ADAL" clId="{27697CB8-1817-4320-96C8-6339A8B32C20}" dt="2023-02-27T11:04:04.843" v="2926" actId="1076"/>
          <ac:graphicFrameMkLst>
            <pc:docMk/>
            <pc:sldMk cId="3842835048" sldId="2147470390"/>
            <ac:graphicFrameMk id="6" creationId="{85CF6FFA-9B39-387C-19C4-FA4325C267E9}"/>
          </ac:graphicFrameMkLst>
        </pc:graphicFrameChg>
      </pc:sldChg>
      <pc:sldChg chg="addSp delSp modSp add mod">
        <pc:chgData name="Veerelli, Manirupa" userId="fe7f003d-c703-4f27-a510-eab7a12de600" providerId="ADAL" clId="{27697CB8-1817-4320-96C8-6339A8B32C20}" dt="2023-02-27T10:36:27.771" v="2424" actId="20577"/>
        <pc:sldMkLst>
          <pc:docMk/>
          <pc:sldMk cId="936079501" sldId="2147470391"/>
        </pc:sldMkLst>
        <pc:spChg chg="mod">
          <ac:chgData name="Veerelli, Manirupa" userId="fe7f003d-c703-4f27-a510-eab7a12de600" providerId="ADAL" clId="{27697CB8-1817-4320-96C8-6339A8B32C20}" dt="2023-02-27T10:30:51.524" v="2174" actId="14100"/>
          <ac:spMkLst>
            <pc:docMk/>
            <pc:sldMk cId="936079501" sldId="2147470391"/>
            <ac:spMk id="4" creationId="{8E85DEB0-1FC4-9188-D92D-A1398C310224}"/>
          </ac:spMkLst>
        </pc:spChg>
        <pc:spChg chg="mod">
          <ac:chgData name="Veerelli, Manirupa" userId="fe7f003d-c703-4f27-a510-eab7a12de600" providerId="ADAL" clId="{27697CB8-1817-4320-96C8-6339A8B32C20}" dt="2023-02-27T10:34:33.478" v="2344" actId="313"/>
          <ac:spMkLst>
            <pc:docMk/>
            <pc:sldMk cId="936079501" sldId="2147470391"/>
            <ac:spMk id="5" creationId="{10B2CF37-3273-DCD8-C0FB-2172CB5E02EF}"/>
          </ac:spMkLst>
        </pc:spChg>
        <pc:spChg chg="mod">
          <ac:chgData name="Veerelli, Manirupa" userId="fe7f003d-c703-4f27-a510-eab7a12de600" providerId="ADAL" clId="{27697CB8-1817-4320-96C8-6339A8B32C20}" dt="2023-02-27T10:36:27.771" v="2424" actId="20577"/>
          <ac:spMkLst>
            <pc:docMk/>
            <pc:sldMk cId="936079501" sldId="2147470391"/>
            <ac:spMk id="7" creationId="{4E2FC40D-4C76-4E29-9202-CFCB7FB74B91}"/>
          </ac:spMkLst>
        </pc:spChg>
        <pc:spChg chg="mod">
          <ac:chgData name="Veerelli, Manirupa" userId="fe7f003d-c703-4f27-a510-eab7a12de600" providerId="ADAL" clId="{27697CB8-1817-4320-96C8-6339A8B32C20}" dt="2023-02-27T10:31:13.664" v="2211" actId="20577"/>
          <ac:spMkLst>
            <pc:docMk/>
            <pc:sldMk cId="936079501" sldId="2147470391"/>
            <ac:spMk id="8" creationId="{2C8484D5-BAB6-6AFC-530B-1E8E055027BB}"/>
          </ac:spMkLst>
        </pc:spChg>
        <pc:spChg chg="mod">
          <ac:chgData name="Veerelli, Manirupa" userId="fe7f003d-c703-4f27-a510-eab7a12de600" providerId="ADAL" clId="{27697CB8-1817-4320-96C8-6339A8B32C20}" dt="2023-02-27T10:33:14.640" v="2309" actId="1035"/>
          <ac:spMkLst>
            <pc:docMk/>
            <pc:sldMk cId="936079501" sldId="2147470391"/>
            <ac:spMk id="9" creationId="{C4C4EC01-F40F-8AB5-F303-B4D9FF8E43A6}"/>
          </ac:spMkLst>
        </pc:spChg>
        <pc:spChg chg="mod">
          <ac:chgData name="Veerelli, Manirupa" userId="fe7f003d-c703-4f27-a510-eab7a12de600" providerId="ADAL" clId="{27697CB8-1817-4320-96C8-6339A8B32C20}" dt="2023-02-27T10:36:01.948" v="2388" actId="14100"/>
          <ac:spMkLst>
            <pc:docMk/>
            <pc:sldMk cId="936079501" sldId="2147470391"/>
            <ac:spMk id="10" creationId="{489BC698-49DA-2F34-E2BF-F16A26FCFB6A}"/>
          </ac:spMkLst>
        </pc:spChg>
        <pc:spChg chg="mod">
          <ac:chgData name="Veerelli, Manirupa" userId="fe7f003d-c703-4f27-a510-eab7a12de600" providerId="ADAL" clId="{27697CB8-1817-4320-96C8-6339A8B32C20}" dt="2023-02-27T10:33:19.695" v="2332" actId="1036"/>
          <ac:spMkLst>
            <pc:docMk/>
            <pc:sldMk cId="936079501" sldId="2147470391"/>
            <ac:spMk id="11" creationId="{E3BE8864-08F4-49A0-81BB-8277153FD0E2}"/>
          </ac:spMkLst>
        </pc:spChg>
        <pc:spChg chg="mod">
          <ac:chgData name="Veerelli, Manirupa" userId="fe7f003d-c703-4f27-a510-eab7a12de600" providerId="ADAL" clId="{27697CB8-1817-4320-96C8-6339A8B32C20}" dt="2023-02-27T10:33:19.695" v="2332" actId="1036"/>
          <ac:spMkLst>
            <pc:docMk/>
            <pc:sldMk cId="936079501" sldId="2147470391"/>
            <ac:spMk id="12" creationId="{2609EE1E-4C9F-1E7F-5E3D-C424DB0C24D8}"/>
          </ac:spMkLst>
        </pc:spChg>
        <pc:spChg chg="del mod">
          <ac:chgData name="Veerelli, Manirupa" userId="fe7f003d-c703-4f27-a510-eab7a12de600" providerId="ADAL" clId="{27697CB8-1817-4320-96C8-6339A8B32C20}" dt="2023-02-27T10:30:37.896" v="2169" actId="478"/>
          <ac:spMkLst>
            <pc:docMk/>
            <pc:sldMk cId="936079501" sldId="2147470391"/>
            <ac:spMk id="13" creationId="{5CEF58C7-5869-ACF5-A668-6B74A7D745BD}"/>
          </ac:spMkLst>
        </pc:spChg>
        <pc:spChg chg="del mod">
          <ac:chgData name="Veerelli, Manirupa" userId="fe7f003d-c703-4f27-a510-eab7a12de600" providerId="ADAL" clId="{27697CB8-1817-4320-96C8-6339A8B32C20}" dt="2023-02-27T10:30:42.168" v="2171" actId="478"/>
          <ac:spMkLst>
            <pc:docMk/>
            <pc:sldMk cId="936079501" sldId="2147470391"/>
            <ac:spMk id="14" creationId="{7249B729-D77C-A20D-F864-8C0018D4EF4C}"/>
          </ac:spMkLst>
        </pc:spChg>
        <pc:spChg chg="del mod">
          <ac:chgData name="Veerelli, Manirupa" userId="fe7f003d-c703-4f27-a510-eab7a12de600" providerId="ADAL" clId="{27697CB8-1817-4320-96C8-6339A8B32C20}" dt="2023-02-27T10:30:40.083" v="2170" actId="478"/>
          <ac:spMkLst>
            <pc:docMk/>
            <pc:sldMk cId="936079501" sldId="2147470391"/>
            <ac:spMk id="15" creationId="{C85010B5-C0B1-7563-1062-117319951D75}"/>
          </ac:spMkLst>
        </pc:spChg>
        <pc:spChg chg="del mod">
          <ac:chgData name="Veerelli, Manirupa" userId="fe7f003d-c703-4f27-a510-eab7a12de600" providerId="ADAL" clId="{27697CB8-1817-4320-96C8-6339A8B32C20}" dt="2023-02-27T10:30:43.943" v="2172" actId="478"/>
          <ac:spMkLst>
            <pc:docMk/>
            <pc:sldMk cId="936079501" sldId="2147470391"/>
            <ac:spMk id="16" creationId="{F39A2871-A4DA-20E2-97C8-2EF8A8C35510}"/>
          </ac:spMkLst>
        </pc:spChg>
        <pc:spChg chg="add mod">
          <ac:chgData name="Veerelli, Manirupa" userId="fe7f003d-c703-4f27-a510-eab7a12de600" providerId="ADAL" clId="{27697CB8-1817-4320-96C8-6339A8B32C20}" dt="2023-02-27T10:35:49.883" v="2387" actId="1076"/>
          <ac:spMkLst>
            <pc:docMk/>
            <pc:sldMk cId="936079501" sldId="2147470391"/>
            <ac:spMk id="18" creationId="{CA58CD78-7878-AEDD-8975-BA7C3D5380A4}"/>
          </ac:spMkLst>
        </pc:spChg>
        <pc:grpChg chg="add mod">
          <ac:chgData name="Veerelli, Manirupa" userId="fe7f003d-c703-4f27-a510-eab7a12de600" providerId="ADAL" clId="{27697CB8-1817-4320-96C8-6339A8B32C20}" dt="2023-02-27T10:36:12.854" v="2391" actId="1076"/>
          <ac:grpSpMkLst>
            <pc:docMk/>
            <pc:sldMk cId="936079501" sldId="2147470391"/>
            <ac:grpSpMk id="3" creationId="{0B0B415A-E802-AA3A-F9A3-49DE20DA76D6}"/>
          </ac:grpSpMkLst>
        </pc:grpChg>
        <pc:grpChg chg="del mod">
          <ac:chgData name="Veerelli, Manirupa" userId="fe7f003d-c703-4f27-a510-eab7a12de600" providerId="ADAL" clId="{27697CB8-1817-4320-96C8-6339A8B32C20}" dt="2023-02-27T10:30:22.505" v="2166" actId="478"/>
          <ac:grpSpMkLst>
            <pc:docMk/>
            <pc:sldMk cId="936079501" sldId="2147470391"/>
            <ac:grpSpMk id="47" creationId="{41420E3C-079E-0296-7679-EAF13B19F286}"/>
          </ac:grpSpMkLst>
        </pc:grpChg>
        <pc:cxnChg chg="mod">
          <ac:chgData name="Veerelli, Manirupa" userId="fe7f003d-c703-4f27-a510-eab7a12de600" providerId="ADAL" clId="{27697CB8-1817-4320-96C8-6339A8B32C20}" dt="2023-02-27T10:34:11.085" v="2342" actId="1076"/>
          <ac:cxnSpMkLst>
            <pc:docMk/>
            <pc:sldMk cId="936079501" sldId="2147470391"/>
            <ac:cxnSpMk id="6" creationId="{867428AC-1AD0-4D71-AF31-909E8133798F}"/>
          </ac:cxnSpMkLst>
        </pc:cxnChg>
      </pc:sldChg>
      <pc:sldChg chg="addSp delSp modSp add mod">
        <pc:chgData name="Veerelli, Manirupa" userId="fe7f003d-c703-4f27-a510-eab7a12de600" providerId="ADAL" clId="{27697CB8-1817-4320-96C8-6339A8B32C20}" dt="2023-02-27T10:44:10.970" v="2797" actId="313"/>
        <pc:sldMkLst>
          <pc:docMk/>
          <pc:sldMk cId="2525963935" sldId="2147470392"/>
        </pc:sldMkLst>
        <pc:spChg chg="mod">
          <ac:chgData name="Veerelli, Manirupa" userId="fe7f003d-c703-4f27-a510-eab7a12de600" providerId="ADAL" clId="{27697CB8-1817-4320-96C8-6339A8B32C20}" dt="2023-02-27T10:42:31.247" v="2651" actId="20577"/>
          <ac:spMkLst>
            <pc:docMk/>
            <pc:sldMk cId="2525963935" sldId="2147470392"/>
            <ac:spMk id="2" creationId="{E3BB2BEB-726E-F9C7-D327-90797783A97B}"/>
          </ac:spMkLst>
        </pc:spChg>
        <pc:spChg chg="mod">
          <ac:chgData name="Veerelli, Manirupa" userId="fe7f003d-c703-4f27-a510-eab7a12de600" providerId="ADAL" clId="{27697CB8-1817-4320-96C8-6339A8B32C20}" dt="2023-02-27T10:41:52.060" v="2611"/>
          <ac:spMkLst>
            <pc:docMk/>
            <pc:sldMk cId="2525963935" sldId="2147470392"/>
            <ac:spMk id="3" creationId="{8D55FAC7-C298-3DD7-D133-4FFF3C65E937}"/>
          </ac:spMkLst>
        </pc:spChg>
        <pc:spChg chg="add del mod">
          <ac:chgData name="Veerelli, Manirupa" userId="fe7f003d-c703-4f27-a510-eab7a12de600" providerId="ADAL" clId="{27697CB8-1817-4320-96C8-6339A8B32C20}" dt="2023-02-27T10:42:50.464" v="2652" actId="478"/>
          <ac:spMkLst>
            <pc:docMk/>
            <pc:sldMk cId="2525963935" sldId="2147470392"/>
            <ac:spMk id="5" creationId="{7A37EC19-FC9F-7E3F-92DE-5AC32D5052BA}"/>
          </ac:spMkLst>
        </pc:spChg>
        <pc:spChg chg="mod">
          <ac:chgData name="Veerelli, Manirupa" userId="fe7f003d-c703-4f27-a510-eab7a12de600" providerId="ADAL" clId="{27697CB8-1817-4320-96C8-6339A8B32C20}" dt="2023-02-27T10:42:58.152" v="2662" actId="6549"/>
          <ac:spMkLst>
            <pc:docMk/>
            <pc:sldMk cId="2525963935" sldId="2147470392"/>
            <ac:spMk id="7" creationId="{4E2FC40D-4C76-4E29-9202-CFCB7FB74B91}"/>
          </ac:spMkLst>
        </pc:spChg>
        <pc:spChg chg="mod">
          <ac:chgData name="Veerelli, Manirupa" userId="fe7f003d-c703-4f27-a510-eab7a12de600" providerId="ADAL" clId="{27697CB8-1817-4320-96C8-6339A8B32C20}" dt="2023-02-27T10:44:08.707" v="2796" actId="20577"/>
          <ac:spMkLst>
            <pc:docMk/>
            <pc:sldMk cId="2525963935" sldId="2147470392"/>
            <ac:spMk id="9" creationId="{D270CF27-1C60-AAF4-ECEE-8D3B0749147D}"/>
          </ac:spMkLst>
        </pc:spChg>
        <pc:spChg chg="mod">
          <ac:chgData name="Veerelli, Manirupa" userId="fe7f003d-c703-4f27-a510-eab7a12de600" providerId="ADAL" clId="{27697CB8-1817-4320-96C8-6339A8B32C20}" dt="2023-02-27T10:44:10.970" v="2797" actId="313"/>
          <ac:spMkLst>
            <pc:docMk/>
            <pc:sldMk cId="2525963935" sldId="2147470392"/>
            <ac:spMk id="31" creationId="{B27228FD-0513-BB8F-1B28-D965EFF07BEE}"/>
          </ac:spMkLst>
        </pc:spChg>
        <pc:spChg chg="mod">
          <ac:chgData name="Veerelli, Manirupa" userId="fe7f003d-c703-4f27-a510-eab7a12de600" providerId="ADAL" clId="{27697CB8-1817-4320-96C8-6339A8B32C20}" dt="2023-02-27T10:40:14.191" v="2608" actId="20577"/>
          <ac:spMkLst>
            <pc:docMk/>
            <pc:sldMk cId="2525963935" sldId="2147470392"/>
            <ac:spMk id="32" creationId="{BAFAAC6C-81FD-FEF7-411C-46F28A1B8E19}"/>
          </ac:spMkLst>
        </pc:spChg>
        <pc:spChg chg="mod">
          <ac:chgData name="Veerelli, Manirupa" userId="fe7f003d-c703-4f27-a510-eab7a12de600" providerId="ADAL" clId="{27697CB8-1817-4320-96C8-6339A8B32C20}" dt="2023-02-27T10:38:11.514" v="2476" actId="20577"/>
          <ac:spMkLst>
            <pc:docMk/>
            <pc:sldMk cId="2525963935" sldId="2147470392"/>
            <ac:spMk id="33" creationId="{0B6F8BA9-6F32-6C7B-DC89-59AB096BEF3B}"/>
          </ac:spMkLst>
        </pc:spChg>
        <pc:spChg chg="mod">
          <ac:chgData name="Veerelli, Manirupa" userId="fe7f003d-c703-4f27-a510-eab7a12de600" providerId="ADAL" clId="{27697CB8-1817-4320-96C8-6339A8B32C20}" dt="2023-02-27T10:38:14.740" v="2477" actId="313"/>
          <ac:spMkLst>
            <pc:docMk/>
            <pc:sldMk cId="2525963935" sldId="2147470392"/>
            <ac:spMk id="34" creationId="{4F0BCC45-C4B8-A4A6-4498-1E908C57C21B}"/>
          </ac:spMkLst>
        </pc:spChg>
        <pc:spChg chg="mod">
          <ac:chgData name="Veerelli, Manirupa" userId="fe7f003d-c703-4f27-a510-eab7a12de600" providerId="ADAL" clId="{27697CB8-1817-4320-96C8-6339A8B32C20}" dt="2023-02-27T10:38:51.701" v="2513" actId="20577"/>
          <ac:spMkLst>
            <pc:docMk/>
            <pc:sldMk cId="2525963935" sldId="2147470392"/>
            <ac:spMk id="35" creationId="{90C92C45-82E4-22FA-EE49-2F3E4AE4FD35}"/>
          </ac:spMkLst>
        </pc:spChg>
        <pc:spChg chg="mod">
          <ac:chgData name="Veerelli, Manirupa" userId="fe7f003d-c703-4f27-a510-eab7a12de600" providerId="ADAL" clId="{27697CB8-1817-4320-96C8-6339A8B32C20}" dt="2023-02-27T10:38:45.447" v="2502" actId="313"/>
          <ac:spMkLst>
            <pc:docMk/>
            <pc:sldMk cId="2525963935" sldId="2147470392"/>
            <ac:spMk id="36" creationId="{85C68E9A-808D-8E50-7E0E-140A87408178}"/>
          </ac:spMkLst>
        </pc:spChg>
        <pc:spChg chg="mod">
          <ac:chgData name="Veerelli, Manirupa" userId="fe7f003d-c703-4f27-a510-eab7a12de600" providerId="ADAL" clId="{27697CB8-1817-4320-96C8-6339A8B32C20}" dt="2023-02-27T10:39:46.792" v="2558" actId="20577"/>
          <ac:spMkLst>
            <pc:docMk/>
            <pc:sldMk cId="2525963935" sldId="2147470392"/>
            <ac:spMk id="37" creationId="{42B7EC63-F361-25AC-186F-FE0C93075DAA}"/>
          </ac:spMkLst>
        </pc:spChg>
        <pc:spChg chg="mod">
          <ac:chgData name="Veerelli, Manirupa" userId="fe7f003d-c703-4f27-a510-eab7a12de600" providerId="ADAL" clId="{27697CB8-1817-4320-96C8-6339A8B32C20}" dt="2023-02-27T10:39:19.538" v="2517" actId="21"/>
          <ac:spMkLst>
            <pc:docMk/>
            <pc:sldMk cId="2525963935" sldId="2147470392"/>
            <ac:spMk id="38" creationId="{F2CF97AC-F953-19CC-A28C-2C6A70AE27C1}"/>
          </ac:spMkLst>
        </pc:spChg>
      </pc:sldChg>
      <pc:sldChg chg="addSp delSp modSp add mod">
        <pc:chgData name="Veerelli, Manirupa" userId="fe7f003d-c703-4f27-a510-eab7a12de600" providerId="ADAL" clId="{27697CB8-1817-4320-96C8-6339A8B32C20}" dt="2023-02-27T10:54:09.664" v="2910" actId="798"/>
        <pc:sldMkLst>
          <pc:docMk/>
          <pc:sldMk cId="2787861588" sldId="2147470393"/>
        </pc:sldMkLst>
        <pc:spChg chg="add mod">
          <ac:chgData name="Veerelli, Manirupa" userId="fe7f003d-c703-4f27-a510-eab7a12de600" providerId="ADAL" clId="{27697CB8-1817-4320-96C8-6339A8B32C20}" dt="2023-02-27T10:53:31.822" v="2903" actId="1076"/>
          <ac:spMkLst>
            <pc:docMk/>
            <pc:sldMk cId="2787861588" sldId="2147470393"/>
            <ac:spMk id="4" creationId="{E0F46CBC-44EB-B969-85F6-7B1081499A97}"/>
          </ac:spMkLst>
        </pc:spChg>
        <pc:spChg chg="del">
          <ac:chgData name="Veerelli, Manirupa" userId="fe7f003d-c703-4f27-a510-eab7a12de600" providerId="ADAL" clId="{27697CB8-1817-4320-96C8-6339A8B32C20}" dt="2023-02-27T10:48:30.745" v="2799" actId="478"/>
          <ac:spMkLst>
            <pc:docMk/>
            <pc:sldMk cId="2787861588" sldId="2147470393"/>
            <ac:spMk id="5" creationId="{10B2CF37-3273-DCD8-C0FB-2172CB5E02EF}"/>
          </ac:spMkLst>
        </pc:spChg>
        <pc:grpChg chg="del">
          <ac:chgData name="Veerelli, Manirupa" userId="fe7f003d-c703-4f27-a510-eab7a12de600" providerId="ADAL" clId="{27697CB8-1817-4320-96C8-6339A8B32C20}" dt="2023-02-27T10:48:59.927" v="2805" actId="478"/>
          <ac:grpSpMkLst>
            <pc:docMk/>
            <pc:sldMk cId="2787861588" sldId="2147470393"/>
            <ac:grpSpMk id="47" creationId="{41420E3C-079E-0296-7679-EAF13B19F286}"/>
          </ac:grpSpMkLst>
        </pc:grpChg>
        <pc:graphicFrameChg chg="add mod modGraphic">
          <ac:chgData name="Veerelli, Manirupa" userId="fe7f003d-c703-4f27-a510-eab7a12de600" providerId="ADAL" clId="{27697CB8-1817-4320-96C8-6339A8B32C20}" dt="2023-02-27T10:54:09.664" v="2910" actId="798"/>
          <ac:graphicFrameMkLst>
            <pc:docMk/>
            <pc:sldMk cId="2787861588" sldId="2147470393"/>
            <ac:graphicFrameMk id="8" creationId="{08C6DEB3-15CC-A358-71CF-A2AD05D0FE25}"/>
          </ac:graphicFrameMkLst>
        </pc:graphicFrameChg>
      </pc:sldChg>
      <pc:sldChg chg="addSp delSp modSp new mod ord setBg">
        <pc:chgData name="Veerelli, Manirupa" userId="fe7f003d-c703-4f27-a510-eab7a12de600" providerId="ADAL" clId="{27697CB8-1817-4320-96C8-6339A8B32C20}" dt="2023-02-27T10:59:09.149" v="2917" actId="26606"/>
        <pc:sldMkLst>
          <pc:docMk/>
          <pc:sldMk cId="96763737" sldId="2147470394"/>
        </pc:sldMkLst>
        <pc:spChg chg="del">
          <ac:chgData name="Veerelli, Manirupa" userId="fe7f003d-c703-4f27-a510-eab7a12de600" providerId="ADAL" clId="{27697CB8-1817-4320-96C8-6339A8B32C20}" dt="2023-02-27T10:57:57.009" v="2914" actId="478"/>
          <ac:spMkLst>
            <pc:docMk/>
            <pc:sldMk cId="96763737" sldId="2147470394"/>
            <ac:spMk id="2" creationId="{3F10727E-68BA-075E-DEA4-D6F09E3FB07B}"/>
          </ac:spMkLst>
        </pc:spChg>
        <pc:spChg chg="del">
          <ac:chgData name="Veerelli, Manirupa" userId="fe7f003d-c703-4f27-a510-eab7a12de600" providerId="ADAL" clId="{27697CB8-1817-4320-96C8-6339A8B32C20}" dt="2023-02-27T10:57:59.099" v="2915" actId="478"/>
          <ac:spMkLst>
            <pc:docMk/>
            <pc:sldMk cId="96763737" sldId="2147470394"/>
            <ac:spMk id="3" creationId="{E80DBAB2-088A-571D-67EC-1F61AB1DC370}"/>
          </ac:spMkLst>
        </pc:spChg>
        <pc:spChg chg="add">
          <ac:chgData name="Veerelli, Manirupa" userId="fe7f003d-c703-4f27-a510-eab7a12de600" providerId="ADAL" clId="{27697CB8-1817-4320-96C8-6339A8B32C20}" dt="2023-02-27T10:59:09.149" v="2917" actId="26606"/>
          <ac:spMkLst>
            <pc:docMk/>
            <pc:sldMk cId="96763737" sldId="2147470394"/>
            <ac:spMk id="9" creationId="{5F879AC3-D4CE-493C-ADC7-06205677F4F8}"/>
          </ac:spMkLst>
        </pc:spChg>
        <pc:spChg chg="add">
          <ac:chgData name="Veerelli, Manirupa" userId="fe7f003d-c703-4f27-a510-eab7a12de600" providerId="ADAL" clId="{27697CB8-1817-4320-96C8-6339A8B32C20}" dt="2023-02-27T10:59:09.149" v="2917" actId="26606"/>
          <ac:spMkLst>
            <pc:docMk/>
            <pc:sldMk cId="96763737" sldId="2147470394"/>
            <ac:spMk id="11" creationId="{736F0DFD-0954-464F-BF12-DD2E6F6E0380}"/>
          </ac:spMkLst>
        </pc:spChg>
        <pc:picChg chg="add mod">
          <ac:chgData name="Veerelli, Manirupa" userId="fe7f003d-c703-4f27-a510-eab7a12de600" providerId="ADAL" clId="{27697CB8-1817-4320-96C8-6339A8B32C20}" dt="2023-02-27T10:59:09.149" v="2917" actId="26606"/>
          <ac:picMkLst>
            <pc:docMk/>
            <pc:sldMk cId="96763737" sldId="2147470394"/>
            <ac:picMk id="4" creationId="{5770DF48-359B-3095-A59E-638ECADC3276}"/>
          </ac:picMkLst>
        </pc:picChg>
      </pc:sldChg>
      <pc:sldChg chg="addSp delSp modSp add mod">
        <pc:chgData name="Veerelli, Manirupa" userId="fe7f003d-c703-4f27-a510-eab7a12de600" providerId="ADAL" clId="{27697CB8-1817-4320-96C8-6339A8B32C20}" dt="2023-02-27T11:10:34.335" v="3072" actId="1076"/>
        <pc:sldMkLst>
          <pc:docMk/>
          <pc:sldMk cId="505874708" sldId="2147470395"/>
        </pc:sldMkLst>
        <pc:spChg chg="del">
          <ac:chgData name="Veerelli, Manirupa" userId="fe7f003d-c703-4f27-a510-eab7a12de600" providerId="ADAL" clId="{27697CB8-1817-4320-96C8-6339A8B32C20}" dt="2023-02-27T11:05:56.816" v="2951" actId="478"/>
          <ac:spMkLst>
            <pc:docMk/>
            <pc:sldMk cId="505874708" sldId="2147470395"/>
            <ac:spMk id="2" creationId="{E3BB2BEB-726E-F9C7-D327-90797783A97B}"/>
          </ac:spMkLst>
        </pc:spChg>
        <pc:spChg chg="del">
          <ac:chgData name="Veerelli, Manirupa" userId="fe7f003d-c703-4f27-a510-eab7a12de600" providerId="ADAL" clId="{27697CB8-1817-4320-96C8-6339A8B32C20}" dt="2023-02-27T11:06:00.575" v="2953" actId="478"/>
          <ac:spMkLst>
            <pc:docMk/>
            <pc:sldMk cId="505874708" sldId="2147470395"/>
            <ac:spMk id="3" creationId="{8D55FAC7-C298-3DD7-D133-4FFF3C65E937}"/>
          </ac:spMkLst>
        </pc:spChg>
        <pc:spChg chg="add del mod">
          <ac:chgData name="Veerelli, Manirupa" userId="fe7f003d-c703-4f27-a510-eab7a12de600" providerId="ADAL" clId="{27697CB8-1817-4320-96C8-6339A8B32C20}" dt="2023-02-27T11:08:33.931" v="2979" actId="478"/>
          <ac:spMkLst>
            <pc:docMk/>
            <pc:sldMk cId="505874708" sldId="2147470395"/>
            <ac:spMk id="5" creationId="{2DE7CEE9-AEFC-F3B7-2CB0-49CFA82CC627}"/>
          </ac:spMkLst>
        </pc:spChg>
        <pc:spChg chg="mod">
          <ac:chgData name="Veerelli, Manirupa" userId="fe7f003d-c703-4f27-a510-eab7a12de600" providerId="ADAL" clId="{27697CB8-1817-4320-96C8-6339A8B32C20}" dt="2023-02-27T11:10:34.335" v="3072" actId="1076"/>
          <ac:spMkLst>
            <pc:docMk/>
            <pc:sldMk cId="505874708" sldId="2147470395"/>
            <ac:spMk id="7" creationId="{4E2FC40D-4C76-4E29-9202-CFCB7FB74B91}"/>
          </ac:spMkLst>
        </pc:spChg>
        <pc:spChg chg="mod">
          <ac:chgData name="Veerelli, Manirupa" userId="fe7f003d-c703-4f27-a510-eab7a12de600" providerId="ADAL" clId="{27697CB8-1817-4320-96C8-6339A8B32C20}" dt="2023-02-27T11:09:45.154" v="3012" actId="123"/>
          <ac:spMkLst>
            <pc:docMk/>
            <pc:sldMk cId="505874708" sldId="2147470395"/>
            <ac:spMk id="9" creationId="{D270CF27-1C60-AAF4-ECEE-8D3B0749147D}"/>
          </ac:spMkLst>
        </pc:spChg>
        <pc:spChg chg="mod">
          <ac:chgData name="Veerelli, Manirupa" userId="fe7f003d-c703-4f27-a510-eab7a12de600" providerId="ADAL" clId="{27697CB8-1817-4320-96C8-6339A8B32C20}" dt="2023-02-27T11:09:47.904" v="3013" actId="123"/>
          <ac:spMkLst>
            <pc:docMk/>
            <pc:sldMk cId="505874708" sldId="2147470395"/>
            <ac:spMk id="14" creationId="{6C75B46E-8AA2-D2FA-DC38-8AEE5D3DCB76}"/>
          </ac:spMkLst>
        </pc:spChg>
        <pc:spChg chg="mod">
          <ac:chgData name="Veerelli, Manirupa" userId="fe7f003d-c703-4f27-a510-eab7a12de600" providerId="ADAL" clId="{27697CB8-1817-4320-96C8-6339A8B32C20}" dt="2023-02-27T11:09:47.904" v="3013" actId="123"/>
          <ac:spMkLst>
            <pc:docMk/>
            <pc:sldMk cId="505874708" sldId="2147470395"/>
            <ac:spMk id="15" creationId="{0B71D799-E042-7FDA-ABD5-75D618ED8F29}"/>
          </ac:spMkLst>
        </pc:spChg>
        <pc:spChg chg="mod">
          <ac:chgData name="Veerelli, Manirupa" userId="fe7f003d-c703-4f27-a510-eab7a12de600" providerId="ADAL" clId="{27697CB8-1817-4320-96C8-6339A8B32C20}" dt="2023-02-27T11:09:47.904" v="3013" actId="123"/>
          <ac:spMkLst>
            <pc:docMk/>
            <pc:sldMk cId="505874708" sldId="2147470395"/>
            <ac:spMk id="16" creationId="{91BE687E-0C45-1F3B-52E6-CA996D7AE8D6}"/>
          </ac:spMkLst>
        </pc:spChg>
        <pc:spChg chg="mod">
          <ac:chgData name="Veerelli, Manirupa" userId="fe7f003d-c703-4f27-a510-eab7a12de600" providerId="ADAL" clId="{27697CB8-1817-4320-96C8-6339A8B32C20}" dt="2023-02-27T11:09:47.904" v="3013" actId="123"/>
          <ac:spMkLst>
            <pc:docMk/>
            <pc:sldMk cId="505874708" sldId="2147470395"/>
            <ac:spMk id="17" creationId="{2FB05043-CAFD-7C44-4F02-93873A36F621}"/>
          </ac:spMkLst>
        </pc:spChg>
        <pc:spChg chg="mod">
          <ac:chgData name="Veerelli, Manirupa" userId="fe7f003d-c703-4f27-a510-eab7a12de600" providerId="ADAL" clId="{27697CB8-1817-4320-96C8-6339A8B32C20}" dt="2023-02-27T11:09:47.904" v="3013" actId="123"/>
          <ac:spMkLst>
            <pc:docMk/>
            <pc:sldMk cId="505874708" sldId="2147470395"/>
            <ac:spMk id="18" creationId="{EF6F079E-AD60-6357-362C-D64E9A57485F}"/>
          </ac:spMkLst>
        </pc:spChg>
        <pc:spChg chg="mod">
          <ac:chgData name="Veerelli, Manirupa" userId="fe7f003d-c703-4f27-a510-eab7a12de600" providerId="ADAL" clId="{27697CB8-1817-4320-96C8-6339A8B32C20}" dt="2023-02-27T11:09:47.904" v="3013" actId="123"/>
          <ac:spMkLst>
            <pc:docMk/>
            <pc:sldMk cId="505874708" sldId="2147470395"/>
            <ac:spMk id="19" creationId="{8AF3A3A9-F613-3E60-3C44-5B6D41545B2A}"/>
          </ac:spMkLst>
        </pc:spChg>
        <pc:spChg chg="add mod">
          <ac:chgData name="Veerelli, Manirupa" userId="fe7f003d-c703-4f27-a510-eab7a12de600" providerId="ADAL" clId="{27697CB8-1817-4320-96C8-6339A8B32C20}" dt="2023-02-27T11:09:41.362" v="3011" actId="123"/>
          <ac:spMkLst>
            <pc:docMk/>
            <pc:sldMk cId="505874708" sldId="2147470395"/>
            <ac:spMk id="21" creationId="{5739F59D-E073-65AA-BD1F-DA47FD88E4E2}"/>
          </ac:spMkLst>
        </pc:spChg>
        <pc:spChg chg="del">
          <ac:chgData name="Veerelli, Manirupa" userId="fe7f003d-c703-4f27-a510-eab7a12de600" providerId="ADAL" clId="{27697CB8-1817-4320-96C8-6339A8B32C20}" dt="2023-02-27T11:05:54.688" v="2950" actId="478"/>
          <ac:spMkLst>
            <pc:docMk/>
            <pc:sldMk cId="505874708" sldId="2147470395"/>
            <ac:spMk id="37" creationId="{42B7EC63-F361-25AC-186F-FE0C93075DAA}"/>
          </ac:spMkLst>
        </pc:spChg>
        <pc:spChg chg="del">
          <ac:chgData name="Veerelli, Manirupa" userId="fe7f003d-c703-4f27-a510-eab7a12de600" providerId="ADAL" clId="{27697CB8-1817-4320-96C8-6339A8B32C20}" dt="2023-02-27T11:05:58.914" v="2952" actId="478"/>
          <ac:spMkLst>
            <pc:docMk/>
            <pc:sldMk cId="505874708" sldId="2147470395"/>
            <ac:spMk id="38" creationId="{F2CF97AC-F953-19CC-A28C-2C6A70AE27C1}"/>
          </ac:spMkLst>
        </pc:spChg>
        <pc:grpChg chg="del">
          <ac:chgData name="Veerelli, Manirupa" userId="fe7f003d-c703-4f27-a510-eab7a12de600" providerId="ADAL" clId="{27697CB8-1817-4320-96C8-6339A8B32C20}" dt="2023-02-27T11:06:02.443" v="2954" actId="478"/>
          <ac:grpSpMkLst>
            <pc:docMk/>
            <pc:sldMk cId="505874708" sldId="2147470395"/>
            <ac:grpSpMk id="8" creationId="{E4F31C30-0D19-9063-6DAB-8EED227AECEC}"/>
          </ac:grpSpMkLst>
        </pc:grpChg>
        <pc:grpChg chg="add mod">
          <ac:chgData name="Veerelli, Manirupa" userId="fe7f003d-c703-4f27-a510-eab7a12de600" providerId="ADAL" clId="{27697CB8-1817-4320-96C8-6339A8B32C20}" dt="2023-02-27T11:08:24.714" v="2977" actId="1076"/>
          <ac:grpSpMkLst>
            <pc:docMk/>
            <pc:sldMk cId="505874708" sldId="2147470395"/>
            <ac:grpSpMk id="10" creationId="{0F4B7C89-9583-6B62-20B8-C9FE8A75D453}"/>
          </ac:grpSpMkLst>
        </pc:grpChg>
        <pc:grpChg chg="mod">
          <ac:chgData name="Veerelli, Manirupa" userId="fe7f003d-c703-4f27-a510-eab7a12de600" providerId="ADAL" clId="{27697CB8-1817-4320-96C8-6339A8B32C20}" dt="2023-02-27T11:06:14.052" v="2955"/>
          <ac:grpSpMkLst>
            <pc:docMk/>
            <pc:sldMk cId="505874708" sldId="2147470395"/>
            <ac:grpSpMk id="11" creationId="{93E01C9B-F054-1694-433A-4AA451A877E8}"/>
          </ac:grpSpMkLst>
        </pc:grpChg>
        <pc:grpChg chg="mod">
          <ac:chgData name="Veerelli, Manirupa" userId="fe7f003d-c703-4f27-a510-eab7a12de600" providerId="ADAL" clId="{27697CB8-1817-4320-96C8-6339A8B32C20}" dt="2023-02-27T11:06:14.052" v="2955"/>
          <ac:grpSpMkLst>
            <pc:docMk/>
            <pc:sldMk cId="505874708" sldId="2147470395"/>
            <ac:grpSpMk id="12" creationId="{E37F7D6D-ED1D-70D1-FA78-B66ED5435D72}"/>
          </ac:grpSpMkLst>
        </pc:grpChg>
        <pc:grpChg chg="mod">
          <ac:chgData name="Veerelli, Manirupa" userId="fe7f003d-c703-4f27-a510-eab7a12de600" providerId="ADAL" clId="{27697CB8-1817-4320-96C8-6339A8B32C20}" dt="2023-02-27T11:06:14.052" v="2955"/>
          <ac:grpSpMkLst>
            <pc:docMk/>
            <pc:sldMk cId="505874708" sldId="2147470395"/>
            <ac:grpSpMk id="13" creationId="{9017489B-4691-C325-D6E2-4D3FBF3C5634}"/>
          </ac:grpSpMkLst>
        </pc:grpChg>
        <pc:picChg chg="del">
          <ac:chgData name="Veerelli, Manirupa" userId="fe7f003d-c703-4f27-a510-eab7a12de600" providerId="ADAL" clId="{27697CB8-1817-4320-96C8-6339A8B32C20}" dt="2023-02-27T11:10:30.823" v="3071" actId="478"/>
          <ac:picMkLst>
            <pc:docMk/>
            <pc:sldMk cId="505874708" sldId="2147470395"/>
            <ac:picMk id="40" creationId="{1FB1B62E-368C-FC0F-8026-C74586C2B0BB}"/>
          </ac:picMkLst>
        </pc:picChg>
      </pc:sldChg>
      <pc:sldChg chg="addSp delSp modSp add mod">
        <pc:chgData name="Veerelli, Manirupa" userId="fe7f003d-c703-4f27-a510-eab7a12de600" providerId="ADAL" clId="{27697CB8-1817-4320-96C8-6339A8B32C20}" dt="2023-02-27T11:20:37.088" v="3085" actId="1076"/>
        <pc:sldMkLst>
          <pc:docMk/>
          <pc:sldMk cId="758917322" sldId="2147470396"/>
        </pc:sldMkLst>
        <pc:spChg chg="del">
          <ac:chgData name="Veerelli, Manirupa" userId="fe7f003d-c703-4f27-a510-eab7a12de600" providerId="ADAL" clId="{27697CB8-1817-4320-96C8-6339A8B32C20}" dt="2023-02-27T11:17:47.854" v="3074" actId="478"/>
          <ac:spMkLst>
            <pc:docMk/>
            <pc:sldMk cId="758917322" sldId="2147470396"/>
            <ac:spMk id="14" creationId="{6C75B46E-8AA2-D2FA-DC38-8AEE5D3DCB76}"/>
          </ac:spMkLst>
        </pc:spChg>
        <pc:grpChg chg="del">
          <ac:chgData name="Veerelli, Manirupa" userId="fe7f003d-c703-4f27-a510-eab7a12de600" providerId="ADAL" clId="{27697CB8-1817-4320-96C8-6339A8B32C20}" dt="2023-02-27T11:17:56.027" v="3075" actId="478"/>
          <ac:grpSpMkLst>
            <pc:docMk/>
            <pc:sldMk cId="758917322" sldId="2147470396"/>
            <ac:grpSpMk id="10" creationId="{0F4B7C89-9583-6B62-20B8-C9FE8A75D453}"/>
          </ac:grpSpMkLst>
        </pc:grpChg>
        <pc:grpChg chg="del">
          <ac:chgData name="Veerelli, Manirupa" userId="fe7f003d-c703-4f27-a510-eab7a12de600" providerId="ADAL" clId="{27697CB8-1817-4320-96C8-6339A8B32C20}" dt="2023-02-27T11:17:47.854" v="3074" actId="478"/>
          <ac:grpSpMkLst>
            <pc:docMk/>
            <pc:sldMk cId="758917322" sldId="2147470396"/>
            <ac:grpSpMk id="13" creationId="{9017489B-4691-C325-D6E2-4D3FBF3C5634}"/>
          </ac:grpSpMkLst>
        </pc:grpChg>
        <pc:picChg chg="add mod">
          <ac:chgData name="Veerelli, Manirupa" userId="fe7f003d-c703-4f27-a510-eab7a12de600" providerId="ADAL" clId="{27697CB8-1817-4320-96C8-6339A8B32C20}" dt="2023-02-27T11:20:34.568" v="3084" actId="1076"/>
          <ac:picMkLst>
            <pc:docMk/>
            <pc:sldMk cId="758917322" sldId="2147470396"/>
            <ac:picMk id="3" creationId="{A53E65DD-92BF-AE77-692E-33DDAA83A212}"/>
          </ac:picMkLst>
        </pc:picChg>
        <pc:picChg chg="add mod">
          <ac:chgData name="Veerelli, Manirupa" userId="fe7f003d-c703-4f27-a510-eab7a12de600" providerId="ADAL" clId="{27697CB8-1817-4320-96C8-6339A8B32C20}" dt="2023-02-27T11:20:37.088" v="3085" actId="1076"/>
          <ac:picMkLst>
            <pc:docMk/>
            <pc:sldMk cId="758917322" sldId="2147470396"/>
            <ac:picMk id="5" creationId="{D47F65C6-A552-BE89-7E77-8AF36D90077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8781-0E27-4FFA-B848-E2948CC0FB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E04E53F-737E-4C65-B838-49244A3BA6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E76575A-B3D6-4ECA-95F8-F552D79EDFD2}"/>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5" name="Footer Placeholder 4">
            <a:extLst>
              <a:ext uri="{FF2B5EF4-FFF2-40B4-BE49-F238E27FC236}">
                <a16:creationId xmlns:a16="http://schemas.microsoft.com/office/drawing/2014/main" id="{920485E7-15C8-46FF-BB84-F0744D7191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7F944C-7E15-4E70-A612-6D8FB98FCEF3}"/>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456555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0FC9F-0123-4563-AA44-77A15B493B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81BA011-B000-484C-ACF8-04268574C9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B122F4-5C80-4312-A0FA-46B2FF6294E0}"/>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5" name="Footer Placeholder 4">
            <a:extLst>
              <a:ext uri="{FF2B5EF4-FFF2-40B4-BE49-F238E27FC236}">
                <a16:creationId xmlns:a16="http://schemas.microsoft.com/office/drawing/2014/main" id="{A0E10062-00F1-4820-8710-B2843B2F25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EC495B-68A6-4FE7-90C2-B75AAC801D0D}"/>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1225180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EC9DF-2004-419A-A251-469EDDDFAB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F7529DC-9E80-4897-B047-8EF2E18292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F0BE1A-65B1-433B-A1CB-C00F8CEB8DD3}"/>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5" name="Footer Placeholder 4">
            <a:extLst>
              <a:ext uri="{FF2B5EF4-FFF2-40B4-BE49-F238E27FC236}">
                <a16:creationId xmlns:a16="http://schemas.microsoft.com/office/drawing/2014/main" id="{19442C39-6B92-410B-8205-0140633E0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9D01BB-9E9B-40A4-B37B-AC1A16D3DDA3}"/>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3251666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FEA43-D044-42B7-B798-08071F6069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157B80-BC58-4E50-89DE-6739EE478C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D373FC8-5B98-4188-817C-A247A15ECF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3D03A43-CE4C-4C73-B7B0-CE5084823296}"/>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6" name="Footer Placeholder 5">
            <a:extLst>
              <a:ext uri="{FF2B5EF4-FFF2-40B4-BE49-F238E27FC236}">
                <a16:creationId xmlns:a16="http://schemas.microsoft.com/office/drawing/2014/main" id="{20DEC25D-4C85-4446-933E-7D51BF823E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9BCB93-63F4-422A-B8D2-5402A6F6AA76}"/>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1382291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C8768-26F2-43A2-808B-ACD26223BA2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628D52C-8453-4041-8FFC-92699B46D3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D742E9-BA66-4B17-8461-C336386FCF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2A495AC-F1DB-4C34-AA22-AD630630EB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FBC976-76D7-47F3-8BBE-5BE6712F83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AB3A8F-EB69-4DFF-B702-1FBC90039970}"/>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8" name="Footer Placeholder 7">
            <a:extLst>
              <a:ext uri="{FF2B5EF4-FFF2-40B4-BE49-F238E27FC236}">
                <a16:creationId xmlns:a16="http://schemas.microsoft.com/office/drawing/2014/main" id="{123B6129-485F-401E-BC51-6F5551F6A7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06BB312-665A-4860-8D26-527DC5286A07}"/>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4273715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DB32-AFDE-457C-A8CA-A5C95A4ACA4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AD4F557-4503-46C1-8FA4-8B767711B22F}"/>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4" name="Footer Placeholder 3">
            <a:extLst>
              <a:ext uri="{FF2B5EF4-FFF2-40B4-BE49-F238E27FC236}">
                <a16:creationId xmlns:a16="http://schemas.microsoft.com/office/drawing/2014/main" id="{AA61B771-0E9E-40BF-999B-5531ABD0451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764DE4-F658-4523-8278-36FD339F5436}"/>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709833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2B1A83-10A6-4C44-8082-69BCC3C57E6C}"/>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3" name="Footer Placeholder 2">
            <a:extLst>
              <a:ext uri="{FF2B5EF4-FFF2-40B4-BE49-F238E27FC236}">
                <a16:creationId xmlns:a16="http://schemas.microsoft.com/office/drawing/2014/main" id="{E11B6F65-800C-465D-87AA-2549200A673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004FA19-7A9D-4C35-9D34-83B18B696DC3}"/>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3874797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28A53-DBF7-4BE2-A97A-6C0D75E593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2C32EB4-D3E1-48E9-A758-D81D4F4BDA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3784764-8C48-4A68-B31C-0FE9F1D981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67D6CE-6B8F-4A7F-8328-06A73F4FC0B3}"/>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6" name="Footer Placeholder 5">
            <a:extLst>
              <a:ext uri="{FF2B5EF4-FFF2-40B4-BE49-F238E27FC236}">
                <a16:creationId xmlns:a16="http://schemas.microsoft.com/office/drawing/2014/main" id="{8DE2ED4F-03B3-4009-AA09-8D91490F0C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78E403-C324-458F-B6EE-8BB31FBCBA11}"/>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3284584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5F9B0-DE8C-420D-B3A0-BFDCBDE91C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5CCB133-D767-4F71-90AD-AFBF686F6A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3346BD2-0A25-40F7-957A-2929B9E713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D83CB2-7233-46B9-8F3E-FB1425A6E493}"/>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6" name="Footer Placeholder 5">
            <a:extLst>
              <a:ext uri="{FF2B5EF4-FFF2-40B4-BE49-F238E27FC236}">
                <a16:creationId xmlns:a16="http://schemas.microsoft.com/office/drawing/2014/main" id="{1732C37F-F25E-44C9-B768-5C7127F20F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94F293-4787-454D-A1C0-88C7201D4005}"/>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1139841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56619-C061-40F4-B229-48BCE4050B9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A7D3385-AC13-4403-8EA5-766D384FD4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5FA4AC-E8FE-41FC-82D5-BF8F4CA5274D}"/>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5" name="Footer Placeholder 4">
            <a:extLst>
              <a:ext uri="{FF2B5EF4-FFF2-40B4-BE49-F238E27FC236}">
                <a16:creationId xmlns:a16="http://schemas.microsoft.com/office/drawing/2014/main" id="{AEA39258-92C6-48E7-BEBD-A5830C2E05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AAD698-5297-4104-9F80-2ADAF5D2081E}"/>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1739512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84C98F-A177-42E5-8DF7-98464B97B6A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FD04878-59E4-40FD-9C36-71FE1AC722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FFF57C-6BB8-4393-BD0A-41051943474B}"/>
              </a:ext>
            </a:extLst>
          </p:cNvPr>
          <p:cNvSpPr>
            <a:spLocks noGrp="1"/>
          </p:cNvSpPr>
          <p:nvPr>
            <p:ph type="dt" sz="half" idx="10"/>
          </p:nvPr>
        </p:nvSpPr>
        <p:spPr/>
        <p:txBody>
          <a:bodyPr/>
          <a:lstStyle/>
          <a:p>
            <a:fld id="{73EA97E6-DB2D-4F3A-A75A-3F37989C9C95}" type="datetimeFigureOut">
              <a:rPr lang="en-US" smtClean="0"/>
              <a:t>3/3/2023</a:t>
            </a:fld>
            <a:endParaRPr lang="en-US"/>
          </a:p>
        </p:txBody>
      </p:sp>
      <p:sp>
        <p:nvSpPr>
          <p:cNvPr id="5" name="Footer Placeholder 4">
            <a:extLst>
              <a:ext uri="{FF2B5EF4-FFF2-40B4-BE49-F238E27FC236}">
                <a16:creationId xmlns:a16="http://schemas.microsoft.com/office/drawing/2014/main" id="{89158DE9-2FD1-40BB-BB8E-8F534F774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D1D50-FD4C-4F45-8AD2-376E6BB885BF}"/>
              </a:ext>
            </a:extLst>
          </p:cNvPr>
          <p:cNvSpPr>
            <a:spLocks noGrp="1"/>
          </p:cNvSpPr>
          <p:nvPr>
            <p:ph type="sldNum" sz="quarter" idx="12"/>
          </p:nvPr>
        </p:nvSpPr>
        <p:spPr/>
        <p:txBody>
          <a:bodyPr/>
          <a:lstStyle/>
          <a:p>
            <a:fld id="{40499683-2075-4335-A782-2741450365FA}" type="slidenum">
              <a:rPr lang="en-US" smtClean="0"/>
              <a:t>‹#›</a:t>
            </a:fld>
            <a:endParaRPr lang="en-US"/>
          </a:p>
        </p:txBody>
      </p:sp>
    </p:spTree>
    <p:extLst>
      <p:ext uri="{BB962C8B-B14F-4D97-AF65-F5344CB8AC3E}">
        <p14:creationId xmlns:p14="http://schemas.microsoft.com/office/powerpoint/2010/main" val="281165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D47796-CF5D-4599-B457-F0CC573412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263820A-DB98-4B20-82CF-2199CAB3D4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81085B-278E-48CD-AB50-9CE3E9D340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EA97E6-DB2D-4F3A-A75A-3F37989C9C95}" type="datetimeFigureOut">
              <a:rPr lang="en-US" smtClean="0"/>
              <a:t>3/3/2023</a:t>
            </a:fld>
            <a:endParaRPr lang="en-US"/>
          </a:p>
        </p:txBody>
      </p:sp>
      <p:sp>
        <p:nvSpPr>
          <p:cNvPr id="5" name="Footer Placeholder 4">
            <a:extLst>
              <a:ext uri="{FF2B5EF4-FFF2-40B4-BE49-F238E27FC236}">
                <a16:creationId xmlns:a16="http://schemas.microsoft.com/office/drawing/2014/main" id="{AE48E808-92EB-4C93-8FFF-109CD5B681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F43272B-0495-4B2F-8BC7-C61106BD65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499683-2075-4335-A782-2741450365FA}" type="slidenum">
              <a:rPr lang="en-US" smtClean="0"/>
              <a:t>‹#›</a:t>
            </a:fld>
            <a:endParaRPr lang="en-US"/>
          </a:p>
        </p:txBody>
      </p:sp>
    </p:spTree>
    <p:extLst>
      <p:ext uri="{BB962C8B-B14F-4D97-AF65-F5344CB8AC3E}">
        <p14:creationId xmlns:p14="http://schemas.microsoft.com/office/powerpoint/2010/main" val="16317178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www.macrotrends.net/stocks/charts/SYF/synchrony-financial/financial-ratios" TargetMode="External"/><Relationship Id="rId3" Type="http://schemas.openxmlformats.org/officeDocument/2006/relationships/hyperlink" Target="https://investors.synchronyfinancial.com/~/media/Files/S/Synchrony-Financial-IR-V3/reports-and-presentations/syf-4q19-earnings-presentation.pdf" TargetMode="External"/><Relationship Id="rId7" Type="http://schemas.openxmlformats.org/officeDocument/2006/relationships/hyperlink" Target="https://www.forbes.com/companies/synchrony-financial/?sh=67253875baf1" TargetMode="External"/><Relationship Id="rId2" Type="http://schemas.openxmlformats.org/officeDocument/2006/relationships/hyperlink" Target="https://www.synchrony.com/synchrony-commits-100-million-to-grow-minority-owned-businesses.html" TargetMode="External"/><Relationship Id="rId1" Type="http://schemas.openxmlformats.org/officeDocument/2006/relationships/slideLayout" Target="../slideLayouts/slideLayout2.xml"/><Relationship Id="rId6" Type="http://schemas.openxmlformats.org/officeDocument/2006/relationships/hyperlink" Target="https://www.synchrony.com/synchrony-announces-organizational-changes.html" TargetMode="External"/><Relationship Id="rId11" Type="http://schemas.openxmlformats.org/officeDocument/2006/relationships/image" Target="../media/image5.emf"/><Relationship Id="rId5" Type="http://schemas.openxmlformats.org/officeDocument/2006/relationships/hyperlink" Target="https://investors.synchronyfinancial.com/~/media/Files/S/Synchrony-Financial-IR-V3/reports-and-presentations/q4-22-earnings-presentation.pdf" TargetMode="External"/><Relationship Id="rId10" Type="http://schemas.openxmlformats.org/officeDocument/2006/relationships/oleObject" Target="../embeddings/oleObject1.bin"/><Relationship Id="rId4" Type="http://schemas.openxmlformats.org/officeDocument/2006/relationships/hyperlink" Target="https://investors.synchronyfinancial.com/~/media/Files/S/Synchrony-Financial-IR-V3/reports-and-presentations/q4-21-earnings-presentation.pdf" TargetMode="External"/><Relationship Id="rId9" Type="http://schemas.openxmlformats.org/officeDocument/2006/relationships/hyperlink" Target="https://urldefense.com/v3/__https:/www.slideshare.net/ashleynikki2012/synchrony-financial-business-leadership-program-pr-proposal-july-2015__;!!N8Xdb1VRTUMlZeI!mAtCULS7HdAuNgwH9fVRsa5NK5fRCUBila7iAAIEUcBE4REPN_QOTxztTGD5aW7tAzupqPIVPV6XiS4TuwCuejBXyFLesX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Graphic 1">
            <a:extLst>
              <a:ext uri="{FF2B5EF4-FFF2-40B4-BE49-F238E27FC236}">
                <a16:creationId xmlns:a16="http://schemas.microsoft.com/office/drawing/2014/main" id="{12B743E8-3FBE-8B98-F689-C7932D26DD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2802" y="2472983"/>
            <a:ext cx="6246003" cy="1725768"/>
          </a:xfrm>
          <a:prstGeom prst="rect">
            <a:avLst/>
          </a:prstGeom>
        </p:spPr>
      </p:pic>
      <p:sp>
        <p:nvSpPr>
          <p:cNvPr id="20" name="Right Triangle 19">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8607A70F-124F-26F7-7268-735851D32C43}"/>
              </a:ext>
            </a:extLst>
          </p:cNvPr>
          <p:cNvSpPr txBox="1"/>
          <p:nvPr/>
        </p:nvSpPr>
        <p:spPr>
          <a:xfrm>
            <a:off x="7527527" y="1580322"/>
            <a:ext cx="4021671" cy="2123658"/>
          </a:xfrm>
          <a:prstGeom prst="rect">
            <a:avLst/>
          </a:prstGeom>
          <a:noFill/>
        </p:spPr>
        <p:txBody>
          <a:bodyPr wrap="square" rtlCol="0">
            <a:spAutoFit/>
          </a:bodyPr>
          <a:lstStyle/>
          <a:p>
            <a:r>
              <a:rPr lang="en-IN" sz="4400" b="1" i="1" dirty="0"/>
              <a:t>CHANGE AND STABILITY MANAGEMENT</a:t>
            </a:r>
          </a:p>
        </p:txBody>
      </p:sp>
    </p:spTree>
    <p:extLst>
      <p:ext uri="{BB962C8B-B14F-4D97-AF65-F5344CB8AC3E}">
        <p14:creationId xmlns:p14="http://schemas.microsoft.com/office/powerpoint/2010/main" val="96763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8692" y="387849"/>
            <a:ext cx="7611038"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Understanding the Meaning of Change</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B2908B9B-28DB-4ABF-BC9D-AD4E584C9668}"/>
              </a:ext>
            </a:extLst>
          </p:cNvPr>
          <p:cNvCxnSpPr>
            <a:cxnSpLocks/>
          </p:cNvCxnSpPr>
          <p:nvPr/>
        </p:nvCxnSpPr>
        <p:spPr>
          <a:xfrm>
            <a:off x="1008981" y="1538526"/>
            <a:ext cx="1049807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248571"/>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041B4559-5873-4D23-B665-1CFE630266E8}"/>
              </a:ext>
            </a:extLst>
          </p:cNvPr>
          <p:cNvSpPr txBox="1"/>
          <p:nvPr/>
        </p:nvSpPr>
        <p:spPr>
          <a:xfrm>
            <a:off x="858754" y="1761384"/>
            <a:ext cx="10798528" cy="523220"/>
          </a:xfrm>
          <a:prstGeom prst="rect">
            <a:avLst/>
          </a:prstGeom>
          <a:noFill/>
          <a:ln w="6350">
            <a:noFill/>
            <a:miter lim="800000"/>
          </a:ln>
        </p:spPr>
        <p:txBody>
          <a:bodyPr wrap="square">
            <a:spAutoFit/>
          </a:bodyPr>
          <a:lstStyle/>
          <a:p>
            <a:pPr marL="285750" marR="0" lvl="0" indent="-285750" algn="just"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1400" dirty="0">
                <a:latin typeface="Arial" panose="020B0604020202020204" pitchFamily="34" charset="0"/>
                <a:cs typeface="Arial" panose="020B0604020202020204" pitchFamily="34" charset="0"/>
              </a:rPr>
              <a:t>C</a:t>
            </a:r>
            <a:r>
              <a:rPr kumimoji="0" lang="en-US" sz="14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hange</a:t>
            </a: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refers to the actions in which a company or business alters a major component of its organization, such as its culture, the underlying technologies or infrastructure it uses to operate, or its internal processes.</a:t>
            </a:r>
          </a:p>
        </p:txBody>
      </p:sp>
      <p:sp>
        <p:nvSpPr>
          <p:cNvPr id="2" name="Rectangle 1">
            <a:extLst>
              <a:ext uri="{FF2B5EF4-FFF2-40B4-BE49-F238E27FC236}">
                <a16:creationId xmlns:a16="http://schemas.microsoft.com/office/drawing/2014/main" id="{935426EE-91EB-78FA-DB9B-595BD74C7171}"/>
              </a:ext>
            </a:extLst>
          </p:cNvPr>
          <p:cNvSpPr/>
          <p:nvPr/>
        </p:nvSpPr>
        <p:spPr>
          <a:xfrm>
            <a:off x="2239081" y="2552299"/>
            <a:ext cx="2270589" cy="410966"/>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Causes</a:t>
            </a:r>
          </a:p>
        </p:txBody>
      </p:sp>
      <p:cxnSp>
        <p:nvCxnSpPr>
          <p:cNvPr id="3" name="Straight Connector 2">
            <a:extLst>
              <a:ext uri="{FF2B5EF4-FFF2-40B4-BE49-F238E27FC236}">
                <a16:creationId xmlns:a16="http://schemas.microsoft.com/office/drawing/2014/main" id="{237180C4-CC1C-50B9-9D3C-FC37D950784D}"/>
              </a:ext>
            </a:extLst>
          </p:cNvPr>
          <p:cNvCxnSpPr>
            <a:cxnSpLocks/>
          </p:cNvCxnSpPr>
          <p:nvPr/>
        </p:nvCxnSpPr>
        <p:spPr>
          <a:xfrm>
            <a:off x="5977847" y="2445249"/>
            <a:ext cx="0" cy="357540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25DC47B-5F1E-979E-EFB5-9700C5745177}"/>
              </a:ext>
            </a:extLst>
          </p:cNvPr>
          <p:cNvSpPr txBox="1"/>
          <p:nvPr/>
        </p:nvSpPr>
        <p:spPr>
          <a:xfrm>
            <a:off x="6747380" y="3230961"/>
            <a:ext cx="4523197" cy="2246769"/>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To have a set organizational change management process that can be applied across various types of change.</a:t>
            </a:r>
          </a:p>
          <a:p>
            <a:pPr marL="285750" indent="-285750">
              <a:buFont typeface="Courier New" panose="02070309020205020404" pitchFamily="49" charset="0"/>
              <a:buChar char="o"/>
            </a:pPr>
            <a:r>
              <a:rPr lang="en-US" sz="1400" b="1" i="1" dirty="0">
                <a:latin typeface="Arial" panose="020B0604020202020204" pitchFamily="34" charset="0"/>
                <a:cs typeface="Arial" panose="020B0604020202020204" pitchFamily="34" charset="0"/>
              </a:rPr>
              <a:t>Adaptive Changes</a:t>
            </a:r>
            <a:r>
              <a:rPr lang="en-US" sz="1400" dirty="0">
                <a:latin typeface="Arial" panose="020B0604020202020204" pitchFamily="34" charset="0"/>
                <a:cs typeface="Arial" panose="020B0604020202020204" pitchFamily="34" charset="0"/>
              </a:rPr>
              <a:t>: Adaptive changes are small, incremental changes organizations adopt to address needs that evolve over time.</a:t>
            </a:r>
          </a:p>
          <a:p>
            <a:pPr marL="285750" indent="-285750">
              <a:buFont typeface="Courier New" panose="02070309020205020404" pitchFamily="49" charset="0"/>
              <a:buChar char="o"/>
            </a:pPr>
            <a:r>
              <a:rPr lang="en-US" sz="1400" b="1" i="1" dirty="0">
                <a:latin typeface="Arial" panose="020B0604020202020204" pitchFamily="34" charset="0"/>
                <a:cs typeface="Arial" panose="020B0604020202020204" pitchFamily="34" charset="0"/>
              </a:rPr>
              <a:t>Transformational Changes</a:t>
            </a:r>
            <a:r>
              <a:rPr lang="en-US" sz="1400" dirty="0">
                <a:latin typeface="Arial" panose="020B0604020202020204" pitchFamily="34" charset="0"/>
                <a:cs typeface="Arial" panose="020B0604020202020204" pitchFamily="34" charset="0"/>
              </a:rPr>
              <a:t>: Larger in scale and scope than adaptive changes, transformational changes involve major shifts in mission, strategy, structure, performance and processes.</a:t>
            </a:r>
          </a:p>
        </p:txBody>
      </p:sp>
      <p:sp>
        <p:nvSpPr>
          <p:cNvPr id="15" name="TextBox 14">
            <a:extLst>
              <a:ext uri="{FF2B5EF4-FFF2-40B4-BE49-F238E27FC236}">
                <a16:creationId xmlns:a16="http://schemas.microsoft.com/office/drawing/2014/main" id="{81D499D4-8A25-FB8C-4A1B-097BEF62AC52}"/>
              </a:ext>
            </a:extLst>
          </p:cNvPr>
          <p:cNvSpPr txBox="1"/>
          <p:nvPr/>
        </p:nvSpPr>
        <p:spPr>
          <a:xfrm>
            <a:off x="1540438" y="3411518"/>
            <a:ext cx="3667876" cy="1815882"/>
          </a:xfrm>
          <a:prstGeom prst="rect">
            <a:avLst/>
          </a:prstGeom>
          <a:noFill/>
        </p:spPr>
        <p:txBody>
          <a:bodyPr wrap="square">
            <a:spAutoFit/>
          </a:bodyPr>
          <a:lstStyle/>
          <a:p>
            <a:pPr algn="just"/>
            <a:r>
              <a:rPr lang="en-US" sz="1400" dirty="0">
                <a:latin typeface="Arial" panose="020B0604020202020204" pitchFamily="34" charset="0"/>
                <a:cs typeface="Arial" panose="020B0604020202020204" pitchFamily="34" charset="0"/>
              </a:rPr>
              <a:t>Many factors make the change necessary in organizations. </a:t>
            </a:r>
          </a:p>
          <a:p>
            <a:pPr marL="285750" indent="-285750" algn="just">
              <a:buFont typeface="Courier New" panose="02070309020205020404" pitchFamily="49" charset="0"/>
              <a:buChar char="o"/>
            </a:pPr>
            <a:r>
              <a:rPr lang="en-US" sz="1400" dirty="0">
                <a:latin typeface="Arial" panose="020B0604020202020204" pitchFamily="34" charset="0"/>
                <a:cs typeface="Arial" panose="020B0604020202020204" pitchFamily="34" charset="0"/>
              </a:rPr>
              <a:t>New leadership at the helm of the company or within its departments</a:t>
            </a:r>
          </a:p>
          <a:p>
            <a:pPr marL="285750" indent="-285750" algn="just">
              <a:buFont typeface="Courier New" panose="02070309020205020404" pitchFamily="49" charset="0"/>
              <a:buChar char="o"/>
            </a:pPr>
            <a:r>
              <a:rPr lang="en-US" sz="1400" dirty="0">
                <a:latin typeface="Arial" panose="020B0604020202020204" pitchFamily="34" charset="0"/>
                <a:cs typeface="Arial" panose="020B0604020202020204" pitchFamily="34" charset="0"/>
              </a:rPr>
              <a:t>Shifts in the organizational team structure</a:t>
            </a:r>
          </a:p>
          <a:p>
            <a:pPr marL="285750" indent="-285750" algn="just">
              <a:buFont typeface="Courier New" panose="02070309020205020404" pitchFamily="49" charset="0"/>
              <a:buChar char="o"/>
            </a:pPr>
            <a:r>
              <a:rPr lang="en-US" sz="1400" dirty="0">
                <a:latin typeface="Arial" panose="020B0604020202020204" pitchFamily="34" charset="0"/>
                <a:cs typeface="Arial" panose="020B0604020202020204" pitchFamily="34" charset="0"/>
              </a:rPr>
              <a:t>The implementation of new technology</a:t>
            </a:r>
          </a:p>
          <a:p>
            <a:pPr marL="285750" indent="-285750" algn="just">
              <a:buFont typeface="Courier New" panose="02070309020205020404" pitchFamily="49" charset="0"/>
              <a:buChar char="o"/>
            </a:pPr>
            <a:r>
              <a:rPr lang="en-US" sz="1400" dirty="0">
                <a:latin typeface="Arial" panose="020B0604020202020204" pitchFamily="34" charset="0"/>
                <a:cs typeface="Arial" panose="020B0604020202020204" pitchFamily="34" charset="0"/>
              </a:rPr>
              <a:t>The adoption of new business models</a:t>
            </a:r>
          </a:p>
        </p:txBody>
      </p:sp>
      <p:sp>
        <p:nvSpPr>
          <p:cNvPr id="16" name="Rectangle 15">
            <a:extLst>
              <a:ext uri="{FF2B5EF4-FFF2-40B4-BE49-F238E27FC236}">
                <a16:creationId xmlns:a16="http://schemas.microsoft.com/office/drawing/2014/main" id="{0722645F-81B1-680A-F831-76FE3A17A710}"/>
              </a:ext>
            </a:extLst>
          </p:cNvPr>
          <p:cNvSpPr/>
          <p:nvPr/>
        </p:nvSpPr>
        <p:spPr>
          <a:xfrm>
            <a:off x="7859730" y="2582495"/>
            <a:ext cx="2270589" cy="410966"/>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Types of Change</a:t>
            </a:r>
          </a:p>
        </p:txBody>
      </p:sp>
    </p:spTree>
    <p:extLst>
      <p:ext uri="{BB962C8B-B14F-4D97-AF65-F5344CB8AC3E}">
        <p14:creationId xmlns:p14="http://schemas.microsoft.com/office/powerpoint/2010/main" val="1350819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8692" y="387849"/>
            <a:ext cx="5052773"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Profile</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E6E2A570-DD82-4B08-82EA-5DE9EAEFF96C}"/>
              </a:ext>
            </a:extLst>
          </p:cNvPr>
          <p:cNvCxnSpPr>
            <a:cxnSpLocks/>
          </p:cNvCxnSpPr>
          <p:nvPr/>
        </p:nvCxnSpPr>
        <p:spPr>
          <a:xfrm>
            <a:off x="1043335" y="4647514"/>
            <a:ext cx="10463721"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2908B9B-28DB-4ABF-BC9D-AD4E584C9668}"/>
              </a:ext>
            </a:extLst>
          </p:cNvPr>
          <p:cNvCxnSpPr>
            <a:cxnSpLocks/>
          </p:cNvCxnSpPr>
          <p:nvPr/>
        </p:nvCxnSpPr>
        <p:spPr>
          <a:xfrm>
            <a:off x="1008981" y="1538526"/>
            <a:ext cx="1049807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248571"/>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39" name="Graphic 38">
            <a:extLst>
              <a:ext uri="{FF2B5EF4-FFF2-40B4-BE49-F238E27FC236}">
                <a16:creationId xmlns:a16="http://schemas.microsoft.com/office/drawing/2014/main" id="{A8415DB5-A08C-4AEA-BFC1-A324F06D446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sp>
        <p:nvSpPr>
          <p:cNvPr id="42" name="TextBox 41">
            <a:extLst>
              <a:ext uri="{FF2B5EF4-FFF2-40B4-BE49-F238E27FC236}">
                <a16:creationId xmlns:a16="http://schemas.microsoft.com/office/drawing/2014/main" id="{041B4559-5873-4D23-B665-1CFE630266E8}"/>
              </a:ext>
            </a:extLst>
          </p:cNvPr>
          <p:cNvSpPr txBox="1"/>
          <p:nvPr/>
        </p:nvSpPr>
        <p:spPr>
          <a:xfrm>
            <a:off x="858754" y="1761384"/>
            <a:ext cx="10798528" cy="1169551"/>
          </a:xfrm>
          <a:prstGeom prst="rect">
            <a:avLst/>
          </a:prstGeom>
          <a:noFill/>
          <a:ln w="6350">
            <a:noFill/>
            <a:miter lim="800000"/>
          </a:ln>
        </p:spPr>
        <p:txBody>
          <a:bodyPr wrap="square">
            <a:spAutoFit/>
          </a:bodyPr>
          <a:lstStyle/>
          <a:p>
            <a:pPr marL="285750" marR="0" lvl="0" indent="-285750" algn="just"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Synchrony (NYSE: SYF) is a premier consumer financial services company delivering customized financing programs across key industries including retail, health, auto, travel, and home, along with award-winning consumer banking products. </a:t>
            </a:r>
          </a:p>
          <a:p>
            <a:pPr marR="0" lvl="0" algn="just" defTabSz="914400" rtl="0" eaLnBrk="1" fontAlgn="auto" latinLnBrk="0" hangingPunct="1">
              <a:lnSpc>
                <a:spcPct val="100000"/>
              </a:lnSpc>
              <a:spcBef>
                <a:spcPct val="0"/>
              </a:spcBef>
              <a:spcAft>
                <a:spcPts val="0"/>
              </a:spcAft>
              <a:buClrTx/>
              <a:buSzTx/>
              <a:tabLst/>
              <a:defRPr/>
            </a:pPr>
            <a:endPar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algn="just"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With </a:t>
            </a:r>
            <a:r>
              <a:rPr kumimoji="0" lang="en-US" sz="1400" i="0" u="none" strike="noStrike" kern="1200" cap="none" spc="0" normalizeH="0" baseline="0" noProof="0" dirty="0">
                <a:ln>
                  <a:noFill/>
                </a:ln>
                <a:effectLst/>
                <a:uLnTx/>
                <a:uFillTx/>
                <a:latin typeface="Arial" panose="020B0604020202020204" pitchFamily="34" charset="0"/>
                <a:cs typeface="Arial" panose="020B0604020202020204" pitchFamily="34" charset="0"/>
              </a:rPr>
              <a:t>$139B+ in sales financed</a:t>
            </a: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Synchrony brings deep industry expertise, actionable data insights, innovative solutions and differentiated digital experiences to improve the success of their customers. </a:t>
            </a:r>
            <a:endParaRPr kumimoji="0" lang="en-US" sz="1400" b="1" i="0" u="none" strike="noStrike" kern="1200" cap="all" spc="0" normalizeH="0" baseline="0" noProof="0" dirty="0">
              <a:ln>
                <a:noFill/>
              </a:ln>
              <a:effectLst/>
              <a:uLnTx/>
              <a:uFillTx/>
              <a:latin typeface="Arial" panose="020B060402020202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ED2DA9E5-028E-4BA3-AFC7-1CF73CA19714}"/>
              </a:ext>
            </a:extLst>
          </p:cNvPr>
          <p:cNvGrpSpPr/>
          <p:nvPr/>
        </p:nvGrpSpPr>
        <p:grpSpPr>
          <a:xfrm>
            <a:off x="1049428" y="3256362"/>
            <a:ext cx="10632417" cy="1063151"/>
            <a:chOff x="1015873" y="3194244"/>
            <a:chExt cx="10632417" cy="1063151"/>
          </a:xfrm>
        </p:grpSpPr>
        <p:sp>
          <p:nvSpPr>
            <p:cNvPr id="71" name="Rectangle 70">
              <a:extLst>
                <a:ext uri="{FF2B5EF4-FFF2-40B4-BE49-F238E27FC236}">
                  <a16:creationId xmlns:a16="http://schemas.microsoft.com/office/drawing/2014/main" id="{E4FC4906-0F68-49FD-AE6D-8A8B891C03AB}"/>
                </a:ext>
              </a:extLst>
            </p:cNvPr>
            <p:cNvSpPr/>
            <p:nvPr/>
          </p:nvSpPr>
          <p:spPr>
            <a:xfrm>
              <a:off x="5183222" y="3200522"/>
              <a:ext cx="1378953" cy="1049489"/>
            </a:xfrm>
            <a:prstGeom prst="rect">
              <a:avLst/>
            </a:prstGeom>
            <a:solidFill>
              <a:srgbClr val="2F8ACC"/>
            </a:solidFill>
            <a:ln>
              <a:noFill/>
            </a:ln>
          </p:spPr>
          <p:style>
            <a:lnRef idx="2">
              <a:schemeClr val="accent1">
                <a:shade val="50000"/>
              </a:schemeClr>
            </a:lnRef>
            <a:fillRef idx="1">
              <a:schemeClr val="accent1"/>
            </a:fillRef>
            <a:effectRef idx="0">
              <a:schemeClr val="accent1"/>
            </a:effectRef>
            <a:fontRef idx="minor">
              <a:schemeClr val="lt1"/>
            </a:fontRef>
          </p:style>
          <p:txBody>
            <a:bodyPr lIns="54610" tIns="54610" rIns="54610" bIns="54610" rtlCol="0" anchor="ctr"/>
            <a:lstStyle/>
            <a:p>
              <a:pPr algn="just"/>
              <a:r>
                <a:rPr lang="en-US" sz="1600" b="1" dirty="0">
                  <a:solidFill>
                    <a:schemeClr val="bg1"/>
                  </a:solidFill>
                  <a:latin typeface="Arial" panose="020B0604020202020204" pitchFamily="34" charset="0"/>
                  <a:cs typeface="Arial" panose="020B0604020202020204" pitchFamily="34" charset="0"/>
                </a:rPr>
                <a:t>$62 Billion</a:t>
              </a:r>
              <a:endParaRPr lang="en-US" sz="1200" b="1"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Deposits</a:t>
              </a:r>
            </a:p>
          </p:txBody>
        </p:sp>
        <p:sp>
          <p:nvSpPr>
            <p:cNvPr id="41" name="Rectangle 40">
              <a:extLst>
                <a:ext uri="{FF2B5EF4-FFF2-40B4-BE49-F238E27FC236}">
                  <a16:creationId xmlns:a16="http://schemas.microsoft.com/office/drawing/2014/main" id="{31BFEB6F-EE36-4357-B5A3-0F9DA79702C9}"/>
                </a:ext>
              </a:extLst>
            </p:cNvPr>
            <p:cNvSpPr/>
            <p:nvPr/>
          </p:nvSpPr>
          <p:spPr>
            <a:xfrm>
              <a:off x="6703034" y="3204344"/>
              <a:ext cx="1378952" cy="1053051"/>
            </a:xfrm>
            <a:prstGeom prst="rect">
              <a:avLst/>
            </a:prstGeom>
            <a:solidFill>
              <a:srgbClr val="2F8ACC"/>
            </a:solidFill>
            <a:ln>
              <a:noFill/>
            </a:ln>
          </p:spPr>
          <p:style>
            <a:lnRef idx="2">
              <a:schemeClr val="accent1">
                <a:shade val="50000"/>
              </a:schemeClr>
            </a:lnRef>
            <a:fillRef idx="1">
              <a:schemeClr val="accent1"/>
            </a:fillRef>
            <a:effectRef idx="0">
              <a:schemeClr val="accent1"/>
            </a:effectRef>
            <a:fontRef idx="minor">
              <a:schemeClr val="lt1"/>
            </a:fontRef>
          </p:style>
          <p:txBody>
            <a:bodyPr lIns="54610" tIns="54610" rIns="54610" bIns="54610" rtlCol="0" anchor="ctr"/>
            <a:lstStyle/>
            <a:p>
              <a:pPr algn="just"/>
              <a:r>
                <a:rPr lang="en-US" sz="1600" b="1" dirty="0">
                  <a:solidFill>
                    <a:schemeClr val="bg1"/>
                  </a:solidFill>
                  <a:latin typeface="Arial" panose="020B0604020202020204" pitchFamily="34" charset="0"/>
                  <a:cs typeface="Arial" panose="020B0604020202020204" pitchFamily="34" charset="0"/>
                </a:rPr>
                <a:t>$166 Billion </a:t>
              </a:r>
            </a:p>
            <a:p>
              <a:pPr algn="just"/>
              <a:r>
                <a:rPr lang="en-US" sz="1400" dirty="0">
                  <a:solidFill>
                    <a:schemeClr val="bg1"/>
                  </a:solidFill>
                  <a:latin typeface="Arial" panose="020B0604020202020204" pitchFamily="34" charset="0"/>
                  <a:cs typeface="Arial" panose="020B0604020202020204" pitchFamily="34" charset="0"/>
                </a:rPr>
                <a:t>Sales</a:t>
              </a:r>
            </a:p>
          </p:txBody>
        </p:sp>
        <p:sp>
          <p:nvSpPr>
            <p:cNvPr id="43" name="Rectangle 42">
              <a:extLst>
                <a:ext uri="{FF2B5EF4-FFF2-40B4-BE49-F238E27FC236}">
                  <a16:creationId xmlns:a16="http://schemas.microsoft.com/office/drawing/2014/main" id="{FA31136A-E4DD-47FE-8EE9-43F258D08673}"/>
                </a:ext>
              </a:extLst>
            </p:cNvPr>
            <p:cNvSpPr/>
            <p:nvPr/>
          </p:nvSpPr>
          <p:spPr>
            <a:xfrm>
              <a:off x="8217190" y="3194244"/>
              <a:ext cx="1581696" cy="1063151"/>
            </a:xfrm>
            <a:prstGeom prst="rect">
              <a:avLst/>
            </a:prstGeom>
            <a:solidFill>
              <a:srgbClr val="2F8ACC"/>
            </a:solidFill>
            <a:ln>
              <a:noFill/>
            </a:ln>
          </p:spPr>
          <p:style>
            <a:lnRef idx="2">
              <a:schemeClr val="accent1">
                <a:shade val="50000"/>
              </a:schemeClr>
            </a:lnRef>
            <a:fillRef idx="1">
              <a:schemeClr val="accent1"/>
            </a:fillRef>
            <a:effectRef idx="0">
              <a:schemeClr val="accent1"/>
            </a:effectRef>
            <a:fontRef idx="minor">
              <a:schemeClr val="lt1"/>
            </a:fontRef>
          </p:style>
          <p:txBody>
            <a:bodyPr lIns="54610" tIns="54610" rIns="54610" bIns="54610" rtlCol="0" anchor="ctr"/>
            <a:lstStyle/>
            <a:p>
              <a:pPr algn="just"/>
              <a:r>
                <a:rPr lang="en-US" sz="1600" b="1" dirty="0">
                  <a:solidFill>
                    <a:schemeClr val="bg1"/>
                  </a:solidFill>
                  <a:latin typeface="Arial" panose="020B0604020202020204" pitchFamily="34" charset="0"/>
                  <a:cs typeface="Arial" panose="020B0604020202020204" pitchFamily="34" charset="0"/>
                </a:rPr>
                <a:t>72.4 Million</a:t>
              </a:r>
            </a:p>
            <a:p>
              <a:pPr algn="just"/>
              <a:r>
                <a:rPr lang="en-US" sz="1400" dirty="0">
                  <a:solidFill>
                    <a:schemeClr val="bg1"/>
                  </a:solidFill>
                  <a:latin typeface="Arial" panose="020B0604020202020204" pitchFamily="34" charset="0"/>
                  <a:cs typeface="Arial" panose="020B0604020202020204" pitchFamily="34" charset="0"/>
                </a:rPr>
                <a:t>active customer accounts</a:t>
              </a:r>
            </a:p>
          </p:txBody>
        </p:sp>
        <p:sp>
          <p:nvSpPr>
            <p:cNvPr id="44" name="Rectangle 43">
              <a:extLst>
                <a:ext uri="{FF2B5EF4-FFF2-40B4-BE49-F238E27FC236}">
                  <a16:creationId xmlns:a16="http://schemas.microsoft.com/office/drawing/2014/main" id="{EAC6B178-A16B-469E-9ACB-62CC69737D36}"/>
                </a:ext>
              </a:extLst>
            </p:cNvPr>
            <p:cNvSpPr/>
            <p:nvPr/>
          </p:nvSpPr>
          <p:spPr>
            <a:xfrm>
              <a:off x="9972725" y="3194245"/>
              <a:ext cx="1675565" cy="1020924"/>
            </a:xfrm>
            <a:prstGeom prst="rect">
              <a:avLst/>
            </a:prstGeom>
            <a:solidFill>
              <a:srgbClr val="2F8ACC"/>
            </a:solidFill>
            <a:ln>
              <a:noFill/>
            </a:ln>
          </p:spPr>
          <p:style>
            <a:lnRef idx="2">
              <a:schemeClr val="accent1">
                <a:shade val="50000"/>
              </a:schemeClr>
            </a:lnRef>
            <a:fillRef idx="1">
              <a:schemeClr val="accent1"/>
            </a:fillRef>
            <a:effectRef idx="0">
              <a:schemeClr val="accent1"/>
            </a:effectRef>
            <a:fontRef idx="minor">
              <a:schemeClr val="lt1"/>
            </a:fontRef>
          </p:style>
          <p:txBody>
            <a:bodyPr lIns="54610" tIns="54610" rIns="54610" bIns="54610" rtlCol="0" anchor="ctr"/>
            <a:lstStyle/>
            <a:p>
              <a:pPr algn="just"/>
              <a:r>
                <a:rPr lang="en-US" sz="1400" dirty="0">
                  <a:solidFill>
                    <a:schemeClr val="bg1"/>
                  </a:solidFill>
                  <a:latin typeface="Arial" panose="020B0604020202020204" pitchFamily="34" charset="0"/>
                  <a:cs typeface="Arial" panose="020B0604020202020204" pitchFamily="34" charset="0"/>
                </a:rPr>
                <a:t>More than</a:t>
              </a:r>
              <a:r>
                <a:rPr lang="en-US" sz="1600"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18000</a:t>
              </a:r>
              <a:endParaRPr lang="en-US" sz="1200" b="1"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employees</a:t>
              </a:r>
            </a:p>
          </p:txBody>
        </p:sp>
        <p:sp>
          <p:nvSpPr>
            <p:cNvPr id="58" name="Rectangle 57">
              <a:extLst>
                <a:ext uri="{FF2B5EF4-FFF2-40B4-BE49-F238E27FC236}">
                  <a16:creationId xmlns:a16="http://schemas.microsoft.com/office/drawing/2014/main" id="{D5FB4954-9935-4EC1-874C-5F0E5B4F5E92}"/>
                </a:ext>
              </a:extLst>
            </p:cNvPr>
            <p:cNvSpPr/>
            <p:nvPr/>
          </p:nvSpPr>
          <p:spPr>
            <a:xfrm>
              <a:off x="1015873" y="3218574"/>
              <a:ext cx="1695664" cy="1031437"/>
            </a:xfrm>
            <a:prstGeom prst="rect">
              <a:avLst/>
            </a:prstGeom>
            <a:solidFill>
              <a:srgbClr val="2F8ACC"/>
            </a:solidFill>
            <a:ln>
              <a:noFill/>
            </a:ln>
          </p:spPr>
          <p:style>
            <a:lnRef idx="2">
              <a:schemeClr val="accent1">
                <a:shade val="50000"/>
              </a:schemeClr>
            </a:lnRef>
            <a:fillRef idx="1">
              <a:schemeClr val="accent1"/>
            </a:fillRef>
            <a:effectRef idx="0">
              <a:schemeClr val="accent1"/>
            </a:effectRef>
            <a:fontRef idx="minor">
              <a:schemeClr val="lt1"/>
            </a:fontRef>
          </p:style>
          <p:txBody>
            <a:bodyPr lIns="54610" tIns="54610" rIns="54610" bIns="54610" rtlCol="0" anchor="ctr"/>
            <a:lstStyle/>
            <a:p>
              <a:r>
                <a:rPr lang="en-US" sz="1600" b="1" dirty="0">
                  <a:solidFill>
                    <a:schemeClr val="bg1"/>
                  </a:solidFill>
                  <a:latin typeface="Arial" panose="020B0604020202020204" pitchFamily="34" charset="0"/>
                  <a:cs typeface="Arial" panose="020B0604020202020204" pitchFamily="34" charset="0"/>
                </a:rPr>
                <a:t>90 Years </a:t>
              </a:r>
            </a:p>
            <a:p>
              <a:r>
                <a:rPr lang="en-US" sz="1200" dirty="0">
                  <a:solidFill>
                    <a:schemeClr val="bg1"/>
                  </a:solidFill>
                  <a:latin typeface="Arial" panose="020B0604020202020204" pitchFamily="34" charset="0"/>
                  <a:cs typeface="Arial" panose="020B0604020202020204" pitchFamily="34" charset="0"/>
                </a:rPr>
                <a:t>of history, built one customer at a time</a:t>
              </a:r>
            </a:p>
            <a:p>
              <a:pPr algn="l"/>
              <a:endParaRPr lang="en-US" sz="1200" dirty="0">
                <a:solidFill>
                  <a:schemeClr val="bg1"/>
                </a:solidFill>
              </a:endParaRPr>
            </a:p>
          </p:txBody>
        </p:sp>
        <p:grpSp>
          <p:nvGrpSpPr>
            <p:cNvPr id="59" name="Group 58">
              <a:extLst>
                <a:ext uri="{FF2B5EF4-FFF2-40B4-BE49-F238E27FC236}">
                  <a16:creationId xmlns:a16="http://schemas.microsoft.com/office/drawing/2014/main" id="{5C9C1DDA-A992-480F-A9D9-2087B7AD73BA}"/>
                </a:ext>
              </a:extLst>
            </p:cNvPr>
            <p:cNvGrpSpPr/>
            <p:nvPr/>
          </p:nvGrpSpPr>
          <p:grpSpPr>
            <a:xfrm>
              <a:off x="2841792" y="3199752"/>
              <a:ext cx="2174749" cy="1050259"/>
              <a:chOff x="6195670" y="1779633"/>
              <a:chExt cx="2463423" cy="1028102"/>
            </a:xfrm>
          </p:grpSpPr>
          <p:sp>
            <p:nvSpPr>
              <p:cNvPr id="65" name="Rectangle 64">
                <a:extLst>
                  <a:ext uri="{FF2B5EF4-FFF2-40B4-BE49-F238E27FC236}">
                    <a16:creationId xmlns:a16="http://schemas.microsoft.com/office/drawing/2014/main" id="{ACB1E2E0-ADBB-4C0B-B560-701076D37458}"/>
                  </a:ext>
                </a:extLst>
              </p:cNvPr>
              <p:cNvSpPr/>
              <p:nvPr/>
            </p:nvSpPr>
            <p:spPr>
              <a:xfrm>
                <a:off x="6195670" y="1779633"/>
                <a:ext cx="2463423" cy="1028102"/>
              </a:xfrm>
              <a:prstGeom prst="rect">
                <a:avLst/>
              </a:prstGeom>
              <a:solidFill>
                <a:srgbClr val="2F8ACC"/>
              </a:solidFill>
              <a:ln>
                <a:noFill/>
              </a:ln>
            </p:spPr>
            <p:style>
              <a:lnRef idx="2">
                <a:schemeClr val="accent1">
                  <a:shade val="50000"/>
                </a:schemeClr>
              </a:lnRef>
              <a:fillRef idx="1">
                <a:schemeClr val="accent1"/>
              </a:fillRef>
              <a:effectRef idx="0">
                <a:schemeClr val="accent1"/>
              </a:effectRef>
              <a:fontRef idx="minor">
                <a:schemeClr val="lt1"/>
              </a:fontRef>
            </p:style>
            <p:txBody>
              <a:bodyPr lIns="54610" tIns="54610" rIns="54610" bIns="54610" rtlCol="0" anchor="ctr"/>
              <a:lstStyle/>
              <a:p>
                <a:pPr algn="l"/>
                <a:endParaRPr lang="en-US" sz="1200" dirty="0">
                  <a:solidFill>
                    <a:schemeClr val="bg1"/>
                  </a:solidFill>
                </a:endParaRPr>
              </a:p>
            </p:txBody>
          </p:sp>
          <p:grpSp>
            <p:nvGrpSpPr>
              <p:cNvPr id="67" name="Group 66">
                <a:extLst>
                  <a:ext uri="{FF2B5EF4-FFF2-40B4-BE49-F238E27FC236}">
                    <a16:creationId xmlns:a16="http://schemas.microsoft.com/office/drawing/2014/main" id="{3D26C308-923B-49E7-AF7D-7B022E6C2FE3}"/>
                  </a:ext>
                </a:extLst>
              </p:cNvPr>
              <p:cNvGrpSpPr/>
              <p:nvPr/>
            </p:nvGrpSpPr>
            <p:grpSpPr>
              <a:xfrm>
                <a:off x="6393196" y="1888702"/>
                <a:ext cx="816766" cy="820682"/>
                <a:chOff x="2041267" y="2786856"/>
                <a:chExt cx="338138" cy="346021"/>
              </a:xfrm>
            </p:grpSpPr>
            <p:sp>
              <p:nvSpPr>
                <p:cNvPr id="69" name="Freeform 10169">
                  <a:extLst>
                    <a:ext uri="{FF2B5EF4-FFF2-40B4-BE49-F238E27FC236}">
                      <a16:creationId xmlns:a16="http://schemas.microsoft.com/office/drawing/2014/main" id="{3D6BA053-EE1A-4A78-9555-16A26BE3BDC1}"/>
                    </a:ext>
                  </a:extLst>
                </p:cNvPr>
                <p:cNvSpPr>
                  <a:spLocks noEditPoints="1"/>
                </p:cNvSpPr>
                <p:nvPr/>
              </p:nvSpPr>
              <p:spPr bwMode="auto">
                <a:xfrm>
                  <a:off x="2101961" y="2883693"/>
                  <a:ext cx="100013" cy="106363"/>
                </a:xfrm>
                <a:custGeom>
                  <a:avLst/>
                  <a:gdLst>
                    <a:gd name="T0" fmla="*/ 130 w 251"/>
                    <a:gd name="T1" fmla="*/ 185 h 267"/>
                    <a:gd name="T2" fmla="*/ 141 w 251"/>
                    <a:gd name="T3" fmla="*/ 178 h 267"/>
                    <a:gd name="T4" fmla="*/ 145 w 251"/>
                    <a:gd name="T5" fmla="*/ 167 h 267"/>
                    <a:gd name="T6" fmla="*/ 141 w 251"/>
                    <a:gd name="T7" fmla="*/ 156 h 267"/>
                    <a:gd name="T8" fmla="*/ 119 w 251"/>
                    <a:gd name="T9" fmla="*/ 142 h 267"/>
                    <a:gd name="T10" fmla="*/ 96 w 251"/>
                    <a:gd name="T11" fmla="*/ 131 h 267"/>
                    <a:gd name="T12" fmla="*/ 83 w 251"/>
                    <a:gd name="T13" fmla="*/ 114 h 267"/>
                    <a:gd name="T14" fmla="*/ 81 w 251"/>
                    <a:gd name="T15" fmla="*/ 91 h 267"/>
                    <a:gd name="T16" fmla="*/ 89 w 251"/>
                    <a:gd name="T17" fmla="*/ 72 h 267"/>
                    <a:gd name="T18" fmla="*/ 109 w 251"/>
                    <a:gd name="T19" fmla="*/ 59 h 267"/>
                    <a:gd name="T20" fmla="*/ 135 w 251"/>
                    <a:gd name="T21" fmla="*/ 34 h 267"/>
                    <a:gd name="T22" fmla="*/ 153 w 251"/>
                    <a:gd name="T23" fmla="*/ 58 h 267"/>
                    <a:gd name="T24" fmla="*/ 161 w 251"/>
                    <a:gd name="T25" fmla="*/ 87 h 267"/>
                    <a:gd name="T26" fmla="*/ 141 w 251"/>
                    <a:gd name="T27" fmla="*/ 79 h 267"/>
                    <a:gd name="T28" fmla="*/ 119 w 251"/>
                    <a:gd name="T29" fmla="*/ 79 h 267"/>
                    <a:gd name="T30" fmla="*/ 111 w 251"/>
                    <a:gd name="T31" fmla="*/ 86 h 267"/>
                    <a:gd name="T32" fmla="*/ 108 w 251"/>
                    <a:gd name="T33" fmla="*/ 95 h 267"/>
                    <a:gd name="T34" fmla="*/ 112 w 251"/>
                    <a:gd name="T35" fmla="*/ 105 h 267"/>
                    <a:gd name="T36" fmla="*/ 135 w 251"/>
                    <a:gd name="T37" fmla="*/ 119 h 267"/>
                    <a:gd name="T38" fmla="*/ 159 w 251"/>
                    <a:gd name="T39" fmla="*/ 133 h 267"/>
                    <a:gd name="T40" fmla="*/ 170 w 251"/>
                    <a:gd name="T41" fmla="*/ 150 h 267"/>
                    <a:gd name="T42" fmla="*/ 172 w 251"/>
                    <a:gd name="T43" fmla="*/ 172 h 267"/>
                    <a:gd name="T44" fmla="*/ 163 w 251"/>
                    <a:gd name="T45" fmla="*/ 192 h 267"/>
                    <a:gd name="T46" fmla="*/ 143 w 251"/>
                    <a:gd name="T47" fmla="*/ 206 h 267"/>
                    <a:gd name="T48" fmla="*/ 115 w 251"/>
                    <a:gd name="T49" fmla="*/ 233 h 267"/>
                    <a:gd name="T50" fmla="*/ 95 w 251"/>
                    <a:gd name="T51" fmla="*/ 206 h 267"/>
                    <a:gd name="T52" fmla="*/ 84 w 251"/>
                    <a:gd name="T53" fmla="*/ 175 h 267"/>
                    <a:gd name="T54" fmla="*/ 110 w 251"/>
                    <a:gd name="T55" fmla="*/ 186 h 267"/>
                    <a:gd name="T56" fmla="*/ 113 w 251"/>
                    <a:gd name="T57" fmla="*/ 0 h 267"/>
                    <a:gd name="T58" fmla="*/ 77 w 251"/>
                    <a:gd name="T59" fmla="*/ 9 h 267"/>
                    <a:gd name="T60" fmla="*/ 46 w 251"/>
                    <a:gd name="T61" fmla="*/ 29 h 267"/>
                    <a:gd name="T62" fmla="*/ 21 w 251"/>
                    <a:gd name="T63" fmla="*/ 58 h 267"/>
                    <a:gd name="T64" fmla="*/ 5 w 251"/>
                    <a:gd name="T65" fmla="*/ 93 h 267"/>
                    <a:gd name="T66" fmla="*/ 0 w 251"/>
                    <a:gd name="T67" fmla="*/ 133 h 267"/>
                    <a:gd name="T68" fmla="*/ 5 w 251"/>
                    <a:gd name="T69" fmla="*/ 173 h 267"/>
                    <a:gd name="T70" fmla="*/ 21 w 251"/>
                    <a:gd name="T71" fmla="*/ 208 h 267"/>
                    <a:gd name="T72" fmla="*/ 46 w 251"/>
                    <a:gd name="T73" fmla="*/ 237 h 267"/>
                    <a:gd name="T74" fmla="*/ 77 w 251"/>
                    <a:gd name="T75" fmla="*/ 256 h 267"/>
                    <a:gd name="T76" fmla="*/ 113 w 251"/>
                    <a:gd name="T77" fmla="*/ 267 h 267"/>
                    <a:gd name="T78" fmla="*/ 151 w 251"/>
                    <a:gd name="T79" fmla="*/ 265 h 267"/>
                    <a:gd name="T80" fmla="*/ 185 w 251"/>
                    <a:gd name="T81" fmla="*/ 251 h 267"/>
                    <a:gd name="T82" fmla="*/ 214 w 251"/>
                    <a:gd name="T83" fmla="*/ 227 h 267"/>
                    <a:gd name="T84" fmla="*/ 235 w 251"/>
                    <a:gd name="T85" fmla="*/ 197 h 267"/>
                    <a:gd name="T86" fmla="*/ 248 w 251"/>
                    <a:gd name="T87" fmla="*/ 160 h 267"/>
                    <a:gd name="T88" fmla="*/ 250 w 251"/>
                    <a:gd name="T89" fmla="*/ 120 h 267"/>
                    <a:gd name="T90" fmla="*/ 241 w 251"/>
                    <a:gd name="T91" fmla="*/ 81 h 267"/>
                    <a:gd name="T92" fmla="*/ 222 w 251"/>
                    <a:gd name="T93" fmla="*/ 48 h 267"/>
                    <a:gd name="T94" fmla="*/ 196 w 251"/>
                    <a:gd name="T95" fmla="*/ 22 h 267"/>
                    <a:gd name="T96" fmla="*/ 163 w 251"/>
                    <a:gd name="T97" fmla="*/ 5 h 267"/>
                    <a:gd name="T98" fmla="*/ 126 w 251"/>
                    <a:gd name="T99" fmla="*/ 0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51" h="267">
                      <a:moveTo>
                        <a:pt x="120" y="186"/>
                      </a:moveTo>
                      <a:lnTo>
                        <a:pt x="126" y="186"/>
                      </a:lnTo>
                      <a:lnTo>
                        <a:pt x="130" y="185"/>
                      </a:lnTo>
                      <a:lnTo>
                        <a:pt x="134" y="184"/>
                      </a:lnTo>
                      <a:lnTo>
                        <a:pt x="137" y="182"/>
                      </a:lnTo>
                      <a:lnTo>
                        <a:pt x="141" y="178"/>
                      </a:lnTo>
                      <a:lnTo>
                        <a:pt x="143" y="175"/>
                      </a:lnTo>
                      <a:lnTo>
                        <a:pt x="144" y="171"/>
                      </a:lnTo>
                      <a:lnTo>
                        <a:pt x="145" y="167"/>
                      </a:lnTo>
                      <a:lnTo>
                        <a:pt x="144" y="164"/>
                      </a:lnTo>
                      <a:lnTo>
                        <a:pt x="143" y="159"/>
                      </a:lnTo>
                      <a:lnTo>
                        <a:pt x="141" y="156"/>
                      </a:lnTo>
                      <a:lnTo>
                        <a:pt x="138" y="153"/>
                      </a:lnTo>
                      <a:lnTo>
                        <a:pt x="130" y="148"/>
                      </a:lnTo>
                      <a:lnTo>
                        <a:pt x="119" y="142"/>
                      </a:lnTo>
                      <a:lnTo>
                        <a:pt x="111" y="139"/>
                      </a:lnTo>
                      <a:lnTo>
                        <a:pt x="103" y="135"/>
                      </a:lnTo>
                      <a:lnTo>
                        <a:pt x="96" y="131"/>
                      </a:lnTo>
                      <a:lnTo>
                        <a:pt x="90" y="125"/>
                      </a:lnTo>
                      <a:lnTo>
                        <a:pt x="86" y="120"/>
                      </a:lnTo>
                      <a:lnTo>
                        <a:pt x="83" y="114"/>
                      </a:lnTo>
                      <a:lnTo>
                        <a:pt x="81" y="107"/>
                      </a:lnTo>
                      <a:lnTo>
                        <a:pt x="80" y="99"/>
                      </a:lnTo>
                      <a:lnTo>
                        <a:pt x="81" y="91"/>
                      </a:lnTo>
                      <a:lnTo>
                        <a:pt x="82" y="84"/>
                      </a:lnTo>
                      <a:lnTo>
                        <a:pt x="85" y="77"/>
                      </a:lnTo>
                      <a:lnTo>
                        <a:pt x="89" y="72"/>
                      </a:lnTo>
                      <a:lnTo>
                        <a:pt x="95" y="67"/>
                      </a:lnTo>
                      <a:lnTo>
                        <a:pt x="101" y="62"/>
                      </a:lnTo>
                      <a:lnTo>
                        <a:pt x="109" y="59"/>
                      </a:lnTo>
                      <a:lnTo>
                        <a:pt x="117" y="57"/>
                      </a:lnTo>
                      <a:lnTo>
                        <a:pt x="117" y="34"/>
                      </a:lnTo>
                      <a:lnTo>
                        <a:pt x="135" y="34"/>
                      </a:lnTo>
                      <a:lnTo>
                        <a:pt x="135" y="56"/>
                      </a:lnTo>
                      <a:lnTo>
                        <a:pt x="146" y="57"/>
                      </a:lnTo>
                      <a:lnTo>
                        <a:pt x="153" y="58"/>
                      </a:lnTo>
                      <a:lnTo>
                        <a:pt x="161" y="61"/>
                      </a:lnTo>
                      <a:lnTo>
                        <a:pt x="167" y="64"/>
                      </a:lnTo>
                      <a:lnTo>
                        <a:pt x="161" y="87"/>
                      </a:lnTo>
                      <a:lnTo>
                        <a:pt x="155" y="84"/>
                      </a:lnTo>
                      <a:lnTo>
                        <a:pt x="149" y="82"/>
                      </a:lnTo>
                      <a:lnTo>
                        <a:pt x="141" y="79"/>
                      </a:lnTo>
                      <a:lnTo>
                        <a:pt x="130" y="78"/>
                      </a:lnTo>
                      <a:lnTo>
                        <a:pt x="125" y="78"/>
                      </a:lnTo>
                      <a:lnTo>
                        <a:pt x="119" y="79"/>
                      </a:lnTo>
                      <a:lnTo>
                        <a:pt x="116" y="82"/>
                      </a:lnTo>
                      <a:lnTo>
                        <a:pt x="113" y="84"/>
                      </a:lnTo>
                      <a:lnTo>
                        <a:pt x="111" y="86"/>
                      </a:lnTo>
                      <a:lnTo>
                        <a:pt x="109" y="89"/>
                      </a:lnTo>
                      <a:lnTo>
                        <a:pt x="109" y="92"/>
                      </a:lnTo>
                      <a:lnTo>
                        <a:pt x="108" y="95"/>
                      </a:lnTo>
                      <a:lnTo>
                        <a:pt x="109" y="99"/>
                      </a:lnTo>
                      <a:lnTo>
                        <a:pt x="110" y="102"/>
                      </a:lnTo>
                      <a:lnTo>
                        <a:pt x="112" y="105"/>
                      </a:lnTo>
                      <a:lnTo>
                        <a:pt x="115" y="108"/>
                      </a:lnTo>
                      <a:lnTo>
                        <a:pt x="123" y="114"/>
                      </a:lnTo>
                      <a:lnTo>
                        <a:pt x="135" y="119"/>
                      </a:lnTo>
                      <a:lnTo>
                        <a:pt x="145" y="123"/>
                      </a:lnTo>
                      <a:lnTo>
                        <a:pt x="152" y="127"/>
                      </a:lnTo>
                      <a:lnTo>
                        <a:pt x="159" y="133"/>
                      </a:lnTo>
                      <a:lnTo>
                        <a:pt x="164" y="138"/>
                      </a:lnTo>
                      <a:lnTo>
                        <a:pt x="167" y="143"/>
                      </a:lnTo>
                      <a:lnTo>
                        <a:pt x="170" y="150"/>
                      </a:lnTo>
                      <a:lnTo>
                        <a:pt x="172" y="157"/>
                      </a:lnTo>
                      <a:lnTo>
                        <a:pt x="172" y="165"/>
                      </a:lnTo>
                      <a:lnTo>
                        <a:pt x="172" y="172"/>
                      </a:lnTo>
                      <a:lnTo>
                        <a:pt x="170" y="180"/>
                      </a:lnTo>
                      <a:lnTo>
                        <a:pt x="167" y="186"/>
                      </a:lnTo>
                      <a:lnTo>
                        <a:pt x="163" y="192"/>
                      </a:lnTo>
                      <a:lnTo>
                        <a:pt x="158" y="198"/>
                      </a:lnTo>
                      <a:lnTo>
                        <a:pt x="151" y="202"/>
                      </a:lnTo>
                      <a:lnTo>
                        <a:pt x="143" y="206"/>
                      </a:lnTo>
                      <a:lnTo>
                        <a:pt x="134" y="208"/>
                      </a:lnTo>
                      <a:lnTo>
                        <a:pt x="134" y="233"/>
                      </a:lnTo>
                      <a:lnTo>
                        <a:pt x="115" y="233"/>
                      </a:lnTo>
                      <a:lnTo>
                        <a:pt x="115" y="209"/>
                      </a:lnTo>
                      <a:lnTo>
                        <a:pt x="104" y="208"/>
                      </a:lnTo>
                      <a:lnTo>
                        <a:pt x="95" y="206"/>
                      </a:lnTo>
                      <a:lnTo>
                        <a:pt x="85" y="203"/>
                      </a:lnTo>
                      <a:lnTo>
                        <a:pt x="78" y="199"/>
                      </a:lnTo>
                      <a:lnTo>
                        <a:pt x="84" y="175"/>
                      </a:lnTo>
                      <a:lnTo>
                        <a:pt x="92" y="180"/>
                      </a:lnTo>
                      <a:lnTo>
                        <a:pt x="100" y="183"/>
                      </a:lnTo>
                      <a:lnTo>
                        <a:pt x="110" y="186"/>
                      </a:lnTo>
                      <a:lnTo>
                        <a:pt x="120" y="186"/>
                      </a:lnTo>
                      <a:close/>
                      <a:moveTo>
                        <a:pt x="126" y="0"/>
                      </a:moveTo>
                      <a:lnTo>
                        <a:pt x="113" y="0"/>
                      </a:lnTo>
                      <a:lnTo>
                        <a:pt x="100" y="2"/>
                      </a:lnTo>
                      <a:lnTo>
                        <a:pt x="88" y="5"/>
                      </a:lnTo>
                      <a:lnTo>
                        <a:pt x="77" y="9"/>
                      </a:lnTo>
                      <a:lnTo>
                        <a:pt x="66" y="16"/>
                      </a:lnTo>
                      <a:lnTo>
                        <a:pt x="55" y="22"/>
                      </a:lnTo>
                      <a:lnTo>
                        <a:pt x="46" y="29"/>
                      </a:lnTo>
                      <a:lnTo>
                        <a:pt x="37" y="38"/>
                      </a:lnTo>
                      <a:lnTo>
                        <a:pt x="29" y="48"/>
                      </a:lnTo>
                      <a:lnTo>
                        <a:pt x="21" y="58"/>
                      </a:lnTo>
                      <a:lnTo>
                        <a:pt x="15" y="69"/>
                      </a:lnTo>
                      <a:lnTo>
                        <a:pt x="10" y="81"/>
                      </a:lnTo>
                      <a:lnTo>
                        <a:pt x="5" y="93"/>
                      </a:lnTo>
                      <a:lnTo>
                        <a:pt x="2" y="106"/>
                      </a:lnTo>
                      <a:lnTo>
                        <a:pt x="1" y="120"/>
                      </a:lnTo>
                      <a:lnTo>
                        <a:pt x="0" y="133"/>
                      </a:lnTo>
                      <a:lnTo>
                        <a:pt x="1" y="147"/>
                      </a:lnTo>
                      <a:lnTo>
                        <a:pt x="2" y="160"/>
                      </a:lnTo>
                      <a:lnTo>
                        <a:pt x="5" y="173"/>
                      </a:lnTo>
                      <a:lnTo>
                        <a:pt x="10" y="185"/>
                      </a:lnTo>
                      <a:lnTo>
                        <a:pt x="15" y="197"/>
                      </a:lnTo>
                      <a:lnTo>
                        <a:pt x="21" y="208"/>
                      </a:lnTo>
                      <a:lnTo>
                        <a:pt x="29" y="219"/>
                      </a:lnTo>
                      <a:lnTo>
                        <a:pt x="37" y="227"/>
                      </a:lnTo>
                      <a:lnTo>
                        <a:pt x="46" y="237"/>
                      </a:lnTo>
                      <a:lnTo>
                        <a:pt x="55" y="245"/>
                      </a:lnTo>
                      <a:lnTo>
                        <a:pt x="66" y="251"/>
                      </a:lnTo>
                      <a:lnTo>
                        <a:pt x="77" y="256"/>
                      </a:lnTo>
                      <a:lnTo>
                        <a:pt x="88" y="262"/>
                      </a:lnTo>
                      <a:lnTo>
                        <a:pt x="100" y="265"/>
                      </a:lnTo>
                      <a:lnTo>
                        <a:pt x="113" y="267"/>
                      </a:lnTo>
                      <a:lnTo>
                        <a:pt x="126" y="267"/>
                      </a:lnTo>
                      <a:lnTo>
                        <a:pt x="138" y="267"/>
                      </a:lnTo>
                      <a:lnTo>
                        <a:pt x="151" y="265"/>
                      </a:lnTo>
                      <a:lnTo>
                        <a:pt x="163" y="262"/>
                      </a:lnTo>
                      <a:lnTo>
                        <a:pt x="175" y="256"/>
                      </a:lnTo>
                      <a:lnTo>
                        <a:pt x="185" y="251"/>
                      </a:lnTo>
                      <a:lnTo>
                        <a:pt x="196" y="245"/>
                      </a:lnTo>
                      <a:lnTo>
                        <a:pt x="205" y="237"/>
                      </a:lnTo>
                      <a:lnTo>
                        <a:pt x="214" y="227"/>
                      </a:lnTo>
                      <a:lnTo>
                        <a:pt x="222" y="219"/>
                      </a:lnTo>
                      <a:lnTo>
                        <a:pt x="229" y="208"/>
                      </a:lnTo>
                      <a:lnTo>
                        <a:pt x="235" y="197"/>
                      </a:lnTo>
                      <a:lnTo>
                        <a:pt x="241" y="185"/>
                      </a:lnTo>
                      <a:lnTo>
                        <a:pt x="245" y="173"/>
                      </a:lnTo>
                      <a:lnTo>
                        <a:pt x="248" y="160"/>
                      </a:lnTo>
                      <a:lnTo>
                        <a:pt x="250" y="147"/>
                      </a:lnTo>
                      <a:lnTo>
                        <a:pt x="251" y="133"/>
                      </a:lnTo>
                      <a:lnTo>
                        <a:pt x="250" y="120"/>
                      </a:lnTo>
                      <a:lnTo>
                        <a:pt x="248" y="106"/>
                      </a:lnTo>
                      <a:lnTo>
                        <a:pt x="245" y="93"/>
                      </a:lnTo>
                      <a:lnTo>
                        <a:pt x="241" y="81"/>
                      </a:lnTo>
                      <a:lnTo>
                        <a:pt x="235" y="69"/>
                      </a:lnTo>
                      <a:lnTo>
                        <a:pt x="229" y="58"/>
                      </a:lnTo>
                      <a:lnTo>
                        <a:pt x="222" y="48"/>
                      </a:lnTo>
                      <a:lnTo>
                        <a:pt x="214" y="38"/>
                      </a:lnTo>
                      <a:lnTo>
                        <a:pt x="205" y="29"/>
                      </a:lnTo>
                      <a:lnTo>
                        <a:pt x="196" y="22"/>
                      </a:lnTo>
                      <a:lnTo>
                        <a:pt x="185" y="16"/>
                      </a:lnTo>
                      <a:lnTo>
                        <a:pt x="175" y="9"/>
                      </a:lnTo>
                      <a:lnTo>
                        <a:pt x="163" y="5"/>
                      </a:lnTo>
                      <a:lnTo>
                        <a:pt x="151" y="2"/>
                      </a:lnTo>
                      <a:lnTo>
                        <a:pt x="138" y="0"/>
                      </a:lnTo>
                      <a:lnTo>
                        <a:pt x="126"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3" name="Freeform 10170">
                  <a:extLst>
                    <a:ext uri="{FF2B5EF4-FFF2-40B4-BE49-F238E27FC236}">
                      <a16:creationId xmlns:a16="http://schemas.microsoft.com/office/drawing/2014/main" id="{900DA5EF-AAA5-477C-AF2A-541201793E33}"/>
                    </a:ext>
                  </a:extLst>
                </p:cNvPr>
                <p:cNvSpPr>
                  <a:spLocks noEditPoints="1"/>
                </p:cNvSpPr>
                <p:nvPr/>
              </p:nvSpPr>
              <p:spPr bwMode="auto">
                <a:xfrm>
                  <a:off x="2174986" y="2786856"/>
                  <a:ext cx="100013" cy="107950"/>
                </a:xfrm>
                <a:custGeom>
                  <a:avLst/>
                  <a:gdLst>
                    <a:gd name="T0" fmla="*/ 76 w 253"/>
                    <a:gd name="T1" fmla="*/ 113 h 269"/>
                    <a:gd name="T2" fmla="*/ 88 w 253"/>
                    <a:gd name="T3" fmla="*/ 83 h 269"/>
                    <a:gd name="T4" fmla="*/ 102 w 253"/>
                    <a:gd name="T5" fmla="*/ 66 h 269"/>
                    <a:gd name="T6" fmla="*/ 121 w 253"/>
                    <a:gd name="T7" fmla="*/ 56 h 269"/>
                    <a:gd name="T8" fmla="*/ 143 w 253"/>
                    <a:gd name="T9" fmla="*/ 52 h 269"/>
                    <a:gd name="T10" fmla="*/ 168 w 253"/>
                    <a:gd name="T11" fmla="*/ 57 h 269"/>
                    <a:gd name="T12" fmla="*/ 164 w 253"/>
                    <a:gd name="T13" fmla="*/ 81 h 269"/>
                    <a:gd name="T14" fmla="*/ 144 w 253"/>
                    <a:gd name="T15" fmla="*/ 77 h 269"/>
                    <a:gd name="T16" fmla="*/ 121 w 253"/>
                    <a:gd name="T17" fmla="*/ 84 h 269"/>
                    <a:gd name="T18" fmla="*/ 109 w 253"/>
                    <a:gd name="T19" fmla="*/ 100 h 269"/>
                    <a:gd name="T20" fmla="*/ 164 w 253"/>
                    <a:gd name="T21" fmla="*/ 113 h 269"/>
                    <a:gd name="T22" fmla="*/ 101 w 253"/>
                    <a:gd name="T23" fmla="*/ 132 h 269"/>
                    <a:gd name="T24" fmla="*/ 101 w 253"/>
                    <a:gd name="T25" fmla="*/ 140 h 269"/>
                    <a:gd name="T26" fmla="*/ 104 w 253"/>
                    <a:gd name="T27" fmla="*/ 155 h 269"/>
                    <a:gd name="T28" fmla="*/ 110 w 253"/>
                    <a:gd name="T29" fmla="*/ 174 h 269"/>
                    <a:gd name="T30" fmla="*/ 128 w 253"/>
                    <a:gd name="T31" fmla="*/ 189 h 269"/>
                    <a:gd name="T32" fmla="*/ 153 w 253"/>
                    <a:gd name="T33" fmla="*/ 192 h 269"/>
                    <a:gd name="T34" fmla="*/ 172 w 253"/>
                    <a:gd name="T35" fmla="*/ 185 h 269"/>
                    <a:gd name="T36" fmla="*/ 161 w 253"/>
                    <a:gd name="T37" fmla="*/ 214 h 269"/>
                    <a:gd name="T38" fmla="*/ 133 w 253"/>
                    <a:gd name="T39" fmla="*/ 217 h 269"/>
                    <a:gd name="T40" fmla="*/ 112 w 253"/>
                    <a:gd name="T41" fmla="*/ 211 h 269"/>
                    <a:gd name="T42" fmla="*/ 94 w 253"/>
                    <a:gd name="T43" fmla="*/ 198 h 269"/>
                    <a:gd name="T44" fmla="*/ 80 w 253"/>
                    <a:gd name="T45" fmla="*/ 176 h 269"/>
                    <a:gd name="T46" fmla="*/ 60 w 253"/>
                    <a:gd name="T47" fmla="*/ 155 h 269"/>
                    <a:gd name="T48" fmla="*/ 73 w 253"/>
                    <a:gd name="T49" fmla="*/ 138 h 269"/>
                    <a:gd name="T50" fmla="*/ 74 w 253"/>
                    <a:gd name="T51" fmla="*/ 128 h 269"/>
                    <a:gd name="T52" fmla="*/ 113 w 253"/>
                    <a:gd name="T53" fmla="*/ 1 h 269"/>
                    <a:gd name="T54" fmla="*/ 77 w 253"/>
                    <a:gd name="T55" fmla="*/ 11 h 269"/>
                    <a:gd name="T56" fmla="*/ 46 w 253"/>
                    <a:gd name="T57" fmla="*/ 31 h 269"/>
                    <a:gd name="T58" fmla="*/ 22 w 253"/>
                    <a:gd name="T59" fmla="*/ 59 h 269"/>
                    <a:gd name="T60" fmla="*/ 7 w 253"/>
                    <a:gd name="T61" fmla="*/ 95 h 269"/>
                    <a:gd name="T62" fmla="*/ 0 w 253"/>
                    <a:gd name="T63" fmla="*/ 135 h 269"/>
                    <a:gd name="T64" fmla="*/ 7 w 253"/>
                    <a:gd name="T65" fmla="*/ 174 h 269"/>
                    <a:gd name="T66" fmla="*/ 22 w 253"/>
                    <a:gd name="T67" fmla="*/ 210 h 269"/>
                    <a:gd name="T68" fmla="*/ 46 w 253"/>
                    <a:gd name="T69" fmla="*/ 238 h 269"/>
                    <a:gd name="T70" fmla="*/ 77 w 253"/>
                    <a:gd name="T71" fmla="*/ 259 h 269"/>
                    <a:gd name="T72" fmla="*/ 113 w 253"/>
                    <a:gd name="T73" fmla="*/ 268 h 269"/>
                    <a:gd name="T74" fmla="*/ 151 w 253"/>
                    <a:gd name="T75" fmla="*/ 266 h 269"/>
                    <a:gd name="T76" fmla="*/ 187 w 253"/>
                    <a:gd name="T77" fmla="*/ 253 h 269"/>
                    <a:gd name="T78" fmla="*/ 215 w 253"/>
                    <a:gd name="T79" fmla="*/ 230 h 269"/>
                    <a:gd name="T80" fmla="*/ 237 w 253"/>
                    <a:gd name="T81" fmla="*/ 199 h 269"/>
                    <a:gd name="T82" fmla="*/ 249 w 253"/>
                    <a:gd name="T83" fmla="*/ 162 h 269"/>
                    <a:gd name="T84" fmla="*/ 252 w 253"/>
                    <a:gd name="T85" fmla="*/ 121 h 269"/>
                    <a:gd name="T86" fmla="*/ 242 w 253"/>
                    <a:gd name="T87" fmla="*/ 83 h 269"/>
                    <a:gd name="T88" fmla="*/ 224 w 253"/>
                    <a:gd name="T89" fmla="*/ 49 h 269"/>
                    <a:gd name="T90" fmla="*/ 196 w 253"/>
                    <a:gd name="T91" fmla="*/ 23 h 269"/>
                    <a:gd name="T92" fmla="*/ 164 w 253"/>
                    <a:gd name="T93" fmla="*/ 6 h 269"/>
                    <a:gd name="T94" fmla="*/ 126 w 253"/>
                    <a:gd name="T95" fmla="*/ 0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3" h="269">
                      <a:moveTo>
                        <a:pt x="60" y="128"/>
                      </a:moveTo>
                      <a:lnTo>
                        <a:pt x="60" y="113"/>
                      </a:lnTo>
                      <a:lnTo>
                        <a:pt x="76" y="113"/>
                      </a:lnTo>
                      <a:lnTo>
                        <a:pt x="78" y="102"/>
                      </a:lnTo>
                      <a:lnTo>
                        <a:pt x="82" y="91"/>
                      </a:lnTo>
                      <a:lnTo>
                        <a:pt x="88" y="83"/>
                      </a:lnTo>
                      <a:lnTo>
                        <a:pt x="93" y="75"/>
                      </a:lnTo>
                      <a:lnTo>
                        <a:pt x="98" y="70"/>
                      </a:lnTo>
                      <a:lnTo>
                        <a:pt x="102" y="66"/>
                      </a:lnTo>
                      <a:lnTo>
                        <a:pt x="109" y="62"/>
                      </a:lnTo>
                      <a:lnTo>
                        <a:pt x="114" y="58"/>
                      </a:lnTo>
                      <a:lnTo>
                        <a:pt x="121" y="56"/>
                      </a:lnTo>
                      <a:lnTo>
                        <a:pt x="128" y="54"/>
                      </a:lnTo>
                      <a:lnTo>
                        <a:pt x="134" y="53"/>
                      </a:lnTo>
                      <a:lnTo>
                        <a:pt x="143" y="52"/>
                      </a:lnTo>
                      <a:lnTo>
                        <a:pt x="153" y="53"/>
                      </a:lnTo>
                      <a:lnTo>
                        <a:pt x="161" y="54"/>
                      </a:lnTo>
                      <a:lnTo>
                        <a:pt x="168" y="57"/>
                      </a:lnTo>
                      <a:lnTo>
                        <a:pt x="175" y="59"/>
                      </a:lnTo>
                      <a:lnTo>
                        <a:pt x="170" y="83"/>
                      </a:lnTo>
                      <a:lnTo>
                        <a:pt x="164" y="81"/>
                      </a:lnTo>
                      <a:lnTo>
                        <a:pt x="158" y="79"/>
                      </a:lnTo>
                      <a:lnTo>
                        <a:pt x="151" y="77"/>
                      </a:lnTo>
                      <a:lnTo>
                        <a:pt x="144" y="77"/>
                      </a:lnTo>
                      <a:lnTo>
                        <a:pt x="135" y="77"/>
                      </a:lnTo>
                      <a:lnTo>
                        <a:pt x="128" y="80"/>
                      </a:lnTo>
                      <a:lnTo>
                        <a:pt x="121" y="84"/>
                      </a:lnTo>
                      <a:lnTo>
                        <a:pt x="114" y="89"/>
                      </a:lnTo>
                      <a:lnTo>
                        <a:pt x="111" y="95"/>
                      </a:lnTo>
                      <a:lnTo>
                        <a:pt x="109" y="100"/>
                      </a:lnTo>
                      <a:lnTo>
                        <a:pt x="107" y="105"/>
                      </a:lnTo>
                      <a:lnTo>
                        <a:pt x="105" y="113"/>
                      </a:lnTo>
                      <a:lnTo>
                        <a:pt x="164" y="113"/>
                      </a:lnTo>
                      <a:lnTo>
                        <a:pt x="164" y="128"/>
                      </a:lnTo>
                      <a:lnTo>
                        <a:pt x="101" y="128"/>
                      </a:lnTo>
                      <a:lnTo>
                        <a:pt x="101" y="132"/>
                      </a:lnTo>
                      <a:lnTo>
                        <a:pt x="101" y="136"/>
                      </a:lnTo>
                      <a:lnTo>
                        <a:pt x="101" y="138"/>
                      </a:lnTo>
                      <a:lnTo>
                        <a:pt x="101" y="140"/>
                      </a:lnTo>
                      <a:lnTo>
                        <a:pt x="164" y="140"/>
                      </a:lnTo>
                      <a:lnTo>
                        <a:pt x="164" y="155"/>
                      </a:lnTo>
                      <a:lnTo>
                        <a:pt x="104" y="155"/>
                      </a:lnTo>
                      <a:lnTo>
                        <a:pt x="106" y="163"/>
                      </a:lnTo>
                      <a:lnTo>
                        <a:pt x="108" y="169"/>
                      </a:lnTo>
                      <a:lnTo>
                        <a:pt x="110" y="174"/>
                      </a:lnTo>
                      <a:lnTo>
                        <a:pt x="114" y="180"/>
                      </a:lnTo>
                      <a:lnTo>
                        <a:pt x="121" y="185"/>
                      </a:lnTo>
                      <a:lnTo>
                        <a:pt x="128" y="189"/>
                      </a:lnTo>
                      <a:lnTo>
                        <a:pt x="135" y="192"/>
                      </a:lnTo>
                      <a:lnTo>
                        <a:pt x="144" y="193"/>
                      </a:lnTo>
                      <a:lnTo>
                        <a:pt x="153" y="192"/>
                      </a:lnTo>
                      <a:lnTo>
                        <a:pt x="160" y="190"/>
                      </a:lnTo>
                      <a:lnTo>
                        <a:pt x="166" y="188"/>
                      </a:lnTo>
                      <a:lnTo>
                        <a:pt x="172" y="185"/>
                      </a:lnTo>
                      <a:lnTo>
                        <a:pt x="176" y="207"/>
                      </a:lnTo>
                      <a:lnTo>
                        <a:pt x="170" y="211"/>
                      </a:lnTo>
                      <a:lnTo>
                        <a:pt x="161" y="214"/>
                      </a:lnTo>
                      <a:lnTo>
                        <a:pt x="151" y="216"/>
                      </a:lnTo>
                      <a:lnTo>
                        <a:pt x="141" y="217"/>
                      </a:lnTo>
                      <a:lnTo>
                        <a:pt x="133" y="217"/>
                      </a:lnTo>
                      <a:lnTo>
                        <a:pt x="126" y="216"/>
                      </a:lnTo>
                      <a:lnTo>
                        <a:pt x="118" y="214"/>
                      </a:lnTo>
                      <a:lnTo>
                        <a:pt x="112" y="211"/>
                      </a:lnTo>
                      <a:lnTo>
                        <a:pt x="106" y="207"/>
                      </a:lnTo>
                      <a:lnTo>
                        <a:pt x="99" y="203"/>
                      </a:lnTo>
                      <a:lnTo>
                        <a:pt x="94" y="198"/>
                      </a:lnTo>
                      <a:lnTo>
                        <a:pt x="90" y="192"/>
                      </a:lnTo>
                      <a:lnTo>
                        <a:pt x="84" y="184"/>
                      </a:lnTo>
                      <a:lnTo>
                        <a:pt x="80" y="176"/>
                      </a:lnTo>
                      <a:lnTo>
                        <a:pt x="77" y="166"/>
                      </a:lnTo>
                      <a:lnTo>
                        <a:pt x="75" y="155"/>
                      </a:lnTo>
                      <a:lnTo>
                        <a:pt x="60" y="155"/>
                      </a:lnTo>
                      <a:lnTo>
                        <a:pt x="60" y="140"/>
                      </a:lnTo>
                      <a:lnTo>
                        <a:pt x="73" y="140"/>
                      </a:lnTo>
                      <a:lnTo>
                        <a:pt x="73" y="138"/>
                      </a:lnTo>
                      <a:lnTo>
                        <a:pt x="73" y="136"/>
                      </a:lnTo>
                      <a:lnTo>
                        <a:pt x="74" y="132"/>
                      </a:lnTo>
                      <a:lnTo>
                        <a:pt x="74" y="128"/>
                      </a:lnTo>
                      <a:lnTo>
                        <a:pt x="60" y="128"/>
                      </a:lnTo>
                      <a:close/>
                      <a:moveTo>
                        <a:pt x="126" y="0"/>
                      </a:moveTo>
                      <a:lnTo>
                        <a:pt x="113" y="1"/>
                      </a:lnTo>
                      <a:lnTo>
                        <a:pt x="101" y="3"/>
                      </a:lnTo>
                      <a:lnTo>
                        <a:pt x="89" y="6"/>
                      </a:lnTo>
                      <a:lnTo>
                        <a:pt x="77" y="11"/>
                      </a:lnTo>
                      <a:lnTo>
                        <a:pt x="66" y="17"/>
                      </a:lnTo>
                      <a:lnTo>
                        <a:pt x="56" y="23"/>
                      </a:lnTo>
                      <a:lnTo>
                        <a:pt x="46" y="31"/>
                      </a:lnTo>
                      <a:lnTo>
                        <a:pt x="38" y="39"/>
                      </a:lnTo>
                      <a:lnTo>
                        <a:pt x="29" y="49"/>
                      </a:lnTo>
                      <a:lnTo>
                        <a:pt x="22" y="59"/>
                      </a:lnTo>
                      <a:lnTo>
                        <a:pt x="16" y="70"/>
                      </a:lnTo>
                      <a:lnTo>
                        <a:pt x="11" y="83"/>
                      </a:lnTo>
                      <a:lnTo>
                        <a:pt x="7" y="95"/>
                      </a:lnTo>
                      <a:lnTo>
                        <a:pt x="3" y="107"/>
                      </a:lnTo>
                      <a:lnTo>
                        <a:pt x="1" y="121"/>
                      </a:lnTo>
                      <a:lnTo>
                        <a:pt x="0" y="135"/>
                      </a:lnTo>
                      <a:lnTo>
                        <a:pt x="1" y="149"/>
                      </a:lnTo>
                      <a:lnTo>
                        <a:pt x="3" y="162"/>
                      </a:lnTo>
                      <a:lnTo>
                        <a:pt x="7" y="174"/>
                      </a:lnTo>
                      <a:lnTo>
                        <a:pt x="11" y="187"/>
                      </a:lnTo>
                      <a:lnTo>
                        <a:pt x="16" y="199"/>
                      </a:lnTo>
                      <a:lnTo>
                        <a:pt x="22" y="210"/>
                      </a:lnTo>
                      <a:lnTo>
                        <a:pt x="29" y="220"/>
                      </a:lnTo>
                      <a:lnTo>
                        <a:pt x="38" y="230"/>
                      </a:lnTo>
                      <a:lnTo>
                        <a:pt x="46" y="238"/>
                      </a:lnTo>
                      <a:lnTo>
                        <a:pt x="56" y="246"/>
                      </a:lnTo>
                      <a:lnTo>
                        <a:pt x="66" y="253"/>
                      </a:lnTo>
                      <a:lnTo>
                        <a:pt x="77" y="259"/>
                      </a:lnTo>
                      <a:lnTo>
                        <a:pt x="89" y="263"/>
                      </a:lnTo>
                      <a:lnTo>
                        <a:pt x="101" y="266"/>
                      </a:lnTo>
                      <a:lnTo>
                        <a:pt x="113" y="268"/>
                      </a:lnTo>
                      <a:lnTo>
                        <a:pt x="126" y="269"/>
                      </a:lnTo>
                      <a:lnTo>
                        <a:pt x="140" y="268"/>
                      </a:lnTo>
                      <a:lnTo>
                        <a:pt x="151" y="266"/>
                      </a:lnTo>
                      <a:lnTo>
                        <a:pt x="164" y="263"/>
                      </a:lnTo>
                      <a:lnTo>
                        <a:pt x="175" y="259"/>
                      </a:lnTo>
                      <a:lnTo>
                        <a:pt x="187" y="253"/>
                      </a:lnTo>
                      <a:lnTo>
                        <a:pt x="196" y="246"/>
                      </a:lnTo>
                      <a:lnTo>
                        <a:pt x="207" y="238"/>
                      </a:lnTo>
                      <a:lnTo>
                        <a:pt x="215" y="230"/>
                      </a:lnTo>
                      <a:lnTo>
                        <a:pt x="224" y="220"/>
                      </a:lnTo>
                      <a:lnTo>
                        <a:pt x="230" y="210"/>
                      </a:lnTo>
                      <a:lnTo>
                        <a:pt x="237" y="199"/>
                      </a:lnTo>
                      <a:lnTo>
                        <a:pt x="242" y="187"/>
                      </a:lnTo>
                      <a:lnTo>
                        <a:pt x="246" y="174"/>
                      </a:lnTo>
                      <a:lnTo>
                        <a:pt x="249" y="162"/>
                      </a:lnTo>
                      <a:lnTo>
                        <a:pt x="252" y="149"/>
                      </a:lnTo>
                      <a:lnTo>
                        <a:pt x="253" y="135"/>
                      </a:lnTo>
                      <a:lnTo>
                        <a:pt x="252" y="121"/>
                      </a:lnTo>
                      <a:lnTo>
                        <a:pt x="249" y="107"/>
                      </a:lnTo>
                      <a:lnTo>
                        <a:pt x="246" y="95"/>
                      </a:lnTo>
                      <a:lnTo>
                        <a:pt x="242" y="83"/>
                      </a:lnTo>
                      <a:lnTo>
                        <a:pt x="237" y="70"/>
                      </a:lnTo>
                      <a:lnTo>
                        <a:pt x="230" y="59"/>
                      </a:lnTo>
                      <a:lnTo>
                        <a:pt x="224" y="49"/>
                      </a:lnTo>
                      <a:lnTo>
                        <a:pt x="215" y="39"/>
                      </a:lnTo>
                      <a:lnTo>
                        <a:pt x="207" y="31"/>
                      </a:lnTo>
                      <a:lnTo>
                        <a:pt x="196" y="23"/>
                      </a:lnTo>
                      <a:lnTo>
                        <a:pt x="187" y="17"/>
                      </a:lnTo>
                      <a:lnTo>
                        <a:pt x="175" y="11"/>
                      </a:lnTo>
                      <a:lnTo>
                        <a:pt x="164" y="6"/>
                      </a:lnTo>
                      <a:lnTo>
                        <a:pt x="151" y="3"/>
                      </a:lnTo>
                      <a:lnTo>
                        <a:pt x="140" y="1"/>
                      </a:lnTo>
                      <a:lnTo>
                        <a:pt x="126"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4" name="Freeform 10171">
                  <a:extLst>
                    <a:ext uri="{FF2B5EF4-FFF2-40B4-BE49-F238E27FC236}">
                      <a16:creationId xmlns:a16="http://schemas.microsoft.com/office/drawing/2014/main" id="{8744BBBB-37FA-4AA0-AB02-B9BC7F7C1FED}"/>
                    </a:ext>
                  </a:extLst>
                </p:cNvPr>
                <p:cNvSpPr>
                  <a:spLocks noEditPoints="1"/>
                </p:cNvSpPr>
                <p:nvPr/>
              </p:nvSpPr>
              <p:spPr bwMode="auto">
                <a:xfrm>
                  <a:off x="2281349" y="2826543"/>
                  <a:ext cx="85725" cy="92075"/>
                </a:xfrm>
                <a:custGeom>
                  <a:avLst/>
                  <a:gdLst>
                    <a:gd name="T0" fmla="*/ 108 w 216"/>
                    <a:gd name="T1" fmla="*/ 106 h 231"/>
                    <a:gd name="T2" fmla="*/ 117 w 216"/>
                    <a:gd name="T3" fmla="*/ 85 h 231"/>
                    <a:gd name="T4" fmla="*/ 159 w 216"/>
                    <a:gd name="T5" fmla="*/ 47 h 231"/>
                    <a:gd name="T6" fmla="*/ 150 w 216"/>
                    <a:gd name="T7" fmla="*/ 109 h 231"/>
                    <a:gd name="T8" fmla="*/ 118 w 216"/>
                    <a:gd name="T9" fmla="*/ 121 h 231"/>
                    <a:gd name="T10" fmla="*/ 150 w 216"/>
                    <a:gd name="T11" fmla="*/ 136 h 231"/>
                    <a:gd name="T12" fmla="*/ 118 w 216"/>
                    <a:gd name="T13" fmla="*/ 149 h 231"/>
                    <a:gd name="T14" fmla="*/ 95 w 216"/>
                    <a:gd name="T15" fmla="*/ 184 h 231"/>
                    <a:gd name="T16" fmla="*/ 64 w 216"/>
                    <a:gd name="T17" fmla="*/ 149 h 231"/>
                    <a:gd name="T18" fmla="*/ 95 w 216"/>
                    <a:gd name="T19" fmla="*/ 136 h 231"/>
                    <a:gd name="T20" fmla="*/ 64 w 216"/>
                    <a:gd name="T21" fmla="*/ 121 h 231"/>
                    <a:gd name="T22" fmla="*/ 89 w 216"/>
                    <a:gd name="T23" fmla="*/ 109 h 231"/>
                    <a:gd name="T24" fmla="*/ 83 w 216"/>
                    <a:gd name="T25" fmla="*/ 47 h 231"/>
                    <a:gd name="T26" fmla="*/ 104 w 216"/>
                    <a:gd name="T27" fmla="*/ 96 h 231"/>
                    <a:gd name="T28" fmla="*/ 108 w 216"/>
                    <a:gd name="T29" fmla="*/ 106 h 231"/>
                    <a:gd name="T30" fmla="*/ 96 w 216"/>
                    <a:gd name="T31" fmla="*/ 0 h 231"/>
                    <a:gd name="T32" fmla="*/ 75 w 216"/>
                    <a:gd name="T33" fmla="*/ 5 h 231"/>
                    <a:gd name="T34" fmla="*/ 56 w 216"/>
                    <a:gd name="T35" fmla="*/ 14 h 231"/>
                    <a:gd name="T36" fmla="*/ 39 w 216"/>
                    <a:gd name="T37" fmla="*/ 27 h 231"/>
                    <a:gd name="T38" fmla="*/ 24 w 216"/>
                    <a:gd name="T39" fmla="*/ 41 h 231"/>
                    <a:gd name="T40" fmla="*/ 12 w 216"/>
                    <a:gd name="T41" fmla="*/ 61 h 231"/>
                    <a:gd name="T42" fmla="*/ 5 w 216"/>
                    <a:gd name="T43" fmla="*/ 81 h 231"/>
                    <a:gd name="T44" fmla="*/ 1 w 216"/>
                    <a:gd name="T45" fmla="*/ 103 h 231"/>
                    <a:gd name="T46" fmla="*/ 1 w 216"/>
                    <a:gd name="T47" fmla="*/ 128 h 231"/>
                    <a:gd name="T48" fmla="*/ 5 w 216"/>
                    <a:gd name="T49" fmla="*/ 150 h 231"/>
                    <a:gd name="T50" fmla="*/ 12 w 216"/>
                    <a:gd name="T51" fmla="*/ 170 h 231"/>
                    <a:gd name="T52" fmla="*/ 24 w 216"/>
                    <a:gd name="T53" fmla="*/ 189 h 231"/>
                    <a:gd name="T54" fmla="*/ 39 w 216"/>
                    <a:gd name="T55" fmla="*/ 204 h 231"/>
                    <a:gd name="T56" fmla="*/ 56 w 216"/>
                    <a:gd name="T57" fmla="*/ 217 h 231"/>
                    <a:gd name="T58" fmla="*/ 75 w 216"/>
                    <a:gd name="T59" fmla="*/ 226 h 231"/>
                    <a:gd name="T60" fmla="*/ 96 w 216"/>
                    <a:gd name="T61" fmla="*/ 231 h 231"/>
                    <a:gd name="T62" fmla="*/ 119 w 216"/>
                    <a:gd name="T63" fmla="*/ 231 h 231"/>
                    <a:gd name="T64" fmla="*/ 140 w 216"/>
                    <a:gd name="T65" fmla="*/ 226 h 231"/>
                    <a:gd name="T66" fmla="*/ 159 w 216"/>
                    <a:gd name="T67" fmla="*/ 217 h 231"/>
                    <a:gd name="T68" fmla="*/ 176 w 216"/>
                    <a:gd name="T69" fmla="*/ 204 h 231"/>
                    <a:gd name="T70" fmla="*/ 191 w 216"/>
                    <a:gd name="T71" fmla="*/ 189 h 231"/>
                    <a:gd name="T72" fmla="*/ 203 w 216"/>
                    <a:gd name="T73" fmla="*/ 170 h 231"/>
                    <a:gd name="T74" fmla="*/ 211 w 216"/>
                    <a:gd name="T75" fmla="*/ 150 h 231"/>
                    <a:gd name="T76" fmla="*/ 216 w 216"/>
                    <a:gd name="T77" fmla="*/ 128 h 231"/>
                    <a:gd name="T78" fmla="*/ 216 w 216"/>
                    <a:gd name="T79" fmla="*/ 103 h 231"/>
                    <a:gd name="T80" fmla="*/ 211 w 216"/>
                    <a:gd name="T81" fmla="*/ 81 h 231"/>
                    <a:gd name="T82" fmla="*/ 203 w 216"/>
                    <a:gd name="T83" fmla="*/ 61 h 231"/>
                    <a:gd name="T84" fmla="*/ 191 w 216"/>
                    <a:gd name="T85" fmla="*/ 41 h 231"/>
                    <a:gd name="T86" fmla="*/ 176 w 216"/>
                    <a:gd name="T87" fmla="*/ 27 h 231"/>
                    <a:gd name="T88" fmla="*/ 159 w 216"/>
                    <a:gd name="T89" fmla="*/ 14 h 231"/>
                    <a:gd name="T90" fmla="*/ 140 w 216"/>
                    <a:gd name="T91" fmla="*/ 5 h 231"/>
                    <a:gd name="T92" fmla="*/ 119 w 216"/>
                    <a:gd name="T93" fmla="*/ 0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16" h="231">
                      <a:moveTo>
                        <a:pt x="108" y="106"/>
                      </a:moveTo>
                      <a:lnTo>
                        <a:pt x="108" y="106"/>
                      </a:lnTo>
                      <a:lnTo>
                        <a:pt x="111" y="96"/>
                      </a:lnTo>
                      <a:lnTo>
                        <a:pt x="117" y="85"/>
                      </a:lnTo>
                      <a:lnTo>
                        <a:pt x="134" y="47"/>
                      </a:lnTo>
                      <a:lnTo>
                        <a:pt x="159" y="47"/>
                      </a:lnTo>
                      <a:lnTo>
                        <a:pt x="125" y="109"/>
                      </a:lnTo>
                      <a:lnTo>
                        <a:pt x="150" y="109"/>
                      </a:lnTo>
                      <a:lnTo>
                        <a:pt x="150" y="121"/>
                      </a:lnTo>
                      <a:lnTo>
                        <a:pt x="118" y="121"/>
                      </a:lnTo>
                      <a:lnTo>
                        <a:pt x="118" y="136"/>
                      </a:lnTo>
                      <a:lnTo>
                        <a:pt x="150" y="136"/>
                      </a:lnTo>
                      <a:lnTo>
                        <a:pt x="150" y="149"/>
                      </a:lnTo>
                      <a:lnTo>
                        <a:pt x="118" y="149"/>
                      </a:lnTo>
                      <a:lnTo>
                        <a:pt x="118" y="184"/>
                      </a:lnTo>
                      <a:lnTo>
                        <a:pt x="95" y="184"/>
                      </a:lnTo>
                      <a:lnTo>
                        <a:pt x="95" y="149"/>
                      </a:lnTo>
                      <a:lnTo>
                        <a:pt x="64" y="149"/>
                      </a:lnTo>
                      <a:lnTo>
                        <a:pt x="64" y="136"/>
                      </a:lnTo>
                      <a:lnTo>
                        <a:pt x="95" y="136"/>
                      </a:lnTo>
                      <a:lnTo>
                        <a:pt x="95" y="121"/>
                      </a:lnTo>
                      <a:lnTo>
                        <a:pt x="64" y="121"/>
                      </a:lnTo>
                      <a:lnTo>
                        <a:pt x="64" y="109"/>
                      </a:lnTo>
                      <a:lnTo>
                        <a:pt x="89" y="109"/>
                      </a:lnTo>
                      <a:lnTo>
                        <a:pt x="57" y="47"/>
                      </a:lnTo>
                      <a:lnTo>
                        <a:pt x="83" y="47"/>
                      </a:lnTo>
                      <a:lnTo>
                        <a:pt x="100" y="85"/>
                      </a:lnTo>
                      <a:lnTo>
                        <a:pt x="104" y="96"/>
                      </a:lnTo>
                      <a:lnTo>
                        <a:pt x="108" y="106"/>
                      </a:lnTo>
                      <a:lnTo>
                        <a:pt x="108" y="106"/>
                      </a:lnTo>
                      <a:close/>
                      <a:moveTo>
                        <a:pt x="108" y="0"/>
                      </a:moveTo>
                      <a:lnTo>
                        <a:pt x="96" y="0"/>
                      </a:lnTo>
                      <a:lnTo>
                        <a:pt x="86" y="2"/>
                      </a:lnTo>
                      <a:lnTo>
                        <a:pt x="75" y="5"/>
                      </a:lnTo>
                      <a:lnTo>
                        <a:pt x="66" y="8"/>
                      </a:lnTo>
                      <a:lnTo>
                        <a:pt x="56" y="14"/>
                      </a:lnTo>
                      <a:lnTo>
                        <a:pt x="47" y="19"/>
                      </a:lnTo>
                      <a:lnTo>
                        <a:pt x="39" y="27"/>
                      </a:lnTo>
                      <a:lnTo>
                        <a:pt x="31" y="34"/>
                      </a:lnTo>
                      <a:lnTo>
                        <a:pt x="24" y="41"/>
                      </a:lnTo>
                      <a:lnTo>
                        <a:pt x="18" y="51"/>
                      </a:lnTo>
                      <a:lnTo>
                        <a:pt x="12" y="61"/>
                      </a:lnTo>
                      <a:lnTo>
                        <a:pt x="8" y="70"/>
                      </a:lnTo>
                      <a:lnTo>
                        <a:pt x="5" y="81"/>
                      </a:lnTo>
                      <a:lnTo>
                        <a:pt x="2" y="93"/>
                      </a:lnTo>
                      <a:lnTo>
                        <a:pt x="1" y="103"/>
                      </a:lnTo>
                      <a:lnTo>
                        <a:pt x="0" y="116"/>
                      </a:lnTo>
                      <a:lnTo>
                        <a:pt x="1" y="128"/>
                      </a:lnTo>
                      <a:lnTo>
                        <a:pt x="2" y="138"/>
                      </a:lnTo>
                      <a:lnTo>
                        <a:pt x="5" y="150"/>
                      </a:lnTo>
                      <a:lnTo>
                        <a:pt x="8" y="161"/>
                      </a:lnTo>
                      <a:lnTo>
                        <a:pt x="12" y="170"/>
                      </a:lnTo>
                      <a:lnTo>
                        <a:pt x="18" y="180"/>
                      </a:lnTo>
                      <a:lnTo>
                        <a:pt x="24" y="189"/>
                      </a:lnTo>
                      <a:lnTo>
                        <a:pt x="31" y="197"/>
                      </a:lnTo>
                      <a:lnTo>
                        <a:pt x="39" y="204"/>
                      </a:lnTo>
                      <a:lnTo>
                        <a:pt x="47" y="212"/>
                      </a:lnTo>
                      <a:lnTo>
                        <a:pt x="56" y="217"/>
                      </a:lnTo>
                      <a:lnTo>
                        <a:pt x="66" y="222"/>
                      </a:lnTo>
                      <a:lnTo>
                        <a:pt x="75" y="226"/>
                      </a:lnTo>
                      <a:lnTo>
                        <a:pt x="86" y="229"/>
                      </a:lnTo>
                      <a:lnTo>
                        <a:pt x="96" y="231"/>
                      </a:lnTo>
                      <a:lnTo>
                        <a:pt x="108" y="231"/>
                      </a:lnTo>
                      <a:lnTo>
                        <a:pt x="119" y="231"/>
                      </a:lnTo>
                      <a:lnTo>
                        <a:pt x="129" y="229"/>
                      </a:lnTo>
                      <a:lnTo>
                        <a:pt x="140" y="226"/>
                      </a:lnTo>
                      <a:lnTo>
                        <a:pt x="150" y="222"/>
                      </a:lnTo>
                      <a:lnTo>
                        <a:pt x="159" y="217"/>
                      </a:lnTo>
                      <a:lnTo>
                        <a:pt x="169" y="212"/>
                      </a:lnTo>
                      <a:lnTo>
                        <a:pt x="176" y="204"/>
                      </a:lnTo>
                      <a:lnTo>
                        <a:pt x="185" y="197"/>
                      </a:lnTo>
                      <a:lnTo>
                        <a:pt x="191" y="189"/>
                      </a:lnTo>
                      <a:lnTo>
                        <a:pt x="198" y="180"/>
                      </a:lnTo>
                      <a:lnTo>
                        <a:pt x="203" y="170"/>
                      </a:lnTo>
                      <a:lnTo>
                        <a:pt x="207" y="161"/>
                      </a:lnTo>
                      <a:lnTo>
                        <a:pt x="211" y="150"/>
                      </a:lnTo>
                      <a:lnTo>
                        <a:pt x="214" y="138"/>
                      </a:lnTo>
                      <a:lnTo>
                        <a:pt x="216" y="128"/>
                      </a:lnTo>
                      <a:lnTo>
                        <a:pt x="216" y="116"/>
                      </a:lnTo>
                      <a:lnTo>
                        <a:pt x="216" y="103"/>
                      </a:lnTo>
                      <a:lnTo>
                        <a:pt x="214" y="93"/>
                      </a:lnTo>
                      <a:lnTo>
                        <a:pt x="211" y="81"/>
                      </a:lnTo>
                      <a:lnTo>
                        <a:pt x="207" y="70"/>
                      </a:lnTo>
                      <a:lnTo>
                        <a:pt x="203" y="61"/>
                      </a:lnTo>
                      <a:lnTo>
                        <a:pt x="198" y="51"/>
                      </a:lnTo>
                      <a:lnTo>
                        <a:pt x="191" y="41"/>
                      </a:lnTo>
                      <a:lnTo>
                        <a:pt x="185" y="34"/>
                      </a:lnTo>
                      <a:lnTo>
                        <a:pt x="176" y="27"/>
                      </a:lnTo>
                      <a:lnTo>
                        <a:pt x="169" y="19"/>
                      </a:lnTo>
                      <a:lnTo>
                        <a:pt x="159" y="14"/>
                      </a:lnTo>
                      <a:lnTo>
                        <a:pt x="150" y="8"/>
                      </a:lnTo>
                      <a:lnTo>
                        <a:pt x="140" y="5"/>
                      </a:lnTo>
                      <a:lnTo>
                        <a:pt x="129" y="2"/>
                      </a:lnTo>
                      <a:lnTo>
                        <a:pt x="119" y="0"/>
                      </a:lnTo>
                      <a:lnTo>
                        <a:pt x="108"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5" name="Freeform 10172">
                  <a:extLst>
                    <a:ext uri="{FF2B5EF4-FFF2-40B4-BE49-F238E27FC236}">
                      <a16:creationId xmlns:a16="http://schemas.microsoft.com/office/drawing/2014/main" id="{08DD969D-EF67-487D-A0E3-01600558285E}"/>
                    </a:ext>
                  </a:extLst>
                </p:cNvPr>
                <p:cNvSpPr>
                  <a:spLocks noEditPoints="1"/>
                </p:cNvSpPr>
                <p:nvPr/>
              </p:nvSpPr>
              <p:spPr bwMode="auto">
                <a:xfrm>
                  <a:off x="2230549" y="2910681"/>
                  <a:ext cx="88900" cy="95250"/>
                </a:xfrm>
                <a:custGeom>
                  <a:avLst/>
                  <a:gdLst>
                    <a:gd name="T0" fmla="*/ 69 w 223"/>
                    <a:gd name="T1" fmla="*/ 112 h 239"/>
                    <a:gd name="T2" fmla="*/ 85 w 223"/>
                    <a:gd name="T3" fmla="*/ 102 h 239"/>
                    <a:gd name="T4" fmla="*/ 85 w 223"/>
                    <a:gd name="T5" fmla="*/ 82 h 239"/>
                    <a:gd name="T6" fmla="*/ 91 w 223"/>
                    <a:gd name="T7" fmla="*/ 66 h 239"/>
                    <a:gd name="T8" fmla="*/ 102 w 223"/>
                    <a:gd name="T9" fmla="*/ 54 h 239"/>
                    <a:gd name="T10" fmla="*/ 118 w 223"/>
                    <a:gd name="T11" fmla="*/ 49 h 239"/>
                    <a:gd name="T12" fmla="*/ 135 w 223"/>
                    <a:gd name="T13" fmla="*/ 48 h 239"/>
                    <a:gd name="T14" fmla="*/ 147 w 223"/>
                    <a:gd name="T15" fmla="*/ 51 h 239"/>
                    <a:gd name="T16" fmla="*/ 146 w 223"/>
                    <a:gd name="T17" fmla="*/ 73 h 239"/>
                    <a:gd name="T18" fmla="*/ 138 w 223"/>
                    <a:gd name="T19" fmla="*/ 70 h 239"/>
                    <a:gd name="T20" fmla="*/ 127 w 223"/>
                    <a:gd name="T21" fmla="*/ 69 h 239"/>
                    <a:gd name="T22" fmla="*/ 118 w 223"/>
                    <a:gd name="T23" fmla="*/ 71 h 239"/>
                    <a:gd name="T24" fmla="*/ 112 w 223"/>
                    <a:gd name="T25" fmla="*/ 75 h 239"/>
                    <a:gd name="T26" fmla="*/ 108 w 223"/>
                    <a:gd name="T27" fmla="*/ 84 h 239"/>
                    <a:gd name="T28" fmla="*/ 107 w 223"/>
                    <a:gd name="T29" fmla="*/ 92 h 239"/>
                    <a:gd name="T30" fmla="*/ 109 w 223"/>
                    <a:gd name="T31" fmla="*/ 112 h 239"/>
                    <a:gd name="T32" fmla="*/ 138 w 223"/>
                    <a:gd name="T33" fmla="*/ 131 h 239"/>
                    <a:gd name="T34" fmla="*/ 112 w 223"/>
                    <a:gd name="T35" fmla="*/ 140 h 239"/>
                    <a:gd name="T36" fmla="*/ 108 w 223"/>
                    <a:gd name="T37" fmla="*/ 155 h 239"/>
                    <a:gd name="T38" fmla="*/ 103 w 223"/>
                    <a:gd name="T39" fmla="*/ 165 h 239"/>
                    <a:gd name="T40" fmla="*/ 99 w 223"/>
                    <a:gd name="T41" fmla="*/ 170 h 239"/>
                    <a:gd name="T42" fmla="*/ 156 w 223"/>
                    <a:gd name="T43" fmla="*/ 191 h 239"/>
                    <a:gd name="T44" fmla="*/ 67 w 223"/>
                    <a:gd name="T45" fmla="*/ 177 h 239"/>
                    <a:gd name="T46" fmla="*/ 75 w 223"/>
                    <a:gd name="T47" fmla="*/ 171 h 239"/>
                    <a:gd name="T48" fmla="*/ 83 w 223"/>
                    <a:gd name="T49" fmla="*/ 163 h 239"/>
                    <a:gd name="T50" fmla="*/ 88 w 223"/>
                    <a:gd name="T51" fmla="*/ 153 h 239"/>
                    <a:gd name="T52" fmla="*/ 89 w 223"/>
                    <a:gd name="T53" fmla="*/ 142 h 239"/>
                    <a:gd name="T54" fmla="*/ 89 w 223"/>
                    <a:gd name="T55" fmla="*/ 131 h 239"/>
                    <a:gd name="T56" fmla="*/ 112 w 223"/>
                    <a:gd name="T57" fmla="*/ 0 h 239"/>
                    <a:gd name="T58" fmla="*/ 89 w 223"/>
                    <a:gd name="T59" fmla="*/ 2 h 239"/>
                    <a:gd name="T60" fmla="*/ 68 w 223"/>
                    <a:gd name="T61" fmla="*/ 9 h 239"/>
                    <a:gd name="T62" fmla="*/ 49 w 223"/>
                    <a:gd name="T63" fmla="*/ 20 h 239"/>
                    <a:gd name="T64" fmla="*/ 32 w 223"/>
                    <a:gd name="T65" fmla="*/ 35 h 239"/>
                    <a:gd name="T66" fmla="*/ 19 w 223"/>
                    <a:gd name="T67" fmla="*/ 53 h 239"/>
                    <a:gd name="T68" fmla="*/ 8 w 223"/>
                    <a:gd name="T69" fmla="*/ 73 h 239"/>
                    <a:gd name="T70" fmla="*/ 2 w 223"/>
                    <a:gd name="T71" fmla="*/ 96 h 239"/>
                    <a:gd name="T72" fmla="*/ 0 w 223"/>
                    <a:gd name="T73" fmla="*/ 119 h 239"/>
                    <a:gd name="T74" fmla="*/ 2 w 223"/>
                    <a:gd name="T75" fmla="*/ 143 h 239"/>
                    <a:gd name="T76" fmla="*/ 8 w 223"/>
                    <a:gd name="T77" fmla="*/ 166 h 239"/>
                    <a:gd name="T78" fmla="*/ 19 w 223"/>
                    <a:gd name="T79" fmla="*/ 186 h 239"/>
                    <a:gd name="T80" fmla="*/ 32 w 223"/>
                    <a:gd name="T81" fmla="*/ 204 h 239"/>
                    <a:gd name="T82" fmla="*/ 49 w 223"/>
                    <a:gd name="T83" fmla="*/ 219 h 239"/>
                    <a:gd name="T84" fmla="*/ 68 w 223"/>
                    <a:gd name="T85" fmla="*/ 230 h 239"/>
                    <a:gd name="T86" fmla="*/ 89 w 223"/>
                    <a:gd name="T87" fmla="*/ 237 h 239"/>
                    <a:gd name="T88" fmla="*/ 112 w 223"/>
                    <a:gd name="T89" fmla="*/ 239 h 239"/>
                    <a:gd name="T90" fmla="*/ 134 w 223"/>
                    <a:gd name="T91" fmla="*/ 237 h 239"/>
                    <a:gd name="T92" fmla="*/ 155 w 223"/>
                    <a:gd name="T93" fmla="*/ 230 h 239"/>
                    <a:gd name="T94" fmla="*/ 173 w 223"/>
                    <a:gd name="T95" fmla="*/ 219 h 239"/>
                    <a:gd name="T96" fmla="*/ 190 w 223"/>
                    <a:gd name="T97" fmla="*/ 204 h 239"/>
                    <a:gd name="T98" fmla="*/ 204 w 223"/>
                    <a:gd name="T99" fmla="*/ 186 h 239"/>
                    <a:gd name="T100" fmla="*/ 215 w 223"/>
                    <a:gd name="T101" fmla="*/ 166 h 239"/>
                    <a:gd name="T102" fmla="*/ 221 w 223"/>
                    <a:gd name="T103" fmla="*/ 143 h 239"/>
                    <a:gd name="T104" fmla="*/ 223 w 223"/>
                    <a:gd name="T105" fmla="*/ 119 h 239"/>
                    <a:gd name="T106" fmla="*/ 221 w 223"/>
                    <a:gd name="T107" fmla="*/ 96 h 239"/>
                    <a:gd name="T108" fmla="*/ 215 w 223"/>
                    <a:gd name="T109" fmla="*/ 73 h 239"/>
                    <a:gd name="T110" fmla="*/ 204 w 223"/>
                    <a:gd name="T111" fmla="*/ 53 h 239"/>
                    <a:gd name="T112" fmla="*/ 190 w 223"/>
                    <a:gd name="T113" fmla="*/ 35 h 239"/>
                    <a:gd name="T114" fmla="*/ 173 w 223"/>
                    <a:gd name="T115" fmla="*/ 20 h 239"/>
                    <a:gd name="T116" fmla="*/ 155 w 223"/>
                    <a:gd name="T117" fmla="*/ 9 h 239"/>
                    <a:gd name="T118" fmla="*/ 134 w 223"/>
                    <a:gd name="T119" fmla="*/ 2 h 239"/>
                    <a:gd name="T120" fmla="*/ 112 w 223"/>
                    <a:gd name="T121" fmla="*/ 0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23" h="239">
                      <a:moveTo>
                        <a:pt x="69" y="131"/>
                      </a:moveTo>
                      <a:lnTo>
                        <a:pt x="69" y="112"/>
                      </a:lnTo>
                      <a:lnTo>
                        <a:pt x="86" y="112"/>
                      </a:lnTo>
                      <a:lnTo>
                        <a:pt x="85" y="102"/>
                      </a:lnTo>
                      <a:lnTo>
                        <a:pt x="84" y="91"/>
                      </a:lnTo>
                      <a:lnTo>
                        <a:pt x="85" y="82"/>
                      </a:lnTo>
                      <a:lnTo>
                        <a:pt x="87" y="73"/>
                      </a:lnTo>
                      <a:lnTo>
                        <a:pt x="91" y="66"/>
                      </a:lnTo>
                      <a:lnTo>
                        <a:pt x="96" y="59"/>
                      </a:lnTo>
                      <a:lnTo>
                        <a:pt x="102" y="54"/>
                      </a:lnTo>
                      <a:lnTo>
                        <a:pt x="109" y="51"/>
                      </a:lnTo>
                      <a:lnTo>
                        <a:pt x="118" y="49"/>
                      </a:lnTo>
                      <a:lnTo>
                        <a:pt x="127" y="48"/>
                      </a:lnTo>
                      <a:lnTo>
                        <a:pt x="135" y="48"/>
                      </a:lnTo>
                      <a:lnTo>
                        <a:pt x="141" y="49"/>
                      </a:lnTo>
                      <a:lnTo>
                        <a:pt x="147" y="51"/>
                      </a:lnTo>
                      <a:lnTo>
                        <a:pt x="150" y="53"/>
                      </a:lnTo>
                      <a:lnTo>
                        <a:pt x="146" y="73"/>
                      </a:lnTo>
                      <a:lnTo>
                        <a:pt x="142" y="71"/>
                      </a:lnTo>
                      <a:lnTo>
                        <a:pt x="138" y="70"/>
                      </a:lnTo>
                      <a:lnTo>
                        <a:pt x="134" y="69"/>
                      </a:lnTo>
                      <a:lnTo>
                        <a:pt x="127" y="69"/>
                      </a:lnTo>
                      <a:lnTo>
                        <a:pt x="123" y="69"/>
                      </a:lnTo>
                      <a:lnTo>
                        <a:pt x="118" y="71"/>
                      </a:lnTo>
                      <a:lnTo>
                        <a:pt x="115" y="73"/>
                      </a:lnTo>
                      <a:lnTo>
                        <a:pt x="112" y="75"/>
                      </a:lnTo>
                      <a:lnTo>
                        <a:pt x="109" y="80"/>
                      </a:lnTo>
                      <a:lnTo>
                        <a:pt x="108" y="84"/>
                      </a:lnTo>
                      <a:lnTo>
                        <a:pt x="107" y="88"/>
                      </a:lnTo>
                      <a:lnTo>
                        <a:pt x="107" y="92"/>
                      </a:lnTo>
                      <a:lnTo>
                        <a:pt x="108" y="103"/>
                      </a:lnTo>
                      <a:lnTo>
                        <a:pt x="109" y="112"/>
                      </a:lnTo>
                      <a:lnTo>
                        <a:pt x="138" y="112"/>
                      </a:lnTo>
                      <a:lnTo>
                        <a:pt x="138" y="131"/>
                      </a:lnTo>
                      <a:lnTo>
                        <a:pt x="112" y="131"/>
                      </a:lnTo>
                      <a:lnTo>
                        <a:pt x="112" y="140"/>
                      </a:lnTo>
                      <a:lnTo>
                        <a:pt x="110" y="150"/>
                      </a:lnTo>
                      <a:lnTo>
                        <a:pt x="108" y="155"/>
                      </a:lnTo>
                      <a:lnTo>
                        <a:pt x="106" y="161"/>
                      </a:lnTo>
                      <a:lnTo>
                        <a:pt x="103" y="165"/>
                      </a:lnTo>
                      <a:lnTo>
                        <a:pt x="99" y="169"/>
                      </a:lnTo>
                      <a:lnTo>
                        <a:pt x="99" y="170"/>
                      </a:lnTo>
                      <a:lnTo>
                        <a:pt x="156" y="170"/>
                      </a:lnTo>
                      <a:lnTo>
                        <a:pt x="156" y="191"/>
                      </a:lnTo>
                      <a:lnTo>
                        <a:pt x="67" y="191"/>
                      </a:lnTo>
                      <a:lnTo>
                        <a:pt x="67" y="177"/>
                      </a:lnTo>
                      <a:lnTo>
                        <a:pt x="71" y="174"/>
                      </a:lnTo>
                      <a:lnTo>
                        <a:pt x="75" y="171"/>
                      </a:lnTo>
                      <a:lnTo>
                        <a:pt x="80" y="167"/>
                      </a:lnTo>
                      <a:lnTo>
                        <a:pt x="83" y="163"/>
                      </a:lnTo>
                      <a:lnTo>
                        <a:pt x="86" y="158"/>
                      </a:lnTo>
                      <a:lnTo>
                        <a:pt x="88" y="153"/>
                      </a:lnTo>
                      <a:lnTo>
                        <a:pt x="89" y="148"/>
                      </a:lnTo>
                      <a:lnTo>
                        <a:pt x="89" y="142"/>
                      </a:lnTo>
                      <a:lnTo>
                        <a:pt x="89" y="136"/>
                      </a:lnTo>
                      <a:lnTo>
                        <a:pt x="89" y="131"/>
                      </a:lnTo>
                      <a:lnTo>
                        <a:pt x="69" y="131"/>
                      </a:lnTo>
                      <a:close/>
                      <a:moveTo>
                        <a:pt x="112" y="0"/>
                      </a:moveTo>
                      <a:lnTo>
                        <a:pt x="100" y="1"/>
                      </a:lnTo>
                      <a:lnTo>
                        <a:pt x="89" y="2"/>
                      </a:lnTo>
                      <a:lnTo>
                        <a:pt x="79" y="5"/>
                      </a:lnTo>
                      <a:lnTo>
                        <a:pt x="68" y="9"/>
                      </a:lnTo>
                      <a:lnTo>
                        <a:pt x="58" y="15"/>
                      </a:lnTo>
                      <a:lnTo>
                        <a:pt x="49" y="20"/>
                      </a:lnTo>
                      <a:lnTo>
                        <a:pt x="40" y="27"/>
                      </a:lnTo>
                      <a:lnTo>
                        <a:pt x="32" y="35"/>
                      </a:lnTo>
                      <a:lnTo>
                        <a:pt x="25" y="43"/>
                      </a:lnTo>
                      <a:lnTo>
                        <a:pt x="19" y="53"/>
                      </a:lnTo>
                      <a:lnTo>
                        <a:pt x="13" y="63"/>
                      </a:lnTo>
                      <a:lnTo>
                        <a:pt x="8" y="73"/>
                      </a:lnTo>
                      <a:lnTo>
                        <a:pt x="4" y="84"/>
                      </a:lnTo>
                      <a:lnTo>
                        <a:pt x="2" y="96"/>
                      </a:lnTo>
                      <a:lnTo>
                        <a:pt x="0" y="107"/>
                      </a:lnTo>
                      <a:lnTo>
                        <a:pt x="0" y="119"/>
                      </a:lnTo>
                      <a:lnTo>
                        <a:pt x="0" y="132"/>
                      </a:lnTo>
                      <a:lnTo>
                        <a:pt x="2" y="143"/>
                      </a:lnTo>
                      <a:lnTo>
                        <a:pt x="4" y="155"/>
                      </a:lnTo>
                      <a:lnTo>
                        <a:pt x="8" y="166"/>
                      </a:lnTo>
                      <a:lnTo>
                        <a:pt x="13" y="177"/>
                      </a:lnTo>
                      <a:lnTo>
                        <a:pt x="19" y="186"/>
                      </a:lnTo>
                      <a:lnTo>
                        <a:pt x="25" y="196"/>
                      </a:lnTo>
                      <a:lnTo>
                        <a:pt x="32" y="204"/>
                      </a:lnTo>
                      <a:lnTo>
                        <a:pt x="40" y="212"/>
                      </a:lnTo>
                      <a:lnTo>
                        <a:pt x="49" y="219"/>
                      </a:lnTo>
                      <a:lnTo>
                        <a:pt x="58" y="224"/>
                      </a:lnTo>
                      <a:lnTo>
                        <a:pt x="68" y="230"/>
                      </a:lnTo>
                      <a:lnTo>
                        <a:pt x="77" y="234"/>
                      </a:lnTo>
                      <a:lnTo>
                        <a:pt x="89" y="237"/>
                      </a:lnTo>
                      <a:lnTo>
                        <a:pt x="100" y="238"/>
                      </a:lnTo>
                      <a:lnTo>
                        <a:pt x="112" y="239"/>
                      </a:lnTo>
                      <a:lnTo>
                        <a:pt x="122" y="238"/>
                      </a:lnTo>
                      <a:lnTo>
                        <a:pt x="134" y="237"/>
                      </a:lnTo>
                      <a:lnTo>
                        <a:pt x="145" y="234"/>
                      </a:lnTo>
                      <a:lnTo>
                        <a:pt x="155" y="230"/>
                      </a:lnTo>
                      <a:lnTo>
                        <a:pt x="165" y="224"/>
                      </a:lnTo>
                      <a:lnTo>
                        <a:pt x="173" y="219"/>
                      </a:lnTo>
                      <a:lnTo>
                        <a:pt x="183" y="212"/>
                      </a:lnTo>
                      <a:lnTo>
                        <a:pt x="190" y="204"/>
                      </a:lnTo>
                      <a:lnTo>
                        <a:pt x="198" y="196"/>
                      </a:lnTo>
                      <a:lnTo>
                        <a:pt x="204" y="186"/>
                      </a:lnTo>
                      <a:lnTo>
                        <a:pt x="209" y="177"/>
                      </a:lnTo>
                      <a:lnTo>
                        <a:pt x="215" y="166"/>
                      </a:lnTo>
                      <a:lnTo>
                        <a:pt x="218" y="155"/>
                      </a:lnTo>
                      <a:lnTo>
                        <a:pt x="221" y="143"/>
                      </a:lnTo>
                      <a:lnTo>
                        <a:pt x="222" y="132"/>
                      </a:lnTo>
                      <a:lnTo>
                        <a:pt x="223" y="119"/>
                      </a:lnTo>
                      <a:lnTo>
                        <a:pt x="222" y="107"/>
                      </a:lnTo>
                      <a:lnTo>
                        <a:pt x="221" y="96"/>
                      </a:lnTo>
                      <a:lnTo>
                        <a:pt x="218" y="84"/>
                      </a:lnTo>
                      <a:lnTo>
                        <a:pt x="215" y="73"/>
                      </a:lnTo>
                      <a:lnTo>
                        <a:pt x="209" y="63"/>
                      </a:lnTo>
                      <a:lnTo>
                        <a:pt x="204" y="53"/>
                      </a:lnTo>
                      <a:lnTo>
                        <a:pt x="198" y="43"/>
                      </a:lnTo>
                      <a:lnTo>
                        <a:pt x="190" y="35"/>
                      </a:lnTo>
                      <a:lnTo>
                        <a:pt x="183" y="27"/>
                      </a:lnTo>
                      <a:lnTo>
                        <a:pt x="173" y="20"/>
                      </a:lnTo>
                      <a:lnTo>
                        <a:pt x="165" y="15"/>
                      </a:lnTo>
                      <a:lnTo>
                        <a:pt x="155" y="9"/>
                      </a:lnTo>
                      <a:lnTo>
                        <a:pt x="145" y="5"/>
                      </a:lnTo>
                      <a:lnTo>
                        <a:pt x="134" y="2"/>
                      </a:lnTo>
                      <a:lnTo>
                        <a:pt x="122" y="1"/>
                      </a:lnTo>
                      <a:lnTo>
                        <a:pt x="11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83" name="Freeform 10173">
                  <a:extLst>
                    <a:ext uri="{FF2B5EF4-FFF2-40B4-BE49-F238E27FC236}">
                      <a16:creationId xmlns:a16="http://schemas.microsoft.com/office/drawing/2014/main" id="{85DD1BBA-14C7-41ED-82D5-C4628D085264}"/>
                    </a:ext>
                  </a:extLst>
                </p:cNvPr>
                <p:cNvSpPr>
                  <a:spLocks noEditPoints="1"/>
                </p:cNvSpPr>
                <p:nvPr/>
              </p:nvSpPr>
              <p:spPr bwMode="auto">
                <a:xfrm>
                  <a:off x="2041267" y="2990002"/>
                  <a:ext cx="338138" cy="142875"/>
                </a:xfrm>
                <a:custGeom>
                  <a:avLst/>
                  <a:gdLst>
                    <a:gd name="T0" fmla="*/ 126 w 851"/>
                    <a:gd name="T1" fmla="*/ 80 h 359"/>
                    <a:gd name="T2" fmla="*/ 145 w 851"/>
                    <a:gd name="T3" fmla="*/ 68 h 359"/>
                    <a:gd name="T4" fmla="*/ 169 w 851"/>
                    <a:gd name="T5" fmla="*/ 58 h 359"/>
                    <a:gd name="T6" fmla="*/ 439 w 851"/>
                    <a:gd name="T7" fmla="*/ 57 h 359"/>
                    <a:gd name="T8" fmla="*/ 467 w 851"/>
                    <a:gd name="T9" fmla="*/ 65 h 359"/>
                    <a:gd name="T10" fmla="*/ 492 w 851"/>
                    <a:gd name="T11" fmla="*/ 80 h 359"/>
                    <a:gd name="T12" fmla="*/ 508 w 851"/>
                    <a:gd name="T13" fmla="*/ 107 h 359"/>
                    <a:gd name="T14" fmla="*/ 511 w 851"/>
                    <a:gd name="T15" fmla="*/ 142 h 359"/>
                    <a:gd name="T16" fmla="*/ 495 w 851"/>
                    <a:gd name="T17" fmla="*/ 162 h 359"/>
                    <a:gd name="T18" fmla="*/ 301 w 851"/>
                    <a:gd name="T19" fmla="*/ 166 h 359"/>
                    <a:gd name="T20" fmla="*/ 291 w 851"/>
                    <a:gd name="T21" fmla="*/ 177 h 359"/>
                    <a:gd name="T22" fmla="*/ 291 w 851"/>
                    <a:gd name="T23" fmla="*/ 194 h 359"/>
                    <a:gd name="T24" fmla="*/ 301 w 851"/>
                    <a:gd name="T25" fmla="*/ 205 h 359"/>
                    <a:gd name="T26" fmla="*/ 514 w 851"/>
                    <a:gd name="T27" fmla="*/ 207 h 359"/>
                    <a:gd name="T28" fmla="*/ 564 w 851"/>
                    <a:gd name="T29" fmla="*/ 201 h 359"/>
                    <a:gd name="T30" fmla="*/ 609 w 851"/>
                    <a:gd name="T31" fmla="*/ 184 h 359"/>
                    <a:gd name="T32" fmla="*/ 655 w 851"/>
                    <a:gd name="T33" fmla="*/ 150 h 359"/>
                    <a:gd name="T34" fmla="*/ 683 w 851"/>
                    <a:gd name="T35" fmla="*/ 115 h 359"/>
                    <a:gd name="T36" fmla="*/ 714 w 851"/>
                    <a:gd name="T37" fmla="*/ 89 h 359"/>
                    <a:gd name="T38" fmla="*/ 749 w 851"/>
                    <a:gd name="T39" fmla="*/ 84 h 359"/>
                    <a:gd name="T40" fmla="*/ 781 w 851"/>
                    <a:gd name="T41" fmla="*/ 94 h 359"/>
                    <a:gd name="T42" fmla="*/ 809 w 851"/>
                    <a:gd name="T43" fmla="*/ 122 h 359"/>
                    <a:gd name="T44" fmla="*/ 797 w 851"/>
                    <a:gd name="T45" fmla="*/ 143 h 359"/>
                    <a:gd name="T46" fmla="*/ 758 w 851"/>
                    <a:gd name="T47" fmla="*/ 184 h 359"/>
                    <a:gd name="T48" fmla="*/ 688 w 851"/>
                    <a:gd name="T49" fmla="*/ 238 h 359"/>
                    <a:gd name="T50" fmla="*/ 592 w 851"/>
                    <a:gd name="T51" fmla="*/ 285 h 359"/>
                    <a:gd name="T52" fmla="*/ 489 w 851"/>
                    <a:gd name="T53" fmla="*/ 308 h 359"/>
                    <a:gd name="T54" fmla="*/ 210 w 851"/>
                    <a:gd name="T55" fmla="*/ 312 h 359"/>
                    <a:gd name="T56" fmla="*/ 181 w 851"/>
                    <a:gd name="T57" fmla="*/ 306 h 359"/>
                    <a:gd name="T58" fmla="*/ 129 w 851"/>
                    <a:gd name="T59" fmla="*/ 279 h 359"/>
                    <a:gd name="T60" fmla="*/ 117 w 851"/>
                    <a:gd name="T61" fmla="*/ 274 h 359"/>
                    <a:gd name="T62" fmla="*/ 117 w 851"/>
                    <a:gd name="T63" fmla="*/ 83 h 359"/>
                    <a:gd name="T64" fmla="*/ 78 w 851"/>
                    <a:gd name="T65" fmla="*/ 79 h 359"/>
                    <a:gd name="T66" fmla="*/ 0 w 851"/>
                    <a:gd name="T67" fmla="*/ 359 h 359"/>
                    <a:gd name="T68" fmla="*/ 127 w 851"/>
                    <a:gd name="T69" fmla="*/ 329 h 359"/>
                    <a:gd name="T70" fmla="*/ 186 w 851"/>
                    <a:gd name="T71" fmla="*/ 353 h 359"/>
                    <a:gd name="T72" fmla="*/ 458 w 851"/>
                    <a:gd name="T73" fmla="*/ 355 h 359"/>
                    <a:gd name="T74" fmla="*/ 527 w 851"/>
                    <a:gd name="T75" fmla="*/ 347 h 359"/>
                    <a:gd name="T76" fmla="*/ 606 w 851"/>
                    <a:gd name="T77" fmla="*/ 325 h 359"/>
                    <a:gd name="T78" fmla="*/ 710 w 851"/>
                    <a:gd name="T79" fmla="*/ 274 h 359"/>
                    <a:gd name="T80" fmla="*/ 786 w 851"/>
                    <a:gd name="T81" fmla="*/ 216 h 359"/>
                    <a:gd name="T82" fmla="*/ 834 w 851"/>
                    <a:gd name="T83" fmla="*/ 165 h 359"/>
                    <a:gd name="T84" fmla="*/ 851 w 851"/>
                    <a:gd name="T85" fmla="*/ 128 h 359"/>
                    <a:gd name="T86" fmla="*/ 844 w 851"/>
                    <a:gd name="T87" fmla="*/ 99 h 359"/>
                    <a:gd name="T88" fmla="*/ 808 w 851"/>
                    <a:gd name="T89" fmla="*/ 61 h 359"/>
                    <a:gd name="T90" fmla="*/ 774 w 851"/>
                    <a:gd name="T91" fmla="*/ 44 h 359"/>
                    <a:gd name="T92" fmla="*/ 730 w 851"/>
                    <a:gd name="T93" fmla="*/ 40 h 359"/>
                    <a:gd name="T94" fmla="*/ 681 w 851"/>
                    <a:gd name="T95" fmla="*/ 58 h 359"/>
                    <a:gd name="T96" fmla="*/ 649 w 851"/>
                    <a:gd name="T97" fmla="*/ 90 h 359"/>
                    <a:gd name="T98" fmla="*/ 608 w 851"/>
                    <a:gd name="T99" fmla="*/ 134 h 359"/>
                    <a:gd name="T100" fmla="*/ 559 w 851"/>
                    <a:gd name="T101" fmla="*/ 158 h 359"/>
                    <a:gd name="T102" fmla="*/ 551 w 851"/>
                    <a:gd name="T103" fmla="*/ 141 h 359"/>
                    <a:gd name="T104" fmla="*/ 547 w 851"/>
                    <a:gd name="T105" fmla="*/ 96 h 359"/>
                    <a:gd name="T106" fmla="*/ 526 w 851"/>
                    <a:gd name="T107" fmla="*/ 56 h 359"/>
                    <a:gd name="T108" fmla="*/ 491 w 851"/>
                    <a:gd name="T109" fmla="*/ 27 h 359"/>
                    <a:gd name="T110" fmla="*/ 445 w 851"/>
                    <a:gd name="T111" fmla="*/ 14 h 359"/>
                    <a:gd name="T112" fmla="*/ 165 w 851"/>
                    <a:gd name="T113" fmla="*/ 16 h 359"/>
                    <a:gd name="T114" fmla="*/ 132 w 851"/>
                    <a:gd name="T115" fmla="*/ 26 h 3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851" h="359">
                      <a:moveTo>
                        <a:pt x="117" y="83"/>
                      </a:moveTo>
                      <a:lnTo>
                        <a:pt x="120" y="83"/>
                      </a:lnTo>
                      <a:lnTo>
                        <a:pt x="123" y="82"/>
                      </a:lnTo>
                      <a:lnTo>
                        <a:pt x="126" y="80"/>
                      </a:lnTo>
                      <a:lnTo>
                        <a:pt x="129" y="78"/>
                      </a:lnTo>
                      <a:lnTo>
                        <a:pt x="133" y="75"/>
                      </a:lnTo>
                      <a:lnTo>
                        <a:pt x="138" y="71"/>
                      </a:lnTo>
                      <a:lnTo>
                        <a:pt x="145" y="68"/>
                      </a:lnTo>
                      <a:lnTo>
                        <a:pt x="150" y="65"/>
                      </a:lnTo>
                      <a:lnTo>
                        <a:pt x="156" y="62"/>
                      </a:lnTo>
                      <a:lnTo>
                        <a:pt x="163" y="60"/>
                      </a:lnTo>
                      <a:lnTo>
                        <a:pt x="169" y="58"/>
                      </a:lnTo>
                      <a:lnTo>
                        <a:pt x="176" y="58"/>
                      </a:lnTo>
                      <a:lnTo>
                        <a:pt x="182" y="57"/>
                      </a:lnTo>
                      <a:lnTo>
                        <a:pt x="431" y="57"/>
                      </a:lnTo>
                      <a:lnTo>
                        <a:pt x="439" y="57"/>
                      </a:lnTo>
                      <a:lnTo>
                        <a:pt x="446" y="58"/>
                      </a:lnTo>
                      <a:lnTo>
                        <a:pt x="453" y="60"/>
                      </a:lnTo>
                      <a:lnTo>
                        <a:pt x="461" y="61"/>
                      </a:lnTo>
                      <a:lnTo>
                        <a:pt x="467" y="65"/>
                      </a:lnTo>
                      <a:lnTo>
                        <a:pt x="475" y="68"/>
                      </a:lnTo>
                      <a:lnTo>
                        <a:pt x="481" y="72"/>
                      </a:lnTo>
                      <a:lnTo>
                        <a:pt x="486" y="76"/>
                      </a:lnTo>
                      <a:lnTo>
                        <a:pt x="492" y="80"/>
                      </a:lnTo>
                      <a:lnTo>
                        <a:pt x="497" y="87"/>
                      </a:lnTo>
                      <a:lnTo>
                        <a:pt x="501" y="92"/>
                      </a:lnTo>
                      <a:lnTo>
                        <a:pt x="505" y="100"/>
                      </a:lnTo>
                      <a:lnTo>
                        <a:pt x="508" y="107"/>
                      </a:lnTo>
                      <a:lnTo>
                        <a:pt x="510" y="115"/>
                      </a:lnTo>
                      <a:lnTo>
                        <a:pt x="511" y="123"/>
                      </a:lnTo>
                      <a:lnTo>
                        <a:pt x="511" y="133"/>
                      </a:lnTo>
                      <a:lnTo>
                        <a:pt x="511" y="142"/>
                      </a:lnTo>
                      <a:lnTo>
                        <a:pt x="509" y="150"/>
                      </a:lnTo>
                      <a:lnTo>
                        <a:pt x="506" y="155"/>
                      </a:lnTo>
                      <a:lnTo>
                        <a:pt x="502" y="159"/>
                      </a:lnTo>
                      <a:lnTo>
                        <a:pt x="495" y="162"/>
                      </a:lnTo>
                      <a:lnTo>
                        <a:pt x="492" y="164"/>
                      </a:lnTo>
                      <a:lnTo>
                        <a:pt x="309" y="164"/>
                      </a:lnTo>
                      <a:lnTo>
                        <a:pt x="306" y="165"/>
                      </a:lnTo>
                      <a:lnTo>
                        <a:pt x="301" y="166"/>
                      </a:lnTo>
                      <a:lnTo>
                        <a:pt x="298" y="168"/>
                      </a:lnTo>
                      <a:lnTo>
                        <a:pt x="295" y="170"/>
                      </a:lnTo>
                      <a:lnTo>
                        <a:pt x="293" y="173"/>
                      </a:lnTo>
                      <a:lnTo>
                        <a:pt x="291" y="177"/>
                      </a:lnTo>
                      <a:lnTo>
                        <a:pt x="290" y="182"/>
                      </a:lnTo>
                      <a:lnTo>
                        <a:pt x="288" y="186"/>
                      </a:lnTo>
                      <a:lnTo>
                        <a:pt x="290" y="190"/>
                      </a:lnTo>
                      <a:lnTo>
                        <a:pt x="291" y="194"/>
                      </a:lnTo>
                      <a:lnTo>
                        <a:pt x="293" y="198"/>
                      </a:lnTo>
                      <a:lnTo>
                        <a:pt x="295" y="201"/>
                      </a:lnTo>
                      <a:lnTo>
                        <a:pt x="298" y="204"/>
                      </a:lnTo>
                      <a:lnTo>
                        <a:pt x="301" y="205"/>
                      </a:lnTo>
                      <a:lnTo>
                        <a:pt x="306" y="207"/>
                      </a:lnTo>
                      <a:lnTo>
                        <a:pt x="309" y="207"/>
                      </a:lnTo>
                      <a:lnTo>
                        <a:pt x="504" y="207"/>
                      </a:lnTo>
                      <a:lnTo>
                        <a:pt x="514" y="207"/>
                      </a:lnTo>
                      <a:lnTo>
                        <a:pt x="528" y="207"/>
                      </a:lnTo>
                      <a:lnTo>
                        <a:pt x="545" y="205"/>
                      </a:lnTo>
                      <a:lnTo>
                        <a:pt x="555" y="203"/>
                      </a:lnTo>
                      <a:lnTo>
                        <a:pt x="564" y="201"/>
                      </a:lnTo>
                      <a:lnTo>
                        <a:pt x="575" y="198"/>
                      </a:lnTo>
                      <a:lnTo>
                        <a:pt x="585" y="194"/>
                      </a:lnTo>
                      <a:lnTo>
                        <a:pt x="597" y="189"/>
                      </a:lnTo>
                      <a:lnTo>
                        <a:pt x="609" y="184"/>
                      </a:lnTo>
                      <a:lnTo>
                        <a:pt x="621" y="177"/>
                      </a:lnTo>
                      <a:lnTo>
                        <a:pt x="631" y="169"/>
                      </a:lnTo>
                      <a:lnTo>
                        <a:pt x="643" y="160"/>
                      </a:lnTo>
                      <a:lnTo>
                        <a:pt x="655" y="150"/>
                      </a:lnTo>
                      <a:lnTo>
                        <a:pt x="665" y="138"/>
                      </a:lnTo>
                      <a:lnTo>
                        <a:pt x="676" y="125"/>
                      </a:lnTo>
                      <a:lnTo>
                        <a:pt x="676" y="124"/>
                      </a:lnTo>
                      <a:lnTo>
                        <a:pt x="683" y="115"/>
                      </a:lnTo>
                      <a:lnTo>
                        <a:pt x="691" y="106"/>
                      </a:lnTo>
                      <a:lnTo>
                        <a:pt x="698" y="99"/>
                      </a:lnTo>
                      <a:lnTo>
                        <a:pt x="706" y="93"/>
                      </a:lnTo>
                      <a:lnTo>
                        <a:pt x="714" y="89"/>
                      </a:lnTo>
                      <a:lnTo>
                        <a:pt x="723" y="86"/>
                      </a:lnTo>
                      <a:lnTo>
                        <a:pt x="731" y="84"/>
                      </a:lnTo>
                      <a:lnTo>
                        <a:pt x="741" y="83"/>
                      </a:lnTo>
                      <a:lnTo>
                        <a:pt x="749" y="84"/>
                      </a:lnTo>
                      <a:lnTo>
                        <a:pt x="757" y="85"/>
                      </a:lnTo>
                      <a:lnTo>
                        <a:pt x="764" y="87"/>
                      </a:lnTo>
                      <a:lnTo>
                        <a:pt x="771" y="89"/>
                      </a:lnTo>
                      <a:lnTo>
                        <a:pt x="781" y="94"/>
                      </a:lnTo>
                      <a:lnTo>
                        <a:pt x="789" y="100"/>
                      </a:lnTo>
                      <a:lnTo>
                        <a:pt x="801" y="111"/>
                      </a:lnTo>
                      <a:lnTo>
                        <a:pt x="807" y="118"/>
                      </a:lnTo>
                      <a:lnTo>
                        <a:pt x="809" y="122"/>
                      </a:lnTo>
                      <a:lnTo>
                        <a:pt x="810" y="123"/>
                      </a:lnTo>
                      <a:lnTo>
                        <a:pt x="808" y="128"/>
                      </a:lnTo>
                      <a:lnTo>
                        <a:pt x="803" y="136"/>
                      </a:lnTo>
                      <a:lnTo>
                        <a:pt x="797" y="143"/>
                      </a:lnTo>
                      <a:lnTo>
                        <a:pt x="792" y="149"/>
                      </a:lnTo>
                      <a:lnTo>
                        <a:pt x="782" y="159"/>
                      </a:lnTo>
                      <a:lnTo>
                        <a:pt x="771" y="172"/>
                      </a:lnTo>
                      <a:lnTo>
                        <a:pt x="758" y="184"/>
                      </a:lnTo>
                      <a:lnTo>
                        <a:pt x="743" y="198"/>
                      </a:lnTo>
                      <a:lnTo>
                        <a:pt x="726" y="210"/>
                      </a:lnTo>
                      <a:lnTo>
                        <a:pt x="708" y="224"/>
                      </a:lnTo>
                      <a:lnTo>
                        <a:pt x="688" y="238"/>
                      </a:lnTo>
                      <a:lnTo>
                        <a:pt x="666" y="251"/>
                      </a:lnTo>
                      <a:lnTo>
                        <a:pt x="643" y="263"/>
                      </a:lnTo>
                      <a:lnTo>
                        <a:pt x="618" y="274"/>
                      </a:lnTo>
                      <a:lnTo>
                        <a:pt x="592" y="285"/>
                      </a:lnTo>
                      <a:lnTo>
                        <a:pt x="564" y="293"/>
                      </a:lnTo>
                      <a:lnTo>
                        <a:pt x="534" y="301"/>
                      </a:lnTo>
                      <a:lnTo>
                        <a:pt x="505" y="307"/>
                      </a:lnTo>
                      <a:lnTo>
                        <a:pt x="489" y="308"/>
                      </a:lnTo>
                      <a:lnTo>
                        <a:pt x="473" y="310"/>
                      </a:lnTo>
                      <a:lnTo>
                        <a:pt x="456" y="312"/>
                      </a:lnTo>
                      <a:lnTo>
                        <a:pt x="439" y="312"/>
                      </a:lnTo>
                      <a:lnTo>
                        <a:pt x="210" y="312"/>
                      </a:lnTo>
                      <a:lnTo>
                        <a:pt x="202" y="312"/>
                      </a:lnTo>
                      <a:lnTo>
                        <a:pt x="195" y="310"/>
                      </a:lnTo>
                      <a:lnTo>
                        <a:pt x="187" y="308"/>
                      </a:lnTo>
                      <a:lnTo>
                        <a:pt x="181" y="306"/>
                      </a:lnTo>
                      <a:lnTo>
                        <a:pt x="167" y="301"/>
                      </a:lnTo>
                      <a:lnTo>
                        <a:pt x="154" y="296"/>
                      </a:lnTo>
                      <a:lnTo>
                        <a:pt x="136" y="284"/>
                      </a:lnTo>
                      <a:lnTo>
                        <a:pt x="129" y="279"/>
                      </a:lnTo>
                      <a:lnTo>
                        <a:pt x="126" y="277"/>
                      </a:lnTo>
                      <a:lnTo>
                        <a:pt x="123" y="275"/>
                      </a:lnTo>
                      <a:lnTo>
                        <a:pt x="120" y="275"/>
                      </a:lnTo>
                      <a:lnTo>
                        <a:pt x="117" y="274"/>
                      </a:lnTo>
                      <a:lnTo>
                        <a:pt x="116" y="274"/>
                      </a:lnTo>
                      <a:lnTo>
                        <a:pt x="116" y="83"/>
                      </a:lnTo>
                      <a:lnTo>
                        <a:pt x="116" y="83"/>
                      </a:lnTo>
                      <a:lnTo>
                        <a:pt x="117" y="83"/>
                      </a:lnTo>
                      <a:close/>
                      <a:moveTo>
                        <a:pt x="36" y="79"/>
                      </a:moveTo>
                      <a:lnTo>
                        <a:pt x="36" y="36"/>
                      </a:lnTo>
                      <a:lnTo>
                        <a:pt x="78" y="36"/>
                      </a:lnTo>
                      <a:lnTo>
                        <a:pt x="78" y="79"/>
                      </a:lnTo>
                      <a:lnTo>
                        <a:pt x="36" y="79"/>
                      </a:lnTo>
                      <a:close/>
                      <a:moveTo>
                        <a:pt x="116" y="0"/>
                      </a:moveTo>
                      <a:lnTo>
                        <a:pt x="0" y="0"/>
                      </a:lnTo>
                      <a:lnTo>
                        <a:pt x="0" y="359"/>
                      </a:lnTo>
                      <a:lnTo>
                        <a:pt x="116" y="359"/>
                      </a:lnTo>
                      <a:lnTo>
                        <a:pt x="116" y="322"/>
                      </a:lnTo>
                      <a:lnTo>
                        <a:pt x="123" y="326"/>
                      </a:lnTo>
                      <a:lnTo>
                        <a:pt x="127" y="329"/>
                      </a:lnTo>
                      <a:lnTo>
                        <a:pt x="144" y="338"/>
                      </a:lnTo>
                      <a:lnTo>
                        <a:pt x="164" y="347"/>
                      </a:lnTo>
                      <a:lnTo>
                        <a:pt x="175" y="350"/>
                      </a:lnTo>
                      <a:lnTo>
                        <a:pt x="186" y="353"/>
                      </a:lnTo>
                      <a:lnTo>
                        <a:pt x="198" y="354"/>
                      </a:lnTo>
                      <a:lnTo>
                        <a:pt x="210" y="355"/>
                      </a:lnTo>
                      <a:lnTo>
                        <a:pt x="439" y="355"/>
                      </a:lnTo>
                      <a:lnTo>
                        <a:pt x="458" y="355"/>
                      </a:lnTo>
                      <a:lnTo>
                        <a:pt x="475" y="354"/>
                      </a:lnTo>
                      <a:lnTo>
                        <a:pt x="493" y="352"/>
                      </a:lnTo>
                      <a:lnTo>
                        <a:pt x="510" y="350"/>
                      </a:lnTo>
                      <a:lnTo>
                        <a:pt x="527" y="347"/>
                      </a:lnTo>
                      <a:lnTo>
                        <a:pt x="543" y="343"/>
                      </a:lnTo>
                      <a:lnTo>
                        <a:pt x="560" y="340"/>
                      </a:lnTo>
                      <a:lnTo>
                        <a:pt x="575" y="336"/>
                      </a:lnTo>
                      <a:lnTo>
                        <a:pt x="606" y="325"/>
                      </a:lnTo>
                      <a:lnTo>
                        <a:pt x="634" y="315"/>
                      </a:lnTo>
                      <a:lnTo>
                        <a:pt x="661" y="302"/>
                      </a:lnTo>
                      <a:lnTo>
                        <a:pt x="686" y="288"/>
                      </a:lnTo>
                      <a:lnTo>
                        <a:pt x="710" y="274"/>
                      </a:lnTo>
                      <a:lnTo>
                        <a:pt x="731" y="259"/>
                      </a:lnTo>
                      <a:lnTo>
                        <a:pt x="752" y="246"/>
                      </a:lnTo>
                      <a:lnTo>
                        <a:pt x="770" y="231"/>
                      </a:lnTo>
                      <a:lnTo>
                        <a:pt x="786" y="216"/>
                      </a:lnTo>
                      <a:lnTo>
                        <a:pt x="799" y="203"/>
                      </a:lnTo>
                      <a:lnTo>
                        <a:pt x="812" y="190"/>
                      </a:lnTo>
                      <a:lnTo>
                        <a:pt x="822" y="178"/>
                      </a:lnTo>
                      <a:lnTo>
                        <a:pt x="834" y="165"/>
                      </a:lnTo>
                      <a:lnTo>
                        <a:pt x="842" y="151"/>
                      </a:lnTo>
                      <a:lnTo>
                        <a:pt x="846" y="143"/>
                      </a:lnTo>
                      <a:lnTo>
                        <a:pt x="848" y="136"/>
                      </a:lnTo>
                      <a:lnTo>
                        <a:pt x="851" y="128"/>
                      </a:lnTo>
                      <a:lnTo>
                        <a:pt x="851" y="120"/>
                      </a:lnTo>
                      <a:lnTo>
                        <a:pt x="849" y="112"/>
                      </a:lnTo>
                      <a:lnTo>
                        <a:pt x="847" y="105"/>
                      </a:lnTo>
                      <a:lnTo>
                        <a:pt x="844" y="99"/>
                      </a:lnTo>
                      <a:lnTo>
                        <a:pt x="840" y="92"/>
                      </a:lnTo>
                      <a:lnTo>
                        <a:pt x="828" y="78"/>
                      </a:lnTo>
                      <a:lnTo>
                        <a:pt x="814" y="66"/>
                      </a:lnTo>
                      <a:lnTo>
                        <a:pt x="808" y="61"/>
                      </a:lnTo>
                      <a:lnTo>
                        <a:pt x="802" y="56"/>
                      </a:lnTo>
                      <a:lnTo>
                        <a:pt x="793" y="52"/>
                      </a:lnTo>
                      <a:lnTo>
                        <a:pt x="783" y="47"/>
                      </a:lnTo>
                      <a:lnTo>
                        <a:pt x="774" y="44"/>
                      </a:lnTo>
                      <a:lnTo>
                        <a:pt x="763" y="42"/>
                      </a:lnTo>
                      <a:lnTo>
                        <a:pt x="753" y="40"/>
                      </a:lnTo>
                      <a:lnTo>
                        <a:pt x="741" y="39"/>
                      </a:lnTo>
                      <a:lnTo>
                        <a:pt x="730" y="40"/>
                      </a:lnTo>
                      <a:lnTo>
                        <a:pt x="719" y="41"/>
                      </a:lnTo>
                      <a:lnTo>
                        <a:pt x="707" y="45"/>
                      </a:lnTo>
                      <a:lnTo>
                        <a:pt x="694" y="51"/>
                      </a:lnTo>
                      <a:lnTo>
                        <a:pt x="681" y="58"/>
                      </a:lnTo>
                      <a:lnTo>
                        <a:pt x="669" y="69"/>
                      </a:lnTo>
                      <a:lnTo>
                        <a:pt x="662" y="75"/>
                      </a:lnTo>
                      <a:lnTo>
                        <a:pt x="656" y="82"/>
                      </a:lnTo>
                      <a:lnTo>
                        <a:pt x="649" y="90"/>
                      </a:lnTo>
                      <a:lnTo>
                        <a:pt x="643" y="99"/>
                      </a:lnTo>
                      <a:lnTo>
                        <a:pt x="632" y="112"/>
                      </a:lnTo>
                      <a:lnTo>
                        <a:pt x="621" y="124"/>
                      </a:lnTo>
                      <a:lnTo>
                        <a:pt x="608" y="134"/>
                      </a:lnTo>
                      <a:lnTo>
                        <a:pt x="596" y="142"/>
                      </a:lnTo>
                      <a:lnTo>
                        <a:pt x="583" y="149"/>
                      </a:lnTo>
                      <a:lnTo>
                        <a:pt x="571" y="154"/>
                      </a:lnTo>
                      <a:lnTo>
                        <a:pt x="559" y="158"/>
                      </a:lnTo>
                      <a:lnTo>
                        <a:pt x="547" y="160"/>
                      </a:lnTo>
                      <a:lnTo>
                        <a:pt x="549" y="155"/>
                      </a:lnTo>
                      <a:lnTo>
                        <a:pt x="550" y="149"/>
                      </a:lnTo>
                      <a:lnTo>
                        <a:pt x="551" y="141"/>
                      </a:lnTo>
                      <a:lnTo>
                        <a:pt x="552" y="133"/>
                      </a:lnTo>
                      <a:lnTo>
                        <a:pt x="551" y="120"/>
                      </a:lnTo>
                      <a:lnTo>
                        <a:pt x="549" y="108"/>
                      </a:lnTo>
                      <a:lnTo>
                        <a:pt x="547" y="96"/>
                      </a:lnTo>
                      <a:lnTo>
                        <a:pt x="543" y="86"/>
                      </a:lnTo>
                      <a:lnTo>
                        <a:pt x="539" y="75"/>
                      </a:lnTo>
                      <a:lnTo>
                        <a:pt x="532" y="66"/>
                      </a:lnTo>
                      <a:lnTo>
                        <a:pt x="526" y="56"/>
                      </a:lnTo>
                      <a:lnTo>
                        <a:pt x="518" y="47"/>
                      </a:lnTo>
                      <a:lnTo>
                        <a:pt x="510" y="40"/>
                      </a:lnTo>
                      <a:lnTo>
                        <a:pt x="500" y="34"/>
                      </a:lnTo>
                      <a:lnTo>
                        <a:pt x="491" y="27"/>
                      </a:lnTo>
                      <a:lnTo>
                        <a:pt x="480" y="23"/>
                      </a:lnTo>
                      <a:lnTo>
                        <a:pt x="468" y="19"/>
                      </a:lnTo>
                      <a:lnTo>
                        <a:pt x="457" y="16"/>
                      </a:lnTo>
                      <a:lnTo>
                        <a:pt x="445" y="14"/>
                      </a:lnTo>
                      <a:lnTo>
                        <a:pt x="432" y="13"/>
                      </a:lnTo>
                      <a:lnTo>
                        <a:pt x="182" y="13"/>
                      </a:lnTo>
                      <a:lnTo>
                        <a:pt x="174" y="14"/>
                      </a:lnTo>
                      <a:lnTo>
                        <a:pt x="165" y="16"/>
                      </a:lnTo>
                      <a:lnTo>
                        <a:pt x="156" y="17"/>
                      </a:lnTo>
                      <a:lnTo>
                        <a:pt x="148" y="19"/>
                      </a:lnTo>
                      <a:lnTo>
                        <a:pt x="139" y="22"/>
                      </a:lnTo>
                      <a:lnTo>
                        <a:pt x="132" y="26"/>
                      </a:lnTo>
                      <a:lnTo>
                        <a:pt x="123" y="29"/>
                      </a:lnTo>
                      <a:lnTo>
                        <a:pt x="116" y="35"/>
                      </a:lnTo>
                      <a:lnTo>
                        <a:pt x="116"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68" name="TextBox 67">
                <a:extLst>
                  <a:ext uri="{FF2B5EF4-FFF2-40B4-BE49-F238E27FC236}">
                    <a16:creationId xmlns:a16="http://schemas.microsoft.com/office/drawing/2014/main" id="{6193FF49-B5A6-4BCD-9E9B-B3079176CA08}"/>
                  </a:ext>
                </a:extLst>
              </p:cNvPr>
              <p:cNvSpPr txBox="1"/>
              <p:nvPr/>
            </p:nvSpPr>
            <p:spPr>
              <a:xfrm>
                <a:off x="7195515" y="2038922"/>
                <a:ext cx="1398013" cy="431652"/>
              </a:xfrm>
              <a:prstGeom prst="rect">
                <a:avLst/>
              </a:prstGeom>
              <a:noFill/>
            </p:spPr>
            <p:txBody>
              <a:bodyPr wrap="square" rtlCol="0">
                <a:spAutoFit/>
              </a:bodyPr>
              <a:lstStyle/>
              <a:p>
                <a:pPr eaLnBrk="0" fontAlgn="base" hangingPunct="0">
                  <a:lnSpc>
                    <a:spcPts val="1200"/>
                  </a:lnSpc>
                  <a:spcBef>
                    <a:spcPct val="0"/>
                  </a:spcBef>
                  <a:spcAft>
                    <a:spcPts val="256"/>
                  </a:spcAft>
                </a:pPr>
                <a:r>
                  <a:rPr lang="en-US" sz="1600" dirty="0">
                    <a:solidFill>
                      <a:schemeClr val="bg1"/>
                    </a:solidFill>
                    <a:latin typeface="Arial" panose="020B0604020202020204" pitchFamily="34" charset="0"/>
                    <a:cs typeface="Arial" panose="020B0604020202020204" pitchFamily="34" charset="0"/>
                  </a:rPr>
                  <a:t>$4.2 Billion</a:t>
                </a:r>
              </a:p>
              <a:p>
                <a:pPr eaLnBrk="0" fontAlgn="base" hangingPunct="0">
                  <a:lnSpc>
                    <a:spcPts val="1200"/>
                  </a:lnSpc>
                  <a:spcBef>
                    <a:spcPct val="0"/>
                  </a:spcBef>
                  <a:spcAft>
                    <a:spcPts val="256"/>
                  </a:spcAft>
                </a:pPr>
                <a:r>
                  <a:rPr lang="en-US" sz="1400" dirty="0">
                    <a:solidFill>
                      <a:schemeClr val="bg1"/>
                    </a:solidFill>
                    <a:latin typeface="Arial" panose="020B0604020202020204" pitchFamily="34" charset="0"/>
                    <a:cs typeface="Arial" panose="020B0604020202020204" pitchFamily="34" charset="0"/>
                  </a:rPr>
                  <a:t>Net Earnings</a:t>
                </a:r>
              </a:p>
            </p:txBody>
          </p:sp>
        </p:grpSp>
      </p:grpSp>
      <p:grpSp>
        <p:nvGrpSpPr>
          <p:cNvPr id="11" name="Group 10">
            <a:extLst>
              <a:ext uri="{FF2B5EF4-FFF2-40B4-BE49-F238E27FC236}">
                <a16:creationId xmlns:a16="http://schemas.microsoft.com/office/drawing/2014/main" id="{70FCA358-52FD-47E2-AD07-9635A682A4AB}"/>
              </a:ext>
            </a:extLst>
          </p:cNvPr>
          <p:cNvGrpSpPr/>
          <p:nvPr/>
        </p:nvGrpSpPr>
        <p:grpSpPr>
          <a:xfrm>
            <a:off x="1137862" y="4974437"/>
            <a:ext cx="10274665" cy="880304"/>
            <a:chOff x="1187172" y="5017156"/>
            <a:chExt cx="10256392" cy="880304"/>
          </a:xfrm>
        </p:grpSpPr>
        <p:grpSp>
          <p:nvGrpSpPr>
            <p:cNvPr id="82" name="Group 81">
              <a:extLst>
                <a:ext uri="{FF2B5EF4-FFF2-40B4-BE49-F238E27FC236}">
                  <a16:creationId xmlns:a16="http://schemas.microsoft.com/office/drawing/2014/main" id="{A3CBC37E-9E2A-4937-810E-6C04943AD429}"/>
                </a:ext>
              </a:extLst>
            </p:cNvPr>
            <p:cNvGrpSpPr/>
            <p:nvPr/>
          </p:nvGrpSpPr>
          <p:grpSpPr>
            <a:xfrm>
              <a:off x="1187172" y="5017156"/>
              <a:ext cx="8835733" cy="880304"/>
              <a:chOff x="980052" y="5142320"/>
              <a:chExt cx="8835733" cy="880304"/>
            </a:xfrm>
          </p:grpSpPr>
          <p:sp>
            <p:nvSpPr>
              <p:cNvPr id="61" name="TextBox 60">
                <a:extLst>
                  <a:ext uri="{FF2B5EF4-FFF2-40B4-BE49-F238E27FC236}">
                    <a16:creationId xmlns:a16="http://schemas.microsoft.com/office/drawing/2014/main" id="{EC75C6D6-720C-4B08-ABA9-B046027E39C1}"/>
                  </a:ext>
                </a:extLst>
              </p:cNvPr>
              <p:cNvSpPr txBox="1"/>
              <p:nvPr/>
            </p:nvSpPr>
            <p:spPr>
              <a:xfrm>
                <a:off x="5414720" y="5142929"/>
                <a:ext cx="2424916" cy="677108"/>
              </a:xfrm>
              <a:prstGeom prst="rect">
                <a:avLst/>
              </a:prstGeom>
              <a:noFill/>
            </p:spPr>
            <p:txBody>
              <a:bodyPr wrap="square" rtlCol="0">
                <a:spAutoFit/>
              </a:bodyPr>
              <a:lstStyle/>
              <a:p>
                <a:r>
                  <a:rPr lang="en-US" sz="1400" b="1" i="1" dirty="0">
                    <a:solidFill>
                      <a:srgbClr val="2F8ACC"/>
                    </a:solidFill>
                    <a:latin typeface="Arial" panose="020B0604020202020204" pitchFamily="34" charset="0"/>
                    <a:cs typeface="Arial" panose="020B0604020202020204" pitchFamily="34" charset="0"/>
                  </a:rPr>
                  <a:t>$200 Million</a:t>
                </a:r>
              </a:p>
              <a:p>
                <a:r>
                  <a:rPr lang="en-US" sz="1200" dirty="0">
                    <a:latin typeface="Arial" panose="020B0604020202020204" pitchFamily="34" charset="0"/>
                    <a:cs typeface="Arial" panose="020B0604020202020204" pitchFamily="34" charset="0"/>
                  </a:rPr>
                  <a:t>Estimated OPEX savings due to servicing automation</a:t>
                </a:r>
              </a:p>
            </p:txBody>
          </p:sp>
          <p:sp>
            <p:nvSpPr>
              <p:cNvPr id="62" name="TextBox 61">
                <a:extLst>
                  <a:ext uri="{FF2B5EF4-FFF2-40B4-BE49-F238E27FC236}">
                    <a16:creationId xmlns:a16="http://schemas.microsoft.com/office/drawing/2014/main" id="{2972D068-EE0C-47FD-A5E8-3E55312B15CB}"/>
                  </a:ext>
                </a:extLst>
              </p:cNvPr>
              <p:cNvSpPr txBox="1"/>
              <p:nvPr/>
            </p:nvSpPr>
            <p:spPr>
              <a:xfrm>
                <a:off x="3445964" y="5157679"/>
                <a:ext cx="1938213" cy="492443"/>
              </a:xfrm>
              <a:prstGeom prst="rect">
                <a:avLst/>
              </a:prstGeom>
              <a:noFill/>
            </p:spPr>
            <p:txBody>
              <a:bodyPr wrap="square" rtlCol="0">
                <a:spAutoFit/>
              </a:bodyPr>
              <a:lstStyle/>
              <a:p>
                <a:r>
                  <a:rPr lang="en-US" sz="1400" b="1" i="1" dirty="0">
                    <a:solidFill>
                      <a:srgbClr val="2F8ACC"/>
                    </a:solidFill>
                    <a:latin typeface="Arial" panose="020B0604020202020204" pitchFamily="34" charset="0"/>
                    <a:cs typeface="Arial" panose="020B0604020202020204" pitchFamily="34" charset="0"/>
                  </a:rPr>
                  <a:t>75% </a:t>
                </a:r>
              </a:p>
              <a:p>
                <a:r>
                  <a:rPr lang="en-US" sz="1200" dirty="0">
                    <a:latin typeface="Arial" panose="020B0604020202020204" pitchFamily="34" charset="0"/>
                    <a:cs typeface="Arial" panose="020B0604020202020204" pitchFamily="34" charset="0"/>
                  </a:rPr>
                  <a:t>Reduction in Fraud Rates</a:t>
                </a:r>
              </a:p>
            </p:txBody>
          </p:sp>
          <p:sp>
            <p:nvSpPr>
              <p:cNvPr id="63" name="TextBox 62">
                <a:extLst>
                  <a:ext uri="{FF2B5EF4-FFF2-40B4-BE49-F238E27FC236}">
                    <a16:creationId xmlns:a16="http://schemas.microsoft.com/office/drawing/2014/main" id="{BA7F8B25-91EC-463F-938C-F93995D761AB}"/>
                  </a:ext>
                </a:extLst>
              </p:cNvPr>
              <p:cNvSpPr txBox="1"/>
              <p:nvPr/>
            </p:nvSpPr>
            <p:spPr>
              <a:xfrm>
                <a:off x="7908421" y="5142320"/>
                <a:ext cx="1907364" cy="861774"/>
              </a:xfrm>
              <a:prstGeom prst="rect">
                <a:avLst/>
              </a:prstGeom>
              <a:noFill/>
            </p:spPr>
            <p:txBody>
              <a:bodyPr wrap="square" rtlCol="0">
                <a:spAutoFit/>
              </a:bodyPr>
              <a:lstStyle/>
              <a:p>
                <a:r>
                  <a:rPr lang="en-US" sz="1400" b="1" i="1" dirty="0">
                    <a:solidFill>
                      <a:srgbClr val="2F8ACC"/>
                    </a:solidFill>
                    <a:latin typeface="Arial" panose="020B0604020202020204" pitchFamily="34" charset="0"/>
                    <a:cs typeface="Arial" panose="020B0604020202020204" pitchFamily="34" charset="0"/>
                  </a:rPr>
                  <a:t>12</a:t>
                </a:r>
              </a:p>
              <a:p>
                <a:r>
                  <a:rPr lang="en-US" sz="1200" dirty="0">
                    <a:latin typeface="Arial" panose="020B0604020202020204" pitchFamily="34" charset="0"/>
                    <a:cs typeface="Arial" panose="020B0604020202020204" pitchFamily="34" charset="0"/>
                  </a:rPr>
                  <a:t>Call Centers integrated due to success from initial test case</a:t>
                </a:r>
              </a:p>
            </p:txBody>
          </p:sp>
          <p:sp>
            <p:nvSpPr>
              <p:cNvPr id="64" name="TextBox 63">
                <a:extLst>
                  <a:ext uri="{FF2B5EF4-FFF2-40B4-BE49-F238E27FC236}">
                    <a16:creationId xmlns:a16="http://schemas.microsoft.com/office/drawing/2014/main" id="{CDA1026F-3138-43CF-9E3C-F7AE989DA701}"/>
                  </a:ext>
                </a:extLst>
              </p:cNvPr>
              <p:cNvSpPr txBox="1"/>
              <p:nvPr/>
            </p:nvSpPr>
            <p:spPr>
              <a:xfrm>
                <a:off x="980052" y="5160850"/>
                <a:ext cx="2360970" cy="861774"/>
              </a:xfrm>
              <a:prstGeom prst="rect">
                <a:avLst/>
              </a:prstGeom>
              <a:noFill/>
            </p:spPr>
            <p:txBody>
              <a:bodyPr wrap="square" rtlCol="0">
                <a:spAutoFit/>
              </a:bodyPr>
              <a:lstStyle/>
              <a:p>
                <a:r>
                  <a:rPr lang="en-US" sz="1400" b="1" i="1" dirty="0">
                    <a:solidFill>
                      <a:srgbClr val="2F8ACC"/>
                    </a:solidFill>
                    <a:latin typeface="Arial" panose="020B0604020202020204" pitchFamily="34" charset="0"/>
                    <a:cs typeface="Arial" panose="020B0604020202020204" pitchFamily="34" charset="0"/>
                  </a:rPr>
                  <a:t>63%</a:t>
                </a:r>
              </a:p>
              <a:p>
                <a:r>
                  <a:rPr lang="en-US" sz="1200" dirty="0">
                    <a:latin typeface="Arial" panose="020B0604020202020204" pitchFamily="34" charset="0"/>
                    <a:cs typeface="Arial" panose="020B0604020202020204" pitchFamily="34" charset="0"/>
                  </a:rPr>
                  <a:t>Incremental increase in authentication-driven application revenue</a:t>
                </a:r>
              </a:p>
            </p:txBody>
          </p:sp>
        </p:grpSp>
        <p:sp>
          <p:nvSpPr>
            <p:cNvPr id="100" name="TextBox 99">
              <a:extLst>
                <a:ext uri="{FF2B5EF4-FFF2-40B4-BE49-F238E27FC236}">
                  <a16:creationId xmlns:a16="http://schemas.microsoft.com/office/drawing/2014/main" id="{EC221277-927A-4A7E-A900-757C9647556D}"/>
                </a:ext>
              </a:extLst>
            </p:cNvPr>
            <p:cNvSpPr txBox="1"/>
            <p:nvPr/>
          </p:nvSpPr>
          <p:spPr>
            <a:xfrm>
              <a:off x="10006280" y="5059728"/>
              <a:ext cx="1437284" cy="677108"/>
            </a:xfrm>
            <a:prstGeom prst="rect">
              <a:avLst/>
            </a:prstGeom>
            <a:noFill/>
          </p:spPr>
          <p:txBody>
            <a:bodyPr wrap="square" rtlCol="0">
              <a:spAutoFit/>
            </a:bodyPr>
            <a:lstStyle/>
            <a:p>
              <a:r>
                <a:rPr lang="en-US" sz="1400" b="1" i="1" dirty="0">
                  <a:solidFill>
                    <a:srgbClr val="2F8ACC"/>
                  </a:solidFill>
                  <a:latin typeface="Arial" panose="020B0604020202020204" pitchFamily="34" charset="0"/>
                  <a:cs typeface="Arial" panose="020B0604020202020204" pitchFamily="34" charset="0"/>
                </a:rPr>
                <a:t>300 Million</a:t>
              </a:r>
            </a:p>
            <a:p>
              <a:r>
                <a:rPr lang="en-US" sz="1200" dirty="0">
                  <a:latin typeface="Arial" panose="020B0604020202020204" pitchFamily="34" charset="0"/>
                  <a:cs typeface="Arial" panose="020B0604020202020204" pitchFamily="34" charset="0"/>
                </a:rPr>
                <a:t>Phone Numbers Managed</a:t>
              </a:r>
            </a:p>
          </p:txBody>
        </p:sp>
      </p:grpSp>
    </p:spTree>
    <p:extLst>
      <p:ext uri="{BB962C8B-B14F-4D97-AF65-F5344CB8AC3E}">
        <p14:creationId xmlns:p14="http://schemas.microsoft.com/office/powerpoint/2010/main" val="3762638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8692" y="387849"/>
            <a:ext cx="7611038"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Change in Synchrony Financial </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B2908B9B-28DB-4ABF-BC9D-AD4E584C9668}"/>
              </a:ext>
            </a:extLst>
          </p:cNvPr>
          <p:cNvCxnSpPr>
            <a:cxnSpLocks/>
          </p:cNvCxnSpPr>
          <p:nvPr/>
        </p:nvCxnSpPr>
        <p:spPr>
          <a:xfrm>
            <a:off x="1008981" y="1538526"/>
            <a:ext cx="1049807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248571"/>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97404AB-068B-86F9-9097-D02563D717E1}"/>
              </a:ext>
            </a:extLst>
          </p:cNvPr>
          <p:cNvSpPr txBox="1"/>
          <p:nvPr/>
        </p:nvSpPr>
        <p:spPr>
          <a:xfrm>
            <a:off x="857443" y="1869914"/>
            <a:ext cx="10798528" cy="307777"/>
          </a:xfrm>
          <a:prstGeom prst="rect">
            <a:avLst/>
          </a:prstGeom>
          <a:noFill/>
          <a:ln w="6350">
            <a:noFill/>
            <a:miter lim="800000"/>
          </a:ln>
        </p:spPr>
        <p:txBody>
          <a:bodyPr wrap="square">
            <a:spAutoFit/>
          </a:bodyPr>
          <a:lstStyle/>
          <a:p>
            <a:pPr marL="285750" marR="0" lvl="0" indent="-285750" algn="just"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Synchrony Financial has undergone several changes in the past three years. Some of the significant changes include:</a:t>
            </a:r>
            <a:endParaRPr kumimoji="0" lang="en-US" sz="1400" b="1" i="0" u="none" strike="noStrike" kern="1200" cap="all" spc="0" normalizeH="0" baseline="0" noProof="0" dirty="0">
              <a:ln>
                <a:noFill/>
              </a:ln>
              <a:effectLst/>
              <a:uLnTx/>
              <a:uFillTx/>
              <a:latin typeface="Arial" panose="020B0604020202020204" pitchFamily="34" charset="0"/>
              <a:cs typeface="Arial" panose="020B0604020202020204" pitchFamily="34" charset="0"/>
            </a:endParaRPr>
          </a:p>
        </p:txBody>
      </p:sp>
      <p:grpSp>
        <p:nvGrpSpPr>
          <p:cNvPr id="39" name="Group 38">
            <a:extLst>
              <a:ext uri="{FF2B5EF4-FFF2-40B4-BE49-F238E27FC236}">
                <a16:creationId xmlns:a16="http://schemas.microsoft.com/office/drawing/2014/main" id="{FEA60309-32E3-7A7B-70BC-F0A06229800F}"/>
              </a:ext>
            </a:extLst>
          </p:cNvPr>
          <p:cNvGrpSpPr/>
          <p:nvPr/>
        </p:nvGrpSpPr>
        <p:grpSpPr>
          <a:xfrm>
            <a:off x="858754" y="2614880"/>
            <a:ext cx="10604246" cy="3074830"/>
            <a:chOff x="1193916" y="2368224"/>
            <a:chExt cx="10604246" cy="2730290"/>
          </a:xfrm>
        </p:grpSpPr>
        <p:sp>
          <p:nvSpPr>
            <p:cNvPr id="31" name="Rectangle 30">
              <a:extLst>
                <a:ext uri="{FF2B5EF4-FFF2-40B4-BE49-F238E27FC236}">
                  <a16:creationId xmlns:a16="http://schemas.microsoft.com/office/drawing/2014/main" id="{B27228FD-0513-BB8F-1B28-D965EFF07BEE}"/>
                </a:ext>
              </a:extLst>
            </p:cNvPr>
            <p:cNvSpPr/>
            <p:nvPr/>
          </p:nvSpPr>
          <p:spPr>
            <a:xfrm>
              <a:off x="3074086" y="2368225"/>
              <a:ext cx="8706948" cy="5290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In June 2019, Synchrony Financial announced that Margaret Keane would be stepping down as CEO, and Brian Doubles would be taking over as CEO. This change in leadership could have resulted in changes in the company's strategy and direction.</a:t>
              </a:r>
            </a:p>
          </p:txBody>
        </p:sp>
        <p:sp>
          <p:nvSpPr>
            <p:cNvPr id="32" name="Rectangle 31">
              <a:extLst>
                <a:ext uri="{FF2B5EF4-FFF2-40B4-BE49-F238E27FC236}">
                  <a16:creationId xmlns:a16="http://schemas.microsoft.com/office/drawing/2014/main" id="{BAFAAC6C-81FD-FEF7-411C-46F28A1B8E19}"/>
                </a:ext>
              </a:extLst>
            </p:cNvPr>
            <p:cNvSpPr/>
            <p:nvPr/>
          </p:nvSpPr>
          <p:spPr>
            <a:xfrm>
              <a:off x="1193916" y="2368224"/>
              <a:ext cx="1880170" cy="544349"/>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Leadership Changes</a:t>
              </a:r>
            </a:p>
          </p:txBody>
        </p:sp>
        <p:sp>
          <p:nvSpPr>
            <p:cNvPr id="33" name="Rectangle 32">
              <a:extLst>
                <a:ext uri="{FF2B5EF4-FFF2-40B4-BE49-F238E27FC236}">
                  <a16:creationId xmlns:a16="http://schemas.microsoft.com/office/drawing/2014/main" id="{0B6F8BA9-6F32-6C7B-DC89-59AB096BEF3B}"/>
                </a:ext>
              </a:extLst>
            </p:cNvPr>
            <p:cNvSpPr/>
            <p:nvPr/>
          </p:nvSpPr>
          <p:spPr>
            <a:xfrm>
              <a:off x="1193916" y="3102069"/>
              <a:ext cx="1880170" cy="544349"/>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Acquisition of Pets Best</a:t>
              </a:r>
            </a:p>
          </p:txBody>
        </p:sp>
        <p:sp>
          <p:nvSpPr>
            <p:cNvPr id="34" name="Rectangle 33">
              <a:extLst>
                <a:ext uri="{FF2B5EF4-FFF2-40B4-BE49-F238E27FC236}">
                  <a16:creationId xmlns:a16="http://schemas.microsoft.com/office/drawing/2014/main" id="{4F0BCC45-C4B8-A4A6-4498-1E908C57C21B}"/>
                </a:ext>
              </a:extLst>
            </p:cNvPr>
            <p:cNvSpPr/>
            <p:nvPr/>
          </p:nvSpPr>
          <p:spPr>
            <a:xfrm>
              <a:off x="3074086" y="3124199"/>
              <a:ext cx="8706948" cy="5290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In January 2020, Synchrony Financial acquired Pets Best, a pet health insurance company. This acquisition allowed Synchrony Financial to expand its offerings and enter a new market.</a:t>
              </a:r>
            </a:p>
          </p:txBody>
        </p:sp>
        <p:sp>
          <p:nvSpPr>
            <p:cNvPr id="35" name="Rectangle 34">
              <a:extLst>
                <a:ext uri="{FF2B5EF4-FFF2-40B4-BE49-F238E27FC236}">
                  <a16:creationId xmlns:a16="http://schemas.microsoft.com/office/drawing/2014/main" id="{90C92C45-82E4-22FA-EE49-2F3E4AE4FD35}"/>
                </a:ext>
              </a:extLst>
            </p:cNvPr>
            <p:cNvSpPr/>
            <p:nvPr/>
          </p:nvSpPr>
          <p:spPr>
            <a:xfrm>
              <a:off x="1202480" y="3829818"/>
              <a:ext cx="1880170" cy="544349"/>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Partnership with Venmo</a:t>
              </a:r>
            </a:p>
          </p:txBody>
        </p:sp>
        <p:sp>
          <p:nvSpPr>
            <p:cNvPr id="36" name="Rectangle 35">
              <a:extLst>
                <a:ext uri="{FF2B5EF4-FFF2-40B4-BE49-F238E27FC236}">
                  <a16:creationId xmlns:a16="http://schemas.microsoft.com/office/drawing/2014/main" id="{85C68E9A-808D-8E50-7E0E-140A87408178}"/>
                </a:ext>
              </a:extLst>
            </p:cNvPr>
            <p:cNvSpPr/>
            <p:nvPr/>
          </p:nvSpPr>
          <p:spPr>
            <a:xfrm>
              <a:off x="3082650" y="3851948"/>
              <a:ext cx="8706948" cy="5290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In October 2020, Synchrony Financial announced a partnership with Venmo, a digital payment service. Through this partnership, Synchrony Financial became the exclusive issuer of a Venmo co-branded credit card.</a:t>
              </a:r>
            </a:p>
          </p:txBody>
        </p:sp>
        <p:sp>
          <p:nvSpPr>
            <p:cNvPr id="37" name="Rectangle 36">
              <a:extLst>
                <a:ext uri="{FF2B5EF4-FFF2-40B4-BE49-F238E27FC236}">
                  <a16:creationId xmlns:a16="http://schemas.microsoft.com/office/drawing/2014/main" id="{42B7EC63-F361-25AC-186F-FE0C93075DAA}"/>
                </a:ext>
              </a:extLst>
            </p:cNvPr>
            <p:cNvSpPr/>
            <p:nvPr/>
          </p:nvSpPr>
          <p:spPr>
            <a:xfrm>
              <a:off x="1211044" y="4547293"/>
              <a:ext cx="1880170" cy="544349"/>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COVID-19 Pandemic</a:t>
              </a:r>
            </a:p>
          </p:txBody>
        </p:sp>
        <p:sp>
          <p:nvSpPr>
            <p:cNvPr id="38" name="Rectangle 37">
              <a:extLst>
                <a:ext uri="{FF2B5EF4-FFF2-40B4-BE49-F238E27FC236}">
                  <a16:creationId xmlns:a16="http://schemas.microsoft.com/office/drawing/2014/main" id="{F2CF97AC-F953-19CC-A28C-2C6A70AE27C1}"/>
                </a:ext>
              </a:extLst>
            </p:cNvPr>
            <p:cNvSpPr/>
            <p:nvPr/>
          </p:nvSpPr>
          <p:spPr>
            <a:xfrm>
              <a:off x="3091214" y="4569423"/>
              <a:ext cx="8706948" cy="5290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The COVID-19 pandemic had a significant impact on Synchrony Financial, as it did on many companies worldwide. Synchrony Financial had to adapt to the changing market conditions and implement new policies to support its customers, such as payment relief programs.</a:t>
              </a:r>
            </a:p>
          </p:txBody>
        </p:sp>
      </p:grpSp>
      <p:pic>
        <p:nvPicPr>
          <p:cNvPr id="40" name="Graphic 39">
            <a:extLst>
              <a:ext uri="{FF2B5EF4-FFF2-40B4-BE49-F238E27FC236}">
                <a16:creationId xmlns:a16="http://schemas.microsoft.com/office/drawing/2014/main" id="{1FB1B62E-368C-FC0F-8026-C74586C2B0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spTree>
    <p:extLst>
      <p:ext uri="{BB962C8B-B14F-4D97-AF65-F5344CB8AC3E}">
        <p14:creationId xmlns:p14="http://schemas.microsoft.com/office/powerpoint/2010/main" val="1041918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39486" y="116065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2" y="415291"/>
            <a:ext cx="8126695"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 Digital Transformation</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248571"/>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2" name="Graphic 1">
            <a:extLst>
              <a:ext uri="{FF2B5EF4-FFF2-40B4-BE49-F238E27FC236}">
                <a16:creationId xmlns:a16="http://schemas.microsoft.com/office/drawing/2014/main" id="{EFDC54D7-E1ED-F07A-A80A-174B053033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33803" y="132134"/>
            <a:ext cx="3052814" cy="843492"/>
          </a:xfrm>
          <a:prstGeom prst="rect">
            <a:avLst/>
          </a:prstGeom>
        </p:spPr>
      </p:pic>
      <p:sp>
        <p:nvSpPr>
          <p:cNvPr id="17" name="TextBox 16">
            <a:extLst>
              <a:ext uri="{FF2B5EF4-FFF2-40B4-BE49-F238E27FC236}">
                <a16:creationId xmlns:a16="http://schemas.microsoft.com/office/drawing/2014/main" id="{94660DE6-EB46-CF9E-F107-1FE9196259C0}"/>
              </a:ext>
            </a:extLst>
          </p:cNvPr>
          <p:cNvSpPr txBox="1"/>
          <p:nvPr/>
        </p:nvSpPr>
        <p:spPr>
          <a:xfrm>
            <a:off x="568350" y="1388909"/>
            <a:ext cx="11166541" cy="523220"/>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Synchrony Financial has been focusing on digital transformation to stay competitive and meet the changing needs of its customers. Ways in which Synchrony Financial has undergone a digital transformation:</a:t>
            </a:r>
          </a:p>
        </p:txBody>
      </p:sp>
      <p:grpSp>
        <p:nvGrpSpPr>
          <p:cNvPr id="44" name="Group 43">
            <a:extLst>
              <a:ext uri="{FF2B5EF4-FFF2-40B4-BE49-F238E27FC236}">
                <a16:creationId xmlns:a16="http://schemas.microsoft.com/office/drawing/2014/main" id="{75568714-C369-06EB-DCA0-20464994A5BE}"/>
              </a:ext>
            </a:extLst>
          </p:cNvPr>
          <p:cNvGrpSpPr/>
          <p:nvPr/>
        </p:nvGrpSpPr>
        <p:grpSpPr>
          <a:xfrm>
            <a:off x="986022" y="2141892"/>
            <a:ext cx="10408018" cy="3135683"/>
            <a:chOff x="626427" y="2245288"/>
            <a:chExt cx="10408018" cy="3135683"/>
          </a:xfrm>
        </p:grpSpPr>
        <p:sp>
          <p:nvSpPr>
            <p:cNvPr id="19" name="Rounded Rectangle 3">
              <a:extLst>
                <a:ext uri="{FF2B5EF4-FFF2-40B4-BE49-F238E27FC236}">
                  <a16:creationId xmlns:a16="http://schemas.microsoft.com/office/drawing/2014/main" id="{ADD9FC19-640E-811F-5B5A-1A9529624267}"/>
                </a:ext>
              </a:extLst>
            </p:cNvPr>
            <p:cNvSpPr/>
            <p:nvPr/>
          </p:nvSpPr>
          <p:spPr>
            <a:xfrm>
              <a:off x="626427" y="2293114"/>
              <a:ext cx="3183935" cy="1210200"/>
            </a:xfrm>
            <a:prstGeom prst="roundRect">
              <a:avLst>
                <a:gd name="adj" fmla="val 9281"/>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sp>
          <p:nvSpPr>
            <p:cNvPr id="20" name="Rounded Rectangle 4">
              <a:extLst>
                <a:ext uri="{FF2B5EF4-FFF2-40B4-BE49-F238E27FC236}">
                  <a16:creationId xmlns:a16="http://schemas.microsoft.com/office/drawing/2014/main" id="{EEE69B45-17FF-C75A-2CA1-898FC92919B7}"/>
                </a:ext>
              </a:extLst>
            </p:cNvPr>
            <p:cNvSpPr/>
            <p:nvPr/>
          </p:nvSpPr>
          <p:spPr>
            <a:xfrm>
              <a:off x="4237002" y="2822699"/>
              <a:ext cx="3183935" cy="1194551"/>
            </a:xfrm>
            <a:prstGeom prst="roundRect">
              <a:avLst>
                <a:gd name="adj" fmla="val 9281"/>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sp>
          <p:nvSpPr>
            <p:cNvPr id="21" name="Rounded Rectangle 5">
              <a:extLst>
                <a:ext uri="{FF2B5EF4-FFF2-40B4-BE49-F238E27FC236}">
                  <a16:creationId xmlns:a16="http://schemas.microsoft.com/office/drawing/2014/main" id="{B3083859-F5B0-A248-A927-9792A2AE9FF3}"/>
                </a:ext>
              </a:extLst>
            </p:cNvPr>
            <p:cNvSpPr/>
            <p:nvPr/>
          </p:nvSpPr>
          <p:spPr>
            <a:xfrm>
              <a:off x="626427" y="3556005"/>
              <a:ext cx="3183935" cy="1334160"/>
            </a:xfrm>
            <a:prstGeom prst="roundRect">
              <a:avLst>
                <a:gd name="adj" fmla="val 9281"/>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sp>
          <p:nvSpPr>
            <p:cNvPr id="22" name="Rounded Rectangle 6">
              <a:extLst>
                <a:ext uri="{FF2B5EF4-FFF2-40B4-BE49-F238E27FC236}">
                  <a16:creationId xmlns:a16="http://schemas.microsoft.com/office/drawing/2014/main" id="{7C593998-EC9D-C64B-AECD-57CD5FE5BCF1}"/>
                </a:ext>
              </a:extLst>
            </p:cNvPr>
            <p:cNvSpPr/>
            <p:nvPr/>
          </p:nvSpPr>
          <p:spPr>
            <a:xfrm>
              <a:off x="4237002" y="4085590"/>
              <a:ext cx="3183935" cy="1295381"/>
            </a:xfrm>
            <a:prstGeom prst="roundRect">
              <a:avLst>
                <a:gd name="adj" fmla="val 9281"/>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sp>
          <p:nvSpPr>
            <p:cNvPr id="23" name="Rectangle 22">
              <a:extLst>
                <a:ext uri="{FF2B5EF4-FFF2-40B4-BE49-F238E27FC236}">
                  <a16:creationId xmlns:a16="http://schemas.microsoft.com/office/drawing/2014/main" id="{4889734F-C78F-CB59-DA15-9D72090A25BA}"/>
                </a:ext>
              </a:extLst>
            </p:cNvPr>
            <p:cNvSpPr/>
            <p:nvPr/>
          </p:nvSpPr>
          <p:spPr>
            <a:xfrm>
              <a:off x="689527" y="2438344"/>
              <a:ext cx="2863146" cy="961802"/>
            </a:xfrm>
            <a:prstGeom prst="rect">
              <a:avLst/>
            </a:prstGeom>
          </p:spPr>
          <p:txBody>
            <a:bodyPr wrap="square" lIns="0" tIns="0" rIns="0" bIns="0">
              <a:spAutoFit/>
            </a:bodyPr>
            <a:lstStyle/>
            <a:p>
              <a:pPr algn="just">
                <a:spcBef>
                  <a:spcPts val="0"/>
                </a:spcBef>
                <a:spcAft>
                  <a:spcPts val="300"/>
                </a:spcAft>
              </a:pPr>
              <a:r>
                <a:rPr lang="en-US" sz="1000" b="1" dirty="0">
                  <a:solidFill>
                    <a:srgbClr val="00338D"/>
                  </a:solidFill>
                  <a:latin typeface="Arial" panose="020B0604020202020204" pitchFamily="34" charset="0"/>
                  <a:cs typeface="Arial" panose="020B0604020202020204" pitchFamily="34" charset="0"/>
                </a:rPr>
                <a:t>Mobile Apps:</a:t>
              </a:r>
            </a:p>
            <a:p>
              <a:pPr algn="just">
                <a:spcAft>
                  <a:spcPts val="300"/>
                </a:spcAft>
              </a:pPr>
              <a:r>
                <a:rPr lang="en-US" sz="1000" dirty="0">
                  <a:latin typeface="Arial" panose="020B0604020202020204" pitchFamily="34" charset="0"/>
                  <a:cs typeface="Arial" panose="020B0604020202020204" pitchFamily="34" charset="0"/>
                </a:rPr>
                <a:t>Synchrony Financial has developed several mobile apps to make banking more convenient for its customers. These apps allow customers to check their account balances, make payments, and manage their accounts from their mobile devices.</a:t>
              </a:r>
            </a:p>
          </p:txBody>
        </p:sp>
        <p:sp>
          <p:nvSpPr>
            <p:cNvPr id="24" name="Rectangle 23">
              <a:extLst>
                <a:ext uri="{FF2B5EF4-FFF2-40B4-BE49-F238E27FC236}">
                  <a16:creationId xmlns:a16="http://schemas.microsoft.com/office/drawing/2014/main" id="{0C374FC9-8DD3-2472-C920-1FAA6DFB696F}"/>
                </a:ext>
              </a:extLst>
            </p:cNvPr>
            <p:cNvSpPr/>
            <p:nvPr/>
          </p:nvSpPr>
          <p:spPr>
            <a:xfrm>
              <a:off x="667711" y="3705612"/>
              <a:ext cx="2911172" cy="1115690"/>
            </a:xfrm>
            <a:prstGeom prst="rect">
              <a:avLst/>
            </a:prstGeom>
          </p:spPr>
          <p:txBody>
            <a:bodyPr wrap="square" lIns="0" tIns="0" rIns="0" bIns="0">
              <a:spAutoFit/>
            </a:bodyPr>
            <a:lstStyle/>
            <a:p>
              <a:pPr>
                <a:spcAft>
                  <a:spcPts val="300"/>
                </a:spcAft>
              </a:pPr>
              <a:r>
                <a:rPr lang="en-US" sz="1000" b="1" dirty="0">
                  <a:solidFill>
                    <a:srgbClr val="00338D"/>
                  </a:solidFill>
                  <a:latin typeface="Arial" panose="020B0604020202020204" pitchFamily="34" charset="0"/>
                  <a:cs typeface="Arial" panose="020B0604020202020204" pitchFamily="34" charset="0"/>
                </a:rPr>
                <a:t>Online Account Management:</a:t>
              </a:r>
            </a:p>
            <a:p>
              <a:pPr algn="just">
                <a:spcAft>
                  <a:spcPts val="300"/>
                </a:spcAft>
              </a:pPr>
              <a:r>
                <a:rPr lang="en-US" sz="1000" dirty="0">
                  <a:latin typeface="Arial" panose="020B0604020202020204" pitchFamily="34" charset="0"/>
                  <a:cs typeface="Arial" panose="020B0604020202020204" pitchFamily="34" charset="0"/>
                </a:rPr>
                <a:t>Synchrony Financial has made significant investments in its online account management system, allowing customers to manage their accounts online. This includes features such as online bill payments, account alerts, and electronic statements.</a:t>
              </a:r>
            </a:p>
          </p:txBody>
        </p:sp>
        <p:sp>
          <p:nvSpPr>
            <p:cNvPr id="25" name="Rectangle 24">
              <a:extLst>
                <a:ext uri="{FF2B5EF4-FFF2-40B4-BE49-F238E27FC236}">
                  <a16:creationId xmlns:a16="http://schemas.microsoft.com/office/drawing/2014/main" id="{9C517311-FF36-AEA5-9E16-D1334F95C30B}"/>
                </a:ext>
              </a:extLst>
            </p:cNvPr>
            <p:cNvSpPr/>
            <p:nvPr/>
          </p:nvSpPr>
          <p:spPr>
            <a:xfrm>
              <a:off x="4310089" y="2935131"/>
              <a:ext cx="2963875" cy="961802"/>
            </a:xfrm>
            <a:prstGeom prst="rect">
              <a:avLst/>
            </a:prstGeom>
          </p:spPr>
          <p:txBody>
            <a:bodyPr wrap="square" lIns="0" tIns="0" rIns="0" bIns="0">
              <a:spAutoFit/>
            </a:bodyPr>
            <a:lstStyle/>
            <a:p>
              <a:pPr algn="just">
                <a:spcAft>
                  <a:spcPts val="300"/>
                </a:spcAft>
              </a:pPr>
              <a:r>
                <a:rPr lang="en-US" sz="1000" b="1" dirty="0">
                  <a:solidFill>
                    <a:srgbClr val="00338D"/>
                  </a:solidFill>
                  <a:latin typeface="Arial" panose="020B0604020202020204" pitchFamily="34" charset="0"/>
                  <a:cs typeface="Arial" panose="020B0604020202020204" pitchFamily="34" charset="0"/>
                </a:rPr>
                <a:t>Chatbots:</a:t>
              </a:r>
            </a:p>
            <a:p>
              <a:pPr algn="just">
                <a:spcAft>
                  <a:spcPts val="300"/>
                </a:spcAft>
              </a:pPr>
              <a:r>
                <a:rPr lang="en-US" sz="1000" dirty="0">
                  <a:latin typeface="Arial" panose="020B0604020202020204" pitchFamily="34" charset="0"/>
                  <a:cs typeface="Arial" panose="020B0604020202020204" pitchFamily="34" charset="0"/>
                </a:rPr>
                <a:t>Synchrony Financial has also implemented chatbots to provide customers with quick and easy access to customer service. These chatbots can answer common questions, provide account information, and even assist customers with making payments.</a:t>
              </a:r>
            </a:p>
          </p:txBody>
        </p:sp>
        <p:sp>
          <p:nvSpPr>
            <p:cNvPr id="28" name="Freeform 62">
              <a:extLst>
                <a:ext uri="{FF2B5EF4-FFF2-40B4-BE49-F238E27FC236}">
                  <a16:creationId xmlns:a16="http://schemas.microsoft.com/office/drawing/2014/main" id="{C28B2B04-0515-D5C8-F65E-E6C1E3E52D4A}"/>
                </a:ext>
              </a:extLst>
            </p:cNvPr>
            <p:cNvSpPr>
              <a:spLocks/>
            </p:cNvSpPr>
            <p:nvPr/>
          </p:nvSpPr>
          <p:spPr bwMode="auto">
            <a:xfrm>
              <a:off x="3276335" y="2245288"/>
              <a:ext cx="482483" cy="397802"/>
            </a:xfrm>
            <a:custGeom>
              <a:avLst/>
              <a:gdLst>
                <a:gd name="T0" fmla="*/ 350 w 818"/>
                <a:gd name="T1" fmla="*/ 109 h 906"/>
                <a:gd name="T2" fmla="*/ 286 w 818"/>
                <a:gd name="T3" fmla="*/ 68 h 906"/>
                <a:gd name="T4" fmla="*/ 211 w 818"/>
                <a:gd name="T5" fmla="*/ 54 h 906"/>
                <a:gd name="T6" fmla="*/ 143 w 818"/>
                <a:gd name="T7" fmla="*/ 67 h 906"/>
                <a:gd name="T8" fmla="*/ 87 w 818"/>
                <a:gd name="T9" fmla="*/ 108 h 906"/>
                <a:gd name="T10" fmla="*/ 56 w 818"/>
                <a:gd name="T11" fmla="*/ 168 h 906"/>
                <a:gd name="T12" fmla="*/ 52 w 818"/>
                <a:gd name="T13" fmla="*/ 243 h 906"/>
                <a:gd name="T14" fmla="*/ 75 w 818"/>
                <a:gd name="T15" fmla="*/ 315 h 906"/>
                <a:gd name="T16" fmla="*/ 533 w 818"/>
                <a:gd name="T17" fmla="*/ 815 h 906"/>
                <a:gd name="T18" fmla="*/ 573 w 818"/>
                <a:gd name="T19" fmla="*/ 845 h 906"/>
                <a:gd name="T20" fmla="*/ 619 w 818"/>
                <a:gd name="T21" fmla="*/ 858 h 906"/>
                <a:gd name="T22" fmla="*/ 664 w 818"/>
                <a:gd name="T23" fmla="*/ 855 h 906"/>
                <a:gd name="T24" fmla="*/ 700 w 818"/>
                <a:gd name="T25" fmla="*/ 832 h 906"/>
                <a:gd name="T26" fmla="*/ 745 w 818"/>
                <a:gd name="T27" fmla="*/ 778 h 906"/>
                <a:gd name="T28" fmla="*/ 770 w 818"/>
                <a:gd name="T29" fmla="*/ 729 h 906"/>
                <a:gd name="T30" fmla="*/ 769 w 818"/>
                <a:gd name="T31" fmla="*/ 691 h 906"/>
                <a:gd name="T32" fmla="*/ 749 w 818"/>
                <a:gd name="T33" fmla="*/ 647 h 906"/>
                <a:gd name="T34" fmla="*/ 337 w 818"/>
                <a:gd name="T35" fmla="*/ 206 h 906"/>
                <a:gd name="T36" fmla="*/ 304 w 818"/>
                <a:gd name="T37" fmla="*/ 196 h 906"/>
                <a:gd name="T38" fmla="*/ 257 w 818"/>
                <a:gd name="T39" fmla="*/ 214 h 906"/>
                <a:gd name="T40" fmla="*/ 228 w 818"/>
                <a:gd name="T41" fmla="*/ 233 h 906"/>
                <a:gd name="T42" fmla="*/ 205 w 818"/>
                <a:gd name="T43" fmla="*/ 276 h 906"/>
                <a:gd name="T44" fmla="*/ 197 w 818"/>
                <a:gd name="T45" fmla="*/ 312 h 906"/>
                <a:gd name="T46" fmla="*/ 600 w 818"/>
                <a:gd name="T47" fmla="*/ 753 h 906"/>
                <a:gd name="T48" fmla="*/ 167 w 818"/>
                <a:gd name="T49" fmla="*/ 352 h 906"/>
                <a:gd name="T50" fmla="*/ 152 w 818"/>
                <a:gd name="T51" fmla="*/ 317 h 906"/>
                <a:gd name="T52" fmla="*/ 154 w 818"/>
                <a:gd name="T53" fmla="*/ 272 h 906"/>
                <a:gd name="T54" fmla="*/ 183 w 818"/>
                <a:gd name="T55" fmla="*/ 210 h 906"/>
                <a:gd name="T56" fmla="*/ 219 w 818"/>
                <a:gd name="T57" fmla="*/ 176 h 906"/>
                <a:gd name="T58" fmla="*/ 283 w 818"/>
                <a:gd name="T59" fmla="*/ 152 h 906"/>
                <a:gd name="T60" fmla="*/ 328 w 818"/>
                <a:gd name="T61" fmla="*/ 153 h 906"/>
                <a:gd name="T62" fmla="*/ 362 w 818"/>
                <a:gd name="T63" fmla="*/ 170 h 906"/>
                <a:gd name="T64" fmla="*/ 777 w 818"/>
                <a:gd name="T65" fmla="*/ 611 h 906"/>
                <a:gd name="T66" fmla="*/ 809 w 818"/>
                <a:gd name="T67" fmla="*/ 670 h 906"/>
                <a:gd name="T68" fmla="*/ 817 w 818"/>
                <a:gd name="T69" fmla="*/ 729 h 906"/>
                <a:gd name="T70" fmla="*/ 800 w 818"/>
                <a:gd name="T71" fmla="*/ 780 h 906"/>
                <a:gd name="T72" fmla="*/ 747 w 818"/>
                <a:gd name="T73" fmla="*/ 856 h 906"/>
                <a:gd name="T74" fmla="*/ 697 w 818"/>
                <a:gd name="T75" fmla="*/ 895 h 906"/>
                <a:gd name="T76" fmla="*/ 637 w 818"/>
                <a:gd name="T77" fmla="*/ 906 h 906"/>
                <a:gd name="T78" fmla="*/ 572 w 818"/>
                <a:gd name="T79" fmla="*/ 893 h 906"/>
                <a:gd name="T80" fmla="*/ 515 w 818"/>
                <a:gd name="T81" fmla="*/ 857 h 906"/>
                <a:gd name="T82" fmla="*/ 45 w 818"/>
                <a:gd name="T83" fmla="*/ 351 h 906"/>
                <a:gd name="T84" fmla="*/ 21 w 818"/>
                <a:gd name="T85" fmla="*/ 307 h 906"/>
                <a:gd name="T86" fmla="*/ 6 w 818"/>
                <a:gd name="T87" fmla="*/ 261 h 906"/>
                <a:gd name="T88" fmla="*/ 0 w 818"/>
                <a:gd name="T89" fmla="*/ 215 h 906"/>
                <a:gd name="T90" fmla="*/ 4 w 818"/>
                <a:gd name="T91" fmla="*/ 170 h 906"/>
                <a:gd name="T92" fmla="*/ 16 w 818"/>
                <a:gd name="T93" fmla="*/ 129 h 906"/>
                <a:gd name="T94" fmla="*/ 36 w 818"/>
                <a:gd name="T95" fmla="*/ 92 h 906"/>
                <a:gd name="T96" fmla="*/ 66 w 818"/>
                <a:gd name="T97" fmla="*/ 58 h 906"/>
                <a:gd name="T98" fmla="*/ 119 w 818"/>
                <a:gd name="T99" fmla="*/ 21 h 906"/>
                <a:gd name="T100" fmla="*/ 158 w 818"/>
                <a:gd name="T101" fmla="*/ 7 h 906"/>
                <a:gd name="T102" fmla="*/ 221 w 818"/>
                <a:gd name="T103" fmla="*/ 2 h 906"/>
                <a:gd name="T104" fmla="*/ 268 w 818"/>
                <a:gd name="T105" fmla="*/ 9 h 906"/>
                <a:gd name="T106" fmla="*/ 312 w 818"/>
                <a:gd name="T107" fmla="*/ 28 h 906"/>
                <a:gd name="T108" fmla="*/ 356 w 818"/>
                <a:gd name="T109" fmla="*/ 56 h 906"/>
                <a:gd name="connsiteX0" fmla="*/ 5277 w 10000"/>
                <a:gd name="connsiteY0" fmla="*/ 1301 h 10000"/>
                <a:gd name="connsiteX1" fmla="*/ 7372 w 10000"/>
                <a:gd name="connsiteY1" fmla="*/ 4161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 name="connsiteX0" fmla="*/ 5277 w 10000"/>
                <a:gd name="connsiteY0" fmla="*/ 1301 h 10000"/>
                <a:gd name="connsiteX1" fmla="*/ 4767 w 10000"/>
                <a:gd name="connsiteY1" fmla="*/ 1574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Lst>
              <a:rect l="l" t="t" r="r" b="b"/>
              <a:pathLst>
                <a:path w="10000" h="10000">
                  <a:moveTo>
                    <a:pt x="5277" y="1301"/>
                  </a:moveTo>
                  <a:lnTo>
                    <a:pt x="4767" y="1574"/>
                  </a:lnTo>
                  <a:lnTo>
                    <a:pt x="4474" y="1358"/>
                  </a:lnTo>
                  <a:lnTo>
                    <a:pt x="4279" y="1203"/>
                  </a:lnTo>
                  <a:lnTo>
                    <a:pt x="4095" y="1060"/>
                  </a:lnTo>
                  <a:lnTo>
                    <a:pt x="3912" y="938"/>
                  </a:lnTo>
                  <a:lnTo>
                    <a:pt x="3704" y="850"/>
                  </a:lnTo>
                  <a:lnTo>
                    <a:pt x="3496" y="751"/>
                  </a:lnTo>
                  <a:lnTo>
                    <a:pt x="3276" y="684"/>
                  </a:lnTo>
                  <a:lnTo>
                    <a:pt x="3044" y="629"/>
                  </a:lnTo>
                  <a:lnTo>
                    <a:pt x="2824" y="607"/>
                  </a:lnTo>
                  <a:lnTo>
                    <a:pt x="2579" y="596"/>
                  </a:lnTo>
                  <a:lnTo>
                    <a:pt x="2359" y="596"/>
                  </a:lnTo>
                  <a:lnTo>
                    <a:pt x="2139" y="618"/>
                  </a:lnTo>
                  <a:lnTo>
                    <a:pt x="1944" y="662"/>
                  </a:lnTo>
                  <a:lnTo>
                    <a:pt x="1748" y="740"/>
                  </a:lnTo>
                  <a:lnTo>
                    <a:pt x="1565" y="817"/>
                  </a:lnTo>
                  <a:lnTo>
                    <a:pt x="1394" y="927"/>
                  </a:lnTo>
                  <a:lnTo>
                    <a:pt x="1222" y="1049"/>
                  </a:lnTo>
                  <a:lnTo>
                    <a:pt x="1064" y="1192"/>
                  </a:lnTo>
                  <a:lnTo>
                    <a:pt x="954" y="1347"/>
                  </a:lnTo>
                  <a:lnTo>
                    <a:pt x="831" y="1501"/>
                  </a:lnTo>
                  <a:cubicBezTo>
                    <a:pt x="803" y="1560"/>
                    <a:pt x="774" y="1619"/>
                    <a:pt x="746" y="1678"/>
                  </a:cubicBezTo>
                  <a:cubicBezTo>
                    <a:pt x="726" y="1737"/>
                    <a:pt x="705" y="1795"/>
                    <a:pt x="685" y="1854"/>
                  </a:cubicBezTo>
                  <a:cubicBezTo>
                    <a:pt x="673" y="1917"/>
                    <a:pt x="660" y="1979"/>
                    <a:pt x="648" y="2042"/>
                  </a:cubicBezTo>
                  <a:cubicBezTo>
                    <a:pt x="636" y="2112"/>
                    <a:pt x="623" y="2182"/>
                    <a:pt x="611" y="2252"/>
                  </a:cubicBezTo>
                  <a:lnTo>
                    <a:pt x="611" y="2461"/>
                  </a:lnTo>
                  <a:cubicBezTo>
                    <a:pt x="619" y="2535"/>
                    <a:pt x="628" y="2608"/>
                    <a:pt x="636" y="2682"/>
                  </a:cubicBezTo>
                  <a:cubicBezTo>
                    <a:pt x="648" y="2748"/>
                    <a:pt x="660" y="2815"/>
                    <a:pt x="672" y="2881"/>
                  </a:cubicBezTo>
                  <a:cubicBezTo>
                    <a:pt x="692" y="2951"/>
                    <a:pt x="713" y="3021"/>
                    <a:pt x="733" y="3091"/>
                  </a:cubicBezTo>
                  <a:cubicBezTo>
                    <a:pt x="762" y="3153"/>
                    <a:pt x="790" y="3216"/>
                    <a:pt x="819" y="3278"/>
                  </a:cubicBezTo>
                  <a:cubicBezTo>
                    <a:pt x="852" y="3344"/>
                    <a:pt x="884" y="3411"/>
                    <a:pt x="917" y="3477"/>
                  </a:cubicBezTo>
                  <a:lnTo>
                    <a:pt x="1039" y="3653"/>
                  </a:lnTo>
                  <a:lnTo>
                    <a:pt x="1186" y="3830"/>
                  </a:lnTo>
                  <a:lnTo>
                    <a:pt x="1345" y="3996"/>
                  </a:lnTo>
                  <a:lnTo>
                    <a:pt x="6516" y="8996"/>
                  </a:lnTo>
                  <a:cubicBezTo>
                    <a:pt x="6557" y="9025"/>
                    <a:pt x="6597" y="9055"/>
                    <a:pt x="6638" y="9084"/>
                  </a:cubicBezTo>
                  <a:lnTo>
                    <a:pt x="6760" y="9183"/>
                  </a:lnTo>
                  <a:lnTo>
                    <a:pt x="6870" y="9260"/>
                  </a:lnTo>
                  <a:lnTo>
                    <a:pt x="7005" y="9327"/>
                  </a:lnTo>
                  <a:lnTo>
                    <a:pt x="7139" y="9393"/>
                  </a:lnTo>
                  <a:lnTo>
                    <a:pt x="7274" y="9426"/>
                  </a:lnTo>
                  <a:lnTo>
                    <a:pt x="7421" y="9459"/>
                  </a:lnTo>
                  <a:lnTo>
                    <a:pt x="7567" y="9470"/>
                  </a:lnTo>
                  <a:lnTo>
                    <a:pt x="7714" y="9481"/>
                  </a:lnTo>
                  <a:lnTo>
                    <a:pt x="7848" y="9481"/>
                  </a:lnTo>
                  <a:lnTo>
                    <a:pt x="7983" y="9459"/>
                  </a:lnTo>
                  <a:lnTo>
                    <a:pt x="8117" y="9437"/>
                  </a:lnTo>
                  <a:lnTo>
                    <a:pt x="8227" y="9393"/>
                  </a:lnTo>
                  <a:lnTo>
                    <a:pt x="8350" y="9338"/>
                  </a:lnTo>
                  <a:lnTo>
                    <a:pt x="8460" y="9272"/>
                  </a:lnTo>
                  <a:cubicBezTo>
                    <a:pt x="8492" y="9242"/>
                    <a:pt x="8525" y="9213"/>
                    <a:pt x="8557" y="9183"/>
                  </a:cubicBezTo>
                  <a:lnTo>
                    <a:pt x="8680" y="9073"/>
                  </a:lnTo>
                  <a:cubicBezTo>
                    <a:pt x="8725" y="9029"/>
                    <a:pt x="8769" y="8984"/>
                    <a:pt x="8814" y="8940"/>
                  </a:cubicBezTo>
                  <a:lnTo>
                    <a:pt x="8961" y="8775"/>
                  </a:lnTo>
                  <a:lnTo>
                    <a:pt x="9108" y="8587"/>
                  </a:lnTo>
                  <a:cubicBezTo>
                    <a:pt x="9153" y="8525"/>
                    <a:pt x="9197" y="8462"/>
                    <a:pt x="9242" y="8400"/>
                  </a:cubicBezTo>
                  <a:lnTo>
                    <a:pt x="9352" y="8212"/>
                  </a:lnTo>
                  <a:cubicBezTo>
                    <a:pt x="9364" y="8183"/>
                    <a:pt x="9377" y="8153"/>
                    <a:pt x="9389" y="8124"/>
                  </a:cubicBezTo>
                  <a:lnTo>
                    <a:pt x="9413" y="8046"/>
                  </a:lnTo>
                  <a:cubicBezTo>
                    <a:pt x="9417" y="8017"/>
                    <a:pt x="9421" y="7987"/>
                    <a:pt x="9425" y="7958"/>
                  </a:cubicBezTo>
                  <a:cubicBezTo>
                    <a:pt x="9429" y="7936"/>
                    <a:pt x="9434" y="7914"/>
                    <a:pt x="9438" y="7892"/>
                  </a:cubicBezTo>
                  <a:cubicBezTo>
                    <a:pt x="9434" y="7848"/>
                    <a:pt x="9429" y="7803"/>
                    <a:pt x="9425" y="7759"/>
                  </a:cubicBezTo>
                  <a:lnTo>
                    <a:pt x="9401" y="7627"/>
                  </a:lnTo>
                  <a:cubicBezTo>
                    <a:pt x="9389" y="7587"/>
                    <a:pt x="9376" y="7546"/>
                    <a:pt x="9364" y="7506"/>
                  </a:cubicBezTo>
                  <a:cubicBezTo>
                    <a:pt x="9344" y="7465"/>
                    <a:pt x="9323" y="7425"/>
                    <a:pt x="9303" y="7384"/>
                  </a:cubicBezTo>
                  <a:cubicBezTo>
                    <a:pt x="9283" y="7344"/>
                    <a:pt x="9262" y="7303"/>
                    <a:pt x="9242" y="7263"/>
                  </a:cubicBezTo>
                  <a:lnTo>
                    <a:pt x="9156" y="7141"/>
                  </a:lnTo>
                  <a:cubicBezTo>
                    <a:pt x="9128" y="7108"/>
                    <a:pt x="9099" y="7075"/>
                    <a:pt x="9071" y="7042"/>
                  </a:cubicBezTo>
                  <a:lnTo>
                    <a:pt x="8961" y="6932"/>
                  </a:lnTo>
                  <a:lnTo>
                    <a:pt x="4218" y="2340"/>
                  </a:lnTo>
                  <a:lnTo>
                    <a:pt x="4120" y="2274"/>
                  </a:lnTo>
                  <a:cubicBezTo>
                    <a:pt x="4087" y="2256"/>
                    <a:pt x="4055" y="2237"/>
                    <a:pt x="4022" y="2219"/>
                  </a:cubicBezTo>
                  <a:lnTo>
                    <a:pt x="3912" y="2174"/>
                  </a:lnTo>
                  <a:lnTo>
                    <a:pt x="3790" y="2152"/>
                  </a:lnTo>
                  <a:cubicBezTo>
                    <a:pt x="3765" y="2156"/>
                    <a:pt x="3741" y="2159"/>
                    <a:pt x="3716" y="2163"/>
                  </a:cubicBezTo>
                  <a:lnTo>
                    <a:pt x="3594" y="2196"/>
                  </a:lnTo>
                  <a:lnTo>
                    <a:pt x="3447" y="2241"/>
                  </a:lnTo>
                  <a:lnTo>
                    <a:pt x="3289" y="2296"/>
                  </a:lnTo>
                  <a:lnTo>
                    <a:pt x="3142" y="2362"/>
                  </a:lnTo>
                  <a:lnTo>
                    <a:pt x="2995" y="2417"/>
                  </a:lnTo>
                  <a:cubicBezTo>
                    <a:pt x="2958" y="2435"/>
                    <a:pt x="2922" y="2454"/>
                    <a:pt x="2885" y="2472"/>
                  </a:cubicBezTo>
                  <a:cubicBezTo>
                    <a:pt x="2865" y="2487"/>
                    <a:pt x="2844" y="2502"/>
                    <a:pt x="2824" y="2517"/>
                  </a:cubicBezTo>
                  <a:cubicBezTo>
                    <a:pt x="2812" y="2535"/>
                    <a:pt x="2799" y="2554"/>
                    <a:pt x="2787" y="2572"/>
                  </a:cubicBezTo>
                  <a:lnTo>
                    <a:pt x="2714" y="2660"/>
                  </a:lnTo>
                  <a:lnTo>
                    <a:pt x="2641" y="2781"/>
                  </a:lnTo>
                  <a:cubicBezTo>
                    <a:pt x="2616" y="2825"/>
                    <a:pt x="2592" y="2870"/>
                    <a:pt x="2567" y="2914"/>
                  </a:cubicBezTo>
                  <a:cubicBezTo>
                    <a:pt x="2547" y="2958"/>
                    <a:pt x="2526" y="3002"/>
                    <a:pt x="2506" y="3046"/>
                  </a:cubicBezTo>
                  <a:cubicBezTo>
                    <a:pt x="2486" y="3087"/>
                    <a:pt x="2465" y="3127"/>
                    <a:pt x="2445" y="3168"/>
                  </a:cubicBezTo>
                  <a:cubicBezTo>
                    <a:pt x="2433" y="3201"/>
                    <a:pt x="2420" y="3234"/>
                    <a:pt x="2408" y="3267"/>
                  </a:cubicBezTo>
                  <a:cubicBezTo>
                    <a:pt x="2404" y="3296"/>
                    <a:pt x="2400" y="3326"/>
                    <a:pt x="2396" y="3355"/>
                  </a:cubicBezTo>
                  <a:cubicBezTo>
                    <a:pt x="2400" y="3385"/>
                    <a:pt x="2404" y="3414"/>
                    <a:pt x="2408" y="3444"/>
                  </a:cubicBezTo>
                  <a:cubicBezTo>
                    <a:pt x="2420" y="3481"/>
                    <a:pt x="2433" y="3517"/>
                    <a:pt x="2445" y="3554"/>
                  </a:cubicBezTo>
                  <a:lnTo>
                    <a:pt x="2518" y="3642"/>
                  </a:lnTo>
                  <a:cubicBezTo>
                    <a:pt x="2538" y="3668"/>
                    <a:pt x="2559" y="3694"/>
                    <a:pt x="2579" y="3720"/>
                  </a:cubicBezTo>
                  <a:lnTo>
                    <a:pt x="7335" y="8311"/>
                  </a:lnTo>
                  <a:lnTo>
                    <a:pt x="6956" y="8642"/>
                  </a:lnTo>
                  <a:lnTo>
                    <a:pt x="2200" y="4051"/>
                  </a:lnTo>
                  <a:cubicBezTo>
                    <a:pt x="2172" y="4021"/>
                    <a:pt x="2143" y="3992"/>
                    <a:pt x="2115" y="3962"/>
                  </a:cubicBezTo>
                  <a:cubicBezTo>
                    <a:pt x="2091" y="3936"/>
                    <a:pt x="2066" y="3911"/>
                    <a:pt x="2042" y="3885"/>
                  </a:cubicBezTo>
                  <a:cubicBezTo>
                    <a:pt x="2021" y="3852"/>
                    <a:pt x="2001" y="3819"/>
                    <a:pt x="1980" y="3786"/>
                  </a:cubicBezTo>
                  <a:lnTo>
                    <a:pt x="1932" y="3687"/>
                  </a:lnTo>
                  <a:cubicBezTo>
                    <a:pt x="1920" y="3657"/>
                    <a:pt x="1907" y="3628"/>
                    <a:pt x="1895" y="3598"/>
                  </a:cubicBezTo>
                  <a:cubicBezTo>
                    <a:pt x="1883" y="3565"/>
                    <a:pt x="1870" y="3532"/>
                    <a:pt x="1858" y="3499"/>
                  </a:cubicBezTo>
                  <a:cubicBezTo>
                    <a:pt x="1850" y="3462"/>
                    <a:pt x="1842" y="3426"/>
                    <a:pt x="1834" y="3389"/>
                  </a:cubicBezTo>
                  <a:lnTo>
                    <a:pt x="1822" y="3278"/>
                  </a:lnTo>
                  <a:cubicBezTo>
                    <a:pt x="1826" y="3238"/>
                    <a:pt x="1830" y="3197"/>
                    <a:pt x="1834" y="3157"/>
                  </a:cubicBezTo>
                  <a:cubicBezTo>
                    <a:pt x="1850" y="3105"/>
                    <a:pt x="1867" y="3054"/>
                    <a:pt x="1883" y="3002"/>
                  </a:cubicBezTo>
                  <a:cubicBezTo>
                    <a:pt x="1907" y="2943"/>
                    <a:pt x="1932" y="2885"/>
                    <a:pt x="1956" y="2826"/>
                  </a:cubicBezTo>
                  <a:cubicBezTo>
                    <a:pt x="1985" y="2767"/>
                    <a:pt x="2013" y="2708"/>
                    <a:pt x="2042" y="2649"/>
                  </a:cubicBezTo>
                  <a:cubicBezTo>
                    <a:pt x="2070" y="2590"/>
                    <a:pt x="2099" y="2531"/>
                    <a:pt x="2127" y="2472"/>
                  </a:cubicBezTo>
                  <a:cubicBezTo>
                    <a:pt x="2164" y="2421"/>
                    <a:pt x="2200" y="2369"/>
                    <a:pt x="2237" y="2318"/>
                  </a:cubicBezTo>
                  <a:cubicBezTo>
                    <a:pt x="2270" y="2274"/>
                    <a:pt x="2302" y="2229"/>
                    <a:pt x="2335" y="2185"/>
                  </a:cubicBezTo>
                  <a:cubicBezTo>
                    <a:pt x="2364" y="2156"/>
                    <a:pt x="2392" y="2126"/>
                    <a:pt x="2421" y="2097"/>
                  </a:cubicBezTo>
                  <a:lnTo>
                    <a:pt x="2531" y="2020"/>
                  </a:lnTo>
                  <a:lnTo>
                    <a:pt x="2677" y="1943"/>
                  </a:lnTo>
                  <a:lnTo>
                    <a:pt x="2861" y="1865"/>
                  </a:lnTo>
                  <a:lnTo>
                    <a:pt x="3056" y="1788"/>
                  </a:lnTo>
                  <a:lnTo>
                    <a:pt x="3264" y="1722"/>
                  </a:lnTo>
                  <a:lnTo>
                    <a:pt x="3460" y="1678"/>
                  </a:lnTo>
                  <a:lnTo>
                    <a:pt x="3631" y="1645"/>
                  </a:lnTo>
                  <a:lnTo>
                    <a:pt x="3778" y="1634"/>
                  </a:lnTo>
                  <a:lnTo>
                    <a:pt x="3900" y="1667"/>
                  </a:lnTo>
                  <a:cubicBezTo>
                    <a:pt x="3937" y="1674"/>
                    <a:pt x="3973" y="1682"/>
                    <a:pt x="4010" y="1689"/>
                  </a:cubicBezTo>
                  <a:lnTo>
                    <a:pt x="4120" y="1722"/>
                  </a:lnTo>
                  <a:lnTo>
                    <a:pt x="4230" y="1755"/>
                  </a:lnTo>
                  <a:cubicBezTo>
                    <a:pt x="4263" y="1773"/>
                    <a:pt x="4295" y="1792"/>
                    <a:pt x="4328" y="1810"/>
                  </a:cubicBezTo>
                  <a:lnTo>
                    <a:pt x="4425" y="1876"/>
                  </a:lnTo>
                  <a:cubicBezTo>
                    <a:pt x="4458" y="1898"/>
                    <a:pt x="4490" y="1921"/>
                    <a:pt x="4523" y="1943"/>
                  </a:cubicBezTo>
                  <a:lnTo>
                    <a:pt x="4609" y="2020"/>
                  </a:lnTo>
                  <a:lnTo>
                    <a:pt x="9364" y="6600"/>
                  </a:lnTo>
                  <a:lnTo>
                    <a:pt x="9499" y="6744"/>
                  </a:lnTo>
                  <a:cubicBezTo>
                    <a:pt x="9540" y="6799"/>
                    <a:pt x="9580" y="6854"/>
                    <a:pt x="9621" y="6909"/>
                  </a:cubicBezTo>
                  <a:lnTo>
                    <a:pt x="9731" y="7064"/>
                  </a:lnTo>
                  <a:cubicBezTo>
                    <a:pt x="9760" y="7119"/>
                    <a:pt x="9788" y="7175"/>
                    <a:pt x="9817" y="7230"/>
                  </a:cubicBezTo>
                  <a:cubicBezTo>
                    <a:pt x="9841" y="7285"/>
                    <a:pt x="9866" y="7340"/>
                    <a:pt x="9890" y="7395"/>
                  </a:cubicBezTo>
                  <a:cubicBezTo>
                    <a:pt x="9910" y="7454"/>
                    <a:pt x="9931" y="7513"/>
                    <a:pt x="9951" y="7572"/>
                  </a:cubicBezTo>
                  <a:cubicBezTo>
                    <a:pt x="9959" y="7634"/>
                    <a:pt x="9968" y="7697"/>
                    <a:pt x="9976" y="7759"/>
                  </a:cubicBezTo>
                  <a:cubicBezTo>
                    <a:pt x="9984" y="7822"/>
                    <a:pt x="9992" y="7884"/>
                    <a:pt x="10000" y="7947"/>
                  </a:cubicBezTo>
                  <a:lnTo>
                    <a:pt x="9988" y="8046"/>
                  </a:lnTo>
                  <a:lnTo>
                    <a:pt x="9976" y="8157"/>
                  </a:lnTo>
                  <a:cubicBezTo>
                    <a:pt x="9968" y="8190"/>
                    <a:pt x="9959" y="8223"/>
                    <a:pt x="9951" y="8256"/>
                  </a:cubicBezTo>
                  <a:cubicBezTo>
                    <a:pt x="9931" y="8293"/>
                    <a:pt x="9910" y="8329"/>
                    <a:pt x="9890" y="8366"/>
                  </a:cubicBezTo>
                  <a:cubicBezTo>
                    <a:pt x="9853" y="8447"/>
                    <a:pt x="9817" y="8528"/>
                    <a:pt x="9780" y="8609"/>
                  </a:cubicBezTo>
                  <a:lnTo>
                    <a:pt x="9645" y="8841"/>
                  </a:lnTo>
                  <a:lnTo>
                    <a:pt x="9462" y="9062"/>
                  </a:lnTo>
                  <a:lnTo>
                    <a:pt x="9291" y="9283"/>
                  </a:lnTo>
                  <a:lnTo>
                    <a:pt x="9132" y="9448"/>
                  </a:lnTo>
                  <a:lnTo>
                    <a:pt x="8985" y="9592"/>
                  </a:lnTo>
                  <a:lnTo>
                    <a:pt x="8839" y="9702"/>
                  </a:lnTo>
                  <a:lnTo>
                    <a:pt x="8680" y="9801"/>
                  </a:lnTo>
                  <a:lnTo>
                    <a:pt x="8521" y="9879"/>
                  </a:lnTo>
                  <a:lnTo>
                    <a:pt x="8350" y="9934"/>
                  </a:lnTo>
                  <a:lnTo>
                    <a:pt x="8166" y="9978"/>
                  </a:lnTo>
                  <a:lnTo>
                    <a:pt x="7983" y="10000"/>
                  </a:lnTo>
                  <a:lnTo>
                    <a:pt x="7787" y="10000"/>
                  </a:lnTo>
                  <a:lnTo>
                    <a:pt x="7579" y="9989"/>
                  </a:lnTo>
                  <a:lnTo>
                    <a:pt x="7384" y="9967"/>
                  </a:lnTo>
                  <a:lnTo>
                    <a:pt x="7176" y="9912"/>
                  </a:lnTo>
                  <a:lnTo>
                    <a:pt x="6993" y="9857"/>
                  </a:lnTo>
                  <a:lnTo>
                    <a:pt x="6809" y="9779"/>
                  </a:lnTo>
                  <a:lnTo>
                    <a:pt x="6626" y="9691"/>
                  </a:lnTo>
                  <a:lnTo>
                    <a:pt x="6467" y="9581"/>
                  </a:lnTo>
                  <a:lnTo>
                    <a:pt x="6296" y="9459"/>
                  </a:lnTo>
                  <a:lnTo>
                    <a:pt x="6137" y="9316"/>
                  </a:lnTo>
                  <a:lnTo>
                    <a:pt x="966" y="4327"/>
                  </a:lnTo>
                  <a:lnTo>
                    <a:pt x="733" y="4095"/>
                  </a:lnTo>
                  <a:lnTo>
                    <a:pt x="550" y="3874"/>
                  </a:lnTo>
                  <a:lnTo>
                    <a:pt x="477" y="3753"/>
                  </a:lnTo>
                  <a:lnTo>
                    <a:pt x="391" y="3631"/>
                  </a:lnTo>
                  <a:cubicBezTo>
                    <a:pt x="371" y="3591"/>
                    <a:pt x="350" y="3550"/>
                    <a:pt x="330" y="3510"/>
                  </a:cubicBezTo>
                  <a:lnTo>
                    <a:pt x="257" y="3389"/>
                  </a:lnTo>
                  <a:cubicBezTo>
                    <a:pt x="237" y="3348"/>
                    <a:pt x="216" y="3308"/>
                    <a:pt x="196" y="3267"/>
                  </a:cubicBezTo>
                  <a:cubicBezTo>
                    <a:pt x="180" y="3223"/>
                    <a:pt x="163" y="3179"/>
                    <a:pt x="147" y="3135"/>
                  </a:cubicBezTo>
                  <a:cubicBezTo>
                    <a:pt x="135" y="3094"/>
                    <a:pt x="122" y="3054"/>
                    <a:pt x="110" y="3013"/>
                  </a:cubicBezTo>
                  <a:cubicBezTo>
                    <a:pt x="98" y="2969"/>
                    <a:pt x="85" y="2925"/>
                    <a:pt x="73" y="2881"/>
                  </a:cubicBezTo>
                  <a:cubicBezTo>
                    <a:pt x="65" y="2837"/>
                    <a:pt x="57" y="2792"/>
                    <a:pt x="49" y="2748"/>
                  </a:cubicBezTo>
                  <a:cubicBezTo>
                    <a:pt x="41" y="2711"/>
                    <a:pt x="32" y="2675"/>
                    <a:pt x="24" y="2638"/>
                  </a:cubicBezTo>
                  <a:lnTo>
                    <a:pt x="0" y="2506"/>
                  </a:lnTo>
                  <a:lnTo>
                    <a:pt x="0" y="2373"/>
                  </a:lnTo>
                  <a:lnTo>
                    <a:pt x="0" y="2241"/>
                  </a:lnTo>
                  <a:lnTo>
                    <a:pt x="0" y="2119"/>
                  </a:lnTo>
                  <a:cubicBezTo>
                    <a:pt x="12" y="2079"/>
                    <a:pt x="25" y="2038"/>
                    <a:pt x="37" y="1998"/>
                  </a:cubicBezTo>
                  <a:cubicBezTo>
                    <a:pt x="41" y="1957"/>
                    <a:pt x="45" y="1917"/>
                    <a:pt x="49" y="1876"/>
                  </a:cubicBezTo>
                  <a:cubicBezTo>
                    <a:pt x="57" y="1836"/>
                    <a:pt x="65" y="1795"/>
                    <a:pt x="73" y="1755"/>
                  </a:cubicBezTo>
                  <a:cubicBezTo>
                    <a:pt x="85" y="1718"/>
                    <a:pt x="98" y="1682"/>
                    <a:pt x="110" y="1645"/>
                  </a:cubicBezTo>
                  <a:cubicBezTo>
                    <a:pt x="122" y="1608"/>
                    <a:pt x="135" y="1571"/>
                    <a:pt x="147" y="1534"/>
                  </a:cubicBezTo>
                  <a:cubicBezTo>
                    <a:pt x="163" y="1497"/>
                    <a:pt x="180" y="1461"/>
                    <a:pt x="196" y="1424"/>
                  </a:cubicBezTo>
                  <a:lnTo>
                    <a:pt x="244" y="1313"/>
                  </a:lnTo>
                  <a:cubicBezTo>
                    <a:pt x="265" y="1280"/>
                    <a:pt x="285" y="1247"/>
                    <a:pt x="306" y="1214"/>
                  </a:cubicBezTo>
                  <a:cubicBezTo>
                    <a:pt x="330" y="1181"/>
                    <a:pt x="355" y="1148"/>
                    <a:pt x="379" y="1115"/>
                  </a:cubicBezTo>
                  <a:cubicBezTo>
                    <a:pt x="399" y="1082"/>
                    <a:pt x="420" y="1048"/>
                    <a:pt x="440" y="1015"/>
                  </a:cubicBezTo>
                  <a:cubicBezTo>
                    <a:pt x="469" y="982"/>
                    <a:pt x="497" y="949"/>
                    <a:pt x="526" y="916"/>
                  </a:cubicBezTo>
                  <a:cubicBezTo>
                    <a:pt x="554" y="883"/>
                    <a:pt x="583" y="850"/>
                    <a:pt x="611" y="817"/>
                  </a:cubicBezTo>
                  <a:lnTo>
                    <a:pt x="697" y="740"/>
                  </a:lnTo>
                  <a:cubicBezTo>
                    <a:pt x="734" y="707"/>
                    <a:pt x="770" y="673"/>
                    <a:pt x="807" y="640"/>
                  </a:cubicBezTo>
                  <a:lnTo>
                    <a:pt x="1015" y="486"/>
                  </a:lnTo>
                  <a:lnTo>
                    <a:pt x="1222" y="342"/>
                  </a:lnTo>
                  <a:lnTo>
                    <a:pt x="1345" y="276"/>
                  </a:lnTo>
                  <a:lnTo>
                    <a:pt x="1455" y="232"/>
                  </a:lnTo>
                  <a:lnTo>
                    <a:pt x="1577" y="188"/>
                  </a:lnTo>
                  <a:lnTo>
                    <a:pt x="1699" y="132"/>
                  </a:lnTo>
                  <a:lnTo>
                    <a:pt x="1809" y="99"/>
                  </a:lnTo>
                  <a:lnTo>
                    <a:pt x="1932" y="77"/>
                  </a:lnTo>
                  <a:lnTo>
                    <a:pt x="2054" y="44"/>
                  </a:lnTo>
                  <a:lnTo>
                    <a:pt x="2188" y="33"/>
                  </a:lnTo>
                  <a:lnTo>
                    <a:pt x="2433" y="0"/>
                  </a:lnTo>
                  <a:lnTo>
                    <a:pt x="2702" y="22"/>
                  </a:lnTo>
                  <a:lnTo>
                    <a:pt x="2848" y="33"/>
                  </a:lnTo>
                  <a:lnTo>
                    <a:pt x="2983" y="44"/>
                  </a:lnTo>
                  <a:lnTo>
                    <a:pt x="3130" y="66"/>
                  </a:lnTo>
                  <a:lnTo>
                    <a:pt x="3276" y="99"/>
                  </a:lnTo>
                  <a:lnTo>
                    <a:pt x="3411" y="132"/>
                  </a:lnTo>
                  <a:lnTo>
                    <a:pt x="3545" y="188"/>
                  </a:lnTo>
                  <a:lnTo>
                    <a:pt x="3692" y="243"/>
                  </a:lnTo>
                  <a:lnTo>
                    <a:pt x="3814" y="309"/>
                  </a:lnTo>
                  <a:lnTo>
                    <a:pt x="3949" y="375"/>
                  </a:lnTo>
                  <a:lnTo>
                    <a:pt x="4083" y="453"/>
                  </a:lnTo>
                  <a:lnTo>
                    <a:pt x="4218" y="530"/>
                  </a:lnTo>
                  <a:cubicBezTo>
                    <a:pt x="4263" y="559"/>
                    <a:pt x="4307" y="589"/>
                    <a:pt x="4352" y="618"/>
                  </a:cubicBezTo>
                  <a:lnTo>
                    <a:pt x="4609" y="806"/>
                  </a:lnTo>
                  <a:lnTo>
                    <a:pt x="4853" y="1038"/>
                  </a:lnTo>
                  <a:lnTo>
                    <a:pt x="5277" y="1301"/>
                  </a:lnTo>
                  <a:close/>
                </a:path>
              </a:pathLst>
            </a:custGeom>
            <a:solidFill>
              <a:srgbClr val="002060"/>
            </a:solidFill>
            <a:ln>
              <a:noFill/>
            </a:ln>
          </p:spPr>
          <p:txBody>
            <a:bodyPr vert="horz" wrap="square" lIns="91440" tIns="45720" rIns="91440" bIns="45720" numCol="1" anchor="t" anchorCtr="0" compatLnSpc="1">
              <a:prstTxWarp prst="textNoShape">
                <a:avLst/>
              </a:prstTxWarp>
            </a:bodyPr>
            <a:lstStyle/>
            <a:p>
              <a:endParaRPr lang="en-US" dirty="0">
                <a:latin typeface="Arial" panose="020B0604020202020204" pitchFamily="34" charset="0"/>
              </a:endParaRPr>
            </a:p>
          </p:txBody>
        </p:sp>
        <p:sp>
          <p:nvSpPr>
            <p:cNvPr id="29" name="Freeform 62">
              <a:extLst>
                <a:ext uri="{FF2B5EF4-FFF2-40B4-BE49-F238E27FC236}">
                  <a16:creationId xmlns:a16="http://schemas.microsoft.com/office/drawing/2014/main" id="{05847953-86D5-033D-8B56-A4C6D45B9247}"/>
                </a:ext>
              </a:extLst>
            </p:cNvPr>
            <p:cNvSpPr>
              <a:spLocks/>
            </p:cNvSpPr>
            <p:nvPr/>
          </p:nvSpPr>
          <p:spPr bwMode="auto">
            <a:xfrm>
              <a:off x="3276335" y="3516682"/>
              <a:ext cx="482483" cy="397802"/>
            </a:xfrm>
            <a:custGeom>
              <a:avLst/>
              <a:gdLst>
                <a:gd name="T0" fmla="*/ 350 w 818"/>
                <a:gd name="T1" fmla="*/ 109 h 906"/>
                <a:gd name="T2" fmla="*/ 286 w 818"/>
                <a:gd name="T3" fmla="*/ 68 h 906"/>
                <a:gd name="T4" fmla="*/ 211 w 818"/>
                <a:gd name="T5" fmla="*/ 54 h 906"/>
                <a:gd name="T6" fmla="*/ 143 w 818"/>
                <a:gd name="T7" fmla="*/ 67 h 906"/>
                <a:gd name="T8" fmla="*/ 87 w 818"/>
                <a:gd name="T9" fmla="*/ 108 h 906"/>
                <a:gd name="T10" fmla="*/ 56 w 818"/>
                <a:gd name="T11" fmla="*/ 168 h 906"/>
                <a:gd name="T12" fmla="*/ 52 w 818"/>
                <a:gd name="T13" fmla="*/ 243 h 906"/>
                <a:gd name="T14" fmla="*/ 75 w 818"/>
                <a:gd name="T15" fmla="*/ 315 h 906"/>
                <a:gd name="T16" fmla="*/ 533 w 818"/>
                <a:gd name="T17" fmla="*/ 815 h 906"/>
                <a:gd name="T18" fmla="*/ 573 w 818"/>
                <a:gd name="T19" fmla="*/ 845 h 906"/>
                <a:gd name="T20" fmla="*/ 619 w 818"/>
                <a:gd name="T21" fmla="*/ 858 h 906"/>
                <a:gd name="T22" fmla="*/ 664 w 818"/>
                <a:gd name="T23" fmla="*/ 855 h 906"/>
                <a:gd name="T24" fmla="*/ 700 w 818"/>
                <a:gd name="T25" fmla="*/ 832 h 906"/>
                <a:gd name="T26" fmla="*/ 745 w 818"/>
                <a:gd name="T27" fmla="*/ 778 h 906"/>
                <a:gd name="T28" fmla="*/ 770 w 818"/>
                <a:gd name="T29" fmla="*/ 729 h 906"/>
                <a:gd name="T30" fmla="*/ 769 w 818"/>
                <a:gd name="T31" fmla="*/ 691 h 906"/>
                <a:gd name="T32" fmla="*/ 749 w 818"/>
                <a:gd name="T33" fmla="*/ 647 h 906"/>
                <a:gd name="T34" fmla="*/ 337 w 818"/>
                <a:gd name="T35" fmla="*/ 206 h 906"/>
                <a:gd name="T36" fmla="*/ 304 w 818"/>
                <a:gd name="T37" fmla="*/ 196 h 906"/>
                <a:gd name="T38" fmla="*/ 257 w 818"/>
                <a:gd name="T39" fmla="*/ 214 h 906"/>
                <a:gd name="T40" fmla="*/ 228 w 818"/>
                <a:gd name="T41" fmla="*/ 233 h 906"/>
                <a:gd name="T42" fmla="*/ 205 w 818"/>
                <a:gd name="T43" fmla="*/ 276 h 906"/>
                <a:gd name="T44" fmla="*/ 197 w 818"/>
                <a:gd name="T45" fmla="*/ 312 h 906"/>
                <a:gd name="T46" fmla="*/ 600 w 818"/>
                <a:gd name="T47" fmla="*/ 753 h 906"/>
                <a:gd name="T48" fmla="*/ 167 w 818"/>
                <a:gd name="T49" fmla="*/ 352 h 906"/>
                <a:gd name="T50" fmla="*/ 152 w 818"/>
                <a:gd name="T51" fmla="*/ 317 h 906"/>
                <a:gd name="T52" fmla="*/ 154 w 818"/>
                <a:gd name="T53" fmla="*/ 272 h 906"/>
                <a:gd name="T54" fmla="*/ 183 w 818"/>
                <a:gd name="T55" fmla="*/ 210 h 906"/>
                <a:gd name="T56" fmla="*/ 219 w 818"/>
                <a:gd name="T57" fmla="*/ 176 h 906"/>
                <a:gd name="T58" fmla="*/ 283 w 818"/>
                <a:gd name="T59" fmla="*/ 152 h 906"/>
                <a:gd name="T60" fmla="*/ 328 w 818"/>
                <a:gd name="T61" fmla="*/ 153 h 906"/>
                <a:gd name="T62" fmla="*/ 362 w 818"/>
                <a:gd name="T63" fmla="*/ 170 h 906"/>
                <a:gd name="T64" fmla="*/ 777 w 818"/>
                <a:gd name="T65" fmla="*/ 611 h 906"/>
                <a:gd name="T66" fmla="*/ 809 w 818"/>
                <a:gd name="T67" fmla="*/ 670 h 906"/>
                <a:gd name="T68" fmla="*/ 817 w 818"/>
                <a:gd name="T69" fmla="*/ 729 h 906"/>
                <a:gd name="T70" fmla="*/ 800 w 818"/>
                <a:gd name="T71" fmla="*/ 780 h 906"/>
                <a:gd name="T72" fmla="*/ 747 w 818"/>
                <a:gd name="T73" fmla="*/ 856 h 906"/>
                <a:gd name="T74" fmla="*/ 697 w 818"/>
                <a:gd name="T75" fmla="*/ 895 h 906"/>
                <a:gd name="T76" fmla="*/ 637 w 818"/>
                <a:gd name="T77" fmla="*/ 906 h 906"/>
                <a:gd name="T78" fmla="*/ 572 w 818"/>
                <a:gd name="T79" fmla="*/ 893 h 906"/>
                <a:gd name="T80" fmla="*/ 515 w 818"/>
                <a:gd name="T81" fmla="*/ 857 h 906"/>
                <a:gd name="T82" fmla="*/ 45 w 818"/>
                <a:gd name="T83" fmla="*/ 351 h 906"/>
                <a:gd name="T84" fmla="*/ 21 w 818"/>
                <a:gd name="T85" fmla="*/ 307 h 906"/>
                <a:gd name="T86" fmla="*/ 6 w 818"/>
                <a:gd name="T87" fmla="*/ 261 h 906"/>
                <a:gd name="T88" fmla="*/ 0 w 818"/>
                <a:gd name="T89" fmla="*/ 215 h 906"/>
                <a:gd name="T90" fmla="*/ 4 w 818"/>
                <a:gd name="T91" fmla="*/ 170 h 906"/>
                <a:gd name="T92" fmla="*/ 16 w 818"/>
                <a:gd name="T93" fmla="*/ 129 h 906"/>
                <a:gd name="T94" fmla="*/ 36 w 818"/>
                <a:gd name="T95" fmla="*/ 92 h 906"/>
                <a:gd name="T96" fmla="*/ 66 w 818"/>
                <a:gd name="T97" fmla="*/ 58 h 906"/>
                <a:gd name="T98" fmla="*/ 119 w 818"/>
                <a:gd name="T99" fmla="*/ 21 h 906"/>
                <a:gd name="T100" fmla="*/ 158 w 818"/>
                <a:gd name="T101" fmla="*/ 7 h 906"/>
                <a:gd name="T102" fmla="*/ 221 w 818"/>
                <a:gd name="T103" fmla="*/ 2 h 906"/>
                <a:gd name="T104" fmla="*/ 268 w 818"/>
                <a:gd name="T105" fmla="*/ 9 h 906"/>
                <a:gd name="T106" fmla="*/ 312 w 818"/>
                <a:gd name="T107" fmla="*/ 28 h 906"/>
                <a:gd name="T108" fmla="*/ 356 w 818"/>
                <a:gd name="T109" fmla="*/ 56 h 906"/>
                <a:gd name="connsiteX0" fmla="*/ 5277 w 10000"/>
                <a:gd name="connsiteY0" fmla="*/ 1301 h 10000"/>
                <a:gd name="connsiteX1" fmla="*/ 7372 w 10000"/>
                <a:gd name="connsiteY1" fmla="*/ 4161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 name="connsiteX0" fmla="*/ 5277 w 10000"/>
                <a:gd name="connsiteY0" fmla="*/ 1301 h 10000"/>
                <a:gd name="connsiteX1" fmla="*/ 4767 w 10000"/>
                <a:gd name="connsiteY1" fmla="*/ 1574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Lst>
              <a:rect l="l" t="t" r="r" b="b"/>
              <a:pathLst>
                <a:path w="10000" h="10000">
                  <a:moveTo>
                    <a:pt x="5277" y="1301"/>
                  </a:moveTo>
                  <a:lnTo>
                    <a:pt x="4767" y="1574"/>
                  </a:lnTo>
                  <a:lnTo>
                    <a:pt x="4474" y="1358"/>
                  </a:lnTo>
                  <a:lnTo>
                    <a:pt x="4279" y="1203"/>
                  </a:lnTo>
                  <a:lnTo>
                    <a:pt x="4095" y="1060"/>
                  </a:lnTo>
                  <a:lnTo>
                    <a:pt x="3912" y="938"/>
                  </a:lnTo>
                  <a:lnTo>
                    <a:pt x="3704" y="850"/>
                  </a:lnTo>
                  <a:lnTo>
                    <a:pt x="3496" y="751"/>
                  </a:lnTo>
                  <a:lnTo>
                    <a:pt x="3276" y="684"/>
                  </a:lnTo>
                  <a:lnTo>
                    <a:pt x="3044" y="629"/>
                  </a:lnTo>
                  <a:lnTo>
                    <a:pt x="2824" y="607"/>
                  </a:lnTo>
                  <a:lnTo>
                    <a:pt x="2579" y="596"/>
                  </a:lnTo>
                  <a:lnTo>
                    <a:pt x="2359" y="596"/>
                  </a:lnTo>
                  <a:lnTo>
                    <a:pt x="2139" y="618"/>
                  </a:lnTo>
                  <a:lnTo>
                    <a:pt x="1944" y="662"/>
                  </a:lnTo>
                  <a:lnTo>
                    <a:pt x="1748" y="740"/>
                  </a:lnTo>
                  <a:lnTo>
                    <a:pt x="1565" y="817"/>
                  </a:lnTo>
                  <a:lnTo>
                    <a:pt x="1394" y="927"/>
                  </a:lnTo>
                  <a:lnTo>
                    <a:pt x="1222" y="1049"/>
                  </a:lnTo>
                  <a:lnTo>
                    <a:pt x="1064" y="1192"/>
                  </a:lnTo>
                  <a:lnTo>
                    <a:pt x="954" y="1347"/>
                  </a:lnTo>
                  <a:lnTo>
                    <a:pt x="831" y="1501"/>
                  </a:lnTo>
                  <a:cubicBezTo>
                    <a:pt x="803" y="1560"/>
                    <a:pt x="774" y="1619"/>
                    <a:pt x="746" y="1678"/>
                  </a:cubicBezTo>
                  <a:cubicBezTo>
                    <a:pt x="726" y="1737"/>
                    <a:pt x="705" y="1795"/>
                    <a:pt x="685" y="1854"/>
                  </a:cubicBezTo>
                  <a:cubicBezTo>
                    <a:pt x="673" y="1917"/>
                    <a:pt x="660" y="1979"/>
                    <a:pt x="648" y="2042"/>
                  </a:cubicBezTo>
                  <a:cubicBezTo>
                    <a:pt x="636" y="2112"/>
                    <a:pt x="623" y="2182"/>
                    <a:pt x="611" y="2252"/>
                  </a:cubicBezTo>
                  <a:lnTo>
                    <a:pt x="611" y="2461"/>
                  </a:lnTo>
                  <a:cubicBezTo>
                    <a:pt x="619" y="2535"/>
                    <a:pt x="628" y="2608"/>
                    <a:pt x="636" y="2682"/>
                  </a:cubicBezTo>
                  <a:cubicBezTo>
                    <a:pt x="648" y="2748"/>
                    <a:pt x="660" y="2815"/>
                    <a:pt x="672" y="2881"/>
                  </a:cubicBezTo>
                  <a:cubicBezTo>
                    <a:pt x="692" y="2951"/>
                    <a:pt x="713" y="3021"/>
                    <a:pt x="733" y="3091"/>
                  </a:cubicBezTo>
                  <a:cubicBezTo>
                    <a:pt x="762" y="3153"/>
                    <a:pt x="790" y="3216"/>
                    <a:pt x="819" y="3278"/>
                  </a:cubicBezTo>
                  <a:cubicBezTo>
                    <a:pt x="852" y="3344"/>
                    <a:pt x="884" y="3411"/>
                    <a:pt x="917" y="3477"/>
                  </a:cubicBezTo>
                  <a:lnTo>
                    <a:pt x="1039" y="3653"/>
                  </a:lnTo>
                  <a:lnTo>
                    <a:pt x="1186" y="3830"/>
                  </a:lnTo>
                  <a:lnTo>
                    <a:pt x="1345" y="3996"/>
                  </a:lnTo>
                  <a:lnTo>
                    <a:pt x="6516" y="8996"/>
                  </a:lnTo>
                  <a:cubicBezTo>
                    <a:pt x="6557" y="9025"/>
                    <a:pt x="6597" y="9055"/>
                    <a:pt x="6638" y="9084"/>
                  </a:cubicBezTo>
                  <a:lnTo>
                    <a:pt x="6760" y="9183"/>
                  </a:lnTo>
                  <a:lnTo>
                    <a:pt x="6870" y="9260"/>
                  </a:lnTo>
                  <a:lnTo>
                    <a:pt x="7005" y="9327"/>
                  </a:lnTo>
                  <a:lnTo>
                    <a:pt x="7139" y="9393"/>
                  </a:lnTo>
                  <a:lnTo>
                    <a:pt x="7274" y="9426"/>
                  </a:lnTo>
                  <a:lnTo>
                    <a:pt x="7421" y="9459"/>
                  </a:lnTo>
                  <a:lnTo>
                    <a:pt x="7567" y="9470"/>
                  </a:lnTo>
                  <a:lnTo>
                    <a:pt x="7714" y="9481"/>
                  </a:lnTo>
                  <a:lnTo>
                    <a:pt x="7848" y="9481"/>
                  </a:lnTo>
                  <a:lnTo>
                    <a:pt x="7983" y="9459"/>
                  </a:lnTo>
                  <a:lnTo>
                    <a:pt x="8117" y="9437"/>
                  </a:lnTo>
                  <a:lnTo>
                    <a:pt x="8227" y="9393"/>
                  </a:lnTo>
                  <a:lnTo>
                    <a:pt x="8350" y="9338"/>
                  </a:lnTo>
                  <a:lnTo>
                    <a:pt x="8460" y="9272"/>
                  </a:lnTo>
                  <a:cubicBezTo>
                    <a:pt x="8492" y="9242"/>
                    <a:pt x="8525" y="9213"/>
                    <a:pt x="8557" y="9183"/>
                  </a:cubicBezTo>
                  <a:lnTo>
                    <a:pt x="8680" y="9073"/>
                  </a:lnTo>
                  <a:cubicBezTo>
                    <a:pt x="8725" y="9029"/>
                    <a:pt x="8769" y="8984"/>
                    <a:pt x="8814" y="8940"/>
                  </a:cubicBezTo>
                  <a:lnTo>
                    <a:pt x="8961" y="8775"/>
                  </a:lnTo>
                  <a:lnTo>
                    <a:pt x="9108" y="8587"/>
                  </a:lnTo>
                  <a:cubicBezTo>
                    <a:pt x="9153" y="8525"/>
                    <a:pt x="9197" y="8462"/>
                    <a:pt x="9242" y="8400"/>
                  </a:cubicBezTo>
                  <a:lnTo>
                    <a:pt x="9352" y="8212"/>
                  </a:lnTo>
                  <a:cubicBezTo>
                    <a:pt x="9364" y="8183"/>
                    <a:pt x="9377" y="8153"/>
                    <a:pt x="9389" y="8124"/>
                  </a:cubicBezTo>
                  <a:lnTo>
                    <a:pt x="9413" y="8046"/>
                  </a:lnTo>
                  <a:cubicBezTo>
                    <a:pt x="9417" y="8017"/>
                    <a:pt x="9421" y="7987"/>
                    <a:pt x="9425" y="7958"/>
                  </a:cubicBezTo>
                  <a:cubicBezTo>
                    <a:pt x="9429" y="7936"/>
                    <a:pt x="9434" y="7914"/>
                    <a:pt x="9438" y="7892"/>
                  </a:cubicBezTo>
                  <a:cubicBezTo>
                    <a:pt x="9434" y="7848"/>
                    <a:pt x="9429" y="7803"/>
                    <a:pt x="9425" y="7759"/>
                  </a:cubicBezTo>
                  <a:lnTo>
                    <a:pt x="9401" y="7627"/>
                  </a:lnTo>
                  <a:cubicBezTo>
                    <a:pt x="9389" y="7587"/>
                    <a:pt x="9376" y="7546"/>
                    <a:pt x="9364" y="7506"/>
                  </a:cubicBezTo>
                  <a:cubicBezTo>
                    <a:pt x="9344" y="7465"/>
                    <a:pt x="9323" y="7425"/>
                    <a:pt x="9303" y="7384"/>
                  </a:cubicBezTo>
                  <a:cubicBezTo>
                    <a:pt x="9283" y="7344"/>
                    <a:pt x="9262" y="7303"/>
                    <a:pt x="9242" y="7263"/>
                  </a:cubicBezTo>
                  <a:lnTo>
                    <a:pt x="9156" y="7141"/>
                  </a:lnTo>
                  <a:cubicBezTo>
                    <a:pt x="9128" y="7108"/>
                    <a:pt x="9099" y="7075"/>
                    <a:pt x="9071" y="7042"/>
                  </a:cubicBezTo>
                  <a:lnTo>
                    <a:pt x="8961" y="6932"/>
                  </a:lnTo>
                  <a:lnTo>
                    <a:pt x="4218" y="2340"/>
                  </a:lnTo>
                  <a:lnTo>
                    <a:pt x="4120" y="2274"/>
                  </a:lnTo>
                  <a:cubicBezTo>
                    <a:pt x="4087" y="2256"/>
                    <a:pt x="4055" y="2237"/>
                    <a:pt x="4022" y="2219"/>
                  </a:cubicBezTo>
                  <a:lnTo>
                    <a:pt x="3912" y="2174"/>
                  </a:lnTo>
                  <a:lnTo>
                    <a:pt x="3790" y="2152"/>
                  </a:lnTo>
                  <a:cubicBezTo>
                    <a:pt x="3765" y="2156"/>
                    <a:pt x="3741" y="2159"/>
                    <a:pt x="3716" y="2163"/>
                  </a:cubicBezTo>
                  <a:lnTo>
                    <a:pt x="3594" y="2196"/>
                  </a:lnTo>
                  <a:lnTo>
                    <a:pt x="3447" y="2241"/>
                  </a:lnTo>
                  <a:lnTo>
                    <a:pt x="3289" y="2296"/>
                  </a:lnTo>
                  <a:lnTo>
                    <a:pt x="3142" y="2362"/>
                  </a:lnTo>
                  <a:lnTo>
                    <a:pt x="2995" y="2417"/>
                  </a:lnTo>
                  <a:cubicBezTo>
                    <a:pt x="2958" y="2435"/>
                    <a:pt x="2922" y="2454"/>
                    <a:pt x="2885" y="2472"/>
                  </a:cubicBezTo>
                  <a:cubicBezTo>
                    <a:pt x="2865" y="2487"/>
                    <a:pt x="2844" y="2502"/>
                    <a:pt x="2824" y="2517"/>
                  </a:cubicBezTo>
                  <a:cubicBezTo>
                    <a:pt x="2812" y="2535"/>
                    <a:pt x="2799" y="2554"/>
                    <a:pt x="2787" y="2572"/>
                  </a:cubicBezTo>
                  <a:lnTo>
                    <a:pt x="2714" y="2660"/>
                  </a:lnTo>
                  <a:lnTo>
                    <a:pt x="2641" y="2781"/>
                  </a:lnTo>
                  <a:cubicBezTo>
                    <a:pt x="2616" y="2825"/>
                    <a:pt x="2592" y="2870"/>
                    <a:pt x="2567" y="2914"/>
                  </a:cubicBezTo>
                  <a:cubicBezTo>
                    <a:pt x="2547" y="2958"/>
                    <a:pt x="2526" y="3002"/>
                    <a:pt x="2506" y="3046"/>
                  </a:cubicBezTo>
                  <a:cubicBezTo>
                    <a:pt x="2486" y="3087"/>
                    <a:pt x="2465" y="3127"/>
                    <a:pt x="2445" y="3168"/>
                  </a:cubicBezTo>
                  <a:cubicBezTo>
                    <a:pt x="2433" y="3201"/>
                    <a:pt x="2420" y="3234"/>
                    <a:pt x="2408" y="3267"/>
                  </a:cubicBezTo>
                  <a:cubicBezTo>
                    <a:pt x="2404" y="3296"/>
                    <a:pt x="2400" y="3326"/>
                    <a:pt x="2396" y="3355"/>
                  </a:cubicBezTo>
                  <a:cubicBezTo>
                    <a:pt x="2400" y="3385"/>
                    <a:pt x="2404" y="3414"/>
                    <a:pt x="2408" y="3444"/>
                  </a:cubicBezTo>
                  <a:cubicBezTo>
                    <a:pt x="2420" y="3481"/>
                    <a:pt x="2433" y="3517"/>
                    <a:pt x="2445" y="3554"/>
                  </a:cubicBezTo>
                  <a:lnTo>
                    <a:pt x="2518" y="3642"/>
                  </a:lnTo>
                  <a:cubicBezTo>
                    <a:pt x="2538" y="3668"/>
                    <a:pt x="2559" y="3694"/>
                    <a:pt x="2579" y="3720"/>
                  </a:cubicBezTo>
                  <a:lnTo>
                    <a:pt x="7335" y="8311"/>
                  </a:lnTo>
                  <a:lnTo>
                    <a:pt x="6956" y="8642"/>
                  </a:lnTo>
                  <a:lnTo>
                    <a:pt x="2200" y="4051"/>
                  </a:lnTo>
                  <a:cubicBezTo>
                    <a:pt x="2172" y="4021"/>
                    <a:pt x="2143" y="3992"/>
                    <a:pt x="2115" y="3962"/>
                  </a:cubicBezTo>
                  <a:cubicBezTo>
                    <a:pt x="2091" y="3936"/>
                    <a:pt x="2066" y="3911"/>
                    <a:pt x="2042" y="3885"/>
                  </a:cubicBezTo>
                  <a:cubicBezTo>
                    <a:pt x="2021" y="3852"/>
                    <a:pt x="2001" y="3819"/>
                    <a:pt x="1980" y="3786"/>
                  </a:cubicBezTo>
                  <a:lnTo>
                    <a:pt x="1932" y="3687"/>
                  </a:lnTo>
                  <a:cubicBezTo>
                    <a:pt x="1920" y="3657"/>
                    <a:pt x="1907" y="3628"/>
                    <a:pt x="1895" y="3598"/>
                  </a:cubicBezTo>
                  <a:cubicBezTo>
                    <a:pt x="1883" y="3565"/>
                    <a:pt x="1870" y="3532"/>
                    <a:pt x="1858" y="3499"/>
                  </a:cubicBezTo>
                  <a:cubicBezTo>
                    <a:pt x="1850" y="3462"/>
                    <a:pt x="1842" y="3426"/>
                    <a:pt x="1834" y="3389"/>
                  </a:cubicBezTo>
                  <a:lnTo>
                    <a:pt x="1822" y="3278"/>
                  </a:lnTo>
                  <a:cubicBezTo>
                    <a:pt x="1826" y="3238"/>
                    <a:pt x="1830" y="3197"/>
                    <a:pt x="1834" y="3157"/>
                  </a:cubicBezTo>
                  <a:cubicBezTo>
                    <a:pt x="1850" y="3105"/>
                    <a:pt x="1867" y="3054"/>
                    <a:pt x="1883" y="3002"/>
                  </a:cubicBezTo>
                  <a:cubicBezTo>
                    <a:pt x="1907" y="2943"/>
                    <a:pt x="1932" y="2885"/>
                    <a:pt x="1956" y="2826"/>
                  </a:cubicBezTo>
                  <a:cubicBezTo>
                    <a:pt x="1985" y="2767"/>
                    <a:pt x="2013" y="2708"/>
                    <a:pt x="2042" y="2649"/>
                  </a:cubicBezTo>
                  <a:cubicBezTo>
                    <a:pt x="2070" y="2590"/>
                    <a:pt x="2099" y="2531"/>
                    <a:pt x="2127" y="2472"/>
                  </a:cubicBezTo>
                  <a:cubicBezTo>
                    <a:pt x="2164" y="2421"/>
                    <a:pt x="2200" y="2369"/>
                    <a:pt x="2237" y="2318"/>
                  </a:cubicBezTo>
                  <a:cubicBezTo>
                    <a:pt x="2270" y="2274"/>
                    <a:pt x="2302" y="2229"/>
                    <a:pt x="2335" y="2185"/>
                  </a:cubicBezTo>
                  <a:cubicBezTo>
                    <a:pt x="2364" y="2156"/>
                    <a:pt x="2392" y="2126"/>
                    <a:pt x="2421" y="2097"/>
                  </a:cubicBezTo>
                  <a:lnTo>
                    <a:pt x="2531" y="2020"/>
                  </a:lnTo>
                  <a:lnTo>
                    <a:pt x="2677" y="1943"/>
                  </a:lnTo>
                  <a:lnTo>
                    <a:pt x="2861" y="1865"/>
                  </a:lnTo>
                  <a:lnTo>
                    <a:pt x="3056" y="1788"/>
                  </a:lnTo>
                  <a:lnTo>
                    <a:pt x="3264" y="1722"/>
                  </a:lnTo>
                  <a:lnTo>
                    <a:pt x="3460" y="1678"/>
                  </a:lnTo>
                  <a:lnTo>
                    <a:pt x="3631" y="1645"/>
                  </a:lnTo>
                  <a:lnTo>
                    <a:pt x="3778" y="1634"/>
                  </a:lnTo>
                  <a:lnTo>
                    <a:pt x="3900" y="1667"/>
                  </a:lnTo>
                  <a:cubicBezTo>
                    <a:pt x="3937" y="1674"/>
                    <a:pt x="3973" y="1682"/>
                    <a:pt x="4010" y="1689"/>
                  </a:cubicBezTo>
                  <a:lnTo>
                    <a:pt x="4120" y="1722"/>
                  </a:lnTo>
                  <a:lnTo>
                    <a:pt x="4230" y="1755"/>
                  </a:lnTo>
                  <a:cubicBezTo>
                    <a:pt x="4263" y="1773"/>
                    <a:pt x="4295" y="1792"/>
                    <a:pt x="4328" y="1810"/>
                  </a:cubicBezTo>
                  <a:lnTo>
                    <a:pt x="4425" y="1876"/>
                  </a:lnTo>
                  <a:cubicBezTo>
                    <a:pt x="4458" y="1898"/>
                    <a:pt x="4490" y="1921"/>
                    <a:pt x="4523" y="1943"/>
                  </a:cubicBezTo>
                  <a:lnTo>
                    <a:pt x="4609" y="2020"/>
                  </a:lnTo>
                  <a:lnTo>
                    <a:pt x="9364" y="6600"/>
                  </a:lnTo>
                  <a:lnTo>
                    <a:pt x="9499" y="6744"/>
                  </a:lnTo>
                  <a:cubicBezTo>
                    <a:pt x="9540" y="6799"/>
                    <a:pt x="9580" y="6854"/>
                    <a:pt x="9621" y="6909"/>
                  </a:cubicBezTo>
                  <a:lnTo>
                    <a:pt x="9731" y="7064"/>
                  </a:lnTo>
                  <a:cubicBezTo>
                    <a:pt x="9760" y="7119"/>
                    <a:pt x="9788" y="7175"/>
                    <a:pt x="9817" y="7230"/>
                  </a:cubicBezTo>
                  <a:cubicBezTo>
                    <a:pt x="9841" y="7285"/>
                    <a:pt x="9866" y="7340"/>
                    <a:pt x="9890" y="7395"/>
                  </a:cubicBezTo>
                  <a:cubicBezTo>
                    <a:pt x="9910" y="7454"/>
                    <a:pt x="9931" y="7513"/>
                    <a:pt x="9951" y="7572"/>
                  </a:cubicBezTo>
                  <a:cubicBezTo>
                    <a:pt x="9959" y="7634"/>
                    <a:pt x="9968" y="7697"/>
                    <a:pt x="9976" y="7759"/>
                  </a:cubicBezTo>
                  <a:cubicBezTo>
                    <a:pt x="9984" y="7822"/>
                    <a:pt x="9992" y="7884"/>
                    <a:pt x="10000" y="7947"/>
                  </a:cubicBezTo>
                  <a:lnTo>
                    <a:pt x="9988" y="8046"/>
                  </a:lnTo>
                  <a:lnTo>
                    <a:pt x="9976" y="8157"/>
                  </a:lnTo>
                  <a:cubicBezTo>
                    <a:pt x="9968" y="8190"/>
                    <a:pt x="9959" y="8223"/>
                    <a:pt x="9951" y="8256"/>
                  </a:cubicBezTo>
                  <a:cubicBezTo>
                    <a:pt x="9931" y="8293"/>
                    <a:pt x="9910" y="8329"/>
                    <a:pt x="9890" y="8366"/>
                  </a:cubicBezTo>
                  <a:cubicBezTo>
                    <a:pt x="9853" y="8447"/>
                    <a:pt x="9817" y="8528"/>
                    <a:pt x="9780" y="8609"/>
                  </a:cubicBezTo>
                  <a:lnTo>
                    <a:pt x="9645" y="8841"/>
                  </a:lnTo>
                  <a:lnTo>
                    <a:pt x="9462" y="9062"/>
                  </a:lnTo>
                  <a:lnTo>
                    <a:pt x="9291" y="9283"/>
                  </a:lnTo>
                  <a:lnTo>
                    <a:pt x="9132" y="9448"/>
                  </a:lnTo>
                  <a:lnTo>
                    <a:pt x="8985" y="9592"/>
                  </a:lnTo>
                  <a:lnTo>
                    <a:pt x="8839" y="9702"/>
                  </a:lnTo>
                  <a:lnTo>
                    <a:pt x="8680" y="9801"/>
                  </a:lnTo>
                  <a:lnTo>
                    <a:pt x="8521" y="9879"/>
                  </a:lnTo>
                  <a:lnTo>
                    <a:pt x="8350" y="9934"/>
                  </a:lnTo>
                  <a:lnTo>
                    <a:pt x="8166" y="9978"/>
                  </a:lnTo>
                  <a:lnTo>
                    <a:pt x="7983" y="10000"/>
                  </a:lnTo>
                  <a:lnTo>
                    <a:pt x="7787" y="10000"/>
                  </a:lnTo>
                  <a:lnTo>
                    <a:pt x="7579" y="9989"/>
                  </a:lnTo>
                  <a:lnTo>
                    <a:pt x="7384" y="9967"/>
                  </a:lnTo>
                  <a:lnTo>
                    <a:pt x="7176" y="9912"/>
                  </a:lnTo>
                  <a:lnTo>
                    <a:pt x="6993" y="9857"/>
                  </a:lnTo>
                  <a:lnTo>
                    <a:pt x="6809" y="9779"/>
                  </a:lnTo>
                  <a:lnTo>
                    <a:pt x="6626" y="9691"/>
                  </a:lnTo>
                  <a:lnTo>
                    <a:pt x="6467" y="9581"/>
                  </a:lnTo>
                  <a:lnTo>
                    <a:pt x="6296" y="9459"/>
                  </a:lnTo>
                  <a:lnTo>
                    <a:pt x="6137" y="9316"/>
                  </a:lnTo>
                  <a:lnTo>
                    <a:pt x="966" y="4327"/>
                  </a:lnTo>
                  <a:lnTo>
                    <a:pt x="733" y="4095"/>
                  </a:lnTo>
                  <a:lnTo>
                    <a:pt x="550" y="3874"/>
                  </a:lnTo>
                  <a:lnTo>
                    <a:pt x="477" y="3753"/>
                  </a:lnTo>
                  <a:lnTo>
                    <a:pt x="391" y="3631"/>
                  </a:lnTo>
                  <a:cubicBezTo>
                    <a:pt x="371" y="3591"/>
                    <a:pt x="350" y="3550"/>
                    <a:pt x="330" y="3510"/>
                  </a:cubicBezTo>
                  <a:lnTo>
                    <a:pt x="257" y="3389"/>
                  </a:lnTo>
                  <a:cubicBezTo>
                    <a:pt x="237" y="3348"/>
                    <a:pt x="216" y="3308"/>
                    <a:pt x="196" y="3267"/>
                  </a:cubicBezTo>
                  <a:cubicBezTo>
                    <a:pt x="180" y="3223"/>
                    <a:pt x="163" y="3179"/>
                    <a:pt x="147" y="3135"/>
                  </a:cubicBezTo>
                  <a:cubicBezTo>
                    <a:pt x="135" y="3094"/>
                    <a:pt x="122" y="3054"/>
                    <a:pt x="110" y="3013"/>
                  </a:cubicBezTo>
                  <a:cubicBezTo>
                    <a:pt x="98" y="2969"/>
                    <a:pt x="85" y="2925"/>
                    <a:pt x="73" y="2881"/>
                  </a:cubicBezTo>
                  <a:cubicBezTo>
                    <a:pt x="65" y="2837"/>
                    <a:pt x="57" y="2792"/>
                    <a:pt x="49" y="2748"/>
                  </a:cubicBezTo>
                  <a:cubicBezTo>
                    <a:pt x="41" y="2711"/>
                    <a:pt x="32" y="2675"/>
                    <a:pt x="24" y="2638"/>
                  </a:cubicBezTo>
                  <a:lnTo>
                    <a:pt x="0" y="2506"/>
                  </a:lnTo>
                  <a:lnTo>
                    <a:pt x="0" y="2373"/>
                  </a:lnTo>
                  <a:lnTo>
                    <a:pt x="0" y="2241"/>
                  </a:lnTo>
                  <a:lnTo>
                    <a:pt x="0" y="2119"/>
                  </a:lnTo>
                  <a:cubicBezTo>
                    <a:pt x="12" y="2079"/>
                    <a:pt x="25" y="2038"/>
                    <a:pt x="37" y="1998"/>
                  </a:cubicBezTo>
                  <a:cubicBezTo>
                    <a:pt x="41" y="1957"/>
                    <a:pt x="45" y="1917"/>
                    <a:pt x="49" y="1876"/>
                  </a:cubicBezTo>
                  <a:cubicBezTo>
                    <a:pt x="57" y="1836"/>
                    <a:pt x="65" y="1795"/>
                    <a:pt x="73" y="1755"/>
                  </a:cubicBezTo>
                  <a:cubicBezTo>
                    <a:pt x="85" y="1718"/>
                    <a:pt x="98" y="1682"/>
                    <a:pt x="110" y="1645"/>
                  </a:cubicBezTo>
                  <a:cubicBezTo>
                    <a:pt x="122" y="1608"/>
                    <a:pt x="135" y="1571"/>
                    <a:pt x="147" y="1534"/>
                  </a:cubicBezTo>
                  <a:cubicBezTo>
                    <a:pt x="163" y="1497"/>
                    <a:pt x="180" y="1461"/>
                    <a:pt x="196" y="1424"/>
                  </a:cubicBezTo>
                  <a:lnTo>
                    <a:pt x="244" y="1313"/>
                  </a:lnTo>
                  <a:cubicBezTo>
                    <a:pt x="265" y="1280"/>
                    <a:pt x="285" y="1247"/>
                    <a:pt x="306" y="1214"/>
                  </a:cubicBezTo>
                  <a:cubicBezTo>
                    <a:pt x="330" y="1181"/>
                    <a:pt x="355" y="1148"/>
                    <a:pt x="379" y="1115"/>
                  </a:cubicBezTo>
                  <a:cubicBezTo>
                    <a:pt x="399" y="1082"/>
                    <a:pt x="420" y="1048"/>
                    <a:pt x="440" y="1015"/>
                  </a:cubicBezTo>
                  <a:cubicBezTo>
                    <a:pt x="469" y="982"/>
                    <a:pt x="497" y="949"/>
                    <a:pt x="526" y="916"/>
                  </a:cubicBezTo>
                  <a:cubicBezTo>
                    <a:pt x="554" y="883"/>
                    <a:pt x="583" y="850"/>
                    <a:pt x="611" y="817"/>
                  </a:cubicBezTo>
                  <a:lnTo>
                    <a:pt x="697" y="740"/>
                  </a:lnTo>
                  <a:cubicBezTo>
                    <a:pt x="734" y="707"/>
                    <a:pt x="770" y="673"/>
                    <a:pt x="807" y="640"/>
                  </a:cubicBezTo>
                  <a:lnTo>
                    <a:pt x="1015" y="486"/>
                  </a:lnTo>
                  <a:lnTo>
                    <a:pt x="1222" y="342"/>
                  </a:lnTo>
                  <a:lnTo>
                    <a:pt x="1345" y="276"/>
                  </a:lnTo>
                  <a:lnTo>
                    <a:pt x="1455" y="232"/>
                  </a:lnTo>
                  <a:lnTo>
                    <a:pt x="1577" y="188"/>
                  </a:lnTo>
                  <a:lnTo>
                    <a:pt x="1699" y="132"/>
                  </a:lnTo>
                  <a:lnTo>
                    <a:pt x="1809" y="99"/>
                  </a:lnTo>
                  <a:lnTo>
                    <a:pt x="1932" y="77"/>
                  </a:lnTo>
                  <a:lnTo>
                    <a:pt x="2054" y="44"/>
                  </a:lnTo>
                  <a:lnTo>
                    <a:pt x="2188" y="33"/>
                  </a:lnTo>
                  <a:lnTo>
                    <a:pt x="2433" y="0"/>
                  </a:lnTo>
                  <a:lnTo>
                    <a:pt x="2702" y="22"/>
                  </a:lnTo>
                  <a:lnTo>
                    <a:pt x="2848" y="33"/>
                  </a:lnTo>
                  <a:lnTo>
                    <a:pt x="2983" y="44"/>
                  </a:lnTo>
                  <a:lnTo>
                    <a:pt x="3130" y="66"/>
                  </a:lnTo>
                  <a:lnTo>
                    <a:pt x="3276" y="99"/>
                  </a:lnTo>
                  <a:lnTo>
                    <a:pt x="3411" y="132"/>
                  </a:lnTo>
                  <a:lnTo>
                    <a:pt x="3545" y="188"/>
                  </a:lnTo>
                  <a:lnTo>
                    <a:pt x="3692" y="243"/>
                  </a:lnTo>
                  <a:lnTo>
                    <a:pt x="3814" y="309"/>
                  </a:lnTo>
                  <a:lnTo>
                    <a:pt x="3949" y="375"/>
                  </a:lnTo>
                  <a:lnTo>
                    <a:pt x="4083" y="453"/>
                  </a:lnTo>
                  <a:lnTo>
                    <a:pt x="4218" y="530"/>
                  </a:lnTo>
                  <a:cubicBezTo>
                    <a:pt x="4263" y="559"/>
                    <a:pt x="4307" y="589"/>
                    <a:pt x="4352" y="618"/>
                  </a:cubicBezTo>
                  <a:lnTo>
                    <a:pt x="4609" y="806"/>
                  </a:lnTo>
                  <a:lnTo>
                    <a:pt x="4853" y="1038"/>
                  </a:lnTo>
                  <a:lnTo>
                    <a:pt x="5277" y="1301"/>
                  </a:lnTo>
                  <a:close/>
                </a:path>
              </a:pathLst>
            </a:custGeom>
            <a:solidFill>
              <a:srgbClr val="002060"/>
            </a:solidFill>
            <a:ln>
              <a:noFill/>
            </a:ln>
          </p:spPr>
          <p:txBody>
            <a:bodyPr vert="horz" wrap="square" lIns="91440" tIns="45720" rIns="91440" bIns="45720" numCol="1" anchor="t" anchorCtr="0" compatLnSpc="1">
              <a:prstTxWarp prst="textNoShape">
                <a:avLst/>
              </a:prstTxWarp>
            </a:bodyPr>
            <a:lstStyle/>
            <a:p>
              <a:endParaRPr lang="en-US" dirty="0">
                <a:latin typeface="Arial" panose="020B0604020202020204" pitchFamily="34" charset="0"/>
              </a:endParaRPr>
            </a:p>
          </p:txBody>
        </p:sp>
        <p:sp>
          <p:nvSpPr>
            <p:cNvPr id="30" name="Freeform 62">
              <a:extLst>
                <a:ext uri="{FF2B5EF4-FFF2-40B4-BE49-F238E27FC236}">
                  <a16:creationId xmlns:a16="http://schemas.microsoft.com/office/drawing/2014/main" id="{399827E6-88C9-EDBE-E07F-F59D6273EE88}"/>
                </a:ext>
              </a:extLst>
            </p:cNvPr>
            <p:cNvSpPr>
              <a:spLocks/>
            </p:cNvSpPr>
            <p:nvPr/>
          </p:nvSpPr>
          <p:spPr bwMode="auto">
            <a:xfrm>
              <a:off x="6896500" y="2767317"/>
              <a:ext cx="482483" cy="397802"/>
            </a:xfrm>
            <a:custGeom>
              <a:avLst/>
              <a:gdLst>
                <a:gd name="T0" fmla="*/ 350 w 818"/>
                <a:gd name="T1" fmla="*/ 109 h 906"/>
                <a:gd name="T2" fmla="*/ 286 w 818"/>
                <a:gd name="T3" fmla="*/ 68 h 906"/>
                <a:gd name="T4" fmla="*/ 211 w 818"/>
                <a:gd name="T5" fmla="*/ 54 h 906"/>
                <a:gd name="T6" fmla="*/ 143 w 818"/>
                <a:gd name="T7" fmla="*/ 67 h 906"/>
                <a:gd name="T8" fmla="*/ 87 w 818"/>
                <a:gd name="T9" fmla="*/ 108 h 906"/>
                <a:gd name="T10" fmla="*/ 56 w 818"/>
                <a:gd name="T11" fmla="*/ 168 h 906"/>
                <a:gd name="T12" fmla="*/ 52 w 818"/>
                <a:gd name="T13" fmla="*/ 243 h 906"/>
                <a:gd name="T14" fmla="*/ 75 w 818"/>
                <a:gd name="T15" fmla="*/ 315 h 906"/>
                <a:gd name="T16" fmla="*/ 533 w 818"/>
                <a:gd name="T17" fmla="*/ 815 h 906"/>
                <a:gd name="T18" fmla="*/ 573 w 818"/>
                <a:gd name="T19" fmla="*/ 845 h 906"/>
                <a:gd name="T20" fmla="*/ 619 w 818"/>
                <a:gd name="T21" fmla="*/ 858 h 906"/>
                <a:gd name="T22" fmla="*/ 664 w 818"/>
                <a:gd name="T23" fmla="*/ 855 h 906"/>
                <a:gd name="T24" fmla="*/ 700 w 818"/>
                <a:gd name="T25" fmla="*/ 832 h 906"/>
                <a:gd name="T26" fmla="*/ 745 w 818"/>
                <a:gd name="T27" fmla="*/ 778 h 906"/>
                <a:gd name="T28" fmla="*/ 770 w 818"/>
                <a:gd name="T29" fmla="*/ 729 h 906"/>
                <a:gd name="T30" fmla="*/ 769 w 818"/>
                <a:gd name="T31" fmla="*/ 691 h 906"/>
                <a:gd name="T32" fmla="*/ 749 w 818"/>
                <a:gd name="T33" fmla="*/ 647 h 906"/>
                <a:gd name="T34" fmla="*/ 337 w 818"/>
                <a:gd name="T35" fmla="*/ 206 h 906"/>
                <a:gd name="T36" fmla="*/ 304 w 818"/>
                <a:gd name="T37" fmla="*/ 196 h 906"/>
                <a:gd name="T38" fmla="*/ 257 w 818"/>
                <a:gd name="T39" fmla="*/ 214 h 906"/>
                <a:gd name="T40" fmla="*/ 228 w 818"/>
                <a:gd name="T41" fmla="*/ 233 h 906"/>
                <a:gd name="T42" fmla="*/ 205 w 818"/>
                <a:gd name="T43" fmla="*/ 276 h 906"/>
                <a:gd name="T44" fmla="*/ 197 w 818"/>
                <a:gd name="T45" fmla="*/ 312 h 906"/>
                <a:gd name="T46" fmla="*/ 600 w 818"/>
                <a:gd name="T47" fmla="*/ 753 h 906"/>
                <a:gd name="T48" fmla="*/ 167 w 818"/>
                <a:gd name="T49" fmla="*/ 352 h 906"/>
                <a:gd name="T50" fmla="*/ 152 w 818"/>
                <a:gd name="T51" fmla="*/ 317 h 906"/>
                <a:gd name="T52" fmla="*/ 154 w 818"/>
                <a:gd name="T53" fmla="*/ 272 h 906"/>
                <a:gd name="T54" fmla="*/ 183 w 818"/>
                <a:gd name="T55" fmla="*/ 210 h 906"/>
                <a:gd name="T56" fmla="*/ 219 w 818"/>
                <a:gd name="T57" fmla="*/ 176 h 906"/>
                <a:gd name="T58" fmla="*/ 283 w 818"/>
                <a:gd name="T59" fmla="*/ 152 h 906"/>
                <a:gd name="T60" fmla="*/ 328 w 818"/>
                <a:gd name="T61" fmla="*/ 153 h 906"/>
                <a:gd name="T62" fmla="*/ 362 w 818"/>
                <a:gd name="T63" fmla="*/ 170 h 906"/>
                <a:gd name="T64" fmla="*/ 777 w 818"/>
                <a:gd name="T65" fmla="*/ 611 h 906"/>
                <a:gd name="T66" fmla="*/ 809 w 818"/>
                <a:gd name="T67" fmla="*/ 670 h 906"/>
                <a:gd name="T68" fmla="*/ 817 w 818"/>
                <a:gd name="T69" fmla="*/ 729 h 906"/>
                <a:gd name="T70" fmla="*/ 800 w 818"/>
                <a:gd name="T71" fmla="*/ 780 h 906"/>
                <a:gd name="T72" fmla="*/ 747 w 818"/>
                <a:gd name="T73" fmla="*/ 856 h 906"/>
                <a:gd name="T74" fmla="*/ 697 w 818"/>
                <a:gd name="T75" fmla="*/ 895 h 906"/>
                <a:gd name="T76" fmla="*/ 637 w 818"/>
                <a:gd name="T77" fmla="*/ 906 h 906"/>
                <a:gd name="T78" fmla="*/ 572 w 818"/>
                <a:gd name="T79" fmla="*/ 893 h 906"/>
                <a:gd name="T80" fmla="*/ 515 w 818"/>
                <a:gd name="T81" fmla="*/ 857 h 906"/>
                <a:gd name="T82" fmla="*/ 45 w 818"/>
                <a:gd name="T83" fmla="*/ 351 h 906"/>
                <a:gd name="T84" fmla="*/ 21 w 818"/>
                <a:gd name="T85" fmla="*/ 307 h 906"/>
                <a:gd name="T86" fmla="*/ 6 w 818"/>
                <a:gd name="T87" fmla="*/ 261 h 906"/>
                <a:gd name="T88" fmla="*/ 0 w 818"/>
                <a:gd name="T89" fmla="*/ 215 h 906"/>
                <a:gd name="T90" fmla="*/ 4 w 818"/>
                <a:gd name="T91" fmla="*/ 170 h 906"/>
                <a:gd name="T92" fmla="*/ 16 w 818"/>
                <a:gd name="T93" fmla="*/ 129 h 906"/>
                <a:gd name="T94" fmla="*/ 36 w 818"/>
                <a:gd name="T95" fmla="*/ 92 h 906"/>
                <a:gd name="T96" fmla="*/ 66 w 818"/>
                <a:gd name="T97" fmla="*/ 58 h 906"/>
                <a:gd name="T98" fmla="*/ 119 w 818"/>
                <a:gd name="T99" fmla="*/ 21 h 906"/>
                <a:gd name="T100" fmla="*/ 158 w 818"/>
                <a:gd name="T101" fmla="*/ 7 h 906"/>
                <a:gd name="T102" fmla="*/ 221 w 818"/>
                <a:gd name="T103" fmla="*/ 2 h 906"/>
                <a:gd name="T104" fmla="*/ 268 w 818"/>
                <a:gd name="T105" fmla="*/ 9 h 906"/>
                <a:gd name="T106" fmla="*/ 312 w 818"/>
                <a:gd name="T107" fmla="*/ 28 h 906"/>
                <a:gd name="T108" fmla="*/ 356 w 818"/>
                <a:gd name="T109" fmla="*/ 56 h 906"/>
                <a:gd name="connsiteX0" fmla="*/ 5277 w 10000"/>
                <a:gd name="connsiteY0" fmla="*/ 1301 h 10000"/>
                <a:gd name="connsiteX1" fmla="*/ 7372 w 10000"/>
                <a:gd name="connsiteY1" fmla="*/ 4161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 name="connsiteX0" fmla="*/ 5277 w 10000"/>
                <a:gd name="connsiteY0" fmla="*/ 1301 h 10000"/>
                <a:gd name="connsiteX1" fmla="*/ 4767 w 10000"/>
                <a:gd name="connsiteY1" fmla="*/ 1574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Lst>
              <a:rect l="l" t="t" r="r" b="b"/>
              <a:pathLst>
                <a:path w="10000" h="10000">
                  <a:moveTo>
                    <a:pt x="5277" y="1301"/>
                  </a:moveTo>
                  <a:lnTo>
                    <a:pt x="4767" y="1574"/>
                  </a:lnTo>
                  <a:lnTo>
                    <a:pt x="4474" y="1358"/>
                  </a:lnTo>
                  <a:lnTo>
                    <a:pt x="4279" y="1203"/>
                  </a:lnTo>
                  <a:lnTo>
                    <a:pt x="4095" y="1060"/>
                  </a:lnTo>
                  <a:lnTo>
                    <a:pt x="3912" y="938"/>
                  </a:lnTo>
                  <a:lnTo>
                    <a:pt x="3704" y="850"/>
                  </a:lnTo>
                  <a:lnTo>
                    <a:pt x="3496" y="751"/>
                  </a:lnTo>
                  <a:lnTo>
                    <a:pt x="3276" y="684"/>
                  </a:lnTo>
                  <a:lnTo>
                    <a:pt x="3044" y="629"/>
                  </a:lnTo>
                  <a:lnTo>
                    <a:pt x="2824" y="607"/>
                  </a:lnTo>
                  <a:lnTo>
                    <a:pt x="2579" y="596"/>
                  </a:lnTo>
                  <a:lnTo>
                    <a:pt x="2359" y="596"/>
                  </a:lnTo>
                  <a:lnTo>
                    <a:pt x="2139" y="618"/>
                  </a:lnTo>
                  <a:lnTo>
                    <a:pt x="1944" y="662"/>
                  </a:lnTo>
                  <a:lnTo>
                    <a:pt x="1748" y="740"/>
                  </a:lnTo>
                  <a:lnTo>
                    <a:pt x="1565" y="817"/>
                  </a:lnTo>
                  <a:lnTo>
                    <a:pt x="1394" y="927"/>
                  </a:lnTo>
                  <a:lnTo>
                    <a:pt x="1222" y="1049"/>
                  </a:lnTo>
                  <a:lnTo>
                    <a:pt x="1064" y="1192"/>
                  </a:lnTo>
                  <a:lnTo>
                    <a:pt x="954" y="1347"/>
                  </a:lnTo>
                  <a:lnTo>
                    <a:pt x="831" y="1501"/>
                  </a:lnTo>
                  <a:cubicBezTo>
                    <a:pt x="803" y="1560"/>
                    <a:pt x="774" y="1619"/>
                    <a:pt x="746" y="1678"/>
                  </a:cubicBezTo>
                  <a:cubicBezTo>
                    <a:pt x="726" y="1737"/>
                    <a:pt x="705" y="1795"/>
                    <a:pt x="685" y="1854"/>
                  </a:cubicBezTo>
                  <a:cubicBezTo>
                    <a:pt x="673" y="1917"/>
                    <a:pt x="660" y="1979"/>
                    <a:pt x="648" y="2042"/>
                  </a:cubicBezTo>
                  <a:cubicBezTo>
                    <a:pt x="636" y="2112"/>
                    <a:pt x="623" y="2182"/>
                    <a:pt x="611" y="2252"/>
                  </a:cubicBezTo>
                  <a:lnTo>
                    <a:pt x="611" y="2461"/>
                  </a:lnTo>
                  <a:cubicBezTo>
                    <a:pt x="619" y="2535"/>
                    <a:pt x="628" y="2608"/>
                    <a:pt x="636" y="2682"/>
                  </a:cubicBezTo>
                  <a:cubicBezTo>
                    <a:pt x="648" y="2748"/>
                    <a:pt x="660" y="2815"/>
                    <a:pt x="672" y="2881"/>
                  </a:cubicBezTo>
                  <a:cubicBezTo>
                    <a:pt x="692" y="2951"/>
                    <a:pt x="713" y="3021"/>
                    <a:pt x="733" y="3091"/>
                  </a:cubicBezTo>
                  <a:cubicBezTo>
                    <a:pt x="762" y="3153"/>
                    <a:pt x="790" y="3216"/>
                    <a:pt x="819" y="3278"/>
                  </a:cubicBezTo>
                  <a:cubicBezTo>
                    <a:pt x="852" y="3344"/>
                    <a:pt x="884" y="3411"/>
                    <a:pt x="917" y="3477"/>
                  </a:cubicBezTo>
                  <a:lnTo>
                    <a:pt x="1039" y="3653"/>
                  </a:lnTo>
                  <a:lnTo>
                    <a:pt x="1186" y="3830"/>
                  </a:lnTo>
                  <a:lnTo>
                    <a:pt x="1345" y="3996"/>
                  </a:lnTo>
                  <a:lnTo>
                    <a:pt x="6516" y="8996"/>
                  </a:lnTo>
                  <a:cubicBezTo>
                    <a:pt x="6557" y="9025"/>
                    <a:pt x="6597" y="9055"/>
                    <a:pt x="6638" y="9084"/>
                  </a:cubicBezTo>
                  <a:lnTo>
                    <a:pt x="6760" y="9183"/>
                  </a:lnTo>
                  <a:lnTo>
                    <a:pt x="6870" y="9260"/>
                  </a:lnTo>
                  <a:lnTo>
                    <a:pt x="7005" y="9327"/>
                  </a:lnTo>
                  <a:lnTo>
                    <a:pt x="7139" y="9393"/>
                  </a:lnTo>
                  <a:lnTo>
                    <a:pt x="7274" y="9426"/>
                  </a:lnTo>
                  <a:lnTo>
                    <a:pt x="7421" y="9459"/>
                  </a:lnTo>
                  <a:lnTo>
                    <a:pt x="7567" y="9470"/>
                  </a:lnTo>
                  <a:lnTo>
                    <a:pt x="7714" y="9481"/>
                  </a:lnTo>
                  <a:lnTo>
                    <a:pt x="7848" y="9481"/>
                  </a:lnTo>
                  <a:lnTo>
                    <a:pt x="7983" y="9459"/>
                  </a:lnTo>
                  <a:lnTo>
                    <a:pt x="8117" y="9437"/>
                  </a:lnTo>
                  <a:lnTo>
                    <a:pt x="8227" y="9393"/>
                  </a:lnTo>
                  <a:lnTo>
                    <a:pt x="8350" y="9338"/>
                  </a:lnTo>
                  <a:lnTo>
                    <a:pt x="8460" y="9272"/>
                  </a:lnTo>
                  <a:cubicBezTo>
                    <a:pt x="8492" y="9242"/>
                    <a:pt x="8525" y="9213"/>
                    <a:pt x="8557" y="9183"/>
                  </a:cubicBezTo>
                  <a:lnTo>
                    <a:pt x="8680" y="9073"/>
                  </a:lnTo>
                  <a:cubicBezTo>
                    <a:pt x="8725" y="9029"/>
                    <a:pt x="8769" y="8984"/>
                    <a:pt x="8814" y="8940"/>
                  </a:cubicBezTo>
                  <a:lnTo>
                    <a:pt x="8961" y="8775"/>
                  </a:lnTo>
                  <a:lnTo>
                    <a:pt x="9108" y="8587"/>
                  </a:lnTo>
                  <a:cubicBezTo>
                    <a:pt x="9153" y="8525"/>
                    <a:pt x="9197" y="8462"/>
                    <a:pt x="9242" y="8400"/>
                  </a:cubicBezTo>
                  <a:lnTo>
                    <a:pt x="9352" y="8212"/>
                  </a:lnTo>
                  <a:cubicBezTo>
                    <a:pt x="9364" y="8183"/>
                    <a:pt x="9377" y="8153"/>
                    <a:pt x="9389" y="8124"/>
                  </a:cubicBezTo>
                  <a:lnTo>
                    <a:pt x="9413" y="8046"/>
                  </a:lnTo>
                  <a:cubicBezTo>
                    <a:pt x="9417" y="8017"/>
                    <a:pt x="9421" y="7987"/>
                    <a:pt x="9425" y="7958"/>
                  </a:cubicBezTo>
                  <a:cubicBezTo>
                    <a:pt x="9429" y="7936"/>
                    <a:pt x="9434" y="7914"/>
                    <a:pt x="9438" y="7892"/>
                  </a:cubicBezTo>
                  <a:cubicBezTo>
                    <a:pt x="9434" y="7848"/>
                    <a:pt x="9429" y="7803"/>
                    <a:pt x="9425" y="7759"/>
                  </a:cubicBezTo>
                  <a:lnTo>
                    <a:pt x="9401" y="7627"/>
                  </a:lnTo>
                  <a:cubicBezTo>
                    <a:pt x="9389" y="7587"/>
                    <a:pt x="9376" y="7546"/>
                    <a:pt x="9364" y="7506"/>
                  </a:cubicBezTo>
                  <a:cubicBezTo>
                    <a:pt x="9344" y="7465"/>
                    <a:pt x="9323" y="7425"/>
                    <a:pt x="9303" y="7384"/>
                  </a:cubicBezTo>
                  <a:cubicBezTo>
                    <a:pt x="9283" y="7344"/>
                    <a:pt x="9262" y="7303"/>
                    <a:pt x="9242" y="7263"/>
                  </a:cubicBezTo>
                  <a:lnTo>
                    <a:pt x="9156" y="7141"/>
                  </a:lnTo>
                  <a:cubicBezTo>
                    <a:pt x="9128" y="7108"/>
                    <a:pt x="9099" y="7075"/>
                    <a:pt x="9071" y="7042"/>
                  </a:cubicBezTo>
                  <a:lnTo>
                    <a:pt x="8961" y="6932"/>
                  </a:lnTo>
                  <a:lnTo>
                    <a:pt x="4218" y="2340"/>
                  </a:lnTo>
                  <a:lnTo>
                    <a:pt x="4120" y="2274"/>
                  </a:lnTo>
                  <a:cubicBezTo>
                    <a:pt x="4087" y="2256"/>
                    <a:pt x="4055" y="2237"/>
                    <a:pt x="4022" y="2219"/>
                  </a:cubicBezTo>
                  <a:lnTo>
                    <a:pt x="3912" y="2174"/>
                  </a:lnTo>
                  <a:lnTo>
                    <a:pt x="3790" y="2152"/>
                  </a:lnTo>
                  <a:cubicBezTo>
                    <a:pt x="3765" y="2156"/>
                    <a:pt x="3741" y="2159"/>
                    <a:pt x="3716" y="2163"/>
                  </a:cubicBezTo>
                  <a:lnTo>
                    <a:pt x="3594" y="2196"/>
                  </a:lnTo>
                  <a:lnTo>
                    <a:pt x="3447" y="2241"/>
                  </a:lnTo>
                  <a:lnTo>
                    <a:pt x="3289" y="2296"/>
                  </a:lnTo>
                  <a:lnTo>
                    <a:pt x="3142" y="2362"/>
                  </a:lnTo>
                  <a:lnTo>
                    <a:pt x="2995" y="2417"/>
                  </a:lnTo>
                  <a:cubicBezTo>
                    <a:pt x="2958" y="2435"/>
                    <a:pt x="2922" y="2454"/>
                    <a:pt x="2885" y="2472"/>
                  </a:cubicBezTo>
                  <a:cubicBezTo>
                    <a:pt x="2865" y="2487"/>
                    <a:pt x="2844" y="2502"/>
                    <a:pt x="2824" y="2517"/>
                  </a:cubicBezTo>
                  <a:cubicBezTo>
                    <a:pt x="2812" y="2535"/>
                    <a:pt x="2799" y="2554"/>
                    <a:pt x="2787" y="2572"/>
                  </a:cubicBezTo>
                  <a:lnTo>
                    <a:pt x="2714" y="2660"/>
                  </a:lnTo>
                  <a:lnTo>
                    <a:pt x="2641" y="2781"/>
                  </a:lnTo>
                  <a:cubicBezTo>
                    <a:pt x="2616" y="2825"/>
                    <a:pt x="2592" y="2870"/>
                    <a:pt x="2567" y="2914"/>
                  </a:cubicBezTo>
                  <a:cubicBezTo>
                    <a:pt x="2547" y="2958"/>
                    <a:pt x="2526" y="3002"/>
                    <a:pt x="2506" y="3046"/>
                  </a:cubicBezTo>
                  <a:cubicBezTo>
                    <a:pt x="2486" y="3087"/>
                    <a:pt x="2465" y="3127"/>
                    <a:pt x="2445" y="3168"/>
                  </a:cubicBezTo>
                  <a:cubicBezTo>
                    <a:pt x="2433" y="3201"/>
                    <a:pt x="2420" y="3234"/>
                    <a:pt x="2408" y="3267"/>
                  </a:cubicBezTo>
                  <a:cubicBezTo>
                    <a:pt x="2404" y="3296"/>
                    <a:pt x="2400" y="3326"/>
                    <a:pt x="2396" y="3355"/>
                  </a:cubicBezTo>
                  <a:cubicBezTo>
                    <a:pt x="2400" y="3385"/>
                    <a:pt x="2404" y="3414"/>
                    <a:pt x="2408" y="3444"/>
                  </a:cubicBezTo>
                  <a:cubicBezTo>
                    <a:pt x="2420" y="3481"/>
                    <a:pt x="2433" y="3517"/>
                    <a:pt x="2445" y="3554"/>
                  </a:cubicBezTo>
                  <a:lnTo>
                    <a:pt x="2518" y="3642"/>
                  </a:lnTo>
                  <a:cubicBezTo>
                    <a:pt x="2538" y="3668"/>
                    <a:pt x="2559" y="3694"/>
                    <a:pt x="2579" y="3720"/>
                  </a:cubicBezTo>
                  <a:lnTo>
                    <a:pt x="7335" y="8311"/>
                  </a:lnTo>
                  <a:lnTo>
                    <a:pt x="6956" y="8642"/>
                  </a:lnTo>
                  <a:lnTo>
                    <a:pt x="2200" y="4051"/>
                  </a:lnTo>
                  <a:cubicBezTo>
                    <a:pt x="2172" y="4021"/>
                    <a:pt x="2143" y="3992"/>
                    <a:pt x="2115" y="3962"/>
                  </a:cubicBezTo>
                  <a:cubicBezTo>
                    <a:pt x="2091" y="3936"/>
                    <a:pt x="2066" y="3911"/>
                    <a:pt x="2042" y="3885"/>
                  </a:cubicBezTo>
                  <a:cubicBezTo>
                    <a:pt x="2021" y="3852"/>
                    <a:pt x="2001" y="3819"/>
                    <a:pt x="1980" y="3786"/>
                  </a:cubicBezTo>
                  <a:lnTo>
                    <a:pt x="1932" y="3687"/>
                  </a:lnTo>
                  <a:cubicBezTo>
                    <a:pt x="1920" y="3657"/>
                    <a:pt x="1907" y="3628"/>
                    <a:pt x="1895" y="3598"/>
                  </a:cubicBezTo>
                  <a:cubicBezTo>
                    <a:pt x="1883" y="3565"/>
                    <a:pt x="1870" y="3532"/>
                    <a:pt x="1858" y="3499"/>
                  </a:cubicBezTo>
                  <a:cubicBezTo>
                    <a:pt x="1850" y="3462"/>
                    <a:pt x="1842" y="3426"/>
                    <a:pt x="1834" y="3389"/>
                  </a:cubicBezTo>
                  <a:lnTo>
                    <a:pt x="1822" y="3278"/>
                  </a:lnTo>
                  <a:cubicBezTo>
                    <a:pt x="1826" y="3238"/>
                    <a:pt x="1830" y="3197"/>
                    <a:pt x="1834" y="3157"/>
                  </a:cubicBezTo>
                  <a:cubicBezTo>
                    <a:pt x="1850" y="3105"/>
                    <a:pt x="1867" y="3054"/>
                    <a:pt x="1883" y="3002"/>
                  </a:cubicBezTo>
                  <a:cubicBezTo>
                    <a:pt x="1907" y="2943"/>
                    <a:pt x="1932" y="2885"/>
                    <a:pt x="1956" y="2826"/>
                  </a:cubicBezTo>
                  <a:cubicBezTo>
                    <a:pt x="1985" y="2767"/>
                    <a:pt x="2013" y="2708"/>
                    <a:pt x="2042" y="2649"/>
                  </a:cubicBezTo>
                  <a:cubicBezTo>
                    <a:pt x="2070" y="2590"/>
                    <a:pt x="2099" y="2531"/>
                    <a:pt x="2127" y="2472"/>
                  </a:cubicBezTo>
                  <a:cubicBezTo>
                    <a:pt x="2164" y="2421"/>
                    <a:pt x="2200" y="2369"/>
                    <a:pt x="2237" y="2318"/>
                  </a:cubicBezTo>
                  <a:cubicBezTo>
                    <a:pt x="2270" y="2274"/>
                    <a:pt x="2302" y="2229"/>
                    <a:pt x="2335" y="2185"/>
                  </a:cubicBezTo>
                  <a:cubicBezTo>
                    <a:pt x="2364" y="2156"/>
                    <a:pt x="2392" y="2126"/>
                    <a:pt x="2421" y="2097"/>
                  </a:cubicBezTo>
                  <a:lnTo>
                    <a:pt x="2531" y="2020"/>
                  </a:lnTo>
                  <a:lnTo>
                    <a:pt x="2677" y="1943"/>
                  </a:lnTo>
                  <a:lnTo>
                    <a:pt x="2861" y="1865"/>
                  </a:lnTo>
                  <a:lnTo>
                    <a:pt x="3056" y="1788"/>
                  </a:lnTo>
                  <a:lnTo>
                    <a:pt x="3264" y="1722"/>
                  </a:lnTo>
                  <a:lnTo>
                    <a:pt x="3460" y="1678"/>
                  </a:lnTo>
                  <a:lnTo>
                    <a:pt x="3631" y="1645"/>
                  </a:lnTo>
                  <a:lnTo>
                    <a:pt x="3778" y="1634"/>
                  </a:lnTo>
                  <a:lnTo>
                    <a:pt x="3900" y="1667"/>
                  </a:lnTo>
                  <a:cubicBezTo>
                    <a:pt x="3937" y="1674"/>
                    <a:pt x="3973" y="1682"/>
                    <a:pt x="4010" y="1689"/>
                  </a:cubicBezTo>
                  <a:lnTo>
                    <a:pt x="4120" y="1722"/>
                  </a:lnTo>
                  <a:lnTo>
                    <a:pt x="4230" y="1755"/>
                  </a:lnTo>
                  <a:cubicBezTo>
                    <a:pt x="4263" y="1773"/>
                    <a:pt x="4295" y="1792"/>
                    <a:pt x="4328" y="1810"/>
                  </a:cubicBezTo>
                  <a:lnTo>
                    <a:pt x="4425" y="1876"/>
                  </a:lnTo>
                  <a:cubicBezTo>
                    <a:pt x="4458" y="1898"/>
                    <a:pt x="4490" y="1921"/>
                    <a:pt x="4523" y="1943"/>
                  </a:cubicBezTo>
                  <a:lnTo>
                    <a:pt x="4609" y="2020"/>
                  </a:lnTo>
                  <a:lnTo>
                    <a:pt x="9364" y="6600"/>
                  </a:lnTo>
                  <a:lnTo>
                    <a:pt x="9499" y="6744"/>
                  </a:lnTo>
                  <a:cubicBezTo>
                    <a:pt x="9540" y="6799"/>
                    <a:pt x="9580" y="6854"/>
                    <a:pt x="9621" y="6909"/>
                  </a:cubicBezTo>
                  <a:lnTo>
                    <a:pt x="9731" y="7064"/>
                  </a:lnTo>
                  <a:cubicBezTo>
                    <a:pt x="9760" y="7119"/>
                    <a:pt x="9788" y="7175"/>
                    <a:pt x="9817" y="7230"/>
                  </a:cubicBezTo>
                  <a:cubicBezTo>
                    <a:pt x="9841" y="7285"/>
                    <a:pt x="9866" y="7340"/>
                    <a:pt x="9890" y="7395"/>
                  </a:cubicBezTo>
                  <a:cubicBezTo>
                    <a:pt x="9910" y="7454"/>
                    <a:pt x="9931" y="7513"/>
                    <a:pt x="9951" y="7572"/>
                  </a:cubicBezTo>
                  <a:cubicBezTo>
                    <a:pt x="9959" y="7634"/>
                    <a:pt x="9968" y="7697"/>
                    <a:pt x="9976" y="7759"/>
                  </a:cubicBezTo>
                  <a:cubicBezTo>
                    <a:pt x="9984" y="7822"/>
                    <a:pt x="9992" y="7884"/>
                    <a:pt x="10000" y="7947"/>
                  </a:cubicBezTo>
                  <a:lnTo>
                    <a:pt x="9988" y="8046"/>
                  </a:lnTo>
                  <a:lnTo>
                    <a:pt x="9976" y="8157"/>
                  </a:lnTo>
                  <a:cubicBezTo>
                    <a:pt x="9968" y="8190"/>
                    <a:pt x="9959" y="8223"/>
                    <a:pt x="9951" y="8256"/>
                  </a:cubicBezTo>
                  <a:cubicBezTo>
                    <a:pt x="9931" y="8293"/>
                    <a:pt x="9910" y="8329"/>
                    <a:pt x="9890" y="8366"/>
                  </a:cubicBezTo>
                  <a:cubicBezTo>
                    <a:pt x="9853" y="8447"/>
                    <a:pt x="9817" y="8528"/>
                    <a:pt x="9780" y="8609"/>
                  </a:cubicBezTo>
                  <a:lnTo>
                    <a:pt x="9645" y="8841"/>
                  </a:lnTo>
                  <a:lnTo>
                    <a:pt x="9462" y="9062"/>
                  </a:lnTo>
                  <a:lnTo>
                    <a:pt x="9291" y="9283"/>
                  </a:lnTo>
                  <a:lnTo>
                    <a:pt x="9132" y="9448"/>
                  </a:lnTo>
                  <a:lnTo>
                    <a:pt x="8985" y="9592"/>
                  </a:lnTo>
                  <a:lnTo>
                    <a:pt x="8839" y="9702"/>
                  </a:lnTo>
                  <a:lnTo>
                    <a:pt x="8680" y="9801"/>
                  </a:lnTo>
                  <a:lnTo>
                    <a:pt x="8521" y="9879"/>
                  </a:lnTo>
                  <a:lnTo>
                    <a:pt x="8350" y="9934"/>
                  </a:lnTo>
                  <a:lnTo>
                    <a:pt x="8166" y="9978"/>
                  </a:lnTo>
                  <a:lnTo>
                    <a:pt x="7983" y="10000"/>
                  </a:lnTo>
                  <a:lnTo>
                    <a:pt x="7787" y="10000"/>
                  </a:lnTo>
                  <a:lnTo>
                    <a:pt x="7579" y="9989"/>
                  </a:lnTo>
                  <a:lnTo>
                    <a:pt x="7384" y="9967"/>
                  </a:lnTo>
                  <a:lnTo>
                    <a:pt x="7176" y="9912"/>
                  </a:lnTo>
                  <a:lnTo>
                    <a:pt x="6993" y="9857"/>
                  </a:lnTo>
                  <a:lnTo>
                    <a:pt x="6809" y="9779"/>
                  </a:lnTo>
                  <a:lnTo>
                    <a:pt x="6626" y="9691"/>
                  </a:lnTo>
                  <a:lnTo>
                    <a:pt x="6467" y="9581"/>
                  </a:lnTo>
                  <a:lnTo>
                    <a:pt x="6296" y="9459"/>
                  </a:lnTo>
                  <a:lnTo>
                    <a:pt x="6137" y="9316"/>
                  </a:lnTo>
                  <a:lnTo>
                    <a:pt x="966" y="4327"/>
                  </a:lnTo>
                  <a:lnTo>
                    <a:pt x="733" y="4095"/>
                  </a:lnTo>
                  <a:lnTo>
                    <a:pt x="550" y="3874"/>
                  </a:lnTo>
                  <a:lnTo>
                    <a:pt x="477" y="3753"/>
                  </a:lnTo>
                  <a:lnTo>
                    <a:pt x="391" y="3631"/>
                  </a:lnTo>
                  <a:cubicBezTo>
                    <a:pt x="371" y="3591"/>
                    <a:pt x="350" y="3550"/>
                    <a:pt x="330" y="3510"/>
                  </a:cubicBezTo>
                  <a:lnTo>
                    <a:pt x="257" y="3389"/>
                  </a:lnTo>
                  <a:cubicBezTo>
                    <a:pt x="237" y="3348"/>
                    <a:pt x="216" y="3308"/>
                    <a:pt x="196" y="3267"/>
                  </a:cubicBezTo>
                  <a:cubicBezTo>
                    <a:pt x="180" y="3223"/>
                    <a:pt x="163" y="3179"/>
                    <a:pt x="147" y="3135"/>
                  </a:cubicBezTo>
                  <a:cubicBezTo>
                    <a:pt x="135" y="3094"/>
                    <a:pt x="122" y="3054"/>
                    <a:pt x="110" y="3013"/>
                  </a:cubicBezTo>
                  <a:cubicBezTo>
                    <a:pt x="98" y="2969"/>
                    <a:pt x="85" y="2925"/>
                    <a:pt x="73" y="2881"/>
                  </a:cubicBezTo>
                  <a:cubicBezTo>
                    <a:pt x="65" y="2837"/>
                    <a:pt x="57" y="2792"/>
                    <a:pt x="49" y="2748"/>
                  </a:cubicBezTo>
                  <a:cubicBezTo>
                    <a:pt x="41" y="2711"/>
                    <a:pt x="32" y="2675"/>
                    <a:pt x="24" y="2638"/>
                  </a:cubicBezTo>
                  <a:lnTo>
                    <a:pt x="0" y="2506"/>
                  </a:lnTo>
                  <a:lnTo>
                    <a:pt x="0" y="2373"/>
                  </a:lnTo>
                  <a:lnTo>
                    <a:pt x="0" y="2241"/>
                  </a:lnTo>
                  <a:lnTo>
                    <a:pt x="0" y="2119"/>
                  </a:lnTo>
                  <a:cubicBezTo>
                    <a:pt x="12" y="2079"/>
                    <a:pt x="25" y="2038"/>
                    <a:pt x="37" y="1998"/>
                  </a:cubicBezTo>
                  <a:cubicBezTo>
                    <a:pt x="41" y="1957"/>
                    <a:pt x="45" y="1917"/>
                    <a:pt x="49" y="1876"/>
                  </a:cubicBezTo>
                  <a:cubicBezTo>
                    <a:pt x="57" y="1836"/>
                    <a:pt x="65" y="1795"/>
                    <a:pt x="73" y="1755"/>
                  </a:cubicBezTo>
                  <a:cubicBezTo>
                    <a:pt x="85" y="1718"/>
                    <a:pt x="98" y="1682"/>
                    <a:pt x="110" y="1645"/>
                  </a:cubicBezTo>
                  <a:cubicBezTo>
                    <a:pt x="122" y="1608"/>
                    <a:pt x="135" y="1571"/>
                    <a:pt x="147" y="1534"/>
                  </a:cubicBezTo>
                  <a:cubicBezTo>
                    <a:pt x="163" y="1497"/>
                    <a:pt x="180" y="1461"/>
                    <a:pt x="196" y="1424"/>
                  </a:cubicBezTo>
                  <a:lnTo>
                    <a:pt x="244" y="1313"/>
                  </a:lnTo>
                  <a:cubicBezTo>
                    <a:pt x="265" y="1280"/>
                    <a:pt x="285" y="1247"/>
                    <a:pt x="306" y="1214"/>
                  </a:cubicBezTo>
                  <a:cubicBezTo>
                    <a:pt x="330" y="1181"/>
                    <a:pt x="355" y="1148"/>
                    <a:pt x="379" y="1115"/>
                  </a:cubicBezTo>
                  <a:cubicBezTo>
                    <a:pt x="399" y="1082"/>
                    <a:pt x="420" y="1048"/>
                    <a:pt x="440" y="1015"/>
                  </a:cubicBezTo>
                  <a:cubicBezTo>
                    <a:pt x="469" y="982"/>
                    <a:pt x="497" y="949"/>
                    <a:pt x="526" y="916"/>
                  </a:cubicBezTo>
                  <a:cubicBezTo>
                    <a:pt x="554" y="883"/>
                    <a:pt x="583" y="850"/>
                    <a:pt x="611" y="817"/>
                  </a:cubicBezTo>
                  <a:lnTo>
                    <a:pt x="697" y="740"/>
                  </a:lnTo>
                  <a:cubicBezTo>
                    <a:pt x="734" y="707"/>
                    <a:pt x="770" y="673"/>
                    <a:pt x="807" y="640"/>
                  </a:cubicBezTo>
                  <a:lnTo>
                    <a:pt x="1015" y="486"/>
                  </a:lnTo>
                  <a:lnTo>
                    <a:pt x="1222" y="342"/>
                  </a:lnTo>
                  <a:lnTo>
                    <a:pt x="1345" y="276"/>
                  </a:lnTo>
                  <a:lnTo>
                    <a:pt x="1455" y="232"/>
                  </a:lnTo>
                  <a:lnTo>
                    <a:pt x="1577" y="188"/>
                  </a:lnTo>
                  <a:lnTo>
                    <a:pt x="1699" y="132"/>
                  </a:lnTo>
                  <a:lnTo>
                    <a:pt x="1809" y="99"/>
                  </a:lnTo>
                  <a:lnTo>
                    <a:pt x="1932" y="77"/>
                  </a:lnTo>
                  <a:lnTo>
                    <a:pt x="2054" y="44"/>
                  </a:lnTo>
                  <a:lnTo>
                    <a:pt x="2188" y="33"/>
                  </a:lnTo>
                  <a:lnTo>
                    <a:pt x="2433" y="0"/>
                  </a:lnTo>
                  <a:lnTo>
                    <a:pt x="2702" y="22"/>
                  </a:lnTo>
                  <a:lnTo>
                    <a:pt x="2848" y="33"/>
                  </a:lnTo>
                  <a:lnTo>
                    <a:pt x="2983" y="44"/>
                  </a:lnTo>
                  <a:lnTo>
                    <a:pt x="3130" y="66"/>
                  </a:lnTo>
                  <a:lnTo>
                    <a:pt x="3276" y="99"/>
                  </a:lnTo>
                  <a:lnTo>
                    <a:pt x="3411" y="132"/>
                  </a:lnTo>
                  <a:lnTo>
                    <a:pt x="3545" y="188"/>
                  </a:lnTo>
                  <a:lnTo>
                    <a:pt x="3692" y="243"/>
                  </a:lnTo>
                  <a:lnTo>
                    <a:pt x="3814" y="309"/>
                  </a:lnTo>
                  <a:lnTo>
                    <a:pt x="3949" y="375"/>
                  </a:lnTo>
                  <a:lnTo>
                    <a:pt x="4083" y="453"/>
                  </a:lnTo>
                  <a:lnTo>
                    <a:pt x="4218" y="530"/>
                  </a:lnTo>
                  <a:cubicBezTo>
                    <a:pt x="4263" y="559"/>
                    <a:pt x="4307" y="589"/>
                    <a:pt x="4352" y="618"/>
                  </a:cubicBezTo>
                  <a:lnTo>
                    <a:pt x="4609" y="806"/>
                  </a:lnTo>
                  <a:lnTo>
                    <a:pt x="4853" y="1038"/>
                  </a:lnTo>
                  <a:lnTo>
                    <a:pt x="5277" y="1301"/>
                  </a:lnTo>
                  <a:close/>
                </a:path>
              </a:pathLst>
            </a:custGeom>
            <a:solidFill>
              <a:srgbClr val="7030A0"/>
            </a:solidFill>
            <a:ln>
              <a:noFill/>
            </a:ln>
          </p:spPr>
          <p:txBody>
            <a:bodyPr vert="horz" wrap="square" lIns="91440" tIns="45720" rIns="91440" bIns="45720" numCol="1" anchor="t" anchorCtr="0" compatLnSpc="1">
              <a:prstTxWarp prst="textNoShape">
                <a:avLst/>
              </a:prstTxWarp>
            </a:bodyPr>
            <a:lstStyle/>
            <a:p>
              <a:endParaRPr lang="en-US" dirty="0">
                <a:latin typeface="Arial" panose="020B0604020202020204" pitchFamily="34" charset="0"/>
              </a:endParaRPr>
            </a:p>
          </p:txBody>
        </p:sp>
        <p:sp>
          <p:nvSpPr>
            <p:cNvPr id="31" name="Freeform 62">
              <a:extLst>
                <a:ext uri="{FF2B5EF4-FFF2-40B4-BE49-F238E27FC236}">
                  <a16:creationId xmlns:a16="http://schemas.microsoft.com/office/drawing/2014/main" id="{0716ABCF-B7F7-D9F7-DD7C-B10E77EC333C}"/>
                </a:ext>
              </a:extLst>
            </p:cNvPr>
            <p:cNvSpPr>
              <a:spLocks/>
            </p:cNvSpPr>
            <p:nvPr/>
          </p:nvSpPr>
          <p:spPr bwMode="auto">
            <a:xfrm>
              <a:off x="6896500" y="4030208"/>
              <a:ext cx="482483" cy="397802"/>
            </a:xfrm>
            <a:custGeom>
              <a:avLst/>
              <a:gdLst>
                <a:gd name="T0" fmla="*/ 350 w 818"/>
                <a:gd name="T1" fmla="*/ 109 h 906"/>
                <a:gd name="T2" fmla="*/ 286 w 818"/>
                <a:gd name="T3" fmla="*/ 68 h 906"/>
                <a:gd name="T4" fmla="*/ 211 w 818"/>
                <a:gd name="T5" fmla="*/ 54 h 906"/>
                <a:gd name="T6" fmla="*/ 143 w 818"/>
                <a:gd name="T7" fmla="*/ 67 h 906"/>
                <a:gd name="T8" fmla="*/ 87 w 818"/>
                <a:gd name="T9" fmla="*/ 108 h 906"/>
                <a:gd name="T10" fmla="*/ 56 w 818"/>
                <a:gd name="T11" fmla="*/ 168 h 906"/>
                <a:gd name="T12" fmla="*/ 52 w 818"/>
                <a:gd name="T13" fmla="*/ 243 h 906"/>
                <a:gd name="T14" fmla="*/ 75 w 818"/>
                <a:gd name="T15" fmla="*/ 315 h 906"/>
                <a:gd name="T16" fmla="*/ 533 w 818"/>
                <a:gd name="T17" fmla="*/ 815 h 906"/>
                <a:gd name="T18" fmla="*/ 573 w 818"/>
                <a:gd name="T19" fmla="*/ 845 h 906"/>
                <a:gd name="T20" fmla="*/ 619 w 818"/>
                <a:gd name="T21" fmla="*/ 858 h 906"/>
                <a:gd name="T22" fmla="*/ 664 w 818"/>
                <a:gd name="T23" fmla="*/ 855 h 906"/>
                <a:gd name="T24" fmla="*/ 700 w 818"/>
                <a:gd name="T25" fmla="*/ 832 h 906"/>
                <a:gd name="T26" fmla="*/ 745 w 818"/>
                <a:gd name="T27" fmla="*/ 778 h 906"/>
                <a:gd name="T28" fmla="*/ 770 w 818"/>
                <a:gd name="T29" fmla="*/ 729 h 906"/>
                <a:gd name="T30" fmla="*/ 769 w 818"/>
                <a:gd name="T31" fmla="*/ 691 h 906"/>
                <a:gd name="T32" fmla="*/ 749 w 818"/>
                <a:gd name="T33" fmla="*/ 647 h 906"/>
                <a:gd name="T34" fmla="*/ 337 w 818"/>
                <a:gd name="T35" fmla="*/ 206 h 906"/>
                <a:gd name="T36" fmla="*/ 304 w 818"/>
                <a:gd name="T37" fmla="*/ 196 h 906"/>
                <a:gd name="T38" fmla="*/ 257 w 818"/>
                <a:gd name="T39" fmla="*/ 214 h 906"/>
                <a:gd name="T40" fmla="*/ 228 w 818"/>
                <a:gd name="T41" fmla="*/ 233 h 906"/>
                <a:gd name="T42" fmla="*/ 205 w 818"/>
                <a:gd name="T43" fmla="*/ 276 h 906"/>
                <a:gd name="T44" fmla="*/ 197 w 818"/>
                <a:gd name="T45" fmla="*/ 312 h 906"/>
                <a:gd name="T46" fmla="*/ 600 w 818"/>
                <a:gd name="T47" fmla="*/ 753 h 906"/>
                <a:gd name="T48" fmla="*/ 167 w 818"/>
                <a:gd name="T49" fmla="*/ 352 h 906"/>
                <a:gd name="T50" fmla="*/ 152 w 818"/>
                <a:gd name="T51" fmla="*/ 317 h 906"/>
                <a:gd name="T52" fmla="*/ 154 w 818"/>
                <a:gd name="T53" fmla="*/ 272 h 906"/>
                <a:gd name="T54" fmla="*/ 183 w 818"/>
                <a:gd name="T55" fmla="*/ 210 h 906"/>
                <a:gd name="T56" fmla="*/ 219 w 818"/>
                <a:gd name="T57" fmla="*/ 176 h 906"/>
                <a:gd name="T58" fmla="*/ 283 w 818"/>
                <a:gd name="T59" fmla="*/ 152 h 906"/>
                <a:gd name="T60" fmla="*/ 328 w 818"/>
                <a:gd name="T61" fmla="*/ 153 h 906"/>
                <a:gd name="T62" fmla="*/ 362 w 818"/>
                <a:gd name="T63" fmla="*/ 170 h 906"/>
                <a:gd name="T64" fmla="*/ 777 w 818"/>
                <a:gd name="T65" fmla="*/ 611 h 906"/>
                <a:gd name="T66" fmla="*/ 809 w 818"/>
                <a:gd name="T67" fmla="*/ 670 h 906"/>
                <a:gd name="T68" fmla="*/ 817 w 818"/>
                <a:gd name="T69" fmla="*/ 729 h 906"/>
                <a:gd name="T70" fmla="*/ 800 w 818"/>
                <a:gd name="T71" fmla="*/ 780 h 906"/>
                <a:gd name="T72" fmla="*/ 747 w 818"/>
                <a:gd name="T73" fmla="*/ 856 h 906"/>
                <a:gd name="T74" fmla="*/ 697 w 818"/>
                <a:gd name="T75" fmla="*/ 895 h 906"/>
                <a:gd name="T76" fmla="*/ 637 w 818"/>
                <a:gd name="T77" fmla="*/ 906 h 906"/>
                <a:gd name="T78" fmla="*/ 572 w 818"/>
                <a:gd name="T79" fmla="*/ 893 h 906"/>
                <a:gd name="T80" fmla="*/ 515 w 818"/>
                <a:gd name="T81" fmla="*/ 857 h 906"/>
                <a:gd name="T82" fmla="*/ 45 w 818"/>
                <a:gd name="T83" fmla="*/ 351 h 906"/>
                <a:gd name="T84" fmla="*/ 21 w 818"/>
                <a:gd name="T85" fmla="*/ 307 h 906"/>
                <a:gd name="T86" fmla="*/ 6 w 818"/>
                <a:gd name="T87" fmla="*/ 261 h 906"/>
                <a:gd name="T88" fmla="*/ 0 w 818"/>
                <a:gd name="T89" fmla="*/ 215 h 906"/>
                <a:gd name="T90" fmla="*/ 4 w 818"/>
                <a:gd name="T91" fmla="*/ 170 h 906"/>
                <a:gd name="T92" fmla="*/ 16 w 818"/>
                <a:gd name="T93" fmla="*/ 129 h 906"/>
                <a:gd name="T94" fmla="*/ 36 w 818"/>
                <a:gd name="T95" fmla="*/ 92 h 906"/>
                <a:gd name="T96" fmla="*/ 66 w 818"/>
                <a:gd name="T97" fmla="*/ 58 h 906"/>
                <a:gd name="T98" fmla="*/ 119 w 818"/>
                <a:gd name="T99" fmla="*/ 21 h 906"/>
                <a:gd name="T100" fmla="*/ 158 w 818"/>
                <a:gd name="T101" fmla="*/ 7 h 906"/>
                <a:gd name="T102" fmla="*/ 221 w 818"/>
                <a:gd name="T103" fmla="*/ 2 h 906"/>
                <a:gd name="T104" fmla="*/ 268 w 818"/>
                <a:gd name="T105" fmla="*/ 9 h 906"/>
                <a:gd name="T106" fmla="*/ 312 w 818"/>
                <a:gd name="T107" fmla="*/ 28 h 906"/>
                <a:gd name="T108" fmla="*/ 356 w 818"/>
                <a:gd name="T109" fmla="*/ 56 h 906"/>
                <a:gd name="connsiteX0" fmla="*/ 5277 w 10000"/>
                <a:gd name="connsiteY0" fmla="*/ 1301 h 10000"/>
                <a:gd name="connsiteX1" fmla="*/ 7372 w 10000"/>
                <a:gd name="connsiteY1" fmla="*/ 4161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 name="connsiteX0" fmla="*/ 5277 w 10000"/>
                <a:gd name="connsiteY0" fmla="*/ 1301 h 10000"/>
                <a:gd name="connsiteX1" fmla="*/ 4767 w 10000"/>
                <a:gd name="connsiteY1" fmla="*/ 1574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Lst>
              <a:rect l="l" t="t" r="r" b="b"/>
              <a:pathLst>
                <a:path w="10000" h="10000">
                  <a:moveTo>
                    <a:pt x="5277" y="1301"/>
                  </a:moveTo>
                  <a:lnTo>
                    <a:pt x="4767" y="1574"/>
                  </a:lnTo>
                  <a:lnTo>
                    <a:pt x="4474" y="1358"/>
                  </a:lnTo>
                  <a:lnTo>
                    <a:pt x="4279" y="1203"/>
                  </a:lnTo>
                  <a:lnTo>
                    <a:pt x="4095" y="1060"/>
                  </a:lnTo>
                  <a:lnTo>
                    <a:pt x="3912" y="938"/>
                  </a:lnTo>
                  <a:lnTo>
                    <a:pt x="3704" y="850"/>
                  </a:lnTo>
                  <a:lnTo>
                    <a:pt x="3496" y="751"/>
                  </a:lnTo>
                  <a:lnTo>
                    <a:pt x="3276" y="684"/>
                  </a:lnTo>
                  <a:lnTo>
                    <a:pt x="3044" y="629"/>
                  </a:lnTo>
                  <a:lnTo>
                    <a:pt x="2824" y="607"/>
                  </a:lnTo>
                  <a:lnTo>
                    <a:pt x="2579" y="596"/>
                  </a:lnTo>
                  <a:lnTo>
                    <a:pt x="2359" y="596"/>
                  </a:lnTo>
                  <a:lnTo>
                    <a:pt x="2139" y="618"/>
                  </a:lnTo>
                  <a:lnTo>
                    <a:pt x="1944" y="662"/>
                  </a:lnTo>
                  <a:lnTo>
                    <a:pt x="1748" y="740"/>
                  </a:lnTo>
                  <a:lnTo>
                    <a:pt x="1565" y="817"/>
                  </a:lnTo>
                  <a:lnTo>
                    <a:pt x="1394" y="927"/>
                  </a:lnTo>
                  <a:lnTo>
                    <a:pt x="1222" y="1049"/>
                  </a:lnTo>
                  <a:lnTo>
                    <a:pt x="1064" y="1192"/>
                  </a:lnTo>
                  <a:lnTo>
                    <a:pt x="954" y="1347"/>
                  </a:lnTo>
                  <a:lnTo>
                    <a:pt x="831" y="1501"/>
                  </a:lnTo>
                  <a:cubicBezTo>
                    <a:pt x="803" y="1560"/>
                    <a:pt x="774" y="1619"/>
                    <a:pt x="746" y="1678"/>
                  </a:cubicBezTo>
                  <a:cubicBezTo>
                    <a:pt x="726" y="1737"/>
                    <a:pt x="705" y="1795"/>
                    <a:pt x="685" y="1854"/>
                  </a:cubicBezTo>
                  <a:cubicBezTo>
                    <a:pt x="673" y="1917"/>
                    <a:pt x="660" y="1979"/>
                    <a:pt x="648" y="2042"/>
                  </a:cubicBezTo>
                  <a:cubicBezTo>
                    <a:pt x="636" y="2112"/>
                    <a:pt x="623" y="2182"/>
                    <a:pt x="611" y="2252"/>
                  </a:cubicBezTo>
                  <a:lnTo>
                    <a:pt x="611" y="2461"/>
                  </a:lnTo>
                  <a:cubicBezTo>
                    <a:pt x="619" y="2535"/>
                    <a:pt x="628" y="2608"/>
                    <a:pt x="636" y="2682"/>
                  </a:cubicBezTo>
                  <a:cubicBezTo>
                    <a:pt x="648" y="2748"/>
                    <a:pt x="660" y="2815"/>
                    <a:pt x="672" y="2881"/>
                  </a:cubicBezTo>
                  <a:cubicBezTo>
                    <a:pt x="692" y="2951"/>
                    <a:pt x="713" y="3021"/>
                    <a:pt x="733" y="3091"/>
                  </a:cubicBezTo>
                  <a:cubicBezTo>
                    <a:pt x="762" y="3153"/>
                    <a:pt x="790" y="3216"/>
                    <a:pt x="819" y="3278"/>
                  </a:cubicBezTo>
                  <a:cubicBezTo>
                    <a:pt x="852" y="3344"/>
                    <a:pt x="884" y="3411"/>
                    <a:pt x="917" y="3477"/>
                  </a:cubicBezTo>
                  <a:lnTo>
                    <a:pt x="1039" y="3653"/>
                  </a:lnTo>
                  <a:lnTo>
                    <a:pt x="1186" y="3830"/>
                  </a:lnTo>
                  <a:lnTo>
                    <a:pt x="1345" y="3996"/>
                  </a:lnTo>
                  <a:lnTo>
                    <a:pt x="6516" y="8996"/>
                  </a:lnTo>
                  <a:cubicBezTo>
                    <a:pt x="6557" y="9025"/>
                    <a:pt x="6597" y="9055"/>
                    <a:pt x="6638" y="9084"/>
                  </a:cubicBezTo>
                  <a:lnTo>
                    <a:pt x="6760" y="9183"/>
                  </a:lnTo>
                  <a:lnTo>
                    <a:pt x="6870" y="9260"/>
                  </a:lnTo>
                  <a:lnTo>
                    <a:pt x="7005" y="9327"/>
                  </a:lnTo>
                  <a:lnTo>
                    <a:pt x="7139" y="9393"/>
                  </a:lnTo>
                  <a:lnTo>
                    <a:pt x="7274" y="9426"/>
                  </a:lnTo>
                  <a:lnTo>
                    <a:pt x="7421" y="9459"/>
                  </a:lnTo>
                  <a:lnTo>
                    <a:pt x="7567" y="9470"/>
                  </a:lnTo>
                  <a:lnTo>
                    <a:pt x="7714" y="9481"/>
                  </a:lnTo>
                  <a:lnTo>
                    <a:pt x="7848" y="9481"/>
                  </a:lnTo>
                  <a:lnTo>
                    <a:pt x="7983" y="9459"/>
                  </a:lnTo>
                  <a:lnTo>
                    <a:pt x="8117" y="9437"/>
                  </a:lnTo>
                  <a:lnTo>
                    <a:pt x="8227" y="9393"/>
                  </a:lnTo>
                  <a:lnTo>
                    <a:pt x="8350" y="9338"/>
                  </a:lnTo>
                  <a:lnTo>
                    <a:pt x="8460" y="9272"/>
                  </a:lnTo>
                  <a:cubicBezTo>
                    <a:pt x="8492" y="9242"/>
                    <a:pt x="8525" y="9213"/>
                    <a:pt x="8557" y="9183"/>
                  </a:cubicBezTo>
                  <a:lnTo>
                    <a:pt x="8680" y="9073"/>
                  </a:lnTo>
                  <a:cubicBezTo>
                    <a:pt x="8725" y="9029"/>
                    <a:pt x="8769" y="8984"/>
                    <a:pt x="8814" y="8940"/>
                  </a:cubicBezTo>
                  <a:lnTo>
                    <a:pt x="8961" y="8775"/>
                  </a:lnTo>
                  <a:lnTo>
                    <a:pt x="9108" y="8587"/>
                  </a:lnTo>
                  <a:cubicBezTo>
                    <a:pt x="9153" y="8525"/>
                    <a:pt x="9197" y="8462"/>
                    <a:pt x="9242" y="8400"/>
                  </a:cubicBezTo>
                  <a:lnTo>
                    <a:pt x="9352" y="8212"/>
                  </a:lnTo>
                  <a:cubicBezTo>
                    <a:pt x="9364" y="8183"/>
                    <a:pt x="9377" y="8153"/>
                    <a:pt x="9389" y="8124"/>
                  </a:cubicBezTo>
                  <a:lnTo>
                    <a:pt x="9413" y="8046"/>
                  </a:lnTo>
                  <a:cubicBezTo>
                    <a:pt x="9417" y="8017"/>
                    <a:pt x="9421" y="7987"/>
                    <a:pt x="9425" y="7958"/>
                  </a:cubicBezTo>
                  <a:cubicBezTo>
                    <a:pt x="9429" y="7936"/>
                    <a:pt x="9434" y="7914"/>
                    <a:pt x="9438" y="7892"/>
                  </a:cubicBezTo>
                  <a:cubicBezTo>
                    <a:pt x="9434" y="7848"/>
                    <a:pt x="9429" y="7803"/>
                    <a:pt x="9425" y="7759"/>
                  </a:cubicBezTo>
                  <a:lnTo>
                    <a:pt x="9401" y="7627"/>
                  </a:lnTo>
                  <a:cubicBezTo>
                    <a:pt x="9389" y="7587"/>
                    <a:pt x="9376" y="7546"/>
                    <a:pt x="9364" y="7506"/>
                  </a:cubicBezTo>
                  <a:cubicBezTo>
                    <a:pt x="9344" y="7465"/>
                    <a:pt x="9323" y="7425"/>
                    <a:pt x="9303" y="7384"/>
                  </a:cubicBezTo>
                  <a:cubicBezTo>
                    <a:pt x="9283" y="7344"/>
                    <a:pt x="9262" y="7303"/>
                    <a:pt x="9242" y="7263"/>
                  </a:cubicBezTo>
                  <a:lnTo>
                    <a:pt x="9156" y="7141"/>
                  </a:lnTo>
                  <a:cubicBezTo>
                    <a:pt x="9128" y="7108"/>
                    <a:pt x="9099" y="7075"/>
                    <a:pt x="9071" y="7042"/>
                  </a:cubicBezTo>
                  <a:lnTo>
                    <a:pt x="8961" y="6932"/>
                  </a:lnTo>
                  <a:lnTo>
                    <a:pt x="4218" y="2340"/>
                  </a:lnTo>
                  <a:lnTo>
                    <a:pt x="4120" y="2274"/>
                  </a:lnTo>
                  <a:cubicBezTo>
                    <a:pt x="4087" y="2256"/>
                    <a:pt x="4055" y="2237"/>
                    <a:pt x="4022" y="2219"/>
                  </a:cubicBezTo>
                  <a:lnTo>
                    <a:pt x="3912" y="2174"/>
                  </a:lnTo>
                  <a:lnTo>
                    <a:pt x="3790" y="2152"/>
                  </a:lnTo>
                  <a:cubicBezTo>
                    <a:pt x="3765" y="2156"/>
                    <a:pt x="3741" y="2159"/>
                    <a:pt x="3716" y="2163"/>
                  </a:cubicBezTo>
                  <a:lnTo>
                    <a:pt x="3594" y="2196"/>
                  </a:lnTo>
                  <a:lnTo>
                    <a:pt x="3447" y="2241"/>
                  </a:lnTo>
                  <a:lnTo>
                    <a:pt x="3289" y="2296"/>
                  </a:lnTo>
                  <a:lnTo>
                    <a:pt x="3142" y="2362"/>
                  </a:lnTo>
                  <a:lnTo>
                    <a:pt x="2995" y="2417"/>
                  </a:lnTo>
                  <a:cubicBezTo>
                    <a:pt x="2958" y="2435"/>
                    <a:pt x="2922" y="2454"/>
                    <a:pt x="2885" y="2472"/>
                  </a:cubicBezTo>
                  <a:cubicBezTo>
                    <a:pt x="2865" y="2487"/>
                    <a:pt x="2844" y="2502"/>
                    <a:pt x="2824" y="2517"/>
                  </a:cubicBezTo>
                  <a:cubicBezTo>
                    <a:pt x="2812" y="2535"/>
                    <a:pt x="2799" y="2554"/>
                    <a:pt x="2787" y="2572"/>
                  </a:cubicBezTo>
                  <a:lnTo>
                    <a:pt x="2714" y="2660"/>
                  </a:lnTo>
                  <a:lnTo>
                    <a:pt x="2641" y="2781"/>
                  </a:lnTo>
                  <a:cubicBezTo>
                    <a:pt x="2616" y="2825"/>
                    <a:pt x="2592" y="2870"/>
                    <a:pt x="2567" y="2914"/>
                  </a:cubicBezTo>
                  <a:cubicBezTo>
                    <a:pt x="2547" y="2958"/>
                    <a:pt x="2526" y="3002"/>
                    <a:pt x="2506" y="3046"/>
                  </a:cubicBezTo>
                  <a:cubicBezTo>
                    <a:pt x="2486" y="3087"/>
                    <a:pt x="2465" y="3127"/>
                    <a:pt x="2445" y="3168"/>
                  </a:cubicBezTo>
                  <a:cubicBezTo>
                    <a:pt x="2433" y="3201"/>
                    <a:pt x="2420" y="3234"/>
                    <a:pt x="2408" y="3267"/>
                  </a:cubicBezTo>
                  <a:cubicBezTo>
                    <a:pt x="2404" y="3296"/>
                    <a:pt x="2400" y="3326"/>
                    <a:pt x="2396" y="3355"/>
                  </a:cubicBezTo>
                  <a:cubicBezTo>
                    <a:pt x="2400" y="3385"/>
                    <a:pt x="2404" y="3414"/>
                    <a:pt x="2408" y="3444"/>
                  </a:cubicBezTo>
                  <a:cubicBezTo>
                    <a:pt x="2420" y="3481"/>
                    <a:pt x="2433" y="3517"/>
                    <a:pt x="2445" y="3554"/>
                  </a:cubicBezTo>
                  <a:lnTo>
                    <a:pt x="2518" y="3642"/>
                  </a:lnTo>
                  <a:cubicBezTo>
                    <a:pt x="2538" y="3668"/>
                    <a:pt x="2559" y="3694"/>
                    <a:pt x="2579" y="3720"/>
                  </a:cubicBezTo>
                  <a:lnTo>
                    <a:pt x="7335" y="8311"/>
                  </a:lnTo>
                  <a:lnTo>
                    <a:pt x="6956" y="8642"/>
                  </a:lnTo>
                  <a:lnTo>
                    <a:pt x="2200" y="4051"/>
                  </a:lnTo>
                  <a:cubicBezTo>
                    <a:pt x="2172" y="4021"/>
                    <a:pt x="2143" y="3992"/>
                    <a:pt x="2115" y="3962"/>
                  </a:cubicBezTo>
                  <a:cubicBezTo>
                    <a:pt x="2091" y="3936"/>
                    <a:pt x="2066" y="3911"/>
                    <a:pt x="2042" y="3885"/>
                  </a:cubicBezTo>
                  <a:cubicBezTo>
                    <a:pt x="2021" y="3852"/>
                    <a:pt x="2001" y="3819"/>
                    <a:pt x="1980" y="3786"/>
                  </a:cubicBezTo>
                  <a:lnTo>
                    <a:pt x="1932" y="3687"/>
                  </a:lnTo>
                  <a:cubicBezTo>
                    <a:pt x="1920" y="3657"/>
                    <a:pt x="1907" y="3628"/>
                    <a:pt x="1895" y="3598"/>
                  </a:cubicBezTo>
                  <a:cubicBezTo>
                    <a:pt x="1883" y="3565"/>
                    <a:pt x="1870" y="3532"/>
                    <a:pt x="1858" y="3499"/>
                  </a:cubicBezTo>
                  <a:cubicBezTo>
                    <a:pt x="1850" y="3462"/>
                    <a:pt x="1842" y="3426"/>
                    <a:pt x="1834" y="3389"/>
                  </a:cubicBezTo>
                  <a:lnTo>
                    <a:pt x="1822" y="3278"/>
                  </a:lnTo>
                  <a:cubicBezTo>
                    <a:pt x="1826" y="3238"/>
                    <a:pt x="1830" y="3197"/>
                    <a:pt x="1834" y="3157"/>
                  </a:cubicBezTo>
                  <a:cubicBezTo>
                    <a:pt x="1850" y="3105"/>
                    <a:pt x="1867" y="3054"/>
                    <a:pt x="1883" y="3002"/>
                  </a:cubicBezTo>
                  <a:cubicBezTo>
                    <a:pt x="1907" y="2943"/>
                    <a:pt x="1932" y="2885"/>
                    <a:pt x="1956" y="2826"/>
                  </a:cubicBezTo>
                  <a:cubicBezTo>
                    <a:pt x="1985" y="2767"/>
                    <a:pt x="2013" y="2708"/>
                    <a:pt x="2042" y="2649"/>
                  </a:cubicBezTo>
                  <a:cubicBezTo>
                    <a:pt x="2070" y="2590"/>
                    <a:pt x="2099" y="2531"/>
                    <a:pt x="2127" y="2472"/>
                  </a:cubicBezTo>
                  <a:cubicBezTo>
                    <a:pt x="2164" y="2421"/>
                    <a:pt x="2200" y="2369"/>
                    <a:pt x="2237" y="2318"/>
                  </a:cubicBezTo>
                  <a:cubicBezTo>
                    <a:pt x="2270" y="2274"/>
                    <a:pt x="2302" y="2229"/>
                    <a:pt x="2335" y="2185"/>
                  </a:cubicBezTo>
                  <a:cubicBezTo>
                    <a:pt x="2364" y="2156"/>
                    <a:pt x="2392" y="2126"/>
                    <a:pt x="2421" y="2097"/>
                  </a:cubicBezTo>
                  <a:lnTo>
                    <a:pt x="2531" y="2020"/>
                  </a:lnTo>
                  <a:lnTo>
                    <a:pt x="2677" y="1943"/>
                  </a:lnTo>
                  <a:lnTo>
                    <a:pt x="2861" y="1865"/>
                  </a:lnTo>
                  <a:lnTo>
                    <a:pt x="3056" y="1788"/>
                  </a:lnTo>
                  <a:lnTo>
                    <a:pt x="3264" y="1722"/>
                  </a:lnTo>
                  <a:lnTo>
                    <a:pt x="3460" y="1678"/>
                  </a:lnTo>
                  <a:lnTo>
                    <a:pt x="3631" y="1645"/>
                  </a:lnTo>
                  <a:lnTo>
                    <a:pt x="3778" y="1634"/>
                  </a:lnTo>
                  <a:lnTo>
                    <a:pt x="3900" y="1667"/>
                  </a:lnTo>
                  <a:cubicBezTo>
                    <a:pt x="3937" y="1674"/>
                    <a:pt x="3973" y="1682"/>
                    <a:pt x="4010" y="1689"/>
                  </a:cubicBezTo>
                  <a:lnTo>
                    <a:pt x="4120" y="1722"/>
                  </a:lnTo>
                  <a:lnTo>
                    <a:pt x="4230" y="1755"/>
                  </a:lnTo>
                  <a:cubicBezTo>
                    <a:pt x="4263" y="1773"/>
                    <a:pt x="4295" y="1792"/>
                    <a:pt x="4328" y="1810"/>
                  </a:cubicBezTo>
                  <a:lnTo>
                    <a:pt x="4425" y="1876"/>
                  </a:lnTo>
                  <a:cubicBezTo>
                    <a:pt x="4458" y="1898"/>
                    <a:pt x="4490" y="1921"/>
                    <a:pt x="4523" y="1943"/>
                  </a:cubicBezTo>
                  <a:lnTo>
                    <a:pt x="4609" y="2020"/>
                  </a:lnTo>
                  <a:lnTo>
                    <a:pt x="9364" y="6600"/>
                  </a:lnTo>
                  <a:lnTo>
                    <a:pt x="9499" y="6744"/>
                  </a:lnTo>
                  <a:cubicBezTo>
                    <a:pt x="9540" y="6799"/>
                    <a:pt x="9580" y="6854"/>
                    <a:pt x="9621" y="6909"/>
                  </a:cubicBezTo>
                  <a:lnTo>
                    <a:pt x="9731" y="7064"/>
                  </a:lnTo>
                  <a:cubicBezTo>
                    <a:pt x="9760" y="7119"/>
                    <a:pt x="9788" y="7175"/>
                    <a:pt x="9817" y="7230"/>
                  </a:cubicBezTo>
                  <a:cubicBezTo>
                    <a:pt x="9841" y="7285"/>
                    <a:pt x="9866" y="7340"/>
                    <a:pt x="9890" y="7395"/>
                  </a:cubicBezTo>
                  <a:cubicBezTo>
                    <a:pt x="9910" y="7454"/>
                    <a:pt x="9931" y="7513"/>
                    <a:pt x="9951" y="7572"/>
                  </a:cubicBezTo>
                  <a:cubicBezTo>
                    <a:pt x="9959" y="7634"/>
                    <a:pt x="9968" y="7697"/>
                    <a:pt x="9976" y="7759"/>
                  </a:cubicBezTo>
                  <a:cubicBezTo>
                    <a:pt x="9984" y="7822"/>
                    <a:pt x="9992" y="7884"/>
                    <a:pt x="10000" y="7947"/>
                  </a:cubicBezTo>
                  <a:lnTo>
                    <a:pt x="9988" y="8046"/>
                  </a:lnTo>
                  <a:lnTo>
                    <a:pt x="9976" y="8157"/>
                  </a:lnTo>
                  <a:cubicBezTo>
                    <a:pt x="9968" y="8190"/>
                    <a:pt x="9959" y="8223"/>
                    <a:pt x="9951" y="8256"/>
                  </a:cubicBezTo>
                  <a:cubicBezTo>
                    <a:pt x="9931" y="8293"/>
                    <a:pt x="9910" y="8329"/>
                    <a:pt x="9890" y="8366"/>
                  </a:cubicBezTo>
                  <a:cubicBezTo>
                    <a:pt x="9853" y="8447"/>
                    <a:pt x="9817" y="8528"/>
                    <a:pt x="9780" y="8609"/>
                  </a:cubicBezTo>
                  <a:lnTo>
                    <a:pt x="9645" y="8841"/>
                  </a:lnTo>
                  <a:lnTo>
                    <a:pt x="9462" y="9062"/>
                  </a:lnTo>
                  <a:lnTo>
                    <a:pt x="9291" y="9283"/>
                  </a:lnTo>
                  <a:lnTo>
                    <a:pt x="9132" y="9448"/>
                  </a:lnTo>
                  <a:lnTo>
                    <a:pt x="8985" y="9592"/>
                  </a:lnTo>
                  <a:lnTo>
                    <a:pt x="8839" y="9702"/>
                  </a:lnTo>
                  <a:lnTo>
                    <a:pt x="8680" y="9801"/>
                  </a:lnTo>
                  <a:lnTo>
                    <a:pt x="8521" y="9879"/>
                  </a:lnTo>
                  <a:lnTo>
                    <a:pt x="8350" y="9934"/>
                  </a:lnTo>
                  <a:lnTo>
                    <a:pt x="8166" y="9978"/>
                  </a:lnTo>
                  <a:lnTo>
                    <a:pt x="7983" y="10000"/>
                  </a:lnTo>
                  <a:lnTo>
                    <a:pt x="7787" y="10000"/>
                  </a:lnTo>
                  <a:lnTo>
                    <a:pt x="7579" y="9989"/>
                  </a:lnTo>
                  <a:lnTo>
                    <a:pt x="7384" y="9967"/>
                  </a:lnTo>
                  <a:lnTo>
                    <a:pt x="7176" y="9912"/>
                  </a:lnTo>
                  <a:lnTo>
                    <a:pt x="6993" y="9857"/>
                  </a:lnTo>
                  <a:lnTo>
                    <a:pt x="6809" y="9779"/>
                  </a:lnTo>
                  <a:lnTo>
                    <a:pt x="6626" y="9691"/>
                  </a:lnTo>
                  <a:lnTo>
                    <a:pt x="6467" y="9581"/>
                  </a:lnTo>
                  <a:lnTo>
                    <a:pt x="6296" y="9459"/>
                  </a:lnTo>
                  <a:lnTo>
                    <a:pt x="6137" y="9316"/>
                  </a:lnTo>
                  <a:lnTo>
                    <a:pt x="966" y="4327"/>
                  </a:lnTo>
                  <a:lnTo>
                    <a:pt x="733" y="4095"/>
                  </a:lnTo>
                  <a:lnTo>
                    <a:pt x="550" y="3874"/>
                  </a:lnTo>
                  <a:lnTo>
                    <a:pt x="477" y="3753"/>
                  </a:lnTo>
                  <a:lnTo>
                    <a:pt x="391" y="3631"/>
                  </a:lnTo>
                  <a:cubicBezTo>
                    <a:pt x="371" y="3591"/>
                    <a:pt x="350" y="3550"/>
                    <a:pt x="330" y="3510"/>
                  </a:cubicBezTo>
                  <a:lnTo>
                    <a:pt x="257" y="3389"/>
                  </a:lnTo>
                  <a:cubicBezTo>
                    <a:pt x="237" y="3348"/>
                    <a:pt x="216" y="3308"/>
                    <a:pt x="196" y="3267"/>
                  </a:cubicBezTo>
                  <a:cubicBezTo>
                    <a:pt x="180" y="3223"/>
                    <a:pt x="163" y="3179"/>
                    <a:pt x="147" y="3135"/>
                  </a:cubicBezTo>
                  <a:cubicBezTo>
                    <a:pt x="135" y="3094"/>
                    <a:pt x="122" y="3054"/>
                    <a:pt x="110" y="3013"/>
                  </a:cubicBezTo>
                  <a:cubicBezTo>
                    <a:pt x="98" y="2969"/>
                    <a:pt x="85" y="2925"/>
                    <a:pt x="73" y="2881"/>
                  </a:cubicBezTo>
                  <a:cubicBezTo>
                    <a:pt x="65" y="2837"/>
                    <a:pt x="57" y="2792"/>
                    <a:pt x="49" y="2748"/>
                  </a:cubicBezTo>
                  <a:cubicBezTo>
                    <a:pt x="41" y="2711"/>
                    <a:pt x="32" y="2675"/>
                    <a:pt x="24" y="2638"/>
                  </a:cubicBezTo>
                  <a:lnTo>
                    <a:pt x="0" y="2506"/>
                  </a:lnTo>
                  <a:lnTo>
                    <a:pt x="0" y="2373"/>
                  </a:lnTo>
                  <a:lnTo>
                    <a:pt x="0" y="2241"/>
                  </a:lnTo>
                  <a:lnTo>
                    <a:pt x="0" y="2119"/>
                  </a:lnTo>
                  <a:cubicBezTo>
                    <a:pt x="12" y="2079"/>
                    <a:pt x="25" y="2038"/>
                    <a:pt x="37" y="1998"/>
                  </a:cubicBezTo>
                  <a:cubicBezTo>
                    <a:pt x="41" y="1957"/>
                    <a:pt x="45" y="1917"/>
                    <a:pt x="49" y="1876"/>
                  </a:cubicBezTo>
                  <a:cubicBezTo>
                    <a:pt x="57" y="1836"/>
                    <a:pt x="65" y="1795"/>
                    <a:pt x="73" y="1755"/>
                  </a:cubicBezTo>
                  <a:cubicBezTo>
                    <a:pt x="85" y="1718"/>
                    <a:pt x="98" y="1682"/>
                    <a:pt x="110" y="1645"/>
                  </a:cubicBezTo>
                  <a:cubicBezTo>
                    <a:pt x="122" y="1608"/>
                    <a:pt x="135" y="1571"/>
                    <a:pt x="147" y="1534"/>
                  </a:cubicBezTo>
                  <a:cubicBezTo>
                    <a:pt x="163" y="1497"/>
                    <a:pt x="180" y="1461"/>
                    <a:pt x="196" y="1424"/>
                  </a:cubicBezTo>
                  <a:lnTo>
                    <a:pt x="244" y="1313"/>
                  </a:lnTo>
                  <a:cubicBezTo>
                    <a:pt x="265" y="1280"/>
                    <a:pt x="285" y="1247"/>
                    <a:pt x="306" y="1214"/>
                  </a:cubicBezTo>
                  <a:cubicBezTo>
                    <a:pt x="330" y="1181"/>
                    <a:pt x="355" y="1148"/>
                    <a:pt x="379" y="1115"/>
                  </a:cubicBezTo>
                  <a:cubicBezTo>
                    <a:pt x="399" y="1082"/>
                    <a:pt x="420" y="1048"/>
                    <a:pt x="440" y="1015"/>
                  </a:cubicBezTo>
                  <a:cubicBezTo>
                    <a:pt x="469" y="982"/>
                    <a:pt x="497" y="949"/>
                    <a:pt x="526" y="916"/>
                  </a:cubicBezTo>
                  <a:cubicBezTo>
                    <a:pt x="554" y="883"/>
                    <a:pt x="583" y="850"/>
                    <a:pt x="611" y="817"/>
                  </a:cubicBezTo>
                  <a:lnTo>
                    <a:pt x="697" y="740"/>
                  </a:lnTo>
                  <a:cubicBezTo>
                    <a:pt x="734" y="707"/>
                    <a:pt x="770" y="673"/>
                    <a:pt x="807" y="640"/>
                  </a:cubicBezTo>
                  <a:lnTo>
                    <a:pt x="1015" y="486"/>
                  </a:lnTo>
                  <a:lnTo>
                    <a:pt x="1222" y="342"/>
                  </a:lnTo>
                  <a:lnTo>
                    <a:pt x="1345" y="276"/>
                  </a:lnTo>
                  <a:lnTo>
                    <a:pt x="1455" y="232"/>
                  </a:lnTo>
                  <a:lnTo>
                    <a:pt x="1577" y="188"/>
                  </a:lnTo>
                  <a:lnTo>
                    <a:pt x="1699" y="132"/>
                  </a:lnTo>
                  <a:lnTo>
                    <a:pt x="1809" y="99"/>
                  </a:lnTo>
                  <a:lnTo>
                    <a:pt x="1932" y="77"/>
                  </a:lnTo>
                  <a:lnTo>
                    <a:pt x="2054" y="44"/>
                  </a:lnTo>
                  <a:lnTo>
                    <a:pt x="2188" y="33"/>
                  </a:lnTo>
                  <a:lnTo>
                    <a:pt x="2433" y="0"/>
                  </a:lnTo>
                  <a:lnTo>
                    <a:pt x="2702" y="22"/>
                  </a:lnTo>
                  <a:lnTo>
                    <a:pt x="2848" y="33"/>
                  </a:lnTo>
                  <a:lnTo>
                    <a:pt x="2983" y="44"/>
                  </a:lnTo>
                  <a:lnTo>
                    <a:pt x="3130" y="66"/>
                  </a:lnTo>
                  <a:lnTo>
                    <a:pt x="3276" y="99"/>
                  </a:lnTo>
                  <a:lnTo>
                    <a:pt x="3411" y="132"/>
                  </a:lnTo>
                  <a:lnTo>
                    <a:pt x="3545" y="188"/>
                  </a:lnTo>
                  <a:lnTo>
                    <a:pt x="3692" y="243"/>
                  </a:lnTo>
                  <a:lnTo>
                    <a:pt x="3814" y="309"/>
                  </a:lnTo>
                  <a:lnTo>
                    <a:pt x="3949" y="375"/>
                  </a:lnTo>
                  <a:lnTo>
                    <a:pt x="4083" y="453"/>
                  </a:lnTo>
                  <a:lnTo>
                    <a:pt x="4218" y="530"/>
                  </a:lnTo>
                  <a:cubicBezTo>
                    <a:pt x="4263" y="559"/>
                    <a:pt x="4307" y="589"/>
                    <a:pt x="4352" y="618"/>
                  </a:cubicBezTo>
                  <a:lnTo>
                    <a:pt x="4609" y="806"/>
                  </a:lnTo>
                  <a:lnTo>
                    <a:pt x="4853" y="1038"/>
                  </a:lnTo>
                  <a:lnTo>
                    <a:pt x="5277" y="1301"/>
                  </a:lnTo>
                  <a:close/>
                </a:path>
              </a:pathLst>
            </a:custGeom>
            <a:solidFill>
              <a:srgbClr val="6D2077"/>
            </a:solidFill>
            <a:ln>
              <a:noFill/>
            </a:ln>
          </p:spPr>
          <p:txBody>
            <a:bodyPr vert="horz" wrap="square" lIns="91440" tIns="45720" rIns="91440" bIns="45720" numCol="1" anchor="t" anchorCtr="0" compatLnSpc="1">
              <a:prstTxWarp prst="textNoShape">
                <a:avLst/>
              </a:prstTxWarp>
            </a:bodyPr>
            <a:lstStyle/>
            <a:p>
              <a:endParaRPr lang="en-US" dirty="0">
                <a:latin typeface="Arial" panose="020B0604020202020204" pitchFamily="34" charset="0"/>
              </a:endParaRPr>
            </a:p>
          </p:txBody>
        </p:sp>
        <p:sp>
          <p:nvSpPr>
            <p:cNvPr id="32" name="Rounded Rectangle 15">
              <a:extLst>
                <a:ext uri="{FF2B5EF4-FFF2-40B4-BE49-F238E27FC236}">
                  <a16:creationId xmlns:a16="http://schemas.microsoft.com/office/drawing/2014/main" id="{2E871695-41D3-0025-6B2E-CBBFCB758E7D}"/>
                </a:ext>
              </a:extLst>
            </p:cNvPr>
            <p:cNvSpPr/>
            <p:nvPr/>
          </p:nvSpPr>
          <p:spPr>
            <a:xfrm>
              <a:off x="7850510" y="3399040"/>
              <a:ext cx="3183935" cy="1188810"/>
            </a:xfrm>
            <a:prstGeom prst="roundRect">
              <a:avLst>
                <a:gd name="adj" fmla="val 9281"/>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sp>
          <p:nvSpPr>
            <p:cNvPr id="36" name="Freeform 62">
              <a:extLst>
                <a:ext uri="{FF2B5EF4-FFF2-40B4-BE49-F238E27FC236}">
                  <a16:creationId xmlns:a16="http://schemas.microsoft.com/office/drawing/2014/main" id="{2B8259C0-B3E9-EBFA-EC4D-FBBFDE165A87}"/>
                </a:ext>
              </a:extLst>
            </p:cNvPr>
            <p:cNvSpPr>
              <a:spLocks/>
            </p:cNvSpPr>
            <p:nvPr/>
          </p:nvSpPr>
          <p:spPr bwMode="auto">
            <a:xfrm>
              <a:off x="10528922" y="3359509"/>
              <a:ext cx="482483" cy="397802"/>
            </a:xfrm>
            <a:custGeom>
              <a:avLst/>
              <a:gdLst>
                <a:gd name="T0" fmla="*/ 350 w 818"/>
                <a:gd name="T1" fmla="*/ 109 h 906"/>
                <a:gd name="T2" fmla="*/ 286 w 818"/>
                <a:gd name="T3" fmla="*/ 68 h 906"/>
                <a:gd name="T4" fmla="*/ 211 w 818"/>
                <a:gd name="T5" fmla="*/ 54 h 906"/>
                <a:gd name="T6" fmla="*/ 143 w 818"/>
                <a:gd name="T7" fmla="*/ 67 h 906"/>
                <a:gd name="T8" fmla="*/ 87 w 818"/>
                <a:gd name="T9" fmla="*/ 108 h 906"/>
                <a:gd name="T10" fmla="*/ 56 w 818"/>
                <a:gd name="T11" fmla="*/ 168 h 906"/>
                <a:gd name="T12" fmla="*/ 52 w 818"/>
                <a:gd name="T13" fmla="*/ 243 h 906"/>
                <a:gd name="T14" fmla="*/ 75 w 818"/>
                <a:gd name="T15" fmla="*/ 315 h 906"/>
                <a:gd name="T16" fmla="*/ 533 w 818"/>
                <a:gd name="T17" fmla="*/ 815 h 906"/>
                <a:gd name="T18" fmla="*/ 573 w 818"/>
                <a:gd name="T19" fmla="*/ 845 h 906"/>
                <a:gd name="T20" fmla="*/ 619 w 818"/>
                <a:gd name="T21" fmla="*/ 858 h 906"/>
                <a:gd name="T22" fmla="*/ 664 w 818"/>
                <a:gd name="T23" fmla="*/ 855 h 906"/>
                <a:gd name="T24" fmla="*/ 700 w 818"/>
                <a:gd name="T25" fmla="*/ 832 h 906"/>
                <a:gd name="T26" fmla="*/ 745 w 818"/>
                <a:gd name="T27" fmla="*/ 778 h 906"/>
                <a:gd name="T28" fmla="*/ 770 w 818"/>
                <a:gd name="T29" fmla="*/ 729 h 906"/>
                <a:gd name="T30" fmla="*/ 769 w 818"/>
                <a:gd name="T31" fmla="*/ 691 h 906"/>
                <a:gd name="T32" fmla="*/ 749 w 818"/>
                <a:gd name="T33" fmla="*/ 647 h 906"/>
                <a:gd name="T34" fmla="*/ 337 w 818"/>
                <a:gd name="T35" fmla="*/ 206 h 906"/>
                <a:gd name="T36" fmla="*/ 304 w 818"/>
                <a:gd name="T37" fmla="*/ 196 h 906"/>
                <a:gd name="T38" fmla="*/ 257 w 818"/>
                <a:gd name="T39" fmla="*/ 214 h 906"/>
                <a:gd name="T40" fmla="*/ 228 w 818"/>
                <a:gd name="T41" fmla="*/ 233 h 906"/>
                <a:gd name="T42" fmla="*/ 205 w 818"/>
                <a:gd name="T43" fmla="*/ 276 h 906"/>
                <a:gd name="T44" fmla="*/ 197 w 818"/>
                <a:gd name="T45" fmla="*/ 312 h 906"/>
                <a:gd name="T46" fmla="*/ 600 w 818"/>
                <a:gd name="T47" fmla="*/ 753 h 906"/>
                <a:gd name="T48" fmla="*/ 167 w 818"/>
                <a:gd name="T49" fmla="*/ 352 h 906"/>
                <a:gd name="T50" fmla="*/ 152 w 818"/>
                <a:gd name="T51" fmla="*/ 317 h 906"/>
                <a:gd name="T52" fmla="*/ 154 w 818"/>
                <a:gd name="T53" fmla="*/ 272 h 906"/>
                <a:gd name="T54" fmla="*/ 183 w 818"/>
                <a:gd name="T55" fmla="*/ 210 h 906"/>
                <a:gd name="T56" fmla="*/ 219 w 818"/>
                <a:gd name="T57" fmla="*/ 176 h 906"/>
                <a:gd name="T58" fmla="*/ 283 w 818"/>
                <a:gd name="T59" fmla="*/ 152 h 906"/>
                <a:gd name="T60" fmla="*/ 328 w 818"/>
                <a:gd name="T61" fmla="*/ 153 h 906"/>
                <a:gd name="T62" fmla="*/ 362 w 818"/>
                <a:gd name="T63" fmla="*/ 170 h 906"/>
                <a:gd name="T64" fmla="*/ 777 w 818"/>
                <a:gd name="T65" fmla="*/ 611 h 906"/>
                <a:gd name="T66" fmla="*/ 809 w 818"/>
                <a:gd name="T67" fmla="*/ 670 h 906"/>
                <a:gd name="T68" fmla="*/ 817 w 818"/>
                <a:gd name="T69" fmla="*/ 729 h 906"/>
                <a:gd name="T70" fmla="*/ 800 w 818"/>
                <a:gd name="T71" fmla="*/ 780 h 906"/>
                <a:gd name="T72" fmla="*/ 747 w 818"/>
                <a:gd name="T73" fmla="*/ 856 h 906"/>
                <a:gd name="T74" fmla="*/ 697 w 818"/>
                <a:gd name="T75" fmla="*/ 895 h 906"/>
                <a:gd name="T76" fmla="*/ 637 w 818"/>
                <a:gd name="T77" fmla="*/ 906 h 906"/>
                <a:gd name="T78" fmla="*/ 572 w 818"/>
                <a:gd name="T79" fmla="*/ 893 h 906"/>
                <a:gd name="T80" fmla="*/ 515 w 818"/>
                <a:gd name="T81" fmla="*/ 857 h 906"/>
                <a:gd name="T82" fmla="*/ 45 w 818"/>
                <a:gd name="T83" fmla="*/ 351 h 906"/>
                <a:gd name="T84" fmla="*/ 21 w 818"/>
                <a:gd name="T85" fmla="*/ 307 h 906"/>
                <a:gd name="T86" fmla="*/ 6 w 818"/>
                <a:gd name="T87" fmla="*/ 261 h 906"/>
                <a:gd name="T88" fmla="*/ 0 w 818"/>
                <a:gd name="T89" fmla="*/ 215 h 906"/>
                <a:gd name="T90" fmla="*/ 4 w 818"/>
                <a:gd name="T91" fmla="*/ 170 h 906"/>
                <a:gd name="T92" fmla="*/ 16 w 818"/>
                <a:gd name="T93" fmla="*/ 129 h 906"/>
                <a:gd name="T94" fmla="*/ 36 w 818"/>
                <a:gd name="T95" fmla="*/ 92 h 906"/>
                <a:gd name="T96" fmla="*/ 66 w 818"/>
                <a:gd name="T97" fmla="*/ 58 h 906"/>
                <a:gd name="T98" fmla="*/ 119 w 818"/>
                <a:gd name="T99" fmla="*/ 21 h 906"/>
                <a:gd name="T100" fmla="*/ 158 w 818"/>
                <a:gd name="T101" fmla="*/ 7 h 906"/>
                <a:gd name="T102" fmla="*/ 221 w 818"/>
                <a:gd name="T103" fmla="*/ 2 h 906"/>
                <a:gd name="T104" fmla="*/ 268 w 818"/>
                <a:gd name="T105" fmla="*/ 9 h 906"/>
                <a:gd name="T106" fmla="*/ 312 w 818"/>
                <a:gd name="T107" fmla="*/ 28 h 906"/>
                <a:gd name="T108" fmla="*/ 356 w 818"/>
                <a:gd name="T109" fmla="*/ 56 h 906"/>
                <a:gd name="connsiteX0" fmla="*/ 5277 w 10000"/>
                <a:gd name="connsiteY0" fmla="*/ 1301 h 10000"/>
                <a:gd name="connsiteX1" fmla="*/ 7372 w 10000"/>
                <a:gd name="connsiteY1" fmla="*/ 4161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 name="connsiteX0" fmla="*/ 5277 w 10000"/>
                <a:gd name="connsiteY0" fmla="*/ 1301 h 10000"/>
                <a:gd name="connsiteX1" fmla="*/ 4767 w 10000"/>
                <a:gd name="connsiteY1" fmla="*/ 1574 h 10000"/>
                <a:gd name="connsiteX2" fmla="*/ 4474 w 10000"/>
                <a:gd name="connsiteY2" fmla="*/ 1358 h 10000"/>
                <a:gd name="connsiteX3" fmla="*/ 4279 w 10000"/>
                <a:gd name="connsiteY3" fmla="*/ 1203 h 10000"/>
                <a:gd name="connsiteX4" fmla="*/ 4095 w 10000"/>
                <a:gd name="connsiteY4" fmla="*/ 1060 h 10000"/>
                <a:gd name="connsiteX5" fmla="*/ 3912 w 10000"/>
                <a:gd name="connsiteY5" fmla="*/ 938 h 10000"/>
                <a:gd name="connsiteX6" fmla="*/ 3704 w 10000"/>
                <a:gd name="connsiteY6" fmla="*/ 850 h 10000"/>
                <a:gd name="connsiteX7" fmla="*/ 3496 w 10000"/>
                <a:gd name="connsiteY7" fmla="*/ 751 h 10000"/>
                <a:gd name="connsiteX8" fmla="*/ 3276 w 10000"/>
                <a:gd name="connsiteY8" fmla="*/ 684 h 10000"/>
                <a:gd name="connsiteX9" fmla="*/ 3044 w 10000"/>
                <a:gd name="connsiteY9" fmla="*/ 629 h 10000"/>
                <a:gd name="connsiteX10" fmla="*/ 2824 w 10000"/>
                <a:gd name="connsiteY10" fmla="*/ 607 h 10000"/>
                <a:gd name="connsiteX11" fmla="*/ 2579 w 10000"/>
                <a:gd name="connsiteY11" fmla="*/ 596 h 10000"/>
                <a:gd name="connsiteX12" fmla="*/ 2359 w 10000"/>
                <a:gd name="connsiteY12" fmla="*/ 596 h 10000"/>
                <a:gd name="connsiteX13" fmla="*/ 2139 w 10000"/>
                <a:gd name="connsiteY13" fmla="*/ 618 h 10000"/>
                <a:gd name="connsiteX14" fmla="*/ 1944 w 10000"/>
                <a:gd name="connsiteY14" fmla="*/ 662 h 10000"/>
                <a:gd name="connsiteX15" fmla="*/ 1748 w 10000"/>
                <a:gd name="connsiteY15" fmla="*/ 740 h 10000"/>
                <a:gd name="connsiteX16" fmla="*/ 1565 w 10000"/>
                <a:gd name="connsiteY16" fmla="*/ 817 h 10000"/>
                <a:gd name="connsiteX17" fmla="*/ 1394 w 10000"/>
                <a:gd name="connsiteY17" fmla="*/ 927 h 10000"/>
                <a:gd name="connsiteX18" fmla="*/ 1222 w 10000"/>
                <a:gd name="connsiteY18" fmla="*/ 1049 h 10000"/>
                <a:gd name="connsiteX19" fmla="*/ 1064 w 10000"/>
                <a:gd name="connsiteY19" fmla="*/ 1192 h 10000"/>
                <a:gd name="connsiteX20" fmla="*/ 954 w 10000"/>
                <a:gd name="connsiteY20" fmla="*/ 1347 h 10000"/>
                <a:gd name="connsiteX21" fmla="*/ 831 w 10000"/>
                <a:gd name="connsiteY21" fmla="*/ 1501 h 10000"/>
                <a:gd name="connsiteX22" fmla="*/ 746 w 10000"/>
                <a:gd name="connsiteY22" fmla="*/ 1678 h 10000"/>
                <a:gd name="connsiteX23" fmla="*/ 685 w 10000"/>
                <a:gd name="connsiteY23" fmla="*/ 1854 h 10000"/>
                <a:gd name="connsiteX24" fmla="*/ 648 w 10000"/>
                <a:gd name="connsiteY24" fmla="*/ 2042 h 10000"/>
                <a:gd name="connsiteX25" fmla="*/ 611 w 10000"/>
                <a:gd name="connsiteY25" fmla="*/ 2252 h 10000"/>
                <a:gd name="connsiteX26" fmla="*/ 611 w 10000"/>
                <a:gd name="connsiteY26" fmla="*/ 2461 h 10000"/>
                <a:gd name="connsiteX27" fmla="*/ 636 w 10000"/>
                <a:gd name="connsiteY27" fmla="*/ 2682 h 10000"/>
                <a:gd name="connsiteX28" fmla="*/ 672 w 10000"/>
                <a:gd name="connsiteY28" fmla="*/ 2881 h 10000"/>
                <a:gd name="connsiteX29" fmla="*/ 733 w 10000"/>
                <a:gd name="connsiteY29" fmla="*/ 3091 h 10000"/>
                <a:gd name="connsiteX30" fmla="*/ 819 w 10000"/>
                <a:gd name="connsiteY30" fmla="*/ 3278 h 10000"/>
                <a:gd name="connsiteX31" fmla="*/ 917 w 10000"/>
                <a:gd name="connsiteY31" fmla="*/ 3477 h 10000"/>
                <a:gd name="connsiteX32" fmla="*/ 1039 w 10000"/>
                <a:gd name="connsiteY32" fmla="*/ 3653 h 10000"/>
                <a:gd name="connsiteX33" fmla="*/ 1186 w 10000"/>
                <a:gd name="connsiteY33" fmla="*/ 3830 h 10000"/>
                <a:gd name="connsiteX34" fmla="*/ 1345 w 10000"/>
                <a:gd name="connsiteY34" fmla="*/ 3996 h 10000"/>
                <a:gd name="connsiteX35" fmla="*/ 6516 w 10000"/>
                <a:gd name="connsiteY35" fmla="*/ 8996 h 10000"/>
                <a:gd name="connsiteX36" fmla="*/ 6638 w 10000"/>
                <a:gd name="connsiteY36" fmla="*/ 9084 h 10000"/>
                <a:gd name="connsiteX37" fmla="*/ 6760 w 10000"/>
                <a:gd name="connsiteY37" fmla="*/ 9183 h 10000"/>
                <a:gd name="connsiteX38" fmla="*/ 6870 w 10000"/>
                <a:gd name="connsiteY38" fmla="*/ 9260 h 10000"/>
                <a:gd name="connsiteX39" fmla="*/ 7005 w 10000"/>
                <a:gd name="connsiteY39" fmla="*/ 9327 h 10000"/>
                <a:gd name="connsiteX40" fmla="*/ 7139 w 10000"/>
                <a:gd name="connsiteY40" fmla="*/ 9393 h 10000"/>
                <a:gd name="connsiteX41" fmla="*/ 7274 w 10000"/>
                <a:gd name="connsiteY41" fmla="*/ 9426 h 10000"/>
                <a:gd name="connsiteX42" fmla="*/ 7421 w 10000"/>
                <a:gd name="connsiteY42" fmla="*/ 9459 h 10000"/>
                <a:gd name="connsiteX43" fmla="*/ 7567 w 10000"/>
                <a:gd name="connsiteY43" fmla="*/ 9470 h 10000"/>
                <a:gd name="connsiteX44" fmla="*/ 7714 w 10000"/>
                <a:gd name="connsiteY44" fmla="*/ 9481 h 10000"/>
                <a:gd name="connsiteX45" fmla="*/ 7848 w 10000"/>
                <a:gd name="connsiteY45" fmla="*/ 9481 h 10000"/>
                <a:gd name="connsiteX46" fmla="*/ 7983 w 10000"/>
                <a:gd name="connsiteY46" fmla="*/ 9459 h 10000"/>
                <a:gd name="connsiteX47" fmla="*/ 8117 w 10000"/>
                <a:gd name="connsiteY47" fmla="*/ 9437 h 10000"/>
                <a:gd name="connsiteX48" fmla="*/ 8227 w 10000"/>
                <a:gd name="connsiteY48" fmla="*/ 9393 h 10000"/>
                <a:gd name="connsiteX49" fmla="*/ 8350 w 10000"/>
                <a:gd name="connsiteY49" fmla="*/ 9338 h 10000"/>
                <a:gd name="connsiteX50" fmla="*/ 8460 w 10000"/>
                <a:gd name="connsiteY50" fmla="*/ 9272 h 10000"/>
                <a:gd name="connsiteX51" fmla="*/ 8557 w 10000"/>
                <a:gd name="connsiteY51" fmla="*/ 9183 h 10000"/>
                <a:gd name="connsiteX52" fmla="*/ 8680 w 10000"/>
                <a:gd name="connsiteY52" fmla="*/ 9073 h 10000"/>
                <a:gd name="connsiteX53" fmla="*/ 8814 w 10000"/>
                <a:gd name="connsiteY53" fmla="*/ 8940 h 10000"/>
                <a:gd name="connsiteX54" fmla="*/ 8961 w 10000"/>
                <a:gd name="connsiteY54" fmla="*/ 8775 h 10000"/>
                <a:gd name="connsiteX55" fmla="*/ 9108 w 10000"/>
                <a:gd name="connsiteY55" fmla="*/ 8587 h 10000"/>
                <a:gd name="connsiteX56" fmla="*/ 9242 w 10000"/>
                <a:gd name="connsiteY56" fmla="*/ 8400 h 10000"/>
                <a:gd name="connsiteX57" fmla="*/ 9352 w 10000"/>
                <a:gd name="connsiteY57" fmla="*/ 8212 h 10000"/>
                <a:gd name="connsiteX58" fmla="*/ 9389 w 10000"/>
                <a:gd name="connsiteY58" fmla="*/ 8124 h 10000"/>
                <a:gd name="connsiteX59" fmla="*/ 9413 w 10000"/>
                <a:gd name="connsiteY59" fmla="*/ 8046 h 10000"/>
                <a:gd name="connsiteX60" fmla="*/ 9425 w 10000"/>
                <a:gd name="connsiteY60" fmla="*/ 7958 h 10000"/>
                <a:gd name="connsiteX61" fmla="*/ 9438 w 10000"/>
                <a:gd name="connsiteY61" fmla="*/ 7892 h 10000"/>
                <a:gd name="connsiteX62" fmla="*/ 9425 w 10000"/>
                <a:gd name="connsiteY62" fmla="*/ 7759 h 10000"/>
                <a:gd name="connsiteX63" fmla="*/ 9401 w 10000"/>
                <a:gd name="connsiteY63" fmla="*/ 7627 h 10000"/>
                <a:gd name="connsiteX64" fmla="*/ 9364 w 10000"/>
                <a:gd name="connsiteY64" fmla="*/ 7506 h 10000"/>
                <a:gd name="connsiteX65" fmla="*/ 9303 w 10000"/>
                <a:gd name="connsiteY65" fmla="*/ 7384 h 10000"/>
                <a:gd name="connsiteX66" fmla="*/ 9242 w 10000"/>
                <a:gd name="connsiteY66" fmla="*/ 7263 h 10000"/>
                <a:gd name="connsiteX67" fmla="*/ 9156 w 10000"/>
                <a:gd name="connsiteY67" fmla="*/ 7141 h 10000"/>
                <a:gd name="connsiteX68" fmla="*/ 9071 w 10000"/>
                <a:gd name="connsiteY68" fmla="*/ 7042 h 10000"/>
                <a:gd name="connsiteX69" fmla="*/ 8961 w 10000"/>
                <a:gd name="connsiteY69" fmla="*/ 6932 h 10000"/>
                <a:gd name="connsiteX70" fmla="*/ 4218 w 10000"/>
                <a:gd name="connsiteY70" fmla="*/ 2340 h 10000"/>
                <a:gd name="connsiteX71" fmla="*/ 4120 w 10000"/>
                <a:gd name="connsiteY71" fmla="*/ 2274 h 10000"/>
                <a:gd name="connsiteX72" fmla="*/ 4022 w 10000"/>
                <a:gd name="connsiteY72" fmla="*/ 2219 h 10000"/>
                <a:gd name="connsiteX73" fmla="*/ 3912 w 10000"/>
                <a:gd name="connsiteY73" fmla="*/ 2174 h 10000"/>
                <a:gd name="connsiteX74" fmla="*/ 3790 w 10000"/>
                <a:gd name="connsiteY74" fmla="*/ 2152 h 10000"/>
                <a:gd name="connsiteX75" fmla="*/ 3716 w 10000"/>
                <a:gd name="connsiteY75" fmla="*/ 2163 h 10000"/>
                <a:gd name="connsiteX76" fmla="*/ 3594 w 10000"/>
                <a:gd name="connsiteY76" fmla="*/ 2196 h 10000"/>
                <a:gd name="connsiteX77" fmla="*/ 3447 w 10000"/>
                <a:gd name="connsiteY77" fmla="*/ 2241 h 10000"/>
                <a:gd name="connsiteX78" fmla="*/ 3289 w 10000"/>
                <a:gd name="connsiteY78" fmla="*/ 2296 h 10000"/>
                <a:gd name="connsiteX79" fmla="*/ 3142 w 10000"/>
                <a:gd name="connsiteY79" fmla="*/ 2362 h 10000"/>
                <a:gd name="connsiteX80" fmla="*/ 2995 w 10000"/>
                <a:gd name="connsiteY80" fmla="*/ 2417 h 10000"/>
                <a:gd name="connsiteX81" fmla="*/ 2885 w 10000"/>
                <a:gd name="connsiteY81" fmla="*/ 2472 h 10000"/>
                <a:gd name="connsiteX82" fmla="*/ 2824 w 10000"/>
                <a:gd name="connsiteY82" fmla="*/ 2517 h 10000"/>
                <a:gd name="connsiteX83" fmla="*/ 2787 w 10000"/>
                <a:gd name="connsiteY83" fmla="*/ 2572 h 10000"/>
                <a:gd name="connsiteX84" fmla="*/ 2714 w 10000"/>
                <a:gd name="connsiteY84" fmla="*/ 2660 h 10000"/>
                <a:gd name="connsiteX85" fmla="*/ 2641 w 10000"/>
                <a:gd name="connsiteY85" fmla="*/ 2781 h 10000"/>
                <a:gd name="connsiteX86" fmla="*/ 2567 w 10000"/>
                <a:gd name="connsiteY86" fmla="*/ 2914 h 10000"/>
                <a:gd name="connsiteX87" fmla="*/ 2506 w 10000"/>
                <a:gd name="connsiteY87" fmla="*/ 3046 h 10000"/>
                <a:gd name="connsiteX88" fmla="*/ 2445 w 10000"/>
                <a:gd name="connsiteY88" fmla="*/ 3168 h 10000"/>
                <a:gd name="connsiteX89" fmla="*/ 2408 w 10000"/>
                <a:gd name="connsiteY89" fmla="*/ 3267 h 10000"/>
                <a:gd name="connsiteX90" fmla="*/ 2396 w 10000"/>
                <a:gd name="connsiteY90" fmla="*/ 3355 h 10000"/>
                <a:gd name="connsiteX91" fmla="*/ 2408 w 10000"/>
                <a:gd name="connsiteY91" fmla="*/ 3444 h 10000"/>
                <a:gd name="connsiteX92" fmla="*/ 2445 w 10000"/>
                <a:gd name="connsiteY92" fmla="*/ 3554 h 10000"/>
                <a:gd name="connsiteX93" fmla="*/ 2518 w 10000"/>
                <a:gd name="connsiteY93" fmla="*/ 3642 h 10000"/>
                <a:gd name="connsiteX94" fmla="*/ 2579 w 10000"/>
                <a:gd name="connsiteY94" fmla="*/ 3720 h 10000"/>
                <a:gd name="connsiteX95" fmla="*/ 7335 w 10000"/>
                <a:gd name="connsiteY95" fmla="*/ 8311 h 10000"/>
                <a:gd name="connsiteX96" fmla="*/ 6956 w 10000"/>
                <a:gd name="connsiteY96" fmla="*/ 8642 h 10000"/>
                <a:gd name="connsiteX97" fmla="*/ 2200 w 10000"/>
                <a:gd name="connsiteY97" fmla="*/ 4051 h 10000"/>
                <a:gd name="connsiteX98" fmla="*/ 2115 w 10000"/>
                <a:gd name="connsiteY98" fmla="*/ 3962 h 10000"/>
                <a:gd name="connsiteX99" fmla="*/ 2042 w 10000"/>
                <a:gd name="connsiteY99" fmla="*/ 3885 h 10000"/>
                <a:gd name="connsiteX100" fmla="*/ 1980 w 10000"/>
                <a:gd name="connsiteY100" fmla="*/ 3786 h 10000"/>
                <a:gd name="connsiteX101" fmla="*/ 1932 w 10000"/>
                <a:gd name="connsiteY101" fmla="*/ 3687 h 10000"/>
                <a:gd name="connsiteX102" fmla="*/ 1895 w 10000"/>
                <a:gd name="connsiteY102" fmla="*/ 3598 h 10000"/>
                <a:gd name="connsiteX103" fmla="*/ 1858 w 10000"/>
                <a:gd name="connsiteY103" fmla="*/ 3499 h 10000"/>
                <a:gd name="connsiteX104" fmla="*/ 1834 w 10000"/>
                <a:gd name="connsiteY104" fmla="*/ 3389 h 10000"/>
                <a:gd name="connsiteX105" fmla="*/ 1822 w 10000"/>
                <a:gd name="connsiteY105" fmla="*/ 3278 h 10000"/>
                <a:gd name="connsiteX106" fmla="*/ 1834 w 10000"/>
                <a:gd name="connsiteY106" fmla="*/ 3157 h 10000"/>
                <a:gd name="connsiteX107" fmla="*/ 1883 w 10000"/>
                <a:gd name="connsiteY107" fmla="*/ 3002 h 10000"/>
                <a:gd name="connsiteX108" fmla="*/ 1956 w 10000"/>
                <a:gd name="connsiteY108" fmla="*/ 2826 h 10000"/>
                <a:gd name="connsiteX109" fmla="*/ 2042 w 10000"/>
                <a:gd name="connsiteY109" fmla="*/ 2649 h 10000"/>
                <a:gd name="connsiteX110" fmla="*/ 2127 w 10000"/>
                <a:gd name="connsiteY110" fmla="*/ 2472 h 10000"/>
                <a:gd name="connsiteX111" fmla="*/ 2237 w 10000"/>
                <a:gd name="connsiteY111" fmla="*/ 2318 h 10000"/>
                <a:gd name="connsiteX112" fmla="*/ 2335 w 10000"/>
                <a:gd name="connsiteY112" fmla="*/ 2185 h 10000"/>
                <a:gd name="connsiteX113" fmla="*/ 2421 w 10000"/>
                <a:gd name="connsiteY113" fmla="*/ 2097 h 10000"/>
                <a:gd name="connsiteX114" fmla="*/ 2531 w 10000"/>
                <a:gd name="connsiteY114" fmla="*/ 2020 h 10000"/>
                <a:gd name="connsiteX115" fmla="*/ 2677 w 10000"/>
                <a:gd name="connsiteY115" fmla="*/ 1943 h 10000"/>
                <a:gd name="connsiteX116" fmla="*/ 2861 w 10000"/>
                <a:gd name="connsiteY116" fmla="*/ 1865 h 10000"/>
                <a:gd name="connsiteX117" fmla="*/ 3056 w 10000"/>
                <a:gd name="connsiteY117" fmla="*/ 1788 h 10000"/>
                <a:gd name="connsiteX118" fmla="*/ 3264 w 10000"/>
                <a:gd name="connsiteY118" fmla="*/ 1722 h 10000"/>
                <a:gd name="connsiteX119" fmla="*/ 3460 w 10000"/>
                <a:gd name="connsiteY119" fmla="*/ 1678 h 10000"/>
                <a:gd name="connsiteX120" fmla="*/ 3631 w 10000"/>
                <a:gd name="connsiteY120" fmla="*/ 1645 h 10000"/>
                <a:gd name="connsiteX121" fmla="*/ 3778 w 10000"/>
                <a:gd name="connsiteY121" fmla="*/ 1634 h 10000"/>
                <a:gd name="connsiteX122" fmla="*/ 3900 w 10000"/>
                <a:gd name="connsiteY122" fmla="*/ 1667 h 10000"/>
                <a:gd name="connsiteX123" fmla="*/ 4010 w 10000"/>
                <a:gd name="connsiteY123" fmla="*/ 1689 h 10000"/>
                <a:gd name="connsiteX124" fmla="*/ 4120 w 10000"/>
                <a:gd name="connsiteY124" fmla="*/ 1722 h 10000"/>
                <a:gd name="connsiteX125" fmla="*/ 4230 w 10000"/>
                <a:gd name="connsiteY125" fmla="*/ 1755 h 10000"/>
                <a:gd name="connsiteX126" fmla="*/ 4328 w 10000"/>
                <a:gd name="connsiteY126" fmla="*/ 1810 h 10000"/>
                <a:gd name="connsiteX127" fmla="*/ 4425 w 10000"/>
                <a:gd name="connsiteY127" fmla="*/ 1876 h 10000"/>
                <a:gd name="connsiteX128" fmla="*/ 4523 w 10000"/>
                <a:gd name="connsiteY128" fmla="*/ 1943 h 10000"/>
                <a:gd name="connsiteX129" fmla="*/ 4609 w 10000"/>
                <a:gd name="connsiteY129" fmla="*/ 2020 h 10000"/>
                <a:gd name="connsiteX130" fmla="*/ 9364 w 10000"/>
                <a:gd name="connsiteY130" fmla="*/ 6600 h 10000"/>
                <a:gd name="connsiteX131" fmla="*/ 9499 w 10000"/>
                <a:gd name="connsiteY131" fmla="*/ 6744 h 10000"/>
                <a:gd name="connsiteX132" fmla="*/ 9621 w 10000"/>
                <a:gd name="connsiteY132" fmla="*/ 6909 h 10000"/>
                <a:gd name="connsiteX133" fmla="*/ 9731 w 10000"/>
                <a:gd name="connsiteY133" fmla="*/ 7064 h 10000"/>
                <a:gd name="connsiteX134" fmla="*/ 9817 w 10000"/>
                <a:gd name="connsiteY134" fmla="*/ 7230 h 10000"/>
                <a:gd name="connsiteX135" fmla="*/ 9890 w 10000"/>
                <a:gd name="connsiteY135" fmla="*/ 7395 h 10000"/>
                <a:gd name="connsiteX136" fmla="*/ 9951 w 10000"/>
                <a:gd name="connsiteY136" fmla="*/ 7572 h 10000"/>
                <a:gd name="connsiteX137" fmla="*/ 9976 w 10000"/>
                <a:gd name="connsiteY137" fmla="*/ 7759 h 10000"/>
                <a:gd name="connsiteX138" fmla="*/ 10000 w 10000"/>
                <a:gd name="connsiteY138" fmla="*/ 7947 h 10000"/>
                <a:gd name="connsiteX139" fmla="*/ 9988 w 10000"/>
                <a:gd name="connsiteY139" fmla="*/ 8046 h 10000"/>
                <a:gd name="connsiteX140" fmla="*/ 9976 w 10000"/>
                <a:gd name="connsiteY140" fmla="*/ 8157 h 10000"/>
                <a:gd name="connsiteX141" fmla="*/ 9951 w 10000"/>
                <a:gd name="connsiteY141" fmla="*/ 8256 h 10000"/>
                <a:gd name="connsiteX142" fmla="*/ 9890 w 10000"/>
                <a:gd name="connsiteY142" fmla="*/ 8366 h 10000"/>
                <a:gd name="connsiteX143" fmla="*/ 9780 w 10000"/>
                <a:gd name="connsiteY143" fmla="*/ 8609 h 10000"/>
                <a:gd name="connsiteX144" fmla="*/ 9645 w 10000"/>
                <a:gd name="connsiteY144" fmla="*/ 8841 h 10000"/>
                <a:gd name="connsiteX145" fmla="*/ 9462 w 10000"/>
                <a:gd name="connsiteY145" fmla="*/ 9062 h 10000"/>
                <a:gd name="connsiteX146" fmla="*/ 9291 w 10000"/>
                <a:gd name="connsiteY146" fmla="*/ 9283 h 10000"/>
                <a:gd name="connsiteX147" fmla="*/ 9132 w 10000"/>
                <a:gd name="connsiteY147" fmla="*/ 9448 h 10000"/>
                <a:gd name="connsiteX148" fmla="*/ 8985 w 10000"/>
                <a:gd name="connsiteY148" fmla="*/ 9592 h 10000"/>
                <a:gd name="connsiteX149" fmla="*/ 8839 w 10000"/>
                <a:gd name="connsiteY149" fmla="*/ 9702 h 10000"/>
                <a:gd name="connsiteX150" fmla="*/ 8680 w 10000"/>
                <a:gd name="connsiteY150" fmla="*/ 9801 h 10000"/>
                <a:gd name="connsiteX151" fmla="*/ 8521 w 10000"/>
                <a:gd name="connsiteY151" fmla="*/ 9879 h 10000"/>
                <a:gd name="connsiteX152" fmla="*/ 8350 w 10000"/>
                <a:gd name="connsiteY152" fmla="*/ 9934 h 10000"/>
                <a:gd name="connsiteX153" fmla="*/ 8166 w 10000"/>
                <a:gd name="connsiteY153" fmla="*/ 9978 h 10000"/>
                <a:gd name="connsiteX154" fmla="*/ 7983 w 10000"/>
                <a:gd name="connsiteY154" fmla="*/ 10000 h 10000"/>
                <a:gd name="connsiteX155" fmla="*/ 7787 w 10000"/>
                <a:gd name="connsiteY155" fmla="*/ 10000 h 10000"/>
                <a:gd name="connsiteX156" fmla="*/ 7579 w 10000"/>
                <a:gd name="connsiteY156" fmla="*/ 9989 h 10000"/>
                <a:gd name="connsiteX157" fmla="*/ 7384 w 10000"/>
                <a:gd name="connsiteY157" fmla="*/ 9967 h 10000"/>
                <a:gd name="connsiteX158" fmla="*/ 7176 w 10000"/>
                <a:gd name="connsiteY158" fmla="*/ 9912 h 10000"/>
                <a:gd name="connsiteX159" fmla="*/ 6993 w 10000"/>
                <a:gd name="connsiteY159" fmla="*/ 9857 h 10000"/>
                <a:gd name="connsiteX160" fmla="*/ 6809 w 10000"/>
                <a:gd name="connsiteY160" fmla="*/ 9779 h 10000"/>
                <a:gd name="connsiteX161" fmla="*/ 6626 w 10000"/>
                <a:gd name="connsiteY161" fmla="*/ 9691 h 10000"/>
                <a:gd name="connsiteX162" fmla="*/ 6467 w 10000"/>
                <a:gd name="connsiteY162" fmla="*/ 9581 h 10000"/>
                <a:gd name="connsiteX163" fmla="*/ 6296 w 10000"/>
                <a:gd name="connsiteY163" fmla="*/ 9459 h 10000"/>
                <a:gd name="connsiteX164" fmla="*/ 6137 w 10000"/>
                <a:gd name="connsiteY164" fmla="*/ 9316 h 10000"/>
                <a:gd name="connsiteX165" fmla="*/ 966 w 10000"/>
                <a:gd name="connsiteY165" fmla="*/ 4327 h 10000"/>
                <a:gd name="connsiteX166" fmla="*/ 733 w 10000"/>
                <a:gd name="connsiteY166" fmla="*/ 4095 h 10000"/>
                <a:gd name="connsiteX167" fmla="*/ 550 w 10000"/>
                <a:gd name="connsiteY167" fmla="*/ 3874 h 10000"/>
                <a:gd name="connsiteX168" fmla="*/ 477 w 10000"/>
                <a:gd name="connsiteY168" fmla="*/ 3753 h 10000"/>
                <a:gd name="connsiteX169" fmla="*/ 391 w 10000"/>
                <a:gd name="connsiteY169" fmla="*/ 3631 h 10000"/>
                <a:gd name="connsiteX170" fmla="*/ 330 w 10000"/>
                <a:gd name="connsiteY170" fmla="*/ 3510 h 10000"/>
                <a:gd name="connsiteX171" fmla="*/ 257 w 10000"/>
                <a:gd name="connsiteY171" fmla="*/ 3389 h 10000"/>
                <a:gd name="connsiteX172" fmla="*/ 196 w 10000"/>
                <a:gd name="connsiteY172" fmla="*/ 3267 h 10000"/>
                <a:gd name="connsiteX173" fmla="*/ 147 w 10000"/>
                <a:gd name="connsiteY173" fmla="*/ 3135 h 10000"/>
                <a:gd name="connsiteX174" fmla="*/ 110 w 10000"/>
                <a:gd name="connsiteY174" fmla="*/ 3013 h 10000"/>
                <a:gd name="connsiteX175" fmla="*/ 73 w 10000"/>
                <a:gd name="connsiteY175" fmla="*/ 2881 h 10000"/>
                <a:gd name="connsiteX176" fmla="*/ 49 w 10000"/>
                <a:gd name="connsiteY176" fmla="*/ 2748 h 10000"/>
                <a:gd name="connsiteX177" fmla="*/ 24 w 10000"/>
                <a:gd name="connsiteY177" fmla="*/ 2638 h 10000"/>
                <a:gd name="connsiteX178" fmla="*/ 0 w 10000"/>
                <a:gd name="connsiteY178" fmla="*/ 2506 h 10000"/>
                <a:gd name="connsiteX179" fmla="*/ 0 w 10000"/>
                <a:gd name="connsiteY179" fmla="*/ 2373 h 10000"/>
                <a:gd name="connsiteX180" fmla="*/ 0 w 10000"/>
                <a:gd name="connsiteY180" fmla="*/ 2241 h 10000"/>
                <a:gd name="connsiteX181" fmla="*/ 0 w 10000"/>
                <a:gd name="connsiteY181" fmla="*/ 2119 h 10000"/>
                <a:gd name="connsiteX182" fmla="*/ 37 w 10000"/>
                <a:gd name="connsiteY182" fmla="*/ 1998 h 10000"/>
                <a:gd name="connsiteX183" fmla="*/ 49 w 10000"/>
                <a:gd name="connsiteY183" fmla="*/ 1876 h 10000"/>
                <a:gd name="connsiteX184" fmla="*/ 73 w 10000"/>
                <a:gd name="connsiteY184" fmla="*/ 1755 h 10000"/>
                <a:gd name="connsiteX185" fmla="*/ 110 w 10000"/>
                <a:gd name="connsiteY185" fmla="*/ 1645 h 10000"/>
                <a:gd name="connsiteX186" fmla="*/ 147 w 10000"/>
                <a:gd name="connsiteY186" fmla="*/ 1534 h 10000"/>
                <a:gd name="connsiteX187" fmla="*/ 196 w 10000"/>
                <a:gd name="connsiteY187" fmla="*/ 1424 h 10000"/>
                <a:gd name="connsiteX188" fmla="*/ 244 w 10000"/>
                <a:gd name="connsiteY188" fmla="*/ 1313 h 10000"/>
                <a:gd name="connsiteX189" fmla="*/ 306 w 10000"/>
                <a:gd name="connsiteY189" fmla="*/ 1214 h 10000"/>
                <a:gd name="connsiteX190" fmla="*/ 379 w 10000"/>
                <a:gd name="connsiteY190" fmla="*/ 1115 h 10000"/>
                <a:gd name="connsiteX191" fmla="*/ 440 w 10000"/>
                <a:gd name="connsiteY191" fmla="*/ 1015 h 10000"/>
                <a:gd name="connsiteX192" fmla="*/ 526 w 10000"/>
                <a:gd name="connsiteY192" fmla="*/ 916 h 10000"/>
                <a:gd name="connsiteX193" fmla="*/ 611 w 10000"/>
                <a:gd name="connsiteY193" fmla="*/ 817 h 10000"/>
                <a:gd name="connsiteX194" fmla="*/ 697 w 10000"/>
                <a:gd name="connsiteY194" fmla="*/ 740 h 10000"/>
                <a:gd name="connsiteX195" fmla="*/ 807 w 10000"/>
                <a:gd name="connsiteY195" fmla="*/ 640 h 10000"/>
                <a:gd name="connsiteX196" fmla="*/ 1015 w 10000"/>
                <a:gd name="connsiteY196" fmla="*/ 486 h 10000"/>
                <a:gd name="connsiteX197" fmla="*/ 1222 w 10000"/>
                <a:gd name="connsiteY197" fmla="*/ 342 h 10000"/>
                <a:gd name="connsiteX198" fmla="*/ 1345 w 10000"/>
                <a:gd name="connsiteY198" fmla="*/ 276 h 10000"/>
                <a:gd name="connsiteX199" fmla="*/ 1455 w 10000"/>
                <a:gd name="connsiteY199" fmla="*/ 232 h 10000"/>
                <a:gd name="connsiteX200" fmla="*/ 1577 w 10000"/>
                <a:gd name="connsiteY200" fmla="*/ 188 h 10000"/>
                <a:gd name="connsiteX201" fmla="*/ 1699 w 10000"/>
                <a:gd name="connsiteY201" fmla="*/ 132 h 10000"/>
                <a:gd name="connsiteX202" fmla="*/ 1809 w 10000"/>
                <a:gd name="connsiteY202" fmla="*/ 99 h 10000"/>
                <a:gd name="connsiteX203" fmla="*/ 1932 w 10000"/>
                <a:gd name="connsiteY203" fmla="*/ 77 h 10000"/>
                <a:gd name="connsiteX204" fmla="*/ 2054 w 10000"/>
                <a:gd name="connsiteY204" fmla="*/ 44 h 10000"/>
                <a:gd name="connsiteX205" fmla="*/ 2188 w 10000"/>
                <a:gd name="connsiteY205" fmla="*/ 33 h 10000"/>
                <a:gd name="connsiteX206" fmla="*/ 2433 w 10000"/>
                <a:gd name="connsiteY206" fmla="*/ 0 h 10000"/>
                <a:gd name="connsiteX207" fmla="*/ 2702 w 10000"/>
                <a:gd name="connsiteY207" fmla="*/ 22 h 10000"/>
                <a:gd name="connsiteX208" fmla="*/ 2848 w 10000"/>
                <a:gd name="connsiteY208" fmla="*/ 33 h 10000"/>
                <a:gd name="connsiteX209" fmla="*/ 2983 w 10000"/>
                <a:gd name="connsiteY209" fmla="*/ 44 h 10000"/>
                <a:gd name="connsiteX210" fmla="*/ 3130 w 10000"/>
                <a:gd name="connsiteY210" fmla="*/ 66 h 10000"/>
                <a:gd name="connsiteX211" fmla="*/ 3276 w 10000"/>
                <a:gd name="connsiteY211" fmla="*/ 99 h 10000"/>
                <a:gd name="connsiteX212" fmla="*/ 3411 w 10000"/>
                <a:gd name="connsiteY212" fmla="*/ 132 h 10000"/>
                <a:gd name="connsiteX213" fmla="*/ 3545 w 10000"/>
                <a:gd name="connsiteY213" fmla="*/ 188 h 10000"/>
                <a:gd name="connsiteX214" fmla="*/ 3692 w 10000"/>
                <a:gd name="connsiteY214" fmla="*/ 243 h 10000"/>
                <a:gd name="connsiteX215" fmla="*/ 3814 w 10000"/>
                <a:gd name="connsiteY215" fmla="*/ 309 h 10000"/>
                <a:gd name="connsiteX216" fmla="*/ 3949 w 10000"/>
                <a:gd name="connsiteY216" fmla="*/ 375 h 10000"/>
                <a:gd name="connsiteX217" fmla="*/ 4083 w 10000"/>
                <a:gd name="connsiteY217" fmla="*/ 453 h 10000"/>
                <a:gd name="connsiteX218" fmla="*/ 4218 w 10000"/>
                <a:gd name="connsiteY218" fmla="*/ 530 h 10000"/>
                <a:gd name="connsiteX219" fmla="*/ 4352 w 10000"/>
                <a:gd name="connsiteY219" fmla="*/ 618 h 10000"/>
                <a:gd name="connsiteX220" fmla="*/ 4609 w 10000"/>
                <a:gd name="connsiteY220" fmla="*/ 806 h 10000"/>
                <a:gd name="connsiteX221" fmla="*/ 4853 w 10000"/>
                <a:gd name="connsiteY221" fmla="*/ 1038 h 10000"/>
                <a:gd name="connsiteX222" fmla="*/ 5277 w 10000"/>
                <a:gd name="connsiteY222" fmla="*/ 1301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Lst>
              <a:rect l="l" t="t" r="r" b="b"/>
              <a:pathLst>
                <a:path w="10000" h="10000">
                  <a:moveTo>
                    <a:pt x="5277" y="1301"/>
                  </a:moveTo>
                  <a:lnTo>
                    <a:pt x="4767" y="1574"/>
                  </a:lnTo>
                  <a:lnTo>
                    <a:pt x="4474" y="1358"/>
                  </a:lnTo>
                  <a:lnTo>
                    <a:pt x="4279" y="1203"/>
                  </a:lnTo>
                  <a:lnTo>
                    <a:pt x="4095" y="1060"/>
                  </a:lnTo>
                  <a:lnTo>
                    <a:pt x="3912" y="938"/>
                  </a:lnTo>
                  <a:lnTo>
                    <a:pt x="3704" y="850"/>
                  </a:lnTo>
                  <a:lnTo>
                    <a:pt x="3496" y="751"/>
                  </a:lnTo>
                  <a:lnTo>
                    <a:pt x="3276" y="684"/>
                  </a:lnTo>
                  <a:lnTo>
                    <a:pt x="3044" y="629"/>
                  </a:lnTo>
                  <a:lnTo>
                    <a:pt x="2824" y="607"/>
                  </a:lnTo>
                  <a:lnTo>
                    <a:pt x="2579" y="596"/>
                  </a:lnTo>
                  <a:lnTo>
                    <a:pt x="2359" y="596"/>
                  </a:lnTo>
                  <a:lnTo>
                    <a:pt x="2139" y="618"/>
                  </a:lnTo>
                  <a:lnTo>
                    <a:pt x="1944" y="662"/>
                  </a:lnTo>
                  <a:lnTo>
                    <a:pt x="1748" y="740"/>
                  </a:lnTo>
                  <a:lnTo>
                    <a:pt x="1565" y="817"/>
                  </a:lnTo>
                  <a:lnTo>
                    <a:pt x="1394" y="927"/>
                  </a:lnTo>
                  <a:lnTo>
                    <a:pt x="1222" y="1049"/>
                  </a:lnTo>
                  <a:lnTo>
                    <a:pt x="1064" y="1192"/>
                  </a:lnTo>
                  <a:lnTo>
                    <a:pt x="954" y="1347"/>
                  </a:lnTo>
                  <a:lnTo>
                    <a:pt x="831" y="1501"/>
                  </a:lnTo>
                  <a:cubicBezTo>
                    <a:pt x="803" y="1560"/>
                    <a:pt x="774" y="1619"/>
                    <a:pt x="746" y="1678"/>
                  </a:cubicBezTo>
                  <a:cubicBezTo>
                    <a:pt x="726" y="1737"/>
                    <a:pt x="705" y="1795"/>
                    <a:pt x="685" y="1854"/>
                  </a:cubicBezTo>
                  <a:cubicBezTo>
                    <a:pt x="673" y="1917"/>
                    <a:pt x="660" y="1979"/>
                    <a:pt x="648" y="2042"/>
                  </a:cubicBezTo>
                  <a:cubicBezTo>
                    <a:pt x="636" y="2112"/>
                    <a:pt x="623" y="2182"/>
                    <a:pt x="611" y="2252"/>
                  </a:cubicBezTo>
                  <a:lnTo>
                    <a:pt x="611" y="2461"/>
                  </a:lnTo>
                  <a:cubicBezTo>
                    <a:pt x="619" y="2535"/>
                    <a:pt x="628" y="2608"/>
                    <a:pt x="636" y="2682"/>
                  </a:cubicBezTo>
                  <a:cubicBezTo>
                    <a:pt x="648" y="2748"/>
                    <a:pt x="660" y="2815"/>
                    <a:pt x="672" y="2881"/>
                  </a:cubicBezTo>
                  <a:cubicBezTo>
                    <a:pt x="692" y="2951"/>
                    <a:pt x="713" y="3021"/>
                    <a:pt x="733" y="3091"/>
                  </a:cubicBezTo>
                  <a:cubicBezTo>
                    <a:pt x="762" y="3153"/>
                    <a:pt x="790" y="3216"/>
                    <a:pt x="819" y="3278"/>
                  </a:cubicBezTo>
                  <a:cubicBezTo>
                    <a:pt x="852" y="3344"/>
                    <a:pt x="884" y="3411"/>
                    <a:pt x="917" y="3477"/>
                  </a:cubicBezTo>
                  <a:lnTo>
                    <a:pt x="1039" y="3653"/>
                  </a:lnTo>
                  <a:lnTo>
                    <a:pt x="1186" y="3830"/>
                  </a:lnTo>
                  <a:lnTo>
                    <a:pt x="1345" y="3996"/>
                  </a:lnTo>
                  <a:lnTo>
                    <a:pt x="6516" y="8996"/>
                  </a:lnTo>
                  <a:cubicBezTo>
                    <a:pt x="6557" y="9025"/>
                    <a:pt x="6597" y="9055"/>
                    <a:pt x="6638" y="9084"/>
                  </a:cubicBezTo>
                  <a:lnTo>
                    <a:pt x="6760" y="9183"/>
                  </a:lnTo>
                  <a:lnTo>
                    <a:pt x="6870" y="9260"/>
                  </a:lnTo>
                  <a:lnTo>
                    <a:pt x="7005" y="9327"/>
                  </a:lnTo>
                  <a:lnTo>
                    <a:pt x="7139" y="9393"/>
                  </a:lnTo>
                  <a:lnTo>
                    <a:pt x="7274" y="9426"/>
                  </a:lnTo>
                  <a:lnTo>
                    <a:pt x="7421" y="9459"/>
                  </a:lnTo>
                  <a:lnTo>
                    <a:pt x="7567" y="9470"/>
                  </a:lnTo>
                  <a:lnTo>
                    <a:pt x="7714" y="9481"/>
                  </a:lnTo>
                  <a:lnTo>
                    <a:pt x="7848" y="9481"/>
                  </a:lnTo>
                  <a:lnTo>
                    <a:pt x="7983" y="9459"/>
                  </a:lnTo>
                  <a:lnTo>
                    <a:pt x="8117" y="9437"/>
                  </a:lnTo>
                  <a:lnTo>
                    <a:pt x="8227" y="9393"/>
                  </a:lnTo>
                  <a:lnTo>
                    <a:pt x="8350" y="9338"/>
                  </a:lnTo>
                  <a:lnTo>
                    <a:pt x="8460" y="9272"/>
                  </a:lnTo>
                  <a:cubicBezTo>
                    <a:pt x="8492" y="9242"/>
                    <a:pt x="8525" y="9213"/>
                    <a:pt x="8557" y="9183"/>
                  </a:cubicBezTo>
                  <a:lnTo>
                    <a:pt x="8680" y="9073"/>
                  </a:lnTo>
                  <a:cubicBezTo>
                    <a:pt x="8725" y="9029"/>
                    <a:pt x="8769" y="8984"/>
                    <a:pt x="8814" y="8940"/>
                  </a:cubicBezTo>
                  <a:lnTo>
                    <a:pt x="8961" y="8775"/>
                  </a:lnTo>
                  <a:lnTo>
                    <a:pt x="9108" y="8587"/>
                  </a:lnTo>
                  <a:cubicBezTo>
                    <a:pt x="9153" y="8525"/>
                    <a:pt x="9197" y="8462"/>
                    <a:pt x="9242" y="8400"/>
                  </a:cubicBezTo>
                  <a:lnTo>
                    <a:pt x="9352" y="8212"/>
                  </a:lnTo>
                  <a:cubicBezTo>
                    <a:pt x="9364" y="8183"/>
                    <a:pt x="9377" y="8153"/>
                    <a:pt x="9389" y="8124"/>
                  </a:cubicBezTo>
                  <a:lnTo>
                    <a:pt x="9413" y="8046"/>
                  </a:lnTo>
                  <a:cubicBezTo>
                    <a:pt x="9417" y="8017"/>
                    <a:pt x="9421" y="7987"/>
                    <a:pt x="9425" y="7958"/>
                  </a:cubicBezTo>
                  <a:cubicBezTo>
                    <a:pt x="9429" y="7936"/>
                    <a:pt x="9434" y="7914"/>
                    <a:pt x="9438" y="7892"/>
                  </a:cubicBezTo>
                  <a:cubicBezTo>
                    <a:pt x="9434" y="7848"/>
                    <a:pt x="9429" y="7803"/>
                    <a:pt x="9425" y="7759"/>
                  </a:cubicBezTo>
                  <a:lnTo>
                    <a:pt x="9401" y="7627"/>
                  </a:lnTo>
                  <a:cubicBezTo>
                    <a:pt x="9389" y="7587"/>
                    <a:pt x="9376" y="7546"/>
                    <a:pt x="9364" y="7506"/>
                  </a:cubicBezTo>
                  <a:cubicBezTo>
                    <a:pt x="9344" y="7465"/>
                    <a:pt x="9323" y="7425"/>
                    <a:pt x="9303" y="7384"/>
                  </a:cubicBezTo>
                  <a:cubicBezTo>
                    <a:pt x="9283" y="7344"/>
                    <a:pt x="9262" y="7303"/>
                    <a:pt x="9242" y="7263"/>
                  </a:cubicBezTo>
                  <a:lnTo>
                    <a:pt x="9156" y="7141"/>
                  </a:lnTo>
                  <a:cubicBezTo>
                    <a:pt x="9128" y="7108"/>
                    <a:pt x="9099" y="7075"/>
                    <a:pt x="9071" y="7042"/>
                  </a:cubicBezTo>
                  <a:lnTo>
                    <a:pt x="8961" y="6932"/>
                  </a:lnTo>
                  <a:lnTo>
                    <a:pt x="4218" y="2340"/>
                  </a:lnTo>
                  <a:lnTo>
                    <a:pt x="4120" y="2274"/>
                  </a:lnTo>
                  <a:cubicBezTo>
                    <a:pt x="4087" y="2256"/>
                    <a:pt x="4055" y="2237"/>
                    <a:pt x="4022" y="2219"/>
                  </a:cubicBezTo>
                  <a:lnTo>
                    <a:pt x="3912" y="2174"/>
                  </a:lnTo>
                  <a:lnTo>
                    <a:pt x="3790" y="2152"/>
                  </a:lnTo>
                  <a:cubicBezTo>
                    <a:pt x="3765" y="2156"/>
                    <a:pt x="3741" y="2159"/>
                    <a:pt x="3716" y="2163"/>
                  </a:cubicBezTo>
                  <a:lnTo>
                    <a:pt x="3594" y="2196"/>
                  </a:lnTo>
                  <a:lnTo>
                    <a:pt x="3447" y="2241"/>
                  </a:lnTo>
                  <a:lnTo>
                    <a:pt x="3289" y="2296"/>
                  </a:lnTo>
                  <a:lnTo>
                    <a:pt x="3142" y="2362"/>
                  </a:lnTo>
                  <a:lnTo>
                    <a:pt x="2995" y="2417"/>
                  </a:lnTo>
                  <a:cubicBezTo>
                    <a:pt x="2958" y="2435"/>
                    <a:pt x="2922" y="2454"/>
                    <a:pt x="2885" y="2472"/>
                  </a:cubicBezTo>
                  <a:cubicBezTo>
                    <a:pt x="2865" y="2487"/>
                    <a:pt x="2844" y="2502"/>
                    <a:pt x="2824" y="2517"/>
                  </a:cubicBezTo>
                  <a:cubicBezTo>
                    <a:pt x="2812" y="2535"/>
                    <a:pt x="2799" y="2554"/>
                    <a:pt x="2787" y="2572"/>
                  </a:cubicBezTo>
                  <a:lnTo>
                    <a:pt x="2714" y="2660"/>
                  </a:lnTo>
                  <a:lnTo>
                    <a:pt x="2641" y="2781"/>
                  </a:lnTo>
                  <a:cubicBezTo>
                    <a:pt x="2616" y="2825"/>
                    <a:pt x="2592" y="2870"/>
                    <a:pt x="2567" y="2914"/>
                  </a:cubicBezTo>
                  <a:cubicBezTo>
                    <a:pt x="2547" y="2958"/>
                    <a:pt x="2526" y="3002"/>
                    <a:pt x="2506" y="3046"/>
                  </a:cubicBezTo>
                  <a:cubicBezTo>
                    <a:pt x="2486" y="3087"/>
                    <a:pt x="2465" y="3127"/>
                    <a:pt x="2445" y="3168"/>
                  </a:cubicBezTo>
                  <a:cubicBezTo>
                    <a:pt x="2433" y="3201"/>
                    <a:pt x="2420" y="3234"/>
                    <a:pt x="2408" y="3267"/>
                  </a:cubicBezTo>
                  <a:cubicBezTo>
                    <a:pt x="2404" y="3296"/>
                    <a:pt x="2400" y="3326"/>
                    <a:pt x="2396" y="3355"/>
                  </a:cubicBezTo>
                  <a:cubicBezTo>
                    <a:pt x="2400" y="3385"/>
                    <a:pt x="2404" y="3414"/>
                    <a:pt x="2408" y="3444"/>
                  </a:cubicBezTo>
                  <a:cubicBezTo>
                    <a:pt x="2420" y="3481"/>
                    <a:pt x="2433" y="3517"/>
                    <a:pt x="2445" y="3554"/>
                  </a:cubicBezTo>
                  <a:lnTo>
                    <a:pt x="2518" y="3642"/>
                  </a:lnTo>
                  <a:cubicBezTo>
                    <a:pt x="2538" y="3668"/>
                    <a:pt x="2559" y="3694"/>
                    <a:pt x="2579" y="3720"/>
                  </a:cubicBezTo>
                  <a:lnTo>
                    <a:pt x="7335" y="8311"/>
                  </a:lnTo>
                  <a:lnTo>
                    <a:pt x="6956" y="8642"/>
                  </a:lnTo>
                  <a:lnTo>
                    <a:pt x="2200" y="4051"/>
                  </a:lnTo>
                  <a:cubicBezTo>
                    <a:pt x="2172" y="4021"/>
                    <a:pt x="2143" y="3992"/>
                    <a:pt x="2115" y="3962"/>
                  </a:cubicBezTo>
                  <a:cubicBezTo>
                    <a:pt x="2091" y="3936"/>
                    <a:pt x="2066" y="3911"/>
                    <a:pt x="2042" y="3885"/>
                  </a:cubicBezTo>
                  <a:cubicBezTo>
                    <a:pt x="2021" y="3852"/>
                    <a:pt x="2001" y="3819"/>
                    <a:pt x="1980" y="3786"/>
                  </a:cubicBezTo>
                  <a:lnTo>
                    <a:pt x="1932" y="3687"/>
                  </a:lnTo>
                  <a:cubicBezTo>
                    <a:pt x="1920" y="3657"/>
                    <a:pt x="1907" y="3628"/>
                    <a:pt x="1895" y="3598"/>
                  </a:cubicBezTo>
                  <a:cubicBezTo>
                    <a:pt x="1883" y="3565"/>
                    <a:pt x="1870" y="3532"/>
                    <a:pt x="1858" y="3499"/>
                  </a:cubicBezTo>
                  <a:cubicBezTo>
                    <a:pt x="1850" y="3462"/>
                    <a:pt x="1842" y="3426"/>
                    <a:pt x="1834" y="3389"/>
                  </a:cubicBezTo>
                  <a:lnTo>
                    <a:pt x="1822" y="3278"/>
                  </a:lnTo>
                  <a:cubicBezTo>
                    <a:pt x="1826" y="3238"/>
                    <a:pt x="1830" y="3197"/>
                    <a:pt x="1834" y="3157"/>
                  </a:cubicBezTo>
                  <a:cubicBezTo>
                    <a:pt x="1850" y="3105"/>
                    <a:pt x="1867" y="3054"/>
                    <a:pt x="1883" y="3002"/>
                  </a:cubicBezTo>
                  <a:cubicBezTo>
                    <a:pt x="1907" y="2943"/>
                    <a:pt x="1932" y="2885"/>
                    <a:pt x="1956" y="2826"/>
                  </a:cubicBezTo>
                  <a:cubicBezTo>
                    <a:pt x="1985" y="2767"/>
                    <a:pt x="2013" y="2708"/>
                    <a:pt x="2042" y="2649"/>
                  </a:cubicBezTo>
                  <a:cubicBezTo>
                    <a:pt x="2070" y="2590"/>
                    <a:pt x="2099" y="2531"/>
                    <a:pt x="2127" y="2472"/>
                  </a:cubicBezTo>
                  <a:cubicBezTo>
                    <a:pt x="2164" y="2421"/>
                    <a:pt x="2200" y="2369"/>
                    <a:pt x="2237" y="2318"/>
                  </a:cubicBezTo>
                  <a:cubicBezTo>
                    <a:pt x="2270" y="2274"/>
                    <a:pt x="2302" y="2229"/>
                    <a:pt x="2335" y="2185"/>
                  </a:cubicBezTo>
                  <a:cubicBezTo>
                    <a:pt x="2364" y="2156"/>
                    <a:pt x="2392" y="2126"/>
                    <a:pt x="2421" y="2097"/>
                  </a:cubicBezTo>
                  <a:lnTo>
                    <a:pt x="2531" y="2020"/>
                  </a:lnTo>
                  <a:lnTo>
                    <a:pt x="2677" y="1943"/>
                  </a:lnTo>
                  <a:lnTo>
                    <a:pt x="2861" y="1865"/>
                  </a:lnTo>
                  <a:lnTo>
                    <a:pt x="3056" y="1788"/>
                  </a:lnTo>
                  <a:lnTo>
                    <a:pt x="3264" y="1722"/>
                  </a:lnTo>
                  <a:lnTo>
                    <a:pt x="3460" y="1678"/>
                  </a:lnTo>
                  <a:lnTo>
                    <a:pt x="3631" y="1645"/>
                  </a:lnTo>
                  <a:lnTo>
                    <a:pt x="3778" y="1634"/>
                  </a:lnTo>
                  <a:lnTo>
                    <a:pt x="3900" y="1667"/>
                  </a:lnTo>
                  <a:cubicBezTo>
                    <a:pt x="3937" y="1674"/>
                    <a:pt x="3973" y="1682"/>
                    <a:pt x="4010" y="1689"/>
                  </a:cubicBezTo>
                  <a:lnTo>
                    <a:pt x="4120" y="1722"/>
                  </a:lnTo>
                  <a:lnTo>
                    <a:pt x="4230" y="1755"/>
                  </a:lnTo>
                  <a:cubicBezTo>
                    <a:pt x="4263" y="1773"/>
                    <a:pt x="4295" y="1792"/>
                    <a:pt x="4328" y="1810"/>
                  </a:cubicBezTo>
                  <a:lnTo>
                    <a:pt x="4425" y="1876"/>
                  </a:lnTo>
                  <a:cubicBezTo>
                    <a:pt x="4458" y="1898"/>
                    <a:pt x="4490" y="1921"/>
                    <a:pt x="4523" y="1943"/>
                  </a:cubicBezTo>
                  <a:lnTo>
                    <a:pt x="4609" y="2020"/>
                  </a:lnTo>
                  <a:lnTo>
                    <a:pt x="9364" y="6600"/>
                  </a:lnTo>
                  <a:lnTo>
                    <a:pt x="9499" y="6744"/>
                  </a:lnTo>
                  <a:cubicBezTo>
                    <a:pt x="9540" y="6799"/>
                    <a:pt x="9580" y="6854"/>
                    <a:pt x="9621" y="6909"/>
                  </a:cubicBezTo>
                  <a:lnTo>
                    <a:pt x="9731" y="7064"/>
                  </a:lnTo>
                  <a:cubicBezTo>
                    <a:pt x="9760" y="7119"/>
                    <a:pt x="9788" y="7175"/>
                    <a:pt x="9817" y="7230"/>
                  </a:cubicBezTo>
                  <a:cubicBezTo>
                    <a:pt x="9841" y="7285"/>
                    <a:pt x="9866" y="7340"/>
                    <a:pt x="9890" y="7395"/>
                  </a:cubicBezTo>
                  <a:cubicBezTo>
                    <a:pt x="9910" y="7454"/>
                    <a:pt x="9931" y="7513"/>
                    <a:pt x="9951" y="7572"/>
                  </a:cubicBezTo>
                  <a:cubicBezTo>
                    <a:pt x="9959" y="7634"/>
                    <a:pt x="9968" y="7697"/>
                    <a:pt x="9976" y="7759"/>
                  </a:cubicBezTo>
                  <a:cubicBezTo>
                    <a:pt x="9984" y="7822"/>
                    <a:pt x="9992" y="7884"/>
                    <a:pt x="10000" y="7947"/>
                  </a:cubicBezTo>
                  <a:lnTo>
                    <a:pt x="9988" y="8046"/>
                  </a:lnTo>
                  <a:lnTo>
                    <a:pt x="9976" y="8157"/>
                  </a:lnTo>
                  <a:cubicBezTo>
                    <a:pt x="9968" y="8190"/>
                    <a:pt x="9959" y="8223"/>
                    <a:pt x="9951" y="8256"/>
                  </a:cubicBezTo>
                  <a:cubicBezTo>
                    <a:pt x="9931" y="8293"/>
                    <a:pt x="9910" y="8329"/>
                    <a:pt x="9890" y="8366"/>
                  </a:cubicBezTo>
                  <a:cubicBezTo>
                    <a:pt x="9853" y="8447"/>
                    <a:pt x="9817" y="8528"/>
                    <a:pt x="9780" y="8609"/>
                  </a:cubicBezTo>
                  <a:lnTo>
                    <a:pt x="9645" y="8841"/>
                  </a:lnTo>
                  <a:lnTo>
                    <a:pt x="9462" y="9062"/>
                  </a:lnTo>
                  <a:lnTo>
                    <a:pt x="9291" y="9283"/>
                  </a:lnTo>
                  <a:lnTo>
                    <a:pt x="9132" y="9448"/>
                  </a:lnTo>
                  <a:lnTo>
                    <a:pt x="8985" y="9592"/>
                  </a:lnTo>
                  <a:lnTo>
                    <a:pt x="8839" y="9702"/>
                  </a:lnTo>
                  <a:lnTo>
                    <a:pt x="8680" y="9801"/>
                  </a:lnTo>
                  <a:lnTo>
                    <a:pt x="8521" y="9879"/>
                  </a:lnTo>
                  <a:lnTo>
                    <a:pt x="8350" y="9934"/>
                  </a:lnTo>
                  <a:lnTo>
                    <a:pt x="8166" y="9978"/>
                  </a:lnTo>
                  <a:lnTo>
                    <a:pt x="7983" y="10000"/>
                  </a:lnTo>
                  <a:lnTo>
                    <a:pt x="7787" y="10000"/>
                  </a:lnTo>
                  <a:lnTo>
                    <a:pt x="7579" y="9989"/>
                  </a:lnTo>
                  <a:lnTo>
                    <a:pt x="7384" y="9967"/>
                  </a:lnTo>
                  <a:lnTo>
                    <a:pt x="7176" y="9912"/>
                  </a:lnTo>
                  <a:lnTo>
                    <a:pt x="6993" y="9857"/>
                  </a:lnTo>
                  <a:lnTo>
                    <a:pt x="6809" y="9779"/>
                  </a:lnTo>
                  <a:lnTo>
                    <a:pt x="6626" y="9691"/>
                  </a:lnTo>
                  <a:lnTo>
                    <a:pt x="6467" y="9581"/>
                  </a:lnTo>
                  <a:lnTo>
                    <a:pt x="6296" y="9459"/>
                  </a:lnTo>
                  <a:lnTo>
                    <a:pt x="6137" y="9316"/>
                  </a:lnTo>
                  <a:lnTo>
                    <a:pt x="966" y="4327"/>
                  </a:lnTo>
                  <a:lnTo>
                    <a:pt x="733" y="4095"/>
                  </a:lnTo>
                  <a:lnTo>
                    <a:pt x="550" y="3874"/>
                  </a:lnTo>
                  <a:lnTo>
                    <a:pt x="477" y="3753"/>
                  </a:lnTo>
                  <a:lnTo>
                    <a:pt x="391" y="3631"/>
                  </a:lnTo>
                  <a:cubicBezTo>
                    <a:pt x="371" y="3591"/>
                    <a:pt x="350" y="3550"/>
                    <a:pt x="330" y="3510"/>
                  </a:cubicBezTo>
                  <a:lnTo>
                    <a:pt x="257" y="3389"/>
                  </a:lnTo>
                  <a:cubicBezTo>
                    <a:pt x="237" y="3348"/>
                    <a:pt x="216" y="3308"/>
                    <a:pt x="196" y="3267"/>
                  </a:cubicBezTo>
                  <a:cubicBezTo>
                    <a:pt x="180" y="3223"/>
                    <a:pt x="163" y="3179"/>
                    <a:pt x="147" y="3135"/>
                  </a:cubicBezTo>
                  <a:cubicBezTo>
                    <a:pt x="135" y="3094"/>
                    <a:pt x="122" y="3054"/>
                    <a:pt x="110" y="3013"/>
                  </a:cubicBezTo>
                  <a:cubicBezTo>
                    <a:pt x="98" y="2969"/>
                    <a:pt x="85" y="2925"/>
                    <a:pt x="73" y="2881"/>
                  </a:cubicBezTo>
                  <a:cubicBezTo>
                    <a:pt x="65" y="2837"/>
                    <a:pt x="57" y="2792"/>
                    <a:pt x="49" y="2748"/>
                  </a:cubicBezTo>
                  <a:cubicBezTo>
                    <a:pt x="41" y="2711"/>
                    <a:pt x="32" y="2675"/>
                    <a:pt x="24" y="2638"/>
                  </a:cubicBezTo>
                  <a:lnTo>
                    <a:pt x="0" y="2506"/>
                  </a:lnTo>
                  <a:lnTo>
                    <a:pt x="0" y="2373"/>
                  </a:lnTo>
                  <a:lnTo>
                    <a:pt x="0" y="2241"/>
                  </a:lnTo>
                  <a:lnTo>
                    <a:pt x="0" y="2119"/>
                  </a:lnTo>
                  <a:cubicBezTo>
                    <a:pt x="12" y="2079"/>
                    <a:pt x="25" y="2038"/>
                    <a:pt x="37" y="1998"/>
                  </a:cubicBezTo>
                  <a:cubicBezTo>
                    <a:pt x="41" y="1957"/>
                    <a:pt x="45" y="1917"/>
                    <a:pt x="49" y="1876"/>
                  </a:cubicBezTo>
                  <a:cubicBezTo>
                    <a:pt x="57" y="1836"/>
                    <a:pt x="65" y="1795"/>
                    <a:pt x="73" y="1755"/>
                  </a:cubicBezTo>
                  <a:cubicBezTo>
                    <a:pt x="85" y="1718"/>
                    <a:pt x="98" y="1682"/>
                    <a:pt x="110" y="1645"/>
                  </a:cubicBezTo>
                  <a:cubicBezTo>
                    <a:pt x="122" y="1608"/>
                    <a:pt x="135" y="1571"/>
                    <a:pt x="147" y="1534"/>
                  </a:cubicBezTo>
                  <a:cubicBezTo>
                    <a:pt x="163" y="1497"/>
                    <a:pt x="180" y="1461"/>
                    <a:pt x="196" y="1424"/>
                  </a:cubicBezTo>
                  <a:lnTo>
                    <a:pt x="244" y="1313"/>
                  </a:lnTo>
                  <a:cubicBezTo>
                    <a:pt x="265" y="1280"/>
                    <a:pt x="285" y="1247"/>
                    <a:pt x="306" y="1214"/>
                  </a:cubicBezTo>
                  <a:cubicBezTo>
                    <a:pt x="330" y="1181"/>
                    <a:pt x="355" y="1148"/>
                    <a:pt x="379" y="1115"/>
                  </a:cubicBezTo>
                  <a:cubicBezTo>
                    <a:pt x="399" y="1082"/>
                    <a:pt x="420" y="1048"/>
                    <a:pt x="440" y="1015"/>
                  </a:cubicBezTo>
                  <a:cubicBezTo>
                    <a:pt x="469" y="982"/>
                    <a:pt x="497" y="949"/>
                    <a:pt x="526" y="916"/>
                  </a:cubicBezTo>
                  <a:cubicBezTo>
                    <a:pt x="554" y="883"/>
                    <a:pt x="583" y="850"/>
                    <a:pt x="611" y="817"/>
                  </a:cubicBezTo>
                  <a:lnTo>
                    <a:pt x="697" y="740"/>
                  </a:lnTo>
                  <a:cubicBezTo>
                    <a:pt x="734" y="707"/>
                    <a:pt x="770" y="673"/>
                    <a:pt x="807" y="640"/>
                  </a:cubicBezTo>
                  <a:lnTo>
                    <a:pt x="1015" y="486"/>
                  </a:lnTo>
                  <a:lnTo>
                    <a:pt x="1222" y="342"/>
                  </a:lnTo>
                  <a:lnTo>
                    <a:pt x="1345" y="276"/>
                  </a:lnTo>
                  <a:lnTo>
                    <a:pt x="1455" y="232"/>
                  </a:lnTo>
                  <a:lnTo>
                    <a:pt x="1577" y="188"/>
                  </a:lnTo>
                  <a:lnTo>
                    <a:pt x="1699" y="132"/>
                  </a:lnTo>
                  <a:lnTo>
                    <a:pt x="1809" y="99"/>
                  </a:lnTo>
                  <a:lnTo>
                    <a:pt x="1932" y="77"/>
                  </a:lnTo>
                  <a:lnTo>
                    <a:pt x="2054" y="44"/>
                  </a:lnTo>
                  <a:lnTo>
                    <a:pt x="2188" y="33"/>
                  </a:lnTo>
                  <a:lnTo>
                    <a:pt x="2433" y="0"/>
                  </a:lnTo>
                  <a:lnTo>
                    <a:pt x="2702" y="22"/>
                  </a:lnTo>
                  <a:lnTo>
                    <a:pt x="2848" y="33"/>
                  </a:lnTo>
                  <a:lnTo>
                    <a:pt x="2983" y="44"/>
                  </a:lnTo>
                  <a:lnTo>
                    <a:pt x="3130" y="66"/>
                  </a:lnTo>
                  <a:lnTo>
                    <a:pt x="3276" y="99"/>
                  </a:lnTo>
                  <a:lnTo>
                    <a:pt x="3411" y="132"/>
                  </a:lnTo>
                  <a:lnTo>
                    <a:pt x="3545" y="188"/>
                  </a:lnTo>
                  <a:lnTo>
                    <a:pt x="3692" y="243"/>
                  </a:lnTo>
                  <a:lnTo>
                    <a:pt x="3814" y="309"/>
                  </a:lnTo>
                  <a:lnTo>
                    <a:pt x="3949" y="375"/>
                  </a:lnTo>
                  <a:lnTo>
                    <a:pt x="4083" y="453"/>
                  </a:lnTo>
                  <a:lnTo>
                    <a:pt x="4218" y="530"/>
                  </a:lnTo>
                  <a:cubicBezTo>
                    <a:pt x="4263" y="559"/>
                    <a:pt x="4307" y="589"/>
                    <a:pt x="4352" y="618"/>
                  </a:cubicBezTo>
                  <a:lnTo>
                    <a:pt x="4609" y="806"/>
                  </a:lnTo>
                  <a:lnTo>
                    <a:pt x="4853" y="1038"/>
                  </a:lnTo>
                  <a:lnTo>
                    <a:pt x="5277" y="1301"/>
                  </a:lnTo>
                  <a:close/>
                </a:path>
              </a:pathLst>
            </a:custGeom>
            <a:solidFill>
              <a:schemeClr val="accent3">
                <a:lumMod val="50000"/>
              </a:schemeClr>
            </a:solidFill>
            <a:ln>
              <a:noFill/>
            </a:ln>
          </p:spPr>
          <p:txBody>
            <a:bodyPr vert="horz" wrap="square" lIns="91440" tIns="45720" rIns="91440" bIns="45720" numCol="1" anchor="t" anchorCtr="0" compatLnSpc="1">
              <a:prstTxWarp prst="textNoShape">
                <a:avLst/>
              </a:prstTxWarp>
            </a:bodyPr>
            <a:lstStyle/>
            <a:p>
              <a:endParaRPr lang="en-US" dirty="0">
                <a:latin typeface="Arial" panose="020B0604020202020204" pitchFamily="34" charset="0"/>
              </a:endParaRPr>
            </a:p>
          </p:txBody>
        </p:sp>
        <p:sp>
          <p:nvSpPr>
            <p:cNvPr id="40" name="Rectangle 39">
              <a:extLst>
                <a:ext uri="{FF2B5EF4-FFF2-40B4-BE49-F238E27FC236}">
                  <a16:creationId xmlns:a16="http://schemas.microsoft.com/office/drawing/2014/main" id="{1D9B1989-252B-BE4E-8AED-091B945625F7}"/>
                </a:ext>
              </a:extLst>
            </p:cNvPr>
            <p:cNvSpPr/>
            <p:nvPr/>
          </p:nvSpPr>
          <p:spPr>
            <a:xfrm>
              <a:off x="4348498" y="4228359"/>
              <a:ext cx="2963875" cy="961802"/>
            </a:xfrm>
            <a:prstGeom prst="rect">
              <a:avLst/>
            </a:prstGeom>
          </p:spPr>
          <p:txBody>
            <a:bodyPr wrap="square" lIns="0" tIns="0" rIns="0" bIns="0">
              <a:spAutoFit/>
            </a:bodyPr>
            <a:lstStyle/>
            <a:p>
              <a:pPr algn="just">
                <a:spcAft>
                  <a:spcPts val="300"/>
                </a:spcAft>
              </a:pPr>
              <a:r>
                <a:rPr lang="en-US" sz="1000" b="1" dirty="0">
                  <a:solidFill>
                    <a:srgbClr val="00338D"/>
                  </a:solidFill>
                  <a:latin typeface="Arial" panose="020B0604020202020204" pitchFamily="34" charset="0"/>
                  <a:cs typeface="Arial" panose="020B0604020202020204" pitchFamily="34" charset="0"/>
                </a:rPr>
                <a:t>Data Analytics:</a:t>
              </a:r>
            </a:p>
            <a:p>
              <a:pPr algn="just">
                <a:spcAft>
                  <a:spcPts val="300"/>
                </a:spcAft>
              </a:pPr>
              <a:r>
                <a:rPr lang="en-US" sz="1000" dirty="0">
                  <a:latin typeface="Arial" panose="020B0604020202020204" pitchFamily="34" charset="0"/>
                  <a:cs typeface="Arial" panose="020B0604020202020204" pitchFamily="34" charset="0"/>
                </a:rPr>
                <a:t>Synchrony Financial has invested in data analytics to better understand its customers' needs and behaviors. By analyzing customer data, Synchrony Financial can provide personalized offers and recommendations to its customers.</a:t>
              </a:r>
            </a:p>
          </p:txBody>
        </p:sp>
        <p:sp>
          <p:nvSpPr>
            <p:cNvPr id="41" name="Rectangle 40">
              <a:extLst>
                <a:ext uri="{FF2B5EF4-FFF2-40B4-BE49-F238E27FC236}">
                  <a16:creationId xmlns:a16="http://schemas.microsoft.com/office/drawing/2014/main" id="{E4AA2422-16CF-CD52-0710-A24207044492}"/>
                </a:ext>
              </a:extLst>
            </p:cNvPr>
            <p:cNvSpPr/>
            <p:nvPr/>
          </p:nvSpPr>
          <p:spPr>
            <a:xfrm>
              <a:off x="7899121" y="3649861"/>
              <a:ext cx="2963875" cy="807913"/>
            </a:xfrm>
            <a:prstGeom prst="rect">
              <a:avLst/>
            </a:prstGeom>
          </p:spPr>
          <p:txBody>
            <a:bodyPr wrap="square" lIns="0" tIns="0" rIns="0" bIns="0">
              <a:spAutoFit/>
            </a:bodyPr>
            <a:lstStyle/>
            <a:p>
              <a:pPr algn="just">
                <a:spcAft>
                  <a:spcPts val="300"/>
                </a:spcAft>
              </a:pPr>
              <a:r>
                <a:rPr lang="en-US" sz="1000" b="1" dirty="0">
                  <a:solidFill>
                    <a:srgbClr val="00338D"/>
                  </a:solidFill>
                  <a:latin typeface="Arial" panose="020B0604020202020204" pitchFamily="34" charset="0"/>
                  <a:cs typeface="Arial" panose="020B0604020202020204" pitchFamily="34" charset="0"/>
                </a:rPr>
                <a:t>Partnerships:</a:t>
              </a:r>
            </a:p>
            <a:p>
              <a:pPr algn="just">
                <a:spcAft>
                  <a:spcPts val="300"/>
                </a:spcAft>
              </a:pPr>
              <a:r>
                <a:rPr lang="en-US" sz="1000" dirty="0">
                  <a:latin typeface="Arial" panose="020B0604020202020204" pitchFamily="34" charset="0"/>
                  <a:cs typeface="Arial" panose="020B0604020202020204" pitchFamily="34" charset="0"/>
                </a:rPr>
                <a:t>Synchrony Financial has also partnered with other companies to offer digital solutions. For example, Synchrony Financial has partnered with Amazon to provide financing options for Amazon purchases.</a:t>
              </a:r>
            </a:p>
          </p:txBody>
        </p:sp>
      </p:grpSp>
      <p:sp>
        <p:nvSpPr>
          <p:cNvPr id="43" name="TextBox 42">
            <a:extLst>
              <a:ext uri="{FF2B5EF4-FFF2-40B4-BE49-F238E27FC236}">
                <a16:creationId xmlns:a16="http://schemas.microsoft.com/office/drawing/2014/main" id="{D678DE19-FE84-8104-CDCE-A3D07BFDD190}"/>
              </a:ext>
            </a:extLst>
          </p:cNvPr>
          <p:cNvSpPr txBox="1"/>
          <p:nvPr/>
        </p:nvSpPr>
        <p:spPr>
          <a:xfrm>
            <a:off x="650291" y="5441044"/>
            <a:ext cx="11129598" cy="738664"/>
          </a:xfrm>
          <a:prstGeom prst="rect">
            <a:avLst/>
          </a:prstGeom>
          <a:noFill/>
        </p:spPr>
        <p:txBody>
          <a:bodyPr wrap="square">
            <a:spAutoFit/>
          </a:bodyPr>
          <a:lstStyle>
            <a:defPPr>
              <a:defRPr lang="en-US"/>
            </a:defPPr>
            <a:lvl1pPr>
              <a:defRPr sz="1400">
                <a:latin typeface="Arial" panose="020B0604020202020204" pitchFamily="34" charset="0"/>
                <a:cs typeface="Arial" panose="020B0604020202020204" pitchFamily="34" charset="0"/>
              </a:defRPr>
            </a:lvl1pPr>
          </a:lstStyle>
          <a:p>
            <a:r>
              <a:rPr lang="en-US" dirty="0"/>
              <a:t>Overall, Synchrony Financial has been embracing digital transformation to improve the customer experience and stay competitive in the financial services industry. By leveraging technology and data analytics, Synchrony Financial is better positioned to meet the changing needs of its customers in today's digital world.</a:t>
            </a:r>
          </a:p>
        </p:txBody>
      </p:sp>
    </p:spTree>
    <p:extLst>
      <p:ext uri="{BB962C8B-B14F-4D97-AF65-F5344CB8AC3E}">
        <p14:creationId xmlns:p14="http://schemas.microsoft.com/office/powerpoint/2010/main" val="2614849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39486" y="116065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2" y="415291"/>
            <a:ext cx="8126695"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 Digital Transformation</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248571"/>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A7BF1BCA-9B6B-497A-BA4C-B16F2FD426BF}"/>
              </a:ext>
            </a:extLst>
          </p:cNvPr>
          <p:cNvGrpSpPr/>
          <p:nvPr/>
        </p:nvGrpSpPr>
        <p:grpSpPr>
          <a:xfrm>
            <a:off x="672706" y="1503928"/>
            <a:ext cx="10859784" cy="4876234"/>
            <a:chOff x="826815" y="1616950"/>
            <a:chExt cx="10859784" cy="4876234"/>
          </a:xfrm>
        </p:grpSpPr>
        <p:sp>
          <p:nvSpPr>
            <p:cNvPr id="3" name="Rectangle 2">
              <a:extLst>
                <a:ext uri="{FF2B5EF4-FFF2-40B4-BE49-F238E27FC236}">
                  <a16:creationId xmlns:a16="http://schemas.microsoft.com/office/drawing/2014/main" id="{4DCFFF66-5482-4045-B551-3A910D4EC9D2}"/>
                </a:ext>
              </a:extLst>
            </p:cNvPr>
            <p:cNvSpPr/>
            <p:nvPr/>
          </p:nvSpPr>
          <p:spPr>
            <a:xfrm>
              <a:off x="826815" y="5915476"/>
              <a:ext cx="10859784" cy="577708"/>
            </a:xfrm>
            <a:prstGeom prst="rect">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bg1"/>
                  </a:solidFill>
                  <a:latin typeface="Arial" panose="020B0604020202020204" pitchFamily="34" charset="0"/>
                  <a:cs typeface="Arial" panose="020B0604020202020204" pitchFamily="34" charset="0"/>
                </a:rPr>
                <a:t>Financial service customers expect full and instant access to all of their credit information in their moment of need from any device and they assume their transactions will be secure.</a:t>
              </a:r>
            </a:p>
          </p:txBody>
        </p:sp>
        <p:sp>
          <p:nvSpPr>
            <p:cNvPr id="10" name="Rectangle 9">
              <a:extLst>
                <a:ext uri="{FF2B5EF4-FFF2-40B4-BE49-F238E27FC236}">
                  <a16:creationId xmlns:a16="http://schemas.microsoft.com/office/drawing/2014/main" id="{ACB38443-4B1F-4AF2-93E0-03BB33AB963F}"/>
                </a:ext>
              </a:extLst>
            </p:cNvPr>
            <p:cNvSpPr/>
            <p:nvPr/>
          </p:nvSpPr>
          <p:spPr>
            <a:xfrm>
              <a:off x="826815" y="1616950"/>
              <a:ext cx="10859784" cy="577709"/>
            </a:xfrm>
            <a:prstGeom prst="rect">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bg1"/>
                  </a:solidFill>
                  <a:latin typeface="Arial" panose="020B0604020202020204" pitchFamily="34" charset="0"/>
                  <a:cs typeface="Arial" panose="020B0604020202020204" pitchFamily="34" charset="0"/>
                </a:rPr>
                <a:t>Synchrony is now using AI to improve customer services and help process and secure millions of credit card transactions per day across more than 74 million accounts. </a:t>
              </a:r>
            </a:p>
          </p:txBody>
        </p:sp>
        <p:sp>
          <p:nvSpPr>
            <p:cNvPr id="12" name="Rectangle 11">
              <a:extLst>
                <a:ext uri="{FF2B5EF4-FFF2-40B4-BE49-F238E27FC236}">
                  <a16:creationId xmlns:a16="http://schemas.microsoft.com/office/drawing/2014/main" id="{B5B3BF7B-9D19-460D-89FC-B1F92EAE5CE4}"/>
                </a:ext>
              </a:extLst>
            </p:cNvPr>
            <p:cNvSpPr/>
            <p:nvPr/>
          </p:nvSpPr>
          <p:spPr>
            <a:xfrm>
              <a:off x="826815" y="2400435"/>
              <a:ext cx="10859784" cy="838853"/>
            </a:xfrm>
            <a:prstGeom prst="rect">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bg1"/>
                  </a:solidFill>
                  <a:latin typeface="Arial" panose="020B0604020202020204" pitchFamily="34" charset="0"/>
                  <a:cs typeface="Arial" panose="020B0604020202020204" pitchFamily="34" charset="0"/>
                </a:rPr>
                <a:t>The company, which manages private-label credit cards for GAP, Lowe’s, and several other high-profile retail brands, is also hiring more talent to ensure that it keeps pace with the evolution in AI and other technologies that undergird its digital transformation.</a:t>
              </a:r>
            </a:p>
          </p:txBody>
        </p:sp>
        <p:sp>
          <p:nvSpPr>
            <p:cNvPr id="13" name="Rectangle 12">
              <a:extLst>
                <a:ext uri="{FF2B5EF4-FFF2-40B4-BE49-F238E27FC236}">
                  <a16:creationId xmlns:a16="http://schemas.microsoft.com/office/drawing/2014/main" id="{1B3EE3D2-4F01-4CB2-8058-20454B418F80}"/>
                </a:ext>
              </a:extLst>
            </p:cNvPr>
            <p:cNvSpPr/>
            <p:nvPr/>
          </p:nvSpPr>
          <p:spPr>
            <a:xfrm>
              <a:off x="826815" y="3410426"/>
              <a:ext cx="10859784" cy="676818"/>
            </a:xfrm>
            <a:prstGeom prst="rect">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bg1"/>
                  </a:solidFill>
                  <a:latin typeface="Arial" panose="020B0604020202020204" pitchFamily="34" charset="0"/>
                  <a:cs typeface="Arial" panose="020B0604020202020204" pitchFamily="34" charset="0"/>
                </a:rPr>
                <a:t>Synchrony is using AI, ML, and RPA to facilitate sales, improve the underwriting experience for customers, and enhance the company’s ability to assess risk.</a:t>
              </a:r>
            </a:p>
          </p:txBody>
        </p:sp>
        <p:sp>
          <p:nvSpPr>
            <p:cNvPr id="15" name="Rectangle 14">
              <a:extLst>
                <a:ext uri="{FF2B5EF4-FFF2-40B4-BE49-F238E27FC236}">
                  <a16:creationId xmlns:a16="http://schemas.microsoft.com/office/drawing/2014/main" id="{1A4AF76E-10DE-4A2A-BCE9-21C0BCF7AC1F}"/>
                </a:ext>
              </a:extLst>
            </p:cNvPr>
            <p:cNvSpPr/>
            <p:nvPr/>
          </p:nvSpPr>
          <p:spPr>
            <a:xfrm>
              <a:off x="826815" y="4300356"/>
              <a:ext cx="10859784" cy="532036"/>
            </a:xfrm>
            <a:prstGeom prst="rect">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bg1"/>
                  </a:solidFill>
                  <a:latin typeface="Arial" panose="020B0604020202020204" pitchFamily="34" charset="0"/>
                  <a:cs typeface="Arial" panose="020B0604020202020204" pitchFamily="34" charset="0"/>
                </a:rPr>
                <a:t>Synchrony process data streaming from a mobile device and computer transactions in real-time.</a:t>
              </a:r>
            </a:p>
          </p:txBody>
        </p:sp>
        <p:sp>
          <p:nvSpPr>
            <p:cNvPr id="16" name="Rectangle 15">
              <a:extLst>
                <a:ext uri="{FF2B5EF4-FFF2-40B4-BE49-F238E27FC236}">
                  <a16:creationId xmlns:a16="http://schemas.microsoft.com/office/drawing/2014/main" id="{4030858F-988E-4E0F-A6F4-0D480D595225}"/>
                </a:ext>
              </a:extLst>
            </p:cNvPr>
            <p:cNvSpPr/>
            <p:nvPr/>
          </p:nvSpPr>
          <p:spPr>
            <a:xfrm>
              <a:off x="826815" y="4955591"/>
              <a:ext cx="10859784" cy="836686"/>
            </a:xfrm>
            <a:prstGeom prst="rect">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bg1"/>
                  </a:solidFill>
                  <a:latin typeface="Arial" panose="020B0604020202020204" pitchFamily="34" charset="0"/>
                  <a:cs typeface="Arial" panose="020B0604020202020204" pitchFamily="34" charset="0"/>
                </a:rPr>
                <a:t>To forge a strong talent pipeline, Synchrony opened the Emerging Technology Center at the University of Illinois to advance technology capabilities and equip students with real-world skills in AI, data science, and design thinking.</a:t>
              </a:r>
            </a:p>
          </p:txBody>
        </p:sp>
      </p:grpSp>
      <p:pic>
        <p:nvPicPr>
          <p:cNvPr id="2" name="Graphic 1">
            <a:extLst>
              <a:ext uri="{FF2B5EF4-FFF2-40B4-BE49-F238E27FC236}">
                <a16:creationId xmlns:a16="http://schemas.microsoft.com/office/drawing/2014/main" id="{EFDC54D7-E1ED-F07A-A80A-174B053033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33803" y="132134"/>
            <a:ext cx="3052814" cy="843492"/>
          </a:xfrm>
          <a:prstGeom prst="rect">
            <a:avLst/>
          </a:prstGeom>
        </p:spPr>
      </p:pic>
    </p:spTree>
    <p:extLst>
      <p:ext uri="{BB962C8B-B14F-4D97-AF65-F5344CB8AC3E}">
        <p14:creationId xmlns:p14="http://schemas.microsoft.com/office/powerpoint/2010/main" val="1567383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8692" y="387849"/>
            <a:ext cx="7611038"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Key Factors - Synchrony </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320490"/>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40" name="Graphic 39">
            <a:extLst>
              <a:ext uri="{FF2B5EF4-FFF2-40B4-BE49-F238E27FC236}">
                <a16:creationId xmlns:a16="http://schemas.microsoft.com/office/drawing/2014/main" id="{1FB1B62E-368C-FC0F-8026-C74586C2B0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grpSp>
        <p:nvGrpSpPr>
          <p:cNvPr id="8" name="Group 7">
            <a:extLst>
              <a:ext uri="{FF2B5EF4-FFF2-40B4-BE49-F238E27FC236}">
                <a16:creationId xmlns:a16="http://schemas.microsoft.com/office/drawing/2014/main" id="{E4F31C30-0D19-9063-6DAB-8EED227AECEC}"/>
              </a:ext>
            </a:extLst>
          </p:cNvPr>
          <p:cNvGrpSpPr/>
          <p:nvPr/>
        </p:nvGrpSpPr>
        <p:grpSpPr>
          <a:xfrm>
            <a:off x="950302" y="2237803"/>
            <a:ext cx="10612810" cy="3810997"/>
            <a:chOff x="902810" y="1873493"/>
            <a:chExt cx="10612810" cy="3868056"/>
          </a:xfrm>
        </p:grpSpPr>
        <p:sp>
          <p:nvSpPr>
            <p:cNvPr id="31" name="Rectangle 30">
              <a:extLst>
                <a:ext uri="{FF2B5EF4-FFF2-40B4-BE49-F238E27FC236}">
                  <a16:creationId xmlns:a16="http://schemas.microsoft.com/office/drawing/2014/main" id="{B27228FD-0513-BB8F-1B28-D965EFF07BEE}"/>
                </a:ext>
              </a:extLst>
            </p:cNvPr>
            <p:cNvSpPr/>
            <p:nvPr/>
          </p:nvSpPr>
          <p:spPr>
            <a:xfrm>
              <a:off x="2782980" y="1873494"/>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Consumer spending is a critical driver for Synchrony Financials' business. Changes in consumer behavior, such as changes in spending patterns or a shift in preferences towards digital payments, can have a significant impact on the company's revenue and profitability</a:t>
              </a:r>
            </a:p>
          </p:txBody>
        </p:sp>
        <p:sp>
          <p:nvSpPr>
            <p:cNvPr id="32" name="Rectangle 31">
              <a:extLst>
                <a:ext uri="{FF2B5EF4-FFF2-40B4-BE49-F238E27FC236}">
                  <a16:creationId xmlns:a16="http://schemas.microsoft.com/office/drawing/2014/main" id="{BAFAAC6C-81FD-FEF7-411C-46F28A1B8E19}"/>
                </a:ext>
              </a:extLst>
            </p:cNvPr>
            <p:cNvSpPr/>
            <p:nvPr/>
          </p:nvSpPr>
          <p:spPr>
            <a:xfrm>
              <a:off x="902810" y="1873493"/>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Consumer Spending</a:t>
              </a:r>
            </a:p>
          </p:txBody>
        </p:sp>
        <p:sp>
          <p:nvSpPr>
            <p:cNvPr id="33" name="Rectangle 32">
              <a:extLst>
                <a:ext uri="{FF2B5EF4-FFF2-40B4-BE49-F238E27FC236}">
                  <a16:creationId xmlns:a16="http://schemas.microsoft.com/office/drawing/2014/main" id="{0B6F8BA9-6F32-6C7B-DC89-59AB096BEF3B}"/>
                </a:ext>
              </a:extLst>
            </p:cNvPr>
            <p:cNvSpPr/>
            <p:nvPr/>
          </p:nvSpPr>
          <p:spPr>
            <a:xfrm>
              <a:off x="902810" y="2699943"/>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Economic Conditions</a:t>
              </a:r>
            </a:p>
          </p:txBody>
        </p:sp>
        <p:sp>
          <p:nvSpPr>
            <p:cNvPr id="34" name="Rectangle 33">
              <a:extLst>
                <a:ext uri="{FF2B5EF4-FFF2-40B4-BE49-F238E27FC236}">
                  <a16:creationId xmlns:a16="http://schemas.microsoft.com/office/drawing/2014/main" id="{4F0BCC45-C4B8-A4A6-4498-1E908C57C21B}"/>
                </a:ext>
              </a:extLst>
            </p:cNvPr>
            <p:cNvSpPr/>
            <p:nvPr/>
          </p:nvSpPr>
          <p:spPr>
            <a:xfrm>
              <a:off x="2782980" y="2724866"/>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Financials' business is heavily influenced by economic conditions, such as interest rates, inflation, and unemployment rates. Economic downturns can result in higher default rates, while low-interest rates can reduce the profitability of the company's lending activities.</a:t>
              </a:r>
            </a:p>
          </p:txBody>
        </p:sp>
        <p:sp>
          <p:nvSpPr>
            <p:cNvPr id="35" name="Rectangle 34">
              <a:extLst>
                <a:ext uri="{FF2B5EF4-FFF2-40B4-BE49-F238E27FC236}">
                  <a16:creationId xmlns:a16="http://schemas.microsoft.com/office/drawing/2014/main" id="{90C92C45-82E4-22FA-EE49-2F3E4AE4FD35}"/>
                </a:ext>
              </a:extLst>
            </p:cNvPr>
            <p:cNvSpPr/>
            <p:nvPr/>
          </p:nvSpPr>
          <p:spPr>
            <a:xfrm>
              <a:off x="911374" y="3519528"/>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Technology</a:t>
              </a:r>
            </a:p>
          </p:txBody>
        </p:sp>
        <p:sp>
          <p:nvSpPr>
            <p:cNvPr id="36" name="Rectangle 35">
              <a:extLst>
                <a:ext uri="{FF2B5EF4-FFF2-40B4-BE49-F238E27FC236}">
                  <a16:creationId xmlns:a16="http://schemas.microsoft.com/office/drawing/2014/main" id="{85C68E9A-808D-8E50-7E0E-140A87408178}"/>
                </a:ext>
              </a:extLst>
            </p:cNvPr>
            <p:cNvSpPr/>
            <p:nvPr/>
          </p:nvSpPr>
          <p:spPr>
            <a:xfrm>
              <a:off x="2791544" y="3544451"/>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Technology is a critical factor for Synchrony Financials' business, as the company operates in an increasingly digital and mobile environment. Advances in technology can provide opportunities for the company to offer new products and services, improve customer experience, and enhance operational efficiency.</a:t>
              </a:r>
            </a:p>
          </p:txBody>
        </p:sp>
        <p:sp>
          <p:nvSpPr>
            <p:cNvPr id="37" name="Rectangle 36">
              <a:extLst>
                <a:ext uri="{FF2B5EF4-FFF2-40B4-BE49-F238E27FC236}">
                  <a16:creationId xmlns:a16="http://schemas.microsoft.com/office/drawing/2014/main" id="{42B7EC63-F361-25AC-186F-FE0C93075DAA}"/>
                </a:ext>
              </a:extLst>
            </p:cNvPr>
            <p:cNvSpPr/>
            <p:nvPr/>
          </p:nvSpPr>
          <p:spPr>
            <a:xfrm>
              <a:off x="919938" y="4339113"/>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Regulatory Environment</a:t>
              </a:r>
            </a:p>
          </p:txBody>
        </p:sp>
        <p:sp>
          <p:nvSpPr>
            <p:cNvPr id="38" name="Rectangle 37">
              <a:extLst>
                <a:ext uri="{FF2B5EF4-FFF2-40B4-BE49-F238E27FC236}">
                  <a16:creationId xmlns:a16="http://schemas.microsoft.com/office/drawing/2014/main" id="{F2CF97AC-F953-19CC-A28C-2C6A70AE27C1}"/>
                </a:ext>
              </a:extLst>
            </p:cNvPr>
            <p:cNvSpPr/>
            <p:nvPr/>
          </p:nvSpPr>
          <p:spPr>
            <a:xfrm>
              <a:off x="2800108" y="4352465"/>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Financial operates in a heavily regulated industry, and changes in the regulatory environment can have a significant impact on the company's operations and profitability. Regulatory changes can affect the company's ability to offer certain products, impact pricing, and increase compliance costs.</a:t>
              </a:r>
            </a:p>
          </p:txBody>
        </p:sp>
        <p:sp>
          <p:nvSpPr>
            <p:cNvPr id="2" name="Rectangle 1">
              <a:extLst>
                <a:ext uri="{FF2B5EF4-FFF2-40B4-BE49-F238E27FC236}">
                  <a16:creationId xmlns:a16="http://schemas.microsoft.com/office/drawing/2014/main" id="{E3BB2BEB-726E-F9C7-D327-90797783A97B}"/>
                </a:ext>
              </a:extLst>
            </p:cNvPr>
            <p:cNvSpPr/>
            <p:nvPr/>
          </p:nvSpPr>
          <p:spPr>
            <a:xfrm>
              <a:off x="928502" y="5128508"/>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Strategic Partnerships</a:t>
              </a:r>
            </a:p>
          </p:txBody>
        </p:sp>
        <p:sp>
          <p:nvSpPr>
            <p:cNvPr id="3" name="Rectangle 2">
              <a:extLst>
                <a:ext uri="{FF2B5EF4-FFF2-40B4-BE49-F238E27FC236}">
                  <a16:creationId xmlns:a16="http://schemas.microsoft.com/office/drawing/2014/main" id="{8D55FAC7-C298-3DD7-D133-4FFF3C65E937}"/>
                </a:ext>
              </a:extLst>
            </p:cNvPr>
            <p:cNvSpPr/>
            <p:nvPr/>
          </p:nvSpPr>
          <p:spPr>
            <a:xfrm>
              <a:off x="2808672" y="5141860"/>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Financial has strategic partnerships with a range of retailers and merchants, which provide the company with access to new customers and revenue streams. The success of these partnerships is a critical factor in the company's growth and profitability.</a:t>
              </a:r>
            </a:p>
          </p:txBody>
        </p:sp>
      </p:grpSp>
      <p:sp>
        <p:nvSpPr>
          <p:cNvPr id="9" name="TextBox 8">
            <a:extLst>
              <a:ext uri="{FF2B5EF4-FFF2-40B4-BE49-F238E27FC236}">
                <a16:creationId xmlns:a16="http://schemas.microsoft.com/office/drawing/2014/main" id="{D270CF27-1C60-AAF4-ECEE-8D3B0749147D}"/>
              </a:ext>
            </a:extLst>
          </p:cNvPr>
          <p:cNvSpPr txBox="1"/>
          <p:nvPr/>
        </p:nvSpPr>
        <p:spPr>
          <a:xfrm>
            <a:off x="816515" y="1576367"/>
            <a:ext cx="11060411" cy="461665"/>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Synchrony Financials’ factors are focused on expanding its customer base, technology, environment and strategic partnerships and offering innovative products and services that meet the evolving needs of its customers.</a:t>
            </a:r>
          </a:p>
        </p:txBody>
      </p:sp>
    </p:spTree>
    <p:extLst>
      <p:ext uri="{BB962C8B-B14F-4D97-AF65-F5344CB8AC3E}">
        <p14:creationId xmlns:p14="http://schemas.microsoft.com/office/powerpoint/2010/main" val="2525963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8692" y="387849"/>
            <a:ext cx="7611038"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Growth Drivers - Synchrony </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320490"/>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40" name="Graphic 39">
            <a:extLst>
              <a:ext uri="{FF2B5EF4-FFF2-40B4-BE49-F238E27FC236}">
                <a16:creationId xmlns:a16="http://schemas.microsoft.com/office/drawing/2014/main" id="{1FB1B62E-368C-FC0F-8026-C74586C2B0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grpSp>
        <p:nvGrpSpPr>
          <p:cNvPr id="8" name="Group 7">
            <a:extLst>
              <a:ext uri="{FF2B5EF4-FFF2-40B4-BE49-F238E27FC236}">
                <a16:creationId xmlns:a16="http://schemas.microsoft.com/office/drawing/2014/main" id="{E4F31C30-0D19-9063-6DAB-8EED227AECEC}"/>
              </a:ext>
            </a:extLst>
          </p:cNvPr>
          <p:cNvGrpSpPr/>
          <p:nvPr/>
        </p:nvGrpSpPr>
        <p:grpSpPr>
          <a:xfrm>
            <a:off x="950302" y="2237803"/>
            <a:ext cx="10612810" cy="3810997"/>
            <a:chOff x="902810" y="1873493"/>
            <a:chExt cx="10612810" cy="3868056"/>
          </a:xfrm>
        </p:grpSpPr>
        <p:sp>
          <p:nvSpPr>
            <p:cNvPr id="31" name="Rectangle 30">
              <a:extLst>
                <a:ext uri="{FF2B5EF4-FFF2-40B4-BE49-F238E27FC236}">
                  <a16:creationId xmlns:a16="http://schemas.microsoft.com/office/drawing/2014/main" id="{B27228FD-0513-BB8F-1B28-D965EFF07BEE}"/>
                </a:ext>
              </a:extLst>
            </p:cNvPr>
            <p:cNvSpPr/>
            <p:nvPr/>
          </p:nvSpPr>
          <p:spPr>
            <a:xfrm>
              <a:off x="2782980" y="1873494"/>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Financial partners with retailers, merchants, and other businesses to offer financing options to their customers. Expanding these partnerships and networks can drive growth for the company by increasing the number of customers it can reach and expanding the range of products and services it can offer.</a:t>
              </a:r>
            </a:p>
          </p:txBody>
        </p:sp>
        <p:sp>
          <p:nvSpPr>
            <p:cNvPr id="32" name="Rectangle 31">
              <a:extLst>
                <a:ext uri="{FF2B5EF4-FFF2-40B4-BE49-F238E27FC236}">
                  <a16:creationId xmlns:a16="http://schemas.microsoft.com/office/drawing/2014/main" id="{BAFAAC6C-81FD-FEF7-411C-46F28A1B8E19}"/>
                </a:ext>
              </a:extLst>
            </p:cNvPr>
            <p:cNvSpPr/>
            <p:nvPr/>
          </p:nvSpPr>
          <p:spPr>
            <a:xfrm>
              <a:off x="902810" y="1873493"/>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Expansion of Partner Networks</a:t>
              </a:r>
            </a:p>
          </p:txBody>
        </p:sp>
        <p:sp>
          <p:nvSpPr>
            <p:cNvPr id="33" name="Rectangle 32">
              <a:extLst>
                <a:ext uri="{FF2B5EF4-FFF2-40B4-BE49-F238E27FC236}">
                  <a16:creationId xmlns:a16="http://schemas.microsoft.com/office/drawing/2014/main" id="{0B6F8BA9-6F32-6C7B-DC89-59AB096BEF3B}"/>
                </a:ext>
              </a:extLst>
            </p:cNvPr>
            <p:cNvSpPr/>
            <p:nvPr/>
          </p:nvSpPr>
          <p:spPr>
            <a:xfrm>
              <a:off x="902810" y="2699943"/>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Digital Transformation</a:t>
              </a:r>
            </a:p>
          </p:txBody>
        </p:sp>
        <p:sp>
          <p:nvSpPr>
            <p:cNvPr id="34" name="Rectangle 33">
              <a:extLst>
                <a:ext uri="{FF2B5EF4-FFF2-40B4-BE49-F238E27FC236}">
                  <a16:creationId xmlns:a16="http://schemas.microsoft.com/office/drawing/2014/main" id="{4F0BCC45-C4B8-A4A6-4498-1E908C57C21B}"/>
                </a:ext>
              </a:extLst>
            </p:cNvPr>
            <p:cNvSpPr/>
            <p:nvPr/>
          </p:nvSpPr>
          <p:spPr>
            <a:xfrm>
              <a:off x="2782980" y="2724866"/>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Financial has invested heavily in technology and digital platforms to improve its customer experience and operational efficiency. This includes developing mobile apps, offering online account management, and investing in artificial intelligence and machine learning. These efforts can drive growth by attracting tech-savvy customers and reducing costs.</a:t>
              </a:r>
            </a:p>
          </p:txBody>
        </p:sp>
        <p:sp>
          <p:nvSpPr>
            <p:cNvPr id="35" name="Rectangle 34">
              <a:extLst>
                <a:ext uri="{FF2B5EF4-FFF2-40B4-BE49-F238E27FC236}">
                  <a16:creationId xmlns:a16="http://schemas.microsoft.com/office/drawing/2014/main" id="{90C92C45-82E4-22FA-EE49-2F3E4AE4FD35}"/>
                </a:ext>
              </a:extLst>
            </p:cNvPr>
            <p:cNvSpPr/>
            <p:nvPr/>
          </p:nvSpPr>
          <p:spPr>
            <a:xfrm>
              <a:off x="911374" y="3519528"/>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Innovation and New Products</a:t>
              </a:r>
            </a:p>
          </p:txBody>
        </p:sp>
        <p:sp>
          <p:nvSpPr>
            <p:cNvPr id="36" name="Rectangle 35">
              <a:extLst>
                <a:ext uri="{FF2B5EF4-FFF2-40B4-BE49-F238E27FC236}">
                  <a16:creationId xmlns:a16="http://schemas.microsoft.com/office/drawing/2014/main" id="{85C68E9A-808D-8E50-7E0E-140A87408178}"/>
                </a:ext>
              </a:extLst>
            </p:cNvPr>
            <p:cNvSpPr/>
            <p:nvPr/>
          </p:nvSpPr>
          <p:spPr>
            <a:xfrm>
              <a:off x="2791544" y="3544451"/>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Financial is constantly looking for new products and services to offer its customers. The company has launched new credit card products, including co-branded cards with retailers, and has expanded into new markets such as healthcare financing. These efforts can drive growth by increasing revenue and attracting new customers.</a:t>
              </a:r>
            </a:p>
          </p:txBody>
        </p:sp>
        <p:sp>
          <p:nvSpPr>
            <p:cNvPr id="37" name="Rectangle 36">
              <a:extLst>
                <a:ext uri="{FF2B5EF4-FFF2-40B4-BE49-F238E27FC236}">
                  <a16:creationId xmlns:a16="http://schemas.microsoft.com/office/drawing/2014/main" id="{42B7EC63-F361-25AC-186F-FE0C93075DAA}"/>
                </a:ext>
              </a:extLst>
            </p:cNvPr>
            <p:cNvSpPr/>
            <p:nvPr/>
          </p:nvSpPr>
          <p:spPr>
            <a:xfrm>
              <a:off x="919938" y="4339113"/>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Customer Loyalty</a:t>
              </a:r>
            </a:p>
          </p:txBody>
        </p:sp>
        <p:sp>
          <p:nvSpPr>
            <p:cNvPr id="38" name="Rectangle 37">
              <a:extLst>
                <a:ext uri="{FF2B5EF4-FFF2-40B4-BE49-F238E27FC236}">
                  <a16:creationId xmlns:a16="http://schemas.microsoft.com/office/drawing/2014/main" id="{F2CF97AC-F953-19CC-A28C-2C6A70AE27C1}"/>
                </a:ext>
              </a:extLst>
            </p:cNvPr>
            <p:cNvSpPr/>
            <p:nvPr/>
          </p:nvSpPr>
          <p:spPr>
            <a:xfrm>
              <a:off x="2800108" y="4352465"/>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Financials' success is closely tied to the loyalty of its customers. The company offers rewards programs, special promotions, and other incentives to encourage customers to use its products and services. By focusing on customer loyalty, Synchrony Financial can drive growth by retaining existing customers and increasing their usage of its products.</a:t>
              </a:r>
            </a:p>
          </p:txBody>
        </p:sp>
        <p:sp>
          <p:nvSpPr>
            <p:cNvPr id="2" name="Rectangle 1">
              <a:extLst>
                <a:ext uri="{FF2B5EF4-FFF2-40B4-BE49-F238E27FC236}">
                  <a16:creationId xmlns:a16="http://schemas.microsoft.com/office/drawing/2014/main" id="{E3BB2BEB-726E-F9C7-D327-90797783A97B}"/>
                </a:ext>
              </a:extLst>
            </p:cNvPr>
            <p:cNvSpPr/>
            <p:nvPr/>
          </p:nvSpPr>
          <p:spPr>
            <a:xfrm>
              <a:off x="928502" y="5128508"/>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Data Analytics</a:t>
              </a:r>
            </a:p>
          </p:txBody>
        </p:sp>
        <p:sp>
          <p:nvSpPr>
            <p:cNvPr id="3" name="Rectangle 2">
              <a:extLst>
                <a:ext uri="{FF2B5EF4-FFF2-40B4-BE49-F238E27FC236}">
                  <a16:creationId xmlns:a16="http://schemas.microsoft.com/office/drawing/2014/main" id="{8D55FAC7-C298-3DD7-D133-4FFF3C65E937}"/>
                </a:ext>
              </a:extLst>
            </p:cNvPr>
            <p:cNvSpPr/>
            <p:nvPr/>
          </p:nvSpPr>
          <p:spPr>
            <a:xfrm>
              <a:off x="2808672" y="5141860"/>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Financial has a wealth of data on its customers, which it can use to improve its products and services. By analyzing customer data, the company can identify trends, preferences, and behaviors, which can inform product development and marketing strategies. This can drive growth by improving customer satisfaction and increasing customer acquisition..</a:t>
              </a:r>
            </a:p>
          </p:txBody>
        </p:sp>
      </p:grpSp>
      <p:sp>
        <p:nvSpPr>
          <p:cNvPr id="9" name="TextBox 8">
            <a:extLst>
              <a:ext uri="{FF2B5EF4-FFF2-40B4-BE49-F238E27FC236}">
                <a16:creationId xmlns:a16="http://schemas.microsoft.com/office/drawing/2014/main" id="{D270CF27-1C60-AAF4-ECEE-8D3B0749147D}"/>
              </a:ext>
            </a:extLst>
          </p:cNvPr>
          <p:cNvSpPr txBox="1"/>
          <p:nvPr/>
        </p:nvSpPr>
        <p:spPr>
          <a:xfrm>
            <a:off x="816515" y="1576367"/>
            <a:ext cx="11060411" cy="461665"/>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Synchrony Financials' growth drivers are focused on expanding its customer base, improving its digital capabilities, and offering innovative products and services that meet the evolving needs of its customers.</a:t>
            </a:r>
          </a:p>
        </p:txBody>
      </p:sp>
    </p:spTree>
    <p:extLst>
      <p:ext uri="{BB962C8B-B14F-4D97-AF65-F5344CB8AC3E}">
        <p14:creationId xmlns:p14="http://schemas.microsoft.com/office/powerpoint/2010/main" val="1103833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3" y="500908"/>
            <a:ext cx="8032279"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 FINANCIAL PROGRESS </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320490"/>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270CF27-1C60-AAF4-ECEE-8D3B0749147D}"/>
              </a:ext>
            </a:extLst>
          </p:cNvPr>
          <p:cNvSpPr txBox="1"/>
          <p:nvPr/>
        </p:nvSpPr>
        <p:spPr>
          <a:xfrm>
            <a:off x="816515" y="1576367"/>
            <a:ext cx="11060411" cy="523220"/>
          </a:xfrm>
          <a:prstGeom prst="rect">
            <a:avLst/>
          </a:prstGeom>
          <a:noFill/>
        </p:spPr>
        <p:txBody>
          <a:bodyPr wrap="square">
            <a:spAutoFit/>
          </a:bodyPr>
          <a:lstStyle/>
          <a:p>
            <a:pPr algn="just"/>
            <a:r>
              <a:rPr lang="en-US" sz="1400" dirty="0">
                <a:latin typeface="Arial" panose="020B0604020202020204" pitchFamily="34" charset="0"/>
                <a:cs typeface="Arial" panose="020B0604020202020204" pitchFamily="34" charset="0"/>
              </a:rPr>
              <a:t>Synchrony Financial is a financial services company that offers consumer financial products, including credit cards, installment loans, and savings products. Here's a summary of their financial progress from 2019 to 2022</a:t>
            </a:r>
          </a:p>
        </p:txBody>
      </p:sp>
      <p:grpSp>
        <p:nvGrpSpPr>
          <p:cNvPr id="10" name="Group 9">
            <a:extLst>
              <a:ext uri="{FF2B5EF4-FFF2-40B4-BE49-F238E27FC236}">
                <a16:creationId xmlns:a16="http://schemas.microsoft.com/office/drawing/2014/main" id="{0F4B7C89-9583-6B62-20B8-C9FE8A75D453}"/>
              </a:ext>
            </a:extLst>
          </p:cNvPr>
          <p:cNvGrpSpPr/>
          <p:nvPr/>
        </p:nvGrpSpPr>
        <p:grpSpPr>
          <a:xfrm>
            <a:off x="1212351" y="2205109"/>
            <a:ext cx="10181689" cy="2447781"/>
            <a:chOff x="1005155" y="2143411"/>
            <a:chExt cx="10181689" cy="3306751"/>
          </a:xfrm>
          <a:solidFill>
            <a:schemeClr val="accent1"/>
          </a:solidFill>
        </p:grpSpPr>
        <p:grpSp>
          <p:nvGrpSpPr>
            <p:cNvPr id="11" name="Group 10">
              <a:extLst>
                <a:ext uri="{FF2B5EF4-FFF2-40B4-BE49-F238E27FC236}">
                  <a16:creationId xmlns:a16="http://schemas.microsoft.com/office/drawing/2014/main" id="{93E01C9B-F054-1694-433A-4AA451A877E8}"/>
                </a:ext>
              </a:extLst>
            </p:cNvPr>
            <p:cNvGrpSpPr/>
            <p:nvPr/>
          </p:nvGrpSpPr>
          <p:grpSpPr>
            <a:xfrm>
              <a:off x="1005155" y="2143411"/>
              <a:ext cx="10181689" cy="969069"/>
              <a:chOff x="1212351" y="2386913"/>
              <a:chExt cx="10181689" cy="715881"/>
            </a:xfrm>
            <a:grpFill/>
          </p:grpSpPr>
          <p:sp>
            <p:nvSpPr>
              <p:cNvPr id="18" name="Rectangle 17">
                <a:extLst>
                  <a:ext uri="{FF2B5EF4-FFF2-40B4-BE49-F238E27FC236}">
                    <a16:creationId xmlns:a16="http://schemas.microsoft.com/office/drawing/2014/main" id="{EF6F079E-AD60-6357-362C-D64E9A57485F}"/>
                  </a:ext>
                </a:extLst>
              </p:cNvPr>
              <p:cNvSpPr/>
              <p:nvPr/>
            </p:nvSpPr>
            <p:spPr>
              <a:xfrm>
                <a:off x="2039165" y="2386913"/>
                <a:ext cx="9354875"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dirty="0">
                    <a:effectLst/>
                    <a:latin typeface="Arial" panose="020B0604020202020204" pitchFamily="34" charset="0"/>
                    <a:cs typeface="Arial" panose="020B0604020202020204" pitchFamily="34" charset="0"/>
                  </a:rPr>
                  <a:t>In 2019, Synchrony Financial reported net earnings of $3.9 billion, up from $3.6 billion in 2018. The company's total assets increased to $114.8 billion, compared to $108.5 billion in 2018.</a:t>
                </a:r>
              </a:p>
            </p:txBody>
          </p:sp>
          <p:sp>
            <p:nvSpPr>
              <p:cNvPr id="19" name="Rectangle 18">
                <a:extLst>
                  <a:ext uri="{FF2B5EF4-FFF2-40B4-BE49-F238E27FC236}">
                    <a16:creationId xmlns:a16="http://schemas.microsoft.com/office/drawing/2014/main" id="{8AF3A3A9-F613-3E60-3C44-5B6D41545B2A}"/>
                  </a:ext>
                </a:extLst>
              </p:cNvPr>
              <p:cNvSpPr/>
              <p:nvPr/>
            </p:nvSpPr>
            <p:spPr>
              <a:xfrm>
                <a:off x="1212351" y="2386913"/>
                <a:ext cx="585627"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1</a:t>
                </a:r>
              </a:p>
            </p:txBody>
          </p:sp>
        </p:grpSp>
        <p:grpSp>
          <p:nvGrpSpPr>
            <p:cNvPr id="12" name="Group 11">
              <a:extLst>
                <a:ext uri="{FF2B5EF4-FFF2-40B4-BE49-F238E27FC236}">
                  <a16:creationId xmlns:a16="http://schemas.microsoft.com/office/drawing/2014/main" id="{E37F7D6D-ED1D-70D1-FA78-B66ED5435D72}"/>
                </a:ext>
              </a:extLst>
            </p:cNvPr>
            <p:cNvGrpSpPr/>
            <p:nvPr/>
          </p:nvGrpSpPr>
          <p:grpSpPr>
            <a:xfrm>
              <a:off x="1005155" y="3351626"/>
              <a:ext cx="10181689" cy="926721"/>
              <a:chOff x="1212351" y="2386913"/>
              <a:chExt cx="10181689" cy="715881"/>
            </a:xfrm>
            <a:grpFill/>
          </p:grpSpPr>
          <p:sp>
            <p:nvSpPr>
              <p:cNvPr id="16" name="Rectangle 15">
                <a:extLst>
                  <a:ext uri="{FF2B5EF4-FFF2-40B4-BE49-F238E27FC236}">
                    <a16:creationId xmlns:a16="http://schemas.microsoft.com/office/drawing/2014/main" id="{91BE687E-0C45-1F3B-52E6-CA996D7AE8D6}"/>
                  </a:ext>
                </a:extLst>
              </p:cNvPr>
              <p:cNvSpPr/>
              <p:nvPr/>
            </p:nvSpPr>
            <p:spPr>
              <a:xfrm>
                <a:off x="2039165" y="2386913"/>
                <a:ext cx="9354875"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dirty="0">
                    <a:effectLst/>
                    <a:latin typeface="Arial" panose="020B0604020202020204" pitchFamily="34" charset="0"/>
                    <a:cs typeface="Arial" panose="020B0604020202020204" pitchFamily="34" charset="0"/>
                  </a:rPr>
                  <a:t>In 2020, Synchrony Financial net earnings declined to $2.2 billion due to the COVID-19 pandemic's impact on the economy. The company's total assets increased slightly to $115.9 billion.</a:t>
                </a:r>
              </a:p>
            </p:txBody>
          </p:sp>
          <p:sp>
            <p:nvSpPr>
              <p:cNvPr id="17" name="Rectangle 16">
                <a:extLst>
                  <a:ext uri="{FF2B5EF4-FFF2-40B4-BE49-F238E27FC236}">
                    <a16:creationId xmlns:a16="http://schemas.microsoft.com/office/drawing/2014/main" id="{2FB05043-CAFD-7C44-4F02-93873A36F621}"/>
                  </a:ext>
                </a:extLst>
              </p:cNvPr>
              <p:cNvSpPr/>
              <p:nvPr/>
            </p:nvSpPr>
            <p:spPr>
              <a:xfrm>
                <a:off x="1212351" y="2386913"/>
                <a:ext cx="585627"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2</a:t>
                </a:r>
              </a:p>
            </p:txBody>
          </p:sp>
        </p:grpSp>
        <p:grpSp>
          <p:nvGrpSpPr>
            <p:cNvPr id="13" name="Group 12">
              <a:extLst>
                <a:ext uri="{FF2B5EF4-FFF2-40B4-BE49-F238E27FC236}">
                  <a16:creationId xmlns:a16="http://schemas.microsoft.com/office/drawing/2014/main" id="{9017489B-4691-C325-D6E2-4D3FBF3C5634}"/>
                </a:ext>
              </a:extLst>
            </p:cNvPr>
            <p:cNvGrpSpPr/>
            <p:nvPr/>
          </p:nvGrpSpPr>
          <p:grpSpPr>
            <a:xfrm>
              <a:off x="1005155" y="4495699"/>
              <a:ext cx="10181689" cy="954463"/>
              <a:chOff x="1212351" y="2386911"/>
              <a:chExt cx="10181689" cy="715883"/>
            </a:xfrm>
            <a:grpFill/>
          </p:grpSpPr>
          <p:sp>
            <p:nvSpPr>
              <p:cNvPr id="14" name="Rectangle 13">
                <a:extLst>
                  <a:ext uri="{FF2B5EF4-FFF2-40B4-BE49-F238E27FC236}">
                    <a16:creationId xmlns:a16="http://schemas.microsoft.com/office/drawing/2014/main" id="{6C75B46E-8AA2-D2FA-DC38-8AEE5D3DCB76}"/>
                  </a:ext>
                </a:extLst>
              </p:cNvPr>
              <p:cNvSpPr/>
              <p:nvPr/>
            </p:nvSpPr>
            <p:spPr>
              <a:xfrm>
                <a:off x="2039165" y="2386911"/>
                <a:ext cx="9354875"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dirty="0">
                    <a:effectLst/>
                    <a:latin typeface="Arial" panose="020B0604020202020204" pitchFamily="34" charset="0"/>
                    <a:cs typeface="Arial" panose="020B0604020202020204" pitchFamily="34" charset="0"/>
                  </a:rPr>
                  <a:t>In the first nine months of 2021, Synchrony Financial net earnings rebounded to $3.8 billion due to an improvement in the economy and credit quality. The company's total assets increased to $119.1 billion</a:t>
                </a:r>
              </a:p>
            </p:txBody>
          </p:sp>
          <p:sp>
            <p:nvSpPr>
              <p:cNvPr id="15" name="Rectangle 14">
                <a:extLst>
                  <a:ext uri="{FF2B5EF4-FFF2-40B4-BE49-F238E27FC236}">
                    <a16:creationId xmlns:a16="http://schemas.microsoft.com/office/drawing/2014/main" id="{0B71D799-E042-7FDA-ABD5-75D618ED8F29}"/>
                  </a:ext>
                </a:extLst>
              </p:cNvPr>
              <p:cNvSpPr/>
              <p:nvPr/>
            </p:nvSpPr>
            <p:spPr>
              <a:xfrm>
                <a:off x="1212351" y="2386913"/>
                <a:ext cx="585627"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3</a:t>
                </a:r>
              </a:p>
            </p:txBody>
          </p:sp>
        </p:grpSp>
      </p:grpSp>
      <p:sp>
        <p:nvSpPr>
          <p:cNvPr id="21" name="TextBox 20">
            <a:extLst>
              <a:ext uri="{FF2B5EF4-FFF2-40B4-BE49-F238E27FC236}">
                <a16:creationId xmlns:a16="http://schemas.microsoft.com/office/drawing/2014/main" id="{5739F59D-E073-65AA-BD1F-DA47FD88E4E2}"/>
              </a:ext>
            </a:extLst>
          </p:cNvPr>
          <p:cNvSpPr txBox="1"/>
          <p:nvPr/>
        </p:nvSpPr>
        <p:spPr>
          <a:xfrm>
            <a:off x="816515" y="5079166"/>
            <a:ext cx="10584950" cy="954107"/>
          </a:xfrm>
          <a:prstGeom prst="rect">
            <a:avLst/>
          </a:prstGeom>
          <a:noFill/>
        </p:spPr>
        <p:txBody>
          <a:bodyPr wrap="square">
            <a:spAutoFit/>
          </a:bodyPr>
          <a:lstStyle/>
          <a:p>
            <a:pPr algn="just"/>
            <a:r>
              <a:rPr lang="en-US" sz="1400" dirty="0">
                <a:effectLst/>
                <a:latin typeface="Arial" panose="020B0604020202020204" pitchFamily="34" charset="0"/>
                <a:ea typeface="Calibri" panose="020F0502020204030204" pitchFamily="34" charset="0"/>
                <a:cs typeface="Arial" panose="020B0604020202020204" pitchFamily="34" charset="0"/>
              </a:rPr>
              <a:t>Overall, Synchrony Financial has maintained strong financial performance in the past few years, with a slight dip in 2020 due to the pandemic's impact. However, the company has rebounded in 2021, with higher earnings and asset growth. It is worth that Synchrony Financials'</a:t>
            </a:r>
            <a:r>
              <a:rPr lang="en-US" sz="1400" dirty="0">
                <a:latin typeface="Arial" panose="020B0604020202020204" pitchFamily="34" charset="0"/>
                <a:ea typeface="Calibri" panose="020F0502020204030204" pitchFamily="34" charset="0"/>
                <a:cs typeface="Arial" panose="020B0604020202020204" pitchFamily="34" charset="0"/>
              </a:rPr>
              <a:t> </a:t>
            </a:r>
            <a:r>
              <a:rPr lang="en-US" sz="1400" dirty="0">
                <a:effectLst/>
                <a:latin typeface="Arial" panose="020B0604020202020204" pitchFamily="34" charset="0"/>
                <a:ea typeface="Calibri" panose="020F0502020204030204" pitchFamily="34" charset="0"/>
                <a:cs typeface="Arial" panose="020B0604020202020204" pitchFamily="34" charset="0"/>
              </a:rPr>
              <a:t>financial progress may continue to be impacted by macroeconomic factors such as interest rates, consumer spending, and credit quality.</a:t>
            </a:r>
            <a:endParaRPr lang="en-US" sz="1400" dirty="0"/>
          </a:p>
        </p:txBody>
      </p:sp>
    </p:spTree>
    <p:extLst>
      <p:ext uri="{BB962C8B-B14F-4D97-AF65-F5344CB8AC3E}">
        <p14:creationId xmlns:p14="http://schemas.microsoft.com/office/powerpoint/2010/main" val="505874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3" y="500908"/>
            <a:ext cx="8032279"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 FINANCIAL PROGRESS </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320490"/>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270CF27-1C60-AAF4-ECEE-8D3B0749147D}"/>
              </a:ext>
            </a:extLst>
          </p:cNvPr>
          <p:cNvSpPr txBox="1"/>
          <p:nvPr/>
        </p:nvSpPr>
        <p:spPr>
          <a:xfrm>
            <a:off x="816515" y="1576367"/>
            <a:ext cx="11060411" cy="523220"/>
          </a:xfrm>
          <a:prstGeom prst="rect">
            <a:avLst/>
          </a:prstGeom>
          <a:noFill/>
        </p:spPr>
        <p:txBody>
          <a:bodyPr wrap="square">
            <a:spAutoFit/>
          </a:bodyPr>
          <a:lstStyle/>
          <a:p>
            <a:pPr algn="just"/>
            <a:r>
              <a:rPr lang="en-US" sz="1400" dirty="0">
                <a:latin typeface="Arial" panose="020B0604020202020204" pitchFamily="34" charset="0"/>
                <a:cs typeface="Arial" panose="020B0604020202020204" pitchFamily="34" charset="0"/>
              </a:rPr>
              <a:t>Synchrony Financial is a financial services company that offers consumer financial products, including credit cards, installment loans, and savings products. Here's a summary of their financial progress from 2019 to 2022</a:t>
            </a:r>
          </a:p>
        </p:txBody>
      </p:sp>
      <p:sp>
        <p:nvSpPr>
          <p:cNvPr id="21" name="TextBox 20">
            <a:extLst>
              <a:ext uri="{FF2B5EF4-FFF2-40B4-BE49-F238E27FC236}">
                <a16:creationId xmlns:a16="http://schemas.microsoft.com/office/drawing/2014/main" id="{5739F59D-E073-65AA-BD1F-DA47FD88E4E2}"/>
              </a:ext>
            </a:extLst>
          </p:cNvPr>
          <p:cNvSpPr txBox="1"/>
          <p:nvPr/>
        </p:nvSpPr>
        <p:spPr>
          <a:xfrm>
            <a:off x="816515" y="5079166"/>
            <a:ext cx="10584950" cy="954107"/>
          </a:xfrm>
          <a:prstGeom prst="rect">
            <a:avLst/>
          </a:prstGeom>
          <a:noFill/>
        </p:spPr>
        <p:txBody>
          <a:bodyPr wrap="square">
            <a:spAutoFit/>
          </a:bodyPr>
          <a:lstStyle/>
          <a:p>
            <a:pPr algn="just"/>
            <a:r>
              <a:rPr lang="en-US" sz="1400" dirty="0">
                <a:effectLst/>
                <a:latin typeface="Arial" panose="020B0604020202020204" pitchFamily="34" charset="0"/>
                <a:ea typeface="Calibri" panose="020F0502020204030204" pitchFamily="34" charset="0"/>
                <a:cs typeface="Arial" panose="020B0604020202020204" pitchFamily="34" charset="0"/>
              </a:rPr>
              <a:t>Overall, Synchrony Financial has maintained strong financial performance in the past few years, with a slight dip in 2020 due to the pandemic's impact. However, the company has rebounded in 2021, with higher earnings and asset growth. It is worth that Synchrony Financials'</a:t>
            </a:r>
            <a:r>
              <a:rPr lang="en-US" sz="1400" dirty="0">
                <a:latin typeface="Arial" panose="020B0604020202020204" pitchFamily="34" charset="0"/>
                <a:ea typeface="Calibri" panose="020F0502020204030204" pitchFamily="34" charset="0"/>
                <a:cs typeface="Arial" panose="020B0604020202020204" pitchFamily="34" charset="0"/>
              </a:rPr>
              <a:t> </a:t>
            </a:r>
            <a:r>
              <a:rPr lang="en-US" sz="1400" dirty="0">
                <a:effectLst/>
                <a:latin typeface="Arial" panose="020B0604020202020204" pitchFamily="34" charset="0"/>
                <a:ea typeface="Calibri" panose="020F0502020204030204" pitchFamily="34" charset="0"/>
                <a:cs typeface="Arial" panose="020B0604020202020204" pitchFamily="34" charset="0"/>
              </a:rPr>
              <a:t>financial progress may continue to be impacted by macroeconomic factors such as interest rates, consumer spending, and credit quality.</a:t>
            </a:r>
            <a:endParaRPr lang="en-US" sz="1400" dirty="0"/>
          </a:p>
        </p:txBody>
      </p:sp>
      <p:pic>
        <p:nvPicPr>
          <p:cNvPr id="3" name="Picture 2" descr="Chart, bar chart&#10;&#10;Description automatically generated">
            <a:extLst>
              <a:ext uri="{FF2B5EF4-FFF2-40B4-BE49-F238E27FC236}">
                <a16:creationId xmlns:a16="http://schemas.microsoft.com/office/drawing/2014/main" id="{A53E65DD-92BF-AE77-692E-33DDAA83A2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546" y="2213607"/>
            <a:ext cx="4580357" cy="2751539"/>
          </a:xfrm>
          <a:prstGeom prst="rect">
            <a:avLst/>
          </a:prstGeom>
        </p:spPr>
      </p:pic>
      <p:pic>
        <p:nvPicPr>
          <p:cNvPr id="5" name="Picture 4" descr="Chart, bar chart&#10;&#10;Description automatically generated">
            <a:extLst>
              <a:ext uri="{FF2B5EF4-FFF2-40B4-BE49-F238E27FC236}">
                <a16:creationId xmlns:a16="http://schemas.microsoft.com/office/drawing/2014/main" id="{D47F65C6-A552-BE89-7E77-8AF36D9007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6720" y="2213607"/>
            <a:ext cx="4580357" cy="2751539"/>
          </a:xfrm>
          <a:prstGeom prst="rect">
            <a:avLst/>
          </a:prstGeom>
        </p:spPr>
      </p:pic>
    </p:spTree>
    <p:extLst>
      <p:ext uri="{BB962C8B-B14F-4D97-AF65-F5344CB8AC3E}">
        <p14:creationId xmlns:p14="http://schemas.microsoft.com/office/powerpoint/2010/main" val="758917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3" y="415291"/>
            <a:ext cx="7150650"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 SWOT ANALYSIS</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248571"/>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B5D54966-BE48-4796-8C88-C38BD9BDF776}"/>
              </a:ext>
            </a:extLst>
          </p:cNvPr>
          <p:cNvSpPr txBox="1"/>
          <p:nvPr/>
        </p:nvSpPr>
        <p:spPr>
          <a:xfrm>
            <a:off x="744027" y="1836815"/>
            <a:ext cx="10796026" cy="584775"/>
          </a:xfrm>
          <a:prstGeom prst="rect">
            <a:avLst/>
          </a:prstGeom>
          <a:solidFill>
            <a:schemeClr val="accent5">
              <a:lumMod val="75000"/>
            </a:schemeClr>
          </a:solidFill>
        </p:spPr>
        <p:txBody>
          <a:bodyPr wrap="square">
            <a:spAutoFit/>
          </a:bodyPr>
          <a:lstStyle/>
          <a:p>
            <a:pPr algn="just"/>
            <a:r>
              <a:rPr lang="en-US" sz="1600" dirty="0">
                <a:solidFill>
                  <a:schemeClr val="bg1"/>
                </a:solidFill>
                <a:latin typeface="Arial" panose="020B0604020202020204" pitchFamily="34" charset="0"/>
                <a:cs typeface="Arial" panose="020B0604020202020204" pitchFamily="34" charset="0"/>
              </a:rPr>
              <a:t>Synchrony has numerous strengths that help it to thrive in the market place. These strengths not only help it to protect the market share in existing markets but also help in penetrating new markets.</a:t>
            </a:r>
          </a:p>
        </p:txBody>
      </p:sp>
      <p:grpSp>
        <p:nvGrpSpPr>
          <p:cNvPr id="22" name="Group 21">
            <a:extLst>
              <a:ext uri="{FF2B5EF4-FFF2-40B4-BE49-F238E27FC236}">
                <a16:creationId xmlns:a16="http://schemas.microsoft.com/office/drawing/2014/main" id="{871FACC5-715D-4395-B249-A7632A35A8A2}"/>
              </a:ext>
            </a:extLst>
          </p:cNvPr>
          <p:cNvGrpSpPr/>
          <p:nvPr/>
        </p:nvGrpSpPr>
        <p:grpSpPr>
          <a:xfrm>
            <a:off x="574280" y="2936934"/>
            <a:ext cx="11057953" cy="2585323"/>
            <a:chOff x="766835" y="2323562"/>
            <a:chExt cx="11057953" cy="2585323"/>
          </a:xfrm>
        </p:grpSpPr>
        <p:sp>
          <p:nvSpPr>
            <p:cNvPr id="77" name="TextBox 76">
              <a:extLst>
                <a:ext uri="{FF2B5EF4-FFF2-40B4-BE49-F238E27FC236}">
                  <a16:creationId xmlns:a16="http://schemas.microsoft.com/office/drawing/2014/main" id="{B312AD5D-F5A1-4ECC-8106-2837D5600248}"/>
                </a:ext>
              </a:extLst>
            </p:cNvPr>
            <p:cNvSpPr txBox="1"/>
            <p:nvPr/>
          </p:nvSpPr>
          <p:spPr>
            <a:xfrm>
              <a:off x="9857686" y="2323562"/>
              <a:ext cx="1142985" cy="338554"/>
            </a:xfrm>
            <a:prstGeom prst="rect">
              <a:avLst/>
            </a:prstGeom>
            <a:noFill/>
          </p:spPr>
          <p:txBody>
            <a:bodyPr wrap="square">
              <a:spAutoFit/>
            </a:bodyPr>
            <a:lstStyle/>
            <a:p>
              <a:r>
                <a:rPr lang="en-US" sz="1600" b="1" dirty="0">
                  <a:latin typeface="Arial" panose="020B0604020202020204" pitchFamily="34" charset="0"/>
                  <a:cs typeface="Arial" panose="020B0604020202020204" pitchFamily="34" charset="0"/>
                </a:rPr>
                <a:t>Threats</a:t>
              </a:r>
              <a:endParaRPr lang="en-US" sz="1600" b="1" dirty="0"/>
            </a:p>
          </p:txBody>
        </p:sp>
        <p:cxnSp>
          <p:nvCxnSpPr>
            <p:cNvPr id="78" name="Straight Connector 77">
              <a:extLst>
                <a:ext uri="{FF2B5EF4-FFF2-40B4-BE49-F238E27FC236}">
                  <a16:creationId xmlns:a16="http://schemas.microsoft.com/office/drawing/2014/main" id="{8898ECCA-A651-41D5-ADE4-300E68D09B59}"/>
                </a:ext>
              </a:extLst>
            </p:cNvPr>
            <p:cNvCxnSpPr>
              <a:cxnSpLocks/>
            </p:cNvCxnSpPr>
            <p:nvPr/>
          </p:nvCxnSpPr>
          <p:spPr>
            <a:xfrm>
              <a:off x="3452118" y="2446146"/>
              <a:ext cx="12495" cy="2413529"/>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5BF2788A-76BF-4BBB-A2AF-F5C23046262C}"/>
                </a:ext>
              </a:extLst>
            </p:cNvPr>
            <p:cNvCxnSpPr>
              <a:cxnSpLocks/>
            </p:cNvCxnSpPr>
            <p:nvPr/>
          </p:nvCxnSpPr>
          <p:spPr>
            <a:xfrm>
              <a:off x="6284106" y="2446146"/>
              <a:ext cx="0" cy="2413529"/>
            </a:xfrm>
            <a:prstGeom prst="line">
              <a:avLst/>
            </a:prstGeom>
          </p:spPr>
          <p:style>
            <a:lnRef idx="1">
              <a:schemeClr val="accent1"/>
            </a:lnRef>
            <a:fillRef idx="0">
              <a:schemeClr val="accent1"/>
            </a:fillRef>
            <a:effectRef idx="0">
              <a:schemeClr val="accent1"/>
            </a:effectRef>
            <a:fontRef idx="minor">
              <a:schemeClr val="tx1"/>
            </a:fontRef>
          </p:style>
        </p:cxnSp>
        <p:sp>
          <p:nvSpPr>
            <p:cNvPr id="80" name="TextBox 79">
              <a:extLst>
                <a:ext uri="{FF2B5EF4-FFF2-40B4-BE49-F238E27FC236}">
                  <a16:creationId xmlns:a16="http://schemas.microsoft.com/office/drawing/2014/main" id="{27843C5C-8670-4569-8C53-EA3641ED9992}"/>
                </a:ext>
              </a:extLst>
            </p:cNvPr>
            <p:cNvSpPr txBox="1"/>
            <p:nvPr/>
          </p:nvSpPr>
          <p:spPr>
            <a:xfrm>
              <a:off x="1235396" y="2365222"/>
              <a:ext cx="1240673" cy="338554"/>
            </a:xfrm>
            <a:prstGeom prst="rect">
              <a:avLst/>
            </a:prstGeom>
            <a:noFill/>
          </p:spPr>
          <p:txBody>
            <a:bodyPr wrap="square">
              <a:spAutoFit/>
            </a:bodyPr>
            <a:lstStyle/>
            <a:p>
              <a:r>
                <a:rPr lang="en-US" sz="1600" b="1" dirty="0">
                  <a:latin typeface="Arial" panose="020B0604020202020204" pitchFamily="34" charset="0"/>
                  <a:cs typeface="Arial" panose="020B0604020202020204" pitchFamily="34" charset="0"/>
                </a:rPr>
                <a:t>Strengths</a:t>
              </a:r>
              <a:endParaRPr lang="en-US" sz="1600" b="1" dirty="0"/>
            </a:p>
          </p:txBody>
        </p:sp>
        <p:sp>
          <p:nvSpPr>
            <p:cNvPr id="81" name="TextBox 80">
              <a:extLst>
                <a:ext uri="{FF2B5EF4-FFF2-40B4-BE49-F238E27FC236}">
                  <a16:creationId xmlns:a16="http://schemas.microsoft.com/office/drawing/2014/main" id="{D7604F78-F2CE-45B4-98B8-8F60E72756AF}"/>
                </a:ext>
              </a:extLst>
            </p:cNvPr>
            <p:cNvSpPr txBox="1"/>
            <p:nvPr/>
          </p:nvSpPr>
          <p:spPr>
            <a:xfrm>
              <a:off x="766835" y="2662115"/>
              <a:ext cx="2721188" cy="2031325"/>
            </a:xfrm>
            <a:prstGeom prst="rect">
              <a:avLst/>
            </a:prstGeom>
            <a:noFill/>
          </p:spPr>
          <p:txBody>
            <a:bodyPr wrap="square">
              <a:spAutoFit/>
            </a:bodyPr>
            <a:lstStyle/>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Strong brand recognition</a:t>
              </a:r>
            </a:p>
            <a:p>
              <a:pPr marL="171450" indent="-171450" algn="just">
                <a:buFont typeface="Arial" panose="020B0604020202020204" pitchFamily="34" charset="0"/>
                <a:buChar char="•"/>
              </a:pPr>
              <a:r>
                <a:rPr lang="en-US" sz="1400" dirty="0">
                  <a:latin typeface="Arial" panose="020B0604020202020204" pitchFamily="34" charset="0"/>
                  <a:cs typeface="Arial" panose="020B0604020202020204" pitchFamily="34" charset="0"/>
                </a:rPr>
                <a:t>Talent management </a:t>
              </a:r>
            </a:p>
            <a:p>
              <a:pPr marL="171450" indent="-171450" algn="just">
                <a:buFont typeface="Arial" panose="020B0604020202020204" pitchFamily="34" charset="0"/>
                <a:buChar char="•"/>
              </a:pPr>
              <a:r>
                <a:rPr lang="en-US" sz="1400" dirty="0">
                  <a:latin typeface="Arial" panose="020B0604020202020204" pitchFamily="34" charset="0"/>
                  <a:cs typeface="Arial" panose="020B0604020202020204" pitchFamily="34" charset="0"/>
                </a:rPr>
                <a:t>Track record of innovation</a:t>
              </a:r>
            </a:p>
            <a:p>
              <a:pPr marL="171450" indent="-171450" algn="just">
                <a:buFont typeface="Arial" panose="020B0604020202020204" pitchFamily="34" charset="0"/>
                <a:buChar char="•"/>
              </a:pPr>
              <a:r>
                <a:rPr lang="en-US" sz="1400" dirty="0">
                  <a:latin typeface="Arial" panose="020B0604020202020204" pitchFamily="34" charset="0"/>
                  <a:cs typeface="Arial" panose="020B0604020202020204" pitchFamily="34" charset="0"/>
                </a:rPr>
                <a:t>Diverse Revenue models </a:t>
              </a:r>
            </a:p>
            <a:p>
              <a:pPr marL="171450" indent="-171450" algn="just">
                <a:buFont typeface="Arial" panose="020B0604020202020204" pitchFamily="34" charset="0"/>
                <a:buChar char="•"/>
              </a:pPr>
              <a:r>
                <a:rPr lang="en-US" sz="1400" dirty="0">
                  <a:latin typeface="Arial" panose="020B0604020202020204" pitchFamily="34" charset="0"/>
                  <a:cs typeface="Arial" panose="020B0604020202020204" pitchFamily="34" charset="0"/>
                </a:rPr>
                <a:t>Brands catering to different customers segments within Consumer Financial Services segment </a:t>
              </a:r>
            </a:p>
            <a:p>
              <a:pPr marL="171450" indent="-171450" algn="just">
                <a:buFont typeface="Arial" panose="020B0604020202020204" pitchFamily="34" charset="0"/>
                <a:buChar char="•"/>
              </a:pPr>
              <a:r>
                <a:rPr lang="en-US" sz="1400" dirty="0">
                  <a:latin typeface="Arial" panose="020B0604020202020204" pitchFamily="34" charset="0"/>
                  <a:cs typeface="Arial" panose="020B0604020202020204" pitchFamily="34" charset="0"/>
                </a:rPr>
                <a:t>High margins</a:t>
              </a:r>
            </a:p>
          </p:txBody>
        </p:sp>
        <p:sp>
          <p:nvSpPr>
            <p:cNvPr id="84" name="TextBox 83">
              <a:extLst>
                <a:ext uri="{FF2B5EF4-FFF2-40B4-BE49-F238E27FC236}">
                  <a16:creationId xmlns:a16="http://schemas.microsoft.com/office/drawing/2014/main" id="{62587425-2D13-4437-BEA7-BF2DFE50CFDA}"/>
                </a:ext>
              </a:extLst>
            </p:cNvPr>
            <p:cNvSpPr txBox="1"/>
            <p:nvPr/>
          </p:nvSpPr>
          <p:spPr>
            <a:xfrm>
              <a:off x="6334595" y="2662116"/>
              <a:ext cx="2721188" cy="2246769"/>
            </a:xfrm>
            <a:prstGeom prst="rect">
              <a:avLst/>
            </a:prstGeom>
            <a:noFill/>
          </p:spPr>
          <p:txBody>
            <a:bodyPr wrap="square">
              <a:spAutoFit/>
            </a:bodyPr>
            <a:lstStyle/>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Gross Margins and Operating Margins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Business Model</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High cost of replacing existing experts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Loyalty among suppliers</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High turnover of employees</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Low investments into Synchrony customer-oriented services  </a:t>
              </a:r>
            </a:p>
          </p:txBody>
        </p:sp>
        <p:sp>
          <p:nvSpPr>
            <p:cNvPr id="85" name="TextBox 84">
              <a:extLst>
                <a:ext uri="{FF2B5EF4-FFF2-40B4-BE49-F238E27FC236}">
                  <a16:creationId xmlns:a16="http://schemas.microsoft.com/office/drawing/2014/main" id="{894062DC-1043-41BB-9EFA-553C45A596DF}"/>
                </a:ext>
              </a:extLst>
            </p:cNvPr>
            <p:cNvSpPr txBox="1"/>
            <p:nvPr/>
          </p:nvSpPr>
          <p:spPr>
            <a:xfrm>
              <a:off x="4254023" y="2323562"/>
              <a:ext cx="1240673" cy="338554"/>
            </a:xfrm>
            <a:prstGeom prst="rect">
              <a:avLst/>
            </a:prstGeom>
            <a:noFill/>
          </p:spPr>
          <p:txBody>
            <a:bodyPr wrap="square">
              <a:spAutoFit/>
            </a:bodyPr>
            <a:lstStyle/>
            <a:p>
              <a:r>
                <a:rPr lang="en-US" sz="1600" b="1" dirty="0">
                  <a:latin typeface="Arial" panose="020B0604020202020204" pitchFamily="34" charset="0"/>
                  <a:cs typeface="Arial" panose="020B0604020202020204" pitchFamily="34" charset="0"/>
                </a:rPr>
                <a:t>Weakness</a:t>
              </a:r>
              <a:endParaRPr lang="en-US" sz="1600" b="1" dirty="0"/>
            </a:p>
          </p:txBody>
        </p:sp>
        <p:sp>
          <p:nvSpPr>
            <p:cNvPr id="86" name="TextBox 85">
              <a:extLst>
                <a:ext uri="{FF2B5EF4-FFF2-40B4-BE49-F238E27FC236}">
                  <a16:creationId xmlns:a16="http://schemas.microsoft.com/office/drawing/2014/main" id="{C16CCEAE-1339-4A49-AC38-5E374DCDCC26}"/>
                </a:ext>
              </a:extLst>
            </p:cNvPr>
            <p:cNvSpPr txBox="1"/>
            <p:nvPr/>
          </p:nvSpPr>
          <p:spPr>
            <a:xfrm>
              <a:off x="3562917" y="2662115"/>
              <a:ext cx="2721188" cy="2031325"/>
            </a:xfrm>
            <a:prstGeom prst="rect">
              <a:avLst/>
            </a:prstGeom>
            <a:noFill/>
          </p:spPr>
          <p:txBody>
            <a:bodyPr wrap="square">
              <a:spAutoFit/>
            </a:bodyPr>
            <a:lstStyle/>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Local Collaboration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Customer preferences are fast changing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Opportunities in Online Space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Increasing government regulations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Increasing customer base in lower segments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Rapid Expansion of Economy </a:t>
              </a:r>
            </a:p>
          </p:txBody>
        </p:sp>
        <p:sp>
          <p:nvSpPr>
            <p:cNvPr id="87" name="TextBox 86">
              <a:extLst>
                <a:ext uri="{FF2B5EF4-FFF2-40B4-BE49-F238E27FC236}">
                  <a16:creationId xmlns:a16="http://schemas.microsoft.com/office/drawing/2014/main" id="{3068849D-C487-4A48-ADDA-DFCCF1483A60}"/>
                </a:ext>
              </a:extLst>
            </p:cNvPr>
            <p:cNvSpPr txBox="1"/>
            <p:nvPr/>
          </p:nvSpPr>
          <p:spPr>
            <a:xfrm>
              <a:off x="9103600" y="2662116"/>
              <a:ext cx="2721188" cy="2031325"/>
            </a:xfrm>
            <a:prstGeom prst="rect">
              <a:avLst/>
            </a:prstGeom>
            <a:noFill/>
          </p:spPr>
          <p:txBody>
            <a:bodyPr wrap="square">
              <a:spAutoFit/>
            </a:bodyPr>
            <a:lstStyle/>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Local Collaboration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Customer preferences are fast changing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Opportunities in Online Space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Increasing government regulations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Increasing customer base in lower segments </a:t>
              </a:r>
            </a:p>
            <a:p>
              <a:pPr marL="171450" indent="-171450" algn="just">
                <a:buFont typeface="Arial" panose="020B0604020202020204" pitchFamily="34" charset="0"/>
                <a:buChar char="•"/>
              </a:pPr>
              <a:r>
                <a:rPr lang="en-US" sz="1400" dirty="0">
                  <a:solidFill>
                    <a:srgbClr val="212529"/>
                  </a:solidFill>
                  <a:effectLst/>
                  <a:latin typeface="Arial" panose="020B0604020202020204" pitchFamily="34" charset="0"/>
                  <a:ea typeface="Calibri" panose="020F0502020204030204" pitchFamily="34" charset="0"/>
                  <a:cs typeface="Arial" panose="020B0604020202020204" pitchFamily="34" charset="0"/>
                </a:rPr>
                <a:t>Rapid Expansion of Economy </a:t>
              </a:r>
            </a:p>
          </p:txBody>
        </p:sp>
        <p:sp>
          <p:nvSpPr>
            <p:cNvPr id="88" name="TextBox 87">
              <a:extLst>
                <a:ext uri="{FF2B5EF4-FFF2-40B4-BE49-F238E27FC236}">
                  <a16:creationId xmlns:a16="http://schemas.microsoft.com/office/drawing/2014/main" id="{A3CC6CAE-92B5-4D32-96DB-9D659473432A}"/>
                </a:ext>
              </a:extLst>
            </p:cNvPr>
            <p:cNvSpPr txBox="1"/>
            <p:nvPr/>
          </p:nvSpPr>
          <p:spPr>
            <a:xfrm>
              <a:off x="7086010" y="2323562"/>
              <a:ext cx="1616199" cy="338554"/>
            </a:xfrm>
            <a:prstGeom prst="rect">
              <a:avLst/>
            </a:prstGeom>
            <a:noFill/>
          </p:spPr>
          <p:txBody>
            <a:bodyPr wrap="square">
              <a:spAutoFit/>
            </a:bodyPr>
            <a:lstStyle/>
            <a:p>
              <a:r>
                <a:rPr lang="en-US" sz="1600" b="1" dirty="0">
                  <a:latin typeface="Arial" panose="020B0604020202020204" pitchFamily="34" charset="0"/>
                  <a:cs typeface="Arial" panose="020B0604020202020204" pitchFamily="34" charset="0"/>
                </a:rPr>
                <a:t>Opportunities</a:t>
              </a:r>
              <a:endParaRPr lang="en-US" sz="1600" b="1" dirty="0"/>
            </a:p>
          </p:txBody>
        </p:sp>
        <p:cxnSp>
          <p:nvCxnSpPr>
            <p:cNvPr id="89" name="Straight Connector 88">
              <a:extLst>
                <a:ext uri="{FF2B5EF4-FFF2-40B4-BE49-F238E27FC236}">
                  <a16:creationId xmlns:a16="http://schemas.microsoft.com/office/drawing/2014/main" id="{874ED964-9465-4A59-BC2B-F487D9A39B8B}"/>
                </a:ext>
              </a:extLst>
            </p:cNvPr>
            <p:cNvCxnSpPr>
              <a:cxnSpLocks/>
            </p:cNvCxnSpPr>
            <p:nvPr/>
          </p:nvCxnSpPr>
          <p:spPr>
            <a:xfrm>
              <a:off x="9103600" y="2372279"/>
              <a:ext cx="0" cy="2413529"/>
            </a:xfrm>
            <a:prstGeom prst="line">
              <a:avLst/>
            </a:prstGeom>
          </p:spPr>
          <p:style>
            <a:lnRef idx="1">
              <a:schemeClr val="accent1"/>
            </a:lnRef>
            <a:fillRef idx="0">
              <a:schemeClr val="accent1"/>
            </a:fillRef>
            <a:effectRef idx="0">
              <a:schemeClr val="accent1"/>
            </a:effectRef>
            <a:fontRef idx="minor">
              <a:schemeClr val="tx1"/>
            </a:fontRef>
          </p:style>
        </p:cxnSp>
      </p:grpSp>
      <p:pic>
        <p:nvPicPr>
          <p:cNvPr id="2" name="Graphic 1">
            <a:extLst>
              <a:ext uri="{FF2B5EF4-FFF2-40B4-BE49-F238E27FC236}">
                <a16:creationId xmlns:a16="http://schemas.microsoft.com/office/drawing/2014/main" id="{194447F0-EC99-B796-2F00-B64BAE9CFD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spTree>
    <p:extLst>
      <p:ext uri="{BB962C8B-B14F-4D97-AF65-F5344CB8AC3E}">
        <p14:creationId xmlns:p14="http://schemas.microsoft.com/office/powerpoint/2010/main" val="1896761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3" y="415291"/>
            <a:ext cx="7150650"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 SWOT ANALYSIS</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B2908B9B-28DB-4ABF-BC9D-AD4E584C9668}"/>
              </a:ext>
            </a:extLst>
          </p:cNvPr>
          <p:cNvCxnSpPr>
            <a:cxnSpLocks/>
          </p:cNvCxnSpPr>
          <p:nvPr/>
        </p:nvCxnSpPr>
        <p:spPr>
          <a:xfrm>
            <a:off x="846962" y="1630994"/>
            <a:ext cx="1049807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9CA8543F-5432-454F-B998-10DBE38B3148}"/>
              </a:ext>
            </a:extLst>
          </p:cNvPr>
          <p:cNvSpPr txBox="1"/>
          <p:nvPr/>
        </p:nvSpPr>
        <p:spPr>
          <a:xfrm>
            <a:off x="1302819" y="1851167"/>
            <a:ext cx="2461424" cy="246221"/>
          </a:xfrm>
          <a:prstGeom prst="rect">
            <a:avLst/>
          </a:prstGeom>
          <a:noFill/>
        </p:spPr>
        <p:txBody>
          <a:bodyPr wrap="square" rtlCol="0">
            <a:spAutoFit/>
          </a:bodyPr>
          <a:lstStyle/>
          <a:p>
            <a:pPr eaLnBrk="0" fontAlgn="base" hangingPunct="0">
              <a:lnSpc>
                <a:spcPts val="1200"/>
              </a:lnSpc>
              <a:spcBef>
                <a:spcPct val="0"/>
              </a:spcBef>
              <a:spcAft>
                <a:spcPts val="256"/>
              </a:spcAft>
            </a:pPr>
            <a:endParaRPr lang="en-US" sz="1200" dirty="0">
              <a:solidFill>
                <a:schemeClr val="bg1"/>
              </a:solidFill>
              <a:latin typeface="Arial" panose="020B0604020202020204" pitchFamily="34" charset="0"/>
              <a:ea typeface="Calibri"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1119374" y="6248571"/>
            <a:ext cx="1027466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3" name="Graphic 2">
            <a:extLst>
              <a:ext uri="{FF2B5EF4-FFF2-40B4-BE49-F238E27FC236}">
                <a16:creationId xmlns:a16="http://schemas.microsoft.com/office/drawing/2014/main" id="{F6F030FB-79DA-D7D4-832A-D9E0B7A0D5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graphicFrame>
        <p:nvGraphicFramePr>
          <p:cNvPr id="4" name="Table 3">
            <a:extLst>
              <a:ext uri="{FF2B5EF4-FFF2-40B4-BE49-F238E27FC236}">
                <a16:creationId xmlns:a16="http://schemas.microsoft.com/office/drawing/2014/main" id="{AEBEC80D-92F7-68FE-32E6-97C0736C7AD6}"/>
              </a:ext>
            </a:extLst>
          </p:cNvPr>
          <p:cNvGraphicFramePr>
            <a:graphicFrameLocks noGrp="1"/>
          </p:cNvGraphicFramePr>
          <p:nvPr>
            <p:extLst>
              <p:ext uri="{D42A27DB-BD31-4B8C-83A1-F6EECF244321}">
                <p14:modId xmlns:p14="http://schemas.microsoft.com/office/powerpoint/2010/main" val="4153220682"/>
              </p:ext>
            </p:extLst>
          </p:nvPr>
        </p:nvGraphicFramePr>
        <p:xfrm>
          <a:off x="1638565" y="2357500"/>
          <a:ext cx="8604771" cy="3068317"/>
        </p:xfrm>
        <a:graphic>
          <a:graphicData uri="http://schemas.openxmlformats.org/drawingml/2006/table">
            <a:tbl>
              <a:tblPr firstRow="1" bandRow="1">
                <a:tableStyleId>{5C22544A-7EE6-4342-B048-85BDC9FD1C3A}</a:tableStyleId>
              </a:tblPr>
              <a:tblGrid>
                <a:gridCol w="1807970">
                  <a:extLst>
                    <a:ext uri="{9D8B030D-6E8A-4147-A177-3AD203B41FA5}">
                      <a16:colId xmlns:a16="http://schemas.microsoft.com/office/drawing/2014/main" val="2501728014"/>
                    </a:ext>
                  </a:extLst>
                </a:gridCol>
                <a:gridCol w="3458828">
                  <a:extLst>
                    <a:ext uri="{9D8B030D-6E8A-4147-A177-3AD203B41FA5}">
                      <a16:colId xmlns:a16="http://schemas.microsoft.com/office/drawing/2014/main" val="1000130544"/>
                    </a:ext>
                  </a:extLst>
                </a:gridCol>
                <a:gridCol w="3337973">
                  <a:extLst>
                    <a:ext uri="{9D8B030D-6E8A-4147-A177-3AD203B41FA5}">
                      <a16:colId xmlns:a16="http://schemas.microsoft.com/office/drawing/2014/main" val="3539508761"/>
                    </a:ext>
                  </a:extLst>
                </a:gridCol>
              </a:tblGrid>
              <a:tr h="454335">
                <a:tc>
                  <a:txBody>
                    <a:bodyPr/>
                    <a:lstStyle/>
                    <a:p>
                      <a:endParaRPr lang="en-US" sz="1600" b="1"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70C0"/>
                    </a:solidFill>
                  </a:tcPr>
                </a:tc>
                <a:tc>
                  <a:txBody>
                    <a:bodyPr/>
                    <a:lstStyle/>
                    <a:p>
                      <a:r>
                        <a:rPr lang="en-US" sz="1600" b="1" dirty="0">
                          <a:solidFill>
                            <a:schemeClr val="bg1"/>
                          </a:solidFill>
                          <a:latin typeface="Arial" panose="020B0604020202020204" pitchFamily="34" charset="0"/>
                          <a:cs typeface="Arial" panose="020B0604020202020204" pitchFamily="34" charset="0"/>
                        </a:rPr>
                        <a:t>Opportunities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70C0"/>
                    </a:solidFill>
                  </a:tcPr>
                </a:tc>
                <a:tc>
                  <a:txBody>
                    <a:bodyPr/>
                    <a:lstStyle/>
                    <a:p>
                      <a:r>
                        <a:rPr lang="en-US" sz="1600" b="1" dirty="0">
                          <a:solidFill>
                            <a:schemeClr val="bg1"/>
                          </a:solidFill>
                          <a:latin typeface="Arial" panose="020B0604020202020204" pitchFamily="34" charset="0"/>
                          <a:cs typeface="Arial" panose="020B0604020202020204" pitchFamily="34" charset="0"/>
                        </a:rPr>
                        <a:t>Threats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70C0"/>
                    </a:solidFill>
                  </a:tcPr>
                </a:tc>
                <a:extLst>
                  <a:ext uri="{0D108BD9-81ED-4DB2-BD59-A6C34878D82A}">
                    <a16:rowId xmlns:a16="http://schemas.microsoft.com/office/drawing/2014/main" val="3851749096"/>
                  </a:ext>
                </a:extLst>
              </a:tr>
              <a:tr h="1306991">
                <a:tc>
                  <a:txBody>
                    <a:bodyPr/>
                    <a:lstStyle/>
                    <a:p>
                      <a:r>
                        <a:rPr lang="en-US" sz="1600" b="1" dirty="0">
                          <a:solidFill>
                            <a:schemeClr val="bg1"/>
                          </a:solidFill>
                          <a:latin typeface="Arial" panose="020B0604020202020204" pitchFamily="34" charset="0"/>
                          <a:cs typeface="Arial" panose="020B0604020202020204" pitchFamily="34" charset="0"/>
                        </a:rPr>
                        <a:t>Strengths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70C0"/>
                    </a:solidFill>
                  </a:tcPr>
                </a:tc>
                <a:tc>
                  <a:txBody>
                    <a:bodyPr/>
                    <a:lstStyle/>
                    <a:p>
                      <a:r>
                        <a:rPr lang="en-US" sz="1600" b="0" dirty="0">
                          <a:solidFill>
                            <a:schemeClr val="tx1"/>
                          </a:solidFill>
                          <a:latin typeface="Arial" panose="020B0604020202020204" pitchFamily="34" charset="0"/>
                          <a:cs typeface="Arial" panose="020B0604020202020204" pitchFamily="34" charset="0"/>
                        </a:rPr>
                        <a:t>Strength Opportunities (SO) Strategies</a:t>
                      </a:r>
                    </a:p>
                    <a:p>
                      <a:r>
                        <a:rPr lang="en-US" sz="1600" b="0" dirty="0">
                          <a:solidFill>
                            <a:schemeClr val="tx1"/>
                          </a:solidFill>
                          <a:latin typeface="Arial" panose="020B0604020202020204" pitchFamily="34" charset="0"/>
                          <a:cs typeface="Arial" panose="020B0604020202020204" pitchFamily="34" charset="0"/>
                        </a:rPr>
                        <a:t>Leveraging brand recognition in new segments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r>
                        <a:rPr lang="en-US" sz="1600" b="0" dirty="0">
                          <a:solidFill>
                            <a:schemeClr val="tx1"/>
                          </a:solidFill>
                          <a:latin typeface="Arial" panose="020B0604020202020204" pitchFamily="34" charset="0"/>
                          <a:cs typeface="Arial" panose="020B0604020202020204" pitchFamily="34" charset="0"/>
                        </a:rPr>
                        <a:t>Strength Threats (ST) Strategies</a:t>
                      </a:r>
                    </a:p>
                    <a:p>
                      <a:r>
                        <a:rPr lang="en-US" sz="1600" b="0" dirty="0">
                          <a:solidFill>
                            <a:schemeClr val="tx1"/>
                          </a:solidFill>
                          <a:latin typeface="Arial" panose="020B0604020202020204" pitchFamily="34" charset="0"/>
                          <a:cs typeface="Arial" panose="020B0604020202020204" pitchFamily="34" charset="0"/>
                        </a:rPr>
                        <a:t>Investing into R &amp; D to financial industry disruptors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221729772"/>
                  </a:ext>
                </a:extLst>
              </a:tr>
              <a:tr h="1306991">
                <a:tc>
                  <a:txBody>
                    <a:bodyPr/>
                    <a:lstStyle/>
                    <a:p>
                      <a:r>
                        <a:rPr lang="en-US" sz="1600" b="1" dirty="0">
                          <a:solidFill>
                            <a:schemeClr val="bg1"/>
                          </a:solidFill>
                          <a:latin typeface="Arial" panose="020B0604020202020204" pitchFamily="34" charset="0"/>
                          <a:cs typeface="Arial" panose="020B0604020202020204" pitchFamily="34" charset="0"/>
                        </a:rPr>
                        <a:t>Weakness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70C0"/>
                    </a:solidFill>
                  </a:tcPr>
                </a:tc>
                <a:tc>
                  <a:txBody>
                    <a:bodyPr/>
                    <a:lstStyle/>
                    <a:p>
                      <a:r>
                        <a:rPr lang="en-US" sz="1600" b="0" dirty="0">
                          <a:solidFill>
                            <a:schemeClr val="tx1"/>
                          </a:solidFill>
                          <a:latin typeface="Arial" panose="020B0604020202020204" pitchFamily="34" charset="0"/>
                          <a:cs typeface="Arial" panose="020B0604020202020204" pitchFamily="34" charset="0"/>
                        </a:rPr>
                        <a:t>Weakness Opportunities (WO) Strategies</a:t>
                      </a:r>
                    </a:p>
                    <a:p>
                      <a:r>
                        <a:rPr lang="en-US" sz="1600" b="0" dirty="0">
                          <a:solidFill>
                            <a:schemeClr val="tx1"/>
                          </a:solidFill>
                          <a:latin typeface="Arial" panose="020B0604020202020204" pitchFamily="34" charset="0"/>
                          <a:cs typeface="Arial" panose="020B0604020202020204" pitchFamily="34" charset="0"/>
                        </a:rPr>
                        <a:t>Investing into customer-oriented services and supply chain</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r>
                        <a:rPr lang="en-US" sz="1600" b="0" dirty="0">
                          <a:solidFill>
                            <a:schemeClr val="tx1"/>
                          </a:solidFill>
                          <a:latin typeface="Arial" panose="020B0604020202020204" pitchFamily="34" charset="0"/>
                          <a:cs typeface="Arial" panose="020B0604020202020204" pitchFamily="34" charset="0"/>
                        </a:rPr>
                        <a:t>Weakness Threats (WT) Strategies</a:t>
                      </a:r>
                    </a:p>
                    <a:p>
                      <a:r>
                        <a:rPr lang="en-US" sz="1600" b="0" dirty="0">
                          <a:solidFill>
                            <a:schemeClr val="tx1"/>
                          </a:solidFill>
                          <a:latin typeface="Arial" panose="020B0604020202020204" pitchFamily="34" charset="0"/>
                          <a:cs typeface="Arial" panose="020B0604020202020204" pitchFamily="34" charset="0"/>
                        </a:rPr>
                        <a:t>Get out of the business and focus on growth areas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463567399"/>
                  </a:ext>
                </a:extLst>
              </a:tr>
            </a:tbl>
          </a:graphicData>
        </a:graphic>
      </p:graphicFrame>
    </p:spTree>
    <p:extLst>
      <p:ext uri="{BB962C8B-B14F-4D97-AF65-F5344CB8AC3E}">
        <p14:creationId xmlns:p14="http://schemas.microsoft.com/office/powerpoint/2010/main" val="1137950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3" y="415291"/>
            <a:ext cx="5547882"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 Lewin Model</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657292" y="6371861"/>
            <a:ext cx="10911409"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2" name="Graphic 1">
            <a:extLst>
              <a:ext uri="{FF2B5EF4-FFF2-40B4-BE49-F238E27FC236}">
                <a16:creationId xmlns:a16="http://schemas.microsoft.com/office/drawing/2014/main" id="{194447F0-EC99-B796-2F00-B64BAE9CFD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sp>
        <p:nvSpPr>
          <p:cNvPr id="5" name="TextBox 4">
            <a:extLst>
              <a:ext uri="{FF2B5EF4-FFF2-40B4-BE49-F238E27FC236}">
                <a16:creationId xmlns:a16="http://schemas.microsoft.com/office/drawing/2014/main" id="{10B2CF37-3273-DCD8-C0FB-2172CB5E02EF}"/>
              </a:ext>
            </a:extLst>
          </p:cNvPr>
          <p:cNvSpPr txBox="1"/>
          <p:nvPr/>
        </p:nvSpPr>
        <p:spPr>
          <a:xfrm>
            <a:off x="606175" y="1467822"/>
            <a:ext cx="11168009" cy="1246495"/>
          </a:xfrm>
          <a:prstGeom prst="rect">
            <a:avLst/>
          </a:prstGeom>
          <a:noFill/>
        </p:spPr>
        <p:txBody>
          <a:bodyPr wrap="square">
            <a:spAutoFit/>
          </a:bodyPr>
          <a:lstStyle/>
          <a:p>
            <a:pPr marL="0" marR="0" algn="just">
              <a:spcBef>
                <a:spcPts val="0"/>
              </a:spcBef>
              <a:spcAft>
                <a:spcPts val="600"/>
              </a:spcAft>
            </a:pPr>
            <a:r>
              <a:rPr lang="en-US" sz="1400" dirty="0">
                <a:effectLst/>
                <a:latin typeface="Arial" panose="020B0604020202020204" pitchFamily="34" charset="0"/>
                <a:ea typeface="Calibri" panose="020F0502020204030204" pitchFamily="34" charset="0"/>
                <a:cs typeface="Arial" panose="020B0604020202020204" pitchFamily="34" charset="0"/>
              </a:rPr>
              <a:t>The Lewin model, also known as the three-step change model, is a widely used framework for managing organizational change. Developed by social psychologist Kurt Lewin in the 1940s, the model consists of three stages: unfreezing, changing, and refreezing. </a:t>
            </a:r>
          </a:p>
          <a:p>
            <a:pPr marL="0" marR="0" algn="just">
              <a:spcBef>
                <a:spcPts val="0"/>
              </a:spcBef>
              <a:spcAft>
                <a:spcPts val="1500"/>
              </a:spcAft>
            </a:pPr>
            <a:r>
              <a:rPr lang="en-US" sz="1400" dirty="0">
                <a:effectLst/>
                <a:latin typeface="Arial" panose="020B0604020202020204" pitchFamily="34" charset="0"/>
                <a:ea typeface="Calibri" panose="020F0502020204030204" pitchFamily="34" charset="0"/>
                <a:cs typeface="Arial" panose="020B0604020202020204" pitchFamily="34" charset="0"/>
              </a:rPr>
              <a:t>The </a:t>
            </a:r>
            <a:r>
              <a:rPr lang="en-US" sz="1400" dirty="0">
                <a:latin typeface="Arial" panose="020B0604020202020204" pitchFamily="34" charset="0"/>
                <a:cs typeface="Arial" panose="020B0604020202020204" pitchFamily="34" charset="0"/>
              </a:rPr>
              <a:t>Lewin model can be a useful framework for managing change at Synchrony Financial or any organization. By following the three-step process, organizations can effectively prepare for change, implement it smoothly, and ensure that it becomes a permanent part of their culture.</a:t>
            </a:r>
          </a:p>
        </p:txBody>
      </p:sp>
      <p:grpSp>
        <p:nvGrpSpPr>
          <p:cNvPr id="47" name="Group 46">
            <a:extLst>
              <a:ext uri="{FF2B5EF4-FFF2-40B4-BE49-F238E27FC236}">
                <a16:creationId xmlns:a16="http://schemas.microsoft.com/office/drawing/2014/main" id="{41420E3C-079E-0296-7679-EAF13B19F286}"/>
              </a:ext>
            </a:extLst>
          </p:cNvPr>
          <p:cNvGrpSpPr/>
          <p:nvPr/>
        </p:nvGrpSpPr>
        <p:grpSpPr>
          <a:xfrm>
            <a:off x="1005155" y="2812245"/>
            <a:ext cx="10181689" cy="3306752"/>
            <a:chOff x="1005155" y="2143411"/>
            <a:chExt cx="10181689" cy="3306752"/>
          </a:xfrm>
          <a:solidFill>
            <a:schemeClr val="accent1"/>
          </a:solidFill>
        </p:grpSpPr>
        <p:grpSp>
          <p:nvGrpSpPr>
            <p:cNvPr id="37" name="Group 36">
              <a:extLst>
                <a:ext uri="{FF2B5EF4-FFF2-40B4-BE49-F238E27FC236}">
                  <a16:creationId xmlns:a16="http://schemas.microsoft.com/office/drawing/2014/main" id="{C25EB4F0-2C27-CC33-BFB0-F1FF24C6EB15}"/>
                </a:ext>
              </a:extLst>
            </p:cNvPr>
            <p:cNvGrpSpPr/>
            <p:nvPr/>
          </p:nvGrpSpPr>
          <p:grpSpPr>
            <a:xfrm>
              <a:off x="1005155" y="2143411"/>
              <a:ext cx="10181689" cy="969069"/>
              <a:chOff x="1212351" y="2386913"/>
              <a:chExt cx="10181689" cy="715881"/>
            </a:xfrm>
            <a:grpFill/>
          </p:grpSpPr>
          <p:sp>
            <p:nvSpPr>
              <p:cNvPr id="34" name="Rectangle 33">
                <a:extLst>
                  <a:ext uri="{FF2B5EF4-FFF2-40B4-BE49-F238E27FC236}">
                    <a16:creationId xmlns:a16="http://schemas.microsoft.com/office/drawing/2014/main" id="{BEFFB3BC-73DE-205C-3A74-BCCADBB22BE9}"/>
                  </a:ext>
                </a:extLst>
              </p:cNvPr>
              <p:cNvSpPr/>
              <p:nvPr/>
            </p:nvSpPr>
            <p:spPr>
              <a:xfrm>
                <a:off x="2039165" y="2386913"/>
                <a:ext cx="9354875"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i="1" dirty="0">
                    <a:effectLst/>
                    <a:latin typeface="Arial" panose="020B0604020202020204" pitchFamily="34" charset="0"/>
                    <a:cs typeface="Arial" panose="020B0604020202020204" pitchFamily="34" charset="0"/>
                  </a:rPr>
                  <a:t>Unfreezing:</a:t>
                </a:r>
                <a:r>
                  <a:rPr lang="en-US" sz="1400" b="1" dirty="0">
                    <a:effectLst/>
                    <a:latin typeface="Arial" panose="020B0604020202020204" pitchFamily="34" charset="0"/>
                    <a:cs typeface="Arial" panose="020B0604020202020204" pitchFamily="34" charset="0"/>
                  </a:rPr>
                  <a:t> </a:t>
                </a:r>
                <a:r>
                  <a:rPr lang="en-US" sz="1400" dirty="0">
                    <a:effectLst/>
                    <a:latin typeface="Arial" panose="020B0604020202020204" pitchFamily="34" charset="0"/>
                    <a:cs typeface="Arial" panose="020B0604020202020204" pitchFamily="34" charset="0"/>
                  </a:rPr>
                  <a:t>This stage involves preparing the organization for change. In the case of Synchrony Financial, this may involve identifying the need for change, creating a sense of urgency, and getting buy-in from key stakeholders.</a:t>
                </a:r>
              </a:p>
            </p:txBody>
          </p:sp>
          <p:sp>
            <p:nvSpPr>
              <p:cNvPr id="36" name="Rectangle 35">
                <a:extLst>
                  <a:ext uri="{FF2B5EF4-FFF2-40B4-BE49-F238E27FC236}">
                    <a16:creationId xmlns:a16="http://schemas.microsoft.com/office/drawing/2014/main" id="{09078D96-F6B9-FCE8-E6AB-1EC194FDBA64}"/>
                  </a:ext>
                </a:extLst>
              </p:cNvPr>
              <p:cNvSpPr/>
              <p:nvPr/>
            </p:nvSpPr>
            <p:spPr>
              <a:xfrm>
                <a:off x="1212351" y="2386913"/>
                <a:ext cx="585627"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a:t>
                </a:r>
              </a:p>
            </p:txBody>
          </p:sp>
        </p:grpSp>
        <p:grpSp>
          <p:nvGrpSpPr>
            <p:cNvPr id="38" name="Group 37">
              <a:extLst>
                <a:ext uri="{FF2B5EF4-FFF2-40B4-BE49-F238E27FC236}">
                  <a16:creationId xmlns:a16="http://schemas.microsoft.com/office/drawing/2014/main" id="{39855C81-A848-A281-3C99-0412C0BCCE50}"/>
                </a:ext>
              </a:extLst>
            </p:cNvPr>
            <p:cNvGrpSpPr/>
            <p:nvPr/>
          </p:nvGrpSpPr>
          <p:grpSpPr>
            <a:xfrm>
              <a:off x="1005155" y="3351626"/>
              <a:ext cx="10181689" cy="926721"/>
              <a:chOff x="1212351" y="2386913"/>
              <a:chExt cx="10181689" cy="715881"/>
            </a:xfrm>
            <a:grpFill/>
          </p:grpSpPr>
          <p:sp>
            <p:nvSpPr>
              <p:cNvPr id="39" name="Rectangle 38">
                <a:extLst>
                  <a:ext uri="{FF2B5EF4-FFF2-40B4-BE49-F238E27FC236}">
                    <a16:creationId xmlns:a16="http://schemas.microsoft.com/office/drawing/2014/main" id="{9887675C-3D7B-A758-75CD-1E29FBF73520}"/>
                  </a:ext>
                </a:extLst>
              </p:cNvPr>
              <p:cNvSpPr/>
              <p:nvPr/>
            </p:nvSpPr>
            <p:spPr>
              <a:xfrm>
                <a:off x="2039165" y="2386913"/>
                <a:ext cx="9354875"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i="1" dirty="0">
                    <a:effectLst/>
                    <a:latin typeface="Arial" panose="020B0604020202020204" pitchFamily="34" charset="0"/>
                    <a:cs typeface="Arial" panose="020B0604020202020204" pitchFamily="34" charset="0"/>
                  </a:rPr>
                  <a:t>Changing: </a:t>
                </a:r>
                <a:r>
                  <a:rPr lang="en-US" sz="1400" dirty="0">
                    <a:effectLst/>
                    <a:latin typeface="Arial" panose="020B0604020202020204" pitchFamily="34" charset="0"/>
                    <a:cs typeface="Arial" panose="020B0604020202020204" pitchFamily="34" charset="0"/>
                  </a:rPr>
                  <a:t>In this stage, the actual change is implemented. This could involve making changes to the organization's structure, processes, or systems. For Synchrony Financial, this might involve implementing a new customer service strategy, or adopting new technologies to streamline operations.</a:t>
                </a:r>
              </a:p>
            </p:txBody>
          </p:sp>
          <p:sp>
            <p:nvSpPr>
              <p:cNvPr id="40" name="Rectangle 39">
                <a:extLst>
                  <a:ext uri="{FF2B5EF4-FFF2-40B4-BE49-F238E27FC236}">
                    <a16:creationId xmlns:a16="http://schemas.microsoft.com/office/drawing/2014/main" id="{9F909BEE-E6C7-1A0D-13F5-45C1C85AF0B9}"/>
                  </a:ext>
                </a:extLst>
              </p:cNvPr>
              <p:cNvSpPr/>
              <p:nvPr/>
            </p:nvSpPr>
            <p:spPr>
              <a:xfrm>
                <a:off x="1212351" y="2386913"/>
                <a:ext cx="585627"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p:txBody>
          </p:sp>
        </p:grpSp>
        <p:grpSp>
          <p:nvGrpSpPr>
            <p:cNvPr id="41" name="Group 40">
              <a:extLst>
                <a:ext uri="{FF2B5EF4-FFF2-40B4-BE49-F238E27FC236}">
                  <a16:creationId xmlns:a16="http://schemas.microsoft.com/office/drawing/2014/main" id="{E27C632B-8BAD-FC59-3813-153381B6F9B6}"/>
                </a:ext>
              </a:extLst>
            </p:cNvPr>
            <p:cNvGrpSpPr/>
            <p:nvPr/>
          </p:nvGrpSpPr>
          <p:grpSpPr>
            <a:xfrm>
              <a:off x="1005155" y="4495701"/>
              <a:ext cx="10181689" cy="954462"/>
              <a:chOff x="1212351" y="2386912"/>
              <a:chExt cx="10181689" cy="715882"/>
            </a:xfrm>
            <a:grpFill/>
          </p:grpSpPr>
          <p:sp>
            <p:nvSpPr>
              <p:cNvPr id="42" name="Rectangle 41">
                <a:extLst>
                  <a:ext uri="{FF2B5EF4-FFF2-40B4-BE49-F238E27FC236}">
                    <a16:creationId xmlns:a16="http://schemas.microsoft.com/office/drawing/2014/main" id="{15176E09-FE5A-C327-8A91-4159A9860C7D}"/>
                  </a:ext>
                </a:extLst>
              </p:cNvPr>
              <p:cNvSpPr/>
              <p:nvPr/>
            </p:nvSpPr>
            <p:spPr>
              <a:xfrm>
                <a:off x="2039165" y="2386912"/>
                <a:ext cx="9354875"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i="1" dirty="0">
                    <a:effectLst/>
                    <a:latin typeface="Arial" panose="020B0604020202020204" pitchFamily="34" charset="0"/>
                    <a:cs typeface="Arial" panose="020B0604020202020204" pitchFamily="34" charset="0"/>
                  </a:rPr>
                  <a:t>Refreezing: </a:t>
                </a:r>
                <a:r>
                  <a:rPr lang="en-US" sz="1400" dirty="0">
                    <a:effectLst/>
                    <a:latin typeface="Arial" panose="020B0604020202020204" pitchFamily="34" charset="0"/>
                    <a:cs typeface="Arial" panose="020B0604020202020204" pitchFamily="34" charset="0"/>
                  </a:rPr>
                  <a:t>This stage involves stabilizing the changes and embedding them into the organization's culture. This could involve reinforcing new behaviors and attitudes, providing training and support, and celebrating successes. For Synchrony Financial, this might involve developing new performance metrics to measure the success of the changes, and creating a culture of continuous improvement.</a:t>
                </a:r>
              </a:p>
            </p:txBody>
          </p:sp>
          <p:sp>
            <p:nvSpPr>
              <p:cNvPr id="43" name="Rectangle 42">
                <a:extLst>
                  <a:ext uri="{FF2B5EF4-FFF2-40B4-BE49-F238E27FC236}">
                    <a16:creationId xmlns:a16="http://schemas.microsoft.com/office/drawing/2014/main" id="{2A65BFA0-8652-B331-06C4-CBCB01AA6702}"/>
                  </a:ext>
                </a:extLst>
              </p:cNvPr>
              <p:cNvSpPr/>
              <p:nvPr/>
            </p:nvSpPr>
            <p:spPr>
              <a:xfrm>
                <a:off x="1212351" y="2386913"/>
                <a:ext cx="585627" cy="715881"/>
              </a:xfrm>
              <a:prstGeom prst="rect">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3</a:t>
                </a:r>
              </a:p>
            </p:txBody>
          </p:sp>
        </p:grpSp>
      </p:grpSp>
    </p:spTree>
    <p:extLst>
      <p:ext uri="{BB962C8B-B14F-4D97-AF65-F5344CB8AC3E}">
        <p14:creationId xmlns:p14="http://schemas.microsoft.com/office/powerpoint/2010/main" val="567419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246743" y="1335316"/>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3" y="415291"/>
            <a:ext cx="5547882"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SYNCHRONY – Lewin Model</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657292" y="6371861"/>
            <a:ext cx="10911409"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2" name="Graphic 1">
            <a:extLst>
              <a:ext uri="{FF2B5EF4-FFF2-40B4-BE49-F238E27FC236}">
                <a16:creationId xmlns:a16="http://schemas.microsoft.com/office/drawing/2014/main" id="{194447F0-EC99-B796-2F00-B64BAE9CFD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sp>
        <p:nvSpPr>
          <p:cNvPr id="4" name="TextBox 3">
            <a:extLst>
              <a:ext uri="{FF2B5EF4-FFF2-40B4-BE49-F238E27FC236}">
                <a16:creationId xmlns:a16="http://schemas.microsoft.com/office/drawing/2014/main" id="{E0F46CBC-44EB-B969-85F6-7B1081499A97}"/>
              </a:ext>
            </a:extLst>
          </p:cNvPr>
          <p:cNvSpPr txBox="1"/>
          <p:nvPr/>
        </p:nvSpPr>
        <p:spPr>
          <a:xfrm>
            <a:off x="3871518" y="1489463"/>
            <a:ext cx="4448964" cy="276999"/>
          </a:xfrm>
          <a:prstGeom prst="rect">
            <a:avLst/>
          </a:prstGeom>
          <a:noFill/>
        </p:spPr>
        <p:txBody>
          <a:bodyPr wrap="square">
            <a:spAutoFit/>
          </a:bodyPr>
          <a:lstStyle/>
          <a:p>
            <a:pPr marL="0" marR="0">
              <a:spcBef>
                <a:spcPts val="0"/>
              </a:spcBef>
              <a:spcAft>
                <a:spcPts val="0"/>
              </a:spcAft>
            </a:pPr>
            <a:r>
              <a:rPr lang="en-US" sz="1200" dirty="0">
                <a:effectLst/>
                <a:latin typeface="Arial" panose="020B0604020202020204" pitchFamily="34" charset="0"/>
                <a:ea typeface="Calibri" panose="020F0502020204030204" pitchFamily="34" charset="0"/>
                <a:cs typeface="Arial" panose="020B0604020202020204" pitchFamily="34" charset="0"/>
              </a:rPr>
              <a:t>Lewin model of synchrony financial is benefitted or hindered</a:t>
            </a:r>
          </a:p>
        </p:txBody>
      </p:sp>
      <p:graphicFrame>
        <p:nvGraphicFramePr>
          <p:cNvPr id="8" name="Table 8">
            <a:extLst>
              <a:ext uri="{FF2B5EF4-FFF2-40B4-BE49-F238E27FC236}">
                <a16:creationId xmlns:a16="http://schemas.microsoft.com/office/drawing/2014/main" id="{08C6DEB3-15CC-A358-71CF-A2AD05D0FE25}"/>
              </a:ext>
            </a:extLst>
          </p:cNvPr>
          <p:cNvGraphicFramePr>
            <a:graphicFrameLocks noGrp="1"/>
          </p:cNvGraphicFramePr>
          <p:nvPr>
            <p:extLst>
              <p:ext uri="{D42A27DB-BD31-4B8C-83A1-F6EECF244321}">
                <p14:modId xmlns:p14="http://schemas.microsoft.com/office/powerpoint/2010/main" val="4224741072"/>
              </p:ext>
            </p:extLst>
          </p:nvPr>
        </p:nvGraphicFramePr>
        <p:xfrm>
          <a:off x="860746" y="1981310"/>
          <a:ext cx="10564117" cy="3649465"/>
        </p:xfrm>
        <a:graphic>
          <a:graphicData uri="http://schemas.openxmlformats.org/drawingml/2006/table">
            <a:tbl>
              <a:tblPr firstRow="1" bandRow="1">
                <a:tableStyleId>{69012ECD-51FC-41F1-AA8D-1B2483CD663E}</a:tableStyleId>
              </a:tblPr>
              <a:tblGrid>
                <a:gridCol w="1009151">
                  <a:extLst>
                    <a:ext uri="{9D8B030D-6E8A-4147-A177-3AD203B41FA5}">
                      <a16:colId xmlns:a16="http://schemas.microsoft.com/office/drawing/2014/main" val="269720483"/>
                    </a:ext>
                  </a:extLst>
                </a:gridCol>
                <a:gridCol w="4366517">
                  <a:extLst>
                    <a:ext uri="{9D8B030D-6E8A-4147-A177-3AD203B41FA5}">
                      <a16:colId xmlns:a16="http://schemas.microsoft.com/office/drawing/2014/main" val="3649548581"/>
                    </a:ext>
                  </a:extLst>
                </a:gridCol>
                <a:gridCol w="1387011">
                  <a:extLst>
                    <a:ext uri="{9D8B030D-6E8A-4147-A177-3AD203B41FA5}">
                      <a16:colId xmlns:a16="http://schemas.microsoft.com/office/drawing/2014/main" val="3578557962"/>
                    </a:ext>
                  </a:extLst>
                </a:gridCol>
                <a:gridCol w="3801438">
                  <a:extLst>
                    <a:ext uri="{9D8B030D-6E8A-4147-A177-3AD203B41FA5}">
                      <a16:colId xmlns:a16="http://schemas.microsoft.com/office/drawing/2014/main" val="2867179615"/>
                    </a:ext>
                  </a:extLst>
                </a:gridCol>
              </a:tblGrid>
              <a:tr h="357625">
                <a:tc>
                  <a:txBody>
                    <a:bodyPr/>
                    <a:lstStyle/>
                    <a:p>
                      <a:r>
                        <a:rPr lang="en-US" sz="1100" b="1" dirty="0">
                          <a:latin typeface="Arial" panose="020B0604020202020204" pitchFamily="34" charset="0"/>
                          <a:cs typeface="Arial" panose="020B0604020202020204" pitchFamily="34" charset="0"/>
                        </a:rPr>
                        <a:t>Benefitted</a:t>
                      </a:r>
                    </a:p>
                  </a:txBody>
                  <a:tcPr/>
                </a:tc>
                <a:tc>
                  <a:txBody>
                    <a:bodyPr/>
                    <a:lstStyle/>
                    <a:p>
                      <a:r>
                        <a:rPr lang="en-US" sz="1100" b="1" dirty="0">
                          <a:latin typeface="Arial" panose="020B0604020202020204" pitchFamily="34" charset="0"/>
                          <a:cs typeface="Arial" panose="020B0604020202020204" pitchFamily="34" charset="0"/>
                        </a:rPr>
                        <a:t>Description</a:t>
                      </a:r>
                    </a:p>
                  </a:txBody>
                  <a:tcPr/>
                </a:tc>
                <a:tc>
                  <a:txBody>
                    <a:bodyPr/>
                    <a:lstStyle/>
                    <a:p>
                      <a:r>
                        <a:rPr lang="en-US" sz="1100" b="1" dirty="0">
                          <a:latin typeface="Arial" panose="020B0604020202020204" pitchFamily="34" charset="0"/>
                          <a:cs typeface="Arial" panose="020B0604020202020204" pitchFamily="34" charset="0"/>
                        </a:rPr>
                        <a:t>Hindered</a:t>
                      </a:r>
                    </a:p>
                  </a:txBody>
                  <a:tcPr/>
                </a:tc>
                <a:tc>
                  <a:txBody>
                    <a:bodyPr/>
                    <a:lstStyle/>
                    <a:p>
                      <a:r>
                        <a:rPr lang="en-US" sz="1100" b="1"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484925964"/>
                  </a:ext>
                </a:extLst>
              </a:tr>
              <a:tr h="1150652">
                <a:tc>
                  <a:txBody>
                    <a:bodyPr/>
                    <a:lstStyle/>
                    <a:p>
                      <a:r>
                        <a:rPr lang="en-US" sz="1100" kern="1200" dirty="0">
                          <a:solidFill>
                            <a:schemeClr val="dk1"/>
                          </a:solidFill>
                          <a:effectLst/>
                          <a:latin typeface="Arial" panose="020B0604020202020204" pitchFamily="34" charset="0"/>
                          <a:cs typeface="Arial" panose="020B0604020202020204" pitchFamily="34" charset="0"/>
                        </a:rPr>
                        <a:t>Unfreezing</a:t>
                      </a:r>
                      <a:endParaRPr lang="en-US" sz="1100" dirty="0">
                        <a:latin typeface="Arial" panose="020B0604020202020204" pitchFamily="34" charset="0"/>
                        <a:cs typeface="Arial" panose="020B0604020202020204" pitchFamily="34" charset="0"/>
                      </a:endParaRPr>
                    </a:p>
                  </a:txBody>
                  <a:tcPr/>
                </a:tc>
                <a:tc>
                  <a:txBody>
                    <a:bodyPr/>
                    <a:lstStyle/>
                    <a:p>
                      <a:r>
                        <a:rPr lang="en-US" sz="1100" kern="1200" dirty="0">
                          <a:solidFill>
                            <a:schemeClr val="dk1"/>
                          </a:solidFill>
                          <a:effectLst/>
                          <a:latin typeface="Arial" panose="020B0604020202020204" pitchFamily="34" charset="0"/>
                          <a:cs typeface="Arial" panose="020B0604020202020204" pitchFamily="34" charset="0"/>
                        </a:rPr>
                        <a:t>Synchrony Financial has effectively unfrozen its current state by recognizing the need to adapt to changing market conditions and customer needs. The company has identified the areas where change is needed, such as expanding its partner networks, improving its digital capabilities, and increasing innovation</a:t>
                      </a:r>
                      <a:endParaRPr lang="en-US"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Resistance to Change</a:t>
                      </a:r>
                    </a:p>
                  </a:txBody>
                  <a:tcPr/>
                </a:tc>
                <a:tc>
                  <a:txBody>
                    <a:bodyPr/>
                    <a:lstStyle/>
                    <a:p>
                      <a:r>
                        <a:rPr lang="en-US" sz="1100" dirty="0">
                          <a:latin typeface="Arial" panose="020B0604020202020204" pitchFamily="34" charset="0"/>
                          <a:cs typeface="Arial" panose="020B0604020202020204" pitchFamily="34" charset="0"/>
                        </a:rPr>
                        <a:t>One potential hindrance to the Lewin Model at Synchrony Financial could be resistance to change. While the company has done a good job of building a culture of innovation, there may still be some employees or stakeholders who are resistant to change. This could slow down the change process and make it more difficult to achieve the desired outcomes.</a:t>
                      </a:r>
                    </a:p>
                  </a:txBody>
                  <a:tcPr/>
                </a:tc>
                <a:extLst>
                  <a:ext uri="{0D108BD9-81ED-4DB2-BD59-A6C34878D82A}">
                    <a16:rowId xmlns:a16="http://schemas.microsoft.com/office/drawing/2014/main" val="3077121080"/>
                  </a:ext>
                </a:extLst>
              </a:tr>
              <a:tr h="1016001">
                <a:tc>
                  <a:txBody>
                    <a:bodyPr/>
                    <a:lstStyle/>
                    <a:p>
                      <a:r>
                        <a:rPr lang="en-US" sz="1100" dirty="0">
                          <a:latin typeface="Arial" panose="020B0604020202020204" pitchFamily="34" charset="0"/>
                          <a:cs typeface="Arial" panose="020B0604020202020204" pitchFamily="34" charset="0"/>
                        </a:rPr>
                        <a:t>Changing</a:t>
                      </a:r>
                    </a:p>
                  </a:txBody>
                  <a:tcPr/>
                </a:tc>
                <a:tc>
                  <a:txBody>
                    <a:bodyPr/>
                    <a:lstStyle/>
                    <a:p>
                      <a:r>
                        <a:rPr lang="en-US" sz="1100" dirty="0">
                          <a:latin typeface="Arial" panose="020B0604020202020204" pitchFamily="34" charset="0"/>
                          <a:cs typeface="Arial" panose="020B0604020202020204" pitchFamily="34" charset="0"/>
                        </a:rPr>
                        <a:t>Synchrony Financial has made significant changes to its operations in order to achieve its goals. The company has invested heavily in technology and digital platforms, developed new products and services, and leveraged data analytics to inform its decision-making. These changes have enabled the company to stay ahead of competitors and drive growth.</a:t>
                      </a:r>
                    </a:p>
                  </a:txBody>
                  <a:tcPr/>
                </a:tc>
                <a:tc>
                  <a:txBody>
                    <a:bodyPr/>
                    <a:lstStyle/>
                    <a:p>
                      <a:r>
                        <a:rPr lang="en-US" sz="1100" dirty="0">
                          <a:latin typeface="Arial" panose="020B0604020202020204" pitchFamily="34" charset="0"/>
                          <a:cs typeface="Arial" panose="020B0604020202020204" pitchFamily="34" charset="0"/>
                        </a:rPr>
                        <a:t>External Factors</a:t>
                      </a:r>
                    </a:p>
                  </a:txBody>
                  <a:tcPr/>
                </a:tc>
                <a:tc>
                  <a:txBody>
                    <a:bodyPr/>
                    <a:lstStyle/>
                    <a:p>
                      <a:r>
                        <a:rPr lang="en-US" sz="1100" dirty="0">
                          <a:latin typeface="Arial" panose="020B0604020202020204" pitchFamily="34" charset="0"/>
                          <a:cs typeface="Arial" panose="020B0604020202020204" pitchFamily="34" charset="0"/>
                        </a:rPr>
                        <a:t>Another potential hindrance to the Lewin Model at Synchrony Financial could be external factors such as market conditions, regulatory changes, or unexpected events such as the COVID-19 pandemic. These external factors could disrupt the change process and make it more difficult to achieve the desired outcomes.</a:t>
                      </a:r>
                    </a:p>
                  </a:txBody>
                  <a:tcPr/>
                </a:tc>
                <a:extLst>
                  <a:ext uri="{0D108BD9-81ED-4DB2-BD59-A6C34878D82A}">
                    <a16:rowId xmlns:a16="http://schemas.microsoft.com/office/drawing/2014/main" val="765661858"/>
                  </a:ext>
                </a:extLst>
              </a:tr>
              <a:tr h="746699">
                <a:tc>
                  <a:txBody>
                    <a:bodyPr/>
                    <a:lstStyle/>
                    <a:p>
                      <a:r>
                        <a:rPr lang="en-US" sz="1100" dirty="0">
                          <a:latin typeface="Arial" panose="020B0604020202020204" pitchFamily="34" charset="0"/>
                          <a:cs typeface="Arial" panose="020B0604020202020204" pitchFamily="34" charset="0"/>
                        </a:rPr>
                        <a:t>Refreezing</a:t>
                      </a:r>
                    </a:p>
                  </a:txBody>
                  <a:tcPr/>
                </a:tc>
                <a:tc>
                  <a:txBody>
                    <a:bodyPr/>
                    <a:lstStyle/>
                    <a:p>
                      <a:r>
                        <a:rPr lang="en-US" sz="1100" dirty="0">
                          <a:latin typeface="Arial" panose="020B0604020202020204" pitchFamily="34" charset="0"/>
                          <a:cs typeface="Arial" panose="020B0604020202020204" pitchFamily="34" charset="0"/>
                        </a:rPr>
                        <a:t>Synchrony Financial has made a concerted effort to ensure that its changes are permanent and sustainable. The company has established clear metrics and targets to measure the success of its initiatives, and has invested in training and development programs to build a culture of innovation and continuous improvement</a:t>
                      </a:r>
                    </a:p>
                  </a:txBody>
                  <a:tcPr/>
                </a:tc>
                <a:tc>
                  <a:txBody>
                    <a:bodyPr/>
                    <a:lstStyle/>
                    <a:p>
                      <a:endParaRPr lang="en-US" sz="1100" dirty="0">
                        <a:latin typeface="Arial" panose="020B0604020202020204" pitchFamily="34" charset="0"/>
                        <a:cs typeface="Arial" panose="020B0604020202020204" pitchFamily="34" charset="0"/>
                      </a:endParaRPr>
                    </a:p>
                  </a:txBody>
                  <a:tcPr/>
                </a:tc>
                <a:tc>
                  <a:txBody>
                    <a:bodyPr/>
                    <a:lstStyle/>
                    <a:p>
                      <a:endParaRPr lang="en-US"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91437898"/>
                  </a:ext>
                </a:extLst>
              </a:tr>
            </a:tbl>
          </a:graphicData>
        </a:graphic>
      </p:graphicFrame>
    </p:spTree>
    <p:extLst>
      <p:ext uri="{BB962C8B-B14F-4D97-AF65-F5344CB8AC3E}">
        <p14:creationId xmlns:p14="http://schemas.microsoft.com/office/powerpoint/2010/main" val="2787861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867428AC-1AD0-4D71-AF31-909E8133798F}"/>
              </a:ext>
            </a:extLst>
          </p:cNvPr>
          <p:cNvCxnSpPr/>
          <p:nvPr/>
        </p:nvCxnSpPr>
        <p:spPr>
          <a:xfrm>
            <a:off x="363314" y="1304494"/>
            <a:ext cx="11713028" cy="0"/>
          </a:xfrm>
          <a:prstGeom prst="line">
            <a:avLst/>
          </a:prstGeom>
          <a:ln>
            <a:solidFill>
              <a:srgbClr val="0091DA"/>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2FC40D-4C76-4E29-9202-CFCB7FB74B91}"/>
              </a:ext>
            </a:extLst>
          </p:cNvPr>
          <p:cNvSpPr txBox="1"/>
          <p:nvPr/>
        </p:nvSpPr>
        <p:spPr>
          <a:xfrm>
            <a:off x="246743" y="415291"/>
            <a:ext cx="5547882" cy="584775"/>
          </a:xfrm>
          <a:prstGeom prst="rect">
            <a:avLst/>
          </a:prstGeom>
          <a:noFill/>
        </p:spPr>
        <p:txBody>
          <a:bodyPr wrap="square" rtlCol="0">
            <a:spAutoFit/>
          </a:bodyPr>
          <a:lstStyle/>
          <a:p>
            <a:r>
              <a:rPr lang="en-US" sz="3200" dirty="0">
                <a:solidFill>
                  <a:srgbClr val="0091DA"/>
                </a:solidFill>
                <a:latin typeface="Arial" panose="020B0604020202020204" pitchFamily="34" charset="0"/>
                <a:cs typeface="Arial" panose="020B0604020202020204" pitchFamily="34" charset="0"/>
              </a:rPr>
              <a:t>Conclusion</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27083F26-CF14-46A7-9546-E6154414A806}"/>
              </a:ext>
            </a:extLst>
          </p:cNvPr>
          <p:cNvCxnSpPr>
            <a:cxnSpLocks/>
          </p:cNvCxnSpPr>
          <p:nvPr/>
        </p:nvCxnSpPr>
        <p:spPr>
          <a:xfrm>
            <a:off x="657292" y="6371861"/>
            <a:ext cx="10911409"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2" name="Graphic 1">
            <a:extLst>
              <a:ext uri="{FF2B5EF4-FFF2-40B4-BE49-F238E27FC236}">
                <a16:creationId xmlns:a16="http://schemas.microsoft.com/office/drawing/2014/main" id="{194447F0-EC99-B796-2F00-B64BAE9CFD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23529" y="289080"/>
            <a:ext cx="3052814" cy="843492"/>
          </a:xfrm>
          <a:prstGeom prst="rect">
            <a:avLst/>
          </a:prstGeom>
        </p:spPr>
      </p:pic>
      <p:sp>
        <p:nvSpPr>
          <p:cNvPr id="5" name="TextBox 4">
            <a:extLst>
              <a:ext uri="{FF2B5EF4-FFF2-40B4-BE49-F238E27FC236}">
                <a16:creationId xmlns:a16="http://schemas.microsoft.com/office/drawing/2014/main" id="{10B2CF37-3273-DCD8-C0FB-2172CB5E02EF}"/>
              </a:ext>
            </a:extLst>
          </p:cNvPr>
          <p:cNvSpPr txBox="1"/>
          <p:nvPr/>
        </p:nvSpPr>
        <p:spPr>
          <a:xfrm>
            <a:off x="606175" y="1467822"/>
            <a:ext cx="11168009" cy="646331"/>
          </a:xfrm>
          <a:prstGeom prst="rect">
            <a:avLst/>
          </a:prstGeom>
          <a:noFill/>
        </p:spPr>
        <p:txBody>
          <a:bodyPr wrap="square">
            <a:spAutoFit/>
          </a:bodyPr>
          <a:lstStyle>
            <a:defPPr>
              <a:defRPr lang="en-US"/>
            </a:defPPr>
            <a:lvl1pPr marR="0" algn="just">
              <a:spcBef>
                <a:spcPts val="0"/>
              </a:spcBef>
              <a:spcAft>
                <a:spcPts val="600"/>
              </a:spcAft>
              <a:defRPr sz="1400">
                <a:effectLst/>
                <a:latin typeface="Arial" panose="020B0604020202020204" pitchFamily="34" charset="0"/>
                <a:ea typeface="Calibri" panose="020F0502020204030204" pitchFamily="34" charset="0"/>
                <a:cs typeface="Arial" panose="020B0604020202020204" pitchFamily="34" charset="0"/>
              </a:defRPr>
            </a:lvl1pPr>
          </a:lstStyle>
          <a:p>
            <a:r>
              <a:rPr lang="en-US" sz="1200" dirty="0"/>
              <a:t>Assessing the effectiveness of a change management process requires examining the goals of the change, the process itself, and the outcomes achieved. In the case of Synchrony Financial, a number of recent changes have been implemented, including a shift towards digital platforms, a focus on innovation, and an increased emphasis on data analytics. Here is an assessment of the effectiveness of Synchrony Financials' change management process:</a:t>
            </a:r>
          </a:p>
        </p:txBody>
      </p:sp>
      <p:grpSp>
        <p:nvGrpSpPr>
          <p:cNvPr id="3" name="Group 2">
            <a:extLst>
              <a:ext uri="{FF2B5EF4-FFF2-40B4-BE49-F238E27FC236}">
                <a16:creationId xmlns:a16="http://schemas.microsoft.com/office/drawing/2014/main" id="{0B0B415A-E802-AA3A-F9A3-49DE20DA76D6}"/>
              </a:ext>
            </a:extLst>
          </p:cNvPr>
          <p:cNvGrpSpPr/>
          <p:nvPr/>
        </p:nvGrpSpPr>
        <p:grpSpPr>
          <a:xfrm>
            <a:off x="798159" y="2303459"/>
            <a:ext cx="10595682" cy="2914106"/>
            <a:chOff x="902810" y="1873493"/>
            <a:chExt cx="10595682" cy="2070883"/>
          </a:xfrm>
        </p:grpSpPr>
        <p:sp>
          <p:nvSpPr>
            <p:cNvPr id="4" name="Rectangle 3">
              <a:extLst>
                <a:ext uri="{FF2B5EF4-FFF2-40B4-BE49-F238E27FC236}">
                  <a16:creationId xmlns:a16="http://schemas.microsoft.com/office/drawing/2014/main" id="{8E85DEB0-1FC4-9188-D92D-A1398C310224}"/>
                </a:ext>
              </a:extLst>
            </p:cNvPr>
            <p:cNvSpPr/>
            <p:nvPr/>
          </p:nvSpPr>
          <p:spPr>
            <a:xfrm>
              <a:off x="2782980" y="1873494"/>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The goals of Synchrony </a:t>
              </a:r>
              <a:r>
                <a:rPr lang="en-US" sz="1200" dirty="0" err="1">
                  <a:solidFill>
                    <a:schemeClr val="tx1"/>
                  </a:solidFill>
                  <a:latin typeface="Arial" panose="020B0604020202020204" pitchFamily="34" charset="0"/>
                  <a:cs typeface="Arial" panose="020B0604020202020204" pitchFamily="34" charset="0"/>
                </a:rPr>
                <a:t>Financial's</a:t>
              </a:r>
              <a:r>
                <a:rPr lang="en-US" sz="1200" dirty="0">
                  <a:solidFill>
                    <a:schemeClr val="tx1"/>
                  </a:solidFill>
                  <a:latin typeface="Arial" panose="020B0604020202020204" pitchFamily="34" charset="0"/>
                  <a:cs typeface="Arial" panose="020B0604020202020204" pitchFamily="34" charset="0"/>
                </a:rPr>
                <a:t> change management process have been focused on improving the company's competitiveness and adapting to the changing needs of customers. The company has set clear objectives related to expanding its partner networks, improving its digital capabilities, and increasing innovation. These goals are aligned with the company's overall strategy and are focused on driving growth.</a:t>
              </a:r>
            </a:p>
          </p:txBody>
        </p:sp>
        <p:sp>
          <p:nvSpPr>
            <p:cNvPr id="8" name="Rectangle 7">
              <a:extLst>
                <a:ext uri="{FF2B5EF4-FFF2-40B4-BE49-F238E27FC236}">
                  <a16:creationId xmlns:a16="http://schemas.microsoft.com/office/drawing/2014/main" id="{2C8484D5-BAB6-6AFC-530B-1E8E055027BB}"/>
                </a:ext>
              </a:extLst>
            </p:cNvPr>
            <p:cNvSpPr/>
            <p:nvPr/>
          </p:nvSpPr>
          <p:spPr>
            <a:xfrm>
              <a:off x="902810" y="1873493"/>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Goals</a:t>
              </a:r>
            </a:p>
          </p:txBody>
        </p:sp>
        <p:sp>
          <p:nvSpPr>
            <p:cNvPr id="9" name="Rectangle 8">
              <a:extLst>
                <a:ext uri="{FF2B5EF4-FFF2-40B4-BE49-F238E27FC236}">
                  <a16:creationId xmlns:a16="http://schemas.microsoft.com/office/drawing/2014/main" id="{C4C4EC01-F40F-8AB5-F303-B4D9FF8E43A6}"/>
                </a:ext>
              </a:extLst>
            </p:cNvPr>
            <p:cNvSpPr/>
            <p:nvPr/>
          </p:nvSpPr>
          <p:spPr>
            <a:xfrm>
              <a:off x="902810" y="2580979"/>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Process</a:t>
              </a:r>
            </a:p>
          </p:txBody>
        </p:sp>
        <p:sp>
          <p:nvSpPr>
            <p:cNvPr id="10" name="Rectangle 9">
              <a:extLst>
                <a:ext uri="{FF2B5EF4-FFF2-40B4-BE49-F238E27FC236}">
                  <a16:creationId xmlns:a16="http://schemas.microsoft.com/office/drawing/2014/main" id="{489BC698-49DA-2F34-E2BF-F16A26FCFB6A}"/>
                </a:ext>
              </a:extLst>
            </p:cNvPr>
            <p:cNvSpPr/>
            <p:nvPr/>
          </p:nvSpPr>
          <p:spPr>
            <a:xfrm>
              <a:off x="2782980" y="2588720"/>
              <a:ext cx="8706948" cy="61304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The change management process at Synchrony Financial has been well-structured, with clear communication and collaboration across teams. The company has invested heavily in training and development programs for its employees, which has helped to build a culture of innovation and continuous improvement. The company has also established clear metrics and targets to measure the success of its change initiatives.</a:t>
              </a:r>
            </a:p>
          </p:txBody>
        </p:sp>
        <p:sp>
          <p:nvSpPr>
            <p:cNvPr id="11" name="Rectangle 10">
              <a:extLst>
                <a:ext uri="{FF2B5EF4-FFF2-40B4-BE49-F238E27FC236}">
                  <a16:creationId xmlns:a16="http://schemas.microsoft.com/office/drawing/2014/main" id="{E3BE8864-08F4-49A0-81BB-8277153FD0E2}"/>
                </a:ext>
              </a:extLst>
            </p:cNvPr>
            <p:cNvSpPr/>
            <p:nvPr/>
          </p:nvSpPr>
          <p:spPr>
            <a:xfrm>
              <a:off x="911374" y="3323594"/>
              <a:ext cx="1880170" cy="613041"/>
            </a:xfrm>
            <a:prstGeom prst="rect">
              <a:avLst/>
            </a:prstGeom>
            <a:solidFill>
              <a:srgbClr val="38107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Outcomes</a:t>
              </a:r>
            </a:p>
          </p:txBody>
        </p:sp>
        <p:sp>
          <p:nvSpPr>
            <p:cNvPr id="12" name="Rectangle 11">
              <a:extLst>
                <a:ext uri="{FF2B5EF4-FFF2-40B4-BE49-F238E27FC236}">
                  <a16:creationId xmlns:a16="http://schemas.microsoft.com/office/drawing/2014/main" id="{2609EE1E-4C9F-1E7F-5E3D-C424DB0C24D8}"/>
                </a:ext>
              </a:extLst>
            </p:cNvPr>
            <p:cNvSpPr/>
            <p:nvPr/>
          </p:nvSpPr>
          <p:spPr>
            <a:xfrm>
              <a:off x="2791544" y="3348518"/>
              <a:ext cx="8706948" cy="5958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tx1"/>
                  </a:solidFill>
                  <a:latin typeface="Arial" panose="020B0604020202020204" pitchFamily="34" charset="0"/>
                  <a:cs typeface="Arial" panose="020B0604020202020204" pitchFamily="34" charset="0"/>
                </a:rPr>
                <a:t>Synchrony </a:t>
              </a:r>
              <a:r>
                <a:rPr lang="en-US" sz="1200" dirty="0" err="1">
                  <a:solidFill>
                    <a:schemeClr val="tx1"/>
                  </a:solidFill>
                  <a:latin typeface="Arial" panose="020B0604020202020204" pitchFamily="34" charset="0"/>
                  <a:cs typeface="Arial" panose="020B0604020202020204" pitchFamily="34" charset="0"/>
                </a:rPr>
                <a:t>Financial's</a:t>
              </a:r>
              <a:r>
                <a:rPr lang="en-US" sz="1200" dirty="0">
                  <a:solidFill>
                    <a:schemeClr val="tx1"/>
                  </a:solidFill>
                  <a:latin typeface="Arial" panose="020B0604020202020204" pitchFamily="34" charset="0"/>
                  <a:cs typeface="Arial" panose="020B0604020202020204" pitchFamily="34" charset="0"/>
                </a:rPr>
                <a:t> change management process has resulted in several positive outcomes. The company has been successful in expanding its partner networks, launching new products and services, and improving its digital capabilities. The company has also been successful in leveraging data analytics to improve its customer experience and inform product development. As a result of these efforts, the company has seen growth in revenue, earnings, and market share.</a:t>
              </a:r>
            </a:p>
          </p:txBody>
        </p:sp>
      </p:grpSp>
      <p:sp>
        <p:nvSpPr>
          <p:cNvPr id="18" name="TextBox 17">
            <a:extLst>
              <a:ext uri="{FF2B5EF4-FFF2-40B4-BE49-F238E27FC236}">
                <a16:creationId xmlns:a16="http://schemas.microsoft.com/office/drawing/2014/main" id="{CA58CD78-7878-AEDD-8975-BA7C3D5380A4}"/>
              </a:ext>
            </a:extLst>
          </p:cNvPr>
          <p:cNvSpPr txBox="1"/>
          <p:nvPr/>
        </p:nvSpPr>
        <p:spPr>
          <a:xfrm>
            <a:off x="606175" y="5521994"/>
            <a:ext cx="11399561" cy="830997"/>
          </a:xfrm>
          <a:prstGeom prst="rect">
            <a:avLst/>
          </a:prstGeom>
          <a:noFill/>
        </p:spPr>
        <p:txBody>
          <a:bodyPr wrap="square">
            <a:spAutoFit/>
          </a:bodyPr>
          <a:lstStyle>
            <a:defPPr>
              <a:defRPr lang="en-US"/>
            </a:defPPr>
            <a:lvl1pPr marR="0" algn="just">
              <a:spcBef>
                <a:spcPts val="0"/>
              </a:spcBef>
              <a:spcAft>
                <a:spcPts val="600"/>
              </a:spcAft>
              <a:defRPr sz="1400">
                <a:effectLst/>
                <a:latin typeface="Arial" panose="020B0604020202020204" pitchFamily="34" charset="0"/>
                <a:ea typeface="Calibri" panose="020F0502020204030204" pitchFamily="34" charset="0"/>
                <a:cs typeface="Arial" panose="020B0604020202020204" pitchFamily="34" charset="0"/>
              </a:defRPr>
            </a:lvl1pPr>
          </a:lstStyle>
          <a:p>
            <a:r>
              <a:rPr lang="en-US" sz="1200" dirty="0"/>
              <a:t>The change management process at Synchrony Financial has been effective in achieving its goals and driving growth for the company. It has demonstrated a strong commitment to innovation, collaboration, and continuous improvement, which has enabled it to adapt to changing market conditions and stay ahead of competitors. However, like any change management process, there is always room for improvement, and Synchrony Financial will need to continue to monitor and refine its approach to ensure ongoing success.</a:t>
            </a:r>
          </a:p>
        </p:txBody>
      </p:sp>
    </p:spTree>
    <p:extLst>
      <p:ext uri="{BB962C8B-B14F-4D97-AF65-F5344CB8AC3E}">
        <p14:creationId xmlns:p14="http://schemas.microsoft.com/office/powerpoint/2010/main" val="936079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453631-C6C9-7325-B615-93E8186CB45F}"/>
              </a:ext>
            </a:extLst>
          </p:cNvPr>
          <p:cNvSpPr txBox="1"/>
          <p:nvPr/>
        </p:nvSpPr>
        <p:spPr>
          <a:xfrm>
            <a:off x="1004912" y="1499369"/>
            <a:ext cx="9433631" cy="1954381"/>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References</a:t>
            </a:r>
          </a:p>
          <a:p>
            <a:pPr marL="171450" indent="-171450">
              <a:buFont typeface="Courier New" panose="02070309020205020404" pitchFamily="49" charset="0"/>
              <a:buChar char="o"/>
            </a:pPr>
            <a:r>
              <a:rPr lang="en-US" sz="1100" dirty="0">
                <a:latin typeface="Arial" panose="020B0604020202020204" pitchFamily="34" charset="0"/>
                <a:cs typeface="Arial" panose="020B0604020202020204" pitchFamily="34" charset="0"/>
                <a:hlinkClick r:id="rId2"/>
              </a:rPr>
              <a:t>https://www.synchrony.com/aboutus.html?_gl=1*foqbqc*_ga*MjE5MDMzNDMxLjE2NzcxNjU5Mjg.*_ga_SHD5X90J3V*MTY3NzQ4MTMwNy4yLjEuMTY3NzQ4Mjc3Ni4yNC4wLjA.</a:t>
            </a:r>
          </a:p>
          <a:p>
            <a:pPr marL="171450" indent="-171450">
              <a:buFont typeface="Courier New" panose="02070309020205020404" pitchFamily="49" charset="0"/>
              <a:buChar char="o"/>
            </a:pPr>
            <a:r>
              <a:rPr lang="en-US" sz="1100" dirty="0">
                <a:latin typeface="Arial" panose="020B0604020202020204" pitchFamily="34" charset="0"/>
                <a:cs typeface="Arial" panose="020B0604020202020204" pitchFamily="34" charset="0"/>
                <a:hlinkClick r:id="rId2"/>
              </a:rPr>
              <a:t>https://www.synchrony.com/synchrony-commits-100-million-to-grow-minority-owned-businesses.html</a:t>
            </a:r>
            <a:endParaRPr lang="en-US" sz="1100" dirty="0">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1100" dirty="0">
                <a:latin typeface="Arial" panose="020B0604020202020204" pitchFamily="34" charset="0"/>
                <a:cs typeface="Arial" panose="020B0604020202020204" pitchFamily="34" charset="0"/>
                <a:hlinkClick r:id="rId3"/>
              </a:rPr>
              <a:t>https://investors.synchronyfinancial.com/~/media/Files/S/Synchrony-Financial-IR-V3/reports-and-presentations/syf-4q19-earnings-presentation.pdf</a:t>
            </a:r>
            <a:endParaRPr lang="en-US" sz="1100" dirty="0">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1100" dirty="0">
                <a:latin typeface="Arial" panose="020B0604020202020204" pitchFamily="34" charset="0"/>
                <a:cs typeface="Arial" panose="020B0604020202020204" pitchFamily="34" charset="0"/>
                <a:hlinkClick r:id="rId4"/>
              </a:rPr>
              <a:t>https://investors.synchronyfinancial.com/~/media/Files/S/Synchrony-Financial-IR-V3/reports-and-presentations/q4-21-earnings-presentation.pdf</a:t>
            </a:r>
            <a:endParaRPr lang="en-US" sz="1100" dirty="0">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1100" dirty="0">
                <a:latin typeface="Arial" panose="020B0604020202020204" pitchFamily="34" charset="0"/>
                <a:cs typeface="Arial" panose="020B0604020202020204" pitchFamily="34" charset="0"/>
                <a:hlinkClick r:id="rId5"/>
              </a:rPr>
              <a:t>https://investors.synchronyfinancial.com/~/media/Files/S/Synchrony-Financial-IR-V3/reports-and-presentations/q4-22-earnings-presentation.pdf</a:t>
            </a:r>
            <a:endParaRPr lang="en-US" sz="1100" dirty="0">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1100" dirty="0">
                <a:latin typeface="Arial" panose="020B0604020202020204" pitchFamily="34" charset="0"/>
                <a:cs typeface="Arial" panose="020B0604020202020204" pitchFamily="34" charset="0"/>
                <a:hlinkClick r:id="rId6"/>
              </a:rPr>
              <a:t>https://www.synchrony.com/synchrony-announces-organizational-changes.html</a:t>
            </a:r>
            <a:endParaRPr lang="en-US" sz="1100" dirty="0">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1100" dirty="0">
                <a:latin typeface="Arial" panose="020B0604020202020204" pitchFamily="34" charset="0"/>
                <a:cs typeface="Arial" panose="020B0604020202020204" pitchFamily="34" charset="0"/>
                <a:hlinkClick r:id="rId7"/>
              </a:rPr>
              <a:t>https://www.forbes.com/companies/synchrony-financial/?sh=67253875baf1</a:t>
            </a:r>
            <a:endParaRPr lang="en-US" sz="1100" dirty="0">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1100" dirty="0">
                <a:latin typeface="Arial" panose="020B0604020202020204" pitchFamily="34" charset="0"/>
                <a:cs typeface="Arial" panose="020B0604020202020204" pitchFamily="34" charset="0"/>
                <a:hlinkClick r:id="rId8"/>
              </a:rPr>
              <a:t>https://www.macrotrends.net/stocks/charts/SYF/synchrony-financial/financial-ratios</a:t>
            </a:r>
            <a:endParaRPr lang="en-US" sz="1100" dirty="0">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9"/>
              </a:rPr>
              <a:t>https://www.slideshare.net/ashleynikki2012/synchrony-financial-business-leadership-program-pr-proposal-july-2015</a:t>
            </a:r>
            <a:endParaRPr lang="en-US" sz="1100" dirty="0">
              <a:latin typeface="Arial" panose="020B0604020202020204" pitchFamily="34" charset="0"/>
              <a:cs typeface="Arial" panose="020B0604020202020204" pitchFamily="34" charset="0"/>
            </a:endParaRPr>
          </a:p>
        </p:txBody>
      </p:sp>
      <p:graphicFrame>
        <p:nvGraphicFramePr>
          <p:cNvPr id="6" name="Object 5">
            <a:extLst>
              <a:ext uri="{FF2B5EF4-FFF2-40B4-BE49-F238E27FC236}">
                <a16:creationId xmlns:a16="http://schemas.microsoft.com/office/drawing/2014/main" id="{85CF6FFA-9B39-387C-19C4-FA4325C267E9}"/>
              </a:ext>
            </a:extLst>
          </p:cNvPr>
          <p:cNvGraphicFramePr>
            <a:graphicFrameLocks noChangeAspect="1"/>
          </p:cNvGraphicFramePr>
          <p:nvPr>
            <p:extLst>
              <p:ext uri="{D42A27DB-BD31-4B8C-83A1-F6EECF244321}">
                <p14:modId xmlns:p14="http://schemas.microsoft.com/office/powerpoint/2010/main" val="107268704"/>
              </p:ext>
            </p:extLst>
          </p:nvPr>
        </p:nvGraphicFramePr>
        <p:xfrm>
          <a:off x="1097621" y="3548171"/>
          <a:ext cx="914400" cy="806450"/>
        </p:xfrm>
        <a:graphic>
          <a:graphicData uri="http://schemas.openxmlformats.org/presentationml/2006/ole">
            <mc:AlternateContent xmlns:mc="http://schemas.openxmlformats.org/markup-compatibility/2006">
              <mc:Choice xmlns:v="urn:schemas-microsoft-com:vml" Requires="v">
                <p:oleObj name="Acrobat Document" showAsIcon="1" r:id="rId10" imgW="914608" imgH="806335" progId="AcroExch.Document.2020">
                  <p:embed/>
                </p:oleObj>
              </mc:Choice>
              <mc:Fallback>
                <p:oleObj name="Acrobat Document" showAsIcon="1" r:id="rId10" imgW="914608" imgH="806335" progId="AcroExch.Document.2020">
                  <p:embed/>
                  <p:pic>
                    <p:nvPicPr>
                      <p:cNvPr id="6" name="Object 5">
                        <a:extLst>
                          <a:ext uri="{FF2B5EF4-FFF2-40B4-BE49-F238E27FC236}">
                            <a16:creationId xmlns:a16="http://schemas.microsoft.com/office/drawing/2014/main" id="{85CF6FFA-9B39-387C-19C4-FA4325C267E9}"/>
                          </a:ext>
                        </a:extLst>
                      </p:cNvPr>
                      <p:cNvPicPr/>
                      <p:nvPr/>
                    </p:nvPicPr>
                    <p:blipFill>
                      <a:blip r:embed="rId11"/>
                      <a:stretch>
                        <a:fillRect/>
                      </a:stretch>
                    </p:blipFill>
                    <p:spPr>
                      <a:xfrm>
                        <a:off x="1097621" y="3548171"/>
                        <a:ext cx="914400" cy="806450"/>
                      </a:xfrm>
                      <a:prstGeom prst="rect">
                        <a:avLst/>
                      </a:prstGeom>
                    </p:spPr>
                  </p:pic>
                </p:oleObj>
              </mc:Fallback>
            </mc:AlternateContent>
          </a:graphicData>
        </a:graphic>
      </p:graphicFrame>
    </p:spTree>
    <p:extLst>
      <p:ext uri="{BB962C8B-B14F-4D97-AF65-F5344CB8AC3E}">
        <p14:creationId xmlns:p14="http://schemas.microsoft.com/office/powerpoint/2010/main" val="3842835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Top Corners Rounded 11">
            <a:extLst>
              <a:ext uri="{FF2B5EF4-FFF2-40B4-BE49-F238E27FC236}">
                <a16:creationId xmlns:a16="http://schemas.microsoft.com/office/drawing/2014/main" id="{6CAB3B7C-5B5F-4C51-81A1-A58545493CF2}"/>
              </a:ext>
            </a:extLst>
          </p:cNvPr>
          <p:cNvSpPr/>
          <p:nvPr/>
        </p:nvSpPr>
        <p:spPr>
          <a:xfrm rot="16200000">
            <a:off x="9550400" y="-1363968"/>
            <a:ext cx="1016000" cy="4267200"/>
          </a:xfrm>
          <a:prstGeom prst="round2SameRect">
            <a:avLst>
              <a:gd name="adj1" fmla="val 36984"/>
              <a:gd name="adj2" fmla="val 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5F02931B-0E51-4C01-A8E7-5896E34E1A34}"/>
              </a:ext>
            </a:extLst>
          </p:cNvPr>
          <p:cNvSpPr txBox="1"/>
          <p:nvPr/>
        </p:nvSpPr>
        <p:spPr>
          <a:xfrm>
            <a:off x="4422913" y="2584175"/>
            <a:ext cx="3786809" cy="707886"/>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THANK YOU!</a:t>
            </a:r>
          </a:p>
        </p:txBody>
      </p:sp>
      <p:cxnSp>
        <p:nvCxnSpPr>
          <p:cNvPr id="23" name="Straight Connector 22">
            <a:extLst>
              <a:ext uri="{FF2B5EF4-FFF2-40B4-BE49-F238E27FC236}">
                <a16:creationId xmlns:a16="http://schemas.microsoft.com/office/drawing/2014/main" id="{BB4CBF58-D877-43E0-BD1F-108A547B8FE2}"/>
              </a:ext>
            </a:extLst>
          </p:cNvPr>
          <p:cNvCxnSpPr>
            <a:cxnSpLocks/>
          </p:cNvCxnSpPr>
          <p:nvPr/>
        </p:nvCxnSpPr>
        <p:spPr>
          <a:xfrm>
            <a:off x="6096000" y="5506220"/>
            <a:ext cx="5538788"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pic>
        <p:nvPicPr>
          <p:cNvPr id="9" name="Graphic 8" descr="Hamburger Menu Icon outline">
            <a:hlinkClick r:id="" action="ppaction://noaction"/>
            <a:extLst>
              <a:ext uri="{FF2B5EF4-FFF2-40B4-BE49-F238E27FC236}">
                <a16:creationId xmlns:a16="http://schemas.microsoft.com/office/drawing/2014/main" id="{3E790CD9-5F3F-4FAE-A166-E7323F6BB387}"/>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675904" y="203600"/>
            <a:ext cx="375715" cy="375715"/>
          </a:xfrm>
          <a:prstGeom prst="rect">
            <a:avLst/>
          </a:prstGeom>
        </p:spPr>
      </p:pic>
      <p:sp>
        <p:nvSpPr>
          <p:cNvPr id="2" name="TextBox 1">
            <a:extLst>
              <a:ext uri="{FF2B5EF4-FFF2-40B4-BE49-F238E27FC236}">
                <a16:creationId xmlns:a16="http://schemas.microsoft.com/office/drawing/2014/main" id="{1337BA46-6383-56DC-7EE2-2E53A12F8F7C}"/>
              </a:ext>
            </a:extLst>
          </p:cNvPr>
          <p:cNvSpPr txBox="1"/>
          <p:nvPr/>
        </p:nvSpPr>
        <p:spPr>
          <a:xfrm>
            <a:off x="6096000" y="4346238"/>
            <a:ext cx="9527692" cy="923330"/>
          </a:xfrm>
          <a:prstGeom prst="rect">
            <a:avLst/>
          </a:prstGeom>
          <a:noFill/>
        </p:spPr>
        <p:txBody>
          <a:bodyPr wrap="square" rtlCol="0">
            <a:spAutoFit/>
          </a:bodyPr>
          <a:lstStyle/>
          <a:p>
            <a:r>
              <a:rPr lang="en-IN" dirty="0">
                <a:solidFill>
                  <a:schemeClr val="accent6">
                    <a:lumMod val="50000"/>
                  </a:schemeClr>
                </a:solidFill>
              </a:rPr>
              <a:t>NAME: NITHISH KUMAR REDDY POSHAM</a:t>
            </a:r>
          </a:p>
          <a:p>
            <a:r>
              <a:rPr lang="en-IN" dirty="0">
                <a:solidFill>
                  <a:schemeClr val="accent6">
                    <a:lumMod val="50000"/>
                  </a:schemeClr>
                </a:solidFill>
              </a:rPr>
              <a:t>STUDENT ID: 2224271</a:t>
            </a:r>
          </a:p>
          <a:p>
            <a:r>
              <a:rPr lang="en-IN" dirty="0">
                <a:solidFill>
                  <a:schemeClr val="accent6">
                    <a:lumMod val="50000"/>
                  </a:schemeClr>
                </a:solidFill>
              </a:rPr>
              <a:t>EMAIL ID: 2224271@student.uwtsd.ac.uk</a:t>
            </a:r>
          </a:p>
        </p:txBody>
      </p:sp>
    </p:spTree>
    <p:extLst>
      <p:ext uri="{BB962C8B-B14F-4D97-AF65-F5344CB8AC3E}">
        <p14:creationId xmlns:p14="http://schemas.microsoft.com/office/powerpoint/2010/main" val="86149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469</TotalTime>
  <Words>3182</Words>
  <Application>Microsoft Office PowerPoint</Application>
  <PresentationFormat>Widescreen</PresentationFormat>
  <Paragraphs>196</Paragraphs>
  <Slides>17</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3" baseType="lpstr">
      <vt:lpstr>Arial</vt:lpstr>
      <vt:lpstr>Calibri</vt:lpstr>
      <vt:lpstr>Calibri Light</vt:lpstr>
      <vt:lpstr>Courier New</vt:lpstr>
      <vt:lpstr>Office Theme</vt:lpstr>
      <vt:lpstr>Acrobat 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KPMG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Veerelli, Manirupa</dc:creator>
  <cp:lastModifiedBy>D KRISHNA TEJA</cp:lastModifiedBy>
  <cp:revision>4</cp:revision>
  <dcterms:created xsi:type="dcterms:W3CDTF">2023-02-23T15:35:40Z</dcterms:created>
  <dcterms:modified xsi:type="dcterms:W3CDTF">2023-03-03T20:02:06Z</dcterms:modified>
</cp:coreProperties>
</file>