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59" r:id="rId4"/>
    <p:sldId id="258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5CBD5E-9102-0633-F407-8D5BCE72C82B}" v="2103" dt="2025-06-18T23:29:10.3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92" d="100"/>
          <a:sy n="92" d="100"/>
        </p:scale>
        <p:origin x="102" y="3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6-19T05:01:33.17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13847 4436 16383 0 0,'16'6'0'0'0,"21"11"0"0"0,16 10 0 0 0,25-1 0 0 0,10 7 0 0 0,1 2 0 0 0,-4 1 0 0 0,0 0 0 0 0,-4-6 0 0 0,-5 2 0 0 0,-10 1 0 0 0,-11 1 0 0 0,1-6 0 0 0,-8-2 0 0 0,-8-1 0 0 0,-4 2 0 0 0,-4 1 0 0 0,-2 1 0 0 0,0 7 0 0 0,0-3 0 0 0,0-7 0 0 0,6-9 0 0 0,-4 0 0 0 0,-1-5 0 0 0,-6 3 0 0 0,-2 2 0 0 0,0 0 0 0 0,-3 2 0 0 0,0 2 0 0 0,1 4 0 0 0,-1 9 0 0 0,0 2 0 0 0,-3 2 0 0 0,-5 0 0 0 0,-3 3 0 0 0,6 6 0 0 0,1 17 0 0 0,4 8 0 0 0,-3-4 0 0 0,3-1 0 0 0,2 9 0 0 0,-3 1 0 0 0,-4-5 0 0 0,1-11 0 0 0,-2-10 0 0 0,1-8 0 0 0,-2-7 0 0 0,-2 3 0 0 0,-4-2 0 0 0,-3 0 0 0 0,-2-2 0 0 0,-1-1 0 0 0,-1 4 0 0 0,-1 1 0 0 0,0 5 0 0 0,1 0 0 0 0,-1-2 0 0 0,1-3 0 0 0,0-2 0 0 0,0-3 0 0 0,0-1 0 0 0,0-1 0 0 0,0-1 0 0 0,0 0 0 0 0,-6 0 0 0 0,-1 0 0 0 0,1 0 0 0 0,0 1 0 0 0,-3-6 0 0 0,-1-2 0 0 0,-3-4 0 0 0,-11-7 0 0 0,-7-4 0 0 0,-2 0 0 0 0,-3 0 0 0 0,7 9 0 0 0,1 0 0 0 0,1 4 0 0 0,-1 3 0 0 0,0 3 0 0 0,-12 1 0 0 0,-5-3 0 0 0,0-2 0 0 0,3-4 0 0 0,3 0 0 0 0,2-4 0 0 0,3-4 0 0 0,-5 0 0 0 0,0-1 0 0 0,1 9 0 0 0,7 5 0 0 0,-2-1 0 0 0,-1-5 0 0 0,0 1 0 0 0,1-5 0 0 0,-5 2 0 0 0,3 3 0 0 0,-2 3 0 0 0,0 3 0 0 0,0 3 0 0 0,1 7 0 0 0,2 3 0 0 0,6 0 0 0 0,3-1 0 0 0,-5-7 0 0 0,2-4 0 0 0,1-6 0 0 0,5-1 0 0 0,6 1 0 0 0,6 2 0 0 0,4 9 0 0 0,4 3 0 0 0,2 2 0 0 0,0 0 0 0 0,2-2 0 0 0,-1 5 0 0 0,0 1 0 0 0,-1-2 0 0 0,1-1 0 0 0,-1 2 0 0 0,16 1 0 0 0,6-1 0 0 0,-2-3 0 0 0,2-1 0 0 0,2-8 0 0 0,3 3 0 0 0,-4 1 0 0 0,0 0 0 0 0,-4 1 0 0 0,0 0 0 0 0,-3-1 0 0 0,1-5 0 0 0,-2-2 0 0 0,-4 0 0 0 0,7 6 0 0 0,6-1 0 0 0,-2-2 0 0 0,2 1 0 0 0,2-5 0 0 0,-4-1 0 0 0,0-4 0 0 0,1-6 0 0 0,-3 0 0 0 0,1 4 0 0 0,-4 4 0 0 0,1 4 0 0 0,9 8 0 0 0,-2 5 0 0 0,2-5 0 0 0,0-3 0 0 0,3-6 0 0 0,0-2 0 0 0,1 1 0 0 0,0 2 0 0 0,1 2 0 0 0,5 1 0 0 0,2 8 0 0 0,-1 2 0 0 0,-6 0 0 0 0,-3 0 0 0 0,-2-3 0 0 0,1 0 0 0 0,-6-2 0 0 0,0-1 0 0 0,2 5 0 0 0,12 2 0 0 0,5-1 0 0 0,2-6 0 0 0,-2-10 0 0 0,-1-7 0 0 0,-9-2 0 0 0,-4-2 0 0 0,-6 1 0 0 0,-2 0 0 0 0,7-3 0 0 0,5 2 0 0 0,2 6 0 0 0,0 4 0 0 0,1-1 0 0 0,0 7 0 0 0,-1-1 0 0 0,10 0 0 0 0,3 1 0 0 0,5-4 0 0 0,-1 0 0 0 0,-4 1 0 0 0,-9 1 0 0 0,-1 3 0 0 0,5-4 0 0 0,5-1 0 0 0,1-3 0 0 0,-2 4 0 0 0,-4 4 0 0 0,-3 3 0 0 0,-2-4 0 0 0,2-7 0 0 0,1-1 0 0 0,-6 2 0 0 0,-4 2 0 0 0,-1-3 0 0 0,0 1 0 0 0,1 2 0 0 0,-5 8 0 0 0,-1 4 0 0 0,-5 2 0 0 0,-5-1 0 0 0,1-6 0 0 0,-2-2 0 0 0,-4 3 0 0 0,-2 9 0 0 0,-3 7 0 0 0,-2 2 0 0 0,0 3 0 0 0,-2 3 0 0 0,1 9 0 0 0,-1 4 0 0 0,1 1 0 0 0,-1-1 0 0 0,1 0 0 0 0,0 4 0 0 0,0-5 0 0 0,0-3 0 0 0,0-2 0 0 0,0-6 0 0 0,0-2 0 0 0,-5 1 0 0 0,-8 7 0 0 0,-6-7 0 0 0,-6-2 0 0 0,2 6 0 0 0,-1 4 0 0 0,-2 12 0 0 0,-1 5 0 0 0,-8 15 0 0 0,-2 8 0 0 0,-1 2 0 0 0,-5 5 0 0 0,0 0 0 0 0,-3-8 0 0 0,0-11 0 0 0,-8-4 0 0 0,0-12 0 0 0,4-14 0 0 0,4-11 0 0 0,6-9 0 0 0,4-11 0 0 0,7-6 0 0 0,4-7 0 0 0,1 0 0 0 0,-6-4 0 0 0,-4-4 0 0 0,-1-3 0 0 0,-1-3 0 0 0,2-2 0 0 0,0-1 0 0 0,1-1 0 0 0,1 1 0 0 0,-6-1 0 0 0,0 0 0 0 0,-1 1 0 0 0,2 0 0 0 0,2-1 0 0 0,1 1 0 0 0,1 0 0 0 0,-4 0 0 0 0,-7 0 0 0 0,-1 1 0 0 0,-4-1 0 0 0,1 0 0 0 0,-2 0 0 0 0,-9 0 0 0 0,1 0 0 0 0,-1 0 0 0 0,4 0 0 0 0,1 0 0 0 0,-6 0 0 0 0,1 0 0 0 0,5 0 0 0 0,2 5 0 0 0,4 2 0 0 0,-1 11 0 0 0,-3 7 0 0 0,3 5 0 0 0,4 3 0 0 0,4 1 0 0 0,3 0 0 0 0,-1-1 0 0 0,-1-5 0 0 0,-4-8 0 0 0,1-1 0 0 0,1-5 0 0 0,9 6 0 0 0,9 6 0 0 0,4-2 0 0 0,5 0 0 0 0,5 1 0 0 0,5 3 0 0 0,2 1 0 0 0,3 1 0 0 0,0 1 0 0 0,1 6 0 0 0,0 2 0 0 0,0 0 0 0 0,0-2 0 0 0,-1-1 0 0 0,1-2 0 0 0,-1-1 0 0 0,0-1 0 0 0,0 0 0 0 0,5-1 0 0 0,7-5 0 0 0,2-2 0 0 0,9 1 0 0 0,1 1 0 0 0,1 1 0 0 0,3 2 0 0 0,-5 2 0 0 0,0-6 0 0 0,2 5 0 0 0,-5 2 0 0 0,-4 2 0 0 0,-1-6 0 0 0,-2-2 0 0 0,2-5 0 0 0,4-2 0 0 0,-2 3 0 0 0,8-4 0 0 0,4 2 0 0 0,-2 2 0 0 0,-1 8 0 0 0,-5 4 0 0 0,-5 2 0 0 0,-1 1 0 0 0,3-2 0 0 0,-2 0 0 0 0,2-2 0 0 0,3 0 0 0 0,-2 4 0 0 0,2-4 0 0 0,-4-1 0 0 0,7-8 0 0 0,-1-1 0 0 0,1-5 0 0 0,1-6 0 0 0,3 1 0 0 0,1 3 0 0 0,2 5 0 0 0,0 4 0 0 0,6 2 0 0 0,8 9 0 0 0,0 2 0 0 0,0-4 0 0 0,1-3 0 0 0,0-7 0 0 0,-4-2 0 0 0,7-5 0 0 0,7-5 0 0 0,15-4 0 0 0,11-5 0 0 0,8-1 0 0 0,0-3 0 0 0,-5 0 0 0 0,-1 0 0 0 0,-9 0 0 0 0,-13 1 0 0 0,-10-1 0 0 0,-10 1 0 0 0,-5 0 0 0 0,-5 0 0 0 0,-2 0 0 0 0,-6 5 0 0 0,-7 8 0 0 0,-7 6 0 0 0,-5 6 0 0 0,-3 9 0 0 0,-2 10 0 0 0,-1 2 0 0 0,-6 5 0 0 0,-1-2 0 0 0,0-3 0 0 0,-4 6 0 0 0,1 1 0 0 0,1-5 0 0 0,4-4 0 0 0,-4-5 0 0 0,0-3 0 0 0,-3-8 0 0 0,0-3 0 0 0,3 4 0 0 0,3 4 0 0 0,2 0 0 0 0,2 1 0 0 0,-3 0 0 0 0,-7-1 0 0 0,0 0 0 0 0,-10-6 0 0 0,-5 3 0 0 0,1 2 0 0 0,1 1 0 0 0,-2-6 0 0 0,0-1 0 0 0,3 0 0 0 0,8 1 0 0 0,-1-4 0 0 0,-1-1 0 0 0,-3-4 0 0 0,-9 0 0 0 0,-4-2 0 0 0,-2-5 0 0 0,6 7 0 0 0,7 6 0 0 0,4-2 0 0 0,-1 2 0 0 0,3 1 0 0 0,-1 8 0 0 0,3-2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6-19T05:01:33.17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19269 5428 16383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04406-9FC5-ACFE-893D-D4EADEB1A8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8388" y="745440"/>
            <a:ext cx="8132227" cy="3559859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0AF19C-C14B-F137-2DE9-1992459045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7308" y="4669316"/>
            <a:ext cx="8132227" cy="13504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6A999-B8D4-1774-9F1B-9F9FE1B3B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3B7B-C7B5-42CF-90CF-67B3D21B2314}" type="datetimeFigureOut">
              <a:rPr lang="en-US" dirty="0"/>
              <a:t>6/19/2025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65D5D-2AE2-6F91-D1EB-6DD8FC3CE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029E4-3A4E-970A-17A8-1E17D37D1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6677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5D22A-1F6D-0DE5-E04A-DC466353D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DD6F-7C93-3CD3-AC8D-28A78787C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06E74-14FC-84D9-4B41-7D9FB0D57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FigureOut">
              <a:rPr lang="en-US" dirty="0"/>
              <a:t>6/19/2025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5A7DC-6292-6181-949E-F8BC3FA1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0F5C6-EADC-E072-B19B-49BB11DF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318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B2054-1AE7-534F-0CFE-1F0628A09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138" y="2243708"/>
            <a:ext cx="9156288" cy="3776091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8EC2A-45C7-131C-0F4A-56E62EB02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0137" y="838201"/>
            <a:ext cx="9156289" cy="140550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5A323-2679-E978-8856-2FEBE8F5A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AEB6-FCE1-4CD5-923B-84E54F1460D5}" type="datetimeFigureOut">
              <a:rPr lang="en-US" dirty="0"/>
              <a:t>6/19/2025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71DC2-625E-0477-BF8C-F3CDDCE4B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1A644-D449-E464-C2DF-F045A518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7683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12719-44A3-3EE8-D757-F0E0F9632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97" y="750627"/>
            <a:ext cx="10846556" cy="130415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40DC2-69F2-A056-508C-F5138E71F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6961" y="2075250"/>
            <a:ext cx="4571288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2243E-0673-54F2-5B38-DF5D2C736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9560" y="2075250"/>
            <a:ext cx="4770191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946B7D-7BAF-8DE9-FB5A-282908B03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74C2F-71A1-43C9-B2F6-A4FAC8157F1A}" type="datetimeFigureOut">
              <a:rPr lang="en-US" dirty="0"/>
              <a:t>6/19/2025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99017-BDD7-56C7-43AE-4B86AC781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E7D63-14BF-E333-B350-75DA58E28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8844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C7F72-3970-859F-C268-E9940EF2D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649" y="743803"/>
            <a:ext cx="10764271" cy="1025362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37CC6-89B8-3CF3-6973-1B5B71782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6961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50EB0-E35B-DA3D-B6A1-2422B01C6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56961" y="2678597"/>
            <a:ext cx="4571287" cy="35067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7A15D0-F178-1506-0E61-C8FFDF9BD6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8633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6CB421-A65A-A7DC-40A7-D8B76F9C3A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8633" y="2678596"/>
            <a:ext cx="4571287" cy="350670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F5675-5329-D2DB-FAFF-700D076CA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31DCC-9916-4BB7-A2E9-25EC84C740A7}" type="datetimeFigureOut">
              <a:rPr lang="en-US" dirty="0"/>
              <a:t>6/19/2025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392A97-07D9-5E5C-2A31-3B7D764CE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626143-8FEE-0ABD-25C7-C34AF656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2275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26EFE-D86C-B076-D4D1-FAD1883E0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766"/>
            <a:ext cx="7240293" cy="3547534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3F3B23-C631-4B62-3211-30222ABE1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9146A-335D-4B7F-86AE-5D483B1F631C}" type="datetimeFigureOut">
              <a:rPr lang="en-US" dirty="0"/>
              <a:t>6/19/2025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9A1FB-EA0D-F6A3-A4EB-001AA082A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D671B7-A902-587D-89D0-ECFB738FD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1088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A27D49-E5B4-0E67-FCFC-62A04E705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1D8EC-8E17-4CE6-99C2-C22488572868}" type="datetimeFigureOut">
              <a:rPr lang="en-US" dirty="0"/>
              <a:t>6/19/2025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0E4B02-DD32-C63F-6FEE-BC36E2EFD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25FA8B-18F7-7DDC-74E0-B1C7139E7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5801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D42A-8FC3-F6BE-4CF7-1490DE4FD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95" y="766636"/>
            <a:ext cx="3951745" cy="151062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A2BAA-1CCB-696D-D506-5E1747080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400" y="702452"/>
            <a:ext cx="6249988" cy="531734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3C3E7-B970-EF6C-A6D3-6CB81C948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953" y="2277264"/>
            <a:ext cx="3752747" cy="374253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F32464-D130-7DA0-050D-B444566B1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50ABA-DFFA-4B13-BB77-624D9164A38B}" type="datetimeFigureOut">
              <a:rPr lang="en-US" dirty="0"/>
              <a:t>6/19/2025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2B3B4-209E-187A-6F86-2F2EAD9F7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6A2A86-6CB1-F027-66AC-8EBFA9D06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3076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68F49-A418-C21F-25DC-E4C2E1716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972" y="765850"/>
            <a:ext cx="3995693" cy="177477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78CDE2-0C1B-D3BE-F399-98D983EF453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05400" y="838200"/>
            <a:ext cx="6249988" cy="51815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786322-CA2D-A634-C10E-4F22BCE48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0137" y="2552699"/>
            <a:ext cx="3736563" cy="3467099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AD0DD6-F55F-4437-DEC5-FA6028509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fld id="{3220A08F-2B1D-4498-A043-7C299B1C2561}" type="datetimeFigureOut">
              <a:rPr lang="en-US" dirty="0"/>
              <a:t>6/19/2025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B46D7-EE7C-E399-6A6B-18237228F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1B808-3207-D755-3B0B-E1D8814B2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18623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CDEBC-9F49-FA9D-D13C-DB380A628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451"/>
            <a:ext cx="10875953" cy="121465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00CB13-23E6-D711-450C-A85A0CB995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335467" y="1972101"/>
            <a:ext cx="10848873" cy="4047699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9BB7B-5C14-76DB-FEA8-3DBC09A96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D9902-F134-45BD-ABD2-80C28059B090}" type="datetimeFigureOut">
              <a:rPr lang="en-US" dirty="0"/>
              <a:t>6/19/2025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C13CC-29B3-9FDC-C746-D5D65CC2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52A12-895F-E9BE-5289-4E0411BD3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162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17614-2270-537D-8B09-6CB65016AD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9496" y="755981"/>
            <a:ext cx="2277552" cy="5338369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BC98B5-885C-CBB1-A858-76F65F7D2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755981"/>
            <a:ext cx="8230086" cy="5338369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5DAFE-6A83-FB7D-72DF-232EFE204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4DB0-379A-41B7-9B29-7F42F0D571D5}" type="datetimeFigureOut">
              <a:rPr lang="en-US" dirty="0"/>
              <a:t>6/19/2025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41CCF-A3CD-506E-3AAE-CAEFA8C1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DD9D-25C2-0EDF-A6F4-71946D57B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9916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FF45E2-9197-4E34-029A-725ADAC0C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620202"/>
            <a:ext cx="9956747" cy="1438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8CC19E-63FE-1D76-2550-01FD9A6D9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5467" y="2306781"/>
            <a:ext cx="9956747" cy="38701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FA067-55BA-33CD-E6F2-B24B2D5DE8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0137" y="63202"/>
            <a:ext cx="2743200" cy="3182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567E9B64-DC09-41C8-9DE3-DA74AF8D2F97}" type="datetimeFigureOut">
              <a:rPr lang="en-US" dirty="0"/>
              <a:t>6/19/2025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5EAE2-7EF5-FFAA-CD74-AA63C6711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344016" y="64247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0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9DC1A-2539-3AE9-11EA-B87D22E62C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03951" y="6425816"/>
            <a:ext cx="4297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65219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4" orient="horz" pos="528">
          <p15:clr>
            <a:srgbClr val="F26B43"/>
          </p15:clr>
        </p15:guide>
        <p15:guide id="19" orient="horz" pos="2160">
          <p15:clr>
            <a:srgbClr val="F26B43"/>
          </p15:clr>
        </p15:guide>
        <p15:guide id="20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png"/><Relationship Id="rId4" Type="http://schemas.openxmlformats.org/officeDocument/2006/relationships/customXml" Target="../ink/ink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Time </a:t>
            </a:r>
            <a:r>
              <a:rPr lang="en-GB"/>
              <a:t>management</a:t>
            </a:r>
            <a:r>
              <a:rPr lang="en-GB" dirty="0"/>
              <a:t> </a:t>
            </a:r>
          </a:p>
        </p:txBody>
      </p:sp>
      <p:pic>
        <p:nvPicPr>
          <p:cNvPr id="5" name="Picture 4" descr="A hand writing on a whiteboard&#10;&#10;AI-generated content may be incorrect.">
            <a:extLst>
              <a:ext uri="{FF2B5EF4-FFF2-40B4-BE49-F238E27FC236}">
                <a16:creationId xmlns:a16="http://schemas.microsoft.com/office/drawing/2014/main" id="{0CE32C8D-FD83-00AA-E4AF-25108EEAAD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66" y="1682854"/>
            <a:ext cx="8543441" cy="279615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41DC79F-2283-A40B-B577-3A1FFBC3EF59}"/>
              </a:ext>
            </a:extLst>
          </p:cNvPr>
          <p:cNvSpPr txBox="1"/>
          <p:nvPr/>
        </p:nvSpPr>
        <p:spPr>
          <a:xfrm>
            <a:off x="7475634" y="5546988"/>
            <a:ext cx="1775036" cy="341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E6A807-CDCC-2A1E-9E4E-020822FE7D72}"/>
              </a:ext>
            </a:extLst>
          </p:cNvPr>
          <p:cNvSpPr txBox="1"/>
          <p:nvPr/>
        </p:nvSpPr>
        <p:spPr>
          <a:xfrm>
            <a:off x="6912401" y="5308041"/>
            <a:ext cx="308924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Milan Hricko</a:t>
            </a:r>
          </a:p>
          <a:p>
            <a:r>
              <a:rPr lang="en-GB" dirty="0"/>
              <a:t>243519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99D89-250A-65EE-857E-1D5019CD4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365" y="470190"/>
            <a:ext cx="10754435" cy="881831"/>
          </a:xfrm>
        </p:spPr>
        <p:txBody>
          <a:bodyPr>
            <a:normAutofit fontScale="90000"/>
          </a:bodyPr>
          <a:lstStyle/>
          <a:p>
            <a:r>
              <a:rPr lang="en-GB" b="1" i="1" u="sng" dirty="0"/>
              <a:t>Why is it important</a:t>
            </a:r>
            <a:r>
              <a:rPr lang="en-GB" dirty="0"/>
              <a:t>      </a:t>
            </a:r>
            <a:br>
              <a:rPr lang="en-GB" dirty="0"/>
            </a:br>
            <a:br>
              <a:rPr lang="en-GB" dirty="0"/>
            </a:br>
            <a:endParaRPr lang="en-GB" sz="20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E4D270-0B70-DAEE-7F1E-795E6BC0CF45}"/>
              </a:ext>
            </a:extLst>
          </p:cNvPr>
          <p:cNvSpPr txBox="1"/>
          <p:nvPr/>
        </p:nvSpPr>
        <p:spPr>
          <a:xfrm>
            <a:off x="841521" y="1779765"/>
            <a:ext cx="5384030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/>
              <a:t>Time management is important  because  </a:t>
            </a:r>
            <a:r>
              <a:rPr lang="en-GB" sz="3600" dirty="0">
                <a:ea typeface="+mn-lt"/>
                <a:cs typeface="+mn-lt"/>
              </a:rPr>
              <a:t>it</a:t>
            </a:r>
            <a:r>
              <a:rPr lang="en-GB" sz="3600" dirty="0">
                <a:solidFill>
                  <a:srgbClr val="001D35"/>
                </a:solidFill>
                <a:ea typeface="+mn-lt"/>
                <a:cs typeface="+mn-lt"/>
              </a:rPr>
              <a:t> </a:t>
            </a:r>
            <a:r>
              <a:rPr lang="en-GB" sz="3600" dirty="0">
                <a:ea typeface="+mn-lt"/>
                <a:cs typeface="+mn-lt"/>
              </a:rPr>
              <a:t>helps individuals and organizations be more productive, reduce stress, and achieve their goals. This means that the more u will be efficient </a:t>
            </a:r>
            <a:endParaRPr lang="en-GB" sz="3600" dirty="0"/>
          </a:p>
        </p:txBody>
      </p:sp>
      <p:pic>
        <p:nvPicPr>
          <p:cNvPr id="4" name="Picture 3" descr="Time Management in the Workplace ...">
            <a:extLst>
              <a:ext uri="{FF2B5EF4-FFF2-40B4-BE49-F238E27FC236}">
                <a16:creationId xmlns:a16="http://schemas.microsoft.com/office/drawing/2014/main" id="{6DBDADFA-81E3-B797-CD10-1C6EBD3069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6289" y="983931"/>
            <a:ext cx="3496527" cy="4534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5978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1FF14-4C27-205E-5815-A1D71A247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9312" y="746393"/>
            <a:ext cx="4487995" cy="351684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Effects off time management </a:t>
            </a:r>
            <a:br>
              <a:rPr lang="en-GB" dirty="0"/>
            </a:br>
            <a:r>
              <a:rPr lang="en-GB" dirty="0"/>
              <a:t>negative / good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F4F680-E953-6AC7-48EE-251B047AA860}"/>
              </a:ext>
            </a:extLst>
          </p:cNvPr>
          <p:cNvSpPr txBox="1"/>
          <p:nvPr/>
        </p:nvSpPr>
        <p:spPr>
          <a:xfrm>
            <a:off x="391960" y="540893"/>
            <a:ext cx="2480534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Google Sans"/>
              </a:rPr>
              <a:t>The pressure to constantly meet deadlines and adhere to schedules can lead to stress and anxiety, especially when you have other responsibility due as well.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246C60-E4D2-73C8-7E24-A984206C07D1}"/>
              </a:ext>
            </a:extLst>
          </p:cNvPr>
          <p:cNvSpPr txBox="1"/>
          <p:nvPr/>
        </p:nvSpPr>
        <p:spPr>
          <a:xfrm>
            <a:off x="162582" y="3423074"/>
            <a:ext cx="2363396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Also over scheduling and not enough brakes can cause from weight loss and ignoring your basic needs such as social activities and </a:t>
            </a:r>
            <a:r>
              <a:rPr lang="en-GB" dirty="0" err="1"/>
              <a:t>ect</a:t>
            </a:r>
            <a:r>
              <a:rPr lang="en-GB" dirty="0"/>
              <a:t> can lead to lack of motivation and </a:t>
            </a:r>
            <a:r>
              <a:rPr lang="en-GB" dirty="0" err="1"/>
              <a:t>ur</a:t>
            </a:r>
            <a:r>
              <a:rPr lang="en-GB" dirty="0"/>
              <a:t> activity in your work.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C74D92-DC83-415D-3E1B-0E7855474E62}"/>
              </a:ext>
            </a:extLst>
          </p:cNvPr>
          <p:cNvSpPr txBox="1"/>
          <p:nvPr/>
        </p:nvSpPr>
        <p:spPr>
          <a:xfrm>
            <a:off x="3385082" y="3188895"/>
            <a:ext cx="3862204" cy="27392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Time management </a:t>
            </a:r>
            <a:r>
              <a:rPr lang="en-GB" dirty="0" err="1"/>
              <a:t>aslo</a:t>
            </a:r>
            <a:r>
              <a:rPr lang="en-GB" dirty="0"/>
              <a:t> effects your emotional health because it has caused a lot of people </a:t>
            </a:r>
            <a:r>
              <a:rPr lang="en-GB" dirty="0" err="1"/>
              <a:t>depresion</a:t>
            </a:r>
            <a:r>
              <a:rPr lang="en-GB" dirty="0"/>
              <a:t> and that’s has made them stop asking for help because they are glued to the task and making it on the day </a:t>
            </a:r>
            <a:r>
              <a:rPr lang="en-GB" dirty="0" err="1"/>
              <a:t>givin</a:t>
            </a:r>
            <a:r>
              <a:rPr lang="en-GB" dirty="0"/>
              <a:t> , I can prove this because it says, </a:t>
            </a:r>
            <a:r>
              <a:rPr lang="en-GB" sz="1400" dirty="0">
                <a:ea typeface="+mn-lt"/>
                <a:cs typeface="+mn-lt"/>
              </a:rPr>
              <a:t>time management can contribute to or worsen depression. </a:t>
            </a:r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AD8D47F4-5E60-C22B-FD84-BB06D3676351}"/>
                  </a:ext>
                </a:extLst>
              </p14:cNvPr>
              <p14:cNvContentPartPr/>
              <p14:nvPr/>
            </p14:nvContentPartPr>
            <p14:xfrm>
              <a:off x="6334836" y="2280313"/>
              <a:ext cx="1047306" cy="4415978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AD8D47F4-5E60-C22B-FD84-BB06D3676351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317201" y="2262315"/>
                <a:ext cx="1082936" cy="445161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61FE7B88-0F3E-77D3-1910-F110F57C5EB1}"/>
                  </a:ext>
                </a:extLst>
              </p14:cNvPr>
              <p14:cNvContentPartPr/>
              <p14:nvPr/>
            </p14:nvContentPartPr>
            <p14:xfrm>
              <a:off x="9765911" y="1848134"/>
              <a:ext cx="77535" cy="1649916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61FE7B88-0F3E-77D3-1910-F110F57C5EB1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889161" y="-80647666"/>
                <a:ext cx="7753500" cy="164991600"/>
              </a:xfrm>
              <a:prstGeom prst="rect">
                <a:avLst/>
              </a:prstGeom>
            </p:spPr>
          </p:pic>
        </mc:Fallback>
      </mc:AlternateContent>
      <p:sp>
        <p:nvSpPr>
          <p:cNvPr id="32" name="TextBox 31">
            <a:extLst>
              <a:ext uri="{FF2B5EF4-FFF2-40B4-BE49-F238E27FC236}">
                <a16:creationId xmlns:a16="http://schemas.microsoft.com/office/drawing/2014/main" id="{305EA536-157B-4367-B2C4-EA703C584866}"/>
              </a:ext>
            </a:extLst>
          </p:cNvPr>
          <p:cNvSpPr txBox="1"/>
          <p:nvPr/>
        </p:nvSpPr>
        <p:spPr>
          <a:xfrm>
            <a:off x="8917923" y="1327914"/>
            <a:ext cx="292462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One reason its good its because you will feel easier and in control of your day 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E999723-7058-4535-E4CC-34E35EBD9B7F}"/>
              </a:ext>
            </a:extLst>
          </p:cNvPr>
          <p:cNvSpPr txBox="1"/>
          <p:nvPr/>
        </p:nvSpPr>
        <p:spPr>
          <a:xfrm>
            <a:off x="7539067" y="3071506"/>
            <a:ext cx="4302535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Mangement  your time is also good for you not jus in day to days uses but, its also a good skill to have in your cv because it shows that you are someone who's always on  task and always shows up. And  also shows discipline 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8ABB89D7-5BD5-0687-17C1-8B15459795EC}"/>
              </a:ext>
            </a:extLst>
          </p:cNvPr>
          <p:cNvSpPr txBox="1"/>
          <p:nvPr/>
        </p:nvSpPr>
        <p:spPr>
          <a:xfrm>
            <a:off x="7424431" y="5359244"/>
            <a:ext cx="448879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Its also good for you because the less things you have  to think about the easier you will sleep and breath </a:t>
            </a:r>
            <a:r>
              <a:rPr lang="en-GB" dirty="0" err="1"/>
              <a:t>wich</a:t>
            </a:r>
            <a:r>
              <a:rPr lang="en-GB" dirty="0"/>
              <a:t> means more </a:t>
            </a:r>
            <a:r>
              <a:rPr lang="en-GB" dirty="0" err="1"/>
              <a:t>procress</a:t>
            </a:r>
            <a:r>
              <a:rPr lang="en-GB" dirty="0"/>
              <a:t> and </a:t>
            </a:r>
            <a:r>
              <a:rPr lang="en-GB" dirty="0" err="1"/>
              <a:t>succses</a:t>
            </a: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7238756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90D54-7F45-E818-1096-5D3127B90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time Mangement good for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C1446B-2B50-5212-01EA-1C85EAED1EB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One reason is good its because it keeps everything  in balance and gives you easy life.</a:t>
            </a:r>
          </a:p>
          <a:p>
            <a:endParaRPr lang="en-GB" dirty="0"/>
          </a:p>
          <a:p>
            <a:r>
              <a:rPr lang="en-GB" dirty="0" err="1"/>
              <a:t>Anthor</a:t>
            </a:r>
            <a:r>
              <a:rPr lang="en-GB" dirty="0"/>
              <a:t> reason is that it you are able to meet your dead  lines such as, homework ,</a:t>
            </a:r>
            <a:r>
              <a:rPr lang="en-GB" dirty="0" err="1"/>
              <a:t>files,e</a:t>
            </a:r>
            <a:r>
              <a:rPr lang="en-GB" dirty="0"/>
              <a:t> ct.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D0D573-91DA-D4CE-761C-473643C406D8}"/>
              </a:ext>
            </a:extLst>
          </p:cNvPr>
          <p:cNvSpPr txBox="1"/>
          <p:nvPr/>
        </p:nvSpPr>
        <p:spPr>
          <a:xfrm>
            <a:off x="6929772" y="2065378"/>
            <a:ext cx="5119994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/>
              <a:t>Also its good for you because it allows you more time to do your daily things such as hobbies  Haning around with friends and family .</a:t>
            </a:r>
          </a:p>
        </p:txBody>
      </p:sp>
      <p:pic>
        <p:nvPicPr>
          <p:cNvPr id="8" name="Picture 7" descr="Time Management Skills: Top Tips &amp; Advice">
            <a:extLst>
              <a:ext uri="{FF2B5EF4-FFF2-40B4-BE49-F238E27FC236}">
                <a16:creationId xmlns:a16="http://schemas.microsoft.com/office/drawing/2014/main" id="{6762B578-17B5-E02C-B29F-E18E5DE492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2504" y="4471135"/>
            <a:ext cx="5359020" cy="1577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4960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558A4-3FCF-AE0C-709D-2393ADA9B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time mange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4DAA4D-89B4-B3C3-98EC-77E17B31F7F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Avoid multitasking </a:t>
            </a:r>
          </a:p>
          <a:p>
            <a:r>
              <a:rPr lang="en-GB" dirty="0"/>
              <a:t>Learning how to say no</a:t>
            </a:r>
          </a:p>
          <a:p>
            <a:r>
              <a:rPr lang="en-GB" dirty="0"/>
              <a:t>Take brakes</a:t>
            </a:r>
          </a:p>
          <a:p>
            <a:r>
              <a:rPr lang="en-GB" dirty="0"/>
              <a:t>Plan before you do </a:t>
            </a:r>
          </a:p>
          <a:p>
            <a:r>
              <a:rPr lang="en-GB" dirty="0"/>
              <a:t>divide your task </a:t>
            </a:r>
          </a:p>
          <a:p>
            <a:r>
              <a:rPr lang="en-GB" dirty="0"/>
              <a:t>Always stay positive.</a:t>
            </a:r>
          </a:p>
        </p:txBody>
      </p:sp>
      <p:pic>
        <p:nvPicPr>
          <p:cNvPr id="7" name="Picture 6" descr="Work Smarter, not harder: 13 Time management tips that will change the way  that you work. | Facilitated Training">
            <a:extLst>
              <a:ext uri="{FF2B5EF4-FFF2-40B4-BE49-F238E27FC236}">
                <a16:creationId xmlns:a16="http://schemas.microsoft.com/office/drawing/2014/main" id="{8F1F799C-50DE-0A7C-3B9F-B57A5C5C0E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4644" y="364211"/>
            <a:ext cx="5225051" cy="5238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1754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E5DED-7203-CC12-DBA9-3AEFEF1FAA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9107C-744A-41E0-93D1-1FA2ABBE427D}" type="datetime1">
              <a:t>6/19/2025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192B88-F724-B027-C612-9F8A679019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A4F93-8E8C-7A6C-6BA1-F490D64B6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6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7E7BF68-6654-AAF6-9DC3-EF8DB99DFF08}"/>
              </a:ext>
            </a:extLst>
          </p:cNvPr>
          <p:cNvSpPr txBox="1"/>
          <p:nvPr/>
        </p:nvSpPr>
        <p:spPr>
          <a:xfrm>
            <a:off x="1399548" y="904585"/>
            <a:ext cx="355007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 u="sng" dirty="0"/>
              <a:t>Definition of time management</a:t>
            </a:r>
            <a:r>
              <a:rPr lang="en-GB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AC908CC-3BA5-171E-CD36-1880BC7FFDCC}"/>
              </a:ext>
            </a:extLst>
          </p:cNvPr>
          <p:cNvSpPr txBox="1"/>
          <p:nvPr/>
        </p:nvSpPr>
        <p:spPr>
          <a:xfrm>
            <a:off x="1399547" y="3460433"/>
            <a:ext cx="767253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The definition of time- management is that its all about how you can stay ready and not feel like </a:t>
            </a:r>
            <a:r>
              <a:rPr lang="en-GB" err="1"/>
              <a:t>ur</a:t>
            </a:r>
            <a:r>
              <a:rPr lang="en-GB" dirty="0"/>
              <a:t> </a:t>
            </a:r>
            <a:r>
              <a:rPr lang="en-GB" err="1"/>
              <a:t>gonna</a:t>
            </a:r>
            <a:r>
              <a:rPr lang="en-GB" dirty="0"/>
              <a:t> lose your head ,  burn out . Also time </a:t>
            </a:r>
            <a:r>
              <a:rPr lang="en-GB" err="1"/>
              <a:t>mangment</a:t>
            </a:r>
            <a:r>
              <a:rPr lang="en-GB" dirty="0"/>
              <a:t> is the process of planning and </a:t>
            </a:r>
            <a:r>
              <a:rPr lang="en-GB" err="1"/>
              <a:t>excersing</a:t>
            </a:r>
            <a:r>
              <a:rPr lang="en-GB" dirty="0"/>
              <a:t> an </a:t>
            </a:r>
            <a:r>
              <a:rPr lang="en-GB" err="1"/>
              <a:t>controll</a:t>
            </a:r>
            <a:r>
              <a:rPr lang="en-GB" dirty="0"/>
              <a:t> over the amount of time you have spent on task to increase </a:t>
            </a:r>
            <a:r>
              <a:rPr lang="en-GB"/>
              <a:t>effectives</a:t>
            </a:r>
            <a:r>
              <a:rPr lang="en-GB" dirty="0"/>
              <a:t> and </a:t>
            </a:r>
            <a:r>
              <a:rPr lang="en-GB" err="1"/>
              <a:t>progres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641464"/>
      </p:ext>
    </p:extLst>
  </p:cSld>
  <p:clrMapOvr>
    <a:masterClrMapping/>
  </p:clrMapOvr>
</p:sld>
</file>

<file path=ppt/theme/theme1.xml><?xml version="1.0" encoding="utf-8"?>
<a:theme xmlns:a="http://schemas.openxmlformats.org/drawingml/2006/main" name="DylanVTI">
  <a:themeElements>
    <a:clrScheme name="DylanVTI">
      <a:dk1>
        <a:sysClr val="windowText" lastClr="000000"/>
      </a:dk1>
      <a:lt1>
        <a:sysClr val="window" lastClr="FFFFFF"/>
      </a:lt1>
      <a:dk2>
        <a:srgbClr val="1A1A33"/>
      </a:dk2>
      <a:lt2>
        <a:srgbClr val="EEFFE3"/>
      </a:lt2>
      <a:accent1>
        <a:srgbClr val="5C40EF"/>
      </a:accent1>
      <a:accent2>
        <a:srgbClr val="B8A0F8"/>
      </a:accent2>
      <a:accent3>
        <a:srgbClr val="00C777"/>
      </a:accent3>
      <a:accent4>
        <a:srgbClr val="005A66"/>
      </a:accent4>
      <a:accent5>
        <a:srgbClr val="9956EA"/>
      </a:accent5>
      <a:accent6>
        <a:srgbClr val="9BBB25"/>
      </a:accent6>
      <a:hlink>
        <a:srgbClr val="674CF0"/>
      </a:hlink>
      <a:folHlink>
        <a:srgbClr val="B53699"/>
      </a:folHlink>
    </a:clrScheme>
    <a:fontScheme name="Dylan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Dylan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ylanVTI" id="{CD0E21EA-FD0B-4FCD-9D95-B274E3CB7535}" vid="{F2F2D961-94DA-46D9-ABD7-77D6D5FB2C2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419</Words>
  <Application>Microsoft Office PowerPoint</Application>
  <PresentationFormat>Widescreen</PresentationFormat>
  <Paragraphs>29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Google Sans</vt:lpstr>
      <vt:lpstr>Arial</vt:lpstr>
      <vt:lpstr>Neue Haas Grotesk Text Pro</vt:lpstr>
      <vt:lpstr>DylanVTI</vt:lpstr>
      <vt:lpstr>Time management </vt:lpstr>
      <vt:lpstr>Why is it important        </vt:lpstr>
      <vt:lpstr>Effects off time management  negative / good</vt:lpstr>
      <vt:lpstr>What is time Mangement good for </vt:lpstr>
      <vt:lpstr>How to time mange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Scott James</dc:creator>
  <cp:lastModifiedBy>Scott James</cp:lastModifiedBy>
  <cp:revision>542</cp:revision>
  <dcterms:created xsi:type="dcterms:W3CDTF">2025-06-16T21:30:51Z</dcterms:created>
  <dcterms:modified xsi:type="dcterms:W3CDTF">2025-06-19T05:02:22Z</dcterms:modified>
</cp:coreProperties>
</file>