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541"/>
  </p:normalViewPr>
  <p:slideViewPr>
    <p:cSldViewPr snapToGrid="0" snapToObjects="1">
      <p:cViewPr varScale="1">
        <p:scale>
          <a:sx n="115" d="100"/>
          <a:sy n="115" d="100"/>
        </p:scale>
        <p:origin x="47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84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083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31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48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24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270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45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465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03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77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810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3DF2F-BFF3-0145-9528-D95497621A71}" type="datetimeFigureOut">
              <a:rPr lang="en-US" smtClean="0"/>
              <a:t>11/17/19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B0450-8AD5-734D-8CB6-6829DBBB41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38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iff"/><Relationship Id="rId5" Type="http://schemas.openxmlformats.org/officeDocument/2006/relationships/image" Target="../media/image3.tiff"/><Relationship Id="rId10" Type="http://schemas.openxmlformats.org/officeDocument/2006/relationships/image" Target="../media/image9.tiff"/><Relationship Id="rId4" Type="http://schemas.openxmlformats.org/officeDocument/2006/relationships/image" Target="../media/image4.tiff"/><Relationship Id="rId9" Type="http://schemas.openxmlformats.org/officeDocument/2006/relationships/image" Target="../media/image8.tif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iff"/><Relationship Id="rId5" Type="http://schemas.openxmlformats.org/officeDocument/2006/relationships/image" Target="../media/image3.tiff"/><Relationship Id="rId10" Type="http://schemas.openxmlformats.org/officeDocument/2006/relationships/image" Target="../media/image9.tiff"/><Relationship Id="rId4" Type="http://schemas.openxmlformats.org/officeDocument/2006/relationships/image" Target="../media/image4.tiff"/><Relationship Id="rId9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F2A71D-A4B9-E544-929E-7C4F59602A76}"/>
              </a:ext>
            </a:extLst>
          </p:cNvPr>
          <p:cNvSpPr txBox="1"/>
          <p:nvPr/>
        </p:nvSpPr>
        <p:spPr>
          <a:xfrm>
            <a:off x="747132" y="334537"/>
            <a:ext cx="11117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/>
              <a:t>Dydd</a:t>
            </a:r>
            <a:r>
              <a:rPr lang="en-US" sz="3200" dirty="0"/>
              <a:t> </a:t>
            </a:r>
            <a:r>
              <a:rPr lang="en-US" sz="3200" dirty="0" err="1"/>
              <a:t>llun</a:t>
            </a:r>
            <a:r>
              <a:rPr lang="en-US" sz="3200" dirty="0"/>
              <a:t> 18 </a:t>
            </a:r>
            <a:r>
              <a:rPr lang="en-US" sz="3200" dirty="0" err="1"/>
              <a:t>Tachwedd</a:t>
            </a:r>
            <a:r>
              <a:rPr lang="en-US" sz="3200" dirty="0"/>
              <a:t> 2019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B4E01C-DF08-4546-8937-EE343AD55010}"/>
              </a:ext>
            </a:extLst>
          </p:cNvPr>
          <p:cNvSpPr txBox="1"/>
          <p:nvPr/>
        </p:nvSpPr>
        <p:spPr>
          <a:xfrm>
            <a:off x="747132" y="1304693"/>
            <a:ext cx="10370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3200" dirty="0"/>
              <a:t>LO - To be able to use the pattern beth wyt ti’n eisiau bod?</a:t>
            </a:r>
            <a:r>
              <a:rPr lang="en-GB" sz="3200" dirty="0"/>
              <a:t> </a:t>
            </a:r>
            <a:endParaRPr lang="en-US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B591BD3-C0A3-3049-868C-FDDDD7675F9E}"/>
              </a:ext>
            </a:extLst>
          </p:cNvPr>
          <p:cNvSpPr/>
          <p:nvPr/>
        </p:nvSpPr>
        <p:spPr>
          <a:xfrm>
            <a:off x="3433857" y="2274849"/>
            <a:ext cx="4002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sz="3600" dirty="0"/>
              <a:t>Wyt ti’n eisiau bod?</a:t>
            </a:r>
            <a:r>
              <a:rPr lang="en-GB" sz="3600" dirty="0"/>
              <a:t> </a:t>
            </a:r>
            <a:endParaRPr lang="en-US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0E7B42-CA97-5E47-B63C-8643BF0FFEAC}"/>
              </a:ext>
            </a:extLst>
          </p:cNvPr>
          <p:cNvSpPr txBox="1"/>
          <p:nvPr/>
        </p:nvSpPr>
        <p:spPr>
          <a:xfrm>
            <a:off x="11697629" y="6490010"/>
            <a:ext cx="289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33655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F64EB9-B09E-4541-9B6A-876BBF7CCA67}"/>
              </a:ext>
            </a:extLst>
          </p:cNvPr>
          <p:cNvSpPr txBox="1"/>
          <p:nvPr/>
        </p:nvSpPr>
        <p:spPr>
          <a:xfrm>
            <a:off x="1025912" y="334537"/>
            <a:ext cx="89321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solidFill>
                  <a:srgbClr val="FF0000"/>
                </a:solidFill>
              </a:rPr>
              <a:t>Success criteria</a:t>
            </a:r>
          </a:p>
          <a:p>
            <a:endParaRPr lang="en-US" sz="3200" dirty="0"/>
          </a:p>
          <a:p>
            <a:pPr lvl="0"/>
            <a:r>
              <a:rPr lang="cy-GB" sz="3200" dirty="0"/>
              <a:t>Able to ask ‘what do you want to be’ in welsh.</a:t>
            </a:r>
          </a:p>
          <a:p>
            <a:pPr lvl="0"/>
            <a:endParaRPr lang="en-GB" sz="3200" dirty="0"/>
          </a:p>
          <a:p>
            <a:pPr lvl="0"/>
            <a:r>
              <a:rPr lang="cy-GB" sz="3200" dirty="0"/>
              <a:t>Able to respond by saying ‘I want to be’ in welsh.</a:t>
            </a:r>
          </a:p>
          <a:p>
            <a:pPr lvl="0"/>
            <a:endParaRPr lang="en-GB" sz="3200" dirty="0"/>
          </a:p>
          <a:p>
            <a:r>
              <a:rPr lang="cy-GB" sz="3200" dirty="0"/>
              <a:t>Able to ask classmates what do you want to be.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13232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32689" y="6046535"/>
            <a:ext cx="655845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err="1"/>
              <a:t>Dw</a:t>
            </a:r>
            <a:r>
              <a:rPr lang="en-US" sz="2800" b="1" i="1" dirty="0"/>
              <a:t> </a:t>
            </a:r>
            <a:r>
              <a:rPr lang="en-US" sz="2800" b="1" i="1" dirty="0" err="1"/>
              <a:t>i'n</a:t>
            </a:r>
            <a:r>
              <a:rPr lang="en-US" sz="2800" b="1" i="1" dirty="0"/>
              <a:t> </a:t>
            </a:r>
            <a:r>
              <a:rPr lang="en-US" sz="2800" b="1" i="1" dirty="0" err="1"/>
              <a:t>eisiau</a:t>
            </a:r>
            <a:r>
              <a:rPr lang="en-US" sz="2800" b="1" i="1" dirty="0"/>
              <a:t> bod </a:t>
            </a:r>
            <a:r>
              <a:rPr lang="en-US" sz="2800" b="1" i="1" dirty="0" err="1"/>
              <a:t>yn</a:t>
            </a:r>
            <a:r>
              <a:rPr lang="en-US" sz="2800" b="1" i="1" dirty="0"/>
              <a:t> </a:t>
            </a:r>
            <a:r>
              <a:rPr lang="mr-IN" sz="2800" b="1" i="1" dirty="0"/>
              <a:t>…</a:t>
            </a:r>
            <a:r>
              <a:rPr lang="en-GB" sz="2800" b="1" i="1" dirty="0"/>
              <a:t>. I want to be a</a:t>
            </a:r>
            <a:r>
              <a:rPr lang="mr-IN" sz="2800" b="1" i="1" dirty="0"/>
              <a:t>…</a:t>
            </a:r>
            <a:endParaRPr lang="en-US" sz="2800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17076" y="136634"/>
            <a:ext cx="80509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Beth </a:t>
            </a:r>
            <a:r>
              <a:rPr lang="en-US" sz="2800" b="1" dirty="0" err="1"/>
              <a:t>wyt</a:t>
            </a:r>
            <a:r>
              <a:rPr lang="en-US" sz="2800" b="1" dirty="0"/>
              <a:t> </a:t>
            </a:r>
            <a:r>
              <a:rPr lang="en-US" sz="2800" b="1" dirty="0" err="1"/>
              <a:t>ti’n</a:t>
            </a:r>
            <a:r>
              <a:rPr lang="en-US" sz="2800" b="1" dirty="0"/>
              <a:t> </a:t>
            </a:r>
            <a:r>
              <a:rPr lang="en-US" sz="2800" b="1" dirty="0" err="1"/>
              <a:t>eisiau</a:t>
            </a:r>
            <a:r>
              <a:rPr lang="en-US" sz="2800" b="1" dirty="0"/>
              <a:t> bod? </a:t>
            </a:r>
            <a:r>
              <a:rPr lang="en-US" sz="2800" dirty="0"/>
              <a:t>What do you want to be?</a:t>
            </a:r>
            <a:endParaRPr lang="en-GB" sz="2800" dirty="0"/>
          </a:p>
          <a:p>
            <a:endParaRPr lang="en-GB" sz="2800" dirty="0"/>
          </a:p>
          <a:p>
            <a:r>
              <a:rPr lang="en-GB" sz="2800" b="1" dirty="0"/>
              <a:t>Beth </a:t>
            </a:r>
            <a:r>
              <a:rPr lang="en-GB" sz="2800" b="1" dirty="0" err="1"/>
              <a:t>ydych</a:t>
            </a:r>
            <a:r>
              <a:rPr lang="en-GB" sz="2800" b="1" dirty="0"/>
              <a:t> chi </a:t>
            </a:r>
            <a:r>
              <a:rPr lang="en-GB" sz="2800" b="1" dirty="0" err="1"/>
              <a:t>eisau</a:t>
            </a:r>
            <a:r>
              <a:rPr lang="en-GB" sz="2800" b="1" dirty="0"/>
              <a:t> bod? </a:t>
            </a:r>
            <a:r>
              <a:rPr lang="en-GB" sz="2800" dirty="0"/>
              <a:t>What do you want to be?</a:t>
            </a:r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62" y="1582700"/>
            <a:ext cx="3460093" cy="23052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668" y="1657362"/>
            <a:ext cx="3964808" cy="22305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903" y="4027871"/>
            <a:ext cx="3131207" cy="18787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6234" y="3957901"/>
            <a:ext cx="3593092" cy="201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5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01242" y="73572"/>
            <a:ext cx="91535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Beth </a:t>
            </a:r>
            <a:r>
              <a:rPr lang="en-US" sz="2400" b="1" dirty="0" err="1">
                <a:solidFill>
                  <a:srgbClr val="FF0000"/>
                </a:solidFill>
              </a:rPr>
              <a:t>wyt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ti’n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eisiau</a:t>
            </a:r>
            <a:r>
              <a:rPr lang="en-US" sz="2400" b="1" dirty="0">
                <a:solidFill>
                  <a:srgbClr val="FF0000"/>
                </a:solidFill>
              </a:rPr>
              <a:t> bod?</a:t>
            </a:r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b="1" dirty="0" err="1">
                <a:solidFill>
                  <a:srgbClr val="FF0000"/>
                </a:solidFill>
              </a:rPr>
              <a:t>Dw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i’n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eisiau</a:t>
            </a:r>
            <a:r>
              <a:rPr lang="en-US" sz="2400" b="1" dirty="0">
                <a:solidFill>
                  <a:srgbClr val="FF0000"/>
                </a:solidFill>
              </a:rPr>
              <a:t> bod </a:t>
            </a:r>
            <a:r>
              <a:rPr lang="en-US" sz="2400" b="1" dirty="0" err="1">
                <a:solidFill>
                  <a:srgbClr val="FF0000"/>
                </a:solidFill>
              </a:rPr>
              <a:t>yn</a:t>
            </a:r>
            <a:r>
              <a:rPr lang="mr-IN" sz="2400" b="1" dirty="0">
                <a:solidFill>
                  <a:srgbClr val="FF0000"/>
                </a:solidFill>
              </a:rPr>
              <a:t>…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9248" y="1548606"/>
            <a:ext cx="2154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Meddyg</a:t>
            </a:r>
            <a:r>
              <a:rPr lang="en-US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497" y="1512481"/>
            <a:ext cx="1861002" cy="12398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394841"/>
            <a:ext cx="125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Heddwas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738" y="3113743"/>
            <a:ext cx="2312262" cy="13008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8217" y="5394963"/>
            <a:ext cx="191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Athrawes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497" y="4873993"/>
            <a:ext cx="2511972" cy="14112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028880" y="1541321"/>
            <a:ext cx="2028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Pel</a:t>
            </a:r>
            <a:r>
              <a:rPr lang="en-US" dirty="0"/>
              <a:t> </a:t>
            </a:r>
            <a:r>
              <a:rPr lang="en-US" dirty="0" err="1"/>
              <a:t>droediwr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2782" y="1367422"/>
            <a:ext cx="2395890" cy="143753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99034" y="3191143"/>
            <a:ext cx="17657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Acto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Actores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736" y="3019761"/>
            <a:ext cx="2847513" cy="160282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225159" y="5394963"/>
            <a:ext cx="1513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Dyn</a:t>
            </a:r>
            <a:r>
              <a:rPr lang="en-US" dirty="0"/>
              <a:t> tan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029256" y="1541321"/>
            <a:ext cx="603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Nyrs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9424" y="1160267"/>
            <a:ext cx="2332806" cy="1500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2110" y="4873993"/>
            <a:ext cx="1774675" cy="16364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10789" y="3191143"/>
            <a:ext cx="2390075" cy="144903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275976" y="3426372"/>
            <a:ext cx="1334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Hyfforddwr</a:t>
            </a:r>
            <a:r>
              <a:rPr lang="en-US" dirty="0"/>
              <a:t> </a:t>
            </a:r>
            <a:r>
              <a:rPr lang="en-US" dirty="0" err="1"/>
              <a:t>personol</a:t>
            </a:r>
            <a:endParaRPr lang="en-US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3628" y="5099167"/>
            <a:ext cx="2708602" cy="118609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977351" y="5464386"/>
            <a:ext cx="1440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Cogydd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6C8005-D8AD-394D-852F-CDDB34D6A825}"/>
              </a:ext>
            </a:extLst>
          </p:cNvPr>
          <p:cNvSpPr txBox="1"/>
          <p:nvPr/>
        </p:nvSpPr>
        <p:spPr>
          <a:xfrm>
            <a:off x="11742234" y="6510430"/>
            <a:ext cx="258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4460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28193" y="157655"/>
            <a:ext cx="818755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Write a sentence of what you would like to be and then draw a picture of the job.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09850" y="2496757"/>
            <a:ext cx="7651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Dw</a:t>
            </a:r>
            <a:r>
              <a:rPr lang="en-US" sz="2400" dirty="0"/>
              <a:t> </a:t>
            </a:r>
            <a:r>
              <a:rPr lang="en-US" sz="2400" dirty="0" err="1"/>
              <a:t>I’n</a:t>
            </a:r>
            <a:r>
              <a:rPr lang="en-US" sz="2400" dirty="0"/>
              <a:t> </a:t>
            </a:r>
            <a:r>
              <a:rPr lang="en-US" sz="2400" dirty="0" err="1"/>
              <a:t>eisiau</a:t>
            </a:r>
            <a:r>
              <a:rPr lang="en-US" sz="2400" dirty="0"/>
              <a:t> bod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meddwg</a:t>
            </a:r>
            <a:endParaRPr lang="en-US" sz="2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150" y="3174123"/>
            <a:ext cx="3061561" cy="348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45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09387" y="-68840"/>
            <a:ext cx="11752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Beth </a:t>
            </a:r>
            <a:r>
              <a:rPr lang="en-US" sz="2800" b="1" dirty="0" err="1">
                <a:solidFill>
                  <a:srgbClr val="FF0000"/>
                </a:solidFill>
              </a:rPr>
              <a:t>wyt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ti’n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eisiau</a:t>
            </a:r>
            <a:r>
              <a:rPr lang="en-US" sz="2800" b="1" dirty="0">
                <a:solidFill>
                  <a:srgbClr val="FF0000"/>
                </a:solidFill>
              </a:rPr>
              <a:t> bod?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b="1" dirty="0" err="1">
                <a:solidFill>
                  <a:srgbClr val="FF0000"/>
                </a:solidFill>
              </a:rPr>
              <a:t>Dw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i’n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eisiau</a:t>
            </a:r>
            <a:r>
              <a:rPr lang="en-US" sz="2800" b="1" dirty="0">
                <a:solidFill>
                  <a:srgbClr val="FF0000"/>
                </a:solidFill>
              </a:rPr>
              <a:t> bod </a:t>
            </a:r>
            <a:r>
              <a:rPr lang="en-US" sz="2800" b="1" dirty="0" err="1">
                <a:solidFill>
                  <a:srgbClr val="FF0000"/>
                </a:solidFill>
              </a:rPr>
              <a:t>yn</a:t>
            </a:r>
            <a:r>
              <a:rPr lang="mr-IN" sz="2800" b="1" dirty="0">
                <a:solidFill>
                  <a:srgbClr val="FF0000"/>
                </a:solidFill>
              </a:rPr>
              <a:t>…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9248" y="1548606"/>
            <a:ext cx="2154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Meddyg</a:t>
            </a:r>
            <a:r>
              <a:rPr lang="en-US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497" y="1512481"/>
            <a:ext cx="1861002" cy="12398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394841"/>
            <a:ext cx="125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Heddwas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738" y="3113743"/>
            <a:ext cx="2312262" cy="13008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8217" y="5394963"/>
            <a:ext cx="191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Athrawes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6497" y="4873993"/>
            <a:ext cx="2511972" cy="141127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028880" y="1541321"/>
            <a:ext cx="2028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Pel</a:t>
            </a:r>
            <a:r>
              <a:rPr lang="en-US" dirty="0"/>
              <a:t> </a:t>
            </a:r>
            <a:r>
              <a:rPr lang="en-US" dirty="0" err="1"/>
              <a:t>droediwr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2782" y="1367422"/>
            <a:ext cx="2395890" cy="143753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99034" y="3191143"/>
            <a:ext cx="17657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Acto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Actores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736" y="3019761"/>
            <a:ext cx="2847513" cy="160282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225159" y="5394963"/>
            <a:ext cx="1513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Dyn</a:t>
            </a:r>
            <a:r>
              <a:rPr lang="en-US" dirty="0"/>
              <a:t> tan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029256" y="1541321"/>
            <a:ext cx="603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Nyrs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9424" y="1160267"/>
            <a:ext cx="2332806" cy="1500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2110" y="4873993"/>
            <a:ext cx="1774675" cy="16364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10789" y="3191143"/>
            <a:ext cx="2390075" cy="144903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275976" y="3426372"/>
            <a:ext cx="1334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Hyfforddwr</a:t>
            </a:r>
            <a:r>
              <a:rPr lang="en-US" dirty="0"/>
              <a:t> </a:t>
            </a:r>
            <a:r>
              <a:rPr lang="en-US" dirty="0" err="1"/>
              <a:t>personol</a:t>
            </a:r>
            <a:endParaRPr lang="en-US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3628" y="5099167"/>
            <a:ext cx="2708602" cy="118609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977351" y="5464386"/>
            <a:ext cx="1440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Cogydd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6C8005-D8AD-394D-852F-CDDB34D6A825}"/>
              </a:ext>
            </a:extLst>
          </p:cNvPr>
          <p:cNvSpPr txBox="1"/>
          <p:nvPr/>
        </p:nvSpPr>
        <p:spPr>
          <a:xfrm>
            <a:off x="11742234" y="6510430"/>
            <a:ext cx="258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352091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183</Words>
  <Application>Microsoft Macintosh PowerPoint</Application>
  <PresentationFormat>Widescreen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Mangal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O'leary (1707818)</dc:creator>
  <cp:lastModifiedBy>Luke O'leary (1707818)</cp:lastModifiedBy>
  <cp:revision>9</cp:revision>
  <cp:lastPrinted>2019-11-17T21:28:09Z</cp:lastPrinted>
  <dcterms:created xsi:type="dcterms:W3CDTF">2019-11-16T19:55:44Z</dcterms:created>
  <dcterms:modified xsi:type="dcterms:W3CDTF">2019-11-17T21:34:53Z</dcterms:modified>
</cp:coreProperties>
</file>