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colors2.xml" ContentType="application/vnd.openxmlformats-officedocument.drawingml.diagramColors+xml"/>
  <Override PartName="/ppt/diagrams/drawing2.xml" ContentType="application/vnd.ms-office.drawingml.diagramDrawing+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Default Extension="gif" ContentType="image/gif"/>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3" d="100"/>
          <a:sy n="93" d="100"/>
        </p:scale>
        <p:origin x="-91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3A1A58-C84D-4171-8D76-F168A0BB8D51}" type="doc">
      <dgm:prSet loTypeId="urn:microsoft.com/office/officeart/2005/8/layout/vList2" loCatId="list" qsTypeId="urn:microsoft.com/office/officeart/2005/8/quickstyle/3d3" qsCatId="3D" csTypeId="urn:microsoft.com/office/officeart/2005/8/colors/accent1_2#1" csCatId="accent1" phldr="1"/>
      <dgm:spPr/>
      <dgm:t>
        <a:bodyPr/>
        <a:lstStyle/>
        <a:p>
          <a:endParaRPr lang="en-GB"/>
        </a:p>
      </dgm:t>
    </dgm:pt>
    <dgm:pt modelId="{45A8DD45-4D93-4167-A98C-2DB103F13D37}">
      <dgm:prSet phldrT="[Text]"/>
      <dgm:spPr/>
      <dgm:t>
        <a:bodyPr/>
        <a:lstStyle/>
        <a:p>
          <a:r>
            <a:rPr lang="en-GB" dirty="0" smtClean="0">
              <a:latin typeface="Arial" pitchFamily="34" charset="0"/>
              <a:cs typeface="Arial" pitchFamily="34" charset="0"/>
            </a:rPr>
            <a:t>When did the ‘succession crisis’ become a crisis?</a:t>
          </a:r>
          <a:endParaRPr lang="en-GB" dirty="0">
            <a:latin typeface="Arial" pitchFamily="34" charset="0"/>
            <a:cs typeface="Arial" pitchFamily="34" charset="0"/>
          </a:endParaRPr>
        </a:p>
      </dgm:t>
    </dgm:pt>
    <dgm:pt modelId="{66E4A0E5-37EA-4D1B-AD7B-B10BE4AF1387}" type="parTrans" cxnId="{4C6E9F4F-C224-4D65-AE75-C30EDE95F85B}">
      <dgm:prSet/>
      <dgm:spPr/>
      <dgm:t>
        <a:bodyPr/>
        <a:lstStyle/>
        <a:p>
          <a:endParaRPr lang="en-GB"/>
        </a:p>
      </dgm:t>
    </dgm:pt>
    <dgm:pt modelId="{32451709-8A2A-408C-BF30-3B53534B82F1}" type="sibTrans" cxnId="{4C6E9F4F-C224-4D65-AE75-C30EDE95F85B}">
      <dgm:prSet/>
      <dgm:spPr/>
      <dgm:t>
        <a:bodyPr/>
        <a:lstStyle/>
        <a:p>
          <a:endParaRPr lang="en-GB"/>
        </a:p>
      </dgm:t>
    </dgm:pt>
    <dgm:pt modelId="{230F7EF2-CD90-4CA5-BFBE-78ECAE1DC458}">
      <dgm:prSet phldrT="[Text]" phldr="1"/>
      <dgm:spPr/>
      <dgm:t>
        <a:bodyPr/>
        <a:lstStyle/>
        <a:p>
          <a:endParaRPr lang="en-GB"/>
        </a:p>
      </dgm:t>
    </dgm:pt>
    <dgm:pt modelId="{F4A0A906-A38E-482B-AACC-1969672821DD}" type="parTrans" cxnId="{2896F7EF-78B3-42A4-88AB-3EE80BD3AE4B}">
      <dgm:prSet/>
      <dgm:spPr/>
      <dgm:t>
        <a:bodyPr/>
        <a:lstStyle/>
        <a:p>
          <a:endParaRPr lang="en-GB"/>
        </a:p>
      </dgm:t>
    </dgm:pt>
    <dgm:pt modelId="{6A59375A-609B-4A5A-A472-2D3022AFE352}" type="sibTrans" cxnId="{2896F7EF-78B3-42A4-88AB-3EE80BD3AE4B}">
      <dgm:prSet/>
      <dgm:spPr/>
      <dgm:t>
        <a:bodyPr/>
        <a:lstStyle/>
        <a:p>
          <a:endParaRPr lang="en-GB"/>
        </a:p>
      </dgm:t>
    </dgm:pt>
    <dgm:pt modelId="{81C01645-6083-4CB2-BE5F-7D2A89119F00}">
      <dgm:prSet phldrT="[Text]"/>
      <dgm:spPr/>
      <dgm:t>
        <a:bodyPr/>
        <a:lstStyle/>
        <a:p>
          <a:r>
            <a:rPr lang="en-GB" dirty="0" smtClean="0">
              <a:latin typeface="Arial" pitchFamily="34" charset="0"/>
              <a:cs typeface="Arial" pitchFamily="34" charset="0"/>
            </a:rPr>
            <a:t>When did the succession become an issue?</a:t>
          </a:r>
          <a:endParaRPr lang="en-GB" dirty="0">
            <a:latin typeface="Arial" pitchFamily="34" charset="0"/>
            <a:cs typeface="Arial" pitchFamily="34" charset="0"/>
          </a:endParaRPr>
        </a:p>
      </dgm:t>
    </dgm:pt>
    <dgm:pt modelId="{7AC0CF00-E5A6-4A7A-8AEC-A1868CB40092}" type="parTrans" cxnId="{4301ABB8-63DB-41B4-A109-EC279250199D}">
      <dgm:prSet/>
      <dgm:spPr/>
      <dgm:t>
        <a:bodyPr/>
        <a:lstStyle/>
        <a:p>
          <a:endParaRPr lang="en-GB"/>
        </a:p>
      </dgm:t>
    </dgm:pt>
    <dgm:pt modelId="{4F7022C8-0BC6-4427-A93F-89E01AEC1279}" type="sibTrans" cxnId="{4301ABB8-63DB-41B4-A109-EC279250199D}">
      <dgm:prSet/>
      <dgm:spPr/>
      <dgm:t>
        <a:bodyPr/>
        <a:lstStyle/>
        <a:p>
          <a:endParaRPr lang="en-GB"/>
        </a:p>
      </dgm:t>
    </dgm:pt>
    <dgm:pt modelId="{BA69D147-01DF-4C52-8D0C-DF23941F9CE1}">
      <dgm:prSet phldrT="[Text]" phldr="1"/>
      <dgm:spPr/>
      <dgm:t>
        <a:bodyPr/>
        <a:lstStyle/>
        <a:p>
          <a:endParaRPr lang="en-GB"/>
        </a:p>
      </dgm:t>
    </dgm:pt>
    <dgm:pt modelId="{02960030-0BFD-40EB-AB47-D6B64FC63C1F}" type="parTrans" cxnId="{3F4733E3-759F-4B5A-9DC7-53D59486C9A1}">
      <dgm:prSet/>
      <dgm:spPr/>
      <dgm:t>
        <a:bodyPr/>
        <a:lstStyle/>
        <a:p>
          <a:endParaRPr lang="en-GB"/>
        </a:p>
      </dgm:t>
    </dgm:pt>
    <dgm:pt modelId="{4FCE25DE-5ED6-4EBA-B959-380CB55E2BD5}" type="sibTrans" cxnId="{3F4733E3-759F-4B5A-9DC7-53D59486C9A1}">
      <dgm:prSet/>
      <dgm:spPr/>
      <dgm:t>
        <a:bodyPr/>
        <a:lstStyle/>
        <a:p>
          <a:endParaRPr lang="en-GB"/>
        </a:p>
      </dgm:t>
    </dgm:pt>
    <dgm:pt modelId="{05328ADC-FC6A-443B-BDF9-5EDC1068231E}" type="pres">
      <dgm:prSet presAssocID="{073A1A58-C84D-4171-8D76-F168A0BB8D51}" presName="linear" presStyleCnt="0">
        <dgm:presLayoutVars>
          <dgm:animLvl val="lvl"/>
          <dgm:resizeHandles val="exact"/>
        </dgm:presLayoutVars>
      </dgm:prSet>
      <dgm:spPr/>
      <dgm:t>
        <a:bodyPr/>
        <a:lstStyle/>
        <a:p>
          <a:endParaRPr lang="en-GB"/>
        </a:p>
      </dgm:t>
    </dgm:pt>
    <dgm:pt modelId="{67415D2E-71C4-4141-A869-9FC08EE828AA}" type="pres">
      <dgm:prSet presAssocID="{45A8DD45-4D93-4167-A98C-2DB103F13D37}" presName="parentText" presStyleLbl="node1" presStyleIdx="0" presStyleCnt="2">
        <dgm:presLayoutVars>
          <dgm:chMax val="0"/>
          <dgm:bulletEnabled val="1"/>
        </dgm:presLayoutVars>
      </dgm:prSet>
      <dgm:spPr/>
      <dgm:t>
        <a:bodyPr/>
        <a:lstStyle/>
        <a:p>
          <a:endParaRPr lang="en-GB"/>
        </a:p>
      </dgm:t>
    </dgm:pt>
    <dgm:pt modelId="{A26D7F9B-5B37-4D6D-80D3-830D44265F7C}" type="pres">
      <dgm:prSet presAssocID="{45A8DD45-4D93-4167-A98C-2DB103F13D37}" presName="childText" presStyleLbl="revTx" presStyleIdx="0" presStyleCnt="2">
        <dgm:presLayoutVars>
          <dgm:bulletEnabled val="1"/>
        </dgm:presLayoutVars>
      </dgm:prSet>
      <dgm:spPr/>
      <dgm:t>
        <a:bodyPr/>
        <a:lstStyle/>
        <a:p>
          <a:endParaRPr lang="en-GB"/>
        </a:p>
      </dgm:t>
    </dgm:pt>
    <dgm:pt modelId="{11C47AEA-5012-47AB-B888-710E73CAA165}" type="pres">
      <dgm:prSet presAssocID="{81C01645-6083-4CB2-BE5F-7D2A89119F00}" presName="parentText" presStyleLbl="node1" presStyleIdx="1" presStyleCnt="2">
        <dgm:presLayoutVars>
          <dgm:chMax val="0"/>
          <dgm:bulletEnabled val="1"/>
        </dgm:presLayoutVars>
      </dgm:prSet>
      <dgm:spPr/>
      <dgm:t>
        <a:bodyPr/>
        <a:lstStyle/>
        <a:p>
          <a:endParaRPr lang="en-GB"/>
        </a:p>
      </dgm:t>
    </dgm:pt>
    <dgm:pt modelId="{B0178D65-0FE6-400A-B366-EF6723F3F84F}" type="pres">
      <dgm:prSet presAssocID="{81C01645-6083-4CB2-BE5F-7D2A89119F00}" presName="childText" presStyleLbl="revTx" presStyleIdx="1" presStyleCnt="2">
        <dgm:presLayoutVars>
          <dgm:bulletEnabled val="1"/>
        </dgm:presLayoutVars>
      </dgm:prSet>
      <dgm:spPr/>
      <dgm:t>
        <a:bodyPr/>
        <a:lstStyle/>
        <a:p>
          <a:endParaRPr lang="en-GB"/>
        </a:p>
      </dgm:t>
    </dgm:pt>
  </dgm:ptLst>
  <dgm:cxnLst>
    <dgm:cxn modelId="{DA60E540-4923-4652-A7E0-A68EE60BD1C6}" type="presOf" srcId="{45A8DD45-4D93-4167-A98C-2DB103F13D37}" destId="{67415D2E-71C4-4141-A869-9FC08EE828AA}" srcOrd="0" destOrd="0" presId="urn:microsoft.com/office/officeart/2005/8/layout/vList2"/>
    <dgm:cxn modelId="{2896F7EF-78B3-42A4-88AB-3EE80BD3AE4B}" srcId="{45A8DD45-4D93-4167-A98C-2DB103F13D37}" destId="{230F7EF2-CD90-4CA5-BFBE-78ECAE1DC458}" srcOrd="0" destOrd="0" parTransId="{F4A0A906-A38E-482B-AACC-1969672821DD}" sibTransId="{6A59375A-609B-4A5A-A472-2D3022AFE352}"/>
    <dgm:cxn modelId="{3F4733E3-759F-4B5A-9DC7-53D59486C9A1}" srcId="{81C01645-6083-4CB2-BE5F-7D2A89119F00}" destId="{BA69D147-01DF-4C52-8D0C-DF23941F9CE1}" srcOrd="0" destOrd="0" parTransId="{02960030-0BFD-40EB-AB47-D6B64FC63C1F}" sibTransId="{4FCE25DE-5ED6-4EBA-B959-380CB55E2BD5}"/>
    <dgm:cxn modelId="{4301ABB8-63DB-41B4-A109-EC279250199D}" srcId="{073A1A58-C84D-4171-8D76-F168A0BB8D51}" destId="{81C01645-6083-4CB2-BE5F-7D2A89119F00}" srcOrd="1" destOrd="0" parTransId="{7AC0CF00-E5A6-4A7A-8AEC-A1868CB40092}" sibTransId="{4F7022C8-0BC6-4427-A93F-89E01AEC1279}"/>
    <dgm:cxn modelId="{58403B92-1E0A-417A-A8AB-E8F79118E65D}" type="presOf" srcId="{073A1A58-C84D-4171-8D76-F168A0BB8D51}" destId="{05328ADC-FC6A-443B-BDF9-5EDC1068231E}" srcOrd="0" destOrd="0" presId="urn:microsoft.com/office/officeart/2005/8/layout/vList2"/>
    <dgm:cxn modelId="{4C6E9F4F-C224-4D65-AE75-C30EDE95F85B}" srcId="{073A1A58-C84D-4171-8D76-F168A0BB8D51}" destId="{45A8DD45-4D93-4167-A98C-2DB103F13D37}" srcOrd="0" destOrd="0" parTransId="{66E4A0E5-37EA-4D1B-AD7B-B10BE4AF1387}" sibTransId="{32451709-8A2A-408C-BF30-3B53534B82F1}"/>
    <dgm:cxn modelId="{5970092E-DF2B-4134-9D2C-877D46FA8607}" type="presOf" srcId="{BA69D147-01DF-4C52-8D0C-DF23941F9CE1}" destId="{B0178D65-0FE6-400A-B366-EF6723F3F84F}" srcOrd="0" destOrd="0" presId="urn:microsoft.com/office/officeart/2005/8/layout/vList2"/>
    <dgm:cxn modelId="{0A957210-BD15-43DA-A3AB-3116A8EC7264}" type="presOf" srcId="{230F7EF2-CD90-4CA5-BFBE-78ECAE1DC458}" destId="{A26D7F9B-5B37-4D6D-80D3-830D44265F7C}" srcOrd="0" destOrd="0" presId="urn:microsoft.com/office/officeart/2005/8/layout/vList2"/>
    <dgm:cxn modelId="{A129C4ED-0552-4CDE-904F-CAB67068ECCA}" type="presOf" srcId="{81C01645-6083-4CB2-BE5F-7D2A89119F00}" destId="{11C47AEA-5012-47AB-B888-710E73CAA165}" srcOrd="0" destOrd="0" presId="urn:microsoft.com/office/officeart/2005/8/layout/vList2"/>
    <dgm:cxn modelId="{F265A59B-A7D6-482B-880C-17281AE35BAA}" type="presParOf" srcId="{05328ADC-FC6A-443B-BDF9-5EDC1068231E}" destId="{67415D2E-71C4-4141-A869-9FC08EE828AA}" srcOrd="0" destOrd="0" presId="urn:microsoft.com/office/officeart/2005/8/layout/vList2"/>
    <dgm:cxn modelId="{76A46E97-7314-4A48-9DA1-A22B076110A6}" type="presParOf" srcId="{05328ADC-FC6A-443B-BDF9-5EDC1068231E}" destId="{A26D7F9B-5B37-4D6D-80D3-830D44265F7C}" srcOrd="1" destOrd="0" presId="urn:microsoft.com/office/officeart/2005/8/layout/vList2"/>
    <dgm:cxn modelId="{E2CABD8C-C563-4EE2-9D3B-266943151EA3}" type="presParOf" srcId="{05328ADC-FC6A-443B-BDF9-5EDC1068231E}" destId="{11C47AEA-5012-47AB-B888-710E73CAA165}" srcOrd="2" destOrd="0" presId="urn:microsoft.com/office/officeart/2005/8/layout/vList2"/>
    <dgm:cxn modelId="{9CCC85F2-6E8B-4EEE-B0F3-83BA0B1F77BD}" type="presParOf" srcId="{05328ADC-FC6A-443B-BDF9-5EDC1068231E}" destId="{B0178D65-0FE6-400A-B366-EF6723F3F84F}" srcOrd="3"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64CE18-2721-4584-B3D0-810EDFC491AF}" type="doc">
      <dgm:prSet loTypeId="urn:microsoft.com/office/officeart/2005/8/layout/vList2" loCatId="list" qsTypeId="urn:microsoft.com/office/officeart/2005/8/quickstyle/simple1#1" qsCatId="simple" csTypeId="urn:microsoft.com/office/officeart/2005/8/colors/accent1_2#2" csCatId="accent1" phldr="1"/>
      <dgm:spPr/>
      <dgm:t>
        <a:bodyPr/>
        <a:lstStyle/>
        <a:p>
          <a:endParaRPr lang="en-GB"/>
        </a:p>
      </dgm:t>
    </dgm:pt>
    <dgm:pt modelId="{0844B00E-456C-43F4-8262-C093367A09D1}">
      <dgm:prSet custT="1"/>
      <dgm:spPr/>
      <dgm:t>
        <a:bodyPr/>
        <a:lstStyle/>
        <a:p>
          <a:pPr algn="l"/>
          <a:endParaRPr lang="en-GB" sz="1900" i="0" dirty="0" smtClean="0">
            <a:latin typeface="Arial" pitchFamily="34" charset="0"/>
            <a:cs typeface="Arial" pitchFamily="34" charset="0"/>
          </a:endParaRPr>
        </a:p>
        <a:p>
          <a:pPr algn="just"/>
          <a:r>
            <a:rPr lang="en-GB" sz="2000" i="1" dirty="0" smtClean="0">
              <a:latin typeface="Arial" pitchFamily="34" charset="0"/>
              <a:cs typeface="Arial" pitchFamily="34" charset="0"/>
            </a:rPr>
            <a:t>Anglo-Saxon Chronicle </a:t>
          </a:r>
          <a:r>
            <a:rPr lang="en-GB" sz="2000" i="0" dirty="0" smtClean="0">
              <a:latin typeface="Arial" pitchFamily="34" charset="0"/>
              <a:cs typeface="Arial" pitchFamily="34" charset="0"/>
            </a:rPr>
            <a:t>(D):</a:t>
          </a:r>
        </a:p>
        <a:p>
          <a:pPr algn="just"/>
          <a:r>
            <a:rPr lang="en-GB" sz="2000" i="0" dirty="0" smtClean="0">
              <a:latin typeface="Arial" pitchFamily="34" charset="0"/>
              <a:cs typeface="Arial" pitchFamily="34" charset="0"/>
            </a:rPr>
            <a:t>‘It would have seemed remarkable to everyone in England if anyone had told them it could happen, because he [Godwin] had been exalted so high, even to the point of ruling the king and all England, and his sons were earls and the king’s favourites, and his daughter was married to the king’. </a:t>
          </a:r>
          <a:endParaRPr lang="en-GB" sz="2000" dirty="0"/>
        </a:p>
      </dgm:t>
    </dgm:pt>
    <dgm:pt modelId="{14C75B04-DC3E-4A55-922D-69F64DBF8C0A}" type="parTrans" cxnId="{C2C3C460-598E-473B-8B66-E3B726884C9F}">
      <dgm:prSet/>
      <dgm:spPr/>
      <dgm:t>
        <a:bodyPr/>
        <a:lstStyle/>
        <a:p>
          <a:endParaRPr lang="en-GB"/>
        </a:p>
      </dgm:t>
    </dgm:pt>
    <dgm:pt modelId="{97138175-564C-4FB4-9413-F45E7118A8AB}" type="sibTrans" cxnId="{C2C3C460-598E-473B-8B66-E3B726884C9F}">
      <dgm:prSet/>
      <dgm:spPr/>
      <dgm:t>
        <a:bodyPr/>
        <a:lstStyle/>
        <a:p>
          <a:endParaRPr lang="en-GB"/>
        </a:p>
      </dgm:t>
    </dgm:pt>
    <dgm:pt modelId="{9AD4BF06-854F-4345-8CAB-C8B8761F9C4B}">
      <dgm:prSet custT="1"/>
      <dgm:spPr/>
      <dgm:t>
        <a:bodyPr/>
        <a:lstStyle/>
        <a:p>
          <a:r>
            <a:rPr lang="en-GB" sz="2000" i="1" dirty="0" smtClean="0">
              <a:latin typeface="Arial" pitchFamily="34" charset="0"/>
              <a:cs typeface="Arial" pitchFamily="34" charset="0"/>
            </a:rPr>
            <a:t>Anglo-Saxon Chronicle </a:t>
          </a:r>
          <a:r>
            <a:rPr lang="en-GB" sz="2000" i="0" dirty="0" smtClean="0">
              <a:latin typeface="Arial" pitchFamily="34" charset="0"/>
              <a:cs typeface="Arial" pitchFamily="34" charset="0"/>
            </a:rPr>
            <a:t>(E):</a:t>
          </a:r>
        </a:p>
        <a:p>
          <a:r>
            <a:rPr lang="en-GB" sz="2000" i="0" dirty="0" smtClean="0">
              <a:latin typeface="Arial" pitchFamily="34" charset="0"/>
              <a:cs typeface="Arial" pitchFamily="34" charset="0"/>
            </a:rPr>
            <a:t>‘And Earl Harold succeeded to the throne of England just as the king had granted it and as he had been chosen [elected] to the position’. </a:t>
          </a:r>
        </a:p>
      </dgm:t>
    </dgm:pt>
    <dgm:pt modelId="{A65D1E07-7206-4E57-9EB0-83A57A84F77F}" type="parTrans" cxnId="{DC969457-EE9E-435A-A3A5-C8F1C6C7A45D}">
      <dgm:prSet/>
      <dgm:spPr/>
      <dgm:t>
        <a:bodyPr/>
        <a:lstStyle/>
        <a:p>
          <a:endParaRPr lang="en-GB"/>
        </a:p>
      </dgm:t>
    </dgm:pt>
    <dgm:pt modelId="{9C8E8CC1-670F-4D50-8BCF-67AAAF869B9B}" type="sibTrans" cxnId="{DC969457-EE9E-435A-A3A5-C8F1C6C7A45D}">
      <dgm:prSet/>
      <dgm:spPr/>
      <dgm:t>
        <a:bodyPr/>
        <a:lstStyle/>
        <a:p>
          <a:endParaRPr lang="en-GB"/>
        </a:p>
      </dgm:t>
    </dgm:pt>
    <dgm:pt modelId="{8D79931B-EABA-4757-8A95-BA736ADB9B9D}" type="pres">
      <dgm:prSet presAssocID="{6364CE18-2721-4584-B3D0-810EDFC491AF}" presName="linear" presStyleCnt="0">
        <dgm:presLayoutVars>
          <dgm:animLvl val="lvl"/>
          <dgm:resizeHandles val="exact"/>
        </dgm:presLayoutVars>
      </dgm:prSet>
      <dgm:spPr/>
      <dgm:t>
        <a:bodyPr/>
        <a:lstStyle/>
        <a:p>
          <a:endParaRPr lang="en-GB"/>
        </a:p>
      </dgm:t>
    </dgm:pt>
    <dgm:pt modelId="{6CC7DC80-0C03-4745-A46E-879F06321BC4}" type="pres">
      <dgm:prSet presAssocID="{0844B00E-456C-43F4-8262-C093367A09D1}" presName="parentText" presStyleLbl="node1" presStyleIdx="0" presStyleCnt="2" custScaleY="99854">
        <dgm:presLayoutVars>
          <dgm:chMax val="0"/>
          <dgm:bulletEnabled val="1"/>
        </dgm:presLayoutVars>
      </dgm:prSet>
      <dgm:spPr/>
      <dgm:t>
        <a:bodyPr/>
        <a:lstStyle/>
        <a:p>
          <a:endParaRPr lang="en-GB"/>
        </a:p>
      </dgm:t>
    </dgm:pt>
    <dgm:pt modelId="{17A02CB5-2A52-4DC6-8D66-63A8E7D77F65}" type="pres">
      <dgm:prSet presAssocID="{97138175-564C-4FB4-9413-F45E7118A8AB}" presName="spacer" presStyleCnt="0"/>
      <dgm:spPr/>
    </dgm:pt>
    <dgm:pt modelId="{A19B5DA9-227D-4794-BCD5-A647BF1C2EE2}" type="pres">
      <dgm:prSet presAssocID="{9AD4BF06-854F-4345-8CAB-C8B8761F9C4B}" presName="parentText" presStyleLbl="node1" presStyleIdx="1" presStyleCnt="2" custScaleY="71518">
        <dgm:presLayoutVars>
          <dgm:chMax val="0"/>
          <dgm:bulletEnabled val="1"/>
        </dgm:presLayoutVars>
      </dgm:prSet>
      <dgm:spPr/>
      <dgm:t>
        <a:bodyPr/>
        <a:lstStyle/>
        <a:p>
          <a:endParaRPr lang="en-GB"/>
        </a:p>
      </dgm:t>
    </dgm:pt>
  </dgm:ptLst>
  <dgm:cxnLst>
    <dgm:cxn modelId="{0AC93A1D-F4A0-471E-82D6-40E000B3D56D}" type="presOf" srcId="{6364CE18-2721-4584-B3D0-810EDFC491AF}" destId="{8D79931B-EABA-4757-8A95-BA736ADB9B9D}" srcOrd="0" destOrd="0" presId="urn:microsoft.com/office/officeart/2005/8/layout/vList2"/>
    <dgm:cxn modelId="{C2C3C460-598E-473B-8B66-E3B726884C9F}" srcId="{6364CE18-2721-4584-B3D0-810EDFC491AF}" destId="{0844B00E-456C-43F4-8262-C093367A09D1}" srcOrd="0" destOrd="0" parTransId="{14C75B04-DC3E-4A55-922D-69F64DBF8C0A}" sibTransId="{97138175-564C-4FB4-9413-F45E7118A8AB}"/>
    <dgm:cxn modelId="{DC969457-EE9E-435A-A3A5-C8F1C6C7A45D}" srcId="{6364CE18-2721-4584-B3D0-810EDFC491AF}" destId="{9AD4BF06-854F-4345-8CAB-C8B8761F9C4B}" srcOrd="1" destOrd="0" parTransId="{A65D1E07-7206-4E57-9EB0-83A57A84F77F}" sibTransId="{9C8E8CC1-670F-4D50-8BCF-67AAAF869B9B}"/>
    <dgm:cxn modelId="{71937462-1BA9-4074-9C53-2D25E4789BFA}" type="presOf" srcId="{0844B00E-456C-43F4-8262-C093367A09D1}" destId="{6CC7DC80-0C03-4745-A46E-879F06321BC4}" srcOrd="0" destOrd="0" presId="urn:microsoft.com/office/officeart/2005/8/layout/vList2"/>
    <dgm:cxn modelId="{9BC159AC-D200-4F7F-BD4F-532D2DEC5981}" type="presOf" srcId="{9AD4BF06-854F-4345-8CAB-C8B8761F9C4B}" destId="{A19B5DA9-227D-4794-BCD5-A647BF1C2EE2}" srcOrd="0" destOrd="0" presId="urn:microsoft.com/office/officeart/2005/8/layout/vList2"/>
    <dgm:cxn modelId="{0F773323-E1F2-4B6A-86FA-8BF00F3E22DF}" type="presParOf" srcId="{8D79931B-EABA-4757-8A95-BA736ADB9B9D}" destId="{6CC7DC80-0C03-4745-A46E-879F06321BC4}" srcOrd="0" destOrd="0" presId="urn:microsoft.com/office/officeart/2005/8/layout/vList2"/>
    <dgm:cxn modelId="{69AF7BE5-5F65-407D-B985-C0280B66515A}" type="presParOf" srcId="{8D79931B-EABA-4757-8A95-BA736ADB9B9D}" destId="{17A02CB5-2A52-4DC6-8D66-63A8E7D77F65}" srcOrd="1" destOrd="0" presId="urn:microsoft.com/office/officeart/2005/8/layout/vList2"/>
    <dgm:cxn modelId="{C54E4176-EED4-4FED-9919-F8C5AFD23D4D}" type="presParOf" srcId="{8D79931B-EABA-4757-8A95-BA736ADB9B9D}" destId="{A19B5DA9-227D-4794-BCD5-A647BF1C2EE2}" srcOrd="2"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8" name="Title 7"/>
          <p:cNvSpPr>
            <a:spLocks noGrp="1"/>
          </p:cNvSpPr>
          <p:nvPr>
            <p:ph type="ctrTitle"/>
          </p:nvPr>
        </p:nvSpPr>
        <p:spPr>
          <a:xfrm>
            <a:off x="464234" y="381001"/>
            <a:ext cx="8229600" cy="2209800"/>
          </a:xfrm>
        </p:spPr>
        <p:txBody>
          <a:bodyPr lIns="45720" rIns="228600"/>
          <a:lstStyle>
            <a:lvl1pPr marL="0" algn="r">
              <a:defRPr sz="4800"/>
            </a:lvl1pPr>
            <a:extLst/>
          </a:lstStyle>
          <a:p>
            <a:r>
              <a:rPr lang="en-US" smtClean="0"/>
              <a:t>Click to edit Master title style</a:t>
            </a:r>
            <a:endParaRPr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5" name="Date Placeholder 9"/>
          <p:cNvSpPr>
            <a:spLocks noGrp="1"/>
          </p:cNvSpPr>
          <p:nvPr>
            <p:ph type="dt" sz="half" idx="10"/>
          </p:nvPr>
        </p:nvSpPr>
        <p:spPr>
          <a:xfrm>
            <a:off x="5562600" y="6508750"/>
            <a:ext cx="3001963" cy="274638"/>
          </a:xfrm>
        </p:spPr>
        <p:txBody>
          <a:bodyPr vert="horz" rtlCol="0"/>
          <a:lstStyle>
            <a:lvl1pPr>
              <a:defRPr/>
            </a:lvl1pPr>
            <a:extLst/>
          </a:lstStyle>
          <a:p>
            <a:pPr>
              <a:defRPr/>
            </a:pPr>
            <a:fld id="{04E4A943-5D60-4CD0-813F-996D2C6A962F}" type="datetimeFigureOut">
              <a:rPr lang="en-US"/>
              <a:pPr>
                <a:defRPr/>
              </a:pPr>
              <a:t>10/13/2010</a:t>
            </a:fld>
            <a:endParaRPr lang="en-GB"/>
          </a:p>
        </p:txBody>
      </p:sp>
      <p:sp>
        <p:nvSpPr>
          <p:cNvPr id="6" name="Slide Number Placeholder 10"/>
          <p:cNvSpPr>
            <a:spLocks noGrp="1"/>
          </p:cNvSpPr>
          <p:nvPr>
            <p:ph type="sldNum" sz="quarter" idx="11"/>
          </p:nvPr>
        </p:nvSpPr>
        <p:spPr>
          <a:xfrm>
            <a:off x="8639175" y="6508750"/>
            <a:ext cx="463550" cy="274638"/>
          </a:xfrm>
        </p:spPr>
        <p:txBody>
          <a:bodyPr vert="horz" rtlCol="0"/>
          <a:lstStyle>
            <a:lvl1pPr>
              <a:defRPr>
                <a:solidFill>
                  <a:schemeClr val="tx2">
                    <a:shade val="90000"/>
                  </a:schemeClr>
                </a:solidFill>
              </a:defRPr>
            </a:lvl1pPr>
            <a:extLst/>
          </a:lstStyle>
          <a:p>
            <a:pPr>
              <a:defRPr/>
            </a:pPr>
            <a:fld id="{32B2A307-06B4-400F-9987-43B559334156}" type="slidenum">
              <a:rPr lang="en-GB"/>
              <a:pPr>
                <a:defRPr/>
              </a:pPr>
              <a:t>‹#›</a:t>
            </a:fld>
            <a:endParaRPr lang="en-GB"/>
          </a:p>
        </p:txBody>
      </p:sp>
      <p:sp>
        <p:nvSpPr>
          <p:cNvPr id="7" name="Footer Placeholder 11"/>
          <p:cNvSpPr>
            <a:spLocks noGrp="1"/>
          </p:cNvSpPr>
          <p:nvPr>
            <p:ph type="ftr" sz="quarter" idx="12"/>
          </p:nvPr>
        </p:nvSpPr>
        <p:spPr>
          <a:xfrm>
            <a:off x="1600200" y="6508750"/>
            <a:ext cx="3906838" cy="274638"/>
          </a:xfrm>
        </p:spPr>
        <p:txBody>
          <a:bodyPr vert="horz" rtlCol="0"/>
          <a:lstStyle>
            <a:lvl1pPr>
              <a:defRPr/>
            </a:lvl1pPr>
            <a:extLst/>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Rectangle 6"/>
          <p:cNvSpPr/>
          <p:nvPr/>
        </p:nvSpPr>
        <p:spPr>
          <a:xfrm>
            <a:off x="588963" y="1423988"/>
            <a:ext cx="8001000"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extLst/>
          </a:lstStyle>
          <a:p>
            <a:pPr>
              <a:defRPr/>
            </a:pPr>
            <a:fld id="{F8A46AAC-95C1-4E4D-95D2-B04687E7FE3E}" type="datetimeFigureOut">
              <a:rPr lang="en-US"/>
              <a:pPr>
                <a:defRPr/>
              </a:pPr>
              <a:t>10/13/2010</a:t>
            </a:fld>
            <a:endParaRPr lang="en-GB"/>
          </a:p>
        </p:txBody>
      </p:sp>
      <p:sp>
        <p:nvSpPr>
          <p:cNvPr id="6" name="Footer Placeholder 4"/>
          <p:cNvSpPr>
            <a:spLocks noGrp="1"/>
          </p:cNvSpPr>
          <p:nvPr>
            <p:ph type="ftr" sz="quarter" idx="11"/>
          </p:nvPr>
        </p:nvSpPr>
        <p:spPr/>
        <p:txBody>
          <a:bodyPr/>
          <a:lstStyle>
            <a:lvl1pPr>
              <a:defRPr/>
            </a:lvl1pPr>
            <a:extLst/>
          </a:lstStyle>
          <a:p>
            <a:pPr>
              <a:defRPr/>
            </a:pPr>
            <a:endParaRPr lang="en-GB"/>
          </a:p>
        </p:txBody>
      </p:sp>
      <p:sp>
        <p:nvSpPr>
          <p:cNvPr id="7" name="Slide Number Placeholder 5"/>
          <p:cNvSpPr>
            <a:spLocks noGrp="1"/>
          </p:cNvSpPr>
          <p:nvPr>
            <p:ph type="sldNum" sz="quarter" idx="12"/>
          </p:nvPr>
        </p:nvSpPr>
        <p:spPr/>
        <p:txBody>
          <a:bodyPr/>
          <a:lstStyle>
            <a:lvl1pPr>
              <a:defRPr/>
            </a:lvl1pPr>
            <a:extLst/>
          </a:lstStyle>
          <a:p>
            <a:pPr>
              <a:defRPr/>
            </a:pPr>
            <a:fld id="{9F307A9C-60F2-4E9A-AFED-A525C8F21A0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4" name="Rectangle 6"/>
          <p:cNvSpPr/>
          <p:nvPr/>
        </p:nvSpPr>
        <p:spPr>
          <a:xfrm>
            <a:off x="1000125" y="3267075"/>
            <a:ext cx="7407275"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lang="en-US" smtClean="0"/>
              <a:t>Click to edit Master title style</a:t>
            </a:r>
            <a:endParaRPr lang="en-US"/>
          </a:p>
        </p:txBody>
      </p:sp>
      <p:sp>
        <p:nvSpPr>
          <p:cNvPr id="3" name="Text Placeholder 2"/>
          <p:cNvSpPr>
            <a:spLocks noGrp="1"/>
          </p:cNvSpPr>
          <p:nvPr>
            <p:ph type="body" idx="1"/>
          </p:nvPr>
        </p:nvSpPr>
        <p:spPr>
          <a:xfrm>
            <a:off x="722313" y="3287713"/>
            <a:ext cx="7772400" cy="1509712"/>
          </a:xfrm>
        </p:spPr>
        <p:txBody>
          <a:bodyPr rIns="128016"/>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5" name="Date Placeholder 7"/>
          <p:cNvSpPr>
            <a:spLocks noGrp="1"/>
          </p:cNvSpPr>
          <p:nvPr>
            <p:ph type="dt" sz="half" idx="10"/>
          </p:nvPr>
        </p:nvSpPr>
        <p:spPr>
          <a:xfrm>
            <a:off x="5562600" y="6513513"/>
            <a:ext cx="3001963" cy="274637"/>
          </a:xfrm>
        </p:spPr>
        <p:txBody>
          <a:bodyPr vert="horz" rtlCol="0"/>
          <a:lstStyle>
            <a:lvl1pPr>
              <a:defRPr/>
            </a:lvl1pPr>
            <a:extLst/>
          </a:lstStyle>
          <a:p>
            <a:pPr>
              <a:defRPr/>
            </a:pPr>
            <a:fld id="{51DD1451-F47E-458F-9FBE-1B28C2DD4D30}" type="datetimeFigureOut">
              <a:rPr lang="en-US"/>
              <a:pPr>
                <a:defRPr/>
              </a:pPr>
              <a:t>10/13/2010</a:t>
            </a:fld>
            <a:endParaRPr lang="en-GB"/>
          </a:p>
        </p:txBody>
      </p:sp>
      <p:sp>
        <p:nvSpPr>
          <p:cNvPr id="6" name="Slide Number Placeholder 8"/>
          <p:cNvSpPr>
            <a:spLocks noGrp="1"/>
          </p:cNvSpPr>
          <p:nvPr>
            <p:ph type="sldNum" sz="quarter" idx="11"/>
          </p:nvPr>
        </p:nvSpPr>
        <p:spPr>
          <a:xfrm>
            <a:off x="8639175" y="6513513"/>
            <a:ext cx="463550" cy="274637"/>
          </a:xfrm>
        </p:spPr>
        <p:txBody>
          <a:bodyPr vert="horz" rtlCol="0"/>
          <a:lstStyle>
            <a:lvl1pPr>
              <a:defRPr>
                <a:solidFill>
                  <a:schemeClr val="tx2">
                    <a:shade val="90000"/>
                  </a:schemeClr>
                </a:solidFill>
              </a:defRPr>
            </a:lvl1pPr>
            <a:extLst/>
          </a:lstStyle>
          <a:p>
            <a:pPr>
              <a:defRPr/>
            </a:pPr>
            <a:fld id="{4B9215C8-CFC4-4170-ADF3-72D23C8EF76D}" type="slidenum">
              <a:rPr lang="en-GB"/>
              <a:pPr>
                <a:defRPr/>
              </a:pPr>
              <a:t>‹#›</a:t>
            </a:fld>
            <a:endParaRPr lang="en-GB"/>
          </a:p>
        </p:txBody>
      </p:sp>
      <p:sp>
        <p:nvSpPr>
          <p:cNvPr id="7" name="Footer Placeholder 9"/>
          <p:cNvSpPr>
            <a:spLocks noGrp="1"/>
          </p:cNvSpPr>
          <p:nvPr>
            <p:ph type="ftr" sz="quarter" idx="12"/>
          </p:nvPr>
        </p:nvSpPr>
        <p:spPr>
          <a:xfrm>
            <a:off x="1600200" y="6513513"/>
            <a:ext cx="3906838" cy="274637"/>
          </a:xfrm>
        </p:spPr>
        <p:txBody>
          <a:bodyPr vert="horz" rtlCol="0"/>
          <a:lstStyle>
            <a:lvl1pPr>
              <a:defRPr/>
            </a:lvl1pPr>
            <a:extLst/>
          </a:lstStyle>
          <a:p>
            <a:pPr>
              <a:defRPr/>
            </a:pPr>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Rectangle 9"/>
          <p:cNvSpPr/>
          <p:nvPr/>
        </p:nvSpPr>
        <p:spPr>
          <a:xfrm>
            <a:off x="588963" y="1423988"/>
            <a:ext cx="8001000"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4"/>
          <p:cNvSpPr>
            <a:spLocks noGrp="1"/>
          </p:cNvSpPr>
          <p:nvPr>
            <p:ph type="dt" sz="half" idx="10"/>
          </p:nvPr>
        </p:nvSpPr>
        <p:spPr/>
        <p:txBody>
          <a:bodyPr/>
          <a:lstStyle>
            <a:lvl1pPr>
              <a:defRPr/>
            </a:lvl1pPr>
            <a:extLst/>
          </a:lstStyle>
          <a:p>
            <a:pPr>
              <a:defRPr/>
            </a:pPr>
            <a:fld id="{6086AD8A-D42A-464F-BCC4-D1CB20B6C105}" type="datetimeFigureOut">
              <a:rPr lang="en-US"/>
              <a:pPr>
                <a:defRPr/>
              </a:pPr>
              <a:t>10/13/2010</a:t>
            </a:fld>
            <a:endParaRPr lang="en-GB"/>
          </a:p>
        </p:txBody>
      </p:sp>
      <p:sp>
        <p:nvSpPr>
          <p:cNvPr id="7" name="Footer Placeholder 5"/>
          <p:cNvSpPr>
            <a:spLocks noGrp="1"/>
          </p:cNvSpPr>
          <p:nvPr>
            <p:ph type="ftr" sz="quarter" idx="11"/>
          </p:nvPr>
        </p:nvSpPr>
        <p:spPr/>
        <p:txBody>
          <a:bodyPr/>
          <a:lstStyle>
            <a:lvl1pPr>
              <a:defRPr/>
            </a:lvl1pPr>
            <a:extLst/>
          </a:lstStyle>
          <a:p>
            <a:pPr>
              <a:defRPr/>
            </a:pPr>
            <a:endParaRPr lang="en-GB"/>
          </a:p>
        </p:txBody>
      </p:sp>
      <p:sp>
        <p:nvSpPr>
          <p:cNvPr id="8" name="Slide Number Placeholder 6"/>
          <p:cNvSpPr>
            <a:spLocks noGrp="1"/>
          </p:cNvSpPr>
          <p:nvPr>
            <p:ph type="sldNum" sz="quarter" idx="12"/>
          </p:nvPr>
        </p:nvSpPr>
        <p:spPr>
          <a:xfrm>
            <a:off x="8640763" y="6515100"/>
            <a:ext cx="465137" cy="273050"/>
          </a:xfrm>
        </p:spPr>
        <p:txBody>
          <a:bodyPr/>
          <a:lstStyle>
            <a:lvl1pPr>
              <a:defRPr/>
            </a:lvl1pPr>
            <a:extLst/>
          </a:lstStyle>
          <a:p>
            <a:pPr>
              <a:defRPr/>
            </a:pPr>
            <a:fld id="{B6DBA4B6-7609-48A0-BE6E-E5C602B7D2B5}"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Rectangle 9"/>
          <p:cNvSpPr/>
          <p:nvPr/>
        </p:nvSpPr>
        <p:spPr>
          <a:xfrm>
            <a:off x="617538" y="2165350"/>
            <a:ext cx="3748087"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fontAlgn="auto">
              <a:spcBef>
                <a:spcPts val="0"/>
              </a:spcBef>
              <a:spcAft>
                <a:spcPts val="0"/>
              </a:spcAft>
              <a:defRPr/>
            </a:pPr>
            <a:endParaRPr lang="en-US"/>
          </a:p>
        </p:txBody>
      </p:sp>
      <p:sp>
        <p:nvSpPr>
          <p:cNvPr id="8" name="Rectangle 10"/>
          <p:cNvSpPr/>
          <p:nvPr/>
        </p:nvSpPr>
        <p:spPr>
          <a:xfrm>
            <a:off x="4800600" y="2165350"/>
            <a:ext cx="3749675"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fontAlgn="auto">
              <a:spcBef>
                <a:spcPts val="0"/>
              </a:spcBef>
              <a:spcAft>
                <a:spcPts val="0"/>
              </a:spcAft>
              <a:defRPr/>
            </a:pPr>
            <a:endParaRPr lang="en-US"/>
          </a:p>
        </p:txBody>
      </p:sp>
      <p:sp>
        <p:nvSpPr>
          <p:cNvPr id="2" name="Title 1"/>
          <p:cNvSpPr>
            <a:spLocks noGrp="1"/>
          </p:cNvSpPr>
          <p:nvPr>
            <p:ph type="title"/>
          </p:nvPr>
        </p:nvSpPr>
        <p:spPr>
          <a:xfrm>
            <a:off x="457200" y="251948"/>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a:lstStyle>
            <a:lvl1pPr>
              <a:defRPr sz="22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Date Placeholder 6"/>
          <p:cNvSpPr>
            <a:spLocks noGrp="1"/>
          </p:cNvSpPr>
          <p:nvPr>
            <p:ph type="dt" sz="half" idx="10"/>
          </p:nvPr>
        </p:nvSpPr>
        <p:spPr/>
        <p:txBody>
          <a:bodyPr/>
          <a:lstStyle>
            <a:lvl1pPr>
              <a:defRPr/>
            </a:lvl1pPr>
            <a:extLst/>
          </a:lstStyle>
          <a:p>
            <a:pPr>
              <a:defRPr/>
            </a:pPr>
            <a:fld id="{E7B13937-2782-4D04-8455-3D34BC36476C}" type="datetimeFigureOut">
              <a:rPr lang="en-US"/>
              <a:pPr>
                <a:defRPr/>
              </a:pPr>
              <a:t>10/13/2010</a:t>
            </a:fld>
            <a:endParaRPr lang="en-GB"/>
          </a:p>
        </p:txBody>
      </p:sp>
      <p:sp>
        <p:nvSpPr>
          <p:cNvPr id="10" name="Footer Placeholder 7"/>
          <p:cNvSpPr>
            <a:spLocks noGrp="1"/>
          </p:cNvSpPr>
          <p:nvPr>
            <p:ph type="ftr" sz="quarter" idx="11"/>
          </p:nvPr>
        </p:nvSpPr>
        <p:spPr/>
        <p:txBody>
          <a:bodyPr/>
          <a:lstStyle>
            <a:lvl1pPr>
              <a:defRPr/>
            </a:lvl1pPr>
            <a:extLst/>
          </a:lstStyle>
          <a:p>
            <a:pPr>
              <a:defRPr/>
            </a:pPr>
            <a:endParaRPr lang="en-GB"/>
          </a:p>
        </p:txBody>
      </p:sp>
      <p:sp>
        <p:nvSpPr>
          <p:cNvPr id="11" name="Slide Number Placeholder 8"/>
          <p:cNvSpPr>
            <a:spLocks noGrp="1"/>
          </p:cNvSpPr>
          <p:nvPr>
            <p:ph type="sldNum" sz="quarter" idx="12"/>
          </p:nvPr>
        </p:nvSpPr>
        <p:spPr>
          <a:xfrm>
            <a:off x="8640763" y="6515100"/>
            <a:ext cx="465137" cy="273050"/>
          </a:xfrm>
        </p:spPr>
        <p:txBody>
          <a:bodyPr/>
          <a:lstStyle>
            <a:lvl1pPr>
              <a:defRPr/>
            </a:lvl1pPr>
            <a:extLst/>
          </a:lstStyle>
          <a:p>
            <a:pPr>
              <a:defRPr/>
            </a:pPr>
            <a:fld id="{1D1DD492-B956-48AD-9F93-765D56F0827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Rectangle 6"/>
          <p:cNvSpPr/>
          <p:nvPr/>
        </p:nvSpPr>
        <p:spPr>
          <a:xfrm>
            <a:off x="588963" y="1423988"/>
            <a:ext cx="8001000"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Title 1"/>
          <p:cNvSpPr>
            <a:spLocks noGrp="1"/>
          </p:cNvSpPr>
          <p:nvPr>
            <p:ph type="title"/>
          </p:nvPr>
        </p:nvSpPr>
        <p:spPr>
          <a:xfrm>
            <a:off x="457200" y="253218"/>
            <a:ext cx="8229600" cy="1143000"/>
          </a:xfrm>
        </p:spPr>
        <p:txBody>
          <a:bodyPr/>
          <a:lstStyle>
            <a:extLst/>
          </a:lstStyle>
          <a:p>
            <a:r>
              <a:rPr lang="en-US" smtClean="0"/>
              <a:t>Click to edit Master title style</a:t>
            </a:r>
            <a:endParaRPr lang="en-US"/>
          </a:p>
        </p:txBody>
      </p:sp>
      <p:sp>
        <p:nvSpPr>
          <p:cNvPr id="4" name="Date Placeholder 2"/>
          <p:cNvSpPr>
            <a:spLocks noGrp="1"/>
          </p:cNvSpPr>
          <p:nvPr>
            <p:ph type="dt" sz="half" idx="10"/>
          </p:nvPr>
        </p:nvSpPr>
        <p:spPr/>
        <p:txBody>
          <a:bodyPr/>
          <a:lstStyle>
            <a:lvl1pPr>
              <a:defRPr/>
            </a:lvl1pPr>
            <a:extLst/>
          </a:lstStyle>
          <a:p>
            <a:pPr>
              <a:defRPr/>
            </a:pPr>
            <a:fld id="{0BE71002-1C97-4D8C-9551-7BD8884D20B7}" type="datetimeFigureOut">
              <a:rPr lang="en-US"/>
              <a:pPr>
                <a:defRPr/>
              </a:pPr>
              <a:t>10/13/2010</a:t>
            </a:fld>
            <a:endParaRPr lang="en-GB"/>
          </a:p>
        </p:txBody>
      </p:sp>
      <p:sp>
        <p:nvSpPr>
          <p:cNvPr id="5" name="Footer Placeholder 3"/>
          <p:cNvSpPr>
            <a:spLocks noGrp="1"/>
          </p:cNvSpPr>
          <p:nvPr>
            <p:ph type="ftr" sz="quarter" idx="11"/>
          </p:nvPr>
        </p:nvSpPr>
        <p:spPr/>
        <p:txBody>
          <a:bodyPr/>
          <a:lstStyle>
            <a:lvl1pPr>
              <a:defRPr/>
            </a:lvl1pPr>
            <a:extLst/>
          </a:lstStyle>
          <a:p>
            <a:pPr>
              <a:defRPr/>
            </a:pPr>
            <a:endParaRPr lang="en-GB"/>
          </a:p>
        </p:txBody>
      </p:sp>
      <p:sp>
        <p:nvSpPr>
          <p:cNvPr id="6" name="Slide Number Placeholder 4"/>
          <p:cNvSpPr>
            <a:spLocks noGrp="1"/>
          </p:cNvSpPr>
          <p:nvPr>
            <p:ph type="sldNum" sz="quarter" idx="12"/>
          </p:nvPr>
        </p:nvSpPr>
        <p:spPr/>
        <p:txBody>
          <a:bodyPr/>
          <a:lstStyle>
            <a:lvl1pPr>
              <a:defRPr/>
            </a:lvl1pPr>
            <a:extLst/>
          </a:lstStyle>
          <a:p>
            <a:pPr>
              <a:defRPr/>
            </a:pPr>
            <a:fld id="{D44FDABC-A39B-4DA8-98C6-78DF7D5E63C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p:cNvSpPr>
            <a:spLocks noGrp="1"/>
          </p:cNvSpPr>
          <p:nvPr>
            <p:ph type="ftr" sz="quarter" idx="10"/>
          </p:nvPr>
        </p:nvSpPr>
        <p:spPr/>
        <p:txBody>
          <a:bodyPr/>
          <a:lstStyle>
            <a:lvl1pPr>
              <a:defRPr/>
            </a:lvl1pPr>
          </a:lstStyle>
          <a:p>
            <a:pPr>
              <a:defRPr/>
            </a:pPr>
            <a:endParaRPr lang="en-GB"/>
          </a:p>
        </p:txBody>
      </p:sp>
      <p:sp>
        <p:nvSpPr>
          <p:cNvPr id="3" name="Date Placeholder 13"/>
          <p:cNvSpPr>
            <a:spLocks noGrp="1"/>
          </p:cNvSpPr>
          <p:nvPr>
            <p:ph type="dt" sz="half" idx="11"/>
          </p:nvPr>
        </p:nvSpPr>
        <p:spPr/>
        <p:txBody>
          <a:bodyPr/>
          <a:lstStyle>
            <a:lvl1pPr>
              <a:defRPr/>
            </a:lvl1pPr>
          </a:lstStyle>
          <a:p>
            <a:pPr>
              <a:defRPr/>
            </a:pPr>
            <a:fld id="{A90E4E61-B7E6-48C1-A8DF-5E72C1F30829}" type="datetimeFigureOut">
              <a:rPr lang="en-US"/>
              <a:pPr>
                <a:defRPr/>
              </a:pPr>
              <a:t>10/13/2010</a:t>
            </a:fld>
            <a:endParaRPr lang="en-GB"/>
          </a:p>
        </p:txBody>
      </p:sp>
      <p:sp>
        <p:nvSpPr>
          <p:cNvPr id="4" name="Slide Number Placeholder 22"/>
          <p:cNvSpPr>
            <a:spLocks noGrp="1"/>
          </p:cNvSpPr>
          <p:nvPr>
            <p:ph type="sldNum" sz="quarter" idx="12"/>
          </p:nvPr>
        </p:nvSpPr>
        <p:spPr/>
        <p:txBody>
          <a:bodyPr/>
          <a:lstStyle>
            <a:lvl1pPr>
              <a:defRPr/>
            </a:lvl1pPr>
          </a:lstStyle>
          <a:p>
            <a:pPr>
              <a:defRPr/>
            </a:pPr>
            <a:fld id="{F86FE8DA-DD06-41D2-B39B-FCD3982171B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5" name="Rectangle 7"/>
          <p:cNvSpPr/>
          <p:nvPr/>
        </p:nvSpPr>
        <p:spPr>
          <a:xfrm>
            <a:off x="5057775" y="1057275"/>
            <a:ext cx="3748088"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Title 1"/>
          <p:cNvSpPr>
            <a:spLocks noGrp="1"/>
          </p:cNvSpPr>
          <p:nvPr>
            <p:ph type="title"/>
          </p:nvPr>
        </p:nvSpPr>
        <p:spPr>
          <a:xfrm>
            <a:off x="4963136" y="304800"/>
            <a:ext cx="3931920" cy="762000"/>
          </a:xfrm>
        </p:spPr>
        <p:txBody>
          <a:bodyPr/>
          <a:lstStyle>
            <a:lvl1pPr marL="0" algn="r">
              <a:buNone/>
              <a:defRPr sz="2000" b="1"/>
            </a:lvl1pPr>
            <a:extLst/>
          </a:lstStyle>
          <a:p>
            <a:r>
              <a:rPr lang="en-US" smtClean="0"/>
              <a:t>Click to edit Master title style</a:t>
            </a:r>
            <a:endParaRPr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8"/>
          <p:cNvSpPr>
            <a:spLocks noGrp="1"/>
          </p:cNvSpPr>
          <p:nvPr>
            <p:ph type="dt" sz="half" idx="10"/>
          </p:nvPr>
        </p:nvSpPr>
        <p:spPr>
          <a:xfrm>
            <a:off x="5562600" y="6513513"/>
            <a:ext cx="3001963" cy="274637"/>
          </a:xfrm>
        </p:spPr>
        <p:txBody>
          <a:bodyPr vert="horz" rtlCol="0"/>
          <a:lstStyle>
            <a:lvl1pPr>
              <a:defRPr/>
            </a:lvl1pPr>
            <a:extLst/>
          </a:lstStyle>
          <a:p>
            <a:pPr>
              <a:defRPr/>
            </a:pPr>
            <a:fld id="{0F632E37-898D-41D0-8745-219E61436291}" type="datetimeFigureOut">
              <a:rPr lang="en-US"/>
              <a:pPr>
                <a:defRPr/>
              </a:pPr>
              <a:t>10/13/2010</a:t>
            </a:fld>
            <a:endParaRPr lang="en-GB"/>
          </a:p>
        </p:txBody>
      </p:sp>
      <p:sp>
        <p:nvSpPr>
          <p:cNvPr id="7" name="Slide Number Placeholder 9"/>
          <p:cNvSpPr>
            <a:spLocks noGrp="1"/>
          </p:cNvSpPr>
          <p:nvPr>
            <p:ph type="sldNum" sz="quarter" idx="11"/>
          </p:nvPr>
        </p:nvSpPr>
        <p:spPr>
          <a:xfrm>
            <a:off x="8639175" y="6513513"/>
            <a:ext cx="463550" cy="274637"/>
          </a:xfrm>
        </p:spPr>
        <p:txBody>
          <a:bodyPr vert="horz" rtlCol="0"/>
          <a:lstStyle>
            <a:lvl1pPr>
              <a:defRPr>
                <a:solidFill>
                  <a:schemeClr val="tx2">
                    <a:shade val="90000"/>
                  </a:schemeClr>
                </a:solidFill>
              </a:defRPr>
            </a:lvl1pPr>
            <a:extLst/>
          </a:lstStyle>
          <a:p>
            <a:pPr>
              <a:defRPr/>
            </a:pPr>
            <a:fld id="{ED940BD2-1DFA-4BC8-B8B2-C1FAF7F4384E}" type="slidenum">
              <a:rPr lang="en-GB"/>
              <a:pPr>
                <a:defRPr/>
              </a:pPr>
              <a:t>‹#›</a:t>
            </a:fld>
            <a:endParaRPr lang="en-GB"/>
          </a:p>
        </p:txBody>
      </p:sp>
      <p:sp>
        <p:nvSpPr>
          <p:cNvPr id="8" name="Footer Placeholder 10"/>
          <p:cNvSpPr>
            <a:spLocks noGrp="1"/>
          </p:cNvSpPr>
          <p:nvPr>
            <p:ph type="ftr" sz="quarter" idx="12"/>
          </p:nvPr>
        </p:nvSpPr>
        <p:spPr>
          <a:xfrm>
            <a:off x="1600200" y="6513513"/>
            <a:ext cx="3906838" cy="274637"/>
          </a:xfrm>
        </p:spPr>
        <p:txBody>
          <a:bodyPr vert="horz" rtlCol="0"/>
          <a:lstStyle>
            <a:lvl1pPr>
              <a:defRPr/>
            </a:lvl1pPr>
            <a:extLst/>
          </a:lstStyle>
          <a:p>
            <a:pPr>
              <a:defRPr/>
            </a:pPr>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lstStyle>
            <a:lvl1pPr marL="0" algn="r">
              <a:buNone/>
              <a:defRPr sz="2000" b="1"/>
            </a:lvl1pPr>
            <a:extLst/>
          </a:lstStyle>
          <a:p>
            <a:r>
              <a:rPr lang="en-US" smtClean="0"/>
              <a:t>Click to edit Master title style</a:t>
            </a:r>
            <a:endParaRPr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extLst/>
          </a:lstStyle>
          <a:p>
            <a:pPr lvl="0"/>
            <a:r>
              <a:rPr lang="en-US" noProof="0" smtClean="0"/>
              <a:t>Click icon to add picture</a:t>
            </a:r>
            <a:endParaRPr lang="en-US" noProof="0" dirty="0"/>
          </a:p>
        </p:txBody>
      </p:sp>
      <p:sp>
        <p:nvSpPr>
          <p:cNvPr id="5" name="Date Placeholder 7"/>
          <p:cNvSpPr>
            <a:spLocks noGrp="1"/>
          </p:cNvSpPr>
          <p:nvPr>
            <p:ph type="dt" sz="half" idx="10"/>
          </p:nvPr>
        </p:nvSpPr>
        <p:spPr>
          <a:xfrm>
            <a:off x="5562600" y="6508750"/>
            <a:ext cx="3001963" cy="274638"/>
          </a:xfrm>
        </p:spPr>
        <p:txBody>
          <a:bodyPr vert="horz" rtlCol="0"/>
          <a:lstStyle>
            <a:lvl1pPr>
              <a:defRPr/>
            </a:lvl1pPr>
            <a:extLst/>
          </a:lstStyle>
          <a:p>
            <a:pPr>
              <a:defRPr/>
            </a:pPr>
            <a:fld id="{40896C12-9E62-482C-8012-2104EC2B8D21}" type="datetimeFigureOut">
              <a:rPr lang="en-US"/>
              <a:pPr>
                <a:defRPr/>
              </a:pPr>
              <a:t>10/13/2010</a:t>
            </a:fld>
            <a:endParaRPr lang="en-GB"/>
          </a:p>
        </p:txBody>
      </p:sp>
      <p:sp>
        <p:nvSpPr>
          <p:cNvPr id="6" name="Slide Number Placeholder 8"/>
          <p:cNvSpPr>
            <a:spLocks noGrp="1"/>
          </p:cNvSpPr>
          <p:nvPr>
            <p:ph type="sldNum" sz="quarter" idx="11"/>
          </p:nvPr>
        </p:nvSpPr>
        <p:spPr>
          <a:xfrm>
            <a:off x="8639175" y="6508750"/>
            <a:ext cx="463550" cy="274638"/>
          </a:xfrm>
        </p:spPr>
        <p:txBody>
          <a:bodyPr vert="horz" rtlCol="0"/>
          <a:lstStyle>
            <a:lvl1pPr>
              <a:defRPr>
                <a:solidFill>
                  <a:schemeClr val="tx2">
                    <a:shade val="90000"/>
                  </a:schemeClr>
                </a:solidFill>
              </a:defRPr>
            </a:lvl1pPr>
            <a:extLst/>
          </a:lstStyle>
          <a:p>
            <a:pPr>
              <a:defRPr/>
            </a:pPr>
            <a:fld id="{AFBA6E23-D8DD-4F6D-AA72-71815797B467}" type="slidenum">
              <a:rPr lang="en-GB"/>
              <a:pPr>
                <a:defRPr/>
              </a:pPr>
              <a:t>‹#›</a:t>
            </a:fld>
            <a:endParaRPr lang="en-GB"/>
          </a:p>
        </p:txBody>
      </p:sp>
      <p:sp>
        <p:nvSpPr>
          <p:cNvPr id="7" name="Footer Placeholder 9"/>
          <p:cNvSpPr>
            <a:spLocks noGrp="1"/>
          </p:cNvSpPr>
          <p:nvPr>
            <p:ph type="ftr" sz="quarter" idx="12"/>
          </p:nvPr>
        </p:nvSpPr>
        <p:spPr>
          <a:xfrm>
            <a:off x="1600200" y="6508750"/>
            <a:ext cx="3906838" cy="274638"/>
          </a:xfrm>
        </p:spPr>
        <p:txBody>
          <a:bodyPr vert="horz" rtlCol="0"/>
          <a:lstStyle>
            <a:lvl1pPr>
              <a:defRPr/>
            </a:lvl1pPr>
            <a:extLst/>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
          <p:cNvSpPr>
            <a:spLocks noGrp="1"/>
          </p:cNvSpPr>
          <p:nvPr>
            <p:ph type="ftr" sz="quarter" idx="10"/>
          </p:nvPr>
        </p:nvSpPr>
        <p:spPr/>
        <p:txBody>
          <a:bodyPr/>
          <a:lstStyle>
            <a:lvl1pPr>
              <a:defRPr/>
            </a:lvl1pPr>
          </a:lstStyle>
          <a:p>
            <a:pPr>
              <a:defRPr/>
            </a:pPr>
            <a:endParaRPr lang="en-GB"/>
          </a:p>
        </p:txBody>
      </p:sp>
      <p:sp>
        <p:nvSpPr>
          <p:cNvPr id="5" name="Date Placeholder 13"/>
          <p:cNvSpPr>
            <a:spLocks noGrp="1"/>
          </p:cNvSpPr>
          <p:nvPr>
            <p:ph type="dt" sz="half" idx="11"/>
          </p:nvPr>
        </p:nvSpPr>
        <p:spPr/>
        <p:txBody>
          <a:bodyPr/>
          <a:lstStyle>
            <a:lvl1pPr>
              <a:defRPr/>
            </a:lvl1pPr>
          </a:lstStyle>
          <a:p>
            <a:pPr>
              <a:defRPr/>
            </a:pPr>
            <a:fld id="{6DE80F64-FDCD-4176-B2AA-BBD7A147533A}" type="datetimeFigureOut">
              <a:rPr lang="en-US"/>
              <a:pPr>
                <a:defRPr/>
              </a:pPr>
              <a:t>10/13/2010</a:t>
            </a:fld>
            <a:endParaRPr lang="en-GB"/>
          </a:p>
        </p:txBody>
      </p:sp>
      <p:sp>
        <p:nvSpPr>
          <p:cNvPr id="6" name="Slide Number Placeholder 22"/>
          <p:cNvSpPr>
            <a:spLocks noGrp="1"/>
          </p:cNvSpPr>
          <p:nvPr>
            <p:ph type="sldNum" sz="quarter" idx="12"/>
          </p:nvPr>
        </p:nvSpPr>
        <p:spPr/>
        <p:txBody>
          <a:bodyPr/>
          <a:lstStyle>
            <a:lvl1pPr>
              <a:defRPr/>
            </a:lvl1pPr>
          </a:lstStyle>
          <a:p>
            <a:pPr>
              <a:defRPr/>
            </a:pPr>
            <a:fld id="{DAB153EC-D996-482C-91BB-A22686FEC9C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2"/>
          <p:cNvSpPr>
            <a:spLocks noGrp="1"/>
          </p:cNvSpPr>
          <p:nvPr>
            <p:ph type="ftr" sz="quarter" idx="10"/>
          </p:nvPr>
        </p:nvSpPr>
        <p:spPr/>
        <p:txBody>
          <a:bodyPr/>
          <a:lstStyle>
            <a:lvl1pPr>
              <a:defRPr/>
            </a:lvl1pPr>
          </a:lstStyle>
          <a:p>
            <a:pPr>
              <a:defRPr/>
            </a:pPr>
            <a:endParaRPr lang="en-GB"/>
          </a:p>
        </p:txBody>
      </p:sp>
      <p:sp>
        <p:nvSpPr>
          <p:cNvPr id="5" name="Date Placeholder 13"/>
          <p:cNvSpPr>
            <a:spLocks noGrp="1"/>
          </p:cNvSpPr>
          <p:nvPr>
            <p:ph type="dt" sz="half" idx="11"/>
          </p:nvPr>
        </p:nvSpPr>
        <p:spPr/>
        <p:txBody>
          <a:bodyPr/>
          <a:lstStyle>
            <a:lvl1pPr>
              <a:defRPr/>
            </a:lvl1pPr>
          </a:lstStyle>
          <a:p>
            <a:pPr>
              <a:defRPr/>
            </a:pPr>
            <a:fld id="{F173AF4E-8006-43CC-AB84-F3B901C42B98}" type="datetimeFigureOut">
              <a:rPr lang="en-US"/>
              <a:pPr>
                <a:defRPr/>
              </a:pPr>
              <a:t>10/13/2010</a:t>
            </a:fld>
            <a:endParaRPr lang="en-GB"/>
          </a:p>
        </p:txBody>
      </p:sp>
      <p:sp>
        <p:nvSpPr>
          <p:cNvPr id="6" name="Slide Number Placeholder 22"/>
          <p:cNvSpPr>
            <a:spLocks noGrp="1"/>
          </p:cNvSpPr>
          <p:nvPr>
            <p:ph type="sldNum" sz="quarter" idx="12"/>
          </p:nvPr>
        </p:nvSpPr>
        <p:spPr/>
        <p:txBody>
          <a:bodyPr/>
          <a:lstStyle>
            <a:lvl1pPr>
              <a:defRPr/>
            </a:lvl1pPr>
          </a:lstStyle>
          <a:p>
            <a:pPr>
              <a:defRPr/>
            </a:pPr>
            <a:fld id="{1BF1C320-5B55-426E-BC25-EBC4450CC5A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3" name="Footer Placeholder 2"/>
          <p:cNvSpPr>
            <a:spLocks noGrp="1"/>
          </p:cNvSpPr>
          <p:nvPr>
            <p:ph type="ftr" sz="quarter" idx="3"/>
          </p:nvPr>
        </p:nvSpPr>
        <p:spPr>
          <a:xfrm>
            <a:off x="1295400" y="6400800"/>
            <a:ext cx="4211638" cy="274638"/>
          </a:xfrm>
          <a:prstGeom prst="rect">
            <a:avLst/>
          </a:prstGeom>
        </p:spPr>
        <p:txBody>
          <a:bodyPr/>
          <a:lstStyle>
            <a:lvl1pPr algn="r" eaLnBrk="1" fontAlgn="auto" latinLnBrk="0" hangingPunct="1">
              <a:spcBef>
                <a:spcPts val="0"/>
              </a:spcBef>
              <a:spcAft>
                <a:spcPts val="0"/>
              </a:spcAft>
              <a:defRPr kumimoji="0" sz="1300">
                <a:solidFill>
                  <a:schemeClr val="bg2">
                    <a:tint val="60000"/>
                    <a:satMod val="155000"/>
                  </a:schemeClr>
                </a:solidFill>
                <a:latin typeface="+mn-lt"/>
              </a:defRPr>
            </a:lvl1pPr>
            <a:extLst/>
          </a:lstStyle>
          <a:p>
            <a:pPr>
              <a:defRPr/>
            </a:pPr>
            <a:endParaRPr lang="en-GB"/>
          </a:p>
        </p:txBody>
      </p:sp>
      <p:sp>
        <p:nvSpPr>
          <p:cNvPr id="14" name="Date Placeholder 13"/>
          <p:cNvSpPr>
            <a:spLocks noGrp="1"/>
          </p:cNvSpPr>
          <p:nvPr>
            <p:ph type="dt" sz="half" idx="2"/>
          </p:nvPr>
        </p:nvSpPr>
        <p:spPr>
          <a:xfrm>
            <a:off x="5562600" y="6400800"/>
            <a:ext cx="3001963" cy="274638"/>
          </a:xfrm>
          <a:prstGeom prst="rect">
            <a:avLst/>
          </a:prstGeom>
        </p:spPr>
        <p:txBody>
          <a:bodyPr/>
          <a:lstStyle>
            <a:lvl1pPr algn="l" eaLnBrk="1" fontAlgn="auto" latinLnBrk="0" hangingPunct="1">
              <a:spcBef>
                <a:spcPts val="0"/>
              </a:spcBef>
              <a:spcAft>
                <a:spcPts val="0"/>
              </a:spcAft>
              <a:defRPr kumimoji="0" sz="1300">
                <a:solidFill>
                  <a:schemeClr val="bg2">
                    <a:tint val="60000"/>
                    <a:satMod val="155000"/>
                  </a:schemeClr>
                </a:solidFill>
                <a:latin typeface="+mn-lt"/>
              </a:defRPr>
            </a:lvl1pPr>
            <a:extLst/>
          </a:lstStyle>
          <a:p>
            <a:pPr>
              <a:defRPr/>
            </a:pPr>
            <a:fld id="{CCECFED3-D60A-4114-9FA7-448CD764D939}" type="datetimeFigureOut">
              <a:rPr lang="en-US"/>
              <a:pPr>
                <a:defRPr/>
              </a:pPr>
              <a:t>10/13/2010</a:t>
            </a:fld>
            <a:endParaRPr lang="en-GB"/>
          </a:p>
        </p:txBody>
      </p:sp>
      <p:sp>
        <p:nvSpPr>
          <p:cNvPr id="23" name="Slide Number Placeholder 22"/>
          <p:cNvSpPr>
            <a:spLocks noGrp="1"/>
          </p:cNvSpPr>
          <p:nvPr>
            <p:ph type="sldNum" sz="quarter" idx="4"/>
          </p:nvPr>
        </p:nvSpPr>
        <p:spPr>
          <a:xfrm>
            <a:off x="8639175" y="6515100"/>
            <a:ext cx="463550" cy="273050"/>
          </a:xfrm>
          <a:prstGeom prst="rect">
            <a:avLst/>
          </a:prstGeom>
        </p:spPr>
        <p:txBody>
          <a:bodyPr anchor="ctr"/>
          <a:lstStyle>
            <a:lvl1pPr algn="r" eaLnBrk="1" fontAlgn="auto" latinLnBrk="0" hangingPunct="1">
              <a:spcBef>
                <a:spcPts val="0"/>
              </a:spcBef>
              <a:spcAft>
                <a:spcPts val="0"/>
              </a:spcAft>
              <a:defRPr kumimoji="0" sz="1600">
                <a:solidFill>
                  <a:schemeClr val="tx2">
                    <a:shade val="90000"/>
                  </a:schemeClr>
                </a:solidFill>
                <a:effectLst/>
                <a:latin typeface="+mn-lt"/>
              </a:defRPr>
            </a:lvl1pPr>
            <a:extLst/>
          </a:lstStyle>
          <a:p>
            <a:pPr>
              <a:defRPr/>
            </a:pPr>
            <a:fld id="{0EFC6A4B-12A8-4A3B-8672-5AE481EF30D0}" type="slidenum">
              <a:rPr lang="en-GB"/>
              <a:pPr>
                <a:defRPr/>
              </a:pPr>
              <a:t>‹#›</a:t>
            </a:fld>
            <a:endParaRPr lang="en-GB"/>
          </a:p>
        </p:txBody>
      </p:sp>
      <p:sp>
        <p:nvSpPr>
          <p:cNvPr id="22" name="Title Placeholder 21"/>
          <p:cNvSpPr>
            <a:spLocks noGrp="1"/>
          </p:cNvSpPr>
          <p:nvPr>
            <p:ph type="title"/>
          </p:nvPr>
        </p:nvSpPr>
        <p:spPr>
          <a:xfrm>
            <a:off x="457200" y="254000"/>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lang="en-US" smtClean="0"/>
              <a:t>Click to edit Master title style</a:t>
            </a:r>
            <a:endParaRPr lang="en-US"/>
          </a:p>
        </p:txBody>
      </p:sp>
      <p:sp>
        <p:nvSpPr>
          <p:cNvPr id="1033" name="Text Placeholder 12"/>
          <p:cNvSpPr>
            <a:spLocks noGrp="1"/>
          </p:cNvSpPr>
          <p:nvPr>
            <p:ph type="body" idx="1"/>
          </p:nvPr>
        </p:nvSpPr>
        <p:spPr bwMode="auto">
          <a:xfrm>
            <a:off x="457200" y="16462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dk1" tx1="lt1" bg2="dk2" tx2="lt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81" r:id="rId7"/>
    <p:sldLayoutId id="2147483690" r:id="rId8"/>
    <p:sldLayoutId id="2147483691" r:id="rId9"/>
    <p:sldLayoutId id="2147483682" r:id="rId10"/>
    <p:sldLayoutId id="2147483683" r:id="rId11"/>
  </p:sldLayoutIdLst>
  <p:txStyles>
    <p:titleStyle>
      <a:lvl1pPr marL="53975" indent="-53975" algn="r" rtl="0" eaLnBrk="0" fontAlgn="base" hangingPunct="0">
        <a:spcBef>
          <a:spcPct val="0"/>
        </a:spcBef>
        <a:spcAft>
          <a:spcPct val="0"/>
        </a:spcAft>
        <a:defRPr sz="4600" kern="1200">
          <a:solidFill>
            <a:srgbClr val="E7EACB"/>
          </a:solidFill>
          <a:effectLst>
            <a:outerShdw blurRad="38100" dist="25500" dir="5400000" algn="tl" rotWithShape="0">
              <a:srgbClr val="000000">
                <a:satMod val="180000"/>
                <a:alpha val="75000"/>
              </a:srgbClr>
            </a:outerShdw>
          </a:effectLst>
          <a:latin typeface="+mj-lt"/>
          <a:ea typeface="+mj-ea"/>
          <a:cs typeface="+mj-cs"/>
        </a:defRPr>
      </a:lvl1pPr>
      <a:lvl2pPr marL="53975" indent="-53975" algn="r" rtl="0" eaLnBrk="0" fontAlgn="base" hangingPunct="0">
        <a:spcBef>
          <a:spcPct val="0"/>
        </a:spcBef>
        <a:spcAft>
          <a:spcPct val="0"/>
        </a:spcAft>
        <a:defRPr sz="4600">
          <a:solidFill>
            <a:srgbClr val="E7EACB"/>
          </a:solidFill>
          <a:latin typeface="Rockwell" pitchFamily="18" charset="0"/>
        </a:defRPr>
      </a:lvl2pPr>
      <a:lvl3pPr marL="53975" indent="-53975" algn="r" rtl="0" eaLnBrk="0" fontAlgn="base" hangingPunct="0">
        <a:spcBef>
          <a:spcPct val="0"/>
        </a:spcBef>
        <a:spcAft>
          <a:spcPct val="0"/>
        </a:spcAft>
        <a:defRPr sz="4600">
          <a:solidFill>
            <a:srgbClr val="E7EACB"/>
          </a:solidFill>
          <a:latin typeface="Rockwell" pitchFamily="18" charset="0"/>
        </a:defRPr>
      </a:lvl3pPr>
      <a:lvl4pPr marL="53975" indent="-53975" algn="r" rtl="0" eaLnBrk="0" fontAlgn="base" hangingPunct="0">
        <a:spcBef>
          <a:spcPct val="0"/>
        </a:spcBef>
        <a:spcAft>
          <a:spcPct val="0"/>
        </a:spcAft>
        <a:defRPr sz="4600">
          <a:solidFill>
            <a:srgbClr val="E7EACB"/>
          </a:solidFill>
          <a:latin typeface="Rockwell" pitchFamily="18" charset="0"/>
        </a:defRPr>
      </a:lvl4pPr>
      <a:lvl5pPr marL="53975" indent="-53975" algn="r" rtl="0" eaLnBrk="0" fontAlgn="base" hangingPunct="0">
        <a:spcBef>
          <a:spcPct val="0"/>
        </a:spcBef>
        <a:spcAft>
          <a:spcPct val="0"/>
        </a:spcAft>
        <a:defRPr sz="4600">
          <a:solidFill>
            <a:srgbClr val="E7EACB"/>
          </a:solidFill>
          <a:latin typeface="Rockwell" pitchFamily="18" charset="0"/>
        </a:defRPr>
      </a:lvl5pPr>
      <a:lvl6pPr marL="511175" indent="-53975" algn="r" rtl="0" fontAlgn="base">
        <a:spcBef>
          <a:spcPct val="0"/>
        </a:spcBef>
        <a:spcAft>
          <a:spcPct val="0"/>
        </a:spcAft>
        <a:defRPr sz="4600">
          <a:solidFill>
            <a:srgbClr val="E7EACB"/>
          </a:solidFill>
          <a:latin typeface="Rockwell" pitchFamily="18" charset="0"/>
        </a:defRPr>
      </a:lvl6pPr>
      <a:lvl7pPr marL="968375" indent="-53975" algn="r" rtl="0" fontAlgn="base">
        <a:spcBef>
          <a:spcPct val="0"/>
        </a:spcBef>
        <a:spcAft>
          <a:spcPct val="0"/>
        </a:spcAft>
        <a:defRPr sz="4600">
          <a:solidFill>
            <a:srgbClr val="E7EACB"/>
          </a:solidFill>
          <a:latin typeface="Rockwell" pitchFamily="18" charset="0"/>
        </a:defRPr>
      </a:lvl7pPr>
      <a:lvl8pPr marL="1425575" indent="-53975" algn="r" rtl="0" fontAlgn="base">
        <a:spcBef>
          <a:spcPct val="0"/>
        </a:spcBef>
        <a:spcAft>
          <a:spcPct val="0"/>
        </a:spcAft>
        <a:defRPr sz="4600">
          <a:solidFill>
            <a:srgbClr val="E7EACB"/>
          </a:solidFill>
          <a:latin typeface="Rockwell" pitchFamily="18" charset="0"/>
        </a:defRPr>
      </a:lvl8pPr>
      <a:lvl9pPr marL="1882775" indent="-53975" algn="r" rtl="0" fontAlgn="base">
        <a:spcBef>
          <a:spcPct val="0"/>
        </a:spcBef>
        <a:spcAft>
          <a:spcPct val="0"/>
        </a:spcAft>
        <a:defRPr sz="4600">
          <a:solidFill>
            <a:srgbClr val="E7EACB"/>
          </a:solidFill>
          <a:latin typeface="Rockwell" pitchFamily="18" charset="0"/>
        </a:defRPr>
      </a:lvl9pPr>
      <a:extLst/>
    </p:titleStyle>
    <p:bodyStyle>
      <a:lvl1pPr marL="292100" indent="-292100" algn="l" rtl="0" eaLnBrk="0" fontAlgn="base" hangingPunct="0">
        <a:spcBef>
          <a:spcPct val="0"/>
        </a:spcBef>
        <a:spcAft>
          <a:spcPct val="0"/>
        </a:spcAft>
        <a:buClr>
          <a:schemeClr val="accent1"/>
        </a:buClr>
        <a:buSzPct val="70000"/>
        <a:buFont typeface="Wingdings 2" pitchFamily="18" charset="2"/>
        <a:buChar char=""/>
        <a:defRPr sz="3200" kern="1200">
          <a:solidFill>
            <a:schemeClr val="tx1"/>
          </a:solidFill>
          <a:latin typeface="+mn-lt"/>
          <a:ea typeface="+mn-ea"/>
          <a:cs typeface="+mn-cs"/>
        </a:defRPr>
      </a:lvl1pPr>
      <a:lvl2pPr marL="639763" indent="-228600" algn="l" rtl="0" eaLnBrk="0" fontAlgn="base" hangingPunct="0">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eaLnBrk="0" fontAlgn="base" hangingPunct="0">
        <a:spcBef>
          <a:spcPts val="400"/>
        </a:spcBef>
        <a:spcAft>
          <a:spcPct val="0"/>
        </a:spcAft>
        <a:buClr>
          <a:srgbClr val="A8CDD7"/>
        </a:buClr>
        <a:buSzPct val="100000"/>
        <a:buFont typeface="Wingdings 2" pitchFamily="18" charset="2"/>
        <a:buChar char=""/>
        <a:defRPr sz="2300" kern="1200">
          <a:solidFill>
            <a:schemeClr val="tx1"/>
          </a:solidFill>
          <a:latin typeface="+mn-lt"/>
          <a:ea typeface="+mn-ea"/>
          <a:cs typeface="+mn-cs"/>
        </a:defRPr>
      </a:lvl3pPr>
      <a:lvl4pPr marL="1004888" indent="-182563" algn="l" rtl="0" eaLnBrk="0" fontAlgn="base" hangingPunct="0">
        <a:spcBef>
          <a:spcPts val="400"/>
        </a:spcBef>
        <a:spcAft>
          <a:spcPct val="0"/>
        </a:spcAft>
        <a:buClr>
          <a:srgbClr val="A8CDD7"/>
        </a:buClr>
        <a:buSzPct val="100000"/>
        <a:buFont typeface="Wingdings 2" pitchFamily="18" charset="2"/>
        <a:buChar char=""/>
        <a:defRPr sz="2000" kern="1200">
          <a:solidFill>
            <a:schemeClr val="tx1"/>
          </a:solidFill>
          <a:latin typeface="+mn-lt"/>
          <a:ea typeface="+mn-ea"/>
          <a:cs typeface="+mn-cs"/>
        </a:defRPr>
      </a:lvl4pPr>
      <a:lvl5pPr marL="1187450" indent="-182563" algn="l" rtl="0" eaLnBrk="0" fontAlgn="base" hangingPunct="0">
        <a:spcBef>
          <a:spcPts val="400"/>
        </a:spcBef>
        <a:spcAft>
          <a:spcPct val="0"/>
        </a:spcAft>
        <a:buClr>
          <a:srgbClr val="A8CDD7"/>
        </a:buClr>
        <a:buSzPct val="100000"/>
        <a:buFont typeface="Wingdings 2" pitchFamily="18" charset="2"/>
        <a:buChar char=""/>
        <a:defRPr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http://upload.wikimedia.org/wikipedia/commons/thumb/a/a8/EdtheCon.jpg/210px-EdtheCon.jpg"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ubtitle 2"/>
          <p:cNvSpPr>
            <a:spLocks noGrp="1"/>
          </p:cNvSpPr>
          <p:nvPr>
            <p:ph type="subTitle" idx="1"/>
          </p:nvPr>
        </p:nvSpPr>
        <p:spPr>
          <a:xfrm>
            <a:off x="2133600" y="2819400"/>
            <a:ext cx="6559550" cy="1752600"/>
          </a:xfrm>
        </p:spPr>
        <p:txBody>
          <a:bodyPr/>
          <a:lstStyle/>
          <a:p>
            <a:pPr eaLnBrk="1" hangingPunct="1">
              <a:lnSpc>
                <a:spcPct val="90000"/>
              </a:lnSpc>
              <a:spcBef>
                <a:spcPct val="0"/>
              </a:spcBef>
            </a:pPr>
            <a:r>
              <a:rPr lang="en-GB" smtClean="0"/>
              <a:t>The succession crisis </a:t>
            </a:r>
          </a:p>
          <a:p>
            <a:pPr eaLnBrk="1" hangingPunct="1">
              <a:lnSpc>
                <a:spcPct val="90000"/>
              </a:lnSpc>
              <a:spcBef>
                <a:spcPct val="0"/>
              </a:spcBef>
            </a:pPr>
            <a:r>
              <a:rPr lang="en-GB" smtClean="0"/>
              <a:t>of Edward the </a:t>
            </a:r>
          </a:p>
          <a:p>
            <a:pPr eaLnBrk="1" hangingPunct="1">
              <a:lnSpc>
                <a:spcPct val="90000"/>
              </a:lnSpc>
              <a:spcBef>
                <a:spcPct val="0"/>
              </a:spcBef>
            </a:pPr>
            <a:r>
              <a:rPr lang="en-GB" smtClean="0"/>
              <a:t>Confessor’s </a:t>
            </a:r>
          </a:p>
          <a:p>
            <a:pPr eaLnBrk="1" hangingPunct="1">
              <a:lnSpc>
                <a:spcPct val="90000"/>
              </a:lnSpc>
              <a:spcBef>
                <a:spcPct val="0"/>
              </a:spcBef>
            </a:pPr>
            <a:r>
              <a:rPr lang="en-GB" smtClean="0"/>
              <a:t>reign</a:t>
            </a:r>
          </a:p>
        </p:txBody>
      </p:sp>
      <p:sp>
        <p:nvSpPr>
          <p:cNvPr id="13314" name="Rectangle 3"/>
          <p:cNvSpPr>
            <a:spLocks noChangeArrowheads="1"/>
          </p:cNvSpPr>
          <p:nvPr/>
        </p:nvSpPr>
        <p:spPr bwMode="auto">
          <a:xfrm>
            <a:off x="1403350" y="1090613"/>
            <a:ext cx="7129463" cy="762000"/>
          </a:xfrm>
          <a:prstGeom prst="rect">
            <a:avLst/>
          </a:prstGeom>
          <a:noFill/>
          <a:ln w="9525">
            <a:noFill/>
            <a:miter lim="800000"/>
            <a:headEnd/>
            <a:tailEnd/>
          </a:ln>
        </p:spPr>
        <p:txBody>
          <a:bodyPr anchor="ctr">
            <a:spAutoFit/>
          </a:bodyPr>
          <a:lstStyle/>
          <a:p>
            <a:pPr algn="r"/>
            <a:r>
              <a:rPr lang="en-GB" sz="4400">
                <a:latin typeface="Rockwell" pitchFamily="18" charset="0"/>
              </a:rPr>
              <a:t>MEDIEVAL ENGLAND</a:t>
            </a:r>
          </a:p>
        </p:txBody>
      </p:sp>
      <p:pic>
        <p:nvPicPr>
          <p:cNvPr id="13315" name="Picture 5" descr="http://upload.wikimedia.org/wikipedia/commons/thumb/a/a8/EdtheCon.jpg/210px-EdtheCon.jpg"/>
          <p:cNvPicPr>
            <a:picLocks noChangeAspect="1" noChangeArrowheads="1"/>
          </p:cNvPicPr>
          <p:nvPr/>
        </p:nvPicPr>
        <p:blipFill>
          <a:blip r:embed="rId2" r:link="rId3"/>
          <a:srcRect/>
          <a:stretch>
            <a:fillRect/>
          </a:stretch>
        </p:blipFill>
        <p:spPr bwMode="auto">
          <a:xfrm>
            <a:off x="1187450" y="2997200"/>
            <a:ext cx="2790825" cy="3455988"/>
          </a:xfrm>
          <a:prstGeom prst="rect">
            <a:avLst/>
          </a:prstGeom>
          <a:solidFill>
            <a:srgbClr val="000000"/>
          </a:solidFill>
          <a:ln w="12700">
            <a:solidFill>
              <a:srgbClr val="000000"/>
            </a:solid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D:\knights 008.jpg"/>
          <p:cNvPicPr>
            <a:picLocks noChangeAspect="1" noChangeArrowheads="1"/>
          </p:cNvPicPr>
          <p:nvPr/>
        </p:nvPicPr>
        <p:blipFill>
          <a:blip r:embed="rId2"/>
          <a:stretch>
            <a:fillRect/>
          </a:stretch>
        </p:blipFill>
        <p:spPr bwMode="auto">
          <a:xfrm>
            <a:off x="571500" y="500063"/>
            <a:ext cx="7929563" cy="5945187"/>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00364" y="304800"/>
            <a:ext cx="5894692" cy="762000"/>
          </a:xfrm>
        </p:spPr>
        <p:txBody>
          <a:bodyPr>
            <a:noAutofit/>
          </a:bodyPr>
          <a:lstStyle/>
          <a:p>
            <a:pPr indent="0" eaLnBrk="1" fontAlgn="auto" hangingPunct="1">
              <a:spcAft>
                <a:spcPts val="0"/>
              </a:spcAft>
              <a:defRPr/>
            </a:pPr>
            <a:r>
              <a:rPr lang="en-GB" sz="3600" dirty="0" smtClean="0">
                <a:solidFill>
                  <a:schemeClr val="tx2">
                    <a:tint val="100000"/>
                    <a:shade val="90000"/>
                    <a:satMod val="250000"/>
                    <a:alpha val="100000"/>
                  </a:schemeClr>
                </a:solidFill>
                <a:latin typeface="Arial" pitchFamily="34" charset="0"/>
                <a:cs typeface="Arial" pitchFamily="34" charset="0"/>
              </a:rPr>
              <a:t>Edward the Confessor</a:t>
            </a:r>
            <a:endParaRPr lang="en-GB" sz="3600" dirty="0">
              <a:solidFill>
                <a:schemeClr val="tx2">
                  <a:tint val="100000"/>
                  <a:shade val="90000"/>
                  <a:satMod val="250000"/>
                  <a:alpha val="100000"/>
                </a:schemeClr>
              </a:solidFill>
              <a:latin typeface="Arial" pitchFamily="34" charset="0"/>
              <a:cs typeface="Arial" pitchFamily="34" charset="0"/>
            </a:endParaRPr>
          </a:p>
        </p:txBody>
      </p:sp>
      <p:graphicFrame>
        <p:nvGraphicFramePr>
          <p:cNvPr id="6" name="Content Placeholder 5"/>
          <p:cNvGraphicFramePr>
            <a:graphicFrameLocks noGrp="1"/>
          </p:cNvGraphicFramePr>
          <p:nvPr>
            <p:ph sz="half" idx="1"/>
          </p:nvPr>
        </p:nvGraphicFramePr>
        <p:xfrm>
          <a:off x="228600" y="2209800"/>
          <a:ext cx="8666163"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363" name="Text Placeholder 4"/>
          <p:cNvSpPr>
            <a:spLocks noGrp="1"/>
          </p:cNvSpPr>
          <p:nvPr>
            <p:ph type="body" idx="2"/>
          </p:nvPr>
        </p:nvSpPr>
        <p:spPr>
          <a:xfrm>
            <a:off x="4962525" y="1108075"/>
            <a:ext cx="3932238" cy="1066800"/>
          </a:xfrm>
        </p:spPr>
        <p:txBody>
          <a:bodyPr/>
          <a:lstStyle/>
          <a:p>
            <a:pPr eaLnBrk="1" hangingPunct="1">
              <a:spcBef>
                <a:spcPct val="0"/>
              </a:spcBef>
            </a:pPr>
            <a:endParaRPr lang="en-GB"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28992" y="428604"/>
            <a:ext cx="5466064" cy="642942"/>
          </a:xfrm>
        </p:spPr>
        <p:txBody>
          <a:bodyPr>
            <a:noAutofit/>
          </a:bodyPr>
          <a:lstStyle/>
          <a:p>
            <a:pPr indent="0" eaLnBrk="1" fontAlgn="auto" hangingPunct="1">
              <a:spcAft>
                <a:spcPts val="0"/>
              </a:spcAft>
              <a:defRPr/>
            </a:pPr>
            <a:r>
              <a:rPr lang="en-GB" sz="3600" dirty="0" smtClean="0">
                <a:solidFill>
                  <a:schemeClr val="tx2">
                    <a:tint val="100000"/>
                    <a:shade val="90000"/>
                    <a:satMod val="250000"/>
                    <a:alpha val="100000"/>
                  </a:schemeClr>
                </a:solidFill>
                <a:latin typeface="Arial" pitchFamily="34" charset="0"/>
                <a:cs typeface="Arial" pitchFamily="34" charset="0"/>
              </a:rPr>
              <a:t>Edward the Confessor</a:t>
            </a:r>
            <a:endParaRPr lang="en-GB" sz="3600" dirty="0">
              <a:solidFill>
                <a:schemeClr val="tx2">
                  <a:tint val="100000"/>
                  <a:shade val="90000"/>
                  <a:satMod val="250000"/>
                  <a:alpha val="100000"/>
                </a:schemeClr>
              </a:solidFill>
            </a:endParaRPr>
          </a:p>
        </p:txBody>
      </p:sp>
      <p:sp>
        <p:nvSpPr>
          <p:cNvPr id="16386" name="Text Placeholder 15"/>
          <p:cNvSpPr>
            <a:spLocks noGrp="1"/>
          </p:cNvSpPr>
          <p:nvPr>
            <p:ph type="body" idx="2"/>
          </p:nvPr>
        </p:nvSpPr>
        <p:spPr>
          <a:xfrm>
            <a:off x="4962525" y="1108075"/>
            <a:ext cx="3932238" cy="1066800"/>
          </a:xfrm>
        </p:spPr>
        <p:txBody>
          <a:bodyPr/>
          <a:lstStyle/>
          <a:p>
            <a:pPr eaLnBrk="1" hangingPunct="1">
              <a:spcBef>
                <a:spcPct val="0"/>
              </a:spcBef>
            </a:pPr>
            <a:endParaRPr lang="en-GB" smtClean="0"/>
          </a:p>
        </p:txBody>
      </p:sp>
      <p:graphicFrame>
        <p:nvGraphicFramePr>
          <p:cNvPr id="11" name="Content Placeholder 10"/>
          <p:cNvGraphicFramePr>
            <a:graphicFrameLocks noGrp="1"/>
          </p:cNvGraphicFramePr>
          <p:nvPr>
            <p:ph sz="half" idx="1"/>
          </p:nvPr>
        </p:nvGraphicFramePr>
        <p:xfrm>
          <a:off x="228600" y="1428736"/>
          <a:ext cx="8666163" cy="4786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Kings of Wessex"/>
          <p:cNvPicPr>
            <a:picLocks noChangeAspect="1" noChangeArrowheads="1"/>
          </p:cNvPicPr>
          <p:nvPr/>
        </p:nvPicPr>
        <p:blipFill>
          <a:blip r:embed="rId2"/>
          <a:srcRect/>
          <a:stretch>
            <a:fillRect/>
          </a:stretch>
        </p:blipFill>
        <p:spPr bwMode="auto">
          <a:xfrm>
            <a:off x="528638" y="571500"/>
            <a:ext cx="8043862" cy="594677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England1066.gif"/>
          <p:cNvPicPr>
            <a:picLocks noChangeAspect="1" noChangeArrowheads="1"/>
          </p:cNvPicPr>
          <p:nvPr/>
        </p:nvPicPr>
        <p:blipFill>
          <a:blip r:embed="rId2"/>
          <a:srcRect/>
          <a:stretch>
            <a:fillRect/>
          </a:stretch>
        </p:blipFill>
        <p:spPr bwMode="auto">
          <a:xfrm>
            <a:off x="2143125" y="357188"/>
            <a:ext cx="4714875" cy="612616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391px-Harold_bayeux_tapestry.png"/>
          <p:cNvPicPr>
            <a:picLocks noChangeAspect="1" noChangeArrowheads="1"/>
          </p:cNvPicPr>
          <p:nvPr/>
        </p:nvPicPr>
        <p:blipFill>
          <a:blip r:embed="rId2"/>
          <a:srcRect/>
          <a:stretch>
            <a:fillRect/>
          </a:stretch>
        </p:blipFill>
        <p:spPr bwMode="auto">
          <a:xfrm>
            <a:off x="2643174" y="428604"/>
            <a:ext cx="3887183" cy="5962761"/>
          </a:xfrm>
          <a:prstGeom prst="rect">
            <a:avLst/>
          </a:prstGeom>
          <a:ln>
            <a:noFill/>
          </a:ln>
          <a:effectLst>
            <a:innerShdw blurRad="63500" dist="50800" dir="13500000">
              <a:prstClr val="black">
                <a:alpha val="50000"/>
              </a:prstClr>
            </a:innerShdw>
          </a:effec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BayTap 002.jpg"/>
          <p:cNvPicPr>
            <a:picLocks noChangeAspect="1" noChangeArrowheads="1"/>
          </p:cNvPicPr>
          <p:nvPr/>
        </p:nvPicPr>
        <p:blipFill>
          <a:blip r:embed="rId2"/>
          <a:srcRect/>
          <a:stretch>
            <a:fillRect/>
          </a:stretch>
        </p:blipFill>
        <p:spPr bwMode="auto">
          <a:xfrm>
            <a:off x="571500" y="500063"/>
            <a:ext cx="8001000" cy="600075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D:\haroldoath.jpg"/>
          <p:cNvPicPr>
            <a:picLocks noChangeAspect="1" noChangeArrowheads="1"/>
          </p:cNvPicPr>
          <p:nvPr/>
        </p:nvPicPr>
        <p:blipFill>
          <a:blip r:embed="rId2"/>
          <a:srcRect/>
          <a:stretch>
            <a:fillRect/>
          </a:stretch>
        </p:blipFill>
        <p:spPr bwMode="auto">
          <a:xfrm>
            <a:off x="539750" y="554038"/>
            <a:ext cx="7993063" cy="562292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2" descr="D:\BayTap 012.jpg"/>
          <p:cNvPicPr>
            <a:picLocks noChangeAspect="1" noChangeArrowheads="1"/>
          </p:cNvPicPr>
          <p:nvPr/>
        </p:nvPicPr>
        <p:blipFill>
          <a:blip r:embed="rId2"/>
          <a:srcRect r="2753" b="3354"/>
          <a:stretch>
            <a:fillRect/>
          </a:stretch>
        </p:blipFill>
        <p:spPr bwMode="auto">
          <a:xfrm>
            <a:off x="642938" y="571500"/>
            <a:ext cx="7715250" cy="5749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BayTap 015.jpg"/>
          <p:cNvPicPr>
            <a:picLocks noChangeAspect="1" noChangeArrowheads="1"/>
          </p:cNvPicPr>
          <p:nvPr/>
        </p:nvPicPr>
        <p:blipFill>
          <a:blip r:embed="rId2"/>
          <a:srcRect/>
          <a:stretch>
            <a:fillRect/>
          </a:stretch>
        </p:blipFill>
        <p:spPr bwMode="auto">
          <a:xfrm>
            <a:off x="2214563" y="428625"/>
            <a:ext cx="4597400" cy="613092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249</TotalTime>
  <Words>10</Words>
  <Application>Microsoft Office PowerPoint</Application>
  <PresentationFormat>On-screen Show (4:3)</PresentationFormat>
  <Paragraphs>5</Paragraphs>
  <Slides>11</Slides>
  <Notes>0</Notes>
  <HiddenSlides>0</HiddenSlides>
  <MMClips>0</MMClips>
  <ScaleCrop>false</ScaleCrop>
  <HeadingPairs>
    <vt:vector size="6" baseType="variant">
      <vt:variant>
        <vt:lpstr>Fonts Used</vt:lpstr>
      </vt:variant>
      <vt:variant>
        <vt:i4>4</vt:i4>
      </vt:variant>
      <vt:variant>
        <vt:lpstr>Design Template</vt:lpstr>
      </vt:variant>
      <vt:variant>
        <vt:i4>9</vt:i4>
      </vt:variant>
      <vt:variant>
        <vt:lpstr>Slide Titles</vt:lpstr>
      </vt:variant>
      <vt:variant>
        <vt:i4>11</vt:i4>
      </vt:variant>
    </vt:vector>
  </HeadingPairs>
  <TitlesOfParts>
    <vt:vector size="24" baseType="lpstr">
      <vt:lpstr>Arial</vt:lpstr>
      <vt:lpstr>Rockwell</vt:lpstr>
      <vt:lpstr>Wingdings 2</vt:lpstr>
      <vt:lpstr>Calibri</vt:lpstr>
      <vt:lpstr>Foundry</vt:lpstr>
      <vt:lpstr>Foundry</vt:lpstr>
      <vt:lpstr>Foundry</vt:lpstr>
      <vt:lpstr>Foundry</vt:lpstr>
      <vt:lpstr>Foundry</vt:lpstr>
      <vt:lpstr>Foundry</vt:lpstr>
      <vt:lpstr>Foundry</vt:lpstr>
      <vt:lpstr>Foundry</vt:lpstr>
      <vt:lpstr>Foundry</vt:lpstr>
      <vt:lpstr>Slide 1</vt:lpstr>
      <vt:lpstr>Slide 2</vt:lpstr>
      <vt:lpstr>Slide 3</vt:lpstr>
      <vt:lpstr>Slide 4</vt:lpstr>
      <vt:lpstr>Slide 5</vt:lpstr>
      <vt:lpstr>Slide 6</vt:lpstr>
      <vt:lpstr>Slide 7</vt:lpstr>
      <vt:lpstr>Slide 8</vt:lpstr>
      <vt:lpstr>Slide 9</vt:lpstr>
      <vt:lpstr>Slide 10</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MEDIEVAL ENGLAND 1042-1215</dc:title>
  <dc:creator>andy</dc:creator>
  <cp:lastModifiedBy>sb015</cp:lastModifiedBy>
  <cp:revision>35</cp:revision>
  <dcterms:created xsi:type="dcterms:W3CDTF">2009-10-05T13:02:40Z</dcterms:created>
  <dcterms:modified xsi:type="dcterms:W3CDTF">2010-10-13T14:15:22Z</dcterms:modified>
</cp:coreProperties>
</file>