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0" d="100"/>
          <a:sy n="70" d="100"/>
        </p:scale>
        <p:origin x="39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9EEC25-4750-422C-B163-DF1E9560497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DF1C6E-DE1D-40AA-918B-CB193CE364CB}">
      <dgm:prSet/>
      <dgm:spPr/>
      <dgm:t>
        <a:bodyPr/>
        <a:lstStyle/>
        <a:p>
          <a:r>
            <a:rPr lang="en-GB"/>
            <a:t>The PESTEL analysis</a:t>
          </a:r>
          <a:endParaRPr lang="en-US"/>
        </a:p>
      </dgm:t>
    </dgm:pt>
    <dgm:pt modelId="{7422CDF0-7346-42DF-B82E-AB09E3D45821}" type="parTrans" cxnId="{AA447DF9-9E03-4E98-9DA9-B3EF4B7BE0A1}">
      <dgm:prSet/>
      <dgm:spPr/>
      <dgm:t>
        <a:bodyPr/>
        <a:lstStyle/>
        <a:p>
          <a:endParaRPr lang="en-US"/>
        </a:p>
      </dgm:t>
    </dgm:pt>
    <dgm:pt modelId="{51274BF8-F019-414E-844E-527E74A850F2}" type="sibTrans" cxnId="{AA447DF9-9E03-4E98-9DA9-B3EF4B7BE0A1}">
      <dgm:prSet/>
      <dgm:spPr/>
      <dgm:t>
        <a:bodyPr/>
        <a:lstStyle/>
        <a:p>
          <a:endParaRPr lang="en-US"/>
        </a:p>
      </dgm:t>
    </dgm:pt>
    <dgm:pt modelId="{BF340C63-F430-4FBF-B8B3-23B5FB8803DD}">
      <dgm:prSet/>
      <dgm:spPr/>
      <dgm:t>
        <a:bodyPr/>
        <a:lstStyle/>
        <a:p>
          <a:r>
            <a:rPr lang="en-GB"/>
            <a:t>Provides an analysis of the wider macro environment of an organisation</a:t>
          </a:r>
          <a:endParaRPr lang="en-US"/>
        </a:p>
      </dgm:t>
    </dgm:pt>
    <dgm:pt modelId="{6E21F3C2-86FB-4849-84F7-63BCD8CBFF5C}" type="parTrans" cxnId="{F242AB98-7E62-458C-BE3C-648CD28A7B4A}">
      <dgm:prSet/>
      <dgm:spPr/>
      <dgm:t>
        <a:bodyPr/>
        <a:lstStyle/>
        <a:p>
          <a:endParaRPr lang="en-US"/>
        </a:p>
      </dgm:t>
    </dgm:pt>
    <dgm:pt modelId="{0D90C29D-380E-424C-9CF6-741220A5C356}" type="sibTrans" cxnId="{F242AB98-7E62-458C-BE3C-648CD28A7B4A}">
      <dgm:prSet/>
      <dgm:spPr/>
      <dgm:t>
        <a:bodyPr/>
        <a:lstStyle/>
        <a:p>
          <a:endParaRPr lang="en-US"/>
        </a:p>
      </dgm:t>
    </dgm:pt>
    <dgm:pt modelId="{2E8332F3-433B-4766-A942-793F8052FAAE}">
      <dgm:prSet/>
      <dgm:spPr/>
      <dgm:t>
        <a:bodyPr/>
        <a:lstStyle/>
        <a:p>
          <a:r>
            <a:rPr lang="en-GB"/>
            <a:t>Focus is on Key Drivers or Key Developments in the external environment</a:t>
          </a:r>
          <a:endParaRPr lang="en-US"/>
        </a:p>
      </dgm:t>
    </dgm:pt>
    <dgm:pt modelId="{64AE9173-F723-446E-A14E-19FFAE780350}" type="parTrans" cxnId="{E09C43A2-406E-402E-9A65-25528488B5EC}">
      <dgm:prSet/>
      <dgm:spPr/>
      <dgm:t>
        <a:bodyPr/>
        <a:lstStyle/>
        <a:p>
          <a:endParaRPr lang="en-US"/>
        </a:p>
      </dgm:t>
    </dgm:pt>
    <dgm:pt modelId="{EEA59F4B-743B-4770-929B-F963A56F4712}" type="sibTrans" cxnId="{E09C43A2-406E-402E-9A65-25528488B5EC}">
      <dgm:prSet/>
      <dgm:spPr/>
      <dgm:t>
        <a:bodyPr/>
        <a:lstStyle/>
        <a:p>
          <a:endParaRPr lang="en-US"/>
        </a:p>
      </dgm:t>
    </dgm:pt>
    <dgm:pt modelId="{E7A46C67-FF6D-4F9C-A869-7F88834D854B}">
      <dgm:prSet/>
      <dgm:spPr/>
      <dgm:t>
        <a:bodyPr/>
        <a:lstStyle/>
        <a:p>
          <a:r>
            <a:rPr lang="en-GB"/>
            <a:t>That will impact upon or influence the organisation</a:t>
          </a:r>
          <a:endParaRPr lang="en-US"/>
        </a:p>
      </dgm:t>
    </dgm:pt>
    <dgm:pt modelId="{19CE3589-97DD-47C8-9578-6CD66F859A14}" type="parTrans" cxnId="{6489333C-6F61-45D9-B1AC-8AFBC35215BD}">
      <dgm:prSet/>
      <dgm:spPr/>
      <dgm:t>
        <a:bodyPr/>
        <a:lstStyle/>
        <a:p>
          <a:endParaRPr lang="en-US"/>
        </a:p>
      </dgm:t>
    </dgm:pt>
    <dgm:pt modelId="{77520F5C-E4DD-4289-9D96-52EDF606D435}" type="sibTrans" cxnId="{6489333C-6F61-45D9-B1AC-8AFBC35215BD}">
      <dgm:prSet/>
      <dgm:spPr/>
      <dgm:t>
        <a:bodyPr/>
        <a:lstStyle/>
        <a:p>
          <a:endParaRPr lang="en-US"/>
        </a:p>
      </dgm:t>
    </dgm:pt>
    <dgm:pt modelId="{D8AD847D-73A8-4841-8919-0E5D3A598FD0}">
      <dgm:prSet/>
      <dgm:spPr/>
      <dgm:t>
        <a:bodyPr/>
        <a:lstStyle/>
        <a:p>
          <a:r>
            <a:rPr lang="en-GB"/>
            <a:t>These factors may differ depending upon the nature of the organisation and </a:t>
          </a:r>
          <a:endParaRPr lang="en-US"/>
        </a:p>
      </dgm:t>
    </dgm:pt>
    <dgm:pt modelId="{96A46865-0912-474A-8B50-7E4EC08ABD7B}" type="parTrans" cxnId="{497FF957-DC65-4180-945F-C109EFEB6F18}">
      <dgm:prSet/>
      <dgm:spPr/>
      <dgm:t>
        <a:bodyPr/>
        <a:lstStyle/>
        <a:p>
          <a:endParaRPr lang="en-US"/>
        </a:p>
      </dgm:t>
    </dgm:pt>
    <dgm:pt modelId="{6BD54528-D5E4-4F0B-BEB1-7A0A4F4B6EDC}" type="sibTrans" cxnId="{497FF957-DC65-4180-945F-C109EFEB6F18}">
      <dgm:prSet/>
      <dgm:spPr/>
      <dgm:t>
        <a:bodyPr/>
        <a:lstStyle/>
        <a:p>
          <a:endParaRPr lang="en-US"/>
        </a:p>
      </dgm:t>
    </dgm:pt>
    <dgm:pt modelId="{A8351B0D-0D24-49BE-84A6-BCE54433FC5D}">
      <dgm:prSet/>
      <dgm:spPr/>
      <dgm:t>
        <a:bodyPr/>
        <a:lstStyle/>
        <a:p>
          <a:r>
            <a:rPr lang="en-GB"/>
            <a:t>the sector in which it is situated. </a:t>
          </a:r>
          <a:endParaRPr lang="en-US"/>
        </a:p>
      </dgm:t>
    </dgm:pt>
    <dgm:pt modelId="{972726E8-F359-49BF-A622-4C8D49E0C768}" type="parTrans" cxnId="{567756DC-5DDA-459A-ADDC-2708B8899E01}">
      <dgm:prSet/>
      <dgm:spPr/>
      <dgm:t>
        <a:bodyPr/>
        <a:lstStyle/>
        <a:p>
          <a:endParaRPr lang="en-US"/>
        </a:p>
      </dgm:t>
    </dgm:pt>
    <dgm:pt modelId="{7B7E8C6A-875E-40CF-8E7F-8DF737A4411E}" type="sibTrans" cxnId="{567756DC-5DDA-459A-ADDC-2708B8899E01}">
      <dgm:prSet/>
      <dgm:spPr/>
      <dgm:t>
        <a:bodyPr/>
        <a:lstStyle/>
        <a:p>
          <a:endParaRPr lang="en-US"/>
        </a:p>
      </dgm:t>
    </dgm:pt>
    <dgm:pt modelId="{D1FE6027-A4E5-47EF-AE51-80C60620CBFE}" type="pres">
      <dgm:prSet presAssocID="{E89EEC25-4750-422C-B163-DF1E95604976}" presName="root" presStyleCnt="0">
        <dgm:presLayoutVars>
          <dgm:dir/>
          <dgm:resizeHandles val="exact"/>
        </dgm:presLayoutVars>
      </dgm:prSet>
      <dgm:spPr/>
    </dgm:pt>
    <dgm:pt modelId="{BC22069B-8927-4707-A2DD-D3DFBA5D1196}" type="pres">
      <dgm:prSet presAssocID="{0FDF1C6E-DE1D-40AA-918B-CB193CE364CB}" presName="compNode" presStyleCnt="0"/>
      <dgm:spPr/>
    </dgm:pt>
    <dgm:pt modelId="{842DF2F1-BC69-4B92-BEDC-23D987DC0796}" type="pres">
      <dgm:prSet presAssocID="{0FDF1C6E-DE1D-40AA-918B-CB193CE364CB}" presName="bgRect" presStyleLbl="bgShp" presStyleIdx="0" presStyleCnt="6"/>
      <dgm:spPr/>
    </dgm:pt>
    <dgm:pt modelId="{94F81C4F-56CD-4B04-8C02-AB1872DCB28E}" type="pres">
      <dgm:prSet presAssocID="{0FDF1C6E-DE1D-40AA-918B-CB193CE364C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8A0EC75-1B16-43F3-8073-3F26311F77E2}" type="pres">
      <dgm:prSet presAssocID="{0FDF1C6E-DE1D-40AA-918B-CB193CE364CB}" presName="spaceRect" presStyleCnt="0"/>
      <dgm:spPr/>
    </dgm:pt>
    <dgm:pt modelId="{F59AAD87-8F75-4911-B7B5-4632A8DD28B1}" type="pres">
      <dgm:prSet presAssocID="{0FDF1C6E-DE1D-40AA-918B-CB193CE364CB}" presName="parTx" presStyleLbl="revTx" presStyleIdx="0" presStyleCnt="6">
        <dgm:presLayoutVars>
          <dgm:chMax val="0"/>
          <dgm:chPref val="0"/>
        </dgm:presLayoutVars>
      </dgm:prSet>
      <dgm:spPr/>
    </dgm:pt>
    <dgm:pt modelId="{19CFB836-237F-43A9-BCF0-F49ECE4E383F}" type="pres">
      <dgm:prSet presAssocID="{51274BF8-F019-414E-844E-527E74A850F2}" presName="sibTrans" presStyleCnt="0"/>
      <dgm:spPr/>
    </dgm:pt>
    <dgm:pt modelId="{4F1DE87E-4C3F-4163-AE02-DB34026DBC56}" type="pres">
      <dgm:prSet presAssocID="{BF340C63-F430-4FBF-B8B3-23B5FB8803DD}" presName="compNode" presStyleCnt="0"/>
      <dgm:spPr/>
    </dgm:pt>
    <dgm:pt modelId="{00F70B9B-E476-4266-8E32-A3339ABE1109}" type="pres">
      <dgm:prSet presAssocID="{BF340C63-F430-4FBF-B8B3-23B5FB8803DD}" presName="bgRect" presStyleLbl="bgShp" presStyleIdx="1" presStyleCnt="6"/>
      <dgm:spPr/>
    </dgm:pt>
    <dgm:pt modelId="{E76EC0F2-D83E-4508-9B64-7C674F18B9E2}" type="pres">
      <dgm:prSet presAssocID="{BF340C63-F430-4FBF-B8B3-23B5FB8803D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D0C5DCD-38EE-43C8-8002-43D329F01377}" type="pres">
      <dgm:prSet presAssocID="{BF340C63-F430-4FBF-B8B3-23B5FB8803DD}" presName="spaceRect" presStyleCnt="0"/>
      <dgm:spPr/>
    </dgm:pt>
    <dgm:pt modelId="{FD61C50F-EEE5-493E-8BA3-A85C3A9AA5E1}" type="pres">
      <dgm:prSet presAssocID="{BF340C63-F430-4FBF-B8B3-23B5FB8803DD}" presName="parTx" presStyleLbl="revTx" presStyleIdx="1" presStyleCnt="6">
        <dgm:presLayoutVars>
          <dgm:chMax val="0"/>
          <dgm:chPref val="0"/>
        </dgm:presLayoutVars>
      </dgm:prSet>
      <dgm:spPr/>
    </dgm:pt>
    <dgm:pt modelId="{E42F8F7B-54CF-4FB7-BD6B-B1D6E2FBED08}" type="pres">
      <dgm:prSet presAssocID="{0D90C29D-380E-424C-9CF6-741220A5C356}" presName="sibTrans" presStyleCnt="0"/>
      <dgm:spPr/>
    </dgm:pt>
    <dgm:pt modelId="{24703867-B839-4597-8974-F71CF25957CF}" type="pres">
      <dgm:prSet presAssocID="{2E8332F3-433B-4766-A942-793F8052FAAE}" presName="compNode" presStyleCnt="0"/>
      <dgm:spPr/>
    </dgm:pt>
    <dgm:pt modelId="{E94CFDD3-555E-4851-8282-3C39D857B2E5}" type="pres">
      <dgm:prSet presAssocID="{2E8332F3-433B-4766-A942-793F8052FAAE}" presName="bgRect" presStyleLbl="bgShp" presStyleIdx="2" presStyleCnt="6"/>
      <dgm:spPr/>
    </dgm:pt>
    <dgm:pt modelId="{0EE696D3-6527-4354-A2AB-5001CA11BF93}" type="pres">
      <dgm:prSet presAssocID="{2E8332F3-433B-4766-A942-793F8052FAA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8B73907-BA05-49D4-A4CB-DAC7A07C6384}" type="pres">
      <dgm:prSet presAssocID="{2E8332F3-433B-4766-A942-793F8052FAAE}" presName="spaceRect" presStyleCnt="0"/>
      <dgm:spPr/>
    </dgm:pt>
    <dgm:pt modelId="{0357284E-E6F4-42BA-BA9E-305FB8AD9C11}" type="pres">
      <dgm:prSet presAssocID="{2E8332F3-433B-4766-A942-793F8052FAAE}" presName="parTx" presStyleLbl="revTx" presStyleIdx="2" presStyleCnt="6">
        <dgm:presLayoutVars>
          <dgm:chMax val="0"/>
          <dgm:chPref val="0"/>
        </dgm:presLayoutVars>
      </dgm:prSet>
      <dgm:spPr/>
    </dgm:pt>
    <dgm:pt modelId="{70D514C3-2F20-4C87-BD56-FE92EA408D8C}" type="pres">
      <dgm:prSet presAssocID="{EEA59F4B-743B-4770-929B-F963A56F4712}" presName="sibTrans" presStyleCnt="0"/>
      <dgm:spPr/>
    </dgm:pt>
    <dgm:pt modelId="{A6EED445-B000-404A-81B6-E18F188C2FC0}" type="pres">
      <dgm:prSet presAssocID="{E7A46C67-FF6D-4F9C-A869-7F88834D854B}" presName="compNode" presStyleCnt="0"/>
      <dgm:spPr/>
    </dgm:pt>
    <dgm:pt modelId="{F29F2425-27A2-4D36-ACD2-674999F77E01}" type="pres">
      <dgm:prSet presAssocID="{E7A46C67-FF6D-4F9C-A869-7F88834D854B}" presName="bgRect" presStyleLbl="bgShp" presStyleIdx="3" presStyleCnt="6"/>
      <dgm:spPr/>
    </dgm:pt>
    <dgm:pt modelId="{73997850-C2F3-4115-819D-2B8DFBF29918}" type="pres">
      <dgm:prSet presAssocID="{E7A46C67-FF6D-4F9C-A869-7F88834D854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3B0F36E-E49F-46D7-A2D2-E741B9030772}" type="pres">
      <dgm:prSet presAssocID="{E7A46C67-FF6D-4F9C-A869-7F88834D854B}" presName="spaceRect" presStyleCnt="0"/>
      <dgm:spPr/>
    </dgm:pt>
    <dgm:pt modelId="{3F8FC657-0075-4CC9-8620-F3BF25B43C55}" type="pres">
      <dgm:prSet presAssocID="{E7A46C67-FF6D-4F9C-A869-7F88834D854B}" presName="parTx" presStyleLbl="revTx" presStyleIdx="3" presStyleCnt="6">
        <dgm:presLayoutVars>
          <dgm:chMax val="0"/>
          <dgm:chPref val="0"/>
        </dgm:presLayoutVars>
      </dgm:prSet>
      <dgm:spPr/>
    </dgm:pt>
    <dgm:pt modelId="{D22C11F7-03A0-4E7A-BC1B-CD77C5A76CDB}" type="pres">
      <dgm:prSet presAssocID="{77520F5C-E4DD-4289-9D96-52EDF606D435}" presName="sibTrans" presStyleCnt="0"/>
      <dgm:spPr/>
    </dgm:pt>
    <dgm:pt modelId="{34857FFB-F4CB-4C2D-8FCB-2DA76C252475}" type="pres">
      <dgm:prSet presAssocID="{D8AD847D-73A8-4841-8919-0E5D3A598FD0}" presName="compNode" presStyleCnt="0"/>
      <dgm:spPr/>
    </dgm:pt>
    <dgm:pt modelId="{20FEBD6C-31D5-4DE6-85B3-40ED7E87C8B9}" type="pres">
      <dgm:prSet presAssocID="{D8AD847D-73A8-4841-8919-0E5D3A598FD0}" presName="bgRect" presStyleLbl="bgShp" presStyleIdx="4" presStyleCnt="6"/>
      <dgm:spPr/>
    </dgm:pt>
    <dgm:pt modelId="{118611CA-EC93-40BB-8804-4479BCD8BFA7}" type="pres">
      <dgm:prSet presAssocID="{D8AD847D-73A8-4841-8919-0E5D3A598FD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1918B4A5-1205-4A24-8466-58BAD9BC675B}" type="pres">
      <dgm:prSet presAssocID="{D8AD847D-73A8-4841-8919-0E5D3A598FD0}" presName="spaceRect" presStyleCnt="0"/>
      <dgm:spPr/>
    </dgm:pt>
    <dgm:pt modelId="{2DD0F649-7DF5-4F27-9E74-47586E317F37}" type="pres">
      <dgm:prSet presAssocID="{D8AD847D-73A8-4841-8919-0E5D3A598FD0}" presName="parTx" presStyleLbl="revTx" presStyleIdx="4" presStyleCnt="6">
        <dgm:presLayoutVars>
          <dgm:chMax val="0"/>
          <dgm:chPref val="0"/>
        </dgm:presLayoutVars>
      </dgm:prSet>
      <dgm:spPr/>
    </dgm:pt>
    <dgm:pt modelId="{298B3BBB-6359-4DF2-A91B-4F645E52A99C}" type="pres">
      <dgm:prSet presAssocID="{6BD54528-D5E4-4F0B-BEB1-7A0A4F4B6EDC}" presName="sibTrans" presStyleCnt="0"/>
      <dgm:spPr/>
    </dgm:pt>
    <dgm:pt modelId="{6306B4B9-F11C-49EB-9902-349F19D338A6}" type="pres">
      <dgm:prSet presAssocID="{A8351B0D-0D24-49BE-84A6-BCE54433FC5D}" presName="compNode" presStyleCnt="0"/>
      <dgm:spPr/>
    </dgm:pt>
    <dgm:pt modelId="{0C9F57D5-4870-452D-BDCC-716B6953D92E}" type="pres">
      <dgm:prSet presAssocID="{A8351B0D-0D24-49BE-84A6-BCE54433FC5D}" presName="bgRect" presStyleLbl="bgShp" presStyleIdx="5" presStyleCnt="6"/>
      <dgm:spPr/>
    </dgm:pt>
    <dgm:pt modelId="{46A1BC32-CFF6-4D54-9A5A-48B0DB284F0E}" type="pres">
      <dgm:prSet presAssocID="{A8351B0D-0D24-49BE-84A6-BCE54433FC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1F93BD0E-B885-497F-9D04-ACC2CE021C9D}" type="pres">
      <dgm:prSet presAssocID="{A8351B0D-0D24-49BE-84A6-BCE54433FC5D}" presName="spaceRect" presStyleCnt="0"/>
      <dgm:spPr/>
    </dgm:pt>
    <dgm:pt modelId="{BCFD1539-59AB-4588-888A-98D0A28A7DCF}" type="pres">
      <dgm:prSet presAssocID="{A8351B0D-0D24-49BE-84A6-BCE54433FC5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3B8A30C-27CD-4855-882F-F0EA2E35D7F9}" type="presOf" srcId="{A8351B0D-0D24-49BE-84A6-BCE54433FC5D}" destId="{BCFD1539-59AB-4588-888A-98D0A28A7DCF}" srcOrd="0" destOrd="0" presId="urn:microsoft.com/office/officeart/2018/2/layout/IconVerticalSolidList"/>
    <dgm:cxn modelId="{2F3BED2F-626C-44C7-B4CA-06D13AD4D309}" type="presOf" srcId="{0FDF1C6E-DE1D-40AA-918B-CB193CE364CB}" destId="{F59AAD87-8F75-4911-B7B5-4632A8DD28B1}" srcOrd="0" destOrd="0" presId="urn:microsoft.com/office/officeart/2018/2/layout/IconVerticalSolidList"/>
    <dgm:cxn modelId="{6489333C-6F61-45D9-B1AC-8AFBC35215BD}" srcId="{E89EEC25-4750-422C-B163-DF1E95604976}" destId="{E7A46C67-FF6D-4F9C-A869-7F88834D854B}" srcOrd="3" destOrd="0" parTransId="{19CE3589-97DD-47C8-9578-6CD66F859A14}" sibTransId="{77520F5C-E4DD-4289-9D96-52EDF606D435}"/>
    <dgm:cxn modelId="{A680AA63-4511-4901-AF34-5F895B06CF77}" type="presOf" srcId="{E89EEC25-4750-422C-B163-DF1E95604976}" destId="{D1FE6027-A4E5-47EF-AE51-80C60620CBFE}" srcOrd="0" destOrd="0" presId="urn:microsoft.com/office/officeart/2018/2/layout/IconVerticalSolidList"/>
    <dgm:cxn modelId="{497FF957-DC65-4180-945F-C109EFEB6F18}" srcId="{E89EEC25-4750-422C-B163-DF1E95604976}" destId="{D8AD847D-73A8-4841-8919-0E5D3A598FD0}" srcOrd="4" destOrd="0" parTransId="{96A46865-0912-474A-8B50-7E4EC08ABD7B}" sibTransId="{6BD54528-D5E4-4F0B-BEB1-7A0A4F4B6EDC}"/>
    <dgm:cxn modelId="{F242AB98-7E62-458C-BE3C-648CD28A7B4A}" srcId="{E89EEC25-4750-422C-B163-DF1E95604976}" destId="{BF340C63-F430-4FBF-B8B3-23B5FB8803DD}" srcOrd="1" destOrd="0" parTransId="{6E21F3C2-86FB-4849-84F7-63BCD8CBFF5C}" sibTransId="{0D90C29D-380E-424C-9CF6-741220A5C356}"/>
    <dgm:cxn modelId="{E09C43A2-406E-402E-9A65-25528488B5EC}" srcId="{E89EEC25-4750-422C-B163-DF1E95604976}" destId="{2E8332F3-433B-4766-A942-793F8052FAAE}" srcOrd="2" destOrd="0" parTransId="{64AE9173-F723-446E-A14E-19FFAE780350}" sibTransId="{EEA59F4B-743B-4770-929B-F963A56F4712}"/>
    <dgm:cxn modelId="{B501DAC5-A91E-4742-8E12-C991016202AC}" type="presOf" srcId="{E7A46C67-FF6D-4F9C-A869-7F88834D854B}" destId="{3F8FC657-0075-4CC9-8620-F3BF25B43C55}" srcOrd="0" destOrd="0" presId="urn:microsoft.com/office/officeart/2018/2/layout/IconVerticalSolidList"/>
    <dgm:cxn modelId="{D08DC6CC-936B-45FD-91E8-E863C7592CF5}" type="presOf" srcId="{BF340C63-F430-4FBF-B8B3-23B5FB8803DD}" destId="{FD61C50F-EEE5-493E-8BA3-A85C3A9AA5E1}" srcOrd="0" destOrd="0" presId="urn:microsoft.com/office/officeart/2018/2/layout/IconVerticalSolidList"/>
    <dgm:cxn modelId="{567756DC-5DDA-459A-ADDC-2708B8899E01}" srcId="{E89EEC25-4750-422C-B163-DF1E95604976}" destId="{A8351B0D-0D24-49BE-84A6-BCE54433FC5D}" srcOrd="5" destOrd="0" parTransId="{972726E8-F359-49BF-A622-4C8D49E0C768}" sibTransId="{7B7E8C6A-875E-40CF-8E7F-8DF737A4411E}"/>
    <dgm:cxn modelId="{9862B9DD-8860-438D-A16A-20E9B7C29E9D}" type="presOf" srcId="{D8AD847D-73A8-4841-8919-0E5D3A598FD0}" destId="{2DD0F649-7DF5-4F27-9E74-47586E317F37}" srcOrd="0" destOrd="0" presId="urn:microsoft.com/office/officeart/2018/2/layout/IconVerticalSolidList"/>
    <dgm:cxn modelId="{AA447DF9-9E03-4E98-9DA9-B3EF4B7BE0A1}" srcId="{E89EEC25-4750-422C-B163-DF1E95604976}" destId="{0FDF1C6E-DE1D-40AA-918B-CB193CE364CB}" srcOrd="0" destOrd="0" parTransId="{7422CDF0-7346-42DF-B82E-AB09E3D45821}" sibTransId="{51274BF8-F019-414E-844E-527E74A850F2}"/>
    <dgm:cxn modelId="{73246DFD-1876-4556-80F4-739545260C51}" type="presOf" srcId="{2E8332F3-433B-4766-A942-793F8052FAAE}" destId="{0357284E-E6F4-42BA-BA9E-305FB8AD9C11}" srcOrd="0" destOrd="0" presId="urn:microsoft.com/office/officeart/2018/2/layout/IconVerticalSolidList"/>
    <dgm:cxn modelId="{ADFF6852-B3C5-482C-9B0F-23B558EFCB62}" type="presParOf" srcId="{D1FE6027-A4E5-47EF-AE51-80C60620CBFE}" destId="{BC22069B-8927-4707-A2DD-D3DFBA5D1196}" srcOrd="0" destOrd="0" presId="urn:microsoft.com/office/officeart/2018/2/layout/IconVerticalSolidList"/>
    <dgm:cxn modelId="{7971D395-3CB7-4495-A92A-247A3D4FD33A}" type="presParOf" srcId="{BC22069B-8927-4707-A2DD-D3DFBA5D1196}" destId="{842DF2F1-BC69-4B92-BEDC-23D987DC0796}" srcOrd="0" destOrd="0" presId="urn:microsoft.com/office/officeart/2018/2/layout/IconVerticalSolidList"/>
    <dgm:cxn modelId="{06287794-BCDF-45E7-913F-30E989280808}" type="presParOf" srcId="{BC22069B-8927-4707-A2DD-D3DFBA5D1196}" destId="{94F81C4F-56CD-4B04-8C02-AB1872DCB28E}" srcOrd="1" destOrd="0" presId="urn:microsoft.com/office/officeart/2018/2/layout/IconVerticalSolidList"/>
    <dgm:cxn modelId="{30A0C96C-4CE6-413C-816D-431DDEACD934}" type="presParOf" srcId="{BC22069B-8927-4707-A2DD-D3DFBA5D1196}" destId="{18A0EC75-1B16-43F3-8073-3F26311F77E2}" srcOrd="2" destOrd="0" presId="urn:microsoft.com/office/officeart/2018/2/layout/IconVerticalSolidList"/>
    <dgm:cxn modelId="{208FE24D-507C-4A8F-8E7D-AC8E870302FA}" type="presParOf" srcId="{BC22069B-8927-4707-A2DD-D3DFBA5D1196}" destId="{F59AAD87-8F75-4911-B7B5-4632A8DD28B1}" srcOrd="3" destOrd="0" presId="urn:microsoft.com/office/officeart/2018/2/layout/IconVerticalSolidList"/>
    <dgm:cxn modelId="{05FC4179-7FC1-4383-AF5A-6740BB761312}" type="presParOf" srcId="{D1FE6027-A4E5-47EF-AE51-80C60620CBFE}" destId="{19CFB836-237F-43A9-BCF0-F49ECE4E383F}" srcOrd="1" destOrd="0" presId="urn:microsoft.com/office/officeart/2018/2/layout/IconVerticalSolidList"/>
    <dgm:cxn modelId="{A41B9AB5-633D-4453-A0CC-2B4C7FB0F9AE}" type="presParOf" srcId="{D1FE6027-A4E5-47EF-AE51-80C60620CBFE}" destId="{4F1DE87E-4C3F-4163-AE02-DB34026DBC56}" srcOrd="2" destOrd="0" presId="urn:microsoft.com/office/officeart/2018/2/layout/IconVerticalSolidList"/>
    <dgm:cxn modelId="{7C9B4DBB-448A-4303-9226-0918E5F93EAB}" type="presParOf" srcId="{4F1DE87E-4C3F-4163-AE02-DB34026DBC56}" destId="{00F70B9B-E476-4266-8E32-A3339ABE1109}" srcOrd="0" destOrd="0" presId="urn:microsoft.com/office/officeart/2018/2/layout/IconVerticalSolidList"/>
    <dgm:cxn modelId="{C96C52AB-CA09-4788-ADCD-DD7BC23A9CCC}" type="presParOf" srcId="{4F1DE87E-4C3F-4163-AE02-DB34026DBC56}" destId="{E76EC0F2-D83E-4508-9B64-7C674F18B9E2}" srcOrd="1" destOrd="0" presId="urn:microsoft.com/office/officeart/2018/2/layout/IconVerticalSolidList"/>
    <dgm:cxn modelId="{9F1012F7-3C6B-41DE-B1D8-3B47BBF094B7}" type="presParOf" srcId="{4F1DE87E-4C3F-4163-AE02-DB34026DBC56}" destId="{ED0C5DCD-38EE-43C8-8002-43D329F01377}" srcOrd="2" destOrd="0" presId="urn:microsoft.com/office/officeart/2018/2/layout/IconVerticalSolidList"/>
    <dgm:cxn modelId="{69F4DC1E-9B9B-4AA0-8A00-8898E5D47372}" type="presParOf" srcId="{4F1DE87E-4C3F-4163-AE02-DB34026DBC56}" destId="{FD61C50F-EEE5-493E-8BA3-A85C3A9AA5E1}" srcOrd="3" destOrd="0" presId="urn:microsoft.com/office/officeart/2018/2/layout/IconVerticalSolidList"/>
    <dgm:cxn modelId="{C0425739-32FA-4CAF-BAFF-E52B20B2709B}" type="presParOf" srcId="{D1FE6027-A4E5-47EF-AE51-80C60620CBFE}" destId="{E42F8F7B-54CF-4FB7-BD6B-B1D6E2FBED08}" srcOrd="3" destOrd="0" presId="urn:microsoft.com/office/officeart/2018/2/layout/IconVerticalSolidList"/>
    <dgm:cxn modelId="{0DEB4C13-43BD-414C-AAB7-15AC49A094D5}" type="presParOf" srcId="{D1FE6027-A4E5-47EF-AE51-80C60620CBFE}" destId="{24703867-B839-4597-8974-F71CF25957CF}" srcOrd="4" destOrd="0" presId="urn:microsoft.com/office/officeart/2018/2/layout/IconVerticalSolidList"/>
    <dgm:cxn modelId="{650FA508-3550-4193-909A-FF9B4B87EA94}" type="presParOf" srcId="{24703867-B839-4597-8974-F71CF25957CF}" destId="{E94CFDD3-555E-4851-8282-3C39D857B2E5}" srcOrd="0" destOrd="0" presId="urn:microsoft.com/office/officeart/2018/2/layout/IconVerticalSolidList"/>
    <dgm:cxn modelId="{87948CB8-2A86-41A6-B3C6-EC0E80FD63B8}" type="presParOf" srcId="{24703867-B839-4597-8974-F71CF25957CF}" destId="{0EE696D3-6527-4354-A2AB-5001CA11BF93}" srcOrd="1" destOrd="0" presId="urn:microsoft.com/office/officeart/2018/2/layout/IconVerticalSolidList"/>
    <dgm:cxn modelId="{B3E47FCB-E8D9-4F22-856C-6F9AEC8DC279}" type="presParOf" srcId="{24703867-B839-4597-8974-F71CF25957CF}" destId="{18B73907-BA05-49D4-A4CB-DAC7A07C6384}" srcOrd="2" destOrd="0" presId="urn:microsoft.com/office/officeart/2018/2/layout/IconVerticalSolidList"/>
    <dgm:cxn modelId="{3AD4F35F-CE5C-44DE-BA5A-ACD3B4CB76BD}" type="presParOf" srcId="{24703867-B839-4597-8974-F71CF25957CF}" destId="{0357284E-E6F4-42BA-BA9E-305FB8AD9C11}" srcOrd="3" destOrd="0" presId="urn:microsoft.com/office/officeart/2018/2/layout/IconVerticalSolidList"/>
    <dgm:cxn modelId="{B55D042C-C74D-4955-809B-D18EE04DF3B0}" type="presParOf" srcId="{D1FE6027-A4E5-47EF-AE51-80C60620CBFE}" destId="{70D514C3-2F20-4C87-BD56-FE92EA408D8C}" srcOrd="5" destOrd="0" presId="urn:microsoft.com/office/officeart/2018/2/layout/IconVerticalSolidList"/>
    <dgm:cxn modelId="{F4266327-6287-4096-95DE-9F1494AC3459}" type="presParOf" srcId="{D1FE6027-A4E5-47EF-AE51-80C60620CBFE}" destId="{A6EED445-B000-404A-81B6-E18F188C2FC0}" srcOrd="6" destOrd="0" presId="urn:microsoft.com/office/officeart/2018/2/layout/IconVerticalSolidList"/>
    <dgm:cxn modelId="{4BA9664E-207B-4174-872E-6CA5A55DDDFF}" type="presParOf" srcId="{A6EED445-B000-404A-81B6-E18F188C2FC0}" destId="{F29F2425-27A2-4D36-ACD2-674999F77E01}" srcOrd="0" destOrd="0" presId="urn:microsoft.com/office/officeart/2018/2/layout/IconVerticalSolidList"/>
    <dgm:cxn modelId="{E430B33C-8AAF-4D93-B47C-08C637D9B6C7}" type="presParOf" srcId="{A6EED445-B000-404A-81B6-E18F188C2FC0}" destId="{73997850-C2F3-4115-819D-2B8DFBF29918}" srcOrd="1" destOrd="0" presId="urn:microsoft.com/office/officeart/2018/2/layout/IconVerticalSolidList"/>
    <dgm:cxn modelId="{59540F85-2A51-4676-B263-A20E58C3BCA2}" type="presParOf" srcId="{A6EED445-B000-404A-81B6-E18F188C2FC0}" destId="{A3B0F36E-E49F-46D7-A2D2-E741B9030772}" srcOrd="2" destOrd="0" presId="urn:microsoft.com/office/officeart/2018/2/layout/IconVerticalSolidList"/>
    <dgm:cxn modelId="{2A0E4B64-A58A-4C2D-A198-A81161A260D6}" type="presParOf" srcId="{A6EED445-B000-404A-81B6-E18F188C2FC0}" destId="{3F8FC657-0075-4CC9-8620-F3BF25B43C55}" srcOrd="3" destOrd="0" presId="urn:microsoft.com/office/officeart/2018/2/layout/IconVerticalSolidList"/>
    <dgm:cxn modelId="{E0034EF3-5D94-4D93-ADC0-90D8BC7C6022}" type="presParOf" srcId="{D1FE6027-A4E5-47EF-AE51-80C60620CBFE}" destId="{D22C11F7-03A0-4E7A-BC1B-CD77C5A76CDB}" srcOrd="7" destOrd="0" presId="urn:microsoft.com/office/officeart/2018/2/layout/IconVerticalSolidList"/>
    <dgm:cxn modelId="{22F759B2-75E7-44B1-9AE6-E9E098CA827B}" type="presParOf" srcId="{D1FE6027-A4E5-47EF-AE51-80C60620CBFE}" destId="{34857FFB-F4CB-4C2D-8FCB-2DA76C252475}" srcOrd="8" destOrd="0" presId="urn:microsoft.com/office/officeart/2018/2/layout/IconVerticalSolidList"/>
    <dgm:cxn modelId="{FEFC39AB-7004-4FED-905C-BA858DDF3BA3}" type="presParOf" srcId="{34857FFB-F4CB-4C2D-8FCB-2DA76C252475}" destId="{20FEBD6C-31D5-4DE6-85B3-40ED7E87C8B9}" srcOrd="0" destOrd="0" presId="urn:microsoft.com/office/officeart/2018/2/layout/IconVerticalSolidList"/>
    <dgm:cxn modelId="{88826B9C-F6E1-46DA-BD5D-B2A84CDDA29A}" type="presParOf" srcId="{34857FFB-F4CB-4C2D-8FCB-2DA76C252475}" destId="{118611CA-EC93-40BB-8804-4479BCD8BFA7}" srcOrd="1" destOrd="0" presId="urn:microsoft.com/office/officeart/2018/2/layout/IconVerticalSolidList"/>
    <dgm:cxn modelId="{81772400-EE35-4667-8187-3A3329EA3A1D}" type="presParOf" srcId="{34857FFB-F4CB-4C2D-8FCB-2DA76C252475}" destId="{1918B4A5-1205-4A24-8466-58BAD9BC675B}" srcOrd="2" destOrd="0" presId="urn:microsoft.com/office/officeart/2018/2/layout/IconVerticalSolidList"/>
    <dgm:cxn modelId="{B6121322-1B9E-43A6-BCD3-425F66AEBB19}" type="presParOf" srcId="{34857FFB-F4CB-4C2D-8FCB-2DA76C252475}" destId="{2DD0F649-7DF5-4F27-9E74-47586E317F37}" srcOrd="3" destOrd="0" presId="urn:microsoft.com/office/officeart/2018/2/layout/IconVerticalSolidList"/>
    <dgm:cxn modelId="{07207381-ADDD-49D1-BA92-6B30CA406EC3}" type="presParOf" srcId="{D1FE6027-A4E5-47EF-AE51-80C60620CBFE}" destId="{298B3BBB-6359-4DF2-A91B-4F645E52A99C}" srcOrd="9" destOrd="0" presId="urn:microsoft.com/office/officeart/2018/2/layout/IconVerticalSolidList"/>
    <dgm:cxn modelId="{BD2BBA66-0D60-4B13-AFC8-B6F8C3BADAE4}" type="presParOf" srcId="{D1FE6027-A4E5-47EF-AE51-80C60620CBFE}" destId="{6306B4B9-F11C-49EB-9902-349F19D338A6}" srcOrd="10" destOrd="0" presId="urn:microsoft.com/office/officeart/2018/2/layout/IconVerticalSolidList"/>
    <dgm:cxn modelId="{E4900E86-085D-4FE2-B786-4D4644A44551}" type="presParOf" srcId="{6306B4B9-F11C-49EB-9902-349F19D338A6}" destId="{0C9F57D5-4870-452D-BDCC-716B6953D92E}" srcOrd="0" destOrd="0" presId="urn:microsoft.com/office/officeart/2018/2/layout/IconVerticalSolidList"/>
    <dgm:cxn modelId="{B4FF9E0A-D08E-4BD1-8285-FBD0D9AB5CF0}" type="presParOf" srcId="{6306B4B9-F11C-49EB-9902-349F19D338A6}" destId="{46A1BC32-CFF6-4D54-9A5A-48B0DB284F0E}" srcOrd="1" destOrd="0" presId="urn:microsoft.com/office/officeart/2018/2/layout/IconVerticalSolidList"/>
    <dgm:cxn modelId="{44C7AB83-511D-4C51-B875-1003000C11E1}" type="presParOf" srcId="{6306B4B9-F11C-49EB-9902-349F19D338A6}" destId="{1F93BD0E-B885-497F-9D04-ACC2CE021C9D}" srcOrd="2" destOrd="0" presId="urn:microsoft.com/office/officeart/2018/2/layout/IconVerticalSolidList"/>
    <dgm:cxn modelId="{79B41B57-CD0C-45C4-9E7A-B2FB98D231B5}" type="presParOf" srcId="{6306B4B9-F11C-49EB-9902-349F19D338A6}" destId="{BCFD1539-59AB-4588-888A-98D0A28A7D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50C35B-5B22-4CFA-A087-D77D431E2261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4643E72-5817-40E1-9FA3-BD7FBB3D97D3}">
      <dgm:prSet/>
      <dgm:spPr/>
      <dgm:t>
        <a:bodyPr/>
        <a:lstStyle/>
        <a:p>
          <a:r>
            <a:rPr lang="en-GB"/>
            <a:t>What does PESTEL stand for?</a:t>
          </a:r>
          <a:endParaRPr lang="en-US"/>
        </a:p>
      </dgm:t>
    </dgm:pt>
    <dgm:pt modelId="{C2307168-6B03-49B2-988E-A393C975CB7E}" type="parTrans" cxnId="{415F1D96-C307-4926-BCFE-63EA7E1B3434}">
      <dgm:prSet/>
      <dgm:spPr/>
      <dgm:t>
        <a:bodyPr/>
        <a:lstStyle/>
        <a:p>
          <a:endParaRPr lang="en-US"/>
        </a:p>
      </dgm:t>
    </dgm:pt>
    <dgm:pt modelId="{095C831F-DA73-4CDF-82C4-BAF16D121B8B}" type="sibTrans" cxnId="{415F1D96-C307-4926-BCFE-63EA7E1B3434}">
      <dgm:prSet/>
      <dgm:spPr/>
      <dgm:t>
        <a:bodyPr/>
        <a:lstStyle/>
        <a:p>
          <a:endParaRPr lang="en-US"/>
        </a:p>
      </dgm:t>
    </dgm:pt>
    <dgm:pt modelId="{EDA8EFE7-BACE-4A64-A858-A662E2CD57A3}">
      <dgm:prSet/>
      <dgm:spPr/>
      <dgm:t>
        <a:bodyPr/>
        <a:lstStyle/>
        <a:p>
          <a:r>
            <a:rPr lang="en-GB"/>
            <a:t>P -    Political</a:t>
          </a:r>
          <a:endParaRPr lang="en-US"/>
        </a:p>
      </dgm:t>
    </dgm:pt>
    <dgm:pt modelId="{F84254F3-4164-4B9A-9481-46D7518257CD}" type="parTrans" cxnId="{8A9FFDBB-9D01-416D-808C-841F05F7E3DB}">
      <dgm:prSet/>
      <dgm:spPr/>
      <dgm:t>
        <a:bodyPr/>
        <a:lstStyle/>
        <a:p>
          <a:endParaRPr lang="en-US"/>
        </a:p>
      </dgm:t>
    </dgm:pt>
    <dgm:pt modelId="{E561D9F9-3479-4598-AB3A-FB2AC24BC091}" type="sibTrans" cxnId="{8A9FFDBB-9D01-416D-808C-841F05F7E3DB}">
      <dgm:prSet/>
      <dgm:spPr/>
      <dgm:t>
        <a:bodyPr/>
        <a:lstStyle/>
        <a:p>
          <a:endParaRPr lang="en-US"/>
        </a:p>
      </dgm:t>
    </dgm:pt>
    <dgm:pt modelId="{FBD5973A-03E5-4731-8708-1BCAA257AA97}">
      <dgm:prSet/>
      <dgm:spPr/>
      <dgm:t>
        <a:bodyPr/>
        <a:lstStyle/>
        <a:p>
          <a:r>
            <a:rPr lang="en-GB"/>
            <a:t>E-     Economic</a:t>
          </a:r>
          <a:endParaRPr lang="en-US"/>
        </a:p>
      </dgm:t>
    </dgm:pt>
    <dgm:pt modelId="{148547A2-827E-4708-8C49-AAA93A129F00}" type="parTrans" cxnId="{772E26D4-C2BC-461F-8EC1-224946A8E056}">
      <dgm:prSet/>
      <dgm:spPr/>
      <dgm:t>
        <a:bodyPr/>
        <a:lstStyle/>
        <a:p>
          <a:endParaRPr lang="en-US"/>
        </a:p>
      </dgm:t>
    </dgm:pt>
    <dgm:pt modelId="{7A083DF1-23CE-4EAF-96B0-727AD0D7C058}" type="sibTrans" cxnId="{772E26D4-C2BC-461F-8EC1-224946A8E056}">
      <dgm:prSet/>
      <dgm:spPr/>
      <dgm:t>
        <a:bodyPr/>
        <a:lstStyle/>
        <a:p>
          <a:endParaRPr lang="en-US"/>
        </a:p>
      </dgm:t>
    </dgm:pt>
    <dgm:pt modelId="{35F4E100-FFA3-434D-A0BB-97C4AF2ACF21}">
      <dgm:prSet/>
      <dgm:spPr/>
      <dgm:t>
        <a:bodyPr/>
        <a:lstStyle/>
        <a:p>
          <a:r>
            <a:rPr lang="en-GB"/>
            <a:t>S-     Social</a:t>
          </a:r>
          <a:endParaRPr lang="en-US"/>
        </a:p>
      </dgm:t>
    </dgm:pt>
    <dgm:pt modelId="{26550245-F461-4910-8FBB-67687F460BFE}" type="parTrans" cxnId="{75521CCD-BA27-4E0D-A28D-24D06EDD2E2B}">
      <dgm:prSet/>
      <dgm:spPr/>
      <dgm:t>
        <a:bodyPr/>
        <a:lstStyle/>
        <a:p>
          <a:endParaRPr lang="en-US"/>
        </a:p>
      </dgm:t>
    </dgm:pt>
    <dgm:pt modelId="{32425772-3336-4A5A-A7AB-410130EEB227}" type="sibTrans" cxnId="{75521CCD-BA27-4E0D-A28D-24D06EDD2E2B}">
      <dgm:prSet/>
      <dgm:spPr/>
      <dgm:t>
        <a:bodyPr/>
        <a:lstStyle/>
        <a:p>
          <a:endParaRPr lang="en-US"/>
        </a:p>
      </dgm:t>
    </dgm:pt>
    <dgm:pt modelId="{8F1EC39D-B2E5-44CB-AC74-B83FC311FAD4}">
      <dgm:prSet/>
      <dgm:spPr/>
      <dgm:t>
        <a:bodyPr/>
        <a:lstStyle/>
        <a:p>
          <a:r>
            <a:rPr lang="en-GB"/>
            <a:t>T-     Technological</a:t>
          </a:r>
          <a:endParaRPr lang="en-US"/>
        </a:p>
      </dgm:t>
    </dgm:pt>
    <dgm:pt modelId="{D8CA1A98-1601-4FC2-9EBE-D438D21C75CC}" type="parTrans" cxnId="{88A53479-0469-41CD-A467-A148F0616C63}">
      <dgm:prSet/>
      <dgm:spPr/>
      <dgm:t>
        <a:bodyPr/>
        <a:lstStyle/>
        <a:p>
          <a:endParaRPr lang="en-US"/>
        </a:p>
      </dgm:t>
    </dgm:pt>
    <dgm:pt modelId="{86313C40-29FB-40EA-88FF-D2631E77CAF1}" type="sibTrans" cxnId="{88A53479-0469-41CD-A467-A148F0616C63}">
      <dgm:prSet/>
      <dgm:spPr/>
      <dgm:t>
        <a:bodyPr/>
        <a:lstStyle/>
        <a:p>
          <a:endParaRPr lang="en-US"/>
        </a:p>
      </dgm:t>
    </dgm:pt>
    <dgm:pt modelId="{1A7E822C-A7B7-4374-9906-5FCDE838F2DD}">
      <dgm:prSet/>
      <dgm:spPr/>
      <dgm:t>
        <a:bodyPr/>
        <a:lstStyle/>
        <a:p>
          <a:r>
            <a:rPr lang="en-GB"/>
            <a:t>E-     Environmental</a:t>
          </a:r>
          <a:endParaRPr lang="en-US"/>
        </a:p>
      </dgm:t>
    </dgm:pt>
    <dgm:pt modelId="{6B02D476-A23B-4C3E-A03C-E87FEA678CAB}" type="parTrans" cxnId="{55BFA956-9415-45B4-B06D-FBEE19DDAEA0}">
      <dgm:prSet/>
      <dgm:spPr/>
      <dgm:t>
        <a:bodyPr/>
        <a:lstStyle/>
        <a:p>
          <a:endParaRPr lang="en-US"/>
        </a:p>
      </dgm:t>
    </dgm:pt>
    <dgm:pt modelId="{5EF9417F-7C39-4A52-9FC6-441B9BB170AE}" type="sibTrans" cxnId="{55BFA956-9415-45B4-B06D-FBEE19DDAEA0}">
      <dgm:prSet/>
      <dgm:spPr/>
      <dgm:t>
        <a:bodyPr/>
        <a:lstStyle/>
        <a:p>
          <a:endParaRPr lang="en-US"/>
        </a:p>
      </dgm:t>
    </dgm:pt>
    <dgm:pt modelId="{85B69D1A-621A-44C6-BB27-71145E157FBF}">
      <dgm:prSet/>
      <dgm:spPr/>
      <dgm:t>
        <a:bodyPr/>
        <a:lstStyle/>
        <a:p>
          <a:r>
            <a:rPr lang="en-GB"/>
            <a:t>L-     Legal</a:t>
          </a:r>
          <a:endParaRPr lang="en-US"/>
        </a:p>
      </dgm:t>
    </dgm:pt>
    <dgm:pt modelId="{86B01C5D-E89B-4A94-AF80-1544940F280D}" type="parTrans" cxnId="{2C93EB95-8D4F-427B-95ED-1970A919984F}">
      <dgm:prSet/>
      <dgm:spPr/>
      <dgm:t>
        <a:bodyPr/>
        <a:lstStyle/>
        <a:p>
          <a:endParaRPr lang="en-US"/>
        </a:p>
      </dgm:t>
    </dgm:pt>
    <dgm:pt modelId="{D7F56600-42FE-4B9D-A503-3898EA6C6688}" type="sibTrans" cxnId="{2C93EB95-8D4F-427B-95ED-1970A919984F}">
      <dgm:prSet/>
      <dgm:spPr/>
      <dgm:t>
        <a:bodyPr/>
        <a:lstStyle/>
        <a:p>
          <a:endParaRPr lang="en-US"/>
        </a:p>
      </dgm:t>
    </dgm:pt>
    <dgm:pt modelId="{F30E668A-C92D-47D0-ACDE-BEEFD0F14D79}" type="pres">
      <dgm:prSet presAssocID="{C750C35B-5B22-4CFA-A087-D77D431E2261}" presName="vert0" presStyleCnt="0">
        <dgm:presLayoutVars>
          <dgm:dir/>
          <dgm:animOne val="branch"/>
          <dgm:animLvl val="lvl"/>
        </dgm:presLayoutVars>
      </dgm:prSet>
      <dgm:spPr/>
    </dgm:pt>
    <dgm:pt modelId="{8684B62B-A068-4B61-BB6A-FB94C777F07D}" type="pres">
      <dgm:prSet presAssocID="{A4643E72-5817-40E1-9FA3-BD7FBB3D97D3}" presName="thickLine" presStyleLbl="alignNode1" presStyleIdx="0" presStyleCnt="7"/>
      <dgm:spPr/>
    </dgm:pt>
    <dgm:pt modelId="{D190046D-1E44-4E05-9AD8-55F82CF87A0D}" type="pres">
      <dgm:prSet presAssocID="{A4643E72-5817-40E1-9FA3-BD7FBB3D97D3}" presName="horz1" presStyleCnt="0"/>
      <dgm:spPr/>
    </dgm:pt>
    <dgm:pt modelId="{B1DF8108-86A8-414B-ABA2-17DF6AC4247F}" type="pres">
      <dgm:prSet presAssocID="{A4643E72-5817-40E1-9FA3-BD7FBB3D97D3}" presName="tx1" presStyleLbl="revTx" presStyleIdx="0" presStyleCnt="7"/>
      <dgm:spPr/>
    </dgm:pt>
    <dgm:pt modelId="{19F71A96-4CEE-48BA-9BD3-DCF935A8BB10}" type="pres">
      <dgm:prSet presAssocID="{A4643E72-5817-40E1-9FA3-BD7FBB3D97D3}" presName="vert1" presStyleCnt="0"/>
      <dgm:spPr/>
    </dgm:pt>
    <dgm:pt modelId="{93977CC8-6909-42E1-9642-2789EB1E9574}" type="pres">
      <dgm:prSet presAssocID="{EDA8EFE7-BACE-4A64-A858-A662E2CD57A3}" presName="thickLine" presStyleLbl="alignNode1" presStyleIdx="1" presStyleCnt="7"/>
      <dgm:spPr/>
    </dgm:pt>
    <dgm:pt modelId="{2DABC31D-8985-4DF9-9E27-143093CACB88}" type="pres">
      <dgm:prSet presAssocID="{EDA8EFE7-BACE-4A64-A858-A662E2CD57A3}" presName="horz1" presStyleCnt="0"/>
      <dgm:spPr/>
    </dgm:pt>
    <dgm:pt modelId="{458F8724-3B9A-4A37-8225-3448ADAF404B}" type="pres">
      <dgm:prSet presAssocID="{EDA8EFE7-BACE-4A64-A858-A662E2CD57A3}" presName="tx1" presStyleLbl="revTx" presStyleIdx="1" presStyleCnt="7"/>
      <dgm:spPr/>
    </dgm:pt>
    <dgm:pt modelId="{61612E27-E87A-4A5A-9ECE-97F48548C967}" type="pres">
      <dgm:prSet presAssocID="{EDA8EFE7-BACE-4A64-A858-A662E2CD57A3}" presName="vert1" presStyleCnt="0"/>
      <dgm:spPr/>
    </dgm:pt>
    <dgm:pt modelId="{530B5721-C2C4-40AB-9235-BA2278E1DB98}" type="pres">
      <dgm:prSet presAssocID="{FBD5973A-03E5-4731-8708-1BCAA257AA97}" presName="thickLine" presStyleLbl="alignNode1" presStyleIdx="2" presStyleCnt="7"/>
      <dgm:spPr/>
    </dgm:pt>
    <dgm:pt modelId="{C7E799E4-EBB7-42D8-9168-2A7D25231E65}" type="pres">
      <dgm:prSet presAssocID="{FBD5973A-03E5-4731-8708-1BCAA257AA97}" presName="horz1" presStyleCnt="0"/>
      <dgm:spPr/>
    </dgm:pt>
    <dgm:pt modelId="{52BEB876-316F-41F8-A3AC-4F1B90E70D3D}" type="pres">
      <dgm:prSet presAssocID="{FBD5973A-03E5-4731-8708-1BCAA257AA97}" presName="tx1" presStyleLbl="revTx" presStyleIdx="2" presStyleCnt="7"/>
      <dgm:spPr/>
    </dgm:pt>
    <dgm:pt modelId="{C2F15C86-C5B4-4DBE-8919-0E88D271608E}" type="pres">
      <dgm:prSet presAssocID="{FBD5973A-03E5-4731-8708-1BCAA257AA97}" presName="vert1" presStyleCnt="0"/>
      <dgm:spPr/>
    </dgm:pt>
    <dgm:pt modelId="{AB06A5BC-DD65-44BE-B164-628A14C15B38}" type="pres">
      <dgm:prSet presAssocID="{35F4E100-FFA3-434D-A0BB-97C4AF2ACF21}" presName="thickLine" presStyleLbl="alignNode1" presStyleIdx="3" presStyleCnt="7"/>
      <dgm:spPr/>
    </dgm:pt>
    <dgm:pt modelId="{D587D841-83F7-4D1C-B2EF-D11A5FB93FAD}" type="pres">
      <dgm:prSet presAssocID="{35F4E100-FFA3-434D-A0BB-97C4AF2ACF21}" presName="horz1" presStyleCnt="0"/>
      <dgm:spPr/>
    </dgm:pt>
    <dgm:pt modelId="{618EE21B-3A60-4AB7-BFF3-AE62B5489558}" type="pres">
      <dgm:prSet presAssocID="{35F4E100-FFA3-434D-A0BB-97C4AF2ACF21}" presName="tx1" presStyleLbl="revTx" presStyleIdx="3" presStyleCnt="7"/>
      <dgm:spPr/>
    </dgm:pt>
    <dgm:pt modelId="{DEB6A774-D50F-492F-B4CA-946B67D75927}" type="pres">
      <dgm:prSet presAssocID="{35F4E100-FFA3-434D-A0BB-97C4AF2ACF21}" presName="vert1" presStyleCnt="0"/>
      <dgm:spPr/>
    </dgm:pt>
    <dgm:pt modelId="{9E59E664-0A98-4441-AAD2-FF6B3CFE6C77}" type="pres">
      <dgm:prSet presAssocID="{8F1EC39D-B2E5-44CB-AC74-B83FC311FAD4}" presName="thickLine" presStyleLbl="alignNode1" presStyleIdx="4" presStyleCnt="7"/>
      <dgm:spPr/>
    </dgm:pt>
    <dgm:pt modelId="{10E0993D-FE47-4E44-8571-57104D04B95D}" type="pres">
      <dgm:prSet presAssocID="{8F1EC39D-B2E5-44CB-AC74-B83FC311FAD4}" presName="horz1" presStyleCnt="0"/>
      <dgm:spPr/>
    </dgm:pt>
    <dgm:pt modelId="{41D7DFC1-B56B-4128-88AA-9B389E4FF8D0}" type="pres">
      <dgm:prSet presAssocID="{8F1EC39D-B2E5-44CB-AC74-B83FC311FAD4}" presName="tx1" presStyleLbl="revTx" presStyleIdx="4" presStyleCnt="7"/>
      <dgm:spPr/>
    </dgm:pt>
    <dgm:pt modelId="{2B53A418-B9BF-4112-AD20-38A97E643640}" type="pres">
      <dgm:prSet presAssocID="{8F1EC39D-B2E5-44CB-AC74-B83FC311FAD4}" presName="vert1" presStyleCnt="0"/>
      <dgm:spPr/>
    </dgm:pt>
    <dgm:pt modelId="{D871DE83-AA3B-4B20-BA5F-959E7C06F0D4}" type="pres">
      <dgm:prSet presAssocID="{1A7E822C-A7B7-4374-9906-5FCDE838F2DD}" presName="thickLine" presStyleLbl="alignNode1" presStyleIdx="5" presStyleCnt="7"/>
      <dgm:spPr/>
    </dgm:pt>
    <dgm:pt modelId="{1D58662B-83B5-4C14-A097-36C077918D52}" type="pres">
      <dgm:prSet presAssocID="{1A7E822C-A7B7-4374-9906-5FCDE838F2DD}" presName="horz1" presStyleCnt="0"/>
      <dgm:spPr/>
    </dgm:pt>
    <dgm:pt modelId="{662D225C-1139-49CB-B705-00185E9A6003}" type="pres">
      <dgm:prSet presAssocID="{1A7E822C-A7B7-4374-9906-5FCDE838F2DD}" presName="tx1" presStyleLbl="revTx" presStyleIdx="5" presStyleCnt="7"/>
      <dgm:spPr/>
    </dgm:pt>
    <dgm:pt modelId="{2533E8A9-EA2C-4156-B56B-55730C35FA46}" type="pres">
      <dgm:prSet presAssocID="{1A7E822C-A7B7-4374-9906-5FCDE838F2DD}" presName="vert1" presStyleCnt="0"/>
      <dgm:spPr/>
    </dgm:pt>
    <dgm:pt modelId="{4DA3D07C-6C4D-41A0-B2A3-C5B877F9E320}" type="pres">
      <dgm:prSet presAssocID="{85B69D1A-621A-44C6-BB27-71145E157FBF}" presName="thickLine" presStyleLbl="alignNode1" presStyleIdx="6" presStyleCnt="7"/>
      <dgm:spPr/>
    </dgm:pt>
    <dgm:pt modelId="{58B4DAA1-F5B6-4AA6-81F1-28BDC1AFB759}" type="pres">
      <dgm:prSet presAssocID="{85B69D1A-621A-44C6-BB27-71145E157FBF}" presName="horz1" presStyleCnt="0"/>
      <dgm:spPr/>
    </dgm:pt>
    <dgm:pt modelId="{E65F7AD5-0206-45D9-A5D6-E933FB25F9D1}" type="pres">
      <dgm:prSet presAssocID="{85B69D1A-621A-44C6-BB27-71145E157FBF}" presName="tx1" presStyleLbl="revTx" presStyleIdx="6" presStyleCnt="7"/>
      <dgm:spPr/>
    </dgm:pt>
    <dgm:pt modelId="{9FAD00D8-DE03-4FFD-8F7A-21720831B72A}" type="pres">
      <dgm:prSet presAssocID="{85B69D1A-621A-44C6-BB27-71145E157FBF}" presName="vert1" presStyleCnt="0"/>
      <dgm:spPr/>
    </dgm:pt>
  </dgm:ptLst>
  <dgm:cxnLst>
    <dgm:cxn modelId="{8AC31F00-E70F-4C94-8E84-D6DD77A4A49F}" type="presOf" srcId="{85B69D1A-621A-44C6-BB27-71145E157FBF}" destId="{E65F7AD5-0206-45D9-A5D6-E933FB25F9D1}" srcOrd="0" destOrd="0" presId="urn:microsoft.com/office/officeart/2008/layout/LinedList"/>
    <dgm:cxn modelId="{5FF0A009-D3E6-4FAC-A982-8DBED4581D05}" type="presOf" srcId="{C750C35B-5B22-4CFA-A087-D77D431E2261}" destId="{F30E668A-C92D-47D0-ACDE-BEEFD0F14D79}" srcOrd="0" destOrd="0" presId="urn:microsoft.com/office/officeart/2008/layout/LinedList"/>
    <dgm:cxn modelId="{38FE3320-2761-443F-9EE9-F52BB37E1137}" type="presOf" srcId="{35F4E100-FFA3-434D-A0BB-97C4AF2ACF21}" destId="{618EE21B-3A60-4AB7-BFF3-AE62B5489558}" srcOrd="0" destOrd="0" presId="urn:microsoft.com/office/officeart/2008/layout/LinedList"/>
    <dgm:cxn modelId="{93E8316C-687F-49B9-8365-978C6CFE699E}" type="presOf" srcId="{8F1EC39D-B2E5-44CB-AC74-B83FC311FAD4}" destId="{41D7DFC1-B56B-4128-88AA-9B389E4FF8D0}" srcOrd="0" destOrd="0" presId="urn:microsoft.com/office/officeart/2008/layout/LinedList"/>
    <dgm:cxn modelId="{55BFA956-9415-45B4-B06D-FBEE19DDAEA0}" srcId="{C750C35B-5B22-4CFA-A087-D77D431E2261}" destId="{1A7E822C-A7B7-4374-9906-5FCDE838F2DD}" srcOrd="5" destOrd="0" parTransId="{6B02D476-A23B-4C3E-A03C-E87FEA678CAB}" sibTransId="{5EF9417F-7C39-4A52-9FC6-441B9BB170AE}"/>
    <dgm:cxn modelId="{88A53479-0469-41CD-A467-A148F0616C63}" srcId="{C750C35B-5B22-4CFA-A087-D77D431E2261}" destId="{8F1EC39D-B2E5-44CB-AC74-B83FC311FAD4}" srcOrd="4" destOrd="0" parTransId="{D8CA1A98-1601-4FC2-9EBE-D438D21C75CC}" sibTransId="{86313C40-29FB-40EA-88FF-D2631E77CAF1}"/>
    <dgm:cxn modelId="{2C93EB95-8D4F-427B-95ED-1970A919984F}" srcId="{C750C35B-5B22-4CFA-A087-D77D431E2261}" destId="{85B69D1A-621A-44C6-BB27-71145E157FBF}" srcOrd="6" destOrd="0" parTransId="{86B01C5D-E89B-4A94-AF80-1544940F280D}" sibTransId="{D7F56600-42FE-4B9D-A503-3898EA6C6688}"/>
    <dgm:cxn modelId="{415F1D96-C307-4926-BCFE-63EA7E1B3434}" srcId="{C750C35B-5B22-4CFA-A087-D77D431E2261}" destId="{A4643E72-5817-40E1-9FA3-BD7FBB3D97D3}" srcOrd="0" destOrd="0" parTransId="{C2307168-6B03-49B2-988E-A393C975CB7E}" sibTransId="{095C831F-DA73-4CDF-82C4-BAF16D121B8B}"/>
    <dgm:cxn modelId="{8A9FFDBB-9D01-416D-808C-841F05F7E3DB}" srcId="{C750C35B-5B22-4CFA-A087-D77D431E2261}" destId="{EDA8EFE7-BACE-4A64-A858-A662E2CD57A3}" srcOrd="1" destOrd="0" parTransId="{F84254F3-4164-4B9A-9481-46D7518257CD}" sibTransId="{E561D9F9-3479-4598-AB3A-FB2AC24BC091}"/>
    <dgm:cxn modelId="{75521CCD-BA27-4E0D-A28D-24D06EDD2E2B}" srcId="{C750C35B-5B22-4CFA-A087-D77D431E2261}" destId="{35F4E100-FFA3-434D-A0BB-97C4AF2ACF21}" srcOrd="3" destOrd="0" parTransId="{26550245-F461-4910-8FBB-67687F460BFE}" sibTransId="{32425772-3336-4A5A-A7AB-410130EEB227}"/>
    <dgm:cxn modelId="{F5E066CF-0606-409C-9968-8166B40981BE}" type="presOf" srcId="{A4643E72-5817-40E1-9FA3-BD7FBB3D97D3}" destId="{B1DF8108-86A8-414B-ABA2-17DF6AC4247F}" srcOrd="0" destOrd="0" presId="urn:microsoft.com/office/officeart/2008/layout/LinedList"/>
    <dgm:cxn modelId="{772E26D4-C2BC-461F-8EC1-224946A8E056}" srcId="{C750C35B-5B22-4CFA-A087-D77D431E2261}" destId="{FBD5973A-03E5-4731-8708-1BCAA257AA97}" srcOrd="2" destOrd="0" parTransId="{148547A2-827E-4708-8C49-AAA93A129F00}" sibTransId="{7A083DF1-23CE-4EAF-96B0-727AD0D7C058}"/>
    <dgm:cxn modelId="{F45619DD-20D2-436E-BE03-F1DEA6286AC1}" type="presOf" srcId="{EDA8EFE7-BACE-4A64-A858-A662E2CD57A3}" destId="{458F8724-3B9A-4A37-8225-3448ADAF404B}" srcOrd="0" destOrd="0" presId="urn:microsoft.com/office/officeart/2008/layout/LinedList"/>
    <dgm:cxn modelId="{587913F7-716B-4603-8B5E-5A977503FCEA}" type="presOf" srcId="{FBD5973A-03E5-4731-8708-1BCAA257AA97}" destId="{52BEB876-316F-41F8-A3AC-4F1B90E70D3D}" srcOrd="0" destOrd="0" presId="urn:microsoft.com/office/officeart/2008/layout/LinedList"/>
    <dgm:cxn modelId="{EEA0E3FC-5A7A-4A4B-8773-7263E60FCA4C}" type="presOf" srcId="{1A7E822C-A7B7-4374-9906-5FCDE838F2DD}" destId="{662D225C-1139-49CB-B705-00185E9A6003}" srcOrd="0" destOrd="0" presId="urn:microsoft.com/office/officeart/2008/layout/LinedList"/>
    <dgm:cxn modelId="{1A027771-3621-4228-9ABA-9F1F0D81CC5B}" type="presParOf" srcId="{F30E668A-C92D-47D0-ACDE-BEEFD0F14D79}" destId="{8684B62B-A068-4B61-BB6A-FB94C777F07D}" srcOrd="0" destOrd="0" presId="urn:microsoft.com/office/officeart/2008/layout/LinedList"/>
    <dgm:cxn modelId="{41971E5F-47AA-4742-8D89-604C9E650693}" type="presParOf" srcId="{F30E668A-C92D-47D0-ACDE-BEEFD0F14D79}" destId="{D190046D-1E44-4E05-9AD8-55F82CF87A0D}" srcOrd="1" destOrd="0" presId="urn:microsoft.com/office/officeart/2008/layout/LinedList"/>
    <dgm:cxn modelId="{FD2D3769-5837-4C1D-BC8E-E73067387928}" type="presParOf" srcId="{D190046D-1E44-4E05-9AD8-55F82CF87A0D}" destId="{B1DF8108-86A8-414B-ABA2-17DF6AC4247F}" srcOrd="0" destOrd="0" presId="urn:microsoft.com/office/officeart/2008/layout/LinedList"/>
    <dgm:cxn modelId="{8ABEEC2E-E72B-438C-AA5C-4D7AFC4B2E5E}" type="presParOf" srcId="{D190046D-1E44-4E05-9AD8-55F82CF87A0D}" destId="{19F71A96-4CEE-48BA-9BD3-DCF935A8BB10}" srcOrd="1" destOrd="0" presId="urn:microsoft.com/office/officeart/2008/layout/LinedList"/>
    <dgm:cxn modelId="{404562A0-5F0C-4AAF-B8DD-59855FD6802D}" type="presParOf" srcId="{F30E668A-C92D-47D0-ACDE-BEEFD0F14D79}" destId="{93977CC8-6909-42E1-9642-2789EB1E9574}" srcOrd="2" destOrd="0" presId="urn:microsoft.com/office/officeart/2008/layout/LinedList"/>
    <dgm:cxn modelId="{9CF7659F-91A9-4080-9325-A3DF47CD3F29}" type="presParOf" srcId="{F30E668A-C92D-47D0-ACDE-BEEFD0F14D79}" destId="{2DABC31D-8985-4DF9-9E27-143093CACB88}" srcOrd="3" destOrd="0" presId="urn:microsoft.com/office/officeart/2008/layout/LinedList"/>
    <dgm:cxn modelId="{9BDC2619-4C68-42BF-9158-D151CE174A40}" type="presParOf" srcId="{2DABC31D-8985-4DF9-9E27-143093CACB88}" destId="{458F8724-3B9A-4A37-8225-3448ADAF404B}" srcOrd="0" destOrd="0" presId="urn:microsoft.com/office/officeart/2008/layout/LinedList"/>
    <dgm:cxn modelId="{76588725-5A3A-4B91-A572-25C6A781FC93}" type="presParOf" srcId="{2DABC31D-8985-4DF9-9E27-143093CACB88}" destId="{61612E27-E87A-4A5A-9ECE-97F48548C967}" srcOrd="1" destOrd="0" presId="urn:microsoft.com/office/officeart/2008/layout/LinedList"/>
    <dgm:cxn modelId="{8A4E67DA-B5E4-4610-BBA2-96C229A5854E}" type="presParOf" srcId="{F30E668A-C92D-47D0-ACDE-BEEFD0F14D79}" destId="{530B5721-C2C4-40AB-9235-BA2278E1DB98}" srcOrd="4" destOrd="0" presId="urn:microsoft.com/office/officeart/2008/layout/LinedList"/>
    <dgm:cxn modelId="{7D4C9A01-AC62-4AD3-BEFC-6D7169458BCC}" type="presParOf" srcId="{F30E668A-C92D-47D0-ACDE-BEEFD0F14D79}" destId="{C7E799E4-EBB7-42D8-9168-2A7D25231E65}" srcOrd="5" destOrd="0" presId="urn:microsoft.com/office/officeart/2008/layout/LinedList"/>
    <dgm:cxn modelId="{271DA657-70D1-45C3-B766-EA6A0F48E2C9}" type="presParOf" srcId="{C7E799E4-EBB7-42D8-9168-2A7D25231E65}" destId="{52BEB876-316F-41F8-A3AC-4F1B90E70D3D}" srcOrd="0" destOrd="0" presId="urn:microsoft.com/office/officeart/2008/layout/LinedList"/>
    <dgm:cxn modelId="{FFD3CB27-394A-49AB-9C8B-56BE3F055300}" type="presParOf" srcId="{C7E799E4-EBB7-42D8-9168-2A7D25231E65}" destId="{C2F15C86-C5B4-4DBE-8919-0E88D271608E}" srcOrd="1" destOrd="0" presId="urn:microsoft.com/office/officeart/2008/layout/LinedList"/>
    <dgm:cxn modelId="{FE8EBDE9-45A1-4483-A00F-E56F73A17AD7}" type="presParOf" srcId="{F30E668A-C92D-47D0-ACDE-BEEFD0F14D79}" destId="{AB06A5BC-DD65-44BE-B164-628A14C15B38}" srcOrd="6" destOrd="0" presId="urn:microsoft.com/office/officeart/2008/layout/LinedList"/>
    <dgm:cxn modelId="{D21D2415-477A-4940-8E9F-261ADC93F73B}" type="presParOf" srcId="{F30E668A-C92D-47D0-ACDE-BEEFD0F14D79}" destId="{D587D841-83F7-4D1C-B2EF-D11A5FB93FAD}" srcOrd="7" destOrd="0" presId="urn:microsoft.com/office/officeart/2008/layout/LinedList"/>
    <dgm:cxn modelId="{3E372EA4-B0AE-4E09-86B3-3247E50B2E45}" type="presParOf" srcId="{D587D841-83F7-4D1C-B2EF-D11A5FB93FAD}" destId="{618EE21B-3A60-4AB7-BFF3-AE62B5489558}" srcOrd="0" destOrd="0" presId="urn:microsoft.com/office/officeart/2008/layout/LinedList"/>
    <dgm:cxn modelId="{DED0047C-A9D9-47FE-B532-342CD4695449}" type="presParOf" srcId="{D587D841-83F7-4D1C-B2EF-D11A5FB93FAD}" destId="{DEB6A774-D50F-492F-B4CA-946B67D75927}" srcOrd="1" destOrd="0" presId="urn:microsoft.com/office/officeart/2008/layout/LinedList"/>
    <dgm:cxn modelId="{230AFC8E-138C-4382-B938-50D18403A637}" type="presParOf" srcId="{F30E668A-C92D-47D0-ACDE-BEEFD0F14D79}" destId="{9E59E664-0A98-4441-AAD2-FF6B3CFE6C77}" srcOrd="8" destOrd="0" presId="urn:microsoft.com/office/officeart/2008/layout/LinedList"/>
    <dgm:cxn modelId="{A09AD8FD-0F6D-46FE-8EE5-7899DCC3998D}" type="presParOf" srcId="{F30E668A-C92D-47D0-ACDE-BEEFD0F14D79}" destId="{10E0993D-FE47-4E44-8571-57104D04B95D}" srcOrd="9" destOrd="0" presId="urn:microsoft.com/office/officeart/2008/layout/LinedList"/>
    <dgm:cxn modelId="{E86906B2-1837-42FB-86AC-28A536F662D1}" type="presParOf" srcId="{10E0993D-FE47-4E44-8571-57104D04B95D}" destId="{41D7DFC1-B56B-4128-88AA-9B389E4FF8D0}" srcOrd="0" destOrd="0" presId="urn:microsoft.com/office/officeart/2008/layout/LinedList"/>
    <dgm:cxn modelId="{210428F6-E3AB-4502-A2B6-C10830A4E25B}" type="presParOf" srcId="{10E0993D-FE47-4E44-8571-57104D04B95D}" destId="{2B53A418-B9BF-4112-AD20-38A97E643640}" srcOrd="1" destOrd="0" presId="urn:microsoft.com/office/officeart/2008/layout/LinedList"/>
    <dgm:cxn modelId="{10B5BEAE-2B9B-4544-AEA2-BF6A365C2404}" type="presParOf" srcId="{F30E668A-C92D-47D0-ACDE-BEEFD0F14D79}" destId="{D871DE83-AA3B-4B20-BA5F-959E7C06F0D4}" srcOrd="10" destOrd="0" presId="urn:microsoft.com/office/officeart/2008/layout/LinedList"/>
    <dgm:cxn modelId="{B5E9B8CC-05FC-4977-A9B0-19E6CFD20CE3}" type="presParOf" srcId="{F30E668A-C92D-47D0-ACDE-BEEFD0F14D79}" destId="{1D58662B-83B5-4C14-A097-36C077918D52}" srcOrd="11" destOrd="0" presId="urn:microsoft.com/office/officeart/2008/layout/LinedList"/>
    <dgm:cxn modelId="{60E749BA-12E5-4C7A-8BAF-091AE09D226A}" type="presParOf" srcId="{1D58662B-83B5-4C14-A097-36C077918D52}" destId="{662D225C-1139-49CB-B705-00185E9A6003}" srcOrd="0" destOrd="0" presId="urn:microsoft.com/office/officeart/2008/layout/LinedList"/>
    <dgm:cxn modelId="{5C259AC5-4A7D-44D4-8EDC-7C67B9FD5FD9}" type="presParOf" srcId="{1D58662B-83B5-4C14-A097-36C077918D52}" destId="{2533E8A9-EA2C-4156-B56B-55730C35FA46}" srcOrd="1" destOrd="0" presId="urn:microsoft.com/office/officeart/2008/layout/LinedList"/>
    <dgm:cxn modelId="{95BCD946-2780-4C0D-88C5-F223B729A29B}" type="presParOf" srcId="{F30E668A-C92D-47D0-ACDE-BEEFD0F14D79}" destId="{4DA3D07C-6C4D-41A0-B2A3-C5B877F9E320}" srcOrd="12" destOrd="0" presId="urn:microsoft.com/office/officeart/2008/layout/LinedList"/>
    <dgm:cxn modelId="{5588B58F-BA7B-4919-ABC6-2E1566B52C3B}" type="presParOf" srcId="{F30E668A-C92D-47D0-ACDE-BEEFD0F14D79}" destId="{58B4DAA1-F5B6-4AA6-81F1-28BDC1AFB759}" srcOrd="13" destOrd="0" presId="urn:microsoft.com/office/officeart/2008/layout/LinedList"/>
    <dgm:cxn modelId="{5FC84494-BCA0-47C8-8C1F-DD871A07A453}" type="presParOf" srcId="{58B4DAA1-F5B6-4AA6-81F1-28BDC1AFB759}" destId="{E65F7AD5-0206-45D9-A5D6-E933FB25F9D1}" srcOrd="0" destOrd="0" presId="urn:microsoft.com/office/officeart/2008/layout/LinedList"/>
    <dgm:cxn modelId="{CD39A117-EF47-4B01-9F39-FBB1231D664D}" type="presParOf" srcId="{58B4DAA1-F5B6-4AA6-81F1-28BDC1AFB759}" destId="{9FAD00D8-DE03-4FFD-8F7A-21720831B72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28F649-4076-49F2-BE2F-4F495D29FEAC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FCC214-E310-48E7-87F4-1F9770C7B196}">
      <dgm:prSet/>
      <dgm:spPr/>
      <dgm:t>
        <a:bodyPr/>
        <a:lstStyle/>
        <a:p>
          <a:r>
            <a:rPr lang="en-GB"/>
            <a:t>Political</a:t>
          </a:r>
          <a:endParaRPr lang="en-US"/>
        </a:p>
      </dgm:t>
    </dgm:pt>
    <dgm:pt modelId="{7F73C9B7-9DC6-4AE3-AF22-4AFF422FDDDD}" type="parTrans" cxnId="{3A4F3F33-33CF-45B5-B1D7-B237E83F2615}">
      <dgm:prSet/>
      <dgm:spPr/>
      <dgm:t>
        <a:bodyPr/>
        <a:lstStyle/>
        <a:p>
          <a:endParaRPr lang="en-US"/>
        </a:p>
      </dgm:t>
    </dgm:pt>
    <dgm:pt modelId="{CADDED93-80D5-4BF5-B5B3-54146930816F}" type="sibTrans" cxnId="{3A4F3F33-33CF-45B5-B1D7-B237E83F2615}">
      <dgm:prSet/>
      <dgm:spPr/>
      <dgm:t>
        <a:bodyPr/>
        <a:lstStyle/>
        <a:p>
          <a:endParaRPr lang="en-US"/>
        </a:p>
      </dgm:t>
    </dgm:pt>
    <dgm:pt modelId="{830BBAD8-5E50-4D81-A8D4-6729C90742E1}">
      <dgm:prSet/>
      <dgm:spPr/>
      <dgm:t>
        <a:bodyPr/>
        <a:lstStyle/>
        <a:p>
          <a:r>
            <a:rPr lang="en-GB"/>
            <a:t>Clearly a major influence for the public sector</a:t>
          </a:r>
          <a:endParaRPr lang="en-US"/>
        </a:p>
      </dgm:t>
    </dgm:pt>
    <dgm:pt modelId="{787EAA77-C865-4AF0-9AAF-E966547F1F55}" type="parTrans" cxnId="{4DF78E14-368B-40ED-B9F1-D7B49B618692}">
      <dgm:prSet/>
      <dgm:spPr/>
      <dgm:t>
        <a:bodyPr/>
        <a:lstStyle/>
        <a:p>
          <a:endParaRPr lang="en-US"/>
        </a:p>
      </dgm:t>
    </dgm:pt>
    <dgm:pt modelId="{F6B98F5F-7DB0-459B-95E4-DF9620A37DE0}" type="sibTrans" cxnId="{4DF78E14-368B-40ED-B9F1-D7B49B618692}">
      <dgm:prSet/>
      <dgm:spPr/>
      <dgm:t>
        <a:bodyPr/>
        <a:lstStyle/>
        <a:p>
          <a:endParaRPr lang="en-US"/>
        </a:p>
      </dgm:t>
    </dgm:pt>
    <dgm:pt modelId="{06DBC277-A5E0-4639-AC8C-E361F639C29A}">
      <dgm:prSet/>
      <dgm:spPr/>
      <dgm:t>
        <a:bodyPr/>
        <a:lstStyle/>
        <a:p>
          <a:r>
            <a:rPr lang="en-GB"/>
            <a:t>e.g.  Change of government</a:t>
          </a:r>
          <a:endParaRPr lang="en-US"/>
        </a:p>
      </dgm:t>
    </dgm:pt>
    <dgm:pt modelId="{7D6C3452-B022-454E-A365-67FD2CA7AB67}" type="parTrans" cxnId="{DA14E26E-A179-478B-A70D-21E539414663}">
      <dgm:prSet/>
      <dgm:spPr/>
      <dgm:t>
        <a:bodyPr/>
        <a:lstStyle/>
        <a:p>
          <a:endParaRPr lang="en-US"/>
        </a:p>
      </dgm:t>
    </dgm:pt>
    <dgm:pt modelId="{F5DD3E67-F21B-4F7F-B4F0-D9A095BE503F}" type="sibTrans" cxnId="{DA14E26E-A179-478B-A70D-21E539414663}">
      <dgm:prSet/>
      <dgm:spPr/>
      <dgm:t>
        <a:bodyPr/>
        <a:lstStyle/>
        <a:p>
          <a:endParaRPr lang="en-US"/>
        </a:p>
      </dgm:t>
    </dgm:pt>
    <dgm:pt modelId="{FA0D6D1F-1B7E-4756-8AD2-D5955335B13B}">
      <dgm:prSet/>
      <dgm:spPr/>
      <dgm:t>
        <a:bodyPr/>
        <a:lstStyle/>
        <a:p>
          <a:r>
            <a:rPr lang="en-GB"/>
            <a:t>Outsourcing to the private sector</a:t>
          </a:r>
          <a:endParaRPr lang="en-US"/>
        </a:p>
      </dgm:t>
    </dgm:pt>
    <dgm:pt modelId="{816C42EE-6429-4033-B295-DB7CAC604B58}" type="parTrans" cxnId="{60B7BDAF-6114-4FEC-8358-22FC4E54B4BD}">
      <dgm:prSet/>
      <dgm:spPr/>
      <dgm:t>
        <a:bodyPr/>
        <a:lstStyle/>
        <a:p>
          <a:endParaRPr lang="en-US"/>
        </a:p>
      </dgm:t>
    </dgm:pt>
    <dgm:pt modelId="{93AF452C-E32D-4846-8FEE-CC50098E886F}" type="sibTrans" cxnId="{60B7BDAF-6114-4FEC-8358-22FC4E54B4BD}">
      <dgm:prSet/>
      <dgm:spPr/>
      <dgm:t>
        <a:bodyPr/>
        <a:lstStyle/>
        <a:p>
          <a:endParaRPr lang="en-US"/>
        </a:p>
      </dgm:t>
    </dgm:pt>
    <dgm:pt modelId="{FBFD0FDB-59CC-4C2A-9064-1611D7E62BA3}">
      <dgm:prSet/>
      <dgm:spPr/>
      <dgm:t>
        <a:bodyPr/>
        <a:lstStyle/>
        <a:p>
          <a:r>
            <a:rPr lang="en-GB"/>
            <a:t>New policies or strategies such as a new strategy for Youth work</a:t>
          </a:r>
          <a:endParaRPr lang="en-US"/>
        </a:p>
      </dgm:t>
    </dgm:pt>
    <dgm:pt modelId="{44F7B509-51E7-45C8-B5A6-09138085EB53}" type="parTrans" cxnId="{30BEFD93-C5A6-47DC-BB7A-709799E505C7}">
      <dgm:prSet/>
      <dgm:spPr/>
      <dgm:t>
        <a:bodyPr/>
        <a:lstStyle/>
        <a:p>
          <a:endParaRPr lang="en-US"/>
        </a:p>
      </dgm:t>
    </dgm:pt>
    <dgm:pt modelId="{3517CC99-591F-4A38-9E6F-2BE04D2A9628}" type="sibTrans" cxnId="{30BEFD93-C5A6-47DC-BB7A-709799E505C7}">
      <dgm:prSet/>
      <dgm:spPr/>
      <dgm:t>
        <a:bodyPr/>
        <a:lstStyle/>
        <a:p>
          <a:endParaRPr lang="en-US"/>
        </a:p>
      </dgm:t>
    </dgm:pt>
    <dgm:pt modelId="{7EB3CE49-F199-4BBF-8A65-BE623BB57D97}">
      <dgm:prSet/>
      <dgm:spPr/>
      <dgm:t>
        <a:bodyPr/>
        <a:lstStyle/>
        <a:p>
          <a:r>
            <a:rPr lang="en-GB"/>
            <a:t>Additional demands placed upon a organisations by government</a:t>
          </a:r>
          <a:endParaRPr lang="en-US"/>
        </a:p>
      </dgm:t>
    </dgm:pt>
    <dgm:pt modelId="{B59C2A86-9741-4E28-A96F-C528A77FC7BB}" type="parTrans" cxnId="{68D6793B-BBEE-4DCC-873F-F252CDBF40E2}">
      <dgm:prSet/>
      <dgm:spPr/>
      <dgm:t>
        <a:bodyPr/>
        <a:lstStyle/>
        <a:p>
          <a:endParaRPr lang="en-US"/>
        </a:p>
      </dgm:t>
    </dgm:pt>
    <dgm:pt modelId="{61EE6B42-249C-4B02-8706-1FC236CE9DE3}" type="sibTrans" cxnId="{68D6793B-BBEE-4DCC-873F-F252CDBF40E2}">
      <dgm:prSet/>
      <dgm:spPr/>
      <dgm:t>
        <a:bodyPr/>
        <a:lstStyle/>
        <a:p>
          <a:endParaRPr lang="en-US"/>
        </a:p>
      </dgm:t>
    </dgm:pt>
    <dgm:pt modelId="{3F9ACC48-83BC-4FFD-84B6-06E2354BDDF7}">
      <dgm:prSet/>
      <dgm:spPr/>
      <dgm:t>
        <a:bodyPr/>
        <a:lstStyle/>
        <a:p>
          <a:r>
            <a:rPr lang="en-GB"/>
            <a:t>If you are a manager within a local authority youth service, what might be key drivers in this category?</a:t>
          </a:r>
          <a:endParaRPr lang="en-US"/>
        </a:p>
      </dgm:t>
    </dgm:pt>
    <dgm:pt modelId="{6BA4367C-42A9-4641-9593-196439986932}" type="parTrans" cxnId="{19EA99E0-EE04-4F3F-B221-844DC589E525}">
      <dgm:prSet/>
      <dgm:spPr/>
      <dgm:t>
        <a:bodyPr/>
        <a:lstStyle/>
        <a:p>
          <a:endParaRPr lang="en-US"/>
        </a:p>
      </dgm:t>
    </dgm:pt>
    <dgm:pt modelId="{EAE25ACA-DE0C-4487-858A-BC13CDE30D1F}" type="sibTrans" cxnId="{19EA99E0-EE04-4F3F-B221-844DC589E525}">
      <dgm:prSet/>
      <dgm:spPr/>
      <dgm:t>
        <a:bodyPr/>
        <a:lstStyle/>
        <a:p>
          <a:endParaRPr lang="en-US"/>
        </a:p>
      </dgm:t>
    </dgm:pt>
    <dgm:pt modelId="{A679B197-DE63-4B84-AEA9-69987B58AD46}" type="pres">
      <dgm:prSet presAssocID="{7928F649-4076-49F2-BE2F-4F495D29FEAC}" presName="vert0" presStyleCnt="0">
        <dgm:presLayoutVars>
          <dgm:dir/>
          <dgm:animOne val="branch"/>
          <dgm:animLvl val="lvl"/>
        </dgm:presLayoutVars>
      </dgm:prSet>
      <dgm:spPr/>
    </dgm:pt>
    <dgm:pt modelId="{1A5D189E-A9E1-48F6-8381-5EBC5E701719}" type="pres">
      <dgm:prSet presAssocID="{F4FCC214-E310-48E7-87F4-1F9770C7B196}" presName="thickLine" presStyleLbl="alignNode1" presStyleIdx="0" presStyleCnt="7"/>
      <dgm:spPr/>
    </dgm:pt>
    <dgm:pt modelId="{D8FBA453-6228-4381-8CCF-B7F9D536D6CB}" type="pres">
      <dgm:prSet presAssocID="{F4FCC214-E310-48E7-87F4-1F9770C7B196}" presName="horz1" presStyleCnt="0"/>
      <dgm:spPr/>
    </dgm:pt>
    <dgm:pt modelId="{B5DEBAEC-3DF5-4B01-8059-6AF8C1F581EC}" type="pres">
      <dgm:prSet presAssocID="{F4FCC214-E310-48E7-87F4-1F9770C7B196}" presName="tx1" presStyleLbl="revTx" presStyleIdx="0" presStyleCnt="7"/>
      <dgm:spPr/>
    </dgm:pt>
    <dgm:pt modelId="{7C7B3F2E-79AA-42C2-A095-8C81858997AA}" type="pres">
      <dgm:prSet presAssocID="{F4FCC214-E310-48E7-87F4-1F9770C7B196}" presName="vert1" presStyleCnt="0"/>
      <dgm:spPr/>
    </dgm:pt>
    <dgm:pt modelId="{FC017ED2-DB7C-461B-A199-550B3CF533B9}" type="pres">
      <dgm:prSet presAssocID="{830BBAD8-5E50-4D81-A8D4-6729C90742E1}" presName="thickLine" presStyleLbl="alignNode1" presStyleIdx="1" presStyleCnt="7"/>
      <dgm:spPr/>
    </dgm:pt>
    <dgm:pt modelId="{7F9F6BE0-1456-4ADF-BC7C-17A7C5F6A806}" type="pres">
      <dgm:prSet presAssocID="{830BBAD8-5E50-4D81-A8D4-6729C90742E1}" presName="horz1" presStyleCnt="0"/>
      <dgm:spPr/>
    </dgm:pt>
    <dgm:pt modelId="{455F985F-6D9A-4081-932D-9A8C04E62C94}" type="pres">
      <dgm:prSet presAssocID="{830BBAD8-5E50-4D81-A8D4-6729C90742E1}" presName="tx1" presStyleLbl="revTx" presStyleIdx="1" presStyleCnt="7"/>
      <dgm:spPr/>
    </dgm:pt>
    <dgm:pt modelId="{F4B7F58F-9F86-4762-BD70-DE54D26BAB6E}" type="pres">
      <dgm:prSet presAssocID="{830BBAD8-5E50-4D81-A8D4-6729C90742E1}" presName="vert1" presStyleCnt="0"/>
      <dgm:spPr/>
    </dgm:pt>
    <dgm:pt modelId="{4560545E-F8C5-4728-85E0-B32154DBE75E}" type="pres">
      <dgm:prSet presAssocID="{06DBC277-A5E0-4639-AC8C-E361F639C29A}" presName="thickLine" presStyleLbl="alignNode1" presStyleIdx="2" presStyleCnt="7"/>
      <dgm:spPr/>
    </dgm:pt>
    <dgm:pt modelId="{1ABCECC2-EDAE-46A8-8E4F-26B2FF9166F7}" type="pres">
      <dgm:prSet presAssocID="{06DBC277-A5E0-4639-AC8C-E361F639C29A}" presName="horz1" presStyleCnt="0"/>
      <dgm:spPr/>
    </dgm:pt>
    <dgm:pt modelId="{E60B08F8-3B2F-47B8-8465-0AEC8EC432F7}" type="pres">
      <dgm:prSet presAssocID="{06DBC277-A5E0-4639-AC8C-E361F639C29A}" presName="tx1" presStyleLbl="revTx" presStyleIdx="2" presStyleCnt="7"/>
      <dgm:spPr/>
    </dgm:pt>
    <dgm:pt modelId="{2DF6CD70-4975-4208-8042-A5CD375DF265}" type="pres">
      <dgm:prSet presAssocID="{06DBC277-A5E0-4639-AC8C-E361F639C29A}" presName="vert1" presStyleCnt="0"/>
      <dgm:spPr/>
    </dgm:pt>
    <dgm:pt modelId="{2BD40D52-E67D-426F-9B6C-9DFAE36DB0BD}" type="pres">
      <dgm:prSet presAssocID="{FA0D6D1F-1B7E-4756-8AD2-D5955335B13B}" presName="thickLine" presStyleLbl="alignNode1" presStyleIdx="3" presStyleCnt="7"/>
      <dgm:spPr/>
    </dgm:pt>
    <dgm:pt modelId="{5D883DAE-2D09-45A6-9D55-211E02BE98C6}" type="pres">
      <dgm:prSet presAssocID="{FA0D6D1F-1B7E-4756-8AD2-D5955335B13B}" presName="horz1" presStyleCnt="0"/>
      <dgm:spPr/>
    </dgm:pt>
    <dgm:pt modelId="{88B03D7D-1E7F-4704-BFEE-EF3E3751393B}" type="pres">
      <dgm:prSet presAssocID="{FA0D6D1F-1B7E-4756-8AD2-D5955335B13B}" presName="tx1" presStyleLbl="revTx" presStyleIdx="3" presStyleCnt="7"/>
      <dgm:spPr/>
    </dgm:pt>
    <dgm:pt modelId="{A901503B-BE06-4F6D-B614-00C1B840F6C6}" type="pres">
      <dgm:prSet presAssocID="{FA0D6D1F-1B7E-4756-8AD2-D5955335B13B}" presName="vert1" presStyleCnt="0"/>
      <dgm:spPr/>
    </dgm:pt>
    <dgm:pt modelId="{464EFFBE-577C-4EFB-B76B-ED8373D8D092}" type="pres">
      <dgm:prSet presAssocID="{FBFD0FDB-59CC-4C2A-9064-1611D7E62BA3}" presName="thickLine" presStyleLbl="alignNode1" presStyleIdx="4" presStyleCnt="7"/>
      <dgm:spPr/>
    </dgm:pt>
    <dgm:pt modelId="{D3274B33-DDBE-4521-8DC3-DF1873567BF3}" type="pres">
      <dgm:prSet presAssocID="{FBFD0FDB-59CC-4C2A-9064-1611D7E62BA3}" presName="horz1" presStyleCnt="0"/>
      <dgm:spPr/>
    </dgm:pt>
    <dgm:pt modelId="{029CFED6-84D6-426C-BC72-336718CE4D9E}" type="pres">
      <dgm:prSet presAssocID="{FBFD0FDB-59CC-4C2A-9064-1611D7E62BA3}" presName="tx1" presStyleLbl="revTx" presStyleIdx="4" presStyleCnt="7"/>
      <dgm:spPr/>
    </dgm:pt>
    <dgm:pt modelId="{B35BAF6D-B810-4F65-AA89-4C31E94A13D2}" type="pres">
      <dgm:prSet presAssocID="{FBFD0FDB-59CC-4C2A-9064-1611D7E62BA3}" presName="vert1" presStyleCnt="0"/>
      <dgm:spPr/>
    </dgm:pt>
    <dgm:pt modelId="{546B453D-73ED-4F0F-BE0D-B436FF691BC4}" type="pres">
      <dgm:prSet presAssocID="{7EB3CE49-F199-4BBF-8A65-BE623BB57D97}" presName="thickLine" presStyleLbl="alignNode1" presStyleIdx="5" presStyleCnt="7"/>
      <dgm:spPr/>
    </dgm:pt>
    <dgm:pt modelId="{1D2B4404-3DBD-4F3E-A1B9-B51F6556B9C3}" type="pres">
      <dgm:prSet presAssocID="{7EB3CE49-F199-4BBF-8A65-BE623BB57D97}" presName="horz1" presStyleCnt="0"/>
      <dgm:spPr/>
    </dgm:pt>
    <dgm:pt modelId="{A318386A-BAA6-4030-B2C6-7C1135C33A90}" type="pres">
      <dgm:prSet presAssocID="{7EB3CE49-F199-4BBF-8A65-BE623BB57D97}" presName="tx1" presStyleLbl="revTx" presStyleIdx="5" presStyleCnt="7"/>
      <dgm:spPr/>
    </dgm:pt>
    <dgm:pt modelId="{231928F1-8C58-43F2-AD36-45A8B128B327}" type="pres">
      <dgm:prSet presAssocID="{7EB3CE49-F199-4BBF-8A65-BE623BB57D97}" presName="vert1" presStyleCnt="0"/>
      <dgm:spPr/>
    </dgm:pt>
    <dgm:pt modelId="{38CFA2D2-5563-4DD4-8134-1FD64C3D47FF}" type="pres">
      <dgm:prSet presAssocID="{3F9ACC48-83BC-4FFD-84B6-06E2354BDDF7}" presName="thickLine" presStyleLbl="alignNode1" presStyleIdx="6" presStyleCnt="7"/>
      <dgm:spPr/>
    </dgm:pt>
    <dgm:pt modelId="{9FF622CE-A0A6-4C85-897D-7E8F69DAEC4D}" type="pres">
      <dgm:prSet presAssocID="{3F9ACC48-83BC-4FFD-84B6-06E2354BDDF7}" presName="horz1" presStyleCnt="0"/>
      <dgm:spPr/>
    </dgm:pt>
    <dgm:pt modelId="{A8F5D9AA-455A-4710-BB63-325FF4E9AE77}" type="pres">
      <dgm:prSet presAssocID="{3F9ACC48-83BC-4FFD-84B6-06E2354BDDF7}" presName="tx1" presStyleLbl="revTx" presStyleIdx="6" presStyleCnt="7"/>
      <dgm:spPr/>
    </dgm:pt>
    <dgm:pt modelId="{8D010C24-1F18-4D82-986F-A8EB79D3AA26}" type="pres">
      <dgm:prSet presAssocID="{3F9ACC48-83BC-4FFD-84B6-06E2354BDDF7}" presName="vert1" presStyleCnt="0"/>
      <dgm:spPr/>
    </dgm:pt>
  </dgm:ptLst>
  <dgm:cxnLst>
    <dgm:cxn modelId="{72C7B90A-C13F-4C07-AFFF-A53BE9AF3F48}" type="presOf" srcId="{7928F649-4076-49F2-BE2F-4F495D29FEAC}" destId="{A679B197-DE63-4B84-AEA9-69987B58AD46}" srcOrd="0" destOrd="0" presId="urn:microsoft.com/office/officeart/2008/layout/LinedList"/>
    <dgm:cxn modelId="{4DF78E14-368B-40ED-B9F1-D7B49B618692}" srcId="{7928F649-4076-49F2-BE2F-4F495D29FEAC}" destId="{830BBAD8-5E50-4D81-A8D4-6729C90742E1}" srcOrd="1" destOrd="0" parTransId="{787EAA77-C865-4AF0-9AAF-E966547F1F55}" sibTransId="{F6B98F5F-7DB0-459B-95E4-DF9620A37DE0}"/>
    <dgm:cxn modelId="{3A4F3F33-33CF-45B5-B1D7-B237E83F2615}" srcId="{7928F649-4076-49F2-BE2F-4F495D29FEAC}" destId="{F4FCC214-E310-48E7-87F4-1F9770C7B196}" srcOrd="0" destOrd="0" parTransId="{7F73C9B7-9DC6-4AE3-AF22-4AFF422FDDDD}" sibTransId="{CADDED93-80D5-4BF5-B5B3-54146930816F}"/>
    <dgm:cxn modelId="{1FEA1835-375C-4A76-BBBC-F824B60031D5}" type="presOf" srcId="{06DBC277-A5E0-4639-AC8C-E361F639C29A}" destId="{E60B08F8-3B2F-47B8-8465-0AEC8EC432F7}" srcOrd="0" destOrd="0" presId="urn:microsoft.com/office/officeart/2008/layout/LinedList"/>
    <dgm:cxn modelId="{68D6793B-BBEE-4DCC-873F-F252CDBF40E2}" srcId="{7928F649-4076-49F2-BE2F-4F495D29FEAC}" destId="{7EB3CE49-F199-4BBF-8A65-BE623BB57D97}" srcOrd="5" destOrd="0" parTransId="{B59C2A86-9741-4E28-A96F-C528A77FC7BB}" sibTransId="{61EE6B42-249C-4B02-8706-1FC236CE9DE3}"/>
    <dgm:cxn modelId="{06E5485F-9416-4A66-9D77-0A492C12191E}" type="presOf" srcId="{FA0D6D1F-1B7E-4756-8AD2-D5955335B13B}" destId="{88B03D7D-1E7F-4704-BFEE-EF3E3751393B}" srcOrd="0" destOrd="0" presId="urn:microsoft.com/office/officeart/2008/layout/LinedList"/>
    <dgm:cxn modelId="{28B54047-65EE-4D6F-BEAD-AB2BA29AD528}" type="presOf" srcId="{3F9ACC48-83BC-4FFD-84B6-06E2354BDDF7}" destId="{A8F5D9AA-455A-4710-BB63-325FF4E9AE77}" srcOrd="0" destOrd="0" presId="urn:microsoft.com/office/officeart/2008/layout/LinedList"/>
    <dgm:cxn modelId="{DA14E26E-A179-478B-A70D-21E539414663}" srcId="{7928F649-4076-49F2-BE2F-4F495D29FEAC}" destId="{06DBC277-A5E0-4639-AC8C-E361F639C29A}" srcOrd="2" destOrd="0" parTransId="{7D6C3452-B022-454E-A365-67FD2CA7AB67}" sibTransId="{F5DD3E67-F21B-4F7F-B4F0-D9A095BE503F}"/>
    <dgm:cxn modelId="{885EF384-8983-49A4-B1AD-7E130B862B05}" type="presOf" srcId="{830BBAD8-5E50-4D81-A8D4-6729C90742E1}" destId="{455F985F-6D9A-4081-932D-9A8C04E62C94}" srcOrd="0" destOrd="0" presId="urn:microsoft.com/office/officeart/2008/layout/LinedList"/>
    <dgm:cxn modelId="{30BEFD93-C5A6-47DC-BB7A-709799E505C7}" srcId="{7928F649-4076-49F2-BE2F-4F495D29FEAC}" destId="{FBFD0FDB-59CC-4C2A-9064-1611D7E62BA3}" srcOrd="4" destOrd="0" parTransId="{44F7B509-51E7-45C8-B5A6-09138085EB53}" sibTransId="{3517CC99-591F-4A38-9E6F-2BE04D2A9628}"/>
    <dgm:cxn modelId="{60B7BDAF-6114-4FEC-8358-22FC4E54B4BD}" srcId="{7928F649-4076-49F2-BE2F-4F495D29FEAC}" destId="{FA0D6D1F-1B7E-4756-8AD2-D5955335B13B}" srcOrd="3" destOrd="0" parTransId="{816C42EE-6429-4033-B295-DB7CAC604B58}" sibTransId="{93AF452C-E32D-4846-8FEE-CC50098E886F}"/>
    <dgm:cxn modelId="{ECADD8BA-3817-40FC-AB5B-14523F766697}" type="presOf" srcId="{FBFD0FDB-59CC-4C2A-9064-1611D7E62BA3}" destId="{029CFED6-84D6-426C-BC72-336718CE4D9E}" srcOrd="0" destOrd="0" presId="urn:microsoft.com/office/officeart/2008/layout/LinedList"/>
    <dgm:cxn modelId="{19EA99E0-EE04-4F3F-B221-844DC589E525}" srcId="{7928F649-4076-49F2-BE2F-4F495D29FEAC}" destId="{3F9ACC48-83BC-4FFD-84B6-06E2354BDDF7}" srcOrd="6" destOrd="0" parTransId="{6BA4367C-42A9-4641-9593-196439986932}" sibTransId="{EAE25ACA-DE0C-4487-858A-BC13CDE30D1F}"/>
    <dgm:cxn modelId="{3E2387F5-804F-48B0-B2E7-9AEFDC8EBC0C}" type="presOf" srcId="{F4FCC214-E310-48E7-87F4-1F9770C7B196}" destId="{B5DEBAEC-3DF5-4B01-8059-6AF8C1F581EC}" srcOrd="0" destOrd="0" presId="urn:microsoft.com/office/officeart/2008/layout/LinedList"/>
    <dgm:cxn modelId="{5D998AFD-8C1C-4642-A87E-F8E7125BEC72}" type="presOf" srcId="{7EB3CE49-F199-4BBF-8A65-BE623BB57D97}" destId="{A318386A-BAA6-4030-B2C6-7C1135C33A90}" srcOrd="0" destOrd="0" presId="urn:microsoft.com/office/officeart/2008/layout/LinedList"/>
    <dgm:cxn modelId="{98446A74-D5B2-42E0-9968-FDD1A2D55D18}" type="presParOf" srcId="{A679B197-DE63-4B84-AEA9-69987B58AD46}" destId="{1A5D189E-A9E1-48F6-8381-5EBC5E701719}" srcOrd="0" destOrd="0" presId="urn:microsoft.com/office/officeart/2008/layout/LinedList"/>
    <dgm:cxn modelId="{1147B77D-A523-49DA-8D1F-3086B8468414}" type="presParOf" srcId="{A679B197-DE63-4B84-AEA9-69987B58AD46}" destId="{D8FBA453-6228-4381-8CCF-B7F9D536D6CB}" srcOrd="1" destOrd="0" presId="urn:microsoft.com/office/officeart/2008/layout/LinedList"/>
    <dgm:cxn modelId="{BAAC06F8-3402-45BD-BE48-EE010EA1E712}" type="presParOf" srcId="{D8FBA453-6228-4381-8CCF-B7F9D536D6CB}" destId="{B5DEBAEC-3DF5-4B01-8059-6AF8C1F581EC}" srcOrd="0" destOrd="0" presId="urn:microsoft.com/office/officeart/2008/layout/LinedList"/>
    <dgm:cxn modelId="{04594665-635F-49BD-8580-4391422CBA50}" type="presParOf" srcId="{D8FBA453-6228-4381-8CCF-B7F9D536D6CB}" destId="{7C7B3F2E-79AA-42C2-A095-8C81858997AA}" srcOrd="1" destOrd="0" presId="urn:microsoft.com/office/officeart/2008/layout/LinedList"/>
    <dgm:cxn modelId="{D0C0A485-FAA5-4C05-A322-941294FEFD2D}" type="presParOf" srcId="{A679B197-DE63-4B84-AEA9-69987B58AD46}" destId="{FC017ED2-DB7C-461B-A199-550B3CF533B9}" srcOrd="2" destOrd="0" presId="urn:microsoft.com/office/officeart/2008/layout/LinedList"/>
    <dgm:cxn modelId="{71014301-DE48-4885-A0E0-3B1AB55EE4AC}" type="presParOf" srcId="{A679B197-DE63-4B84-AEA9-69987B58AD46}" destId="{7F9F6BE0-1456-4ADF-BC7C-17A7C5F6A806}" srcOrd="3" destOrd="0" presId="urn:microsoft.com/office/officeart/2008/layout/LinedList"/>
    <dgm:cxn modelId="{B167277C-BFA3-4C5B-8AC1-ED36F99FAE69}" type="presParOf" srcId="{7F9F6BE0-1456-4ADF-BC7C-17A7C5F6A806}" destId="{455F985F-6D9A-4081-932D-9A8C04E62C94}" srcOrd="0" destOrd="0" presId="urn:microsoft.com/office/officeart/2008/layout/LinedList"/>
    <dgm:cxn modelId="{FA63F4C8-4EBE-464F-A38F-278BA93E22A4}" type="presParOf" srcId="{7F9F6BE0-1456-4ADF-BC7C-17A7C5F6A806}" destId="{F4B7F58F-9F86-4762-BD70-DE54D26BAB6E}" srcOrd="1" destOrd="0" presId="urn:microsoft.com/office/officeart/2008/layout/LinedList"/>
    <dgm:cxn modelId="{CDDAC1C8-6AE1-4F49-B150-D9056C270568}" type="presParOf" srcId="{A679B197-DE63-4B84-AEA9-69987B58AD46}" destId="{4560545E-F8C5-4728-85E0-B32154DBE75E}" srcOrd="4" destOrd="0" presId="urn:microsoft.com/office/officeart/2008/layout/LinedList"/>
    <dgm:cxn modelId="{88FDC9B6-F9A4-49AE-A4FC-1BDB51DAA128}" type="presParOf" srcId="{A679B197-DE63-4B84-AEA9-69987B58AD46}" destId="{1ABCECC2-EDAE-46A8-8E4F-26B2FF9166F7}" srcOrd="5" destOrd="0" presId="urn:microsoft.com/office/officeart/2008/layout/LinedList"/>
    <dgm:cxn modelId="{7D0CC6BD-0287-4895-BF4D-0D12513B0327}" type="presParOf" srcId="{1ABCECC2-EDAE-46A8-8E4F-26B2FF9166F7}" destId="{E60B08F8-3B2F-47B8-8465-0AEC8EC432F7}" srcOrd="0" destOrd="0" presId="urn:microsoft.com/office/officeart/2008/layout/LinedList"/>
    <dgm:cxn modelId="{AAAB199B-F669-4E58-8BF7-FB053E608626}" type="presParOf" srcId="{1ABCECC2-EDAE-46A8-8E4F-26B2FF9166F7}" destId="{2DF6CD70-4975-4208-8042-A5CD375DF265}" srcOrd="1" destOrd="0" presId="urn:microsoft.com/office/officeart/2008/layout/LinedList"/>
    <dgm:cxn modelId="{7828A773-3051-4730-8D22-3BB0525E894C}" type="presParOf" srcId="{A679B197-DE63-4B84-AEA9-69987B58AD46}" destId="{2BD40D52-E67D-426F-9B6C-9DFAE36DB0BD}" srcOrd="6" destOrd="0" presId="urn:microsoft.com/office/officeart/2008/layout/LinedList"/>
    <dgm:cxn modelId="{A6A65DDE-FFE2-4317-8B1A-97298BF1B0CF}" type="presParOf" srcId="{A679B197-DE63-4B84-AEA9-69987B58AD46}" destId="{5D883DAE-2D09-45A6-9D55-211E02BE98C6}" srcOrd="7" destOrd="0" presId="urn:microsoft.com/office/officeart/2008/layout/LinedList"/>
    <dgm:cxn modelId="{932BE7A9-5682-408E-B320-E804A6D371EE}" type="presParOf" srcId="{5D883DAE-2D09-45A6-9D55-211E02BE98C6}" destId="{88B03D7D-1E7F-4704-BFEE-EF3E3751393B}" srcOrd="0" destOrd="0" presId="urn:microsoft.com/office/officeart/2008/layout/LinedList"/>
    <dgm:cxn modelId="{84AC94CB-2F2C-4335-A4E9-09977B2F2289}" type="presParOf" srcId="{5D883DAE-2D09-45A6-9D55-211E02BE98C6}" destId="{A901503B-BE06-4F6D-B614-00C1B840F6C6}" srcOrd="1" destOrd="0" presId="urn:microsoft.com/office/officeart/2008/layout/LinedList"/>
    <dgm:cxn modelId="{F939FBAB-7F40-4BAC-B820-DB2060BC1D9A}" type="presParOf" srcId="{A679B197-DE63-4B84-AEA9-69987B58AD46}" destId="{464EFFBE-577C-4EFB-B76B-ED8373D8D092}" srcOrd="8" destOrd="0" presId="urn:microsoft.com/office/officeart/2008/layout/LinedList"/>
    <dgm:cxn modelId="{1831D7C5-0C9F-4340-995E-2C92DCE421F3}" type="presParOf" srcId="{A679B197-DE63-4B84-AEA9-69987B58AD46}" destId="{D3274B33-DDBE-4521-8DC3-DF1873567BF3}" srcOrd="9" destOrd="0" presId="urn:microsoft.com/office/officeart/2008/layout/LinedList"/>
    <dgm:cxn modelId="{FCE111DA-44CA-4A91-B756-CB1F5E4A623B}" type="presParOf" srcId="{D3274B33-DDBE-4521-8DC3-DF1873567BF3}" destId="{029CFED6-84D6-426C-BC72-336718CE4D9E}" srcOrd="0" destOrd="0" presId="urn:microsoft.com/office/officeart/2008/layout/LinedList"/>
    <dgm:cxn modelId="{CC7F15C5-AE8C-4D0A-BC80-0F2DEAA8CE67}" type="presParOf" srcId="{D3274B33-DDBE-4521-8DC3-DF1873567BF3}" destId="{B35BAF6D-B810-4F65-AA89-4C31E94A13D2}" srcOrd="1" destOrd="0" presId="urn:microsoft.com/office/officeart/2008/layout/LinedList"/>
    <dgm:cxn modelId="{0EAB3B8E-56EA-4CB5-B3BF-5F6C95A9B165}" type="presParOf" srcId="{A679B197-DE63-4B84-AEA9-69987B58AD46}" destId="{546B453D-73ED-4F0F-BE0D-B436FF691BC4}" srcOrd="10" destOrd="0" presId="urn:microsoft.com/office/officeart/2008/layout/LinedList"/>
    <dgm:cxn modelId="{D70534C5-BC31-4B21-BDF8-6CDB1A55625B}" type="presParOf" srcId="{A679B197-DE63-4B84-AEA9-69987B58AD46}" destId="{1D2B4404-3DBD-4F3E-A1B9-B51F6556B9C3}" srcOrd="11" destOrd="0" presId="urn:microsoft.com/office/officeart/2008/layout/LinedList"/>
    <dgm:cxn modelId="{6CD6C470-7492-4D06-895E-7EF8B23E053A}" type="presParOf" srcId="{1D2B4404-3DBD-4F3E-A1B9-B51F6556B9C3}" destId="{A318386A-BAA6-4030-B2C6-7C1135C33A90}" srcOrd="0" destOrd="0" presId="urn:microsoft.com/office/officeart/2008/layout/LinedList"/>
    <dgm:cxn modelId="{02EAFF12-A255-43CA-9748-DD130D419778}" type="presParOf" srcId="{1D2B4404-3DBD-4F3E-A1B9-B51F6556B9C3}" destId="{231928F1-8C58-43F2-AD36-45A8B128B327}" srcOrd="1" destOrd="0" presId="urn:microsoft.com/office/officeart/2008/layout/LinedList"/>
    <dgm:cxn modelId="{2887C744-EE4C-4836-9AEA-C026F69308B7}" type="presParOf" srcId="{A679B197-DE63-4B84-AEA9-69987B58AD46}" destId="{38CFA2D2-5563-4DD4-8134-1FD64C3D47FF}" srcOrd="12" destOrd="0" presId="urn:microsoft.com/office/officeart/2008/layout/LinedList"/>
    <dgm:cxn modelId="{86332AD1-E324-4695-9125-B5163B799C13}" type="presParOf" srcId="{A679B197-DE63-4B84-AEA9-69987B58AD46}" destId="{9FF622CE-A0A6-4C85-897D-7E8F69DAEC4D}" srcOrd="13" destOrd="0" presId="urn:microsoft.com/office/officeart/2008/layout/LinedList"/>
    <dgm:cxn modelId="{17631548-519B-4B0B-AC58-C8C05799D903}" type="presParOf" srcId="{9FF622CE-A0A6-4C85-897D-7E8F69DAEC4D}" destId="{A8F5D9AA-455A-4710-BB63-325FF4E9AE77}" srcOrd="0" destOrd="0" presId="urn:microsoft.com/office/officeart/2008/layout/LinedList"/>
    <dgm:cxn modelId="{C20275EB-4698-4AE5-A3EE-B7CFBB4E4A50}" type="presParOf" srcId="{9FF622CE-A0A6-4C85-897D-7E8F69DAEC4D}" destId="{8D010C24-1F18-4D82-986F-A8EB79D3AA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85E5585-317A-4DC9-82D5-3A59FC1FE024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B2F63DA-0F7D-48C8-9C77-7683A508F26C}">
      <dgm:prSet/>
      <dgm:spPr/>
      <dgm:t>
        <a:bodyPr/>
        <a:lstStyle/>
        <a:p>
          <a:r>
            <a:rPr lang="en-US"/>
            <a:t>Economic – refers to the macro economic factors</a:t>
          </a:r>
        </a:p>
      </dgm:t>
    </dgm:pt>
    <dgm:pt modelId="{9D49CF27-57C3-4CB5-A1F5-362AE9350593}" type="parTrans" cxnId="{D767ED24-3C1B-47BA-8F40-A911F373B3E2}">
      <dgm:prSet/>
      <dgm:spPr/>
      <dgm:t>
        <a:bodyPr/>
        <a:lstStyle/>
        <a:p>
          <a:endParaRPr lang="en-US"/>
        </a:p>
      </dgm:t>
    </dgm:pt>
    <dgm:pt modelId="{0527E6A3-E16A-4797-BCA6-78D2A67BAE49}" type="sibTrans" cxnId="{D767ED24-3C1B-47BA-8F40-A911F373B3E2}">
      <dgm:prSet/>
      <dgm:spPr/>
      <dgm:t>
        <a:bodyPr/>
        <a:lstStyle/>
        <a:p>
          <a:endParaRPr lang="en-US"/>
        </a:p>
      </dgm:t>
    </dgm:pt>
    <dgm:pt modelId="{643E2DF1-1267-43C6-9B36-C19E14D2CC79}">
      <dgm:prSet/>
      <dgm:spPr/>
      <dgm:t>
        <a:bodyPr/>
        <a:lstStyle/>
        <a:p>
          <a:r>
            <a:rPr lang="en-US"/>
            <a:t>e.g. any restrictions on exports or imports</a:t>
          </a:r>
        </a:p>
      </dgm:t>
    </dgm:pt>
    <dgm:pt modelId="{971B7C98-0CD9-45C7-B53C-95B2EC74E5C7}" type="parTrans" cxnId="{49AF0BA9-30BB-43A2-8E9D-31FA48DF845F}">
      <dgm:prSet/>
      <dgm:spPr/>
      <dgm:t>
        <a:bodyPr/>
        <a:lstStyle/>
        <a:p>
          <a:endParaRPr lang="en-US"/>
        </a:p>
      </dgm:t>
    </dgm:pt>
    <dgm:pt modelId="{FD3FD4E2-25A0-4284-8F78-17C981651317}" type="sibTrans" cxnId="{49AF0BA9-30BB-43A2-8E9D-31FA48DF845F}">
      <dgm:prSet/>
      <dgm:spPr/>
      <dgm:t>
        <a:bodyPr/>
        <a:lstStyle/>
        <a:p>
          <a:endParaRPr lang="en-US"/>
        </a:p>
      </dgm:t>
    </dgm:pt>
    <dgm:pt modelId="{CC5DBA58-333D-49EE-A28F-19356EF5BB0D}">
      <dgm:prSet/>
      <dgm:spPr/>
      <dgm:t>
        <a:bodyPr/>
        <a:lstStyle/>
        <a:p>
          <a:r>
            <a:rPr lang="en-US"/>
            <a:t>Continued cuts to public services or the third sector</a:t>
          </a:r>
        </a:p>
      </dgm:t>
    </dgm:pt>
    <dgm:pt modelId="{0FA9B20B-F298-40EC-BE68-3831A89AEC23}" type="parTrans" cxnId="{3BA70AAE-55D3-4764-8B9A-D47F51E0C748}">
      <dgm:prSet/>
      <dgm:spPr/>
      <dgm:t>
        <a:bodyPr/>
        <a:lstStyle/>
        <a:p>
          <a:endParaRPr lang="en-US"/>
        </a:p>
      </dgm:t>
    </dgm:pt>
    <dgm:pt modelId="{C055BC8A-546E-4341-922B-A395EE7643CC}" type="sibTrans" cxnId="{3BA70AAE-55D3-4764-8B9A-D47F51E0C748}">
      <dgm:prSet/>
      <dgm:spPr/>
      <dgm:t>
        <a:bodyPr/>
        <a:lstStyle/>
        <a:p>
          <a:endParaRPr lang="en-US"/>
        </a:p>
      </dgm:t>
    </dgm:pt>
    <dgm:pt modelId="{492FFA96-293B-4166-AFA0-CA4E86C1DEF1}">
      <dgm:prSet/>
      <dgm:spPr/>
      <dgm:t>
        <a:bodyPr/>
        <a:lstStyle/>
        <a:p>
          <a:r>
            <a:rPr lang="en-US"/>
            <a:t>Cost of resources or materials needed for the business</a:t>
          </a:r>
        </a:p>
      </dgm:t>
    </dgm:pt>
    <dgm:pt modelId="{AA2E4C02-8F85-4B0B-BE86-489B7BFF3498}" type="parTrans" cxnId="{6FC75841-C97A-41BB-9461-961B0384A386}">
      <dgm:prSet/>
      <dgm:spPr/>
      <dgm:t>
        <a:bodyPr/>
        <a:lstStyle/>
        <a:p>
          <a:endParaRPr lang="en-US"/>
        </a:p>
      </dgm:t>
    </dgm:pt>
    <dgm:pt modelId="{6BC0EF14-73E7-444E-82EE-18154ED3DBA7}" type="sibTrans" cxnId="{6FC75841-C97A-41BB-9461-961B0384A386}">
      <dgm:prSet/>
      <dgm:spPr/>
      <dgm:t>
        <a:bodyPr/>
        <a:lstStyle/>
        <a:p>
          <a:endParaRPr lang="en-US"/>
        </a:p>
      </dgm:t>
    </dgm:pt>
    <dgm:pt modelId="{C71EFED5-1C16-403F-8823-98A28E90A08E}">
      <dgm:prSet/>
      <dgm:spPr/>
      <dgm:t>
        <a:bodyPr/>
        <a:lstStyle/>
        <a:p>
          <a:r>
            <a:rPr lang="en-US"/>
            <a:t>Factors related to the market that you are targeting</a:t>
          </a:r>
        </a:p>
      </dgm:t>
    </dgm:pt>
    <dgm:pt modelId="{53E5EFD3-5070-421D-9466-5C7067E39B20}" type="parTrans" cxnId="{33175B94-169A-4146-8378-ECCEE19C6A19}">
      <dgm:prSet/>
      <dgm:spPr/>
      <dgm:t>
        <a:bodyPr/>
        <a:lstStyle/>
        <a:p>
          <a:endParaRPr lang="en-US"/>
        </a:p>
      </dgm:t>
    </dgm:pt>
    <dgm:pt modelId="{3FBCA6F9-3DCB-45FB-8203-6FA96CEC4EC2}" type="sibTrans" cxnId="{33175B94-169A-4146-8378-ECCEE19C6A19}">
      <dgm:prSet/>
      <dgm:spPr/>
      <dgm:t>
        <a:bodyPr/>
        <a:lstStyle/>
        <a:p>
          <a:endParaRPr lang="en-US"/>
        </a:p>
      </dgm:t>
    </dgm:pt>
    <dgm:pt modelId="{A03A8A6E-2C8E-472B-9590-A1E2C428AD29}">
      <dgm:prSet/>
      <dgm:spPr/>
      <dgm:t>
        <a:bodyPr/>
        <a:lstStyle/>
        <a:p>
          <a:r>
            <a:rPr lang="en-US"/>
            <a:t>e.g. the coffee drinkers of Ammanford</a:t>
          </a:r>
        </a:p>
      </dgm:t>
    </dgm:pt>
    <dgm:pt modelId="{0BDB6437-03D7-419D-A98A-2EB6702E5834}" type="parTrans" cxnId="{205178CD-11C4-4556-A273-4EB1C4436C40}">
      <dgm:prSet/>
      <dgm:spPr/>
      <dgm:t>
        <a:bodyPr/>
        <a:lstStyle/>
        <a:p>
          <a:endParaRPr lang="en-US"/>
        </a:p>
      </dgm:t>
    </dgm:pt>
    <dgm:pt modelId="{D7E97D06-793B-47AD-8EE4-72C77094F00E}" type="sibTrans" cxnId="{205178CD-11C4-4556-A273-4EB1C4436C40}">
      <dgm:prSet/>
      <dgm:spPr/>
      <dgm:t>
        <a:bodyPr/>
        <a:lstStyle/>
        <a:p>
          <a:endParaRPr lang="en-US"/>
        </a:p>
      </dgm:t>
    </dgm:pt>
    <dgm:pt modelId="{5146A83C-B556-4D86-8A45-670F87967A98}">
      <dgm:prSet/>
      <dgm:spPr/>
      <dgm:t>
        <a:bodyPr/>
        <a:lstStyle/>
        <a:p>
          <a:r>
            <a:rPr lang="en-US"/>
            <a:t>Changes to their economic circumstances may have a </a:t>
          </a:r>
        </a:p>
      </dgm:t>
    </dgm:pt>
    <dgm:pt modelId="{0E6607BF-DF0A-4A00-91A4-4020DE9E617C}" type="parTrans" cxnId="{FE71EE7C-EF40-4308-9A0D-4284C642C900}">
      <dgm:prSet/>
      <dgm:spPr/>
      <dgm:t>
        <a:bodyPr/>
        <a:lstStyle/>
        <a:p>
          <a:endParaRPr lang="en-US"/>
        </a:p>
      </dgm:t>
    </dgm:pt>
    <dgm:pt modelId="{34BD1F1C-C955-443F-A8D7-6D75801493DC}" type="sibTrans" cxnId="{FE71EE7C-EF40-4308-9A0D-4284C642C900}">
      <dgm:prSet/>
      <dgm:spPr/>
      <dgm:t>
        <a:bodyPr/>
        <a:lstStyle/>
        <a:p>
          <a:endParaRPr lang="en-US"/>
        </a:p>
      </dgm:t>
    </dgm:pt>
    <dgm:pt modelId="{0BD6D086-B513-4764-A56E-270CE81FFBB4}">
      <dgm:prSet/>
      <dgm:spPr/>
      <dgm:t>
        <a:bodyPr/>
        <a:lstStyle/>
        <a:p>
          <a:r>
            <a:rPr lang="en-US"/>
            <a:t>Knock on effect for your organisation.</a:t>
          </a:r>
        </a:p>
      </dgm:t>
    </dgm:pt>
    <dgm:pt modelId="{600BF4A4-999F-43DD-8E2B-0571008020AB}" type="parTrans" cxnId="{73BCCA41-8163-49F0-9706-9523B51D961B}">
      <dgm:prSet/>
      <dgm:spPr/>
      <dgm:t>
        <a:bodyPr/>
        <a:lstStyle/>
        <a:p>
          <a:endParaRPr lang="en-US"/>
        </a:p>
      </dgm:t>
    </dgm:pt>
    <dgm:pt modelId="{362287A4-8593-4F9F-8340-CA1A0A5EB198}" type="sibTrans" cxnId="{73BCCA41-8163-49F0-9706-9523B51D961B}">
      <dgm:prSet/>
      <dgm:spPr/>
      <dgm:t>
        <a:bodyPr/>
        <a:lstStyle/>
        <a:p>
          <a:endParaRPr lang="en-US"/>
        </a:p>
      </dgm:t>
    </dgm:pt>
    <dgm:pt modelId="{617E15AC-B313-4FB8-9A90-80F89311EEAD}">
      <dgm:prSet/>
      <dgm:spPr/>
      <dgm:t>
        <a:bodyPr/>
        <a:lstStyle/>
        <a:p>
          <a:r>
            <a:rPr lang="en-US"/>
            <a:t>What if you were running a voluntary sector youth project?</a:t>
          </a:r>
        </a:p>
      </dgm:t>
    </dgm:pt>
    <dgm:pt modelId="{D50DE743-AD92-44F8-BFF1-1344F4719BDC}" type="parTrans" cxnId="{BC195CCC-0732-458C-99FA-A496D8814B2D}">
      <dgm:prSet/>
      <dgm:spPr/>
      <dgm:t>
        <a:bodyPr/>
        <a:lstStyle/>
        <a:p>
          <a:endParaRPr lang="en-US"/>
        </a:p>
      </dgm:t>
    </dgm:pt>
    <dgm:pt modelId="{C3626169-EF36-46D5-8697-45F6E21D7AF3}" type="sibTrans" cxnId="{BC195CCC-0732-458C-99FA-A496D8814B2D}">
      <dgm:prSet/>
      <dgm:spPr/>
      <dgm:t>
        <a:bodyPr/>
        <a:lstStyle/>
        <a:p>
          <a:endParaRPr lang="en-US"/>
        </a:p>
      </dgm:t>
    </dgm:pt>
    <dgm:pt modelId="{FD4BFB69-76C2-48C2-B21A-089B6D735295}" type="pres">
      <dgm:prSet presAssocID="{585E5585-317A-4DC9-82D5-3A59FC1FE024}" presName="vert0" presStyleCnt="0">
        <dgm:presLayoutVars>
          <dgm:dir/>
          <dgm:animOne val="branch"/>
          <dgm:animLvl val="lvl"/>
        </dgm:presLayoutVars>
      </dgm:prSet>
      <dgm:spPr/>
    </dgm:pt>
    <dgm:pt modelId="{A6042D60-480D-4122-8A9D-C7FEDB11E260}" type="pres">
      <dgm:prSet presAssocID="{DB2F63DA-0F7D-48C8-9C77-7683A508F26C}" presName="thickLine" presStyleLbl="alignNode1" presStyleIdx="0" presStyleCnt="9"/>
      <dgm:spPr/>
    </dgm:pt>
    <dgm:pt modelId="{5459BA2B-19FE-4E51-A0C8-C49A39C2B77E}" type="pres">
      <dgm:prSet presAssocID="{DB2F63DA-0F7D-48C8-9C77-7683A508F26C}" presName="horz1" presStyleCnt="0"/>
      <dgm:spPr/>
    </dgm:pt>
    <dgm:pt modelId="{B0416935-5A64-4878-8B41-339D699CD1FF}" type="pres">
      <dgm:prSet presAssocID="{DB2F63DA-0F7D-48C8-9C77-7683A508F26C}" presName="tx1" presStyleLbl="revTx" presStyleIdx="0" presStyleCnt="9"/>
      <dgm:spPr/>
    </dgm:pt>
    <dgm:pt modelId="{3D5F4EC5-A245-42AE-8904-17688DE1C9B4}" type="pres">
      <dgm:prSet presAssocID="{DB2F63DA-0F7D-48C8-9C77-7683A508F26C}" presName="vert1" presStyleCnt="0"/>
      <dgm:spPr/>
    </dgm:pt>
    <dgm:pt modelId="{52C05F90-A1A2-4C1E-8128-CA920D0F8CC0}" type="pres">
      <dgm:prSet presAssocID="{643E2DF1-1267-43C6-9B36-C19E14D2CC79}" presName="thickLine" presStyleLbl="alignNode1" presStyleIdx="1" presStyleCnt="9"/>
      <dgm:spPr/>
    </dgm:pt>
    <dgm:pt modelId="{8C1DE2C6-E545-4ABF-A096-D910ED698381}" type="pres">
      <dgm:prSet presAssocID="{643E2DF1-1267-43C6-9B36-C19E14D2CC79}" presName="horz1" presStyleCnt="0"/>
      <dgm:spPr/>
    </dgm:pt>
    <dgm:pt modelId="{816BB47C-3957-4251-808F-945DFA1B72BB}" type="pres">
      <dgm:prSet presAssocID="{643E2DF1-1267-43C6-9B36-C19E14D2CC79}" presName="tx1" presStyleLbl="revTx" presStyleIdx="1" presStyleCnt="9"/>
      <dgm:spPr/>
    </dgm:pt>
    <dgm:pt modelId="{244074CA-5713-4F65-8442-64C749BA76E5}" type="pres">
      <dgm:prSet presAssocID="{643E2DF1-1267-43C6-9B36-C19E14D2CC79}" presName="vert1" presStyleCnt="0"/>
      <dgm:spPr/>
    </dgm:pt>
    <dgm:pt modelId="{07E4D255-97DB-467D-A3A0-7C1808AC63E4}" type="pres">
      <dgm:prSet presAssocID="{CC5DBA58-333D-49EE-A28F-19356EF5BB0D}" presName="thickLine" presStyleLbl="alignNode1" presStyleIdx="2" presStyleCnt="9"/>
      <dgm:spPr/>
    </dgm:pt>
    <dgm:pt modelId="{5D85DE68-166B-446C-A46B-07CF2950BEA8}" type="pres">
      <dgm:prSet presAssocID="{CC5DBA58-333D-49EE-A28F-19356EF5BB0D}" presName="horz1" presStyleCnt="0"/>
      <dgm:spPr/>
    </dgm:pt>
    <dgm:pt modelId="{05217600-1C8B-4738-B8F3-7BA59F4D71A6}" type="pres">
      <dgm:prSet presAssocID="{CC5DBA58-333D-49EE-A28F-19356EF5BB0D}" presName="tx1" presStyleLbl="revTx" presStyleIdx="2" presStyleCnt="9"/>
      <dgm:spPr/>
    </dgm:pt>
    <dgm:pt modelId="{B1B8F5B8-1686-4537-806F-26D6B3E70608}" type="pres">
      <dgm:prSet presAssocID="{CC5DBA58-333D-49EE-A28F-19356EF5BB0D}" presName="vert1" presStyleCnt="0"/>
      <dgm:spPr/>
    </dgm:pt>
    <dgm:pt modelId="{992BD99E-F682-42E6-B445-93AF0E72021B}" type="pres">
      <dgm:prSet presAssocID="{492FFA96-293B-4166-AFA0-CA4E86C1DEF1}" presName="thickLine" presStyleLbl="alignNode1" presStyleIdx="3" presStyleCnt="9"/>
      <dgm:spPr/>
    </dgm:pt>
    <dgm:pt modelId="{0A3BD877-BAA6-42A3-8FDF-EE0B6898FCE9}" type="pres">
      <dgm:prSet presAssocID="{492FFA96-293B-4166-AFA0-CA4E86C1DEF1}" presName="horz1" presStyleCnt="0"/>
      <dgm:spPr/>
    </dgm:pt>
    <dgm:pt modelId="{08001A26-59DF-4CBA-8E51-AC0B219F4E5B}" type="pres">
      <dgm:prSet presAssocID="{492FFA96-293B-4166-AFA0-CA4E86C1DEF1}" presName="tx1" presStyleLbl="revTx" presStyleIdx="3" presStyleCnt="9"/>
      <dgm:spPr/>
    </dgm:pt>
    <dgm:pt modelId="{047AD421-134F-48C2-B39F-8973C53B1251}" type="pres">
      <dgm:prSet presAssocID="{492FFA96-293B-4166-AFA0-CA4E86C1DEF1}" presName="vert1" presStyleCnt="0"/>
      <dgm:spPr/>
    </dgm:pt>
    <dgm:pt modelId="{D9143E87-04BA-4536-965B-7F215779E7CB}" type="pres">
      <dgm:prSet presAssocID="{C71EFED5-1C16-403F-8823-98A28E90A08E}" presName="thickLine" presStyleLbl="alignNode1" presStyleIdx="4" presStyleCnt="9"/>
      <dgm:spPr/>
    </dgm:pt>
    <dgm:pt modelId="{3EAA82C9-F528-473A-B58B-A439D2FD4F06}" type="pres">
      <dgm:prSet presAssocID="{C71EFED5-1C16-403F-8823-98A28E90A08E}" presName="horz1" presStyleCnt="0"/>
      <dgm:spPr/>
    </dgm:pt>
    <dgm:pt modelId="{509DC7A3-F68C-4B1F-9CB5-B18E7B8C373A}" type="pres">
      <dgm:prSet presAssocID="{C71EFED5-1C16-403F-8823-98A28E90A08E}" presName="tx1" presStyleLbl="revTx" presStyleIdx="4" presStyleCnt="9"/>
      <dgm:spPr/>
    </dgm:pt>
    <dgm:pt modelId="{19526E5C-CFF1-4B6F-B27C-58EE3FB37F0E}" type="pres">
      <dgm:prSet presAssocID="{C71EFED5-1C16-403F-8823-98A28E90A08E}" presName="vert1" presStyleCnt="0"/>
      <dgm:spPr/>
    </dgm:pt>
    <dgm:pt modelId="{41FEB672-DA78-4369-BE5A-6BDE49023981}" type="pres">
      <dgm:prSet presAssocID="{A03A8A6E-2C8E-472B-9590-A1E2C428AD29}" presName="thickLine" presStyleLbl="alignNode1" presStyleIdx="5" presStyleCnt="9"/>
      <dgm:spPr/>
    </dgm:pt>
    <dgm:pt modelId="{CD675954-93D4-4B1B-B997-9C9103BCEE0B}" type="pres">
      <dgm:prSet presAssocID="{A03A8A6E-2C8E-472B-9590-A1E2C428AD29}" presName="horz1" presStyleCnt="0"/>
      <dgm:spPr/>
    </dgm:pt>
    <dgm:pt modelId="{BA1CA1D7-FE69-4597-A0C7-9F3FBCFA4EB4}" type="pres">
      <dgm:prSet presAssocID="{A03A8A6E-2C8E-472B-9590-A1E2C428AD29}" presName="tx1" presStyleLbl="revTx" presStyleIdx="5" presStyleCnt="9"/>
      <dgm:spPr/>
    </dgm:pt>
    <dgm:pt modelId="{25EC3A1E-8AB9-4C23-AA1C-BCBA5725EE4C}" type="pres">
      <dgm:prSet presAssocID="{A03A8A6E-2C8E-472B-9590-A1E2C428AD29}" presName="vert1" presStyleCnt="0"/>
      <dgm:spPr/>
    </dgm:pt>
    <dgm:pt modelId="{74D0440B-09E8-43E0-92B6-DFC953CEFE2D}" type="pres">
      <dgm:prSet presAssocID="{5146A83C-B556-4D86-8A45-670F87967A98}" presName="thickLine" presStyleLbl="alignNode1" presStyleIdx="6" presStyleCnt="9"/>
      <dgm:spPr/>
    </dgm:pt>
    <dgm:pt modelId="{CD6C625D-140D-4A17-AAE2-4097485CE7F6}" type="pres">
      <dgm:prSet presAssocID="{5146A83C-B556-4D86-8A45-670F87967A98}" presName="horz1" presStyleCnt="0"/>
      <dgm:spPr/>
    </dgm:pt>
    <dgm:pt modelId="{4BF38B23-3A93-43EC-AE97-CD5030C46F25}" type="pres">
      <dgm:prSet presAssocID="{5146A83C-B556-4D86-8A45-670F87967A98}" presName="tx1" presStyleLbl="revTx" presStyleIdx="6" presStyleCnt="9"/>
      <dgm:spPr/>
    </dgm:pt>
    <dgm:pt modelId="{285D0D0F-2CEE-44A2-ABC1-EB3D0F0DAC0E}" type="pres">
      <dgm:prSet presAssocID="{5146A83C-B556-4D86-8A45-670F87967A98}" presName="vert1" presStyleCnt="0"/>
      <dgm:spPr/>
    </dgm:pt>
    <dgm:pt modelId="{5C72D92F-51AF-4FF6-8EEE-50BF24338F36}" type="pres">
      <dgm:prSet presAssocID="{0BD6D086-B513-4764-A56E-270CE81FFBB4}" presName="thickLine" presStyleLbl="alignNode1" presStyleIdx="7" presStyleCnt="9"/>
      <dgm:spPr/>
    </dgm:pt>
    <dgm:pt modelId="{77379CF7-7082-4BC5-A0B2-1260FD868A8F}" type="pres">
      <dgm:prSet presAssocID="{0BD6D086-B513-4764-A56E-270CE81FFBB4}" presName="horz1" presStyleCnt="0"/>
      <dgm:spPr/>
    </dgm:pt>
    <dgm:pt modelId="{FE2D2ADE-01C7-4F04-9A79-0202A58686FC}" type="pres">
      <dgm:prSet presAssocID="{0BD6D086-B513-4764-A56E-270CE81FFBB4}" presName="tx1" presStyleLbl="revTx" presStyleIdx="7" presStyleCnt="9"/>
      <dgm:spPr/>
    </dgm:pt>
    <dgm:pt modelId="{3CEA6951-C488-4295-BA67-85ED996D6A04}" type="pres">
      <dgm:prSet presAssocID="{0BD6D086-B513-4764-A56E-270CE81FFBB4}" presName="vert1" presStyleCnt="0"/>
      <dgm:spPr/>
    </dgm:pt>
    <dgm:pt modelId="{A3A07741-1340-44D6-BB61-530B08C9FD52}" type="pres">
      <dgm:prSet presAssocID="{617E15AC-B313-4FB8-9A90-80F89311EEAD}" presName="thickLine" presStyleLbl="alignNode1" presStyleIdx="8" presStyleCnt="9"/>
      <dgm:spPr/>
    </dgm:pt>
    <dgm:pt modelId="{80E8B5C7-DFB2-441F-A2CD-AFC4FFAE0F2D}" type="pres">
      <dgm:prSet presAssocID="{617E15AC-B313-4FB8-9A90-80F89311EEAD}" presName="horz1" presStyleCnt="0"/>
      <dgm:spPr/>
    </dgm:pt>
    <dgm:pt modelId="{7EB5AB5A-3306-4036-80C3-23ED001F1862}" type="pres">
      <dgm:prSet presAssocID="{617E15AC-B313-4FB8-9A90-80F89311EEAD}" presName="tx1" presStyleLbl="revTx" presStyleIdx="8" presStyleCnt="9"/>
      <dgm:spPr/>
    </dgm:pt>
    <dgm:pt modelId="{75D8BD3C-5410-43EB-96F9-49F7F927AE58}" type="pres">
      <dgm:prSet presAssocID="{617E15AC-B313-4FB8-9A90-80F89311EEAD}" presName="vert1" presStyleCnt="0"/>
      <dgm:spPr/>
    </dgm:pt>
  </dgm:ptLst>
  <dgm:cxnLst>
    <dgm:cxn modelId="{411A6100-41BA-4679-ABB3-5617C733E881}" type="presOf" srcId="{A03A8A6E-2C8E-472B-9590-A1E2C428AD29}" destId="{BA1CA1D7-FE69-4597-A0C7-9F3FBCFA4EB4}" srcOrd="0" destOrd="0" presId="urn:microsoft.com/office/officeart/2008/layout/LinedList"/>
    <dgm:cxn modelId="{03619916-F6FE-4A03-B9C7-98006730530A}" type="presOf" srcId="{CC5DBA58-333D-49EE-A28F-19356EF5BB0D}" destId="{05217600-1C8B-4738-B8F3-7BA59F4D71A6}" srcOrd="0" destOrd="0" presId="urn:microsoft.com/office/officeart/2008/layout/LinedList"/>
    <dgm:cxn modelId="{74986517-6F12-420B-82CB-101D9D6BABD5}" type="presOf" srcId="{0BD6D086-B513-4764-A56E-270CE81FFBB4}" destId="{FE2D2ADE-01C7-4F04-9A79-0202A58686FC}" srcOrd="0" destOrd="0" presId="urn:microsoft.com/office/officeart/2008/layout/LinedList"/>
    <dgm:cxn modelId="{7797F119-BD6D-41BE-B99C-2E81CEF236CC}" type="presOf" srcId="{617E15AC-B313-4FB8-9A90-80F89311EEAD}" destId="{7EB5AB5A-3306-4036-80C3-23ED001F1862}" srcOrd="0" destOrd="0" presId="urn:microsoft.com/office/officeart/2008/layout/LinedList"/>
    <dgm:cxn modelId="{395F7A1A-7212-45CC-BF3E-6ADF5A6B4CAF}" type="presOf" srcId="{492FFA96-293B-4166-AFA0-CA4E86C1DEF1}" destId="{08001A26-59DF-4CBA-8E51-AC0B219F4E5B}" srcOrd="0" destOrd="0" presId="urn:microsoft.com/office/officeart/2008/layout/LinedList"/>
    <dgm:cxn modelId="{D767ED24-3C1B-47BA-8F40-A911F373B3E2}" srcId="{585E5585-317A-4DC9-82D5-3A59FC1FE024}" destId="{DB2F63DA-0F7D-48C8-9C77-7683A508F26C}" srcOrd="0" destOrd="0" parTransId="{9D49CF27-57C3-4CB5-A1F5-362AE9350593}" sibTransId="{0527E6A3-E16A-4797-BCA6-78D2A67BAE49}"/>
    <dgm:cxn modelId="{EFAAFE60-7D74-4A33-B773-7645C3565187}" type="presOf" srcId="{DB2F63DA-0F7D-48C8-9C77-7683A508F26C}" destId="{B0416935-5A64-4878-8B41-339D699CD1FF}" srcOrd="0" destOrd="0" presId="urn:microsoft.com/office/officeart/2008/layout/LinedList"/>
    <dgm:cxn modelId="{6FC75841-C97A-41BB-9461-961B0384A386}" srcId="{585E5585-317A-4DC9-82D5-3A59FC1FE024}" destId="{492FFA96-293B-4166-AFA0-CA4E86C1DEF1}" srcOrd="3" destOrd="0" parTransId="{AA2E4C02-8F85-4B0B-BE86-489B7BFF3498}" sibTransId="{6BC0EF14-73E7-444E-82EE-18154ED3DBA7}"/>
    <dgm:cxn modelId="{73BCCA41-8163-49F0-9706-9523B51D961B}" srcId="{585E5585-317A-4DC9-82D5-3A59FC1FE024}" destId="{0BD6D086-B513-4764-A56E-270CE81FFBB4}" srcOrd="7" destOrd="0" parTransId="{600BF4A4-999F-43DD-8E2B-0571008020AB}" sibTransId="{362287A4-8593-4F9F-8340-CA1A0A5EB198}"/>
    <dgm:cxn modelId="{FE71EE7C-EF40-4308-9A0D-4284C642C900}" srcId="{585E5585-317A-4DC9-82D5-3A59FC1FE024}" destId="{5146A83C-B556-4D86-8A45-670F87967A98}" srcOrd="6" destOrd="0" parTransId="{0E6607BF-DF0A-4A00-91A4-4020DE9E617C}" sibTransId="{34BD1F1C-C955-443F-A8D7-6D75801493DC}"/>
    <dgm:cxn modelId="{33175B94-169A-4146-8378-ECCEE19C6A19}" srcId="{585E5585-317A-4DC9-82D5-3A59FC1FE024}" destId="{C71EFED5-1C16-403F-8823-98A28E90A08E}" srcOrd="4" destOrd="0" parTransId="{53E5EFD3-5070-421D-9466-5C7067E39B20}" sibTransId="{3FBCA6F9-3DCB-45FB-8203-6FA96CEC4EC2}"/>
    <dgm:cxn modelId="{49AF0BA9-30BB-43A2-8E9D-31FA48DF845F}" srcId="{585E5585-317A-4DC9-82D5-3A59FC1FE024}" destId="{643E2DF1-1267-43C6-9B36-C19E14D2CC79}" srcOrd="1" destOrd="0" parTransId="{971B7C98-0CD9-45C7-B53C-95B2EC74E5C7}" sibTransId="{FD3FD4E2-25A0-4284-8F78-17C981651317}"/>
    <dgm:cxn modelId="{3BA70AAE-55D3-4764-8B9A-D47F51E0C748}" srcId="{585E5585-317A-4DC9-82D5-3A59FC1FE024}" destId="{CC5DBA58-333D-49EE-A28F-19356EF5BB0D}" srcOrd="2" destOrd="0" parTransId="{0FA9B20B-F298-40EC-BE68-3831A89AEC23}" sibTransId="{C055BC8A-546E-4341-922B-A395EE7643CC}"/>
    <dgm:cxn modelId="{1AD1D4B1-34C6-4E8B-A96D-D8867ECC6998}" type="presOf" srcId="{5146A83C-B556-4D86-8A45-670F87967A98}" destId="{4BF38B23-3A93-43EC-AE97-CD5030C46F25}" srcOrd="0" destOrd="0" presId="urn:microsoft.com/office/officeart/2008/layout/LinedList"/>
    <dgm:cxn modelId="{FC4775CA-F1F3-4E88-9083-EBECA3D605B5}" type="presOf" srcId="{585E5585-317A-4DC9-82D5-3A59FC1FE024}" destId="{FD4BFB69-76C2-48C2-B21A-089B6D735295}" srcOrd="0" destOrd="0" presId="urn:microsoft.com/office/officeart/2008/layout/LinedList"/>
    <dgm:cxn modelId="{BC195CCC-0732-458C-99FA-A496D8814B2D}" srcId="{585E5585-317A-4DC9-82D5-3A59FC1FE024}" destId="{617E15AC-B313-4FB8-9A90-80F89311EEAD}" srcOrd="8" destOrd="0" parTransId="{D50DE743-AD92-44F8-BFF1-1344F4719BDC}" sibTransId="{C3626169-EF36-46D5-8697-45F6E21D7AF3}"/>
    <dgm:cxn modelId="{205178CD-11C4-4556-A273-4EB1C4436C40}" srcId="{585E5585-317A-4DC9-82D5-3A59FC1FE024}" destId="{A03A8A6E-2C8E-472B-9590-A1E2C428AD29}" srcOrd="5" destOrd="0" parTransId="{0BDB6437-03D7-419D-A98A-2EB6702E5834}" sibTransId="{D7E97D06-793B-47AD-8EE4-72C77094F00E}"/>
    <dgm:cxn modelId="{F94895D2-60E9-4DFA-8AF3-4B018565F03C}" type="presOf" srcId="{C71EFED5-1C16-403F-8823-98A28E90A08E}" destId="{509DC7A3-F68C-4B1F-9CB5-B18E7B8C373A}" srcOrd="0" destOrd="0" presId="urn:microsoft.com/office/officeart/2008/layout/LinedList"/>
    <dgm:cxn modelId="{397CEAFE-C6E0-4241-BDEB-2106A3813FDF}" type="presOf" srcId="{643E2DF1-1267-43C6-9B36-C19E14D2CC79}" destId="{816BB47C-3957-4251-808F-945DFA1B72BB}" srcOrd="0" destOrd="0" presId="urn:microsoft.com/office/officeart/2008/layout/LinedList"/>
    <dgm:cxn modelId="{C39DC0EF-90A1-4F1B-A677-665E1FAE7E1C}" type="presParOf" srcId="{FD4BFB69-76C2-48C2-B21A-089B6D735295}" destId="{A6042D60-480D-4122-8A9D-C7FEDB11E260}" srcOrd="0" destOrd="0" presId="urn:microsoft.com/office/officeart/2008/layout/LinedList"/>
    <dgm:cxn modelId="{8BE95BA9-6585-4A7B-A798-369866AA6C24}" type="presParOf" srcId="{FD4BFB69-76C2-48C2-B21A-089B6D735295}" destId="{5459BA2B-19FE-4E51-A0C8-C49A39C2B77E}" srcOrd="1" destOrd="0" presId="urn:microsoft.com/office/officeart/2008/layout/LinedList"/>
    <dgm:cxn modelId="{A53C74A8-AB73-4C36-AC1B-8C9E667BBE0D}" type="presParOf" srcId="{5459BA2B-19FE-4E51-A0C8-C49A39C2B77E}" destId="{B0416935-5A64-4878-8B41-339D699CD1FF}" srcOrd="0" destOrd="0" presId="urn:microsoft.com/office/officeart/2008/layout/LinedList"/>
    <dgm:cxn modelId="{D2DAFE57-01B5-4525-92EB-DB513F488546}" type="presParOf" srcId="{5459BA2B-19FE-4E51-A0C8-C49A39C2B77E}" destId="{3D5F4EC5-A245-42AE-8904-17688DE1C9B4}" srcOrd="1" destOrd="0" presId="urn:microsoft.com/office/officeart/2008/layout/LinedList"/>
    <dgm:cxn modelId="{E9485BEF-D69E-487A-B8FD-E8E5650463C0}" type="presParOf" srcId="{FD4BFB69-76C2-48C2-B21A-089B6D735295}" destId="{52C05F90-A1A2-4C1E-8128-CA920D0F8CC0}" srcOrd="2" destOrd="0" presId="urn:microsoft.com/office/officeart/2008/layout/LinedList"/>
    <dgm:cxn modelId="{6252E714-02E1-4A06-AEE1-537494E580D1}" type="presParOf" srcId="{FD4BFB69-76C2-48C2-B21A-089B6D735295}" destId="{8C1DE2C6-E545-4ABF-A096-D910ED698381}" srcOrd="3" destOrd="0" presId="urn:microsoft.com/office/officeart/2008/layout/LinedList"/>
    <dgm:cxn modelId="{6D86C2D0-C908-4043-900A-ED9D050D519D}" type="presParOf" srcId="{8C1DE2C6-E545-4ABF-A096-D910ED698381}" destId="{816BB47C-3957-4251-808F-945DFA1B72BB}" srcOrd="0" destOrd="0" presId="urn:microsoft.com/office/officeart/2008/layout/LinedList"/>
    <dgm:cxn modelId="{72E1BC28-9575-41BF-B70E-99802B7B8E39}" type="presParOf" srcId="{8C1DE2C6-E545-4ABF-A096-D910ED698381}" destId="{244074CA-5713-4F65-8442-64C749BA76E5}" srcOrd="1" destOrd="0" presId="urn:microsoft.com/office/officeart/2008/layout/LinedList"/>
    <dgm:cxn modelId="{1F13FE17-ED87-4C21-B87A-6EE8A55F288C}" type="presParOf" srcId="{FD4BFB69-76C2-48C2-B21A-089B6D735295}" destId="{07E4D255-97DB-467D-A3A0-7C1808AC63E4}" srcOrd="4" destOrd="0" presId="urn:microsoft.com/office/officeart/2008/layout/LinedList"/>
    <dgm:cxn modelId="{AB641AB4-8BD4-47C2-8B6D-B1DF55C1A94B}" type="presParOf" srcId="{FD4BFB69-76C2-48C2-B21A-089B6D735295}" destId="{5D85DE68-166B-446C-A46B-07CF2950BEA8}" srcOrd="5" destOrd="0" presId="urn:microsoft.com/office/officeart/2008/layout/LinedList"/>
    <dgm:cxn modelId="{5BADC300-0EF2-49E4-B5E6-C0775856E641}" type="presParOf" srcId="{5D85DE68-166B-446C-A46B-07CF2950BEA8}" destId="{05217600-1C8B-4738-B8F3-7BA59F4D71A6}" srcOrd="0" destOrd="0" presId="urn:microsoft.com/office/officeart/2008/layout/LinedList"/>
    <dgm:cxn modelId="{191E1EC8-54BB-4A4E-B7BA-E3C161437645}" type="presParOf" srcId="{5D85DE68-166B-446C-A46B-07CF2950BEA8}" destId="{B1B8F5B8-1686-4537-806F-26D6B3E70608}" srcOrd="1" destOrd="0" presId="urn:microsoft.com/office/officeart/2008/layout/LinedList"/>
    <dgm:cxn modelId="{AD00BFD0-5BF6-4496-B867-1FD6704ED3FF}" type="presParOf" srcId="{FD4BFB69-76C2-48C2-B21A-089B6D735295}" destId="{992BD99E-F682-42E6-B445-93AF0E72021B}" srcOrd="6" destOrd="0" presId="urn:microsoft.com/office/officeart/2008/layout/LinedList"/>
    <dgm:cxn modelId="{1B614B7C-EF3A-4C96-982E-61DC9EC302FA}" type="presParOf" srcId="{FD4BFB69-76C2-48C2-B21A-089B6D735295}" destId="{0A3BD877-BAA6-42A3-8FDF-EE0B6898FCE9}" srcOrd="7" destOrd="0" presId="urn:microsoft.com/office/officeart/2008/layout/LinedList"/>
    <dgm:cxn modelId="{75FA3CD5-4350-44B3-B7C6-8BCFA9951D48}" type="presParOf" srcId="{0A3BD877-BAA6-42A3-8FDF-EE0B6898FCE9}" destId="{08001A26-59DF-4CBA-8E51-AC0B219F4E5B}" srcOrd="0" destOrd="0" presId="urn:microsoft.com/office/officeart/2008/layout/LinedList"/>
    <dgm:cxn modelId="{74BA7A12-2397-433D-8837-7C0D394C5053}" type="presParOf" srcId="{0A3BD877-BAA6-42A3-8FDF-EE0B6898FCE9}" destId="{047AD421-134F-48C2-B39F-8973C53B1251}" srcOrd="1" destOrd="0" presId="urn:microsoft.com/office/officeart/2008/layout/LinedList"/>
    <dgm:cxn modelId="{5CADAA7A-6425-4501-90ED-3F4F10F2DA55}" type="presParOf" srcId="{FD4BFB69-76C2-48C2-B21A-089B6D735295}" destId="{D9143E87-04BA-4536-965B-7F215779E7CB}" srcOrd="8" destOrd="0" presId="urn:microsoft.com/office/officeart/2008/layout/LinedList"/>
    <dgm:cxn modelId="{3AE12165-C552-4ACB-AD5B-46C44ADC1C7C}" type="presParOf" srcId="{FD4BFB69-76C2-48C2-B21A-089B6D735295}" destId="{3EAA82C9-F528-473A-B58B-A439D2FD4F06}" srcOrd="9" destOrd="0" presId="urn:microsoft.com/office/officeart/2008/layout/LinedList"/>
    <dgm:cxn modelId="{F401FB1E-657E-4AFF-A2A1-87BF4C1A959F}" type="presParOf" srcId="{3EAA82C9-F528-473A-B58B-A439D2FD4F06}" destId="{509DC7A3-F68C-4B1F-9CB5-B18E7B8C373A}" srcOrd="0" destOrd="0" presId="urn:microsoft.com/office/officeart/2008/layout/LinedList"/>
    <dgm:cxn modelId="{1B4E4852-1ECB-4E75-8796-1F8E8A80C251}" type="presParOf" srcId="{3EAA82C9-F528-473A-B58B-A439D2FD4F06}" destId="{19526E5C-CFF1-4B6F-B27C-58EE3FB37F0E}" srcOrd="1" destOrd="0" presId="urn:microsoft.com/office/officeart/2008/layout/LinedList"/>
    <dgm:cxn modelId="{EBCE7B67-8FC8-43D0-9B0F-308CA33CA9AA}" type="presParOf" srcId="{FD4BFB69-76C2-48C2-B21A-089B6D735295}" destId="{41FEB672-DA78-4369-BE5A-6BDE49023981}" srcOrd="10" destOrd="0" presId="urn:microsoft.com/office/officeart/2008/layout/LinedList"/>
    <dgm:cxn modelId="{A30F3492-ACDD-43B7-BF0D-68A3BF031E9C}" type="presParOf" srcId="{FD4BFB69-76C2-48C2-B21A-089B6D735295}" destId="{CD675954-93D4-4B1B-B997-9C9103BCEE0B}" srcOrd="11" destOrd="0" presId="urn:microsoft.com/office/officeart/2008/layout/LinedList"/>
    <dgm:cxn modelId="{63FD2BA5-46EB-4352-8F48-E39F6EECBB8D}" type="presParOf" srcId="{CD675954-93D4-4B1B-B997-9C9103BCEE0B}" destId="{BA1CA1D7-FE69-4597-A0C7-9F3FBCFA4EB4}" srcOrd="0" destOrd="0" presId="urn:microsoft.com/office/officeart/2008/layout/LinedList"/>
    <dgm:cxn modelId="{100F2A38-D8F6-48CC-B697-AD0953CF7D01}" type="presParOf" srcId="{CD675954-93D4-4B1B-B997-9C9103BCEE0B}" destId="{25EC3A1E-8AB9-4C23-AA1C-BCBA5725EE4C}" srcOrd="1" destOrd="0" presId="urn:microsoft.com/office/officeart/2008/layout/LinedList"/>
    <dgm:cxn modelId="{5984A3E6-1F6D-4D1C-92EA-07C1D3C884A7}" type="presParOf" srcId="{FD4BFB69-76C2-48C2-B21A-089B6D735295}" destId="{74D0440B-09E8-43E0-92B6-DFC953CEFE2D}" srcOrd="12" destOrd="0" presId="urn:microsoft.com/office/officeart/2008/layout/LinedList"/>
    <dgm:cxn modelId="{6D0A47FE-09D6-41BC-A027-41CA348456CC}" type="presParOf" srcId="{FD4BFB69-76C2-48C2-B21A-089B6D735295}" destId="{CD6C625D-140D-4A17-AAE2-4097485CE7F6}" srcOrd="13" destOrd="0" presId="urn:microsoft.com/office/officeart/2008/layout/LinedList"/>
    <dgm:cxn modelId="{4322D1AB-2B99-45D8-B92E-989383985E33}" type="presParOf" srcId="{CD6C625D-140D-4A17-AAE2-4097485CE7F6}" destId="{4BF38B23-3A93-43EC-AE97-CD5030C46F25}" srcOrd="0" destOrd="0" presId="urn:microsoft.com/office/officeart/2008/layout/LinedList"/>
    <dgm:cxn modelId="{8FC7A060-2527-4451-AF76-85BCECE96621}" type="presParOf" srcId="{CD6C625D-140D-4A17-AAE2-4097485CE7F6}" destId="{285D0D0F-2CEE-44A2-ABC1-EB3D0F0DAC0E}" srcOrd="1" destOrd="0" presId="urn:microsoft.com/office/officeart/2008/layout/LinedList"/>
    <dgm:cxn modelId="{CC44EEDC-054D-496A-9A4F-410C94B2AD5F}" type="presParOf" srcId="{FD4BFB69-76C2-48C2-B21A-089B6D735295}" destId="{5C72D92F-51AF-4FF6-8EEE-50BF24338F36}" srcOrd="14" destOrd="0" presId="urn:microsoft.com/office/officeart/2008/layout/LinedList"/>
    <dgm:cxn modelId="{48EA12CD-0960-46C8-9E17-68A916A37C21}" type="presParOf" srcId="{FD4BFB69-76C2-48C2-B21A-089B6D735295}" destId="{77379CF7-7082-4BC5-A0B2-1260FD868A8F}" srcOrd="15" destOrd="0" presId="urn:microsoft.com/office/officeart/2008/layout/LinedList"/>
    <dgm:cxn modelId="{5819C87C-9EF8-433D-B649-F0546E920514}" type="presParOf" srcId="{77379CF7-7082-4BC5-A0B2-1260FD868A8F}" destId="{FE2D2ADE-01C7-4F04-9A79-0202A58686FC}" srcOrd="0" destOrd="0" presId="urn:microsoft.com/office/officeart/2008/layout/LinedList"/>
    <dgm:cxn modelId="{60CA8F2A-21CC-42DA-B1FA-DC906ADC3932}" type="presParOf" srcId="{77379CF7-7082-4BC5-A0B2-1260FD868A8F}" destId="{3CEA6951-C488-4295-BA67-85ED996D6A04}" srcOrd="1" destOrd="0" presId="urn:microsoft.com/office/officeart/2008/layout/LinedList"/>
    <dgm:cxn modelId="{1187E228-0A0C-4E67-B677-332F0B304599}" type="presParOf" srcId="{FD4BFB69-76C2-48C2-B21A-089B6D735295}" destId="{A3A07741-1340-44D6-BB61-530B08C9FD52}" srcOrd="16" destOrd="0" presId="urn:microsoft.com/office/officeart/2008/layout/LinedList"/>
    <dgm:cxn modelId="{5F84BA87-5061-4415-8B9E-EC9625AD784A}" type="presParOf" srcId="{FD4BFB69-76C2-48C2-B21A-089B6D735295}" destId="{80E8B5C7-DFB2-441F-A2CD-AFC4FFAE0F2D}" srcOrd="17" destOrd="0" presId="urn:microsoft.com/office/officeart/2008/layout/LinedList"/>
    <dgm:cxn modelId="{CB139A78-9A16-4C83-8E7A-D4B442005DE7}" type="presParOf" srcId="{80E8B5C7-DFB2-441F-A2CD-AFC4FFAE0F2D}" destId="{7EB5AB5A-3306-4036-80C3-23ED001F1862}" srcOrd="0" destOrd="0" presId="urn:microsoft.com/office/officeart/2008/layout/LinedList"/>
    <dgm:cxn modelId="{67755BDD-58A4-49C6-B7C6-4596868102E6}" type="presParOf" srcId="{80E8B5C7-DFB2-441F-A2CD-AFC4FFAE0F2D}" destId="{75D8BD3C-5410-43EB-96F9-49F7F927AE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6670BD-1C00-49A3-9C68-1FB537459F1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03CFE0F-6A4B-41E5-B4FD-EB3746A83E32}">
      <dgm:prSet/>
      <dgm:spPr/>
      <dgm:t>
        <a:bodyPr/>
        <a:lstStyle/>
        <a:p>
          <a:r>
            <a:rPr lang="en-GB"/>
            <a:t>Technological  -  influences such as the internet, advances in technology within your sector</a:t>
          </a:r>
          <a:endParaRPr lang="en-US"/>
        </a:p>
      </dgm:t>
    </dgm:pt>
    <dgm:pt modelId="{F9F93208-AA50-4F53-8C96-3FBE8807E96E}" type="parTrans" cxnId="{043F93A6-BC26-4E0B-BA24-9E97860E7769}">
      <dgm:prSet/>
      <dgm:spPr/>
      <dgm:t>
        <a:bodyPr/>
        <a:lstStyle/>
        <a:p>
          <a:endParaRPr lang="en-US"/>
        </a:p>
      </dgm:t>
    </dgm:pt>
    <dgm:pt modelId="{7DF4292E-1F94-4EF4-8B5B-AF70E87A32E9}" type="sibTrans" cxnId="{043F93A6-BC26-4E0B-BA24-9E97860E7769}">
      <dgm:prSet/>
      <dgm:spPr/>
      <dgm:t>
        <a:bodyPr/>
        <a:lstStyle/>
        <a:p>
          <a:endParaRPr lang="en-US"/>
        </a:p>
      </dgm:t>
    </dgm:pt>
    <dgm:pt modelId="{7288F41A-BCAF-418B-8CC2-EE9F33CCD144}">
      <dgm:prSet/>
      <dgm:spPr/>
      <dgm:t>
        <a:bodyPr/>
        <a:lstStyle/>
        <a:p>
          <a:r>
            <a:rPr lang="en-GB"/>
            <a:t>e.g. the university’s ability to respond and adapt to the Covid crisis through use of technology</a:t>
          </a:r>
          <a:endParaRPr lang="en-US"/>
        </a:p>
      </dgm:t>
    </dgm:pt>
    <dgm:pt modelId="{B9AE0D8C-00A6-4DE8-802F-5AD41EC46AE2}" type="parTrans" cxnId="{7F2772E6-07DC-40E5-B445-8C29EF1866E3}">
      <dgm:prSet/>
      <dgm:spPr/>
      <dgm:t>
        <a:bodyPr/>
        <a:lstStyle/>
        <a:p>
          <a:endParaRPr lang="en-US"/>
        </a:p>
      </dgm:t>
    </dgm:pt>
    <dgm:pt modelId="{2EFC7D0E-1E32-41AA-B004-5858D4FF271A}" type="sibTrans" cxnId="{7F2772E6-07DC-40E5-B445-8C29EF1866E3}">
      <dgm:prSet/>
      <dgm:spPr/>
      <dgm:t>
        <a:bodyPr/>
        <a:lstStyle/>
        <a:p>
          <a:endParaRPr lang="en-US"/>
        </a:p>
      </dgm:t>
    </dgm:pt>
    <dgm:pt modelId="{32AF8C67-1BF7-4AF9-8630-0577BF92517B}">
      <dgm:prSet/>
      <dgm:spPr/>
      <dgm:t>
        <a:bodyPr/>
        <a:lstStyle/>
        <a:p>
          <a:r>
            <a:rPr lang="en-GB"/>
            <a:t>Negative factors such as the dangers of the internet for children and young people and the </a:t>
          </a:r>
          <a:endParaRPr lang="en-US"/>
        </a:p>
      </dgm:t>
    </dgm:pt>
    <dgm:pt modelId="{310B5487-396A-433E-9797-4AEBD9F34147}" type="parTrans" cxnId="{26024B37-E27E-4B3E-8366-231698492E50}">
      <dgm:prSet/>
      <dgm:spPr/>
      <dgm:t>
        <a:bodyPr/>
        <a:lstStyle/>
        <a:p>
          <a:endParaRPr lang="en-US"/>
        </a:p>
      </dgm:t>
    </dgm:pt>
    <dgm:pt modelId="{5AF0094D-DDE9-4126-9015-9F408F2E6703}" type="sibTrans" cxnId="{26024B37-E27E-4B3E-8366-231698492E50}">
      <dgm:prSet/>
      <dgm:spPr/>
      <dgm:t>
        <a:bodyPr/>
        <a:lstStyle/>
        <a:p>
          <a:endParaRPr lang="en-US"/>
        </a:p>
      </dgm:t>
    </dgm:pt>
    <dgm:pt modelId="{8B4F1A88-76B4-45FE-9B9A-A3A645DEBCDB}">
      <dgm:prSet/>
      <dgm:spPr/>
      <dgm:t>
        <a:bodyPr/>
        <a:lstStyle/>
        <a:p>
          <a:r>
            <a:rPr lang="en-GB"/>
            <a:t>Implementation of strategies to promote internet safety </a:t>
          </a:r>
          <a:endParaRPr lang="en-US"/>
        </a:p>
      </dgm:t>
    </dgm:pt>
    <dgm:pt modelId="{FFA798DF-D6BB-4187-871B-9A4FCB550FC2}" type="parTrans" cxnId="{540EC0B9-B2C9-4476-9566-84F5C240BD40}">
      <dgm:prSet/>
      <dgm:spPr/>
      <dgm:t>
        <a:bodyPr/>
        <a:lstStyle/>
        <a:p>
          <a:endParaRPr lang="en-US"/>
        </a:p>
      </dgm:t>
    </dgm:pt>
    <dgm:pt modelId="{473DEA9D-69E0-49C4-A14E-9D24F505B09F}" type="sibTrans" cxnId="{540EC0B9-B2C9-4476-9566-84F5C240BD40}">
      <dgm:prSet/>
      <dgm:spPr/>
      <dgm:t>
        <a:bodyPr/>
        <a:lstStyle/>
        <a:p>
          <a:endParaRPr lang="en-US"/>
        </a:p>
      </dgm:t>
    </dgm:pt>
    <dgm:pt modelId="{52BB74E9-F81B-4F77-9E0E-63137C47C3FD}">
      <dgm:prSet/>
      <dgm:spPr/>
      <dgm:t>
        <a:bodyPr/>
        <a:lstStyle/>
        <a:p>
          <a:r>
            <a:rPr lang="en-GB"/>
            <a:t>There may be a crossover with another category e.g. the trend towards a more high tech </a:t>
          </a:r>
          <a:endParaRPr lang="en-US"/>
        </a:p>
      </dgm:t>
    </dgm:pt>
    <dgm:pt modelId="{859AB861-EF8D-4D7F-B3CB-D84BA1956FC7}" type="parTrans" cxnId="{08DE5EFD-95F8-4819-8751-E25138E7E368}">
      <dgm:prSet/>
      <dgm:spPr/>
      <dgm:t>
        <a:bodyPr/>
        <a:lstStyle/>
        <a:p>
          <a:endParaRPr lang="en-US"/>
        </a:p>
      </dgm:t>
    </dgm:pt>
    <dgm:pt modelId="{D8CC2764-A5CA-46B8-856F-D7538C6F0AB8}" type="sibTrans" cxnId="{08DE5EFD-95F8-4819-8751-E25138E7E368}">
      <dgm:prSet/>
      <dgm:spPr/>
      <dgm:t>
        <a:bodyPr/>
        <a:lstStyle/>
        <a:p>
          <a:endParaRPr lang="en-US"/>
        </a:p>
      </dgm:t>
    </dgm:pt>
    <dgm:pt modelId="{FA9CC6B3-CC54-4B13-97D0-DE1580E7D3C2}">
      <dgm:prSet/>
      <dgm:spPr/>
      <dgm:t>
        <a:bodyPr/>
        <a:lstStyle/>
        <a:p>
          <a:r>
            <a:rPr lang="en-GB"/>
            <a:t>Society, therefore investing in technology and  the ‘vitual literacy’ of young people </a:t>
          </a:r>
          <a:endParaRPr lang="en-US"/>
        </a:p>
      </dgm:t>
    </dgm:pt>
    <dgm:pt modelId="{58798C39-FBA8-40B0-B5BE-709C52C55CBC}" type="parTrans" cxnId="{08B2BCCD-BA7C-41C5-9202-513DB1BA9DAA}">
      <dgm:prSet/>
      <dgm:spPr/>
      <dgm:t>
        <a:bodyPr/>
        <a:lstStyle/>
        <a:p>
          <a:endParaRPr lang="en-US"/>
        </a:p>
      </dgm:t>
    </dgm:pt>
    <dgm:pt modelId="{72A6FEE7-EAC3-469D-9773-D9EA30C7A657}" type="sibTrans" cxnId="{08B2BCCD-BA7C-41C5-9202-513DB1BA9DAA}">
      <dgm:prSet/>
      <dgm:spPr/>
      <dgm:t>
        <a:bodyPr/>
        <a:lstStyle/>
        <a:p>
          <a:endParaRPr lang="en-US"/>
        </a:p>
      </dgm:t>
    </dgm:pt>
    <dgm:pt modelId="{7BEB7434-21DF-417D-AF88-F4A708EA1A94}" type="pres">
      <dgm:prSet presAssocID="{AB6670BD-1C00-49A3-9C68-1FB537459F17}" presName="root" presStyleCnt="0">
        <dgm:presLayoutVars>
          <dgm:dir/>
          <dgm:resizeHandles val="exact"/>
        </dgm:presLayoutVars>
      </dgm:prSet>
      <dgm:spPr/>
    </dgm:pt>
    <dgm:pt modelId="{C4F01092-AC64-4927-A6B4-2F6BE242F9B3}" type="pres">
      <dgm:prSet presAssocID="{503CFE0F-6A4B-41E5-B4FD-EB3746A83E32}" presName="compNode" presStyleCnt="0"/>
      <dgm:spPr/>
    </dgm:pt>
    <dgm:pt modelId="{C3D4FED9-1D49-4556-88E2-F58B903C96D7}" type="pres">
      <dgm:prSet presAssocID="{503CFE0F-6A4B-41E5-B4FD-EB3746A83E32}" presName="bgRect" presStyleLbl="bgShp" presStyleIdx="0" presStyleCnt="6"/>
      <dgm:spPr/>
    </dgm:pt>
    <dgm:pt modelId="{1F5E45B8-0560-4F33-8CC4-BFFA9620A877}" type="pres">
      <dgm:prSet presAssocID="{503CFE0F-6A4B-41E5-B4FD-EB3746A83E3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CA3BE80-9D83-41CC-A543-C720FBD78747}" type="pres">
      <dgm:prSet presAssocID="{503CFE0F-6A4B-41E5-B4FD-EB3746A83E32}" presName="spaceRect" presStyleCnt="0"/>
      <dgm:spPr/>
    </dgm:pt>
    <dgm:pt modelId="{65AF3495-D981-484D-BEC8-F67FD55E70B7}" type="pres">
      <dgm:prSet presAssocID="{503CFE0F-6A4B-41E5-B4FD-EB3746A83E32}" presName="parTx" presStyleLbl="revTx" presStyleIdx="0" presStyleCnt="6">
        <dgm:presLayoutVars>
          <dgm:chMax val="0"/>
          <dgm:chPref val="0"/>
        </dgm:presLayoutVars>
      </dgm:prSet>
      <dgm:spPr/>
    </dgm:pt>
    <dgm:pt modelId="{D842F1AA-46D8-42DF-9006-EB6E1841B23D}" type="pres">
      <dgm:prSet presAssocID="{7DF4292E-1F94-4EF4-8B5B-AF70E87A32E9}" presName="sibTrans" presStyleCnt="0"/>
      <dgm:spPr/>
    </dgm:pt>
    <dgm:pt modelId="{719F652E-E0E6-4315-82E4-0EF971B7FF69}" type="pres">
      <dgm:prSet presAssocID="{7288F41A-BCAF-418B-8CC2-EE9F33CCD144}" presName="compNode" presStyleCnt="0"/>
      <dgm:spPr/>
    </dgm:pt>
    <dgm:pt modelId="{EBB1C86D-5F0B-4EDA-95EF-BA58E59D0D3F}" type="pres">
      <dgm:prSet presAssocID="{7288F41A-BCAF-418B-8CC2-EE9F33CCD144}" presName="bgRect" presStyleLbl="bgShp" presStyleIdx="1" presStyleCnt="6"/>
      <dgm:spPr/>
    </dgm:pt>
    <dgm:pt modelId="{56D1C598-DA0F-40B4-8A56-604223CC6932}" type="pres">
      <dgm:prSet presAssocID="{7288F41A-BCAF-418B-8CC2-EE9F33CCD14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1A316C6-20A9-4EB0-AA17-49188EC3580A}" type="pres">
      <dgm:prSet presAssocID="{7288F41A-BCAF-418B-8CC2-EE9F33CCD144}" presName="spaceRect" presStyleCnt="0"/>
      <dgm:spPr/>
    </dgm:pt>
    <dgm:pt modelId="{3346F3FF-CF72-4E46-8406-BE3F5BBFD171}" type="pres">
      <dgm:prSet presAssocID="{7288F41A-BCAF-418B-8CC2-EE9F33CCD144}" presName="parTx" presStyleLbl="revTx" presStyleIdx="1" presStyleCnt="6">
        <dgm:presLayoutVars>
          <dgm:chMax val="0"/>
          <dgm:chPref val="0"/>
        </dgm:presLayoutVars>
      </dgm:prSet>
      <dgm:spPr/>
    </dgm:pt>
    <dgm:pt modelId="{4FF63A3D-2C1D-4C00-8AD9-0C4EA2D8B900}" type="pres">
      <dgm:prSet presAssocID="{2EFC7D0E-1E32-41AA-B004-5858D4FF271A}" presName="sibTrans" presStyleCnt="0"/>
      <dgm:spPr/>
    </dgm:pt>
    <dgm:pt modelId="{5F20569D-2052-42C7-A944-3C58BBA8B1D3}" type="pres">
      <dgm:prSet presAssocID="{32AF8C67-1BF7-4AF9-8630-0577BF92517B}" presName="compNode" presStyleCnt="0"/>
      <dgm:spPr/>
    </dgm:pt>
    <dgm:pt modelId="{81D353D9-D8F2-4A0F-AACE-FE8CEEF71C68}" type="pres">
      <dgm:prSet presAssocID="{32AF8C67-1BF7-4AF9-8630-0577BF92517B}" presName="bgRect" presStyleLbl="bgShp" presStyleIdx="2" presStyleCnt="6"/>
      <dgm:spPr/>
    </dgm:pt>
    <dgm:pt modelId="{8DEED281-7828-4CEB-AAE6-1A7B1E136409}" type="pres">
      <dgm:prSet presAssocID="{32AF8C67-1BF7-4AF9-8630-0577BF92517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E55E622-110F-4A68-ABFB-CBD592ECFFAB}" type="pres">
      <dgm:prSet presAssocID="{32AF8C67-1BF7-4AF9-8630-0577BF92517B}" presName="spaceRect" presStyleCnt="0"/>
      <dgm:spPr/>
    </dgm:pt>
    <dgm:pt modelId="{D8C0F435-1998-48EB-8359-EABC7CAD2DC7}" type="pres">
      <dgm:prSet presAssocID="{32AF8C67-1BF7-4AF9-8630-0577BF92517B}" presName="parTx" presStyleLbl="revTx" presStyleIdx="2" presStyleCnt="6">
        <dgm:presLayoutVars>
          <dgm:chMax val="0"/>
          <dgm:chPref val="0"/>
        </dgm:presLayoutVars>
      </dgm:prSet>
      <dgm:spPr/>
    </dgm:pt>
    <dgm:pt modelId="{D85670AE-C3D9-452F-A7FF-517742879683}" type="pres">
      <dgm:prSet presAssocID="{5AF0094D-DDE9-4126-9015-9F408F2E6703}" presName="sibTrans" presStyleCnt="0"/>
      <dgm:spPr/>
    </dgm:pt>
    <dgm:pt modelId="{C8AB5552-FDDD-4282-84E2-CD910CB2BE3A}" type="pres">
      <dgm:prSet presAssocID="{8B4F1A88-76B4-45FE-9B9A-A3A645DEBCDB}" presName="compNode" presStyleCnt="0"/>
      <dgm:spPr/>
    </dgm:pt>
    <dgm:pt modelId="{36B0AEE1-8C52-42AD-8428-8184908A7022}" type="pres">
      <dgm:prSet presAssocID="{8B4F1A88-76B4-45FE-9B9A-A3A645DEBCDB}" presName="bgRect" presStyleLbl="bgShp" presStyleIdx="3" presStyleCnt="6"/>
      <dgm:spPr/>
    </dgm:pt>
    <dgm:pt modelId="{1C49A2B2-1423-4D74-9F5B-7371794A78F9}" type="pres">
      <dgm:prSet presAssocID="{8B4F1A88-76B4-45FE-9B9A-A3A645DEBCD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9BFD0705-7B0D-4CA8-B54D-4CC211FDC8E7}" type="pres">
      <dgm:prSet presAssocID="{8B4F1A88-76B4-45FE-9B9A-A3A645DEBCDB}" presName="spaceRect" presStyleCnt="0"/>
      <dgm:spPr/>
    </dgm:pt>
    <dgm:pt modelId="{AA8BB312-6FBB-4E72-BE02-2F61EC9134AA}" type="pres">
      <dgm:prSet presAssocID="{8B4F1A88-76B4-45FE-9B9A-A3A645DEBCDB}" presName="parTx" presStyleLbl="revTx" presStyleIdx="3" presStyleCnt="6">
        <dgm:presLayoutVars>
          <dgm:chMax val="0"/>
          <dgm:chPref val="0"/>
        </dgm:presLayoutVars>
      </dgm:prSet>
      <dgm:spPr/>
    </dgm:pt>
    <dgm:pt modelId="{7FB22325-10B1-40CD-8AFA-14CD78981F3C}" type="pres">
      <dgm:prSet presAssocID="{473DEA9D-69E0-49C4-A14E-9D24F505B09F}" presName="sibTrans" presStyleCnt="0"/>
      <dgm:spPr/>
    </dgm:pt>
    <dgm:pt modelId="{344CDB77-4B8E-4C36-9DD5-0E08D3FEDFFA}" type="pres">
      <dgm:prSet presAssocID="{52BB74E9-F81B-4F77-9E0E-63137C47C3FD}" presName="compNode" presStyleCnt="0"/>
      <dgm:spPr/>
    </dgm:pt>
    <dgm:pt modelId="{B4463F51-8929-4C70-9ECA-D03440057C12}" type="pres">
      <dgm:prSet presAssocID="{52BB74E9-F81B-4F77-9E0E-63137C47C3FD}" presName="bgRect" presStyleLbl="bgShp" presStyleIdx="4" presStyleCnt="6"/>
      <dgm:spPr/>
    </dgm:pt>
    <dgm:pt modelId="{DE62C2D8-AC09-44C5-BE79-7AA8B66B889D}" type="pres">
      <dgm:prSet presAssocID="{52BB74E9-F81B-4F77-9E0E-63137C47C3F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503AC64-7683-4D5F-96C8-F048898D7F49}" type="pres">
      <dgm:prSet presAssocID="{52BB74E9-F81B-4F77-9E0E-63137C47C3FD}" presName="spaceRect" presStyleCnt="0"/>
      <dgm:spPr/>
    </dgm:pt>
    <dgm:pt modelId="{63CABF7E-7583-435A-B23C-EB5A3E4FFAFF}" type="pres">
      <dgm:prSet presAssocID="{52BB74E9-F81B-4F77-9E0E-63137C47C3FD}" presName="parTx" presStyleLbl="revTx" presStyleIdx="4" presStyleCnt="6">
        <dgm:presLayoutVars>
          <dgm:chMax val="0"/>
          <dgm:chPref val="0"/>
        </dgm:presLayoutVars>
      </dgm:prSet>
      <dgm:spPr/>
    </dgm:pt>
    <dgm:pt modelId="{AEB1E7BB-0922-4A2B-A698-1544FC22473F}" type="pres">
      <dgm:prSet presAssocID="{D8CC2764-A5CA-46B8-856F-D7538C6F0AB8}" presName="sibTrans" presStyleCnt="0"/>
      <dgm:spPr/>
    </dgm:pt>
    <dgm:pt modelId="{5BE39717-0713-40E8-B1D9-486170198410}" type="pres">
      <dgm:prSet presAssocID="{FA9CC6B3-CC54-4B13-97D0-DE1580E7D3C2}" presName="compNode" presStyleCnt="0"/>
      <dgm:spPr/>
    </dgm:pt>
    <dgm:pt modelId="{B79A931F-D216-4081-994B-127A50BB6161}" type="pres">
      <dgm:prSet presAssocID="{FA9CC6B3-CC54-4B13-97D0-DE1580E7D3C2}" presName="bgRect" presStyleLbl="bgShp" presStyleIdx="5" presStyleCnt="6"/>
      <dgm:spPr/>
    </dgm:pt>
    <dgm:pt modelId="{D68955CA-C3C6-4EC2-9C6A-5EB4FA41C85C}" type="pres">
      <dgm:prSet presAssocID="{FA9CC6B3-CC54-4B13-97D0-DE1580E7D3C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FCE361A-98F3-4F76-A957-0128CA5D637C}" type="pres">
      <dgm:prSet presAssocID="{FA9CC6B3-CC54-4B13-97D0-DE1580E7D3C2}" presName="spaceRect" presStyleCnt="0"/>
      <dgm:spPr/>
    </dgm:pt>
    <dgm:pt modelId="{8F72C47F-16A5-4324-BFEC-23B97B18947F}" type="pres">
      <dgm:prSet presAssocID="{FA9CC6B3-CC54-4B13-97D0-DE1580E7D3C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C06050B-1D08-4560-A5D7-A320323653C4}" type="presOf" srcId="{8B4F1A88-76B4-45FE-9B9A-A3A645DEBCDB}" destId="{AA8BB312-6FBB-4E72-BE02-2F61EC9134AA}" srcOrd="0" destOrd="0" presId="urn:microsoft.com/office/officeart/2018/2/layout/IconVerticalSolidList"/>
    <dgm:cxn modelId="{C9BA5627-77C8-4DF3-9AC4-A4EA7C6E2294}" type="presOf" srcId="{52BB74E9-F81B-4F77-9E0E-63137C47C3FD}" destId="{63CABF7E-7583-435A-B23C-EB5A3E4FFAFF}" srcOrd="0" destOrd="0" presId="urn:microsoft.com/office/officeart/2018/2/layout/IconVerticalSolidList"/>
    <dgm:cxn modelId="{AF13622B-B2A3-45EF-9D4C-50C9B0DF99E6}" type="presOf" srcId="{32AF8C67-1BF7-4AF9-8630-0577BF92517B}" destId="{D8C0F435-1998-48EB-8359-EABC7CAD2DC7}" srcOrd="0" destOrd="0" presId="urn:microsoft.com/office/officeart/2018/2/layout/IconVerticalSolidList"/>
    <dgm:cxn modelId="{26024B37-E27E-4B3E-8366-231698492E50}" srcId="{AB6670BD-1C00-49A3-9C68-1FB537459F17}" destId="{32AF8C67-1BF7-4AF9-8630-0577BF92517B}" srcOrd="2" destOrd="0" parTransId="{310B5487-396A-433E-9797-4AEBD9F34147}" sibTransId="{5AF0094D-DDE9-4126-9015-9F408F2E6703}"/>
    <dgm:cxn modelId="{3EB2735C-999E-44FD-A517-C3269FA14BB0}" type="presOf" srcId="{FA9CC6B3-CC54-4B13-97D0-DE1580E7D3C2}" destId="{8F72C47F-16A5-4324-BFEC-23B97B18947F}" srcOrd="0" destOrd="0" presId="urn:microsoft.com/office/officeart/2018/2/layout/IconVerticalSolidList"/>
    <dgm:cxn modelId="{49B3E972-5643-48FD-A744-0B77F41288EF}" type="presOf" srcId="{7288F41A-BCAF-418B-8CC2-EE9F33CCD144}" destId="{3346F3FF-CF72-4E46-8406-BE3F5BBFD171}" srcOrd="0" destOrd="0" presId="urn:microsoft.com/office/officeart/2018/2/layout/IconVerticalSolidList"/>
    <dgm:cxn modelId="{043F93A6-BC26-4E0B-BA24-9E97860E7769}" srcId="{AB6670BD-1C00-49A3-9C68-1FB537459F17}" destId="{503CFE0F-6A4B-41E5-B4FD-EB3746A83E32}" srcOrd="0" destOrd="0" parTransId="{F9F93208-AA50-4F53-8C96-3FBE8807E96E}" sibTransId="{7DF4292E-1F94-4EF4-8B5B-AF70E87A32E9}"/>
    <dgm:cxn modelId="{C79186AD-4413-45E0-82BD-1822513CC3F8}" type="presOf" srcId="{AB6670BD-1C00-49A3-9C68-1FB537459F17}" destId="{7BEB7434-21DF-417D-AF88-F4A708EA1A94}" srcOrd="0" destOrd="0" presId="urn:microsoft.com/office/officeart/2018/2/layout/IconVerticalSolidList"/>
    <dgm:cxn modelId="{540EC0B9-B2C9-4476-9566-84F5C240BD40}" srcId="{AB6670BD-1C00-49A3-9C68-1FB537459F17}" destId="{8B4F1A88-76B4-45FE-9B9A-A3A645DEBCDB}" srcOrd="3" destOrd="0" parTransId="{FFA798DF-D6BB-4187-871B-9A4FCB550FC2}" sibTransId="{473DEA9D-69E0-49C4-A14E-9D24F505B09F}"/>
    <dgm:cxn modelId="{A2A1CCBA-585B-42EF-A129-FCBDA5B2775E}" type="presOf" srcId="{503CFE0F-6A4B-41E5-B4FD-EB3746A83E32}" destId="{65AF3495-D981-484D-BEC8-F67FD55E70B7}" srcOrd="0" destOrd="0" presId="urn:microsoft.com/office/officeart/2018/2/layout/IconVerticalSolidList"/>
    <dgm:cxn modelId="{08B2BCCD-BA7C-41C5-9202-513DB1BA9DAA}" srcId="{AB6670BD-1C00-49A3-9C68-1FB537459F17}" destId="{FA9CC6B3-CC54-4B13-97D0-DE1580E7D3C2}" srcOrd="5" destOrd="0" parTransId="{58798C39-FBA8-40B0-B5BE-709C52C55CBC}" sibTransId="{72A6FEE7-EAC3-469D-9773-D9EA30C7A657}"/>
    <dgm:cxn modelId="{7F2772E6-07DC-40E5-B445-8C29EF1866E3}" srcId="{AB6670BD-1C00-49A3-9C68-1FB537459F17}" destId="{7288F41A-BCAF-418B-8CC2-EE9F33CCD144}" srcOrd="1" destOrd="0" parTransId="{B9AE0D8C-00A6-4DE8-802F-5AD41EC46AE2}" sibTransId="{2EFC7D0E-1E32-41AA-B004-5858D4FF271A}"/>
    <dgm:cxn modelId="{08DE5EFD-95F8-4819-8751-E25138E7E368}" srcId="{AB6670BD-1C00-49A3-9C68-1FB537459F17}" destId="{52BB74E9-F81B-4F77-9E0E-63137C47C3FD}" srcOrd="4" destOrd="0" parTransId="{859AB861-EF8D-4D7F-B3CB-D84BA1956FC7}" sibTransId="{D8CC2764-A5CA-46B8-856F-D7538C6F0AB8}"/>
    <dgm:cxn modelId="{68B65B5A-B7E7-45A6-9E4E-74DB0B6AE068}" type="presParOf" srcId="{7BEB7434-21DF-417D-AF88-F4A708EA1A94}" destId="{C4F01092-AC64-4927-A6B4-2F6BE242F9B3}" srcOrd="0" destOrd="0" presId="urn:microsoft.com/office/officeart/2018/2/layout/IconVerticalSolidList"/>
    <dgm:cxn modelId="{44612DBB-32F3-4FA0-85A0-80933A2C0E89}" type="presParOf" srcId="{C4F01092-AC64-4927-A6B4-2F6BE242F9B3}" destId="{C3D4FED9-1D49-4556-88E2-F58B903C96D7}" srcOrd="0" destOrd="0" presId="urn:microsoft.com/office/officeart/2018/2/layout/IconVerticalSolidList"/>
    <dgm:cxn modelId="{DC763526-2739-4FA2-891F-8D56322EBBD7}" type="presParOf" srcId="{C4F01092-AC64-4927-A6B4-2F6BE242F9B3}" destId="{1F5E45B8-0560-4F33-8CC4-BFFA9620A877}" srcOrd="1" destOrd="0" presId="urn:microsoft.com/office/officeart/2018/2/layout/IconVerticalSolidList"/>
    <dgm:cxn modelId="{8167D849-242C-442B-9840-D8895874D7EB}" type="presParOf" srcId="{C4F01092-AC64-4927-A6B4-2F6BE242F9B3}" destId="{6CA3BE80-9D83-41CC-A543-C720FBD78747}" srcOrd="2" destOrd="0" presId="urn:microsoft.com/office/officeart/2018/2/layout/IconVerticalSolidList"/>
    <dgm:cxn modelId="{FB960B0B-EC32-4169-98CA-009462274C9A}" type="presParOf" srcId="{C4F01092-AC64-4927-A6B4-2F6BE242F9B3}" destId="{65AF3495-D981-484D-BEC8-F67FD55E70B7}" srcOrd="3" destOrd="0" presId="urn:microsoft.com/office/officeart/2018/2/layout/IconVerticalSolidList"/>
    <dgm:cxn modelId="{DE0931E9-B0F5-4946-83C8-335ACAE179E1}" type="presParOf" srcId="{7BEB7434-21DF-417D-AF88-F4A708EA1A94}" destId="{D842F1AA-46D8-42DF-9006-EB6E1841B23D}" srcOrd="1" destOrd="0" presId="urn:microsoft.com/office/officeart/2018/2/layout/IconVerticalSolidList"/>
    <dgm:cxn modelId="{0BD93F32-A369-477A-9EFA-8FECD230637A}" type="presParOf" srcId="{7BEB7434-21DF-417D-AF88-F4A708EA1A94}" destId="{719F652E-E0E6-4315-82E4-0EF971B7FF69}" srcOrd="2" destOrd="0" presId="urn:microsoft.com/office/officeart/2018/2/layout/IconVerticalSolidList"/>
    <dgm:cxn modelId="{C63EFBC5-80FB-477B-A1DD-7F894B3D5C5C}" type="presParOf" srcId="{719F652E-E0E6-4315-82E4-0EF971B7FF69}" destId="{EBB1C86D-5F0B-4EDA-95EF-BA58E59D0D3F}" srcOrd="0" destOrd="0" presId="urn:microsoft.com/office/officeart/2018/2/layout/IconVerticalSolidList"/>
    <dgm:cxn modelId="{89A38929-F7F2-4C33-A946-89803D9A3EE3}" type="presParOf" srcId="{719F652E-E0E6-4315-82E4-0EF971B7FF69}" destId="{56D1C598-DA0F-40B4-8A56-604223CC6932}" srcOrd="1" destOrd="0" presId="urn:microsoft.com/office/officeart/2018/2/layout/IconVerticalSolidList"/>
    <dgm:cxn modelId="{0883938D-F0E9-4549-9FDA-2AE262CD5378}" type="presParOf" srcId="{719F652E-E0E6-4315-82E4-0EF971B7FF69}" destId="{11A316C6-20A9-4EB0-AA17-49188EC3580A}" srcOrd="2" destOrd="0" presId="urn:microsoft.com/office/officeart/2018/2/layout/IconVerticalSolidList"/>
    <dgm:cxn modelId="{C3EA67F8-2469-425B-ACF0-D55324923F1C}" type="presParOf" srcId="{719F652E-E0E6-4315-82E4-0EF971B7FF69}" destId="{3346F3FF-CF72-4E46-8406-BE3F5BBFD171}" srcOrd="3" destOrd="0" presId="urn:microsoft.com/office/officeart/2018/2/layout/IconVerticalSolidList"/>
    <dgm:cxn modelId="{7E112EDA-368E-40EB-8507-B3CACE52F14B}" type="presParOf" srcId="{7BEB7434-21DF-417D-AF88-F4A708EA1A94}" destId="{4FF63A3D-2C1D-4C00-8AD9-0C4EA2D8B900}" srcOrd="3" destOrd="0" presId="urn:microsoft.com/office/officeart/2018/2/layout/IconVerticalSolidList"/>
    <dgm:cxn modelId="{22A40761-03C8-4352-9372-9F0E88844B02}" type="presParOf" srcId="{7BEB7434-21DF-417D-AF88-F4A708EA1A94}" destId="{5F20569D-2052-42C7-A944-3C58BBA8B1D3}" srcOrd="4" destOrd="0" presId="urn:microsoft.com/office/officeart/2018/2/layout/IconVerticalSolidList"/>
    <dgm:cxn modelId="{936FFF5A-C80C-4B1F-AA75-F9CF008062E3}" type="presParOf" srcId="{5F20569D-2052-42C7-A944-3C58BBA8B1D3}" destId="{81D353D9-D8F2-4A0F-AACE-FE8CEEF71C68}" srcOrd="0" destOrd="0" presId="urn:microsoft.com/office/officeart/2018/2/layout/IconVerticalSolidList"/>
    <dgm:cxn modelId="{CA90F147-E110-4ADD-88F3-CD1C358E6638}" type="presParOf" srcId="{5F20569D-2052-42C7-A944-3C58BBA8B1D3}" destId="{8DEED281-7828-4CEB-AAE6-1A7B1E136409}" srcOrd="1" destOrd="0" presId="urn:microsoft.com/office/officeart/2018/2/layout/IconVerticalSolidList"/>
    <dgm:cxn modelId="{F5ADB1D2-1C28-4E53-82C7-60415BD86CD2}" type="presParOf" srcId="{5F20569D-2052-42C7-A944-3C58BBA8B1D3}" destId="{1E55E622-110F-4A68-ABFB-CBD592ECFFAB}" srcOrd="2" destOrd="0" presId="urn:microsoft.com/office/officeart/2018/2/layout/IconVerticalSolidList"/>
    <dgm:cxn modelId="{244B3A76-7E2D-4EAA-B0D2-53E99E750A7C}" type="presParOf" srcId="{5F20569D-2052-42C7-A944-3C58BBA8B1D3}" destId="{D8C0F435-1998-48EB-8359-EABC7CAD2DC7}" srcOrd="3" destOrd="0" presId="urn:microsoft.com/office/officeart/2018/2/layout/IconVerticalSolidList"/>
    <dgm:cxn modelId="{7CCF0E75-69E5-4417-963E-FF03A5B1C1E7}" type="presParOf" srcId="{7BEB7434-21DF-417D-AF88-F4A708EA1A94}" destId="{D85670AE-C3D9-452F-A7FF-517742879683}" srcOrd="5" destOrd="0" presId="urn:microsoft.com/office/officeart/2018/2/layout/IconVerticalSolidList"/>
    <dgm:cxn modelId="{B12FA032-E095-461E-B222-0F9913E6A191}" type="presParOf" srcId="{7BEB7434-21DF-417D-AF88-F4A708EA1A94}" destId="{C8AB5552-FDDD-4282-84E2-CD910CB2BE3A}" srcOrd="6" destOrd="0" presId="urn:microsoft.com/office/officeart/2018/2/layout/IconVerticalSolidList"/>
    <dgm:cxn modelId="{6342638E-2B92-4BF4-9825-C818FA9804AE}" type="presParOf" srcId="{C8AB5552-FDDD-4282-84E2-CD910CB2BE3A}" destId="{36B0AEE1-8C52-42AD-8428-8184908A7022}" srcOrd="0" destOrd="0" presId="urn:microsoft.com/office/officeart/2018/2/layout/IconVerticalSolidList"/>
    <dgm:cxn modelId="{362075AF-4A07-405F-AD2D-A564D551DF41}" type="presParOf" srcId="{C8AB5552-FDDD-4282-84E2-CD910CB2BE3A}" destId="{1C49A2B2-1423-4D74-9F5B-7371794A78F9}" srcOrd="1" destOrd="0" presId="urn:microsoft.com/office/officeart/2018/2/layout/IconVerticalSolidList"/>
    <dgm:cxn modelId="{ECE113BA-F6F6-4046-B9A1-EA2D2DC95821}" type="presParOf" srcId="{C8AB5552-FDDD-4282-84E2-CD910CB2BE3A}" destId="{9BFD0705-7B0D-4CA8-B54D-4CC211FDC8E7}" srcOrd="2" destOrd="0" presId="urn:microsoft.com/office/officeart/2018/2/layout/IconVerticalSolidList"/>
    <dgm:cxn modelId="{3D005546-3877-406F-8FA4-7D6CCD451582}" type="presParOf" srcId="{C8AB5552-FDDD-4282-84E2-CD910CB2BE3A}" destId="{AA8BB312-6FBB-4E72-BE02-2F61EC9134AA}" srcOrd="3" destOrd="0" presId="urn:microsoft.com/office/officeart/2018/2/layout/IconVerticalSolidList"/>
    <dgm:cxn modelId="{94C590CB-371D-4567-AA9B-6EA5EB7A668E}" type="presParOf" srcId="{7BEB7434-21DF-417D-AF88-F4A708EA1A94}" destId="{7FB22325-10B1-40CD-8AFA-14CD78981F3C}" srcOrd="7" destOrd="0" presId="urn:microsoft.com/office/officeart/2018/2/layout/IconVerticalSolidList"/>
    <dgm:cxn modelId="{DB4AB657-9DF5-4B7F-94B6-C5AEE8E834E1}" type="presParOf" srcId="{7BEB7434-21DF-417D-AF88-F4A708EA1A94}" destId="{344CDB77-4B8E-4C36-9DD5-0E08D3FEDFFA}" srcOrd="8" destOrd="0" presId="urn:microsoft.com/office/officeart/2018/2/layout/IconVerticalSolidList"/>
    <dgm:cxn modelId="{A6CC77A2-66C4-4177-9C80-5AFC8E0D58E4}" type="presParOf" srcId="{344CDB77-4B8E-4C36-9DD5-0E08D3FEDFFA}" destId="{B4463F51-8929-4C70-9ECA-D03440057C12}" srcOrd="0" destOrd="0" presId="urn:microsoft.com/office/officeart/2018/2/layout/IconVerticalSolidList"/>
    <dgm:cxn modelId="{B3829583-6947-4695-876C-0A0B36D3FA68}" type="presParOf" srcId="{344CDB77-4B8E-4C36-9DD5-0E08D3FEDFFA}" destId="{DE62C2D8-AC09-44C5-BE79-7AA8B66B889D}" srcOrd="1" destOrd="0" presId="urn:microsoft.com/office/officeart/2018/2/layout/IconVerticalSolidList"/>
    <dgm:cxn modelId="{48D58659-A94D-4439-8A23-250C5613221B}" type="presParOf" srcId="{344CDB77-4B8E-4C36-9DD5-0E08D3FEDFFA}" destId="{1503AC64-7683-4D5F-96C8-F048898D7F49}" srcOrd="2" destOrd="0" presId="urn:microsoft.com/office/officeart/2018/2/layout/IconVerticalSolidList"/>
    <dgm:cxn modelId="{CE700584-1173-43FA-90FC-0443E4291DA0}" type="presParOf" srcId="{344CDB77-4B8E-4C36-9DD5-0E08D3FEDFFA}" destId="{63CABF7E-7583-435A-B23C-EB5A3E4FFAFF}" srcOrd="3" destOrd="0" presId="urn:microsoft.com/office/officeart/2018/2/layout/IconVerticalSolidList"/>
    <dgm:cxn modelId="{3EE793DE-F916-4B33-8319-FEAD7052E848}" type="presParOf" srcId="{7BEB7434-21DF-417D-AF88-F4A708EA1A94}" destId="{AEB1E7BB-0922-4A2B-A698-1544FC22473F}" srcOrd="9" destOrd="0" presId="urn:microsoft.com/office/officeart/2018/2/layout/IconVerticalSolidList"/>
    <dgm:cxn modelId="{EAD1A0D2-1EEF-44E2-B294-F46F791D1164}" type="presParOf" srcId="{7BEB7434-21DF-417D-AF88-F4A708EA1A94}" destId="{5BE39717-0713-40E8-B1D9-486170198410}" srcOrd="10" destOrd="0" presId="urn:microsoft.com/office/officeart/2018/2/layout/IconVerticalSolidList"/>
    <dgm:cxn modelId="{D8F99AA5-9E6D-4737-A184-AD50EC1D502E}" type="presParOf" srcId="{5BE39717-0713-40E8-B1D9-486170198410}" destId="{B79A931F-D216-4081-994B-127A50BB6161}" srcOrd="0" destOrd="0" presId="urn:microsoft.com/office/officeart/2018/2/layout/IconVerticalSolidList"/>
    <dgm:cxn modelId="{5287A6EF-D18C-4723-AB81-9FCF6FDF3CCB}" type="presParOf" srcId="{5BE39717-0713-40E8-B1D9-486170198410}" destId="{D68955CA-C3C6-4EC2-9C6A-5EB4FA41C85C}" srcOrd="1" destOrd="0" presId="urn:microsoft.com/office/officeart/2018/2/layout/IconVerticalSolidList"/>
    <dgm:cxn modelId="{2352E8BF-28D5-4ECF-8E5B-BBC8BF6B9B56}" type="presParOf" srcId="{5BE39717-0713-40E8-B1D9-486170198410}" destId="{5FCE361A-98F3-4F76-A957-0128CA5D637C}" srcOrd="2" destOrd="0" presId="urn:microsoft.com/office/officeart/2018/2/layout/IconVerticalSolidList"/>
    <dgm:cxn modelId="{867033E3-06A6-4944-8972-A7C2F21B5855}" type="presParOf" srcId="{5BE39717-0713-40E8-B1D9-486170198410}" destId="{8F72C47F-16A5-4324-BFEC-23B97B18947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2290654-449A-4B86-8FD7-8863D6FB3E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BA671BD-AF27-4C02-A1EC-1E45CC1D4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Environmental – green issues such as pollution or waste</a:t>
          </a:r>
          <a:endParaRPr lang="en-US"/>
        </a:p>
      </dgm:t>
    </dgm:pt>
    <dgm:pt modelId="{015EF1D9-20F7-41DF-86AC-F91961F8D838}" type="parTrans" cxnId="{B47EC3B7-8E31-4652-9555-7F5FCCD5BF41}">
      <dgm:prSet/>
      <dgm:spPr/>
      <dgm:t>
        <a:bodyPr/>
        <a:lstStyle/>
        <a:p>
          <a:endParaRPr lang="en-US"/>
        </a:p>
      </dgm:t>
    </dgm:pt>
    <dgm:pt modelId="{9FC73D4E-70D8-46E0-B096-9537D68437D4}" type="sibTrans" cxnId="{B47EC3B7-8E31-4652-9555-7F5FCCD5BF41}">
      <dgm:prSet/>
      <dgm:spPr/>
      <dgm:t>
        <a:bodyPr/>
        <a:lstStyle/>
        <a:p>
          <a:endParaRPr lang="en-US"/>
        </a:p>
      </dgm:t>
    </dgm:pt>
    <dgm:pt modelId="{627BAB2F-E5AE-46A0-BE5E-72E705FCFF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There may specific legislation or controls imposed by government which have an impact on the organisation </a:t>
          </a:r>
          <a:endParaRPr lang="en-US" dirty="0"/>
        </a:p>
      </dgm:t>
    </dgm:pt>
    <dgm:pt modelId="{594436D3-9D1E-435C-917B-FFB06311B336}" type="parTrans" cxnId="{08A5C33D-E972-41E8-87DF-B104496CA617}">
      <dgm:prSet/>
      <dgm:spPr/>
      <dgm:t>
        <a:bodyPr/>
        <a:lstStyle/>
        <a:p>
          <a:endParaRPr lang="en-US"/>
        </a:p>
      </dgm:t>
    </dgm:pt>
    <dgm:pt modelId="{CA7CE770-9E05-491D-BA42-94A345CBD876}" type="sibTrans" cxnId="{08A5C33D-E972-41E8-87DF-B104496CA617}">
      <dgm:prSet/>
      <dgm:spPr/>
      <dgm:t>
        <a:bodyPr/>
        <a:lstStyle/>
        <a:p>
          <a:endParaRPr lang="en-US"/>
        </a:p>
      </dgm:t>
    </dgm:pt>
    <dgm:pt modelId="{9072B980-A793-47EF-BC32-4E84A01DE5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Such trends may include:</a:t>
          </a:r>
          <a:endParaRPr lang="en-US"/>
        </a:p>
      </dgm:t>
    </dgm:pt>
    <dgm:pt modelId="{75C74846-F889-4FCE-BB78-D3517BCC1D56}" type="parTrans" cxnId="{B2F75F8D-C6CB-4B16-9AF4-8E35EC4A1B59}">
      <dgm:prSet/>
      <dgm:spPr/>
      <dgm:t>
        <a:bodyPr/>
        <a:lstStyle/>
        <a:p>
          <a:endParaRPr lang="en-US"/>
        </a:p>
      </dgm:t>
    </dgm:pt>
    <dgm:pt modelId="{A2F3A78E-F985-435F-B2B7-7938B85CF55C}" type="sibTrans" cxnId="{B2F75F8D-C6CB-4B16-9AF4-8E35EC4A1B59}">
      <dgm:prSet/>
      <dgm:spPr/>
      <dgm:t>
        <a:bodyPr/>
        <a:lstStyle/>
        <a:p>
          <a:endParaRPr lang="en-US"/>
        </a:p>
      </dgm:t>
    </dgm:pt>
    <dgm:pt modelId="{01027D08-DEDA-4860-B9A6-5BF3FBBA0C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Corporate Social Responsibility (CSR)  while tackling climate change and environmental protection</a:t>
          </a:r>
          <a:endParaRPr lang="en-US" dirty="0"/>
        </a:p>
      </dgm:t>
    </dgm:pt>
    <dgm:pt modelId="{8677BC1C-2530-4274-B6D2-07F01F1356E1}" type="parTrans" cxnId="{12D6F8F8-7296-4737-AA3B-AB145FFA8B9D}">
      <dgm:prSet/>
      <dgm:spPr/>
      <dgm:t>
        <a:bodyPr/>
        <a:lstStyle/>
        <a:p>
          <a:endParaRPr lang="en-US"/>
        </a:p>
      </dgm:t>
    </dgm:pt>
    <dgm:pt modelId="{94EA7BEC-37B6-402C-AE4A-294A842A1793}" type="sibTrans" cxnId="{12D6F8F8-7296-4737-AA3B-AB145FFA8B9D}">
      <dgm:prSet/>
      <dgm:spPr/>
      <dgm:t>
        <a:bodyPr/>
        <a:lstStyle/>
        <a:p>
          <a:endParaRPr lang="en-US"/>
        </a:p>
      </dgm:t>
    </dgm:pt>
    <dgm:pt modelId="{8AB1025C-2E83-4588-8D05-F3CB644989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Plastic free villages, Electric pumps </a:t>
          </a:r>
          <a:endParaRPr lang="en-US" dirty="0"/>
        </a:p>
      </dgm:t>
    </dgm:pt>
    <dgm:pt modelId="{4C88D652-3F97-472D-AE8E-3CB92EE0EF0B}" type="parTrans" cxnId="{67454AEC-7854-4E9F-9D95-3A021440C4A9}">
      <dgm:prSet/>
      <dgm:spPr/>
      <dgm:t>
        <a:bodyPr/>
        <a:lstStyle/>
        <a:p>
          <a:endParaRPr lang="en-US"/>
        </a:p>
      </dgm:t>
    </dgm:pt>
    <dgm:pt modelId="{19368A91-3543-47BA-A92C-EBD3E04E9A7C}" type="sibTrans" cxnId="{67454AEC-7854-4E9F-9D95-3A021440C4A9}">
      <dgm:prSet/>
      <dgm:spPr/>
      <dgm:t>
        <a:bodyPr/>
        <a:lstStyle/>
        <a:p>
          <a:endParaRPr lang="en-US"/>
        </a:p>
      </dgm:t>
    </dgm:pt>
    <dgm:pt modelId="{27218114-B2EC-4240-A777-9A2C254C3E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Sustainable Transport in the UK</a:t>
          </a:r>
          <a:endParaRPr lang="en-US"/>
        </a:p>
      </dgm:t>
    </dgm:pt>
    <dgm:pt modelId="{AD60CCFF-9331-4A4A-8860-74F32E6EBDAE}" type="parTrans" cxnId="{454D7E8D-B6E3-4A0E-9F34-F2D2F0958CF4}">
      <dgm:prSet/>
      <dgm:spPr/>
      <dgm:t>
        <a:bodyPr/>
        <a:lstStyle/>
        <a:p>
          <a:endParaRPr lang="en-US"/>
        </a:p>
      </dgm:t>
    </dgm:pt>
    <dgm:pt modelId="{E0FFE5A9-AECD-4B12-ACF0-174C9EAEE30A}" type="sibTrans" cxnId="{454D7E8D-B6E3-4A0E-9F34-F2D2F0958CF4}">
      <dgm:prSet/>
      <dgm:spPr/>
      <dgm:t>
        <a:bodyPr/>
        <a:lstStyle/>
        <a:p>
          <a:endParaRPr lang="en-US"/>
        </a:p>
      </dgm:t>
    </dgm:pt>
    <dgm:pt modelId="{5948E207-8BE3-426A-8A82-6E1B82BEFC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Solar and wind power improvements</a:t>
          </a:r>
          <a:endParaRPr lang="en-US"/>
        </a:p>
      </dgm:t>
    </dgm:pt>
    <dgm:pt modelId="{7AC0AEC8-7AC9-4346-8FE0-C9C26D0C9D46}" type="parTrans" cxnId="{6CFA31B0-5F07-4D91-BBAD-4691348F96BE}">
      <dgm:prSet/>
      <dgm:spPr/>
      <dgm:t>
        <a:bodyPr/>
        <a:lstStyle/>
        <a:p>
          <a:endParaRPr lang="en-US"/>
        </a:p>
      </dgm:t>
    </dgm:pt>
    <dgm:pt modelId="{8C20D9CE-CAAF-40CA-A6EB-7F70EB61E82C}" type="sibTrans" cxnId="{6CFA31B0-5F07-4D91-BBAD-4691348F96BE}">
      <dgm:prSet/>
      <dgm:spPr/>
      <dgm:t>
        <a:bodyPr/>
        <a:lstStyle/>
        <a:p>
          <a:endParaRPr lang="en-US"/>
        </a:p>
      </dgm:t>
    </dgm:pt>
    <dgm:pt modelId="{FF074071-0F82-4C5F-9602-EE1963E281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Water scarcity solutions</a:t>
          </a:r>
          <a:endParaRPr lang="en-US"/>
        </a:p>
      </dgm:t>
    </dgm:pt>
    <dgm:pt modelId="{17B91D50-513C-4433-8B09-68287A1637B1}" type="parTrans" cxnId="{D4CC2493-194A-4583-95EC-C349506F495E}">
      <dgm:prSet/>
      <dgm:spPr/>
      <dgm:t>
        <a:bodyPr/>
        <a:lstStyle/>
        <a:p>
          <a:endParaRPr lang="en-US"/>
        </a:p>
      </dgm:t>
    </dgm:pt>
    <dgm:pt modelId="{E4F04573-660F-4CBC-AE55-6C34CBAA0998}" type="sibTrans" cxnId="{D4CC2493-194A-4583-95EC-C349506F495E}">
      <dgm:prSet/>
      <dgm:spPr/>
      <dgm:t>
        <a:bodyPr/>
        <a:lstStyle/>
        <a:p>
          <a:endParaRPr lang="en-US"/>
        </a:p>
      </dgm:t>
    </dgm:pt>
    <dgm:pt modelId="{F6A572DE-0B56-441D-9DCA-865371C03B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Climate change: the impact of flooding and coastal defences.</a:t>
          </a:r>
          <a:endParaRPr lang="en-US"/>
        </a:p>
      </dgm:t>
    </dgm:pt>
    <dgm:pt modelId="{E66C38CF-9C70-4784-807E-0242CA48D2B1}" type="parTrans" cxnId="{7FE0B2E6-5AF5-49FF-B032-033C28C27B8F}">
      <dgm:prSet/>
      <dgm:spPr/>
      <dgm:t>
        <a:bodyPr/>
        <a:lstStyle/>
        <a:p>
          <a:endParaRPr lang="en-US"/>
        </a:p>
      </dgm:t>
    </dgm:pt>
    <dgm:pt modelId="{DAA296C4-F6DC-4E98-A049-42A8AB1A6E69}" type="sibTrans" cxnId="{7FE0B2E6-5AF5-49FF-B032-033C28C27B8F}">
      <dgm:prSet/>
      <dgm:spPr/>
      <dgm:t>
        <a:bodyPr/>
        <a:lstStyle/>
        <a:p>
          <a:endParaRPr lang="en-US"/>
        </a:p>
      </dgm:t>
    </dgm:pt>
    <dgm:pt modelId="{D484FAEA-226B-4BE7-B224-18B58A854F7C}" type="pres">
      <dgm:prSet presAssocID="{02290654-449A-4B86-8FD7-8863D6FB3EB5}" presName="root" presStyleCnt="0">
        <dgm:presLayoutVars>
          <dgm:dir/>
          <dgm:resizeHandles val="exact"/>
        </dgm:presLayoutVars>
      </dgm:prSet>
      <dgm:spPr/>
    </dgm:pt>
    <dgm:pt modelId="{E44CBFA4-94F1-4EC9-A787-B6BF9E47AB65}" type="pres">
      <dgm:prSet presAssocID="{FBA671BD-AF27-4C02-A1EC-1E45CC1D4E99}" presName="compNode" presStyleCnt="0"/>
      <dgm:spPr/>
    </dgm:pt>
    <dgm:pt modelId="{02270473-696D-4886-B84B-DE6E6BBA9FBF}" type="pres">
      <dgm:prSet presAssocID="{FBA671BD-AF27-4C02-A1EC-1E45CC1D4E99}" presName="bgRect" presStyleLbl="bgShp" presStyleIdx="0" presStyleCnt="5"/>
      <dgm:spPr/>
    </dgm:pt>
    <dgm:pt modelId="{B9DF1D7A-1EB7-406B-B18C-E36FF34F71A4}" type="pres">
      <dgm:prSet presAssocID="{FBA671BD-AF27-4C02-A1EC-1E45CC1D4E9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4ED12D1D-6D46-477D-A206-C62387F39FE8}" type="pres">
      <dgm:prSet presAssocID="{FBA671BD-AF27-4C02-A1EC-1E45CC1D4E99}" presName="spaceRect" presStyleCnt="0"/>
      <dgm:spPr/>
    </dgm:pt>
    <dgm:pt modelId="{0847151D-BF41-4CAB-844E-9F79E5D7E1DA}" type="pres">
      <dgm:prSet presAssocID="{FBA671BD-AF27-4C02-A1EC-1E45CC1D4E99}" presName="parTx" presStyleLbl="revTx" presStyleIdx="0" presStyleCnt="7">
        <dgm:presLayoutVars>
          <dgm:chMax val="0"/>
          <dgm:chPref val="0"/>
        </dgm:presLayoutVars>
      </dgm:prSet>
      <dgm:spPr/>
    </dgm:pt>
    <dgm:pt modelId="{A60233AA-5340-402F-8568-FDD2ECACEED2}" type="pres">
      <dgm:prSet presAssocID="{9FC73D4E-70D8-46E0-B096-9537D68437D4}" presName="sibTrans" presStyleCnt="0"/>
      <dgm:spPr/>
    </dgm:pt>
    <dgm:pt modelId="{CAB2F66F-1D67-4532-BEC0-4E4599D7624E}" type="pres">
      <dgm:prSet presAssocID="{627BAB2F-E5AE-46A0-BE5E-72E705FCFF0F}" presName="compNode" presStyleCnt="0"/>
      <dgm:spPr/>
    </dgm:pt>
    <dgm:pt modelId="{CE3FF004-FE8E-4DF8-92FB-FFB453301545}" type="pres">
      <dgm:prSet presAssocID="{627BAB2F-E5AE-46A0-BE5E-72E705FCFF0F}" presName="bgRect" presStyleLbl="bgShp" presStyleIdx="1" presStyleCnt="5"/>
      <dgm:spPr/>
    </dgm:pt>
    <dgm:pt modelId="{9E829B70-3DDB-4DCC-AF8D-6B8BA9210E48}" type="pres">
      <dgm:prSet presAssocID="{627BAB2F-E5AE-46A0-BE5E-72E705FCFF0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4FE1C2F-ED73-4732-98FF-B083CF77BDA7}" type="pres">
      <dgm:prSet presAssocID="{627BAB2F-E5AE-46A0-BE5E-72E705FCFF0F}" presName="spaceRect" presStyleCnt="0"/>
      <dgm:spPr/>
    </dgm:pt>
    <dgm:pt modelId="{22A3C7FC-FD5C-4E69-B7D7-69DEB47FBB67}" type="pres">
      <dgm:prSet presAssocID="{627BAB2F-E5AE-46A0-BE5E-72E705FCFF0F}" presName="parTx" presStyleLbl="revTx" presStyleIdx="1" presStyleCnt="7">
        <dgm:presLayoutVars>
          <dgm:chMax val="0"/>
          <dgm:chPref val="0"/>
        </dgm:presLayoutVars>
      </dgm:prSet>
      <dgm:spPr/>
    </dgm:pt>
    <dgm:pt modelId="{155F6305-34EC-4199-B595-D97821C42A84}" type="pres">
      <dgm:prSet presAssocID="{CA7CE770-9E05-491D-BA42-94A345CBD876}" presName="sibTrans" presStyleCnt="0"/>
      <dgm:spPr/>
    </dgm:pt>
    <dgm:pt modelId="{E6F448D2-C42B-4E3D-B391-9C5D34FBCBEC}" type="pres">
      <dgm:prSet presAssocID="{9072B980-A793-47EF-BC32-4E84A01DE546}" presName="compNode" presStyleCnt="0"/>
      <dgm:spPr/>
    </dgm:pt>
    <dgm:pt modelId="{AC9A608A-B05C-4B0B-83BF-54649006FFCF}" type="pres">
      <dgm:prSet presAssocID="{9072B980-A793-47EF-BC32-4E84A01DE546}" presName="bgRect" presStyleLbl="bgShp" presStyleIdx="2" presStyleCnt="5"/>
      <dgm:spPr/>
    </dgm:pt>
    <dgm:pt modelId="{348DB703-F346-4C9D-AAEC-4D72A399C79E}" type="pres">
      <dgm:prSet presAssocID="{9072B980-A793-47EF-BC32-4E84A01DE54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33D2DA4-8DEC-48C1-8CD7-10DF31C53DE1}" type="pres">
      <dgm:prSet presAssocID="{9072B980-A793-47EF-BC32-4E84A01DE546}" presName="spaceRect" presStyleCnt="0"/>
      <dgm:spPr/>
    </dgm:pt>
    <dgm:pt modelId="{FF832716-A7D2-4CCB-82C4-497B2AADF730}" type="pres">
      <dgm:prSet presAssocID="{9072B980-A793-47EF-BC32-4E84A01DE546}" presName="parTx" presStyleLbl="revTx" presStyleIdx="2" presStyleCnt="7">
        <dgm:presLayoutVars>
          <dgm:chMax val="0"/>
          <dgm:chPref val="0"/>
        </dgm:presLayoutVars>
      </dgm:prSet>
      <dgm:spPr/>
    </dgm:pt>
    <dgm:pt modelId="{FE5EECA4-5F95-4D87-97A3-7C94F396FF0A}" type="pres">
      <dgm:prSet presAssocID="{9072B980-A793-47EF-BC32-4E84A01DE546}" presName="desTx" presStyleLbl="revTx" presStyleIdx="3" presStyleCnt="7">
        <dgm:presLayoutVars/>
      </dgm:prSet>
      <dgm:spPr/>
    </dgm:pt>
    <dgm:pt modelId="{0B726F4A-2F8E-4818-BA5A-EE6DFB6BEB30}" type="pres">
      <dgm:prSet presAssocID="{A2F3A78E-F985-435F-B2B7-7938B85CF55C}" presName="sibTrans" presStyleCnt="0"/>
      <dgm:spPr/>
    </dgm:pt>
    <dgm:pt modelId="{A6B2C691-ABC0-40B1-AB35-6D8AFE5753C3}" type="pres">
      <dgm:prSet presAssocID="{5948E207-8BE3-426A-8A82-6E1B82BEFCC9}" presName="compNode" presStyleCnt="0"/>
      <dgm:spPr/>
    </dgm:pt>
    <dgm:pt modelId="{D71CC9C1-5869-4EBD-9A79-23ACF5A640E7}" type="pres">
      <dgm:prSet presAssocID="{5948E207-8BE3-426A-8A82-6E1B82BEFCC9}" presName="bgRect" presStyleLbl="bgShp" presStyleIdx="3" presStyleCnt="5"/>
      <dgm:spPr/>
    </dgm:pt>
    <dgm:pt modelId="{36D755B0-4C67-40B6-92D3-D9AF1AE29C0C}" type="pres">
      <dgm:prSet presAssocID="{5948E207-8BE3-426A-8A82-6E1B82BEFCC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DA99A069-9A8C-462D-B0AD-7185784587B1}" type="pres">
      <dgm:prSet presAssocID="{5948E207-8BE3-426A-8A82-6E1B82BEFCC9}" presName="spaceRect" presStyleCnt="0"/>
      <dgm:spPr/>
    </dgm:pt>
    <dgm:pt modelId="{5ACFF73A-458D-4955-B05C-234F6A497EDD}" type="pres">
      <dgm:prSet presAssocID="{5948E207-8BE3-426A-8A82-6E1B82BEFCC9}" presName="parTx" presStyleLbl="revTx" presStyleIdx="4" presStyleCnt="7">
        <dgm:presLayoutVars>
          <dgm:chMax val="0"/>
          <dgm:chPref val="0"/>
        </dgm:presLayoutVars>
      </dgm:prSet>
      <dgm:spPr/>
    </dgm:pt>
    <dgm:pt modelId="{79B5287C-5A2E-4631-9B87-F7A31E2F0C37}" type="pres">
      <dgm:prSet presAssocID="{5948E207-8BE3-426A-8A82-6E1B82BEFCC9}" presName="desTx" presStyleLbl="revTx" presStyleIdx="5" presStyleCnt="7">
        <dgm:presLayoutVars/>
      </dgm:prSet>
      <dgm:spPr/>
    </dgm:pt>
    <dgm:pt modelId="{8EA8AB78-29B5-457E-BAF7-C8C9576D32B9}" type="pres">
      <dgm:prSet presAssocID="{8C20D9CE-CAAF-40CA-A6EB-7F70EB61E82C}" presName="sibTrans" presStyleCnt="0"/>
      <dgm:spPr/>
    </dgm:pt>
    <dgm:pt modelId="{DDF70CCB-F7AB-40D0-99B9-ECA69A2B2D9C}" type="pres">
      <dgm:prSet presAssocID="{F6A572DE-0B56-441D-9DCA-865371C03BDB}" presName="compNode" presStyleCnt="0"/>
      <dgm:spPr/>
    </dgm:pt>
    <dgm:pt modelId="{7B5F8A6F-5731-45A7-9504-3431DDCDFDC3}" type="pres">
      <dgm:prSet presAssocID="{F6A572DE-0B56-441D-9DCA-865371C03BDB}" presName="bgRect" presStyleLbl="bgShp" presStyleIdx="4" presStyleCnt="5"/>
      <dgm:spPr/>
    </dgm:pt>
    <dgm:pt modelId="{2742430E-2F07-48BA-8B6C-55B2FE4464DE}" type="pres">
      <dgm:prSet presAssocID="{F6A572DE-0B56-441D-9DCA-865371C03BD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"/>
        </a:ext>
      </dgm:extLst>
    </dgm:pt>
    <dgm:pt modelId="{CCB96C2A-5304-4776-97F2-9F9FC8259097}" type="pres">
      <dgm:prSet presAssocID="{F6A572DE-0B56-441D-9DCA-865371C03BDB}" presName="spaceRect" presStyleCnt="0"/>
      <dgm:spPr/>
    </dgm:pt>
    <dgm:pt modelId="{C74026E6-1665-4C12-B713-1F84510320B4}" type="pres">
      <dgm:prSet presAssocID="{F6A572DE-0B56-441D-9DCA-865371C03BD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A500606-3541-49CC-ADDA-B7BF6C2738FC}" type="presOf" srcId="{F6A572DE-0B56-441D-9DCA-865371C03BDB}" destId="{C74026E6-1665-4C12-B713-1F84510320B4}" srcOrd="0" destOrd="0" presId="urn:microsoft.com/office/officeart/2018/2/layout/IconVerticalSolidList"/>
    <dgm:cxn modelId="{AFC9DF06-CE25-43F8-BEDF-F1E5B7EEDA01}" type="presOf" srcId="{02290654-449A-4B86-8FD7-8863D6FB3EB5}" destId="{D484FAEA-226B-4BE7-B224-18B58A854F7C}" srcOrd="0" destOrd="0" presId="urn:microsoft.com/office/officeart/2018/2/layout/IconVerticalSolidList"/>
    <dgm:cxn modelId="{2A05851B-65C5-4870-B52C-34CE23130D12}" type="presOf" srcId="{8AB1025C-2E83-4588-8D05-F3CB644989B0}" destId="{FE5EECA4-5F95-4D87-97A3-7C94F396FF0A}" srcOrd="0" destOrd="1" presId="urn:microsoft.com/office/officeart/2018/2/layout/IconVerticalSolidList"/>
    <dgm:cxn modelId="{74FF4120-5901-4486-8D03-834B10F48504}" type="presOf" srcId="{9072B980-A793-47EF-BC32-4E84A01DE546}" destId="{FF832716-A7D2-4CCB-82C4-497B2AADF730}" srcOrd="0" destOrd="0" presId="urn:microsoft.com/office/officeart/2018/2/layout/IconVerticalSolidList"/>
    <dgm:cxn modelId="{93B1562F-366E-4068-BF5E-13A5BFCBE627}" type="presOf" srcId="{FF074071-0F82-4C5F-9602-EE1963E28162}" destId="{79B5287C-5A2E-4631-9B87-F7A31E2F0C37}" srcOrd="0" destOrd="0" presId="urn:microsoft.com/office/officeart/2018/2/layout/IconVerticalSolidList"/>
    <dgm:cxn modelId="{43D41033-FE0D-499F-9BD9-7E20C1108313}" type="presOf" srcId="{01027D08-DEDA-4860-B9A6-5BF3FBBA0C1D}" destId="{FE5EECA4-5F95-4D87-97A3-7C94F396FF0A}" srcOrd="0" destOrd="0" presId="urn:microsoft.com/office/officeart/2018/2/layout/IconVerticalSolidList"/>
    <dgm:cxn modelId="{08A5C33D-E972-41E8-87DF-B104496CA617}" srcId="{02290654-449A-4B86-8FD7-8863D6FB3EB5}" destId="{627BAB2F-E5AE-46A0-BE5E-72E705FCFF0F}" srcOrd="1" destOrd="0" parTransId="{594436D3-9D1E-435C-917B-FFB06311B336}" sibTransId="{CA7CE770-9E05-491D-BA42-94A345CBD876}"/>
    <dgm:cxn modelId="{0980E95D-C99A-49DC-8530-B5F65E035600}" type="presOf" srcId="{27218114-B2EC-4240-A777-9A2C254C3ECA}" destId="{FE5EECA4-5F95-4D87-97A3-7C94F396FF0A}" srcOrd="0" destOrd="2" presId="urn:microsoft.com/office/officeart/2018/2/layout/IconVerticalSolidList"/>
    <dgm:cxn modelId="{5EDE5988-E3FA-4B77-B287-411E75027C39}" type="presOf" srcId="{5948E207-8BE3-426A-8A82-6E1B82BEFCC9}" destId="{5ACFF73A-458D-4955-B05C-234F6A497EDD}" srcOrd="0" destOrd="0" presId="urn:microsoft.com/office/officeart/2018/2/layout/IconVerticalSolidList"/>
    <dgm:cxn modelId="{B2F75F8D-C6CB-4B16-9AF4-8E35EC4A1B59}" srcId="{02290654-449A-4B86-8FD7-8863D6FB3EB5}" destId="{9072B980-A793-47EF-BC32-4E84A01DE546}" srcOrd="2" destOrd="0" parTransId="{75C74846-F889-4FCE-BB78-D3517BCC1D56}" sibTransId="{A2F3A78E-F985-435F-B2B7-7938B85CF55C}"/>
    <dgm:cxn modelId="{454D7E8D-B6E3-4A0E-9F34-F2D2F0958CF4}" srcId="{9072B980-A793-47EF-BC32-4E84A01DE546}" destId="{27218114-B2EC-4240-A777-9A2C254C3ECA}" srcOrd="2" destOrd="0" parTransId="{AD60CCFF-9331-4A4A-8860-74F32E6EBDAE}" sibTransId="{E0FFE5A9-AECD-4B12-ACF0-174C9EAEE30A}"/>
    <dgm:cxn modelId="{4D81F68F-4C49-470C-8EEE-74BD010EDB76}" type="presOf" srcId="{627BAB2F-E5AE-46A0-BE5E-72E705FCFF0F}" destId="{22A3C7FC-FD5C-4E69-B7D7-69DEB47FBB67}" srcOrd="0" destOrd="0" presId="urn:microsoft.com/office/officeart/2018/2/layout/IconVerticalSolidList"/>
    <dgm:cxn modelId="{E1013A90-4229-493B-8510-FC67EB3F80B6}" type="presOf" srcId="{FBA671BD-AF27-4C02-A1EC-1E45CC1D4E99}" destId="{0847151D-BF41-4CAB-844E-9F79E5D7E1DA}" srcOrd="0" destOrd="0" presId="urn:microsoft.com/office/officeart/2018/2/layout/IconVerticalSolidList"/>
    <dgm:cxn modelId="{D4CC2493-194A-4583-95EC-C349506F495E}" srcId="{5948E207-8BE3-426A-8A82-6E1B82BEFCC9}" destId="{FF074071-0F82-4C5F-9602-EE1963E28162}" srcOrd="0" destOrd="0" parTransId="{17B91D50-513C-4433-8B09-68287A1637B1}" sibTransId="{E4F04573-660F-4CBC-AE55-6C34CBAA0998}"/>
    <dgm:cxn modelId="{6CFA31B0-5F07-4D91-BBAD-4691348F96BE}" srcId="{02290654-449A-4B86-8FD7-8863D6FB3EB5}" destId="{5948E207-8BE3-426A-8A82-6E1B82BEFCC9}" srcOrd="3" destOrd="0" parTransId="{7AC0AEC8-7AC9-4346-8FE0-C9C26D0C9D46}" sibTransId="{8C20D9CE-CAAF-40CA-A6EB-7F70EB61E82C}"/>
    <dgm:cxn modelId="{B47EC3B7-8E31-4652-9555-7F5FCCD5BF41}" srcId="{02290654-449A-4B86-8FD7-8863D6FB3EB5}" destId="{FBA671BD-AF27-4C02-A1EC-1E45CC1D4E99}" srcOrd="0" destOrd="0" parTransId="{015EF1D9-20F7-41DF-86AC-F91961F8D838}" sibTransId="{9FC73D4E-70D8-46E0-B096-9537D68437D4}"/>
    <dgm:cxn modelId="{7FE0B2E6-5AF5-49FF-B032-033C28C27B8F}" srcId="{02290654-449A-4B86-8FD7-8863D6FB3EB5}" destId="{F6A572DE-0B56-441D-9DCA-865371C03BDB}" srcOrd="4" destOrd="0" parTransId="{E66C38CF-9C70-4784-807E-0242CA48D2B1}" sibTransId="{DAA296C4-F6DC-4E98-A049-42A8AB1A6E69}"/>
    <dgm:cxn modelId="{67454AEC-7854-4E9F-9D95-3A021440C4A9}" srcId="{9072B980-A793-47EF-BC32-4E84A01DE546}" destId="{8AB1025C-2E83-4588-8D05-F3CB644989B0}" srcOrd="1" destOrd="0" parTransId="{4C88D652-3F97-472D-AE8E-3CB92EE0EF0B}" sibTransId="{19368A91-3543-47BA-A92C-EBD3E04E9A7C}"/>
    <dgm:cxn modelId="{12D6F8F8-7296-4737-AA3B-AB145FFA8B9D}" srcId="{9072B980-A793-47EF-BC32-4E84A01DE546}" destId="{01027D08-DEDA-4860-B9A6-5BF3FBBA0C1D}" srcOrd="0" destOrd="0" parTransId="{8677BC1C-2530-4274-B6D2-07F01F1356E1}" sibTransId="{94EA7BEC-37B6-402C-AE4A-294A842A1793}"/>
    <dgm:cxn modelId="{0968B90D-A8A0-44F7-B713-AE173AEA0C12}" type="presParOf" srcId="{D484FAEA-226B-4BE7-B224-18B58A854F7C}" destId="{E44CBFA4-94F1-4EC9-A787-B6BF9E47AB65}" srcOrd="0" destOrd="0" presId="urn:microsoft.com/office/officeart/2018/2/layout/IconVerticalSolidList"/>
    <dgm:cxn modelId="{CD4C21F1-3596-4425-BD7F-D4C99E89FEDB}" type="presParOf" srcId="{E44CBFA4-94F1-4EC9-A787-B6BF9E47AB65}" destId="{02270473-696D-4886-B84B-DE6E6BBA9FBF}" srcOrd="0" destOrd="0" presId="urn:microsoft.com/office/officeart/2018/2/layout/IconVerticalSolidList"/>
    <dgm:cxn modelId="{4CA4656F-8B57-4A33-9510-B1C17F18895C}" type="presParOf" srcId="{E44CBFA4-94F1-4EC9-A787-B6BF9E47AB65}" destId="{B9DF1D7A-1EB7-406B-B18C-E36FF34F71A4}" srcOrd="1" destOrd="0" presId="urn:microsoft.com/office/officeart/2018/2/layout/IconVerticalSolidList"/>
    <dgm:cxn modelId="{CD6A66D3-7376-46D1-8A5B-36087EA368B2}" type="presParOf" srcId="{E44CBFA4-94F1-4EC9-A787-B6BF9E47AB65}" destId="{4ED12D1D-6D46-477D-A206-C62387F39FE8}" srcOrd="2" destOrd="0" presId="urn:microsoft.com/office/officeart/2018/2/layout/IconVerticalSolidList"/>
    <dgm:cxn modelId="{90DA3350-452E-4834-9C4C-E66E097921C0}" type="presParOf" srcId="{E44CBFA4-94F1-4EC9-A787-B6BF9E47AB65}" destId="{0847151D-BF41-4CAB-844E-9F79E5D7E1DA}" srcOrd="3" destOrd="0" presId="urn:microsoft.com/office/officeart/2018/2/layout/IconVerticalSolidList"/>
    <dgm:cxn modelId="{C69765AA-62F0-4B3B-9D20-919728409C0D}" type="presParOf" srcId="{D484FAEA-226B-4BE7-B224-18B58A854F7C}" destId="{A60233AA-5340-402F-8568-FDD2ECACEED2}" srcOrd="1" destOrd="0" presId="urn:microsoft.com/office/officeart/2018/2/layout/IconVerticalSolidList"/>
    <dgm:cxn modelId="{86743EA7-03D1-4DCA-A5A5-CB8723550E42}" type="presParOf" srcId="{D484FAEA-226B-4BE7-B224-18B58A854F7C}" destId="{CAB2F66F-1D67-4532-BEC0-4E4599D7624E}" srcOrd="2" destOrd="0" presId="urn:microsoft.com/office/officeart/2018/2/layout/IconVerticalSolidList"/>
    <dgm:cxn modelId="{D173B91C-1D91-4619-B32A-572913D5D6F9}" type="presParOf" srcId="{CAB2F66F-1D67-4532-BEC0-4E4599D7624E}" destId="{CE3FF004-FE8E-4DF8-92FB-FFB453301545}" srcOrd="0" destOrd="0" presId="urn:microsoft.com/office/officeart/2018/2/layout/IconVerticalSolidList"/>
    <dgm:cxn modelId="{361BE4BB-F91C-468E-8F41-A390F68F6424}" type="presParOf" srcId="{CAB2F66F-1D67-4532-BEC0-4E4599D7624E}" destId="{9E829B70-3DDB-4DCC-AF8D-6B8BA9210E48}" srcOrd="1" destOrd="0" presId="urn:microsoft.com/office/officeart/2018/2/layout/IconVerticalSolidList"/>
    <dgm:cxn modelId="{CFA86919-DFC2-471D-A910-43DEB2CC23EE}" type="presParOf" srcId="{CAB2F66F-1D67-4532-BEC0-4E4599D7624E}" destId="{84FE1C2F-ED73-4732-98FF-B083CF77BDA7}" srcOrd="2" destOrd="0" presId="urn:microsoft.com/office/officeart/2018/2/layout/IconVerticalSolidList"/>
    <dgm:cxn modelId="{4D01F9DC-43F9-48B6-96E8-EC1D8EBD5795}" type="presParOf" srcId="{CAB2F66F-1D67-4532-BEC0-4E4599D7624E}" destId="{22A3C7FC-FD5C-4E69-B7D7-69DEB47FBB67}" srcOrd="3" destOrd="0" presId="urn:microsoft.com/office/officeart/2018/2/layout/IconVerticalSolidList"/>
    <dgm:cxn modelId="{461074EE-3136-4FC4-9375-549A45DCB954}" type="presParOf" srcId="{D484FAEA-226B-4BE7-B224-18B58A854F7C}" destId="{155F6305-34EC-4199-B595-D97821C42A84}" srcOrd="3" destOrd="0" presId="urn:microsoft.com/office/officeart/2018/2/layout/IconVerticalSolidList"/>
    <dgm:cxn modelId="{6D3F4E00-CD7E-41D0-8C24-E352FDF3867C}" type="presParOf" srcId="{D484FAEA-226B-4BE7-B224-18B58A854F7C}" destId="{E6F448D2-C42B-4E3D-B391-9C5D34FBCBEC}" srcOrd="4" destOrd="0" presId="urn:microsoft.com/office/officeart/2018/2/layout/IconVerticalSolidList"/>
    <dgm:cxn modelId="{C9D5D95F-6E29-489F-B55A-700D4DD28A7F}" type="presParOf" srcId="{E6F448D2-C42B-4E3D-B391-9C5D34FBCBEC}" destId="{AC9A608A-B05C-4B0B-83BF-54649006FFCF}" srcOrd="0" destOrd="0" presId="urn:microsoft.com/office/officeart/2018/2/layout/IconVerticalSolidList"/>
    <dgm:cxn modelId="{C4567E8E-2844-4011-8D0E-1000C1F7EDD9}" type="presParOf" srcId="{E6F448D2-C42B-4E3D-B391-9C5D34FBCBEC}" destId="{348DB703-F346-4C9D-AAEC-4D72A399C79E}" srcOrd="1" destOrd="0" presId="urn:microsoft.com/office/officeart/2018/2/layout/IconVerticalSolidList"/>
    <dgm:cxn modelId="{19E57A9B-1502-4629-924E-E2768D3B8BA2}" type="presParOf" srcId="{E6F448D2-C42B-4E3D-B391-9C5D34FBCBEC}" destId="{F33D2DA4-8DEC-48C1-8CD7-10DF31C53DE1}" srcOrd="2" destOrd="0" presId="urn:microsoft.com/office/officeart/2018/2/layout/IconVerticalSolidList"/>
    <dgm:cxn modelId="{223C79AE-CBB2-407E-88E6-BE785D51A5E9}" type="presParOf" srcId="{E6F448D2-C42B-4E3D-B391-9C5D34FBCBEC}" destId="{FF832716-A7D2-4CCB-82C4-497B2AADF730}" srcOrd="3" destOrd="0" presId="urn:microsoft.com/office/officeart/2018/2/layout/IconVerticalSolidList"/>
    <dgm:cxn modelId="{451C60AB-C2E1-4B2F-A93A-8CB9DE18D5FA}" type="presParOf" srcId="{E6F448D2-C42B-4E3D-B391-9C5D34FBCBEC}" destId="{FE5EECA4-5F95-4D87-97A3-7C94F396FF0A}" srcOrd="4" destOrd="0" presId="urn:microsoft.com/office/officeart/2018/2/layout/IconVerticalSolidList"/>
    <dgm:cxn modelId="{F6F65713-1EE1-45F7-9F52-DBDD52FBE04E}" type="presParOf" srcId="{D484FAEA-226B-4BE7-B224-18B58A854F7C}" destId="{0B726F4A-2F8E-4818-BA5A-EE6DFB6BEB30}" srcOrd="5" destOrd="0" presId="urn:microsoft.com/office/officeart/2018/2/layout/IconVerticalSolidList"/>
    <dgm:cxn modelId="{040D0B2D-7924-4C20-AF6F-BC48C95E569A}" type="presParOf" srcId="{D484FAEA-226B-4BE7-B224-18B58A854F7C}" destId="{A6B2C691-ABC0-40B1-AB35-6D8AFE5753C3}" srcOrd="6" destOrd="0" presId="urn:microsoft.com/office/officeart/2018/2/layout/IconVerticalSolidList"/>
    <dgm:cxn modelId="{41110B5C-4C9B-4790-9B4F-88A491C457B5}" type="presParOf" srcId="{A6B2C691-ABC0-40B1-AB35-6D8AFE5753C3}" destId="{D71CC9C1-5869-4EBD-9A79-23ACF5A640E7}" srcOrd="0" destOrd="0" presId="urn:microsoft.com/office/officeart/2018/2/layout/IconVerticalSolidList"/>
    <dgm:cxn modelId="{CCBBDD70-3F21-43FA-BF3E-DC2C08D8829B}" type="presParOf" srcId="{A6B2C691-ABC0-40B1-AB35-6D8AFE5753C3}" destId="{36D755B0-4C67-40B6-92D3-D9AF1AE29C0C}" srcOrd="1" destOrd="0" presId="urn:microsoft.com/office/officeart/2018/2/layout/IconVerticalSolidList"/>
    <dgm:cxn modelId="{622FDF8C-B352-4CA0-B23A-2E2347BEA1C9}" type="presParOf" srcId="{A6B2C691-ABC0-40B1-AB35-6D8AFE5753C3}" destId="{DA99A069-9A8C-462D-B0AD-7185784587B1}" srcOrd="2" destOrd="0" presId="urn:microsoft.com/office/officeart/2018/2/layout/IconVerticalSolidList"/>
    <dgm:cxn modelId="{F506B551-ABD0-40A0-A285-B37B92F1D280}" type="presParOf" srcId="{A6B2C691-ABC0-40B1-AB35-6D8AFE5753C3}" destId="{5ACFF73A-458D-4955-B05C-234F6A497EDD}" srcOrd="3" destOrd="0" presId="urn:microsoft.com/office/officeart/2018/2/layout/IconVerticalSolidList"/>
    <dgm:cxn modelId="{102C7E12-D878-405A-8039-5F33277DD031}" type="presParOf" srcId="{A6B2C691-ABC0-40B1-AB35-6D8AFE5753C3}" destId="{79B5287C-5A2E-4631-9B87-F7A31E2F0C37}" srcOrd="4" destOrd="0" presId="urn:microsoft.com/office/officeart/2018/2/layout/IconVerticalSolidList"/>
    <dgm:cxn modelId="{3B3738CC-02DF-4CE0-9D78-12CEC3EBE895}" type="presParOf" srcId="{D484FAEA-226B-4BE7-B224-18B58A854F7C}" destId="{8EA8AB78-29B5-457E-BAF7-C8C9576D32B9}" srcOrd="7" destOrd="0" presId="urn:microsoft.com/office/officeart/2018/2/layout/IconVerticalSolidList"/>
    <dgm:cxn modelId="{74524E02-72AC-462C-8CEC-411BDAEDF345}" type="presParOf" srcId="{D484FAEA-226B-4BE7-B224-18B58A854F7C}" destId="{DDF70CCB-F7AB-40D0-99B9-ECA69A2B2D9C}" srcOrd="8" destOrd="0" presId="urn:microsoft.com/office/officeart/2018/2/layout/IconVerticalSolidList"/>
    <dgm:cxn modelId="{65DFDA47-F2F4-4AFC-9C37-5BD1983BC350}" type="presParOf" srcId="{DDF70CCB-F7AB-40D0-99B9-ECA69A2B2D9C}" destId="{7B5F8A6F-5731-45A7-9504-3431DDCDFDC3}" srcOrd="0" destOrd="0" presId="urn:microsoft.com/office/officeart/2018/2/layout/IconVerticalSolidList"/>
    <dgm:cxn modelId="{F7605906-9A09-4CD9-A6C1-C2ED5E6AA62D}" type="presParOf" srcId="{DDF70CCB-F7AB-40D0-99B9-ECA69A2B2D9C}" destId="{2742430E-2F07-48BA-8B6C-55B2FE4464DE}" srcOrd="1" destOrd="0" presId="urn:microsoft.com/office/officeart/2018/2/layout/IconVerticalSolidList"/>
    <dgm:cxn modelId="{6C4F5C54-ED65-4295-A1C5-21054AC76C57}" type="presParOf" srcId="{DDF70CCB-F7AB-40D0-99B9-ECA69A2B2D9C}" destId="{CCB96C2A-5304-4776-97F2-9F9FC8259097}" srcOrd="2" destOrd="0" presId="urn:microsoft.com/office/officeart/2018/2/layout/IconVerticalSolidList"/>
    <dgm:cxn modelId="{31DF1CB8-3107-407F-B97D-E1F394ADDA6A}" type="presParOf" srcId="{DDF70CCB-F7AB-40D0-99B9-ECA69A2B2D9C}" destId="{C74026E6-1665-4C12-B713-1F84510320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6A2118-AB94-4253-A3E4-8CAFCC70B4E7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15CE102-869E-4122-B155-16232A0FB7DD}">
      <dgm:prSet/>
      <dgm:spPr/>
      <dgm:t>
        <a:bodyPr/>
        <a:lstStyle/>
        <a:p>
          <a:r>
            <a:rPr lang="en-GB"/>
            <a:t>Legal – proposed changes in legislation which will impact upon the organisation </a:t>
          </a:r>
          <a:endParaRPr lang="en-US"/>
        </a:p>
      </dgm:t>
    </dgm:pt>
    <dgm:pt modelId="{CE682501-BC63-4CA1-AED3-AD5ADC441D2F}" type="parTrans" cxnId="{D8B85138-AAA0-404E-9EC0-E155586F0443}">
      <dgm:prSet/>
      <dgm:spPr/>
      <dgm:t>
        <a:bodyPr/>
        <a:lstStyle/>
        <a:p>
          <a:endParaRPr lang="en-US"/>
        </a:p>
      </dgm:t>
    </dgm:pt>
    <dgm:pt modelId="{501F7598-1DB2-49BD-AEF2-220D9F4807AF}" type="sibTrans" cxnId="{D8B85138-AAA0-404E-9EC0-E155586F0443}">
      <dgm:prSet/>
      <dgm:spPr/>
      <dgm:t>
        <a:bodyPr/>
        <a:lstStyle/>
        <a:p>
          <a:endParaRPr lang="en-US"/>
        </a:p>
      </dgm:t>
    </dgm:pt>
    <dgm:pt modelId="{6B6D6E94-7661-4F2A-9759-DF988EEB80F6}">
      <dgm:prSet/>
      <dgm:spPr/>
      <dgm:t>
        <a:bodyPr/>
        <a:lstStyle/>
        <a:p>
          <a:r>
            <a:rPr lang="en-GB"/>
            <a:t>e.g. health and safety legislation</a:t>
          </a:r>
          <a:endParaRPr lang="en-US"/>
        </a:p>
      </dgm:t>
    </dgm:pt>
    <dgm:pt modelId="{53CAEAF6-B51F-4D53-8BEE-439DBBA2F84B}" type="parTrans" cxnId="{469F3275-44B2-4780-ABD5-4072649DB530}">
      <dgm:prSet/>
      <dgm:spPr/>
      <dgm:t>
        <a:bodyPr/>
        <a:lstStyle/>
        <a:p>
          <a:endParaRPr lang="en-US"/>
        </a:p>
      </dgm:t>
    </dgm:pt>
    <dgm:pt modelId="{79BC7C57-51D8-41EC-BB7F-F664F73E50AE}" type="sibTrans" cxnId="{469F3275-44B2-4780-ABD5-4072649DB530}">
      <dgm:prSet/>
      <dgm:spPr/>
      <dgm:t>
        <a:bodyPr/>
        <a:lstStyle/>
        <a:p>
          <a:endParaRPr lang="en-US"/>
        </a:p>
      </dgm:t>
    </dgm:pt>
    <dgm:pt modelId="{A13892F3-9A91-4B83-8FBF-CA32636A6320}">
      <dgm:prSet/>
      <dgm:spPr/>
      <dgm:t>
        <a:bodyPr/>
        <a:lstStyle/>
        <a:p>
          <a:r>
            <a:rPr lang="en-GB"/>
            <a:t>Child protection</a:t>
          </a:r>
          <a:endParaRPr lang="en-US"/>
        </a:p>
      </dgm:t>
    </dgm:pt>
    <dgm:pt modelId="{C9CCA6DB-E46B-469B-9A89-D92DAE85706F}" type="parTrans" cxnId="{4BCFBAA8-31BF-4462-AFD7-E2DCDBC05A60}">
      <dgm:prSet/>
      <dgm:spPr/>
      <dgm:t>
        <a:bodyPr/>
        <a:lstStyle/>
        <a:p>
          <a:endParaRPr lang="en-US"/>
        </a:p>
      </dgm:t>
    </dgm:pt>
    <dgm:pt modelId="{FF28CD7C-7AD6-4CED-B69B-EDAE179D7003}" type="sibTrans" cxnId="{4BCFBAA8-31BF-4462-AFD7-E2DCDBC05A60}">
      <dgm:prSet/>
      <dgm:spPr/>
      <dgm:t>
        <a:bodyPr/>
        <a:lstStyle/>
        <a:p>
          <a:endParaRPr lang="en-US"/>
        </a:p>
      </dgm:t>
    </dgm:pt>
    <dgm:pt modelId="{911D03DA-F150-46C4-9807-9B4B04CCE87F}">
      <dgm:prSet/>
      <dgm:spPr/>
      <dgm:t>
        <a:bodyPr/>
        <a:lstStyle/>
        <a:p>
          <a:r>
            <a:rPr lang="en-GB"/>
            <a:t>Data protection</a:t>
          </a:r>
          <a:endParaRPr lang="en-US"/>
        </a:p>
      </dgm:t>
    </dgm:pt>
    <dgm:pt modelId="{85427A92-4525-4024-8C44-4F4A0B6A4FB0}" type="parTrans" cxnId="{3A52E04A-BE2E-4F9E-9DC8-74634744AEE8}">
      <dgm:prSet/>
      <dgm:spPr/>
      <dgm:t>
        <a:bodyPr/>
        <a:lstStyle/>
        <a:p>
          <a:endParaRPr lang="en-US"/>
        </a:p>
      </dgm:t>
    </dgm:pt>
    <dgm:pt modelId="{58F3CFCD-39F3-47AB-AA04-0EBCC5709A89}" type="sibTrans" cxnId="{3A52E04A-BE2E-4F9E-9DC8-74634744AEE8}">
      <dgm:prSet/>
      <dgm:spPr/>
      <dgm:t>
        <a:bodyPr/>
        <a:lstStyle/>
        <a:p>
          <a:endParaRPr lang="en-US"/>
        </a:p>
      </dgm:t>
    </dgm:pt>
    <dgm:pt modelId="{F79BFD00-BAE5-480B-BF13-915629A499E4}">
      <dgm:prSet/>
      <dgm:spPr/>
      <dgm:t>
        <a:bodyPr/>
        <a:lstStyle/>
        <a:p>
          <a:r>
            <a:rPr lang="en-GB"/>
            <a:t>Environmental legislation</a:t>
          </a:r>
          <a:endParaRPr lang="en-US"/>
        </a:p>
      </dgm:t>
    </dgm:pt>
    <dgm:pt modelId="{0DEE1678-F8A7-45E8-8D74-20BBF07AE90B}" type="parTrans" cxnId="{4B588AAA-A339-4D78-A37B-ED35BD8C8321}">
      <dgm:prSet/>
      <dgm:spPr/>
      <dgm:t>
        <a:bodyPr/>
        <a:lstStyle/>
        <a:p>
          <a:endParaRPr lang="en-US"/>
        </a:p>
      </dgm:t>
    </dgm:pt>
    <dgm:pt modelId="{E496ABA0-FABB-4900-A8E7-6EEB7FE7D9DD}" type="sibTrans" cxnId="{4B588AAA-A339-4D78-A37B-ED35BD8C8321}">
      <dgm:prSet/>
      <dgm:spPr/>
      <dgm:t>
        <a:bodyPr/>
        <a:lstStyle/>
        <a:p>
          <a:endParaRPr lang="en-US"/>
        </a:p>
      </dgm:t>
    </dgm:pt>
    <dgm:pt modelId="{52F0B7E2-DC63-4407-918C-FDA78935E010}">
      <dgm:prSet/>
      <dgm:spPr/>
      <dgm:t>
        <a:bodyPr/>
        <a:lstStyle/>
        <a:p>
          <a:r>
            <a:rPr lang="en-GB"/>
            <a:t>Policy and guidance for working with young people</a:t>
          </a:r>
          <a:endParaRPr lang="en-US"/>
        </a:p>
      </dgm:t>
    </dgm:pt>
    <dgm:pt modelId="{AFA0D493-F770-4651-B250-AA630F4020C6}" type="parTrans" cxnId="{D6A7681A-7C3F-4BA9-BF28-743BDB600F53}">
      <dgm:prSet/>
      <dgm:spPr/>
      <dgm:t>
        <a:bodyPr/>
        <a:lstStyle/>
        <a:p>
          <a:endParaRPr lang="en-US"/>
        </a:p>
      </dgm:t>
    </dgm:pt>
    <dgm:pt modelId="{65A2F9F4-9176-407D-8B3A-D43EB888ED15}" type="sibTrans" cxnId="{D6A7681A-7C3F-4BA9-BF28-743BDB600F53}">
      <dgm:prSet/>
      <dgm:spPr/>
      <dgm:t>
        <a:bodyPr/>
        <a:lstStyle/>
        <a:p>
          <a:endParaRPr lang="en-US"/>
        </a:p>
      </dgm:t>
    </dgm:pt>
    <dgm:pt modelId="{3233BCFC-08C3-40A9-8252-6650A513F3EC}">
      <dgm:prSet/>
      <dgm:spPr/>
      <dgm:t>
        <a:bodyPr/>
        <a:lstStyle/>
        <a:p>
          <a:r>
            <a:rPr lang="en-GB"/>
            <a:t>Targets imposed by government </a:t>
          </a:r>
          <a:endParaRPr lang="en-US"/>
        </a:p>
      </dgm:t>
    </dgm:pt>
    <dgm:pt modelId="{DC909874-A703-4ED4-8694-80070A1E9154}" type="parTrans" cxnId="{7DBA960F-B3C4-4F52-BC11-9714ACBC5BA0}">
      <dgm:prSet/>
      <dgm:spPr/>
      <dgm:t>
        <a:bodyPr/>
        <a:lstStyle/>
        <a:p>
          <a:endParaRPr lang="en-US"/>
        </a:p>
      </dgm:t>
    </dgm:pt>
    <dgm:pt modelId="{AABFB2FB-C84D-4085-88F8-EC4EB17C540D}" type="sibTrans" cxnId="{7DBA960F-B3C4-4F52-BC11-9714ACBC5BA0}">
      <dgm:prSet/>
      <dgm:spPr/>
      <dgm:t>
        <a:bodyPr/>
        <a:lstStyle/>
        <a:p>
          <a:endParaRPr lang="en-US"/>
        </a:p>
      </dgm:t>
    </dgm:pt>
    <dgm:pt modelId="{DBBF2544-6E7F-483B-8147-7872F430ED12}" type="pres">
      <dgm:prSet presAssocID="{706A2118-AB94-4253-A3E4-8CAFCC70B4E7}" presName="vert0" presStyleCnt="0">
        <dgm:presLayoutVars>
          <dgm:dir/>
          <dgm:animOne val="branch"/>
          <dgm:animLvl val="lvl"/>
        </dgm:presLayoutVars>
      </dgm:prSet>
      <dgm:spPr/>
    </dgm:pt>
    <dgm:pt modelId="{55BE46D7-D328-4FE1-AEB2-948DCE761913}" type="pres">
      <dgm:prSet presAssocID="{315CE102-869E-4122-B155-16232A0FB7DD}" presName="thickLine" presStyleLbl="alignNode1" presStyleIdx="0" presStyleCnt="7"/>
      <dgm:spPr/>
    </dgm:pt>
    <dgm:pt modelId="{D1CF7A76-CFF5-4F9A-A1B1-28871378CF1E}" type="pres">
      <dgm:prSet presAssocID="{315CE102-869E-4122-B155-16232A0FB7DD}" presName="horz1" presStyleCnt="0"/>
      <dgm:spPr/>
    </dgm:pt>
    <dgm:pt modelId="{C8CB90FF-E1A7-4FB0-9D7E-794B316C108A}" type="pres">
      <dgm:prSet presAssocID="{315CE102-869E-4122-B155-16232A0FB7DD}" presName="tx1" presStyleLbl="revTx" presStyleIdx="0" presStyleCnt="7"/>
      <dgm:spPr/>
    </dgm:pt>
    <dgm:pt modelId="{8157CFC8-DC3E-456F-A219-E8CEE1B3F0A7}" type="pres">
      <dgm:prSet presAssocID="{315CE102-869E-4122-B155-16232A0FB7DD}" presName="vert1" presStyleCnt="0"/>
      <dgm:spPr/>
    </dgm:pt>
    <dgm:pt modelId="{13B2E7AC-1402-4A0C-818F-C42135FFCAA4}" type="pres">
      <dgm:prSet presAssocID="{6B6D6E94-7661-4F2A-9759-DF988EEB80F6}" presName="thickLine" presStyleLbl="alignNode1" presStyleIdx="1" presStyleCnt="7"/>
      <dgm:spPr/>
    </dgm:pt>
    <dgm:pt modelId="{0C2C337A-8499-4BDA-95C2-77709508001D}" type="pres">
      <dgm:prSet presAssocID="{6B6D6E94-7661-4F2A-9759-DF988EEB80F6}" presName="horz1" presStyleCnt="0"/>
      <dgm:spPr/>
    </dgm:pt>
    <dgm:pt modelId="{0DF89E33-D51A-4A75-A287-0599FE64F7C0}" type="pres">
      <dgm:prSet presAssocID="{6B6D6E94-7661-4F2A-9759-DF988EEB80F6}" presName="tx1" presStyleLbl="revTx" presStyleIdx="1" presStyleCnt="7"/>
      <dgm:spPr/>
    </dgm:pt>
    <dgm:pt modelId="{77922AF3-8D30-430B-8AE6-E136BD26007E}" type="pres">
      <dgm:prSet presAssocID="{6B6D6E94-7661-4F2A-9759-DF988EEB80F6}" presName="vert1" presStyleCnt="0"/>
      <dgm:spPr/>
    </dgm:pt>
    <dgm:pt modelId="{24148A56-D153-4464-993A-6C77ADB46B9B}" type="pres">
      <dgm:prSet presAssocID="{A13892F3-9A91-4B83-8FBF-CA32636A6320}" presName="thickLine" presStyleLbl="alignNode1" presStyleIdx="2" presStyleCnt="7"/>
      <dgm:spPr/>
    </dgm:pt>
    <dgm:pt modelId="{E76A54B8-11C7-402A-B01F-FD721D89F640}" type="pres">
      <dgm:prSet presAssocID="{A13892F3-9A91-4B83-8FBF-CA32636A6320}" presName="horz1" presStyleCnt="0"/>
      <dgm:spPr/>
    </dgm:pt>
    <dgm:pt modelId="{4F750DD1-B09F-48BC-A923-91B9F21270CA}" type="pres">
      <dgm:prSet presAssocID="{A13892F3-9A91-4B83-8FBF-CA32636A6320}" presName="tx1" presStyleLbl="revTx" presStyleIdx="2" presStyleCnt="7"/>
      <dgm:spPr/>
    </dgm:pt>
    <dgm:pt modelId="{B5BF37EA-1225-4457-A23E-E2E105B645A5}" type="pres">
      <dgm:prSet presAssocID="{A13892F3-9A91-4B83-8FBF-CA32636A6320}" presName="vert1" presStyleCnt="0"/>
      <dgm:spPr/>
    </dgm:pt>
    <dgm:pt modelId="{F2354EBB-FDC0-425E-9197-1FFB395937F6}" type="pres">
      <dgm:prSet presAssocID="{911D03DA-F150-46C4-9807-9B4B04CCE87F}" presName="thickLine" presStyleLbl="alignNode1" presStyleIdx="3" presStyleCnt="7"/>
      <dgm:spPr/>
    </dgm:pt>
    <dgm:pt modelId="{074A3842-BB01-47EE-BAD5-8D5AE03923BE}" type="pres">
      <dgm:prSet presAssocID="{911D03DA-F150-46C4-9807-9B4B04CCE87F}" presName="horz1" presStyleCnt="0"/>
      <dgm:spPr/>
    </dgm:pt>
    <dgm:pt modelId="{686E8126-A122-46E6-8694-F387591DEC9E}" type="pres">
      <dgm:prSet presAssocID="{911D03DA-F150-46C4-9807-9B4B04CCE87F}" presName="tx1" presStyleLbl="revTx" presStyleIdx="3" presStyleCnt="7"/>
      <dgm:spPr/>
    </dgm:pt>
    <dgm:pt modelId="{B9166FC7-B9F9-4A78-9F47-FF85519BD5D3}" type="pres">
      <dgm:prSet presAssocID="{911D03DA-F150-46C4-9807-9B4B04CCE87F}" presName="vert1" presStyleCnt="0"/>
      <dgm:spPr/>
    </dgm:pt>
    <dgm:pt modelId="{46E86C58-41B5-480A-9495-5224BE853FB8}" type="pres">
      <dgm:prSet presAssocID="{F79BFD00-BAE5-480B-BF13-915629A499E4}" presName="thickLine" presStyleLbl="alignNode1" presStyleIdx="4" presStyleCnt="7"/>
      <dgm:spPr/>
    </dgm:pt>
    <dgm:pt modelId="{58C837F2-C3D8-4A4F-B905-420E3AD422C5}" type="pres">
      <dgm:prSet presAssocID="{F79BFD00-BAE5-480B-BF13-915629A499E4}" presName="horz1" presStyleCnt="0"/>
      <dgm:spPr/>
    </dgm:pt>
    <dgm:pt modelId="{3554FDBE-1369-4DA4-95F4-598BFCF7745C}" type="pres">
      <dgm:prSet presAssocID="{F79BFD00-BAE5-480B-BF13-915629A499E4}" presName="tx1" presStyleLbl="revTx" presStyleIdx="4" presStyleCnt="7"/>
      <dgm:spPr/>
    </dgm:pt>
    <dgm:pt modelId="{8F9B36FE-1FEE-4CFB-AA26-DC2F0D8C081F}" type="pres">
      <dgm:prSet presAssocID="{F79BFD00-BAE5-480B-BF13-915629A499E4}" presName="vert1" presStyleCnt="0"/>
      <dgm:spPr/>
    </dgm:pt>
    <dgm:pt modelId="{3ECA893D-B283-4091-999D-277B6387FE22}" type="pres">
      <dgm:prSet presAssocID="{52F0B7E2-DC63-4407-918C-FDA78935E010}" presName="thickLine" presStyleLbl="alignNode1" presStyleIdx="5" presStyleCnt="7"/>
      <dgm:spPr/>
    </dgm:pt>
    <dgm:pt modelId="{F13AADAF-79F7-4C84-8C62-87A5DC9AEB1F}" type="pres">
      <dgm:prSet presAssocID="{52F0B7E2-DC63-4407-918C-FDA78935E010}" presName="horz1" presStyleCnt="0"/>
      <dgm:spPr/>
    </dgm:pt>
    <dgm:pt modelId="{37D30790-1C39-4E77-A4BD-7401C788B838}" type="pres">
      <dgm:prSet presAssocID="{52F0B7E2-DC63-4407-918C-FDA78935E010}" presName="tx1" presStyleLbl="revTx" presStyleIdx="5" presStyleCnt="7"/>
      <dgm:spPr/>
    </dgm:pt>
    <dgm:pt modelId="{FA5D8D0C-09F9-4F69-92E6-A2D038424ED0}" type="pres">
      <dgm:prSet presAssocID="{52F0B7E2-DC63-4407-918C-FDA78935E010}" presName="vert1" presStyleCnt="0"/>
      <dgm:spPr/>
    </dgm:pt>
    <dgm:pt modelId="{F834E663-5B3B-45C4-B914-9D55FE6B6C3D}" type="pres">
      <dgm:prSet presAssocID="{3233BCFC-08C3-40A9-8252-6650A513F3EC}" presName="thickLine" presStyleLbl="alignNode1" presStyleIdx="6" presStyleCnt="7"/>
      <dgm:spPr/>
    </dgm:pt>
    <dgm:pt modelId="{177043CF-CBC8-42B7-BAD2-6992BC3AF13A}" type="pres">
      <dgm:prSet presAssocID="{3233BCFC-08C3-40A9-8252-6650A513F3EC}" presName="horz1" presStyleCnt="0"/>
      <dgm:spPr/>
    </dgm:pt>
    <dgm:pt modelId="{A2AD5B96-B1F7-4B27-9CD4-44C687498B0F}" type="pres">
      <dgm:prSet presAssocID="{3233BCFC-08C3-40A9-8252-6650A513F3EC}" presName="tx1" presStyleLbl="revTx" presStyleIdx="6" presStyleCnt="7"/>
      <dgm:spPr/>
    </dgm:pt>
    <dgm:pt modelId="{22B19FA5-D9CD-45C4-80FB-717BD6D483B7}" type="pres">
      <dgm:prSet presAssocID="{3233BCFC-08C3-40A9-8252-6650A513F3EC}" presName="vert1" presStyleCnt="0"/>
      <dgm:spPr/>
    </dgm:pt>
  </dgm:ptLst>
  <dgm:cxnLst>
    <dgm:cxn modelId="{55B2AD07-8BA0-449D-81CC-DBCF9A3DAF43}" type="presOf" srcId="{911D03DA-F150-46C4-9807-9B4B04CCE87F}" destId="{686E8126-A122-46E6-8694-F387591DEC9E}" srcOrd="0" destOrd="0" presId="urn:microsoft.com/office/officeart/2008/layout/LinedList"/>
    <dgm:cxn modelId="{871D8A09-FC56-4005-86F1-CEBF689D6B9E}" type="presOf" srcId="{F79BFD00-BAE5-480B-BF13-915629A499E4}" destId="{3554FDBE-1369-4DA4-95F4-598BFCF7745C}" srcOrd="0" destOrd="0" presId="urn:microsoft.com/office/officeart/2008/layout/LinedList"/>
    <dgm:cxn modelId="{7DBA960F-B3C4-4F52-BC11-9714ACBC5BA0}" srcId="{706A2118-AB94-4253-A3E4-8CAFCC70B4E7}" destId="{3233BCFC-08C3-40A9-8252-6650A513F3EC}" srcOrd="6" destOrd="0" parTransId="{DC909874-A703-4ED4-8694-80070A1E9154}" sibTransId="{AABFB2FB-C84D-4085-88F8-EC4EB17C540D}"/>
    <dgm:cxn modelId="{D6A7681A-7C3F-4BA9-BF28-743BDB600F53}" srcId="{706A2118-AB94-4253-A3E4-8CAFCC70B4E7}" destId="{52F0B7E2-DC63-4407-918C-FDA78935E010}" srcOrd="5" destOrd="0" parTransId="{AFA0D493-F770-4651-B250-AA630F4020C6}" sibTransId="{65A2F9F4-9176-407D-8B3A-D43EB888ED15}"/>
    <dgm:cxn modelId="{D8B85138-AAA0-404E-9EC0-E155586F0443}" srcId="{706A2118-AB94-4253-A3E4-8CAFCC70B4E7}" destId="{315CE102-869E-4122-B155-16232A0FB7DD}" srcOrd="0" destOrd="0" parTransId="{CE682501-BC63-4CA1-AED3-AD5ADC441D2F}" sibTransId="{501F7598-1DB2-49BD-AEF2-220D9F4807AF}"/>
    <dgm:cxn modelId="{D663CE3A-8FBD-4C8A-8F17-9D7F9A2BFCF6}" type="presOf" srcId="{706A2118-AB94-4253-A3E4-8CAFCC70B4E7}" destId="{DBBF2544-6E7F-483B-8147-7872F430ED12}" srcOrd="0" destOrd="0" presId="urn:microsoft.com/office/officeart/2008/layout/LinedList"/>
    <dgm:cxn modelId="{FA631843-91A8-4527-B3EC-3C69B6FDA2DE}" type="presOf" srcId="{3233BCFC-08C3-40A9-8252-6650A513F3EC}" destId="{A2AD5B96-B1F7-4B27-9CD4-44C687498B0F}" srcOrd="0" destOrd="0" presId="urn:microsoft.com/office/officeart/2008/layout/LinedList"/>
    <dgm:cxn modelId="{07D1D345-A049-4ED4-9D43-568D79E7E28B}" type="presOf" srcId="{6B6D6E94-7661-4F2A-9759-DF988EEB80F6}" destId="{0DF89E33-D51A-4A75-A287-0599FE64F7C0}" srcOrd="0" destOrd="0" presId="urn:microsoft.com/office/officeart/2008/layout/LinedList"/>
    <dgm:cxn modelId="{0E984F6A-9FE5-4AA8-820B-67BF2AA175D6}" type="presOf" srcId="{52F0B7E2-DC63-4407-918C-FDA78935E010}" destId="{37D30790-1C39-4E77-A4BD-7401C788B838}" srcOrd="0" destOrd="0" presId="urn:microsoft.com/office/officeart/2008/layout/LinedList"/>
    <dgm:cxn modelId="{3A52E04A-BE2E-4F9E-9DC8-74634744AEE8}" srcId="{706A2118-AB94-4253-A3E4-8CAFCC70B4E7}" destId="{911D03DA-F150-46C4-9807-9B4B04CCE87F}" srcOrd="3" destOrd="0" parTransId="{85427A92-4525-4024-8C44-4F4A0B6A4FB0}" sibTransId="{58F3CFCD-39F3-47AB-AA04-0EBCC5709A89}"/>
    <dgm:cxn modelId="{469F3275-44B2-4780-ABD5-4072649DB530}" srcId="{706A2118-AB94-4253-A3E4-8CAFCC70B4E7}" destId="{6B6D6E94-7661-4F2A-9759-DF988EEB80F6}" srcOrd="1" destOrd="0" parTransId="{53CAEAF6-B51F-4D53-8BEE-439DBBA2F84B}" sibTransId="{79BC7C57-51D8-41EC-BB7F-F664F73E50AE}"/>
    <dgm:cxn modelId="{C9887B91-FA5D-4A70-A2D9-F834B99A135A}" type="presOf" srcId="{315CE102-869E-4122-B155-16232A0FB7DD}" destId="{C8CB90FF-E1A7-4FB0-9D7E-794B316C108A}" srcOrd="0" destOrd="0" presId="urn:microsoft.com/office/officeart/2008/layout/LinedList"/>
    <dgm:cxn modelId="{4BCFBAA8-31BF-4462-AFD7-E2DCDBC05A60}" srcId="{706A2118-AB94-4253-A3E4-8CAFCC70B4E7}" destId="{A13892F3-9A91-4B83-8FBF-CA32636A6320}" srcOrd="2" destOrd="0" parTransId="{C9CCA6DB-E46B-469B-9A89-D92DAE85706F}" sibTransId="{FF28CD7C-7AD6-4CED-B69B-EDAE179D7003}"/>
    <dgm:cxn modelId="{4B588AAA-A339-4D78-A37B-ED35BD8C8321}" srcId="{706A2118-AB94-4253-A3E4-8CAFCC70B4E7}" destId="{F79BFD00-BAE5-480B-BF13-915629A499E4}" srcOrd="4" destOrd="0" parTransId="{0DEE1678-F8A7-45E8-8D74-20BBF07AE90B}" sibTransId="{E496ABA0-FABB-4900-A8E7-6EEB7FE7D9DD}"/>
    <dgm:cxn modelId="{385B05B6-2922-4A37-9F14-DBAC35892E50}" type="presOf" srcId="{A13892F3-9A91-4B83-8FBF-CA32636A6320}" destId="{4F750DD1-B09F-48BC-A923-91B9F21270CA}" srcOrd="0" destOrd="0" presId="urn:microsoft.com/office/officeart/2008/layout/LinedList"/>
    <dgm:cxn modelId="{3772DE3E-D4D1-498C-AEA2-DB9364524CE8}" type="presParOf" srcId="{DBBF2544-6E7F-483B-8147-7872F430ED12}" destId="{55BE46D7-D328-4FE1-AEB2-948DCE761913}" srcOrd="0" destOrd="0" presId="urn:microsoft.com/office/officeart/2008/layout/LinedList"/>
    <dgm:cxn modelId="{30FE15A7-752C-485D-8B9E-543F1F4CFF66}" type="presParOf" srcId="{DBBF2544-6E7F-483B-8147-7872F430ED12}" destId="{D1CF7A76-CFF5-4F9A-A1B1-28871378CF1E}" srcOrd="1" destOrd="0" presId="urn:microsoft.com/office/officeart/2008/layout/LinedList"/>
    <dgm:cxn modelId="{AE58467F-5C54-4F52-B352-94E1A1B874F0}" type="presParOf" srcId="{D1CF7A76-CFF5-4F9A-A1B1-28871378CF1E}" destId="{C8CB90FF-E1A7-4FB0-9D7E-794B316C108A}" srcOrd="0" destOrd="0" presId="urn:microsoft.com/office/officeart/2008/layout/LinedList"/>
    <dgm:cxn modelId="{A0028312-8BED-4F8E-84B8-7D1F42FD4CB7}" type="presParOf" srcId="{D1CF7A76-CFF5-4F9A-A1B1-28871378CF1E}" destId="{8157CFC8-DC3E-456F-A219-E8CEE1B3F0A7}" srcOrd="1" destOrd="0" presId="urn:microsoft.com/office/officeart/2008/layout/LinedList"/>
    <dgm:cxn modelId="{6609311C-AB52-4F05-8AF0-21011EA7D4F5}" type="presParOf" srcId="{DBBF2544-6E7F-483B-8147-7872F430ED12}" destId="{13B2E7AC-1402-4A0C-818F-C42135FFCAA4}" srcOrd="2" destOrd="0" presId="urn:microsoft.com/office/officeart/2008/layout/LinedList"/>
    <dgm:cxn modelId="{0CC6F96B-C68E-43FB-8649-0A9B8CB051D5}" type="presParOf" srcId="{DBBF2544-6E7F-483B-8147-7872F430ED12}" destId="{0C2C337A-8499-4BDA-95C2-77709508001D}" srcOrd="3" destOrd="0" presId="urn:microsoft.com/office/officeart/2008/layout/LinedList"/>
    <dgm:cxn modelId="{3ED359C4-87FA-4362-A5CD-72933767B27A}" type="presParOf" srcId="{0C2C337A-8499-4BDA-95C2-77709508001D}" destId="{0DF89E33-D51A-4A75-A287-0599FE64F7C0}" srcOrd="0" destOrd="0" presId="urn:microsoft.com/office/officeart/2008/layout/LinedList"/>
    <dgm:cxn modelId="{A4F3D3B6-0A08-4273-A658-9E845FB5E10E}" type="presParOf" srcId="{0C2C337A-8499-4BDA-95C2-77709508001D}" destId="{77922AF3-8D30-430B-8AE6-E136BD26007E}" srcOrd="1" destOrd="0" presId="urn:microsoft.com/office/officeart/2008/layout/LinedList"/>
    <dgm:cxn modelId="{1335E631-DE36-4F95-9FBE-FB212CCB2878}" type="presParOf" srcId="{DBBF2544-6E7F-483B-8147-7872F430ED12}" destId="{24148A56-D153-4464-993A-6C77ADB46B9B}" srcOrd="4" destOrd="0" presId="urn:microsoft.com/office/officeart/2008/layout/LinedList"/>
    <dgm:cxn modelId="{7865E74F-4840-4731-8EDA-D9A9F67CED23}" type="presParOf" srcId="{DBBF2544-6E7F-483B-8147-7872F430ED12}" destId="{E76A54B8-11C7-402A-B01F-FD721D89F640}" srcOrd="5" destOrd="0" presId="urn:microsoft.com/office/officeart/2008/layout/LinedList"/>
    <dgm:cxn modelId="{D711FC83-2537-442A-9571-067F263FD1B0}" type="presParOf" srcId="{E76A54B8-11C7-402A-B01F-FD721D89F640}" destId="{4F750DD1-B09F-48BC-A923-91B9F21270CA}" srcOrd="0" destOrd="0" presId="urn:microsoft.com/office/officeart/2008/layout/LinedList"/>
    <dgm:cxn modelId="{813738B4-48A8-42A5-82BD-E61C716E2A48}" type="presParOf" srcId="{E76A54B8-11C7-402A-B01F-FD721D89F640}" destId="{B5BF37EA-1225-4457-A23E-E2E105B645A5}" srcOrd="1" destOrd="0" presId="urn:microsoft.com/office/officeart/2008/layout/LinedList"/>
    <dgm:cxn modelId="{EEAFD9AA-E784-4C26-B114-2BD65682CD6A}" type="presParOf" srcId="{DBBF2544-6E7F-483B-8147-7872F430ED12}" destId="{F2354EBB-FDC0-425E-9197-1FFB395937F6}" srcOrd="6" destOrd="0" presId="urn:microsoft.com/office/officeart/2008/layout/LinedList"/>
    <dgm:cxn modelId="{46502EB8-D64D-43B1-A3E0-33097526038C}" type="presParOf" srcId="{DBBF2544-6E7F-483B-8147-7872F430ED12}" destId="{074A3842-BB01-47EE-BAD5-8D5AE03923BE}" srcOrd="7" destOrd="0" presId="urn:microsoft.com/office/officeart/2008/layout/LinedList"/>
    <dgm:cxn modelId="{7BAF7ADE-1C97-4FBD-B4B6-F4E246AAB1A6}" type="presParOf" srcId="{074A3842-BB01-47EE-BAD5-8D5AE03923BE}" destId="{686E8126-A122-46E6-8694-F387591DEC9E}" srcOrd="0" destOrd="0" presId="urn:microsoft.com/office/officeart/2008/layout/LinedList"/>
    <dgm:cxn modelId="{CBC54552-79BE-46FE-87B1-F46177D9A481}" type="presParOf" srcId="{074A3842-BB01-47EE-BAD5-8D5AE03923BE}" destId="{B9166FC7-B9F9-4A78-9F47-FF85519BD5D3}" srcOrd="1" destOrd="0" presId="urn:microsoft.com/office/officeart/2008/layout/LinedList"/>
    <dgm:cxn modelId="{CFC507B8-69BA-46A5-9401-0E5EC0C2C414}" type="presParOf" srcId="{DBBF2544-6E7F-483B-8147-7872F430ED12}" destId="{46E86C58-41B5-480A-9495-5224BE853FB8}" srcOrd="8" destOrd="0" presId="urn:microsoft.com/office/officeart/2008/layout/LinedList"/>
    <dgm:cxn modelId="{AC55D0B3-6A64-4AFB-B035-A34157A50621}" type="presParOf" srcId="{DBBF2544-6E7F-483B-8147-7872F430ED12}" destId="{58C837F2-C3D8-4A4F-B905-420E3AD422C5}" srcOrd="9" destOrd="0" presId="urn:microsoft.com/office/officeart/2008/layout/LinedList"/>
    <dgm:cxn modelId="{EDA54DD4-9AFB-4377-8AC9-59DC2A38AA84}" type="presParOf" srcId="{58C837F2-C3D8-4A4F-B905-420E3AD422C5}" destId="{3554FDBE-1369-4DA4-95F4-598BFCF7745C}" srcOrd="0" destOrd="0" presId="urn:microsoft.com/office/officeart/2008/layout/LinedList"/>
    <dgm:cxn modelId="{6C02F4D6-2478-467E-880C-FA672A1B0F03}" type="presParOf" srcId="{58C837F2-C3D8-4A4F-B905-420E3AD422C5}" destId="{8F9B36FE-1FEE-4CFB-AA26-DC2F0D8C081F}" srcOrd="1" destOrd="0" presId="urn:microsoft.com/office/officeart/2008/layout/LinedList"/>
    <dgm:cxn modelId="{C257708B-CBB9-442B-A3C7-BA4FF3B17DF9}" type="presParOf" srcId="{DBBF2544-6E7F-483B-8147-7872F430ED12}" destId="{3ECA893D-B283-4091-999D-277B6387FE22}" srcOrd="10" destOrd="0" presId="urn:microsoft.com/office/officeart/2008/layout/LinedList"/>
    <dgm:cxn modelId="{D2013DD4-0B23-4107-81C3-7AEF5DE15AF6}" type="presParOf" srcId="{DBBF2544-6E7F-483B-8147-7872F430ED12}" destId="{F13AADAF-79F7-4C84-8C62-87A5DC9AEB1F}" srcOrd="11" destOrd="0" presId="urn:microsoft.com/office/officeart/2008/layout/LinedList"/>
    <dgm:cxn modelId="{B5D5822B-5977-40EB-8557-ADB447A7243F}" type="presParOf" srcId="{F13AADAF-79F7-4C84-8C62-87A5DC9AEB1F}" destId="{37D30790-1C39-4E77-A4BD-7401C788B838}" srcOrd="0" destOrd="0" presId="urn:microsoft.com/office/officeart/2008/layout/LinedList"/>
    <dgm:cxn modelId="{33831A93-AF08-42AC-A2DB-DD54E040A49A}" type="presParOf" srcId="{F13AADAF-79F7-4C84-8C62-87A5DC9AEB1F}" destId="{FA5D8D0C-09F9-4F69-92E6-A2D038424ED0}" srcOrd="1" destOrd="0" presId="urn:microsoft.com/office/officeart/2008/layout/LinedList"/>
    <dgm:cxn modelId="{05B29D4C-36C0-4289-8F5A-E923FFCAC3C4}" type="presParOf" srcId="{DBBF2544-6E7F-483B-8147-7872F430ED12}" destId="{F834E663-5B3B-45C4-B914-9D55FE6B6C3D}" srcOrd="12" destOrd="0" presId="urn:microsoft.com/office/officeart/2008/layout/LinedList"/>
    <dgm:cxn modelId="{C78C95D4-9BFA-4606-AE36-B77BB87B923A}" type="presParOf" srcId="{DBBF2544-6E7F-483B-8147-7872F430ED12}" destId="{177043CF-CBC8-42B7-BAD2-6992BC3AF13A}" srcOrd="13" destOrd="0" presId="urn:microsoft.com/office/officeart/2008/layout/LinedList"/>
    <dgm:cxn modelId="{3527EAE9-06CB-4F7B-944B-1E07526FF0C6}" type="presParOf" srcId="{177043CF-CBC8-42B7-BAD2-6992BC3AF13A}" destId="{A2AD5B96-B1F7-4B27-9CD4-44C687498B0F}" srcOrd="0" destOrd="0" presId="urn:microsoft.com/office/officeart/2008/layout/LinedList"/>
    <dgm:cxn modelId="{406BE800-943C-45A0-9D5B-A21BBFEA84F1}" type="presParOf" srcId="{177043CF-CBC8-42B7-BAD2-6992BC3AF13A}" destId="{22B19FA5-D9CD-45C4-80FB-717BD6D483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2DF2F1-BC69-4B92-BEDC-23D987DC0796}">
      <dsp:nvSpPr>
        <dsp:cNvPr id="0" name=""/>
        <dsp:cNvSpPr/>
      </dsp:nvSpPr>
      <dsp:spPr>
        <a:xfrm>
          <a:off x="0" y="1907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F81C4F-56CD-4B04-8C02-AB1872DCB28E}">
      <dsp:nvSpPr>
        <dsp:cNvPr id="0" name=""/>
        <dsp:cNvSpPr/>
      </dsp:nvSpPr>
      <dsp:spPr>
        <a:xfrm>
          <a:off x="245877" y="184791"/>
          <a:ext cx="447049" cy="447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AAD87-8F75-4911-B7B5-4632A8DD28B1}">
      <dsp:nvSpPr>
        <dsp:cNvPr id="0" name=""/>
        <dsp:cNvSpPr/>
      </dsp:nvSpPr>
      <dsp:spPr>
        <a:xfrm>
          <a:off x="938804" y="190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PESTEL analysis</a:t>
          </a:r>
          <a:endParaRPr lang="en-US" sz="1900" kern="1200"/>
        </a:p>
      </dsp:txBody>
      <dsp:txXfrm>
        <a:off x="938804" y="1907"/>
        <a:ext cx="5649886" cy="812817"/>
      </dsp:txXfrm>
    </dsp:sp>
    <dsp:sp modelId="{00F70B9B-E476-4266-8E32-A3339ABE1109}">
      <dsp:nvSpPr>
        <dsp:cNvPr id="0" name=""/>
        <dsp:cNvSpPr/>
      </dsp:nvSpPr>
      <dsp:spPr>
        <a:xfrm>
          <a:off x="0" y="1017929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6EC0F2-D83E-4508-9B64-7C674F18B9E2}">
      <dsp:nvSpPr>
        <dsp:cNvPr id="0" name=""/>
        <dsp:cNvSpPr/>
      </dsp:nvSpPr>
      <dsp:spPr>
        <a:xfrm>
          <a:off x="245877" y="1200813"/>
          <a:ext cx="447049" cy="447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50F-EEE5-493E-8BA3-A85C3A9AA5E1}">
      <dsp:nvSpPr>
        <dsp:cNvPr id="0" name=""/>
        <dsp:cNvSpPr/>
      </dsp:nvSpPr>
      <dsp:spPr>
        <a:xfrm>
          <a:off x="938804" y="1017929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Provides an analysis of the wider macro environment of an organisation</a:t>
          </a:r>
          <a:endParaRPr lang="en-US" sz="1900" kern="1200"/>
        </a:p>
      </dsp:txBody>
      <dsp:txXfrm>
        <a:off x="938804" y="1017929"/>
        <a:ext cx="5649886" cy="812817"/>
      </dsp:txXfrm>
    </dsp:sp>
    <dsp:sp modelId="{E94CFDD3-555E-4851-8282-3C39D857B2E5}">
      <dsp:nvSpPr>
        <dsp:cNvPr id="0" name=""/>
        <dsp:cNvSpPr/>
      </dsp:nvSpPr>
      <dsp:spPr>
        <a:xfrm>
          <a:off x="0" y="2033951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696D3-6527-4354-A2AB-5001CA11BF93}">
      <dsp:nvSpPr>
        <dsp:cNvPr id="0" name=""/>
        <dsp:cNvSpPr/>
      </dsp:nvSpPr>
      <dsp:spPr>
        <a:xfrm>
          <a:off x="245877" y="2216835"/>
          <a:ext cx="447049" cy="447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7284E-E6F4-42BA-BA9E-305FB8AD9C11}">
      <dsp:nvSpPr>
        <dsp:cNvPr id="0" name=""/>
        <dsp:cNvSpPr/>
      </dsp:nvSpPr>
      <dsp:spPr>
        <a:xfrm>
          <a:off x="938804" y="2033951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is on Key Drivers or Key Developments in the external environment</a:t>
          </a:r>
          <a:endParaRPr lang="en-US" sz="1900" kern="1200"/>
        </a:p>
      </dsp:txBody>
      <dsp:txXfrm>
        <a:off x="938804" y="2033951"/>
        <a:ext cx="5649886" cy="812817"/>
      </dsp:txXfrm>
    </dsp:sp>
    <dsp:sp modelId="{F29F2425-27A2-4D36-ACD2-674999F77E01}">
      <dsp:nvSpPr>
        <dsp:cNvPr id="0" name=""/>
        <dsp:cNvSpPr/>
      </dsp:nvSpPr>
      <dsp:spPr>
        <a:xfrm>
          <a:off x="0" y="3049973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97850-C2F3-4115-819D-2B8DFBF29918}">
      <dsp:nvSpPr>
        <dsp:cNvPr id="0" name=""/>
        <dsp:cNvSpPr/>
      </dsp:nvSpPr>
      <dsp:spPr>
        <a:xfrm>
          <a:off x="245877" y="3232857"/>
          <a:ext cx="447049" cy="4470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FC657-0075-4CC9-8620-F3BF25B43C55}">
      <dsp:nvSpPr>
        <dsp:cNvPr id="0" name=""/>
        <dsp:cNvSpPr/>
      </dsp:nvSpPr>
      <dsp:spPr>
        <a:xfrm>
          <a:off x="938804" y="3049973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That will impact upon or influence the organisation</a:t>
          </a:r>
          <a:endParaRPr lang="en-US" sz="1900" kern="1200"/>
        </a:p>
      </dsp:txBody>
      <dsp:txXfrm>
        <a:off x="938804" y="3049973"/>
        <a:ext cx="5649886" cy="812817"/>
      </dsp:txXfrm>
    </dsp:sp>
    <dsp:sp modelId="{20FEBD6C-31D5-4DE6-85B3-40ED7E87C8B9}">
      <dsp:nvSpPr>
        <dsp:cNvPr id="0" name=""/>
        <dsp:cNvSpPr/>
      </dsp:nvSpPr>
      <dsp:spPr>
        <a:xfrm>
          <a:off x="0" y="4065995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611CA-EC93-40BB-8804-4479BCD8BFA7}">
      <dsp:nvSpPr>
        <dsp:cNvPr id="0" name=""/>
        <dsp:cNvSpPr/>
      </dsp:nvSpPr>
      <dsp:spPr>
        <a:xfrm>
          <a:off x="245877" y="4248879"/>
          <a:ext cx="447049" cy="4470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0F649-7DF5-4F27-9E74-47586E317F37}">
      <dsp:nvSpPr>
        <dsp:cNvPr id="0" name=""/>
        <dsp:cNvSpPr/>
      </dsp:nvSpPr>
      <dsp:spPr>
        <a:xfrm>
          <a:off x="938804" y="4065995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These factors may differ depending upon the nature of the organisation and </a:t>
          </a:r>
          <a:endParaRPr lang="en-US" sz="1900" kern="1200"/>
        </a:p>
      </dsp:txBody>
      <dsp:txXfrm>
        <a:off x="938804" y="4065995"/>
        <a:ext cx="5649886" cy="812817"/>
      </dsp:txXfrm>
    </dsp:sp>
    <dsp:sp modelId="{0C9F57D5-4870-452D-BDCC-716B6953D92E}">
      <dsp:nvSpPr>
        <dsp:cNvPr id="0" name=""/>
        <dsp:cNvSpPr/>
      </dsp:nvSpPr>
      <dsp:spPr>
        <a:xfrm>
          <a:off x="0" y="5082017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1BC32-CFF6-4D54-9A5A-48B0DB284F0E}">
      <dsp:nvSpPr>
        <dsp:cNvPr id="0" name=""/>
        <dsp:cNvSpPr/>
      </dsp:nvSpPr>
      <dsp:spPr>
        <a:xfrm>
          <a:off x="245877" y="5264901"/>
          <a:ext cx="447049" cy="4470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D1539-59AB-4588-888A-98D0A28A7DCF}">
      <dsp:nvSpPr>
        <dsp:cNvPr id="0" name=""/>
        <dsp:cNvSpPr/>
      </dsp:nvSpPr>
      <dsp:spPr>
        <a:xfrm>
          <a:off x="938804" y="508201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sector in which it is situated. </a:t>
          </a:r>
          <a:endParaRPr lang="en-US" sz="1900" kern="1200"/>
        </a:p>
      </dsp:txBody>
      <dsp:txXfrm>
        <a:off x="938804" y="5082017"/>
        <a:ext cx="5649886" cy="8128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4B62B-A068-4B61-BB6A-FB94C777F07D}">
      <dsp:nvSpPr>
        <dsp:cNvPr id="0" name=""/>
        <dsp:cNvSpPr/>
      </dsp:nvSpPr>
      <dsp:spPr>
        <a:xfrm>
          <a:off x="0" y="680"/>
          <a:ext cx="62611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1DF8108-86A8-414B-ABA2-17DF6AC4247F}">
      <dsp:nvSpPr>
        <dsp:cNvPr id="0" name=""/>
        <dsp:cNvSpPr/>
      </dsp:nvSpPr>
      <dsp:spPr>
        <a:xfrm>
          <a:off x="0" y="680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does PESTEL stand for?</a:t>
          </a:r>
          <a:endParaRPr lang="en-US" sz="3600" kern="1200"/>
        </a:p>
      </dsp:txBody>
      <dsp:txXfrm>
        <a:off x="0" y="680"/>
        <a:ext cx="6261100" cy="796730"/>
      </dsp:txXfrm>
    </dsp:sp>
    <dsp:sp modelId="{93977CC8-6909-42E1-9642-2789EB1E9574}">
      <dsp:nvSpPr>
        <dsp:cNvPr id="0" name=""/>
        <dsp:cNvSpPr/>
      </dsp:nvSpPr>
      <dsp:spPr>
        <a:xfrm>
          <a:off x="0" y="797411"/>
          <a:ext cx="62611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8F8724-3B9A-4A37-8225-3448ADAF404B}">
      <dsp:nvSpPr>
        <dsp:cNvPr id="0" name=""/>
        <dsp:cNvSpPr/>
      </dsp:nvSpPr>
      <dsp:spPr>
        <a:xfrm>
          <a:off x="0" y="797411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P -    Political</a:t>
          </a:r>
          <a:endParaRPr lang="en-US" sz="3600" kern="1200"/>
        </a:p>
      </dsp:txBody>
      <dsp:txXfrm>
        <a:off x="0" y="797411"/>
        <a:ext cx="6261100" cy="796730"/>
      </dsp:txXfrm>
    </dsp:sp>
    <dsp:sp modelId="{530B5721-C2C4-40AB-9235-BA2278E1DB98}">
      <dsp:nvSpPr>
        <dsp:cNvPr id="0" name=""/>
        <dsp:cNvSpPr/>
      </dsp:nvSpPr>
      <dsp:spPr>
        <a:xfrm>
          <a:off x="0" y="1594141"/>
          <a:ext cx="62611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2BEB876-316F-41F8-A3AC-4F1B90E70D3D}">
      <dsp:nvSpPr>
        <dsp:cNvPr id="0" name=""/>
        <dsp:cNvSpPr/>
      </dsp:nvSpPr>
      <dsp:spPr>
        <a:xfrm>
          <a:off x="0" y="1594141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E-     Economic</a:t>
          </a:r>
          <a:endParaRPr lang="en-US" sz="3600" kern="1200"/>
        </a:p>
      </dsp:txBody>
      <dsp:txXfrm>
        <a:off x="0" y="1594141"/>
        <a:ext cx="6261100" cy="796730"/>
      </dsp:txXfrm>
    </dsp:sp>
    <dsp:sp modelId="{AB06A5BC-DD65-44BE-B164-628A14C15B38}">
      <dsp:nvSpPr>
        <dsp:cNvPr id="0" name=""/>
        <dsp:cNvSpPr/>
      </dsp:nvSpPr>
      <dsp:spPr>
        <a:xfrm>
          <a:off x="0" y="2390872"/>
          <a:ext cx="62611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8EE21B-3A60-4AB7-BFF3-AE62B5489558}">
      <dsp:nvSpPr>
        <dsp:cNvPr id="0" name=""/>
        <dsp:cNvSpPr/>
      </dsp:nvSpPr>
      <dsp:spPr>
        <a:xfrm>
          <a:off x="0" y="2390872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S-     Social</a:t>
          </a:r>
          <a:endParaRPr lang="en-US" sz="3600" kern="1200"/>
        </a:p>
      </dsp:txBody>
      <dsp:txXfrm>
        <a:off x="0" y="2390872"/>
        <a:ext cx="6261100" cy="796730"/>
      </dsp:txXfrm>
    </dsp:sp>
    <dsp:sp modelId="{9E59E664-0A98-4441-AAD2-FF6B3CFE6C77}">
      <dsp:nvSpPr>
        <dsp:cNvPr id="0" name=""/>
        <dsp:cNvSpPr/>
      </dsp:nvSpPr>
      <dsp:spPr>
        <a:xfrm>
          <a:off x="0" y="3187602"/>
          <a:ext cx="626110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1D7DFC1-B56B-4128-88AA-9B389E4FF8D0}">
      <dsp:nvSpPr>
        <dsp:cNvPr id="0" name=""/>
        <dsp:cNvSpPr/>
      </dsp:nvSpPr>
      <dsp:spPr>
        <a:xfrm>
          <a:off x="0" y="3187602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T-     Technological</a:t>
          </a:r>
          <a:endParaRPr lang="en-US" sz="3600" kern="1200"/>
        </a:p>
      </dsp:txBody>
      <dsp:txXfrm>
        <a:off x="0" y="3187602"/>
        <a:ext cx="6261100" cy="796730"/>
      </dsp:txXfrm>
    </dsp:sp>
    <dsp:sp modelId="{D871DE83-AA3B-4B20-BA5F-959E7C06F0D4}">
      <dsp:nvSpPr>
        <dsp:cNvPr id="0" name=""/>
        <dsp:cNvSpPr/>
      </dsp:nvSpPr>
      <dsp:spPr>
        <a:xfrm>
          <a:off x="0" y="3984333"/>
          <a:ext cx="62611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62D225C-1139-49CB-B705-00185E9A6003}">
      <dsp:nvSpPr>
        <dsp:cNvPr id="0" name=""/>
        <dsp:cNvSpPr/>
      </dsp:nvSpPr>
      <dsp:spPr>
        <a:xfrm>
          <a:off x="0" y="3984333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E-     Environmental</a:t>
          </a:r>
          <a:endParaRPr lang="en-US" sz="3600" kern="1200"/>
        </a:p>
      </dsp:txBody>
      <dsp:txXfrm>
        <a:off x="0" y="3984333"/>
        <a:ext cx="6261100" cy="796730"/>
      </dsp:txXfrm>
    </dsp:sp>
    <dsp:sp modelId="{4DA3D07C-6C4D-41A0-B2A3-C5B877F9E320}">
      <dsp:nvSpPr>
        <dsp:cNvPr id="0" name=""/>
        <dsp:cNvSpPr/>
      </dsp:nvSpPr>
      <dsp:spPr>
        <a:xfrm>
          <a:off x="0" y="4781063"/>
          <a:ext cx="62611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5F7AD5-0206-45D9-A5D6-E933FB25F9D1}">
      <dsp:nvSpPr>
        <dsp:cNvPr id="0" name=""/>
        <dsp:cNvSpPr/>
      </dsp:nvSpPr>
      <dsp:spPr>
        <a:xfrm>
          <a:off x="0" y="4781063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L-     Legal</a:t>
          </a:r>
          <a:endParaRPr lang="en-US" sz="3600" kern="1200"/>
        </a:p>
      </dsp:txBody>
      <dsp:txXfrm>
        <a:off x="0" y="4781063"/>
        <a:ext cx="6261100" cy="7967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D189E-A9E1-48F6-8381-5EBC5E701719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DEBAEC-3DF5-4B01-8059-6AF8C1F581EC}">
      <dsp:nvSpPr>
        <dsp:cNvPr id="0" name=""/>
        <dsp:cNvSpPr/>
      </dsp:nvSpPr>
      <dsp:spPr>
        <a:xfrm>
          <a:off x="0" y="531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Political</a:t>
          </a:r>
          <a:endParaRPr lang="en-US" sz="1800" kern="1200"/>
        </a:p>
      </dsp:txBody>
      <dsp:txXfrm>
        <a:off x="0" y="531"/>
        <a:ext cx="10515600" cy="621467"/>
      </dsp:txXfrm>
    </dsp:sp>
    <dsp:sp modelId="{FC017ED2-DB7C-461B-A199-550B3CF533B9}">
      <dsp:nvSpPr>
        <dsp:cNvPr id="0" name=""/>
        <dsp:cNvSpPr/>
      </dsp:nvSpPr>
      <dsp:spPr>
        <a:xfrm>
          <a:off x="0" y="62199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55F985F-6D9A-4081-932D-9A8C04E62C94}">
      <dsp:nvSpPr>
        <dsp:cNvPr id="0" name=""/>
        <dsp:cNvSpPr/>
      </dsp:nvSpPr>
      <dsp:spPr>
        <a:xfrm>
          <a:off x="0" y="621999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Clearly a major influence for the public sector</a:t>
          </a:r>
          <a:endParaRPr lang="en-US" sz="1800" kern="1200"/>
        </a:p>
      </dsp:txBody>
      <dsp:txXfrm>
        <a:off x="0" y="621999"/>
        <a:ext cx="10515600" cy="621467"/>
      </dsp:txXfrm>
    </dsp:sp>
    <dsp:sp modelId="{4560545E-F8C5-4728-85E0-B32154DBE75E}">
      <dsp:nvSpPr>
        <dsp:cNvPr id="0" name=""/>
        <dsp:cNvSpPr/>
      </dsp:nvSpPr>
      <dsp:spPr>
        <a:xfrm>
          <a:off x="0" y="124346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0B08F8-3B2F-47B8-8465-0AEC8EC432F7}">
      <dsp:nvSpPr>
        <dsp:cNvPr id="0" name=""/>
        <dsp:cNvSpPr/>
      </dsp:nvSpPr>
      <dsp:spPr>
        <a:xfrm>
          <a:off x="0" y="1243467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e.g.  Change of government</a:t>
          </a:r>
          <a:endParaRPr lang="en-US" sz="1800" kern="1200"/>
        </a:p>
      </dsp:txBody>
      <dsp:txXfrm>
        <a:off x="0" y="1243467"/>
        <a:ext cx="10515600" cy="621467"/>
      </dsp:txXfrm>
    </dsp:sp>
    <dsp:sp modelId="{2BD40D52-E67D-426F-9B6C-9DFAE36DB0BD}">
      <dsp:nvSpPr>
        <dsp:cNvPr id="0" name=""/>
        <dsp:cNvSpPr/>
      </dsp:nvSpPr>
      <dsp:spPr>
        <a:xfrm>
          <a:off x="0" y="186493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8B03D7D-1E7F-4704-BFEE-EF3E3751393B}">
      <dsp:nvSpPr>
        <dsp:cNvPr id="0" name=""/>
        <dsp:cNvSpPr/>
      </dsp:nvSpPr>
      <dsp:spPr>
        <a:xfrm>
          <a:off x="0" y="1864935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Outsourcing to the private sector</a:t>
          </a:r>
          <a:endParaRPr lang="en-US" sz="1800" kern="1200"/>
        </a:p>
      </dsp:txBody>
      <dsp:txXfrm>
        <a:off x="0" y="1864935"/>
        <a:ext cx="10515600" cy="621467"/>
      </dsp:txXfrm>
    </dsp:sp>
    <dsp:sp modelId="{464EFFBE-577C-4EFB-B76B-ED8373D8D092}">
      <dsp:nvSpPr>
        <dsp:cNvPr id="0" name=""/>
        <dsp:cNvSpPr/>
      </dsp:nvSpPr>
      <dsp:spPr>
        <a:xfrm>
          <a:off x="0" y="248640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9CFED6-84D6-426C-BC72-336718CE4D9E}">
      <dsp:nvSpPr>
        <dsp:cNvPr id="0" name=""/>
        <dsp:cNvSpPr/>
      </dsp:nvSpPr>
      <dsp:spPr>
        <a:xfrm>
          <a:off x="0" y="2486402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New policies or strategies such as a new strategy for Youth work</a:t>
          </a:r>
          <a:endParaRPr lang="en-US" sz="1800" kern="1200"/>
        </a:p>
      </dsp:txBody>
      <dsp:txXfrm>
        <a:off x="0" y="2486402"/>
        <a:ext cx="10515600" cy="621467"/>
      </dsp:txXfrm>
    </dsp:sp>
    <dsp:sp modelId="{546B453D-73ED-4F0F-BE0D-B436FF691BC4}">
      <dsp:nvSpPr>
        <dsp:cNvPr id="0" name=""/>
        <dsp:cNvSpPr/>
      </dsp:nvSpPr>
      <dsp:spPr>
        <a:xfrm>
          <a:off x="0" y="310787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318386A-BAA6-4030-B2C6-7C1135C33A90}">
      <dsp:nvSpPr>
        <dsp:cNvPr id="0" name=""/>
        <dsp:cNvSpPr/>
      </dsp:nvSpPr>
      <dsp:spPr>
        <a:xfrm>
          <a:off x="0" y="3107870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Additional demands placed upon a organisations by government</a:t>
          </a:r>
          <a:endParaRPr lang="en-US" sz="1800" kern="1200"/>
        </a:p>
      </dsp:txBody>
      <dsp:txXfrm>
        <a:off x="0" y="3107870"/>
        <a:ext cx="10515600" cy="621467"/>
      </dsp:txXfrm>
    </dsp:sp>
    <dsp:sp modelId="{38CFA2D2-5563-4DD4-8134-1FD64C3D47FF}">
      <dsp:nvSpPr>
        <dsp:cNvPr id="0" name=""/>
        <dsp:cNvSpPr/>
      </dsp:nvSpPr>
      <dsp:spPr>
        <a:xfrm>
          <a:off x="0" y="372933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F5D9AA-455A-4710-BB63-325FF4E9AE77}">
      <dsp:nvSpPr>
        <dsp:cNvPr id="0" name=""/>
        <dsp:cNvSpPr/>
      </dsp:nvSpPr>
      <dsp:spPr>
        <a:xfrm>
          <a:off x="0" y="3729338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If you are a manager within a local authority youth service, what might be key drivers in this category?</a:t>
          </a:r>
          <a:endParaRPr lang="en-US" sz="1800" kern="1200"/>
        </a:p>
      </dsp:txBody>
      <dsp:txXfrm>
        <a:off x="0" y="3729338"/>
        <a:ext cx="10515600" cy="6214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042D60-480D-4122-8A9D-C7FEDB11E260}">
      <dsp:nvSpPr>
        <dsp:cNvPr id="0" name=""/>
        <dsp:cNvSpPr/>
      </dsp:nvSpPr>
      <dsp:spPr>
        <a:xfrm>
          <a:off x="0" y="657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416935-5A64-4878-8B41-339D699CD1FF}">
      <dsp:nvSpPr>
        <dsp:cNvPr id="0" name=""/>
        <dsp:cNvSpPr/>
      </dsp:nvSpPr>
      <dsp:spPr>
        <a:xfrm>
          <a:off x="0" y="657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Economic – refers to the macro economic factors</a:t>
          </a:r>
        </a:p>
      </dsp:txBody>
      <dsp:txXfrm>
        <a:off x="0" y="657"/>
        <a:ext cx="5955658" cy="598226"/>
      </dsp:txXfrm>
    </dsp:sp>
    <dsp:sp modelId="{52C05F90-A1A2-4C1E-8128-CA920D0F8CC0}">
      <dsp:nvSpPr>
        <dsp:cNvPr id="0" name=""/>
        <dsp:cNvSpPr/>
      </dsp:nvSpPr>
      <dsp:spPr>
        <a:xfrm>
          <a:off x="0" y="598883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2007998"/>
                <a:satOff val="359"/>
                <a:lumOff val="-78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2007998"/>
                <a:satOff val="359"/>
                <a:lumOff val="-78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2007998"/>
                <a:satOff val="359"/>
                <a:lumOff val="-78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2007998"/>
              <a:satOff val="359"/>
              <a:lumOff val="-78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6BB47C-3957-4251-808F-945DFA1B72BB}">
      <dsp:nvSpPr>
        <dsp:cNvPr id="0" name=""/>
        <dsp:cNvSpPr/>
      </dsp:nvSpPr>
      <dsp:spPr>
        <a:xfrm>
          <a:off x="0" y="598883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e.g. any restrictions on exports or imports</a:t>
          </a:r>
        </a:p>
      </dsp:txBody>
      <dsp:txXfrm>
        <a:off x="0" y="598883"/>
        <a:ext cx="5955658" cy="598226"/>
      </dsp:txXfrm>
    </dsp:sp>
    <dsp:sp modelId="{07E4D255-97DB-467D-A3A0-7C1808AC63E4}">
      <dsp:nvSpPr>
        <dsp:cNvPr id="0" name=""/>
        <dsp:cNvSpPr/>
      </dsp:nvSpPr>
      <dsp:spPr>
        <a:xfrm>
          <a:off x="0" y="1197110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4015996"/>
                <a:satOff val="717"/>
                <a:lumOff val="-1569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4015996"/>
                <a:satOff val="717"/>
                <a:lumOff val="-1569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4015996"/>
                <a:satOff val="717"/>
                <a:lumOff val="-1569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4015996"/>
              <a:satOff val="717"/>
              <a:lumOff val="-156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217600-1C8B-4738-B8F3-7BA59F4D71A6}">
      <dsp:nvSpPr>
        <dsp:cNvPr id="0" name=""/>
        <dsp:cNvSpPr/>
      </dsp:nvSpPr>
      <dsp:spPr>
        <a:xfrm>
          <a:off x="0" y="1197110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Continued cuts to public services or the third sector</a:t>
          </a:r>
        </a:p>
      </dsp:txBody>
      <dsp:txXfrm>
        <a:off x="0" y="1197110"/>
        <a:ext cx="5955658" cy="598226"/>
      </dsp:txXfrm>
    </dsp:sp>
    <dsp:sp modelId="{992BD99E-F682-42E6-B445-93AF0E72021B}">
      <dsp:nvSpPr>
        <dsp:cNvPr id="0" name=""/>
        <dsp:cNvSpPr/>
      </dsp:nvSpPr>
      <dsp:spPr>
        <a:xfrm>
          <a:off x="0" y="1795337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6023994"/>
                <a:satOff val="1076"/>
                <a:lumOff val="-2353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6023994"/>
                <a:satOff val="1076"/>
                <a:lumOff val="-2353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6023994"/>
                <a:satOff val="1076"/>
                <a:lumOff val="-2353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6023994"/>
              <a:satOff val="1076"/>
              <a:lumOff val="-235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001A26-59DF-4CBA-8E51-AC0B219F4E5B}">
      <dsp:nvSpPr>
        <dsp:cNvPr id="0" name=""/>
        <dsp:cNvSpPr/>
      </dsp:nvSpPr>
      <dsp:spPr>
        <a:xfrm>
          <a:off x="0" y="1795337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Cost of resources or materials needed for the business</a:t>
          </a:r>
        </a:p>
      </dsp:txBody>
      <dsp:txXfrm>
        <a:off x="0" y="1795337"/>
        <a:ext cx="5955658" cy="598226"/>
      </dsp:txXfrm>
    </dsp:sp>
    <dsp:sp modelId="{D9143E87-04BA-4536-965B-7F215779E7CB}">
      <dsp:nvSpPr>
        <dsp:cNvPr id="0" name=""/>
        <dsp:cNvSpPr/>
      </dsp:nvSpPr>
      <dsp:spPr>
        <a:xfrm>
          <a:off x="0" y="2393563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8031992"/>
                <a:satOff val="1435"/>
                <a:lumOff val="-3137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8031992"/>
                <a:satOff val="1435"/>
                <a:lumOff val="-3137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8031992"/>
                <a:satOff val="1435"/>
                <a:lumOff val="-3137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8031992"/>
              <a:satOff val="1435"/>
              <a:lumOff val="-31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9DC7A3-F68C-4B1F-9CB5-B18E7B8C373A}">
      <dsp:nvSpPr>
        <dsp:cNvPr id="0" name=""/>
        <dsp:cNvSpPr/>
      </dsp:nvSpPr>
      <dsp:spPr>
        <a:xfrm>
          <a:off x="0" y="2393563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Factors related to the market that you are targeting</a:t>
          </a:r>
        </a:p>
      </dsp:txBody>
      <dsp:txXfrm>
        <a:off x="0" y="2393563"/>
        <a:ext cx="5955658" cy="598226"/>
      </dsp:txXfrm>
    </dsp:sp>
    <dsp:sp modelId="{41FEB672-DA78-4369-BE5A-6BDE49023981}">
      <dsp:nvSpPr>
        <dsp:cNvPr id="0" name=""/>
        <dsp:cNvSpPr/>
      </dsp:nvSpPr>
      <dsp:spPr>
        <a:xfrm>
          <a:off x="0" y="2991790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10039990"/>
                <a:satOff val="1794"/>
                <a:lumOff val="-3922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10039990"/>
                <a:satOff val="1794"/>
                <a:lumOff val="-3922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10039990"/>
                <a:satOff val="1794"/>
                <a:lumOff val="-3922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10039990"/>
              <a:satOff val="1794"/>
              <a:lumOff val="-392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1CA1D7-FE69-4597-A0C7-9F3FBCFA4EB4}">
      <dsp:nvSpPr>
        <dsp:cNvPr id="0" name=""/>
        <dsp:cNvSpPr/>
      </dsp:nvSpPr>
      <dsp:spPr>
        <a:xfrm>
          <a:off x="0" y="2991790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e.g. the coffee drinkers of Ammanford</a:t>
          </a:r>
        </a:p>
      </dsp:txBody>
      <dsp:txXfrm>
        <a:off x="0" y="2991790"/>
        <a:ext cx="5955658" cy="598226"/>
      </dsp:txXfrm>
    </dsp:sp>
    <dsp:sp modelId="{74D0440B-09E8-43E0-92B6-DFC953CEFE2D}">
      <dsp:nvSpPr>
        <dsp:cNvPr id="0" name=""/>
        <dsp:cNvSpPr/>
      </dsp:nvSpPr>
      <dsp:spPr>
        <a:xfrm>
          <a:off x="0" y="3590016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12047988"/>
                <a:satOff val="2152"/>
                <a:lumOff val="-4706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12047988"/>
                <a:satOff val="2152"/>
                <a:lumOff val="-4706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12047988"/>
                <a:satOff val="2152"/>
                <a:lumOff val="-4706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12047988"/>
              <a:satOff val="2152"/>
              <a:lumOff val="-47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F38B23-3A93-43EC-AE97-CD5030C46F25}">
      <dsp:nvSpPr>
        <dsp:cNvPr id="0" name=""/>
        <dsp:cNvSpPr/>
      </dsp:nvSpPr>
      <dsp:spPr>
        <a:xfrm>
          <a:off x="0" y="3590016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Changes to their economic circumstances may have a </a:t>
          </a:r>
        </a:p>
      </dsp:txBody>
      <dsp:txXfrm>
        <a:off x="0" y="3590016"/>
        <a:ext cx="5955658" cy="598226"/>
      </dsp:txXfrm>
    </dsp:sp>
    <dsp:sp modelId="{5C72D92F-51AF-4FF6-8EEE-50BF24338F36}">
      <dsp:nvSpPr>
        <dsp:cNvPr id="0" name=""/>
        <dsp:cNvSpPr/>
      </dsp:nvSpPr>
      <dsp:spPr>
        <a:xfrm>
          <a:off x="0" y="4188243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14055986"/>
                <a:satOff val="2511"/>
                <a:lumOff val="-5491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14055986"/>
                <a:satOff val="2511"/>
                <a:lumOff val="-5491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14055986"/>
                <a:satOff val="2511"/>
                <a:lumOff val="-5491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14055986"/>
              <a:satOff val="2511"/>
              <a:lumOff val="-549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2D2ADE-01C7-4F04-9A79-0202A58686FC}">
      <dsp:nvSpPr>
        <dsp:cNvPr id="0" name=""/>
        <dsp:cNvSpPr/>
      </dsp:nvSpPr>
      <dsp:spPr>
        <a:xfrm>
          <a:off x="0" y="4188243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Knock on effect for your organisation.</a:t>
          </a:r>
        </a:p>
      </dsp:txBody>
      <dsp:txXfrm>
        <a:off x="0" y="4188243"/>
        <a:ext cx="5955658" cy="598226"/>
      </dsp:txXfrm>
    </dsp:sp>
    <dsp:sp modelId="{A3A07741-1340-44D6-BB61-530B08C9FD52}">
      <dsp:nvSpPr>
        <dsp:cNvPr id="0" name=""/>
        <dsp:cNvSpPr/>
      </dsp:nvSpPr>
      <dsp:spPr>
        <a:xfrm>
          <a:off x="0" y="4786470"/>
          <a:ext cx="5955658" cy="0"/>
        </a:xfrm>
        <a:prstGeom prst="line">
          <a:avLst/>
        </a:prstGeom>
        <a:gradFill rotWithShape="0">
          <a:gsLst>
            <a:gs pos="0">
              <a:schemeClr val="accent5">
                <a:hueOff val="-16063984"/>
                <a:satOff val="2870"/>
                <a:lumOff val="-6275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16063984"/>
                <a:satOff val="2870"/>
                <a:lumOff val="-6275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16063984"/>
                <a:satOff val="2870"/>
                <a:lumOff val="-6275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-16063984"/>
              <a:satOff val="2870"/>
              <a:lumOff val="-62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B5AB5A-3306-4036-80C3-23ED001F1862}">
      <dsp:nvSpPr>
        <dsp:cNvPr id="0" name=""/>
        <dsp:cNvSpPr/>
      </dsp:nvSpPr>
      <dsp:spPr>
        <a:xfrm>
          <a:off x="0" y="4786470"/>
          <a:ext cx="5955658" cy="598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if you were running a voluntary sector youth project?</a:t>
          </a:r>
        </a:p>
      </dsp:txBody>
      <dsp:txXfrm>
        <a:off x="0" y="4786470"/>
        <a:ext cx="5955658" cy="5982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4FED9-1D49-4556-88E2-F58B903C96D7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5E45B8-0560-4F33-8CC4-BFFA9620A877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F3495-D981-484D-BEC8-F67FD55E70B7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Technological  -  influences such as the internet, advances in technology within your sector</a:t>
          </a:r>
          <a:endParaRPr lang="en-US" sz="1900" kern="1200"/>
        </a:p>
      </dsp:txBody>
      <dsp:txXfrm>
        <a:off x="937002" y="1903"/>
        <a:ext cx="5576601" cy="811257"/>
      </dsp:txXfrm>
    </dsp:sp>
    <dsp:sp modelId="{EBB1C86D-5F0B-4EDA-95EF-BA58E59D0D3F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D1C598-DA0F-40B4-8A56-604223CC6932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6F3FF-CF72-4E46-8406-BE3F5BBFD171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e.g. the university’s ability to respond and adapt to the Covid crisis through use of technology</a:t>
          </a:r>
          <a:endParaRPr lang="en-US" sz="1900" kern="1200"/>
        </a:p>
      </dsp:txBody>
      <dsp:txXfrm>
        <a:off x="937002" y="1015975"/>
        <a:ext cx="5576601" cy="811257"/>
      </dsp:txXfrm>
    </dsp:sp>
    <dsp:sp modelId="{81D353D9-D8F2-4A0F-AACE-FE8CEEF71C68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ED281-7828-4CEB-AAE6-1A7B1E136409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0F435-1998-48EB-8359-EABC7CAD2DC7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Negative factors such as the dangers of the internet for children and young people and the </a:t>
          </a:r>
          <a:endParaRPr lang="en-US" sz="1900" kern="1200"/>
        </a:p>
      </dsp:txBody>
      <dsp:txXfrm>
        <a:off x="937002" y="2030048"/>
        <a:ext cx="5576601" cy="811257"/>
      </dsp:txXfrm>
    </dsp:sp>
    <dsp:sp modelId="{36B0AEE1-8C52-42AD-8428-8184908A7022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9A2B2-1423-4D74-9F5B-7371794A78F9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BB312-6FBB-4E72-BE02-2F61EC9134AA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Implementation of strategies to promote internet safety </a:t>
          </a:r>
          <a:endParaRPr lang="en-US" sz="1900" kern="1200"/>
        </a:p>
      </dsp:txBody>
      <dsp:txXfrm>
        <a:off x="937002" y="3044120"/>
        <a:ext cx="5576601" cy="811257"/>
      </dsp:txXfrm>
    </dsp:sp>
    <dsp:sp modelId="{B4463F51-8929-4C70-9ECA-D03440057C12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2C2D8-AC09-44C5-BE79-7AA8B66B889D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ABF7E-7583-435A-B23C-EB5A3E4FFAFF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may be a crossover with another category e.g. the trend towards a more high tech </a:t>
          </a:r>
          <a:endParaRPr lang="en-US" sz="1900" kern="1200"/>
        </a:p>
      </dsp:txBody>
      <dsp:txXfrm>
        <a:off x="937002" y="4058192"/>
        <a:ext cx="5576601" cy="811257"/>
      </dsp:txXfrm>
    </dsp:sp>
    <dsp:sp modelId="{B79A931F-D216-4081-994B-127A50BB6161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8955CA-C3C6-4EC2-9C6A-5EB4FA41C85C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2C47F-16A5-4324-BFEC-23B97B18947F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Society, therefore investing in technology and  the ‘vitual literacy’ of young people </a:t>
          </a:r>
          <a:endParaRPr lang="en-US" sz="1900" kern="1200"/>
        </a:p>
      </dsp:txBody>
      <dsp:txXfrm>
        <a:off x="937002" y="5072264"/>
        <a:ext cx="5576601" cy="8112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270473-696D-4886-B84B-DE6E6BBA9FBF}">
      <dsp:nvSpPr>
        <dsp:cNvPr id="0" name=""/>
        <dsp:cNvSpPr/>
      </dsp:nvSpPr>
      <dsp:spPr>
        <a:xfrm>
          <a:off x="0" y="7077"/>
          <a:ext cx="6261100" cy="9273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DF1D7A-1EB7-406B-B18C-E36FF34F71A4}">
      <dsp:nvSpPr>
        <dsp:cNvPr id="0" name=""/>
        <dsp:cNvSpPr/>
      </dsp:nvSpPr>
      <dsp:spPr>
        <a:xfrm>
          <a:off x="280534" y="215739"/>
          <a:ext cx="510062" cy="510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7151D-BF41-4CAB-844E-9F79E5D7E1DA}">
      <dsp:nvSpPr>
        <dsp:cNvPr id="0" name=""/>
        <dsp:cNvSpPr/>
      </dsp:nvSpPr>
      <dsp:spPr>
        <a:xfrm>
          <a:off x="1071131" y="7077"/>
          <a:ext cx="5188921" cy="92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48" tIns="98148" rIns="98148" bIns="9814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Environmental – green issues such as pollution or waste</a:t>
          </a:r>
          <a:endParaRPr lang="en-US" sz="1600" kern="1200"/>
        </a:p>
      </dsp:txBody>
      <dsp:txXfrm>
        <a:off x="1071131" y="7077"/>
        <a:ext cx="5188921" cy="927386"/>
      </dsp:txXfrm>
    </dsp:sp>
    <dsp:sp modelId="{CE3FF004-FE8E-4DF8-92FB-FFB453301545}">
      <dsp:nvSpPr>
        <dsp:cNvPr id="0" name=""/>
        <dsp:cNvSpPr/>
      </dsp:nvSpPr>
      <dsp:spPr>
        <a:xfrm>
          <a:off x="0" y="1166311"/>
          <a:ext cx="6261100" cy="9273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29B70-3DDB-4DCC-AF8D-6B8BA9210E48}">
      <dsp:nvSpPr>
        <dsp:cNvPr id="0" name=""/>
        <dsp:cNvSpPr/>
      </dsp:nvSpPr>
      <dsp:spPr>
        <a:xfrm>
          <a:off x="280534" y="1374972"/>
          <a:ext cx="510062" cy="510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3C7FC-FD5C-4E69-B7D7-69DEB47FBB67}">
      <dsp:nvSpPr>
        <dsp:cNvPr id="0" name=""/>
        <dsp:cNvSpPr/>
      </dsp:nvSpPr>
      <dsp:spPr>
        <a:xfrm>
          <a:off x="1071131" y="1166311"/>
          <a:ext cx="5188921" cy="92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48" tIns="98148" rIns="98148" bIns="9814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There may specific legislation or controls imposed by government which have an impact on the organisation </a:t>
          </a:r>
          <a:endParaRPr lang="en-US" sz="1600" kern="1200" dirty="0"/>
        </a:p>
      </dsp:txBody>
      <dsp:txXfrm>
        <a:off x="1071131" y="1166311"/>
        <a:ext cx="5188921" cy="927386"/>
      </dsp:txXfrm>
    </dsp:sp>
    <dsp:sp modelId="{AC9A608A-B05C-4B0B-83BF-54649006FFCF}">
      <dsp:nvSpPr>
        <dsp:cNvPr id="0" name=""/>
        <dsp:cNvSpPr/>
      </dsp:nvSpPr>
      <dsp:spPr>
        <a:xfrm>
          <a:off x="0" y="2325544"/>
          <a:ext cx="6261100" cy="9273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DB703-F346-4C9D-AAEC-4D72A399C79E}">
      <dsp:nvSpPr>
        <dsp:cNvPr id="0" name=""/>
        <dsp:cNvSpPr/>
      </dsp:nvSpPr>
      <dsp:spPr>
        <a:xfrm>
          <a:off x="280534" y="2534206"/>
          <a:ext cx="510062" cy="510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32716-A7D2-4CCB-82C4-497B2AADF730}">
      <dsp:nvSpPr>
        <dsp:cNvPr id="0" name=""/>
        <dsp:cNvSpPr/>
      </dsp:nvSpPr>
      <dsp:spPr>
        <a:xfrm>
          <a:off x="1071131" y="2325544"/>
          <a:ext cx="2817495" cy="92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48" tIns="98148" rIns="98148" bIns="9814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Such trends may include:</a:t>
          </a:r>
          <a:endParaRPr lang="en-US" sz="1600" kern="1200"/>
        </a:p>
      </dsp:txBody>
      <dsp:txXfrm>
        <a:off x="1071131" y="2325544"/>
        <a:ext cx="2817495" cy="927386"/>
      </dsp:txXfrm>
    </dsp:sp>
    <dsp:sp modelId="{FE5EECA4-5F95-4D87-97A3-7C94F396FF0A}">
      <dsp:nvSpPr>
        <dsp:cNvPr id="0" name=""/>
        <dsp:cNvSpPr/>
      </dsp:nvSpPr>
      <dsp:spPr>
        <a:xfrm>
          <a:off x="3888626" y="2325544"/>
          <a:ext cx="2371426" cy="92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48" tIns="98148" rIns="98148" bIns="9814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Corporate Social Responsibility (CSR)  while tackling climate change and environmental protection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Plastic free villages, Electric pumps 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Sustainable Transport in the UK</a:t>
          </a:r>
          <a:endParaRPr lang="en-US" sz="1100" kern="1200"/>
        </a:p>
      </dsp:txBody>
      <dsp:txXfrm>
        <a:off x="3888626" y="2325544"/>
        <a:ext cx="2371426" cy="927386"/>
      </dsp:txXfrm>
    </dsp:sp>
    <dsp:sp modelId="{D71CC9C1-5869-4EBD-9A79-23ACF5A640E7}">
      <dsp:nvSpPr>
        <dsp:cNvPr id="0" name=""/>
        <dsp:cNvSpPr/>
      </dsp:nvSpPr>
      <dsp:spPr>
        <a:xfrm>
          <a:off x="0" y="3484777"/>
          <a:ext cx="6261100" cy="9273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755B0-4C67-40B6-92D3-D9AF1AE29C0C}">
      <dsp:nvSpPr>
        <dsp:cNvPr id="0" name=""/>
        <dsp:cNvSpPr/>
      </dsp:nvSpPr>
      <dsp:spPr>
        <a:xfrm>
          <a:off x="280534" y="3693439"/>
          <a:ext cx="510062" cy="5100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CFF73A-458D-4955-B05C-234F6A497EDD}">
      <dsp:nvSpPr>
        <dsp:cNvPr id="0" name=""/>
        <dsp:cNvSpPr/>
      </dsp:nvSpPr>
      <dsp:spPr>
        <a:xfrm>
          <a:off x="1071131" y="3484777"/>
          <a:ext cx="2817495" cy="92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48" tIns="98148" rIns="98148" bIns="9814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Solar and wind power improvements</a:t>
          </a:r>
          <a:endParaRPr lang="en-US" sz="1600" kern="1200"/>
        </a:p>
      </dsp:txBody>
      <dsp:txXfrm>
        <a:off x="1071131" y="3484777"/>
        <a:ext cx="2817495" cy="927386"/>
      </dsp:txXfrm>
    </dsp:sp>
    <dsp:sp modelId="{79B5287C-5A2E-4631-9B87-F7A31E2F0C37}">
      <dsp:nvSpPr>
        <dsp:cNvPr id="0" name=""/>
        <dsp:cNvSpPr/>
      </dsp:nvSpPr>
      <dsp:spPr>
        <a:xfrm>
          <a:off x="3888626" y="3484777"/>
          <a:ext cx="2371426" cy="92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48" tIns="98148" rIns="98148" bIns="9814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Water scarcity solutions</a:t>
          </a:r>
          <a:endParaRPr lang="en-US" sz="1100" kern="1200"/>
        </a:p>
      </dsp:txBody>
      <dsp:txXfrm>
        <a:off x="3888626" y="3484777"/>
        <a:ext cx="2371426" cy="927386"/>
      </dsp:txXfrm>
    </dsp:sp>
    <dsp:sp modelId="{7B5F8A6F-5731-45A7-9504-3431DDCDFDC3}">
      <dsp:nvSpPr>
        <dsp:cNvPr id="0" name=""/>
        <dsp:cNvSpPr/>
      </dsp:nvSpPr>
      <dsp:spPr>
        <a:xfrm>
          <a:off x="0" y="4644010"/>
          <a:ext cx="6261100" cy="9273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42430E-2F07-48BA-8B6C-55B2FE4464DE}">
      <dsp:nvSpPr>
        <dsp:cNvPr id="0" name=""/>
        <dsp:cNvSpPr/>
      </dsp:nvSpPr>
      <dsp:spPr>
        <a:xfrm>
          <a:off x="280534" y="4852672"/>
          <a:ext cx="510062" cy="5100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026E6-1665-4C12-B713-1F84510320B4}">
      <dsp:nvSpPr>
        <dsp:cNvPr id="0" name=""/>
        <dsp:cNvSpPr/>
      </dsp:nvSpPr>
      <dsp:spPr>
        <a:xfrm>
          <a:off x="1071131" y="4644010"/>
          <a:ext cx="5188921" cy="92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48" tIns="98148" rIns="98148" bIns="9814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Climate change: the impact of flooding and coastal defences.</a:t>
          </a:r>
          <a:endParaRPr lang="en-US" sz="1600" kern="1200"/>
        </a:p>
      </dsp:txBody>
      <dsp:txXfrm>
        <a:off x="1071131" y="4644010"/>
        <a:ext cx="5188921" cy="9273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E46D7-D328-4FE1-AEB2-948DCE761913}">
      <dsp:nvSpPr>
        <dsp:cNvPr id="0" name=""/>
        <dsp:cNvSpPr/>
      </dsp:nvSpPr>
      <dsp:spPr>
        <a:xfrm>
          <a:off x="0" y="680"/>
          <a:ext cx="62611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8CB90FF-E1A7-4FB0-9D7E-794B316C108A}">
      <dsp:nvSpPr>
        <dsp:cNvPr id="0" name=""/>
        <dsp:cNvSpPr/>
      </dsp:nvSpPr>
      <dsp:spPr>
        <a:xfrm>
          <a:off x="0" y="680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Legal – proposed changes in legislation which will impact upon the organisation </a:t>
          </a:r>
          <a:endParaRPr lang="en-US" sz="2300" kern="1200"/>
        </a:p>
      </dsp:txBody>
      <dsp:txXfrm>
        <a:off x="0" y="680"/>
        <a:ext cx="6261100" cy="796730"/>
      </dsp:txXfrm>
    </dsp:sp>
    <dsp:sp modelId="{13B2E7AC-1402-4A0C-818F-C42135FFCAA4}">
      <dsp:nvSpPr>
        <dsp:cNvPr id="0" name=""/>
        <dsp:cNvSpPr/>
      </dsp:nvSpPr>
      <dsp:spPr>
        <a:xfrm>
          <a:off x="0" y="797411"/>
          <a:ext cx="62611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DF89E33-D51A-4A75-A287-0599FE64F7C0}">
      <dsp:nvSpPr>
        <dsp:cNvPr id="0" name=""/>
        <dsp:cNvSpPr/>
      </dsp:nvSpPr>
      <dsp:spPr>
        <a:xfrm>
          <a:off x="0" y="797411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e.g. health and safety legislation</a:t>
          </a:r>
          <a:endParaRPr lang="en-US" sz="2300" kern="1200"/>
        </a:p>
      </dsp:txBody>
      <dsp:txXfrm>
        <a:off x="0" y="797411"/>
        <a:ext cx="6261100" cy="796730"/>
      </dsp:txXfrm>
    </dsp:sp>
    <dsp:sp modelId="{24148A56-D153-4464-993A-6C77ADB46B9B}">
      <dsp:nvSpPr>
        <dsp:cNvPr id="0" name=""/>
        <dsp:cNvSpPr/>
      </dsp:nvSpPr>
      <dsp:spPr>
        <a:xfrm>
          <a:off x="0" y="1594141"/>
          <a:ext cx="62611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750DD1-B09F-48BC-A923-91B9F21270CA}">
      <dsp:nvSpPr>
        <dsp:cNvPr id="0" name=""/>
        <dsp:cNvSpPr/>
      </dsp:nvSpPr>
      <dsp:spPr>
        <a:xfrm>
          <a:off x="0" y="1594141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Child protection</a:t>
          </a:r>
          <a:endParaRPr lang="en-US" sz="2300" kern="1200"/>
        </a:p>
      </dsp:txBody>
      <dsp:txXfrm>
        <a:off x="0" y="1594141"/>
        <a:ext cx="6261100" cy="796730"/>
      </dsp:txXfrm>
    </dsp:sp>
    <dsp:sp modelId="{F2354EBB-FDC0-425E-9197-1FFB395937F6}">
      <dsp:nvSpPr>
        <dsp:cNvPr id="0" name=""/>
        <dsp:cNvSpPr/>
      </dsp:nvSpPr>
      <dsp:spPr>
        <a:xfrm>
          <a:off x="0" y="2390872"/>
          <a:ext cx="62611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86E8126-A122-46E6-8694-F387591DEC9E}">
      <dsp:nvSpPr>
        <dsp:cNvPr id="0" name=""/>
        <dsp:cNvSpPr/>
      </dsp:nvSpPr>
      <dsp:spPr>
        <a:xfrm>
          <a:off x="0" y="2390872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Data protection</a:t>
          </a:r>
          <a:endParaRPr lang="en-US" sz="2300" kern="1200"/>
        </a:p>
      </dsp:txBody>
      <dsp:txXfrm>
        <a:off x="0" y="2390872"/>
        <a:ext cx="6261100" cy="796730"/>
      </dsp:txXfrm>
    </dsp:sp>
    <dsp:sp modelId="{46E86C58-41B5-480A-9495-5224BE853FB8}">
      <dsp:nvSpPr>
        <dsp:cNvPr id="0" name=""/>
        <dsp:cNvSpPr/>
      </dsp:nvSpPr>
      <dsp:spPr>
        <a:xfrm>
          <a:off x="0" y="3187602"/>
          <a:ext cx="626110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554FDBE-1369-4DA4-95F4-598BFCF7745C}">
      <dsp:nvSpPr>
        <dsp:cNvPr id="0" name=""/>
        <dsp:cNvSpPr/>
      </dsp:nvSpPr>
      <dsp:spPr>
        <a:xfrm>
          <a:off x="0" y="3187602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Environmental legislation</a:t>
          </a:r>
          <a:endParaRPr lang="en-US" sz="2300" kern="1200"/>
        </a:p>
      </dsp:txBody>
      <dsp:txXfrm>
        <a:off x="0" y="3187602"/>
        <a:ext cx="6261100" cy="796730"/>
      </dsp:txXfrm>
    </dsp:sp>
    <dsp:sp modelId="{3ECA893D-B283-4091-999D-277B6387FE22}">
      <dsp:nvSpPr>
        <dsp:cNvPr id="0" name=""/>
        <dsp:cNvSpPr/>
      </dsp:nvSpPr>
      <dsp:spPr>
        <a:xfrm>
          <a:off x="0" y="3984333"/>
          <a:ext cx="62611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7D30790-1C39-4E77-A4BD-7401C788B838}">
      <dsp:nvSpPr>
        <dsp:cNvPr id="0" name=""/>
        <dsp:cNvSpPr/>
      </dsp:nvSpPr>
      <dsp:spPr>
        <a:xfrm>
          <a:off x="0" y="3984333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Policy and guidance for working with young people</a:t>
          </a:r>
          <a:endParaRPr lang="en-US" sz="2300" kern="1200"/>
        </a:p>
      </dsp:txBody>
      <dsp:txXfrm>
        <a:off x="0" y="3984333"/>
        <a:ext cx="6261100" cy="796730"/>
      </dsp:txXfrm>
    </dsp:sp>
    <dsp:sp modelId="{F834E663-5B3B-45C4-B914-9D55FE6B6C3D}">
      <dsp:nvSpPr>
        <dsp:cNvPr id="0" name=""/>
        <dsp:cNvSpPr/>
      </dsp:nvSpPr>
      <dsp:spPr>
        <a:xfrm>
          <a:off x="0" y="4781063"/>
          <a:ext cx="62611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2AD5B96-B1F7-4B27-9CD4-44C687498B0F}">
      <dsp:nvSpPr>
        <dsp:cNvPr id="0" name=""/>
        <dsp:cNvSpPr/>
      </dsp:nvSpPr>
      <dsp:spPr>
        <a:xfrm>
          <a:off x="0" y="4781063"/>
          <a:ext cx="6261100" cy="796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Targets imposed by government </a:t>
          </a:r>
          <a:endParaRPr lang="en-US" sz="2300" kern="1200"/>
        </a:p>
      </dsp:txBody>
      <dsp:txXfrm>
        <a:off x="0" y="4781063"/>
        <a:ext cx="6261100" cy="7967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3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24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132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197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361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59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469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33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513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32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535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35390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6569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610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348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732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106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B7A84-BD27-4B3B-886E-4A274DC5CE01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705D8-A71B-47AE-A3D9-1EC29F73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7090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2.xml"/><Relationship Id="rId5" Type="http://schemas.openxmlformats.org/officeDocument/2006/relationships/image" Target="../media/image16.pn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6.xml"/><Relationship Id="rId5" Type="http://schemas.openxmlformats.org/officeDocument/2006/relationships/image" Target="../media/image16.png"/><Relationship Id="rId10" Type="http://schemas.microsoft.com/office/2007/relationships/diagramDrawing" Target="../diagrams/drawing6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059A320-8768-45B7-97A8-030AB958D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TextBox 3">
            <a:extLst>
              <a:ext uri="{FF2B5EF4-FFF2-40B4-BE49-F238E27FC236}">
                <a16:creationId xmlns:a16="http://schemas.microsoft.com/office/drawing/2014/main" id="{150F143B-7D5A-4F0C-B07B-BCF0984E83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268098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9279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8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2" name="Picture 10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4" name="Picture 12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6" name="Rectangle 14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16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6686D04-E875-4AD9-AFCC-BC6890867E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6189611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736548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5BE2A9B-3E0E-41A9-8FD8-F25493075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94C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E70CA2-F57F-4050-A514-B26FC08203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48" r="1" b="1"/>
          <a:stretch/>
        </p:blipFill>
        <p:spPr>
          <a:xfrm>
            <a:off x="634277" y="609600"/>
            <a:ext cx="9659904" cy="560493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26AEE725-B4A4-4E3A-AE74-BD9294C3C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596EC803-A908-4463-B0DE-B2F5577030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75360CD6-1151-4683-9162-8AC8A24E6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229E8FAD-609A-4153-831B-190B703B42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10812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26235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30">
            <a:extLst>
              <a:ext uri="{FF2B5EF4-FFF2-40B4-BE49-F238E27FC236}">
                <a16:creationId xmlns:a16="http://schemas.microsoft.com/office/drawing/2014/main" id="{DE479FF5-13B8-44CF-A149-6E7E0489F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32">
            <a:extLst>
              <a:ext uri="{FF2B5EF4-FFF2-40B4-BE49-F238E27FC236}">
                <a16:creationId xmlns:a16="http://schemas.microsoft.com/office/drawing/2014/main" id="{273834BF-BB09-46BB-BA11-D8C65C358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52538"/>
            <a:ext cx="11237976" cy="592540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4720FB40-4F58-C5F8-FBCC-4E1EA733D6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9137831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832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4655D52-F2FA-4137-8A31-499A4FE62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19FA1D-01C2-425F-B9AA-D69B4DD0A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C0D803F-BF83-4194-8691-90B027BD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16132F-CC4B-4C96-9C75-95DC7CD48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C12A66-17EC-4604-AA5A-A85F448C20E1}"/>
              </a:ext>
            </a:extLst>
          </p:cNvPr>
          <p:cNvSpPr txBox="1"/>
          <p:nvPr/>
        </p:nvSpPr>
        <p:spPr>
          <a:xfrm>
            <a:off x="5287995" y="661106"/>
            <a:ext cx="6257362" cy="59296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Social  -  social influences include factors relating to demographics e.g. ageing population and the impact of this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Another may be the impact of the closure of a large employer, and the potential social  difficulties such as increase in unemployment.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marL="18256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Ageing Population</a:t>
            </a:r>
          </a:p>
          <a:p>
            <a:pPr marL="18256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Real-terms pay cuts</a:t>
            </a:r>
          </a:p>
          <a:p>
            <a:pPr marL="18256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Poverty increasing – including food poverty</a:t>
            </a:r>
          </a:p>
          <a:p>
            <a:pPr marL="18256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Pockets of serious deprivation &amp; unemployment despite headline figures, the picture is not even</a:t>
            </a:r>
          </a:p>
          <a:p>
            <a:pPr marL="18256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Widening gap in schools performance leading to widening gaps in opportunities</a:t>
            </a:r>
          </a:p>
          <a:p>
            <a:pPr marL="182562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Austerity impacting public services </a:t>
            </a:r>
            <a:r>
              <a:rPr lang="en-US" sz="2000" dirty="0" err="1">
                <a:solidFill>
                  <a:srgbClr val="FFFFFF"/>
                </a:solidFill>
              </a:rPr>
              <a:t>e.g</a:t>
            </a:r>
            <a:r>
              <a:rPr lang="en-US" sz="2000" dirty="0">
                <a:solidFill>
                  <a:srgbClr val="FFFFFF"/>
                </a:solidFill>
              </a:rPr>
              <a:t> health services, policing, schools </a:t>
            </a:r>
            <a:r>
              <a:rPr lang="en-US" sz="2000" dirty="0" err="1">
                <a:solidFill>
                  <a:srgbClr val="FFFFFF"/>
                </a:solidFill>
              </a:rPr>
              <a:t>etc</a:t>
            </a:r>
            <a:endParaRPr lang="en-US" sz="20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195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DE7729-33B2-80EA-C7D5-1BB7CD13A15E}"/>
              </a:ext>
            </a:extLst>
          </p:cNvPr>
          <p:cNvSpPr txBox="1"/>
          <p:nvPr/>
        </p:nvSpPr>
        <p:spPr>
          <a:xfrm>
            <a:off x="3048000" y="1828562"/>
            <a:ext cx="6096000" cy="444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400" dirty="0">
                <a:solidFill>
                  <a:srgbClr val="FFFFFF"/>
                </a:solidFill>
              </a:rPr>
              <a:t>Social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Deprivation is measured in Wales across a number of key indicators: </a:t>
            </a:r>
          </a:p>
          <a:p>
            <a:pPr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357188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Income</a:t>
            </a:r>
            <a:r>
              <a:rPr lang="en-US" sz="2400" dirty="0">
                <a:solidFill>
                  <a:srgbClr val="FFFFFF"/>
                </a:solidFill>
              </a:rPr>
              <a:t>: </a:t>
            </a:r>
            <a:r>
              <a:rPr lang="en-US" sz="2400" b="1" dirty="0">
                <a:solidFill>
                  <a:srgbClr val="FFFFFF"/>
                </a:solidFill>
              </a:rPr>
              <a:t>Employment</a:t>
            </a:r>
            <a:r>
              <a:rPr lang="en-US" sz="2400" dirty="0">
                <a:solidFill>
                  <a:srgbClr val="FFFFFF"/>
                </a:solidFill>
              </a:rPr>
              <a:t>:</a:t>
            </a:r>
          </a:p>
          <a:p>
            <a:pPr marL="357188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Health</a:t>
            </a:r>
            <a:r>
              <a:rPr lang="en-US" sz="2400" dirty="0">
                <a:solidFill>
                  <a:srgbClr val="FFFFFF"/>
                </a:solidFill>
              </a:rPr>
              <a:t>:</a:t>
            </a:r>
          </a:p>
          <a:p>
            <a:pPr marL="357188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Education</a:t>
            </a:r>
            <a:r>
              <a:rPr lang="en-US" sz="2400" dirty="0">
                <a:solidFill>
                  <a:srgbClr val="FFFFFF"/>
                </a:solidFill>
              </a:rPr>
              <a:t>: </a:t>
            </a:r>
          </a:p>
          <a:p>
            <a:pPr marL="357188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Access to services</a:t>
            </a:r>
            <a:r>
              <a:rPr lang="en-US" sz="2400" dirty="0">
                <a:solidFill>
                  <a:srgbClr val="FFFFFF"/>
                </a:solidFill>
              </a:rPr>
              <a:t>:  </a:t>
            </a:r>
          </a:p>
          <a:p>
            <a:pPr marL="357188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Community safety: </a:t>
            </a:r>
            <a:endParaRPr lang="en-US" sz="2400" dirty="0">
              <a:solidFill>
                <a:srgbClr val="FFFFFF"/>
              </a:solidFill>
            </a:endParaRPr>
          </a:p>
          <a:p>
            <a:pPr marL="357188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Physical environment</a:t>
            </a:r>
            <a:r>
              <a:rPr lang="en-US" sz="2400" dirty="0">
                <a:solidFill>
                  <a:srgbClr val="FFFFFF"/>
                </a:solidFill>
              </a:rPr>
              <a:t>:  </a:t>
            </a:r>
          </a:p>
          <a:p>
            <a:pPr marL="357188" indent="-22860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Housing</a:t>
            </a: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740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6AF36FA-96CE-406E-9907-9464BD22F5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916181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2392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A96F1A74-AA15-7B48-F11E-5066C964A5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7383005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273394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DE479FF5-13B8-44CF-A149-6E7E0489F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73834BF-BB09-46BB-BA11-D8C65C358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52538"/>
            <a:ext cx="11237976" cy="592540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F848EE89-DC14-48EB-BFB8-C735678015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9110820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9340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Group of People">
            <a:extLst>
              <a:ext uri="{FF2B5EF4-FFF2-40B4-BE49-F238E27FC236}">
                <a16:creationId xmlns:a16="http://schemas.microsoft.com/office/drawing/2014/main" id="{E739A143-6EC2-4A28-8B49-20EC8C6B7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733" y="543135"/>
            <a:ext cx="3835488" cy="38354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0D5B48-5F3B-4144-BE03-E11904A289C2}"/>
              </a:ext>
            </a:extLst>
          </p:cNvPr>
          <p:cNvSpPr txBox="1"/>
          <p:nvPr/>
        </p:nvSpPr>
        <p:spPr>
          <a:xfrm>
            <a:off x="6053667" y="2279018"/>
            <a:ext cx="531454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Working in groups choose an </a:t>
            </a:r>
            <a:r>
              <a:rPr lang="en-US" dirty="0" err="1"/>
              <a:t>organisation</a:t>
            </a:r>
            <a:r>
              <a:rPr lang="en-US" dirty="0"/>
              <a:t> working with young people within. an area or community with which you are familiar.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Imagine that you have just taken over responsibility for the management of this organization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Work together to develop a PESTEL analysis, focusing on the key drivers that are likely to impact upon the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4302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0</TotalTime>
  <Words>601</Words>
  <Application>Microsoft Office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Trebuchet MS</vt:lpstr>
      <vt:lpstr>Berlin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new</dc:creator>
  <cp:lastModifiedBy>Darren O'Connor</cp:lastModifiedBy>
  <cp:revision>4</cp:revision>
  <dcterms:created xsi:type="dcterms:W3CDTF">2021-11-21T13:37:43Z</dcterms:created>
  <dcterms:modified xsi:type="dcterms:W3CDTF">2023-10-23T06:13:43Z</dcterms:modified>
</cp:coreProperties>
</file>