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6" r:id="rId10"/>
    <p:sldId id="267" r:id="rId11"/>
    <p:sldId id="268" r:id="rId12"/>
    <p:sldId id="269" r:id="rId13"/>
    <p:sldId id="270"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0F300D-3DF2-5348-39E4-9F7D56A4C5ED}" v="765" dt="2026-01-13T13:29:37.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2.xml.rels><?xml version="1.0" encoding="UTF-8" standalone="yes"?>
<Relationships xmlns="http://schemas.openxmlformats.org/package/2006/relationships"><Relationship Id="rId2" Type="http://schemas.openxmlformats.org/officeDocument/2006/relationships/hyperlink" Target="https://youtu.be/1sWKM4LypiQ"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Animation work </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Progress dump</a:t>
            </a:r>
          </a:p>
          <a:p>
            <a:r>
              <a:rPr lang="en-GB"/>
              <a:t>By Joshua Thomas</a:t>
            </a:r>
          </a:p>
          <a:p>
            <a:r>
              <a:rPr lang="en-GB" dirty="0"/>
              <a:t>Student No. 2404362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y square object with a hole in it&#10;&#10;AI-generated content may be incorrect.">
            <a:extLst>
              <a:ext uri="{FF2B5EF4-FFF2-40B4-BE49-F238E27FC236}">
                <a16:creationId xmlns:a16="http://schemas.microsoft.com/office/drawing/2014/main" id="{DE1CED78-D40A-E969-FD3F-2E82021F43E8}"/>
              </a:ext>
            </a:extLst>
          </p:cNvPr>
          <p:cNvPicPr>
            <a:picLocks noChangeAspect="1"/>
          </p:cNvPicPr>
          <p:nvPr/>
        </p:nvPicPr>
        <p:blipFill>
          <a:blip r:embed="rId2"/>
          <a:srcRect t="8277" r="2" b="19612"/>
          <a:stretch>
            <a:fillRect/>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5" name="Picture 4">
            <a:extLst>
              <a:ext uri="{FF2B5EF4-FFF2-40B4-BE49-F238E27FC236}">
                <a16:creationId xmlns:a16="http://schemas.microsoft.com/office/drawing/2014/main" id="{97897C3A-E1B4-BD62-BFED-A91190964075}"/>
              </a:ext>
            </a:extLst>
          </p:cNvPr>
          <p:cNvPicPr>
            <a:picLocks noChangeAspect="1"/>
          </p:cNvPicPr>
          <p:nvPr/>
        </p:nvPicPr>
        <p:blipFill>
          <a:blip r:embed="rId3"/>
          <a:srcRect l="7172" r="25524" b="2"/>
          <a:stretch>
            <a:fillRect/>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Picture 5" descr="A screenshot of a computer game&#10;&#10;AI-generated content may be incorrect.">
            <a:extLst>
              <a:ext uri="{FF2B5EF4-FFF2-40B4-BE49-F238E27FC236}">
                <a16:creationId xmlns:a16="http://schemas.microsoft.com/office/drawing/2014/main" id="{5D8E824B-BF84-7098-11BB-6F071994EA82}"/>
              </a:ext>
            </a:extLst>
          </p:cNvPr>
          <p:cNvPicPr>
            <a:picLocks noChangeAspect="1"/>
          </p:cNvPicPr>
          <p:nvPr/>
        </p:nvPicPr>
        <p:blipFill>
          <a:blip r:embed="rId4"/>
          <a:srcRect t="12355" r="-1" b="22707"/>
          <a:stretch>
            <a:fillRect/>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AFF06149-7261-1EDD-B5BC-15FD9D6F613A}"/>
              </a:ext>
            </a:extLst>
          </p:cNvPr>
          <p:cNvSpPr>
            <a:spLocks noGrp="1"/>
          </p:cNvSpPr>
          <p:nvPr>
            <p:ph type="title"/>
          </p:nvPr>
        </p:nvSpPr>
        <p:spPr>
          <a:xfrm>
            <a:off x="6343650" y="3996130"/>
            <a:ext cx="5505814" cy="1576910"/>
          </a:xfrm>
        </p:spPr>
        <p:txBody>
          <a:bodyPr vert="horz" lIns="91440" tIns="45720" rIns="91440" bIns="45720" rtlCol="0" anchor="b">
            <a:normAutofit/>
          </a:bodyPr>
          <a:lstStyle/>
          <a:p>
            <a:r>
              <a:rPr lang="en-US" kern="1200">
                <a:solidFill>
                  <a:schemeClr val="tx1"/>
                </a:solidFill>
                <a:latin typeface="+mj-lt"/>
                <a:ea typeface="+mj-ea"/>
                <a:cs typeface="+mj-cs"/>
              </a:rPr>
              <a:t>Concept of the scene</a:t>
            </a:r>
          </a:p>
        </p:txBody>
      </p:sp>
    </p:spTree>
    <p:extLst>
      <p:ext uri="{BB962C8B-B14F-4D97-AF65-F5344CB8AC3E}">
        <p14:creationId xmlns:p14="http://schemas.microsoft.com/office/powerpoint/2010/main" val="2711263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A5BC3-8A77-B9C7-4673-1CCF79BEB26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Basic sketch out of movement </a:t>
            </a:r>
          </a:p>
        </p:txBody>
      </p:sp>
      <p:pic>
        <p:nvPicPr>
          <p:cNvPr id="4" name="Picture 3">
            <a:extLst>
              <a:ext uri="{FF2B5EF4-FFF2-40B4-BE49-F238E27FC236}">
                <a16:creationId xmlns:a16="http://schemas.microsoft.com/office/drawing/2014/main" id="{5E03B5A9-E31D-C678-5698-5FD43CAE7934}"/>
              </a:ext>
            </a:extLst>
          </p:cNvPr>
          <p:cNvPicPr>
            <a:picLocks noChangeAspect="1"/>
          </p:cNvPicPr>
          <p:nvPr/>
        </p:nvPicPr>
        <p:blipFill>
          <a:blip r:embed="rId2"/>
          <a:stretch>
            <a:fillRect/>
          </a:stretch>
        </p:blipFill>
        <p:spPr>
          <a:xfrm>
            <a:off x="2138523" y="1966293"/>
            <a:ext cx="7914952" cy="4452160"/>
          </a:xfrm>
          <a:prstGeom prst="rect">
            <a:avLst/>
          </a:prstGeom>
        </p:spPr>
      </p:pic>
    </p:spTree>
    <p:extLst>
      <p:ext uri="{BB962C8B-B14F-4D97-AF65-F5344CB8AC3E}">
        <p14:creationId xmlns:p14="http://schemas.microsoft.com/office/powerpoint/2010/main" val="2879422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DBDBF-3505-85A5-837F-C6E4951E2FC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Simple idea of my actor in the scene</a:t>
            </a:r>
            <a:br>
              <a:rPr lang="en-US" sz="3600" dirty="0">
                <a:solidFill>
                  <a:srgbClr val="FFFFFF"/>
                </a:solidFill>
              </a:rPr>
            </a:br>
            <a:r>
              <a:rPr lang="en-US" sz="3600" dirty="0">
                <a:solidFill>
                  <a:srgbClr val="FFFFFF"/>
                </a:solidFill>
              </a:rPr>
              <a:t>(Boxy Bob)</a:t>
            </a:r>
            <a:r>
              <a:rPr lang="en-US" sz="3600" kern="1200" dirty="0">
                <a:solidFill>
                  <a:srgbClr val="FFFFFF"/>
                </a:solidFill>
                <a:latin typeface="+mj-lt"/>
                <a:ea typeface="+mj-ea"/>
                <a:cs typeface="+mj-cs"/>
              </a:rPr>
              <a:t> </a:t>
            </a:r>
          </a:p>
        </p:txBody>
      </p:sp>
      <p:pic>
        <p:nvPicPr>
          <p:cNvPr id="4" name="Picture 3" descr="A cartoon of a robot&#10;&#10;AI-generated content may be incorrect.">
            <a:extLst>
              <a:ext uri="{FF2B5EF4-FFF2-40B4-BE49-F238E27FC236}">
                <a16:creationId xmlns:a16="http://schemas.microsoft.com/office/drawing/2014/main" id="{CCD2580B-D671-D9AB-EA40-A811059F69EB}"/>
              </a:ext>
            </a:extLst>
          </p:cNvPr>
          <p:cNvPicPr>
            <a:picLocks noChangeAspect="1"/>
          </p:cNvPicPr>
          <p:nvPr/>
        </p:nvPicPr>
        <p:blipFill>
          <a:blip r:embed="rId2"/>
          <a:stretch>
            <a:fillRect/>
          </a:stretch>
        </p:blipFill>
        <p:spPr>
          <a:xfrm>
            <a:off x="5571242" y="643466"/>
            <a:ext cx="5192848" cy="5568739"/>
          </a:xfrm>
          <a:prstGeom prst="rect">
            <a:avLst/>
          </a:prstGeom>
        </p:spPr>
      </p:pic>
    </p:spTree>
    <p:extLst>
      <p:ext uri="{BB962C8B-B14F-4D97-AF65-F5344CB8AC3E}">
        <p14:creationId xmlns:p14="http://schemas.microsoft.com/office/powerpoint/2010/main" val="3016743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3C59-F068-7634-B83B-0F4329CCAF11}"/>
              </a:ext>
            </a:extLst>
          </p:cNvPr>
          <p:cNvSpPr>
            <a:spLocks noGrp="1"/>
          </p:cNvSpPr>
          <p:nvPr>
            <p:ph type="title"/>
          </p:nvPr>
        </p:nvSpPr>
        <p:spPr/>
        <p:txBody>
          <a:bodyPr/>
          <a:lstStyle/>
          <a:p>
            <a:r>
              <a:rPr lang="en-GB" dirty="0"/>
              <a:t>Robot rigging attempt one </a:t>
            </a:r>
          </a:p>
        </p:txBody>
      </p:sp>
      <p:pic>
        <p:nvPicPr>
          <p:cNvPr id="4" name="Picture 3" descr="A cartoon of a robot&#10;&#10;AI-generated content may be incorrect.">
            <a:extLst>
              <a:ext uri="{FF2B5EF4-FFF2-40B4-BE49-F238E27FC236}">
                <a16:creationId xmlns:a16="http://schemas.microsoft.com/office/drawing/2014/main" id="{15B8A7F0-D1E4-FEF3-BFDC-A306700AAB6E}"/>
              </a:ext>
            </a:extLst>
          </p:cNvPr>
          <p:cNvPicPr>
            <a:picLocks noChangeAspect="1"/>
          </p:cNvPicPr>
          <p:nvPr/>
        </p:nvPicPr>
        <p:blipFill>
          <a:blip r:embed="rId2"/>
          <a:stretch>
            <a:fillRect/>
          </a:stretch>
        </p:blipFill>
        <p:spPr>
          <a:xfrm>
            <a:off x="384787" y="2167568"/>
            <a:ext cx="2810908" cy="4515080"/>
          </a:xfrm>
          <a:prstGeom prst="rect">
            <a:avLst/>
          </a:prstGeom>
        </p:spPr>
      </p:pic>
      <p:sp>
        <p:nvSpPr>
          <p:cNvPr id="5" name="TextBox 4">
            <a:extLst>
              <a:ext uri="{FF2B5EF4-FFF2-40B4-BE49-F238E27FC236}">
                <a16:creationId xmlns:a16="http://schemas.microsoft.com/office/drawing/2014/main" id="{F94AAC3B-94BD-9DAE-5EA6-6B4386B10C4C}"/>
              </a:ext>
            </a:extLst>
          </p:cNvPr>
          <p:cNvSpPr txBox="1"/>
          <p:nvPr/>
        </p:nvSpPr>
        <p:spPr>
          <a:xfrm>
            <a:off x="3529263" y="2105526"/>
            <a:ext cx="45920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Managed to make a simple skeleton, only problem is that it can't bend down without doing this:</a:t>
            </a:r>
          </a:p>
        </p:txBody>
      </p:sp>
      <p:pic>
        <p:nvPicPr>
          <p:cNvPr id="6" name="Picture 5" descr="A computer generated image of a grey rectangular object&#10;&#10;AI-generated content may be incorrect.">
            <a:extLst>
              <a:ext uri="{FF2B5EF4-FFF2-40B4-BE49-F238E27FC236}">
                <a16:creationId xmlns:a16="http://schemas.microsoft.com/office/drawing/2014/main" id="{ED3936A6-00AE-EA8A-2DB4-00B68560B0F1}"/>
              </a:ext>
            </a:extLst>
          </p:cNvPr>
          <p:cNvPicPr>
            <a:picLocks noChangeAspect="1"/>
          </p:cNvPicPr>
          <p:nvPr/>
        </p:nvPicPr>
        <p:blipFill>
          <a:blip r:embed="rId3"/>
          <a:stretch>
            <a:fillRect/>
          </a:stretch>
        </p:blipFill>
        <p:spPr>
          <a:xfrm>
            <a:off x="4665988" y="2781013"/>
            <a:ext cx="1675712" cy="3903300"/>
          </a:xfrm>
          <a:prstGeom prst="rect">
            <a:avLst/>
          </a:prstGeom>
        </p:spPr>
      </p:pic>
    </p:spTree>
    <p:extLst>
      <p:ext uri="{BB962C8B-B14F-4D97-AF65-F5344CB8AC3E}">
        <p14:creationId xmlns:p14="http://schemas.microsoft.com/office/powerpoint/2010/main" val="3165858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775B6-E600-D622-26BE-BD0E77B5B56D}"/>
              </a:ext>
            </a:extLst>
          </p:cNvPr>
          <p:cNvSpPr>
            <a:spLocks noGrp="1"/>
          </p:cNvSpPr>
          <p:nvPr>
            <p:ph type="title"/>
          </p:nvPr>
        </p:nvSpPr>
        <p:spPr/>
        <p:txBody>
          <a:bodyPr/>
          <a:lstStyle/>
          <a:p>
            <a:r>
              <a:rPr lang="en-GB" dirty="0"/>
              <a:t>Robot rigging attempt two</a:t>
            </a:r>
          </a:p>
        </p:txBody>
      </p:sp>
      <p:pic>
        <p:nvPicPr>
          <p:cNvPr id="4" name="Content Placeholder 3" descr="A cartoon of a robot&#10;&#10;AI-generated content may be incorrect.">
            <a:extLst>
              <a:ext uri="{FF2B5EF4-FFF2-40B4-BE49-F238E27FC236}">
                <a16:creationId xmlns:a16="http://schemas.microsoft.com/office/drawing/2014/main" id="{806DA8C5-18A8-36DA-237E-B547F8462A24}"/>
              </a:ext>
            </a:extLst>
          </p:cNvPr>
          <p:cNvPicPr>
            <a:picLocks noGrp="1" noChangeAspect="1"/>
          </p:cNvPicPr>
          <p:nvPr>
            <p:ph idx="1"/>
          </p:nvPr>
        </p:nvPicPr>
        <p:blipFill>
          <a:blip r:embed="rId2"/>
          <a:stretch>
            <a:fillRect/>
          </a:stretch>
        </p:blipFill>
        <p:spPr>
          <a:xfrm>
            <a:off x="836306" y="1688497"/>
            <a:ext cx="3789917" cy="4699038"/>
          </a:xfrm>
          <a:prstGeom prst="rect">
            <a:avLst/>
          </a:prstGeom>
        </p:spPr>
      </p:pic>
      <p:sp>
        <p:nvSpPr>
          <p:cNvPr id="6" name="TextBox 5">
            <a:extLst>
              <a:ext uri="{FF2B5EF4-FFF2-40B4-BE49-F238E27FC236}">
                <a16:creationId xmlns:a16="http://schemas.microsoft.com/office/drawing/2014/main" id="{C271D695-75EC-FA9E-9883-805ECA50969D}"/>
              </a:ext>
            </a:extLst>
          </p:cNvPr>
          <p:cNvSpPr txBox="1"/>
          <p:nvPr/>
        </p:nvSpPr>
        <p:spPr>
          <a:xfrm>
            <a:off x="5313947" y="1784683"/>
            <a:ext cx="472239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Added a few more joints to the skeleton but unfortunately it a different verse same as the first.</a:t>
            </a:r>
            <a:endParaRPr lang="en-US" dirty="0"/>
          </a:p>
        </p:txBody>
      </p:sp>
    </p:spTree>
    <p:extLst>
      <p:ext uri="{BB962C8B-B14F-4D97-AF65-F5344CB8AC3E}">
        <p14:creationId xmlns:p14="http://schemas.microsoft.com/office/powerpoint/2010/main" val="1615333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9786E-5B4D-FA63-DFD6-7AB3F4E7906A}"/>
              </a:ext>
            </a:extLst>
          </p:cNvPr>
          <p:cNvSpPr>
            <a:spLocks noGrp="1"/>
          </p:cNvSpPr>
          <p:nvPr>
            <p:ph type="title"/>
          </p:nvPr>
        </p:nvSpPr>
        <p:spPr/>
        <p:txBody>
          <a:bodyPr/>
          <a:lstStyle/>
          <a:p>
            <a:r>
              <a:rPr lang="en-GB" dirty="0"/>
              <a:t>New rigging news</a:t>
            </a:r>
          </a:p>
        </p:txBody>
      </p:sp>
      <p:sp>
        <p:nvSpPr>
          <p:cNvPr id="3" name="Content Placeholder 2">
            <a:extLst>
              <a:ext uri="{FF2B5EF4-FFF2-40B4-BE49-F238E27FC236}">
                <a16:creationId xmlns:a16="http://schemas.microsoft.com/office/drawing/2014/main" id="{7502461D-4C48-FF36-0382-7B263CABA99B}"/>
              </a:ext>
            </a:extLst>
          </p:cNvPr>
          <p:cNvSpPr>
            <a:spLocks noGrp="1"/>
          </p:cNvSpPr>
          <p:nvPr>
            <p:ph idx="1"/>
          </p:nvPr>
        </p:nvSpPr>
        <p:spPr>
          <a:xfrm>
            <a:off x="838200" y="1825625"/>
            <a:ext cx="10515600" cy="1606302"/>
          </a:xfrm>
        </p:spPr>
        <p:txBody>
          <a:bodyPr vert="horz" lIns="91440" tIns="45720" rIns="91440" bIns="45720" rtlCol="0" anchor="t">
            <a:normAutofit lnSpcReduction="10000"/>
          </a:bodyPr>
          <a:lstStyle/>
          <a:p>
            <a:r>
              <a:rPr lang="en-GB" dirty="0"/>
              <a:t>After intensive testing I found out that the problem was the model I made. After I tried using one from the content browser (Its robotic humanoid BTW) rigging worked perfectly. Here are a few pic for evidence:</a:t>
            </a:r>
          </a:p>
        </p:txBody>
      </p:sp>
      <p:pic>
        <p:nvPicPr>
          <p:cNvPr id="4" name="Picture 3">
            <a:extLst>
              <a:ext uri="{FF2B5EF4-FFF2-40B4-BE49-F238E27FC236}">
                <a16:creationId xmlns:a16="http://schemas.microsoft.com/office/drawing/2014/main" id="{F1878265-22C6-871D-E920-5F7E890FB6AE}"/>
              </a:ext>
            </a:extLst>
          </p:cNvPr>
          <p:cNvPicPr>
            <a:picLocks noChangeAspect="1"/>
          </p:cNvPicPr>
          <p:nvPr/>
        </p:nvPicPr>
        <p:blipFill>
          <a:blip r:embed="rId2"/>
          <a:stretch>
            <a:fillRect/>
          </a:stretch>
        </p:blipFill>
        <p:spPr>
          <a:xfrm>
            <a:off x="-1951" y="3359857"/>
            <a:ext cx="3061082" cy="3498429"/>
          </a:xfrm>
          <a:prstGeom prst="rect">
            <a:avLst/>
          </a:prstGeom>
        </p:spPr>
      </p:pic>
      <p:pic>
        <p:nvPicPr>
          <p:cNvPr id="5" name="Picture 4">
            <a:extLst>
              <a:ext uri="{FF2B5EF4-FFF2-40B4-BE49-F238E27FC236}">
                <a16:creationId xmlns:a16="http://schemas.microsoft.com/office/drawing/2014/main" id="{E819DB8C-B85C-0703-9A8F-CB073FB564F3}"/>
              </a:ext>
            </a:extLst>
          </p:cNvPr>
          <p:cNvPicPr>
            <a:picLocks noChangeAspect="1"/>
          </p:cNvPicPr>
          <p:nvPr/>
        </p:nvPicPr>
        <p:blipFill>
          <a:blip r:embed="rId3"/>
          <a:stretch>
            <a:fillRect/>
          </a:stretch>
        </p:blipFill>
        <p:spPr>
          <a:xfrm>
            <a:off x="3056033" y="3363702"/>
            <a:ext cx="3059476" cy="3499921"/>
          </a:xfrm>
          <a:prstGeom prst="rect">
            <a:avLst/>
          </a:prstGeom>
        </p:spPr>
      </p:pic>
      <p:pic>
        <p:nvPicPr>
          <p:cNvPr id="6" name="Picture 5">
            <a:extLst>
              <a:ext uri="{FF2B5EF4-FFF2-40B4-BE49-F238E27FC236}">
                <a16:creationId xmlns:a16="http://schemas.microsoft.com/office/drawing/2014/main" id="{7EFD915D-C338-5891-FEFF-AFC02CFD9896}"/>
              </a:ext>
            </a:extLst>
          </p:cNvPr>
          <p:cNvPicPr>
            <a:picLocks noChangeAspect="1"/>
          </p:cNvPicPr>
          <p:nvPr/>
        </p:nvPicPr>
        <p:blipFill>
          <a:blip r:embed="rId4"/>
          <a:stretch>
            <a:fillRect/>
          </a:stretch>
        </p:blipFill>
        <p:spPr>
          <a:xfrm>
            <a:off x="6116599" y="3337766"/>
            <a:ext cx="2786466" cy="3524251"/>
          </a:xfrm>
          <a:prstGeom prst="rect">
            <a:avLst/>
          </a:prstGeom>
        </p:spPr>
      </p:pic>
      <p:pic>
        <p:nvPicPr>
          <p:cNvPr id="7" name="Picture 6">
            <a:extLst>
              <a:ext uri="{FF2B5EF4-FFF2-40B4-BE49-F238E27FC236}">
                <a16:creationId xmlns:a16="http://schemas.microsoft.com/office/drawing/2014/main" id="{6AA4F538-EA8E-0E14-7DB8-9B371922886E}"/>
              </a:ext>
            </a:extLst>
          </p:cNvPr>
          <p:cNvPicPr>
            <a:picLocks noChangeAspect="1"/>
          </p:cNvPicPr>
          <p:nvPr/>
        </p:nvPicPr>
        <p:blipFill>
          <a:blip r:embed="rId5"/>
          <a:stretch>
            <a:fillRect/>
          </a:stretch>
        </p:blipFill>
        <p:spPr>
          <a:xfrm>
            <a:off x="8917758" y="3341782"/>
            <a:ext cx="2435521" cy="3507037"/>
          </a:xfrm>
          <a:prstGeom prst="rect">
            <a:avLst/>
          </a:prstGeom>
        </p:spPr>
      </p:pic>
    </p:spTree>
    <p:extLst>
      <p:ext uri="{BB962C8B-B14F-4D97-AF65-F5344CB8AC3E}">
        <p14:creationId xmlns:p14="http://schemas.microsoft.com/office/powerpoint/2010/main" val="328003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FD712-61E9-0737-6751-F57B006C435D}"/>
              </a:ext>
            </a:extLst>
          </p:cNvPr>
          <p:cNvSpPr>
            <a:spLocks noGrp="1"/>
          </p:cNvSpPr>
          <p:nvPr>
            <p:ph type="title"/>
          </p:nvPr>
        </p:nvSpPr>
        <p:spPr/>
        <p:txBody>
          <a:bodyPr/>
          <a:lstStyle/>
          <a:p>
            <a:r>
              <a:rPr lang="en-GB" dirty="0"/>
              <a:t>Movement Practice</a:t>
            </a:r>
          </a:p>
        </p:txBody>
      </p:sp>
      <p:sp>
        <p:nvSpPr>
          <p:cNvPr id="3" name="Content Placeholder 2">
            <a:extLst>
              <a:ext uri="{FF2B5EF4-FFF2-40B4-BE49-F238E27FC236}">
                <a16:creationId xmlns:a16="http://schemas.microsoft.com/office/drawing/2014/main" id="{27EA11C5-6592-F6D4-9176-A3E3AB89A4D0}"/>
              </a:ext>
            </a:extLst>
          </p:cNvPr>
          <p:cNvSpPr>
            <a:spLocks noGrp="1"/>
          </p:cNvSpPr>
          <p:nvPr>
            <p:ph idx="1"/>
          </p:nvPr>
        </p:nvSpPr>
        <p:spPr>
          <a:xfrm>
            <a:off x="838200" y="1825625"/>
            <a:ext cx="10515600" cy="825941"/>
          </a:xfrm>
        </p:spPr>
        <p:txBody>
          <a:bodyPr vert="horz" lIns="91440" tIns="45720" rIns="91440" bIns="45720" rtlCol="0" anchor="t">
            <a:normAutofit lnSpcReduction="10000"/>
          </a:bodyPr>
          <a:lstStyle/>
          <a:p>
            <a:r>
              <a:rPr lang="en-GB" dirty="0"/>
              <a:t>Here are some shots from my practice moving them around the scene</a:t>
            </a:r>
          </a:p>
          <a:p>
            <a:endParaRPr lang="en-GB" dirty="0"/>
          </a:p>
        </p:txBody>
      </p:sp>
      <p:pic>
        <p:nvPicPr>
          <p:cNvPr id="4" name="Picture 3" descr="A 3d model of a human arm&#10;&#10;AI-generated content may be incorrect.">
            <a:extLst>
              <a:ext uri="{FF2B5EF4-FFF2-40B4-BE49-F238E27FC236}">
                <a16:creationId xmlns:a16="http://schemas.microsoft.com/office/drawing/2014/main" id="{2028DC9C-4D8A-0DBB-42F5-6368B91261FB}"/>
              </a:ext>
            </a:extLst>
          </p:cNvPr>
          <p:cNvPicPr>
            <a:picLocks noChangeAspect="1"/>
          </p:cNvPicPr>
          <p:nvPr/>
        </p:nvPicPr>
        <p:blipFill>
          <a:blip r:embed="rId2"/>
          <a:stretch>
            <a:fillRect/>
          </a:stretch>
        </p:blipFill>
        <p:spPr>
          <a:xfrm>
            <a:off x="620043" y="2953265"/>
            <a:ext cx="2432204" cy="3035492"/>
          </a:xfrm>
          <a:prstGeom prst="rect">
            <a:avLst/>
          </a:prstGeom>
        </p:spPr>
      </p:pic>
      <p:pic>
        <p:nvPicPr>
          <p:cNvPr id="5" name="Picture 4" descr="A 3d model of a person&#10;&#10;AI-generated content may be incorrect.">
            <a:extLst>
              <a:ext uri="{FF2B5EF4-FFF2-40B4-BE49-F238E27FC236}">
                <a16:creationId xmlns:a16="http://schemas.microsoft.com/office/drawing/2014/main" id="{0F9038DB-FE9D-2FE2-8421-6C6A7D43AA5A}"/>
              </a:ext>
            </a:extLst>
          </p:cNvPr>
          <p:cNvPicPr>
            <a:picLocks noChangeAspect="1"/>
          </p:cNvPicPr>
          <p:nvPr/>
        </p:nvPicPr>
        <p:blipFill>
          <a:blip r:embed="rId3"/>
          <a:stretch>
            <a:fillRect/>
          </a:stretch>
        </p:blipFill>
        <p:spPr>
          <a:xfrm>
            <a:off x="3051728" y="2954816"/>
            <a:ext cx="2416253" cy="3032393"/>
          </a:xfrm>
          <a:prstGeom prst="rect">
            <a:avLst/>
          </a:prstGeom>
        </p:spPr>
      </p:pic>
      <p:pic>
        <p:nvPicPr>
          <p:cNvPr id="6" name="Picture 5" descr="A 3d model of a human body&#10;&#10;AI-generated content may be incorrect.">
            <a:extLst>
              <a:ext uri="{FF2B5EF4-FFF2-40B4-BE49-F238E27FC236}">
                <a16:creationId xmlns:a16="http://schemas.microsoft.com/office/drawing/2014/main" id="{9877ECFB-7525-5A39-BCE4-576FAB52DC5B}"/>
              </a:ext>
            </a:extLst>
          </p:cNvPr>
          <p:cNvPicPr>
            <a:picLocks noChangeAspect="1"/>
          </p:cNvPicPr>
          <p:nvPr/>
        </p:nvPicPr>
        <p:blipFill>
          <a:blip r:embed="rId4"/>
          <a:stretch>
            <a:fillRect/>
          </a:stretch>
        </p:blipFill>
        <p:spPr>
          <a:xfrm>
            <a:off x="5472801" y="2955103"/>
            <a:ext cx="2017578" cy="3031819"/>
          </a:xfrm>
          <a:prstGeom prst="rect">
            <a:avLst/>
          </a:prstGeom>
        </p:spPr>
      </p:pic>
      <p:pic>
        <p:nvPicPr>
          <p:cNvPr id="7" name="Picture 6" descr="A grey mannequin with red and blue lines&#10;&#10;AI-generated content may be incorrect.">
            <a:extLst>
              <a:ext uri="{FF2B5EF4-FFF2-40B4-BE49-F238E27FC236}">
                <a16:creationId xmlns:a16="http://schemas.microsoft.com/office/drawing/2014/main" id="{F7C8CDFB-433A-8465-803F-1B2783B6FFD4}"/>
              </a:ext>
            </a:extLst>
          </p:cNvPr>
          <p:cNvPicPr>
            <a:picLocks noChangeAspect="1"/>
          </p:cNvPicPr>
          <p:nvPr/>
        </p:nvPicPr>
        <p:blipFill>
          <a:blip r:embed="rId5"/>
          <a:stretch>
            <a:fillRect/>
          </a:stretch>
        </p:blipFill>
        <p:spPr>
          <a:xfrm>
            <a:off x="7496003" y="2954413"/>
            <a:ext cx="1349682" cy="3033197"/>
          </a:xfrm>
          <a:prstGeom prst="rect">
            <a:avLst/>
          </a:prstGeom>
        </p:spPr>
      </p:pic>
      <p:pic>
        <p:nvPicPr>
          <p:cNvPr id="8" name="Picture 7">
            <a:extLst>
              <a:ext uri="{FF2B5EF4-FFF2-40B4-BE49-F238E27FC236}">
                <a16:creationId xmlns:a16="http://schemas.microsoft.com/office/drawing/2014/main" id="{98C6E765-5BD0-57A3-C558-0F6B99EE1278}"/>
              </a:ext>
            </a:extLst>
          </p:cNvPr>
          <p:cNvPicPr>
            <a:picLocks noChangeAspect="1"/>
          </p:cNvPicPr>
          <p:nvPr/>
        </p:nvPicPr>
        <p:blipFill>
          <a:blip r:embed="rId6"/>
          <a:stretch>
            <a:fillRect/>
          </a:stretch>
        </p:blipFill>
        <p:spPr>
          <a:xfrm>
            <a:off x="8852283" y="2952749"/>
            <a:ext cx="1914640" cy="3036525"/>
          </a:xfrm>
          <a:prstGeom prst="rect">
            <a:avLst/>
          </a:prstGeom>
        </p:spPr>
      </p:pic>
    </p:spTree>
    <p:extLst>
      <p:ext uri="{BB962C8B-B14F-4D97-AF65-F5344CB8AC3E}">
        <p14:creationId xmlns:p14="http://schemas.microsoft.com/office/powerpoint/2010/main" val="264980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9B97A-20F3-2D57-3F3A-D0C4EA01F0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EEA6CB-5D32-841C-D3EF-65C2CAD0F9F5}"/>
              </a:ext>
            </a:extLst>
          </p:cNvPr>
          <p:cNvSpPr>
            <a:spLocks noGrp="1"/>
          </p:cNvSpPr>
          <p:nvPr>
            <p:ph type="title"/>
          </p:nvPr>
        </p:nvSpPr>
        <p:spPr/>
        <p:txBody>
          <a:bodyPr/>
          <a:lstStyle/>
          <a:p>
            <a:r>
              <a:rPr lang="en-GB"/>
              <a:t>Movement Practice</a:t>
            </a:r>
          </a:p>
          <a:p>
            <a:endParaRPr lang="en-GB" dirty="0"/>
          </a:p>
        </p:txBody>
      </p:sp>
      <p:pic>
        <p:nvPicPr>
          <p:cNvPr id="4" name="Picture 3" descr="A 3d model of a person&#10;&#10;AI-generated content may be incorrect.">
            <a:extLst>
              <a:ext uri="{FF2B5EF4-FFF2-40B4-BE49-F238E27FC236}">
                <a16:creationId xmlns:a16="http://schemas.microsoft.com/office/drawing/2014/main" id="{4AF623A1-38C4-317D-F3F2-367D2C1327AA}"/>
              </a:ext>
            </a:extLst>
          </p:cNvPr>
          <p:cNvPicPr>
            <a:picLocks noChangeAspect="1"/>
          </p:cNvPicPr>
          <p:nvPr/>
        </p:nvPicPr>
        <p:blipFill>
          <a:blip r:embed="rId2"/>
          <a:stretch>
            <a:fillRect/>
          </a:stretch>
        </p:blipFill>
        <p:spPr>
          <a:xfrm>
            <a:off x="837913" y="3747916"/>
            <a:ext cx="2574850" cy="2759037"/>
          </a:xfrm>
          <a:prstGeom prst="rect">
            <a:avLst/>
          </a:prstGeom>
        </p:spPr>
      </p:pic>
      <p:pic>
        <p:nvPicPr>
          <p:cNvPr id="3" name="Picture 2" descr="A computer generated image of a human body&#10;&#10;AI-generated content may be incorrect.">
            <a:extLst>
              <a:ext uri="{FF2B5EF4-FFF2-40B4-BE49-F238E27FC236}">
                <a16:creationId xmlns:a16="http://schemas.microsoft.com/office/drawing/2014/main" id="{2C8CCAEC-6C4C-D888-4A4D-5CAAEADAB792}"/>
              </a:ext>
            </a:extLst>
          </p:cNvPr>
          <p:cNvPicPr>
            <a:picLocks noChangeAspect="1"/>
          </p:cNvPicPr>
          <p:nvPr/>
        </p:nvPicPr>
        <p:blipFill>
          <a:blip r:embed="rId3"/>
          <a:stretch>
            <a:fillRect/>
          </a:stretch>
        </p:blipFill>
        <p:spPr>
          <a:xfrm>
            <a:off x="3414196" y="3744873"/>
            <a:ext cx="2086090" cy="2765119"/>
          </a:xfrm>
          <a:prstGeom prst="rect">
            <a:avLst/>
          </a:prstGeom>
        </p:spPr>
      </p:pic>
      <p:pic>
        <p:nvPicPr>
          <p:cNvPr id="5" name="Picture 4">
            <a:extLst>
              <a:ext uri="{FF2B5EF4-FFF2-40B4-BE49-F238E27FC236}">
                <a16:creationId xmlns:a16="http://schemas.microsoft.com/office/drawing/2014/main" id="{25A406B8-217B-2CF2-9A59-950136DD06A4}"/>
              </a:ext>
            </a:extLst>
          </p:cNvPr>
          <p:cNvPicPr>
            <a:picLocks noChangeAspect="1"/>
          </p:cNvPicPr>
          <p:nvPr/>
        </p:nvPicPr>
        <p:blipFill>
          <a:blip r:embed="rId4"/>
          <a:stretch>
            <a:fillRect/>
          </a:stretch>
        </p:blipFill>
        <p:spPr>
          <a:xfrm>
            <a:off x="5497588" y="3742003"/>
            <a:ext cx="1830294" cy="2780039"/>
          </a:xfrm>
          <a:prstGeom prst="rect">
            <a:avLst/>
          </a:prstGeom>
        </p:spPr>
      </p:pic>
      <p:pic>
        <p:nvPicPr>
          <p:cNvPr id="6" name="Picture 5" descr="A person climbing a ledge&#10;&#10;AI-generated content may be incorrect.">
            <a:extLst>
              <a:ext uri="{FF2B5EF4-FFF2-40B4-BE49-F238E27FC236}">
                <a16:creationId xmlns:a16="http://schemas.microsoft.com/office/drawing/2014/main" id="{C5B3E03D-633C-143B-A2CD-85545EF05B62}"/>
              </a:ext>
            </a:extLst>
          </p:cNvPr>
          <p:cNvPicPr>
            <a:picLocks noChangeAspect="1"/>
          </p:cNvPicPr>
          <p:nvPr/>
        </p:nvPicPr>
        <p:blipFill>
          <a:blip r:embed="rId5"/>
          <a:stretch>
            <a:fillRect/>
          </a:stretch>
        </p:blipFill>
        <p:spPr>
          <a:xfrm>
            <a:off x="7320020" y="3731676"/>
            <a:ext cx="3023672" cy="2763973"/>
          </a:xfrm>
          <a:prstGeom prst="rect">
            <a:avLst/>
          </a:prstGeom>
        </p:spPr>
      </p:pic>
    </p:spTree>
    <p:extLst>
      <p:ext uri="{BB962C8B-B14F-4D97-AF65-F5344CB8AC3E}">
        <p14:creationId xmlns:p14="http://schemas.microsoft.com/office/powerpoint/2010/main" val="2170450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7B758-8156-A3A6-18A4-E5D925D8271F}"/>
              </a:ext>
            </a:extLst>
          </p:cNvPr>
          <p:cNvSpPr>
            <a:spLocks noGrp="1"/>
          </p:cNvSpPr>
          <p:nvPr>
            <p:ph type="title"/>
          </p:nvPr>
        </p:nvSpPr>
        <p:spPr>
          <a:xfrm>
            <a:off x="630936" y="640080"/>
            <a:ext cx="4818888" cy="1481328"/>
          </a:xfrm>
        </p:spPr>
        <p:txBody>
          <a:bodyPr anchor="b">
            <a:normAutofit/>
          </a:bodyPr>
          <a:lstStyle/>
          <a:p>
            <a:r>
              <a:rPr lang="en-GB" sz="5000"/>
              <a:t>A problem (Solved)</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D868B8-8828-14A6-2C73-C2AC810F00CE}"/>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a:t>One problem I found while I was working was that my actor was getting malformed as I moved it across the scene, so I decided to hide extra actors outside of the set and when it was time to replace the actors I made the camera look away and switch out the actors off camera.</a:t>
            </a:r>
          </a:p>
          <a:p>
            <a:r>
              <a:rPr lang="en-GB" sz="2200"/>
              <a:t>Here is how it looks from the outside of the set.</a:t>
            </a:r>
          </a:p>
        </p:txBody>
      </p:sp>
      <p:pic>
        <p:nvPicPr>
          <p:cNvPr id="4" name="Picture 3" descr="A screenshot of a video game&#10;&#10;AI-generated content may be incorrect.">
            <a:extLst>
              <a:ext uri="{FF2B5EF4-FFF2-40B4-BE49-F238E27FC236}">
                <a16:creationId xmlns:a16="http://schemas.microsoft.com/office/drawing/2014/main" id="{068CF9AC-3407-286A-F834-02B075E2A52C}"/>
              </a:ext>
            </a:extLst>
          </p:cNvPr>
          <p:cNvPicPr>
            <a:picLocks noChangeAspect="1"/>
          </p:cNvPicPr>
          <p:nvPr/>
        </p:nvPicPr>
        <p:blipFill>
          <a:blip r:embed="rId4"/>
          <a:stretch>
            <a:fillRect/>
          </a:stretch>
        </p:blipFill>
        <p:spPr>
          <a:xfrm>
            <a:off x="7154831" y="-65"/>
            <a:ext cx="5036655" cy="3699962"/>
          </a:xfrm>
          <a:prstGeom prst="rect">
            <a:avLst/>
          </a:prstGeom>
        </p:spPr>
      </p:pic>
      <p:pic>
        <p:nvPicPr>
          <p:cNvPr id="5" name="My animation (being worked on)">
            <a:hlinkClick r:id="" action="ppaction://media"/>
            <a:extLst>
              <a:ext uri="{FF2B5EF4-FFF2-40B4-BE49-F238E27FC236}">
                <a16:creationId xmlns:a16="http://schemas.microsoft.com/office/drawing/2014/main" id="{393F24E3-685B-18F8-1F21-4AD58354A6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432884" y="4596063"/>
            <a:ext cx="5763127" cy="2338137"/>
          </a:xfrm>
          <a:prstGeom prst="rect">
            <a:avLst/>
          </a:prstGeom>
        </p:spPr>
      </p:pic>
      <p:sp>
        <p:nvSpPr>
          <p:cNvPr id="7" name="TextBox 6">
            <a:extLst>
              <a:ext uri="{FF2B5EF4-FFF2-40B4-BE49-F238E27FC236}">
                <a16:creationId xmlns:a16="http://schemas.microsoft.com/office/drawing/2014/main" id="{E08ACBDD-0635-E269-3492-4A903984324A}"/>
              </a:ext>
            </a:extLst>
          </p:cNvPr>
          <p:cNvSpPr txBox="1"/>
          <p:nvPr/>
        </p:nvSpPr>
        <p:spPr>
          <a:xfrm>
            <a:off x="6396789" y="3749841"/>
            <a:ext cx="57952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And below is an example of what it looks like off camera. V</a:t>
            </a:r>
          </a:p>
        </p:txBody>
      </p:sp>
    </p:spTree>
    <p:extLst>
      <p:ext uri="{BB962C8B-B14F-4D97-AF65-F5344CB8AC3E}">
        <p14:creationId xmlns:p14="http://schemas.microsoft.com/office/powerpoint/2010/main" val="7830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F3FE5-66FA-DDA0-8433-F372EB5319F1}"/>
              </a:ext>
            </a:extLst>
          </p:cNvPr>
          <p:cNvSpPr>
            <a:spLocks noGrp="1"/>
          </p:cNvSpPr>
          <p:nvPr>
            <p:ph type="title"/>
          </p:nvPr>
        </p:nvSpPr>
        <p:spPr/>
        <p:txBody>
          <a:bodyPr/>
          <a:lstStyle/>
          <a:p>
            <a:r>
              <a:rPr lang="en-GB" dirty="0"/>
              <a:t>What inspired me </a:t>
            </a:r>
          </a:p>
        </p:txBody>
      </p:sp>
      <p:sp>
        <p:nvSpPr>
          <p:cNvPr id="3" name="Content Placeholder 2">
            <a:extLst>
              <a:ext uri="{FF2B5EF4-FFF2-40B4-BE49-F238E27FC236}">
                <a16:creationId xmlns:a16="http://schemas.microsoft.com/office/drawing/2014/main" id="{E3822F0B-A4B6-BAEB-1044-0F2CE01F4A95}"/>
              </a:ext>
            </a:extLst>
          </p:cNvPr>
          <p:cNvSpPr>
            <a:spLocks noGrp="1"/>
          </p:cNvSpPr>
          <p:nvPr>
            <p:ph idx="1"/>
          </p:nvPr>
        </p:nvSpPr>
        <p:spPr>
          <a:xfrm>
            <a:off x="838200" y="1825625"/>
            <a:ext cx="10515600" cy="2634543"/>
          </a:xfrm>
        </p:spPr>
        <p:txBody>
          <a:bodyPr vert="horz" lIns="91440" tIns="45720" rIns="91440" bIns="45720" rtlCol="0" anchor="t">
            <a:normAutofit/>
          </a:bodyPr>
          <a:lstStyle/>
          <a:p>
            <a:r>
              <a:rPr lang="en-GB" sz="2400" dirty="0"/>
              <a:t>The reason I decided on the topic of my animation was games I've played in the past that feature parkour mechanics. I'm referring to games like Mirrors edge and the Dying Light franchise where the main aspects of the game is movement.</a:t>
            </a:r>
            <a:endParaRPr lang="en-US" sz="2400"/>
          </a:p>
          <a:p>
            <a:r>
              <a:rPr lang="en-GB" sz="2400" dirty="0"/>
              <a:t>I tried to copy some of the moves you can pull off in game for my </a:t>
            </a:r>
            <a:r>
              <a:rPr lang="en-GB" sz="2400"/>
              <a:t>animation,</a:t>
            </a:r>
            <a:r>
              <a:rPr lang="en-GB" sz="2400" dirty="0"/>
              <a:t> but the games are first person, so it was a bit complicated to accurately translate it to third person, but I think I did well. </a:t>
            </a:r>
          </a:p>
        </p:txBody>
      </p:sp>
      <p:pic>
        <p:nvPicPr>
          <p:cNvPr id="4" name="Picture 3" descr="Dying Light: The Beast • Techland">
            <a:extLst>
              <a:ext uri="{FF2B5EF4-FFF2-40B4-BE49-F238E27FC236}">
                <a16:creationId xmlns:a16="http://schemas.microsoft.com/office/drawing/2014/main" id="{1DD61F8D-D6BB-CA0D-6FC0-9EB64E4CF772}"/>
              </a:ext>
            </a:extLst>
          </p:cNvPr>
          <p:cNvPicPr>
            <a:picLocks noChangeAspect="1"/>
          </p:cNvPicPr>
          <p:nvPr/>
        </p:nvPicPr>
        <p:blipFill>
          <a:blip r:embed="rId2"/>
          <a:stretch>
            <a:fillRect/>
          </a:stretch>
        </p:blipFill>
        <p:spPr>
          <a:xfrm>
            <a:off x="308473" y="4466292"/>
            <a:ext cx="4138668" cy="2387248"/>
          </a:xfrm>
          <a:prstGeom prst="rect">
            <a:avLst/>
          </a:prstGeom>
        </p:spPr>
      </p:pic>
      <p:pic>
        <p:nvPicPr>
          <p:cNvPr id="5" name="Picture 4" descr="Mirror's Edge - Wikipedia">
            <a:extLst>
              <a:ext uri="{FF2B5EF4-FFF2-40B4-BE49-F238E27FC236}">
                <a16:creationId xmlns:a16="http://schemas.microsoft.com/office/drawing/2014/main" id="{C25C0615-D129-3E06-AEEF-7C84BE44E905}"/>
              </a:ext>
            </a:extLst>
          </p:cNvPr>
          <p:cNvPicPr>
            <a:picLocks noChangeAspect="1"/>
          </p:cNvPicPr>
          <p:nvPr/>
        </p:nvPicPr>
        <p:blipFill>
          <a:blip r:embed="rId3"/>
          <a:stretch>
            <a:fillRect/>
          </a:stretch>
        </p:blipFill>
        <p:spPr>
          <a:xfrm>
            <a:off x="4442667" y="4465332"/>
            <a:ext cx="3490282" cy="2389168"/>
          </a:xfrm>
          <a:prstGeom prst="rect">
            <a:avLst/>
          </a:prstGeom>
        </p:spPr>
      </p:pic>
      <p:pic>
        <p:nvPicPr>
          <p:cNvPr id="6" name="Picture 5" descr="Dying Light Anniversary Edition - PS4 | PlayStation 4 | GameStop">
            <a:extLst>
              <a:ext uri="{FF2B5EF4-FFF2-40B4-BE49-F238E27FC236}">
                <a16:creationId xmlns:a16="http://schemas.microsoft.com/office/drawing/2014/main" id="{F6E28D38-8B71-81BC-624C-2D6B312F267C}"/>
              </a:ext>
            </a:extLst>
          </p:cNvPr>
          <p:cNvPicPr>
            <a:picLocks noChangeAspect="1"/>
          </p:cNvPicPr>
          <p:nvPr/>
        </p:nvPicPr>
        <p:blipFill>
          <a:blip r:embed="rId4"/>
          <a:srcRect l="3254" t="307" r="2820" b="71"/>
          <a:stretch>
            <a:fillRect/>
          </a:stretch>
        </p:blipFill>
        <p:spPr>
          <a:xfrm>
            <a:off x="7930424" y="4464903"/>
            <a:ext cx="3969870" cy="2395702"/>
          </a:xfrm>
          <a:prstGeom prst="rect">
            <a:avLst/>
          </a:prstGeom>
        </p:spPr>
      </p:pic>
    </p:spTree>
    <p:extLst>
      <p:ext uri="{BB962C8B-B14F-4D97-AF65-F5344CB8AC3E}">
        <p14:creationId xmlns:p14="http://schemas.microsoft.com/office/powerpoint/2010/main" val="2613954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564B-1CD0-D3FC-30B0-68DC13CFC3D8}"/>
              </a:ext>
            </a:extLst>
          </p:cNvPr>
          <p:cNvSpPr>
            <a:spLocks noGrp="1"/>
          </p:cNvSpPr>
          <p:nvPr>
            <p:ph type="title"/>
          </p:nvPr>
        </p:nvSpPr>
        <p:spPr/>
        <p:txBody>
          <a:bodyPr/>
          <a:lstStyle/>
          <a:p>
            <a:r>
              <a:rPr lang="en-GB"/>
              <a:t>The Finished Product</a:t>
            </a:r>
          </a:p>
        </p:txBody>
      </p:sp>
      <p:sp>
        <p:nvSpPr>
          <p:cNvPr id="3" name="Content Placeholder 2">
            <a:extLst>
              <a:ext uri="{FF2B5EF4-FFF2-40B4-BE49-F238E27FC236}">
                <a16:creationId xmlns:a16="http://schemas.microsoft.com/office/drawing/2014/main" id="{8EABC836-968B-E310-EEE4-94721B8BE665}"/>
              </a:ext>
            </a:extLst>
          </p:cNvPr>
          <p:cNvSpPr>
            <a:spLocks noGrp="1"/>
          </p:cNvSpPr>
          <p:nvPr>
            <p:ph idx="1"/>
          </p:nvPr>
        </p:nvSpPr>
        <p:spPr>
          <a:xfrm>
            <a:off x="838200" y="1825625"/>
            <a:ext cx="10515600" cy="568881"/>
          </a:xfrm>
        </p:spPr>
        <p:txBody>
          <a:bodyPr vert="horz" lIns="91440" tIns="45720" rIns="91440" bIns="45720" rtlCol="0" anchor="t">
            <a:normAutofit/>
          </a:bodyPr>
          <a:lstStyle/>
          <a:p>
            <a:r>
              <a:rPr lang="en-GB" dirty="0">
                <a:hlinkClick r:id="rId2"/>
              </a:rPr>
              <a:t>Here</a:t>
            </a:r>
            <a:r>
              <a:rPr lang="en-GB" dirty="0"/>
              <a:t> is a link to the finished animation:</a:t>
            </a:r>
          </a:p>
        </p:txBody>
      </p:sp>
    </p:spTree>
    <p:extLst>
      <p:ext uri="{BB962C8B-B14F-4D97-AF65-F5344CB8AC3E}">
        <p14:creationId xmlns:p14="http://schemas.microsoft.com/office/powerpoint/2010/main" val="40888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A06E-762B-F06D-63BA-B4152E8E1446}"/>
              </a:ext>
            </a:extLst>
          </p:cNvPr>
          <p:cNvSpPr>
            <a:spLocks noGrp="1"/>
          </p:cNvSpPr>
          <p:nvPr>
            <p:ph type="title"/>
          </p:nvPr>
        </p:nvSpPr>
        <p:spPr/>
        <p:txBody>
          <a:bodyPr/>
          <a:lstStyle/>
          <a:p>
            <a:r>
              <a:rPr lang="en-GB" dirty="0"/>
              <a:t>Post upload comments</a:t>
            </a:r>
          </a:p>
        </p:txBody>
      </p:sp>
      <p:sp>
        <p:nvSpPr>
          <p:cNvPr id="3" name="Content Placeholder 2">
            <a:extLst>
              <a:ext uri="{FF2B5EF4-FFF2-40B4-BE49-F238E27FC236}">
                <a16:creationId xmlns:a16="http://schemas.microsoft.com/office/drawing/2014/main" id="{45890ABB-2875-0431-6184-67387A785EC9}"/>
              </a:ext>
            </a:extLst>
          </p:cNvPr>
          <p:cNvSpPr>
            <a:spLocks noGrp="1"/>
          </p:cNvSpPr>
          <p:nvPr>
            <p:ph idx="1"/>
          </p:nvPr>
        </p:nvSpPr>
        <p:spPr/>
        <p:txBody>
          <a:bodyPr vert="horz" lIns="91440" tIns="45720" rIns="91440" bIns="45720" rtlCol="0" anchor="t">
            <a:normAutofit/>
          </a:bodyPr>
          <a:lstStyle/>
          <a:p>
            <a:r>
              <a:rPr lang="en-GB" dirty="0"/>
              <a:t>After viewing the video after finishing the animation one thing I can't really avoid is the fact that the beginning of the animation is a bit Janky, but it gets better after that. </a:t>
            </a:r>
          </a:p>
          <a:p>
            <a:r>
              <a:rPr lang="en-GB" dirty="0"/>
              <a:t>Overall, I'm happy with what I've made but I know it can defiantly be improved.</a:t>
            </a:r>
          </a:p>
        </p:txBody>
      </p:sp>
    </p:spTree>
    <p:extLst>
      <p:ext uri="{BB962C8B-B14F-4D97-AF65-F5344CB8AC3E}">
        <p14:creationId xmlns:p14="http://schemas.microsoft.com/office/powerpoint/2010/main" val="1509753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Animation work </vt:lpstr>
      <vt:lpstr>Concept of the scene</vt:lpstr>
      <vt:lpstr>Basic sketch out of movement </vt:lpstr>
      <vt:lpstr>Simple idea of my actor in the scene (Boxy Bob) </vt:lpstr>
      <vt:lpstr>Robot rigging attempt one </vt:lpstr>
      <vt:lpstr>Robot rigging attempt two</vt:lpstr>
      <vt:lpstr>New rigging news</vt:lpstr>
      <vt:lpstr>Movement Practice</vt:lpstr>
      <vt:lpstr>Movement Practice </vt:lpstr>
      <vt:lpstr>A problem (Solved)</vt:lpstr>
      <vt:lpstr>What inspired me </vt:lpstr>
      <vt:lpstr>The Finished Product</vt:lpstr>
      <vt:lpstr>Post upload comments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320</cp:revision>
  <dcterms:created xsi:type="dcterms:W3CDTF">2025-11-21T09:18:37Z</dcterms:created>
  <dcterms:modified xsi:type="dcterms:W3CDTF">2026-01-13T13:29:42Z</dcterms:modified>
</cp:coreProperties>
</file>