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11"/>
  </p:handoutMasterIdLst>
  <p:sldIdLst>
    <p:sldId id="256" r:id="rId2"/>
    <p:sldId id="257" r:id="rId3"/>
    <p:sldId id="263" r:id="rId4"/>
    <p:sldId id="262" r:id="rId5"/>
    <p:sldId id="259" r:id="rId6"/>
    <p:sldId id="260" r:id="rId7"/>
    <p:sldId id="261" r:id="rId8"/>
    <p:sldId id="266" r:id="rId9"/>
    <p:sldId id="258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9" d="100"/>
          <a:sy n="49" d="100"/>
        </p:scale>
        <p:origin x="-9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B5901C-29F8-4BA1-A78E-A5A2D141AB4B}" type="datetimeFigureOut">
              <a:rPr lang="en-GB" smtClean="0"/>
              <a:pPr/>
              <a:t>15/10/2012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2823FD-5AE1-4774-8DDE-E4F1CC74DA4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1FAD9-F8D5-DF49-86C1-F1CEB38552F1}" type="datetimeFigureOut">
              <a:rPr lang="en-US" smtClean="0"/>
              <a:pPr/>
              <a:t>10/15/2012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08D1B-57DD-F44F-851F-DE06A53620F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2022" y="2059516"/>
            <a:ext cx="7772400" cy="1470025"/>
          </a:xfrm>
        </p:spPr>
        <p:txBody>
          <a:bodyPr/>
          <a:lstStyle/>
          <a:p>
            <a:r>
              <a:rPr lang="en-US" dirty="0" err="1" smtClean="0"/>
              <a:t>Baka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8599"/>
            <a:ext cx="4381961" cy="291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111" y="3303765"/>
            <a:ext cx="6067778" cy="3413125"/>
          </a:xfrm>
          <a:prstGeom prst="rect">
            <a:avLst/>
          </a:prstGeom>
        </p:spPr>
      </p:pic>
      <p:pic>
        <p:nvPicPr>
          <p:cNvPr id="6" name="Content Placeholder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 l="13720"/>
          <a:stretch>
            <a:fillRect/>
          </a:stretch>
        </p:blipFill>
        <p:spPr>
          <a:xfrm>
            <a:off x="6053667" y="228599"/>
            <a:ext cx="2940755" cy="3819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5228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 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4799" y="2068690"/>
            <a:ext cx="4952130" cy="370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45474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Climate and geography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Tropical rain forest</a:t>
            </a:r>
          </a:p>
          <a:p>
            <a:pPr>
              <a:buNone/>
            </a:pPr>
            <a:r>
              <a:rPr lang="en-US" dirty="0" smtClean="0"/>
              <a:t>(Congo)</a:t>
            </a:r>
            <a:endParaRPr lang="en-US" dirty="0"/>
          </a:p>
        </p:txBody>
      </p:sp>
      <p:pic>
        <p:nvPicPr>
          <p:cNvPr id="9218" name="Picture 2" descr="http://www.earthonlinemedia.com/ebooks/tpe_3e/biomes/rainforest_Congo_FA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0841" y="3511607"/>
            <a:ext cx="3048000" cy="2286001"/>
          </a:xfrm>
          <a:prstGeom prst="rect">
            <a:avLst/>
          </a:prstGeom>
          <a:noFill/>
        </p:spPr>
      </p:pic>
      <p:pic>
        <p:nvPicPr>
          <p:cNvPr id="9220" name="Picture 4" descr="http://www.noc.soton.ac.uk/o4s/euroargo/img/congo_rainfores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5684" y="2225733"/>
            <a:ext cx="4762500" cy="3571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7797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Stature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49066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Home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494093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Teeth cutting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165293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Subsistence 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1219749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http://</a:t>
            </a:r>
            <a:r>
              <a:rPr lang="en-US" dirty="0" err="1"/>
              <a:t>www.river-films.com</a:t>
            </a:r>
            <a:r>
              <a:rPr lang="en-US" dirty="0"/>
              <a:t>/</a:t>
            </a:r>
            <a:r>
              <a:rPr lang="en-US" dirty="0" err="1"/>
              <a:t>HOME.html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17638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0243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09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7572879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59</TotalTime>
  <Words>19</Words>
  <Application>Microsoft Office PowerPoint</Application>
  <PresentationFormat>On-screen Show (4:3)</PresentationFormat>
  <Paragraphs>10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Black</vt:lpstr>
      <vt:lpstr>Baka </vt:lpstr>
      <vt:lpstr>Location </vt:lpstr>
      <vt:lpstr>Climate and geography</vt:lpstr>
      <vt:lpstr>Stature </vt:lpstr>
      <vt:lpstr>Home </vt:lpstr>
      <vt:lpstr>Teeth cutting</vt:lpstr>
      <vt:lpstr>Subsistence </vt:lpstr>
      <vt:lpstr>http://www.river-films.com/HOME.html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Baka </dc:title>
  <dc:creator>Luci Attala</dc:creator>
  <cp:lastModifiedBy>Sa025</cp:lastModifiedBy>
  <cp:revision>9</cp:revision>
  <dcterms:created xsi:type="dcterms:W3CDTF">2012-08-07T19:39:47Z</dcterms:created>
  <dcterms:modified xsi:type="dcterms:W3CDTF">2012-10-15T14:58:29Z</dcterms:modified>
</cp:coreProperties>
</file>