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1" r:id="rId1"/>
  </p:sldMasterIdLst>
  <p:sldIdLst>
    <p:sldId id="256" r:id="rId2"/>
    <p:sldId id="257" r:id="rId3"/>
    <p:sldId id="259" r:id="rId4"/>
    <p:sldId id="258" r:id="rId5"/>
    <p:sldId id="261" r:id="rId6"/>
    <p:sldId id="263" r:id="rId7"/>
    <p:sldId id="265" r:id="rId8"/>
    <p:sldId id="266"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6945E75-C8B1-9847-A854-FA2560824FDE}">
          <p14:sldIdLst>
            <p14:sldId id="256"/>
            <p14:sldId id="257"/>
            <p14:sldId id="259"/>
            <p14:sldId id="258"/>
            <p14:sldId id="261"/>
            <p14:sldId id="263"/>
            <p14:sldId id="265"/>
            <p14:sldId id="266"/>
            <p14:sldId id="2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5AE547-F4D6-8848-B0BE-2433890AA77E}" v="68" dt="2023-05-30T17:42:02.6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118"/>
    <p:restoredTop sz="94643"/>
  </p:normalViewPr>
  <p:slideViewPr>
    <p:cSldViewPr snapToGrid="0">
      <p:cViewPr varScale="1">
        <p:scale>
          <a:sx n="41" d="100"/>
          <a:sy n="41" d="100"/>
        </p:scale>
        <p:origin x="200" y="15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y Bassett-Davies (2204967)" userId="02f41fa5-02d3-4541-a35a-256f4b2b735f" providerId="ADAL" clId="{135AE547-F4D6-8848-B0BE-2433890AA77E}"/>
    <pc:docChg chg="custSel addSld delSld modSld modSection">
      <pc:chgData name="Molly Bassett-Davies (2204967)" userId="02f41fa5-02d3-4541-a35a-256f4b2b735f" providerId="ADAL" clId="{135AE547-F4D6-8848-B0BE-2433890AA77E}" dt="2023-05-30T17:42:02.695" v="2518" actId="767"/>
      <pc:docMkLst>
        <pc:docMk/>
      </pc:docMkLst>
      <pc:sldChg chg="addSp delSp modSp mod modTransition delAnim modAnim">
        <pc:chgData name="Molly Bassett-Davies (2204967)" userId="02f41fa5-02d3-4541-a35a-256f4b2b735f" providerId="ADAL" clId="{135AE547-F4D6-8848-B0BE-2433890AA77E}" dt="2023-05-30T17:33:03.841" v="2517"/>
        <pc:sldMkLst>
          <pc:docMk/>
          <pc:sldMk cId="3664519003" sldId="256"/>
        </pc:sldMkLst>
        <pc:picChg chg="add del mod">
          <ac:chgData name="Molly Bassett-Davies (2204967)" userId="02f41fa5-02d3-4541-a35a-256f4b2b735f" providerId="ADAL" clId="{135AE547-F4D6-8848-B0BE-2433890AA77E}" dt="2023-05-30T15:26:41.752" v="2483"/>
          <ac:picMkLst>
            <pc:docMk/>
            <pc:sldMk cId="3664519003" sldId="256"/>
            <ac:picMk id="5" creationId="{AA0D49EB-D389-5EA0-5ABA-F9192B8A19D8}"/>
          </ac:picMkLst>
        </pc:picChg>
        <pc:picChg chg="add del mod">
          <ac:chgData name="Molly Bassett-Davies (2204967)" userId="02f41fa5-02d3-4541-a35a-256f4b2b735f" providerId="ADAL" clId="{135AE547-F4D6-8848-B0BE-2433890AA77E}" dt="2023-05-30T15:30:16.413" v="2487" actId="478"/>
          <ac:picMkLst>
            <pc:docMk/>
            <pc:sldMk cId="3664519003" sldId="256"/>
            <ac:picMk id="6" creationId="{631DB521-F823-14A5-F76F-1A6D69C0CB79}"/>
          </ac:picMkLst>
        </pc:picChg>
        <pc:picChg chg="add del mod">
          <ac:chgData name="Molly Bassett-Davies (2204967)" userId="02f41fa5-02d3-4541-a35a-256f4b2b735f" providerId="ADAL" clId="{135AE547-F4D6-8848-B0BE-2433890AA77E}" dt="2023-05-30T15:35:07.120" v="2491"/>
          <ac:picMkLst>
            <pc:docMk/>
            <pc:sldMk cId="3664519003" sldId="256"/>
            <ac:picMk id="7" creationId="{013795DC-9247-012C-B971-810E31144429}"/>
          </ac:picMkLst>
        </pc:picChg>
        <pc:picChg chg="add del mod">
          <ac:chgData name="Molly Bassett-Davies (2204967)" userId="02f41fa5-02d3-4541-a35a-256f4b2b735f" providerId="ADAL" clId="{135AE547-F4D6-8848-B0BE-2433890AA77E}" dt="2023-05-30T15:39:58.416" v="2496"/>
          <ac:picMkLst>
            <pc:docMk/>
            <pc:sldMk cId="3664519003" sldId="256"/>
            <ac:picMk id="8" creationId="{1F6113C8-EE1E-DA6B-1436-3EF5045D1393}"/>
          </ac:picMkLst>
        </pc:picChg>
        <pc:picChg chg="add del mod">
          <ac:chgData name="Molly Bassett-Davies (2204967)" userId="02f41fa5-02d3-4541-a35a-256f4b2b735f" providerId="ADAL" clId="{135AE547-F4D6-8848-B0BE-2433890AA77E}" dt="2023-05-30T15:49:50.208" v="2500"/>
          <ac:picMkLst>
            <pc:docMk/>
            <pc:sldMk cId="3664519003" sldId="256"/>
            <ac:picMk id="10" creationId="{332C8F16-660C-696B-777C-0EC209194F73}"/>
          </ac:picMkLst>
        </pc:picChg>
        <pc:picChg chg="add del mod">
          <ac:chgData name="Molly Bassett-Davies (2204967)" userId="02f41fa5-02d3-4541-a35a-256f4b2b735f" providerId="ADAL" clId="{135AE547-F4D6-8848-B0BE-2433890AA77E}" dt="2023-05-30T15:54:29.669" v="2504"/>
          <ac:picMkLst>
            <pc:docMk/>
            <pc:sldMk cId="3664519003" sldId="256"/>
            <ac:picMk id="15" creationId="{229C4DDC-96F4-BDB6-E3D3-597E480AC496}"/>
          </ac:picMkLst>
        </pc:picChg>
        <pc:picChg chg="add del mod">
          <ac:chgData name="Molly Bassett-Davies (2204967)" userId="02f41fa5-02d3-4541-a35a-256f4b2b735f" providerId="ADAL" clId="{135AE547-F4D6-8848-B0BE-2433890AA77E}" dt="2023-05-30T15:56:53.170" v="2508"/>
          <ac:picMkLst>
            <pc:docMk/>
            <pc:sldMk cId="3664519003" sldId="256"/>
            <ac:picMk id="16" creationId="{917C0364-43C6-F1CF-B71F-BB18256903FC}"/>
          </ac:picMkLst>
        </pc:picChg>
        <pc:picChg chg="add del mod">
          <ac:chgData name="Molly Bassett-Davies (2204967)" userId="02f41fa5-02d3-4541-a35a-256f4b2b735f" providerId="ADAL" clId="{135AE547-F4D6-8848-B0BE-2433890AA77E}" dt="2023-05-30T16:36:43.901" v="2513"/>
          <ac:picMkLst>
            <pc:docMk/>
            <pc:sldMk cId="3664519003" sldId="256"/>
            <ac:picMk id="17" creationId="{F443D0F5-9DE0-6CBA-CA3A-C91F434AAFE7}"/>
          </ac:picMkLst>
        </pc:picChg>
        <pc:picChg chg="add del mod">
          <ac:chgData name="Molly Bassett-Davies (2204967)" userId="02f41fa5-02d3-4541-a35a-256f4b2b735f" providerId="ADAL" clId="{135AE547-F4D6-8848-B0BE-2433890AA77E}" dt="2023-05-30T17:25:12.475" v="2516"/>
          <ac:picMkLst>
            <pc:docMk/>
            <pc:sldMk cId="3664519003" sldId="256"/>
            <ac:picMk id="18" creationId="{B44A10DE-17ED-4E47-916B-0381A019588A}"/>
          </ac:picMkLst>
        </pc:picChg>
        <pc:picChg chg="add mod">
          <ac:chgData name="Molly Bassett-Davies (2204967)" userId="02f41fa5-02d3-4541-a35a-256f4b2b735f" providerId="ADAL" clId="{135AE547-F4D6-8848-B0BE-2433890AA77E}" dt="2023-05-30T17:33:03.841" v="2517"/>
          <ac:picMkLst>
            <pc:docMk/>
            <pc:sldMk cId="3664519003" sldId="256"/>
            <ac:picMk id="19" creationId="{5913BBD2-E641-12E2-EBF0-C0367E5F854E}"/>
          </ac:picMkLst>
        </pc:picChg>
      </pc:sldChg>
      <pc:sldChg chg="addSp delSp modSp mod modTransition modAnim">
        <pc:chgData name="Molly Bassett-Davies (2204967)" userId="02f41fa5-02d3-4541-a35a-256f4b2b735f" providerId="ADAL" clId="{135AE547-F4D6-8848-B0BE-2433890AA77E}" dt="2023-05-30T17:33:03.841" v="2517"/>
        <pc:sldMkLst>
          <pc:docMk/>
          <pc:sldMk cId="3095878231" sldId="257"/>
        </pc:sldMkLst>
        <pc:spChg chg="mod">
          <ac:chgData name="Molly Bassett-Davies (2204967)" userId="02f41fa5-02d3-4541-a35a-256f4b2b735f" providerId="ADAL" clId="{135AE547-F4D6-8848-B0BE-2433890AA77E}" dt="2023-05-28T17:24:41.488" v="2404"/>
          <ac:spMkLst>
            <pc:docMk/>
            <pc:sldMk cId="3095878231" sldId="257"/>
            <ac:spMk id="4" creationId="{67B6D743-C7D0-ADDA-7A8B-AE7153BE1FD6}"/>
          </ac:spMkLst>
        </pc:spChg>
        <pc:picChg chg="add del mod">
          <ac:chgData name="Molly Bassett-Davies (2204967)" userId="02f41fa5-02d3-4541-a35a-256f4b2b735f" providerId="ADAL" clId="{135AE547-F4D6-8848-B0BE-2433890AA77E}" dt="2023-05-30T15:23:49.400" v="2478"/>
          <ac:picMkLst>
            <pc:docMk/>
            <pc:sldMk cId="3095878231" sldId="257"/>
            <ac:picMk id="3" creationId="{B0940D51-A965-7854-BE65-C2CB38033A6D}"/>
          </ac:picMkLst>
        </pc:picChg>
        <pc:picChg chg="add del mod">
          <ac:chgData name="Molly Bassett-Davies (2204967)" userId="02f41fa5-02d3-4541-a35a-256f4b2b735f" providerId="ADAL" clId="{135AE547-F4D6-8848-B0BE-2433890AA77E}" dt="2023-05-30T15:35:07.120" v="2491"/>
          <ac:picMkLst>
            <pc:docMk/>
            <pc:sldMk cId="3095878231" sldId="257"/>
            <ac:picMk id="5" creationId="{D93CF608-05A5-C330-0E42-11C7088682AF}"/>
          </ac:picMkLst>
        </pc:picChg>
        <pc:picChg chg="add del mod">
          <ac:chgData name="Molly Bassett-Davies (2204967)" userId="02f41fa5-02d3-4541-a35a-256f4b2b735f" providerId="ADAL" clId="{135AE547-F4D6-8848-B0BE-2433890AA77E}" dt="2023-05-30T15:39:55.365" v="2495"/>
          <ac:picMkLst>
            <pc:docMk/>
            <pc:sldMk cId="3095878231" sldId="257"/>
            <ac:picMk id="6" creationId="{DC2ABEB6-84B2-30F6-2026-EA9306AF3F94}"/>
          </ac:picMkLst>
        </pc:picChg>
        <pc:picChg chg="add del mod">
          <ac:chgData name="Molly Bassett-Davies (2204967)" userId="02f41fa5-02d3-4541-a35a-256f4b2b735f" providerId="ADAL" clId="{135AE547-F4D6-8848-B0BE-2433890AA77E}" dt="2023-05-30T15:49:20.919" v="2498"/>
          <ac:picMkLst>
            <pc:docMk/>
            <pc:sldMk cId="3095878231" sldId="257"/>
            <ac:picMk id="7" creationId="{1939C1D6-C391-879F-B9CC-02CD72BF89FB}"/>
          </ac:picMkLst>
        </pc:picChg>
        <pc:picChg chg="add del mod">
          <ac:chgData name="Molly Bassett-Davies (2204967)" userId="02f41fa5-02d3-4541-a35a-256f4b2b735f" providerId="ADAL" clId="{135AE547-F4D6-8848-B0BE-2433890AA77E}" dt="2023-05-30T15:54:29.669" v="2504"/>
          <ac:picMkLst>
            <pc:docMk/>
            <pc:sldMk cId="3095878231" sldId="257"/>
            <ac:picMk id="8" creationId="{9AFA0C09-DA84-0B5E-ADB3-63875E2323FA}"/>
          </ac:picMkLst>
        </pc:picChg>
        <pc:picChg chg="add del mod">
          <ac:chgData name="Molly Bassett-Davies (2204967)" userId="02f41fa5-02d3-4541-a35a-256f4b2b735f" providerId="ADAL" clId="{135AE547-F4D6-8848-B0BE-2433890AA77E}" dt="2023-05-30T15:55:37.465" v="2506"/>
          <ac:picMkLst>
            <pc:docMk/>
            <pc:sldMk cId="3095878231" sldId="257"/>
            <ac:picMk id="9" creationId="{8807CBD9-BA8B-F567-2F87-96BFAC76D38C}"/>
          </ac:picMkLst>
        </pc:picChg>
        <pc:picChg chg="add del mod">
          <ac:chgData name="Molly Bassett-Davies (2204967)" userId="02f41fa5-02d3-4541-a35a-256f4b2b735f" providerId="ADAL" clId="{135AE547-F4D6-8848-B0BE-2433890AA77E}" dt="2023-05-30T16:36:46.851" v="2514"/>
          <ac:picMkLst>
            <pc:docMk/>
            <pc:sldMk cId="3095878231" sldId="257"/>
            <ac:picMk id="10" creationId="{FE3FF65F-6154-4C65-BF31-DD4876BCB99B}"/>
          </ac:picMkLst>
        </pc:picChg>
        <pc:picChg chg="add mod">
          <ac:chgData name="Molly Bassett-Davies (2204967)" userId="02f41fa5-02d3-4541-a35a-256f4b2b735f" providerId="ADAL" clId="{135AE547-F4D6-8848-B0BE-2433890AA77E}" dt="2023-05-30T17:33:03.841" v="2517"/>
          <ac:picMkLst>
            <pc:docMk/>
            <pc:sldMk cId="3095878231" sldId="257"/>
            <ac:picMk id="11" creationId="{AF66E9A0-E8CA-2FBC-93FA-E350C952A21C}"/>
          </ac:picMkLst>
        </pc:picChg>
      </pc:sldChg>
      <pc:sldChg chg="addSp delSp modSp modTransition modAnim">
        <pc:chgData name="Molly Bassett-Davies (2204967)" userId="02f41fa5-02d3-4541-a35a-256f4b2b735f" providerId="ADAL" clId="{135AE547-F4D6-8848-B0BE-2433890AA77E}" dt="2023-05-30T17:33:03.841" v="2517"/>
        <pc:sldMkLst>
          <pc:docMk/>
          <pc:sldMk cId="4073071120" sldId="258"/>
        </pc:sldMkLst>
        <pc:picChg chg="add del mod">
          <ac:chgData name="Molly Bassett-Davies (2204967)" userId="02f41fa5-02d3-4541-a35a-256f4b2b735f" providerId="ADAL" clId="{135AE547-F4D6-8848-B0BE-2433890AA77E}" dt="2023-05-30T15:35:07.120" v="2491"/>
          <ac:picMkLst>
            <pc:docMk/>
            <pc:sldMk cId="4073071120" sldId="258"/>
            <ac:picMk id="6" creationId="{3D6B80BF-5D58-30C2-B746-536969C19D64}"/>
          </ac:picMkLst>
        </pc:picChg>
        <pc:picChg chg="add del mod">
          <ac:chgData name="Molly Bassett-Davies (2204967)" userId="02f41fa5-02d3-4541-a35a-256f4b2b735f" providerId="ADAL" clId="{135AE547-F4D6-8848-B0BE-2433890AA77E}" dt="2023-05-30T15:39:33.226" v="2493"/>
          <ac:picMkLst>
            <pc:docMk/>
            <pc:sldMk cId="4073071120" sldId="258"/>
            <ac:picMk id="7" creationId="{48506140-4BC5-A527-EA30-5ADBB4645A7A}"/>
          </ac:picMkLst>
        </pc:picChg>
        <pc:picChg chg="add del mod">
          <ac:chgData name="Molly Bassett-Davies (2204967)" userId="02f41fa5-02d3-4541-a35a-256f4b2b735f" providerId="ADAL" clId="{135AE547-F4D6-8848-B0BE-2433890AA77E}" dt="2023-05-30T15:54:29.669" v="2504"/>
          <ac:picMkLst>
            <pc:docMk/>
            <pc:sldMk cId="4073071120" sldId="258"/>
            <ac:picMk id="8" creationId="{76C5A878-2912-85EC-67BD-7889EDC8A124}"/>
          </ac:picMkLst>
        </pc:picChg>
        <pc:picChg chg="add del mod">
          <ac:chgData name="Molly Bassett-Davies (2204967)" userId="02f41fa5-02d3-4541-a35a-256f4b2b735f" providerId="ADAL" clId="{135AE547-F4D6-8848-B0BE-2433890AA77E}" dt="2023-05-30T16:27:20.103" v="2510"/>
          <ac:picMkLst>
            <pc:docMk/>
            <pc:sldMk cId="4073071120" sldId="258"/>
            <ac:picMk id="9" creationId="{A40F8BD3-9911-6312-D830-8D8D475D371B}"/>
          </ac:picMkLst>
        </pc:picChg>
        <pc:picChg chg="add mod">
          <ac:chgData name="Molly Bassett-Davies (2204967)" userId="02f41fa5-02d3-4541-a35a-256f4b2b735f" providerId="ADAL" clId="{135AE547-F4D6-8848-B0BE-2433890AA77E}" dt="2023-05-30T17:33:03.841" v="2517"/>
          <ac:picMkLst>
            <pc:docMk/>
            <pc:sldMk cId="4073071120" sldId="258"/>
            <ac:picMk id="10" creationId="{1361B865-A864-4F52-2908-3DFE97A4864B}"/>
          </ac:picMkLst>
        </pc:picChg>
      </pc:sldChg>
      <pc:sldChg chg="addSp delSp modSp modTransition modAnim">
        <pc:chgData name="Molly Bassett-Davies (2204967)" userId="02f41fa5-02d3-4541-a35a-256f4b2b735f" providerId="ADAL" clId="{135AE547-F4D6-8848-B0BE-2433890AA77E}" dt="2023-05-30T17:33:03.841" v="2517"/>
        <pc:sldMkLst>
          <pc:docMk/>
          <pc:sldMk cId="1149987109" sldId="259"/>
        </pc:sldMkLst>
        <pc:picChg chg="add del mod">
          <ac:chgData name="Molly Bassett-Davies (2204967)" userId="02f41fa5-02d3-4541-a35a-256f4b2b735f" providerId="ADAL" clId="{135AE547-F4D6-8848-B0BE-2433890AA77E}" dt="2023-05-30T15:35:07.120" v="2491"/>
          <ac:picMkLst>
            <pc:docMk/>
            <pc:sldMk cId="1149987109" sldId="259"/>
            <ac:picMk id="5" creationId="{4890947B-10C3-4EC9-017C-5CFB768DA8D8}"/>
          </ac:picMkLst>
        </pc:picChg>
        <pc:picChg chg="add del mod">
          <ac:chgData name="Molly Bassett-Davies (2204967)" userId="02f41fa5-02d3-4541-a35a-256f4b2b735f" providerId="ADAL" clId="{135AE547-F4D6-8848-B0BE-2433890AA77E}" dt="2023-05-30T15:39:58.416" v="2496"/>
          <ac:picMkLst>
            <pc:docMk/>
            <pc:sldMk cId="1149987109" sldId="259"/>
            <ac:picMk id="7" creationId="{6CC61477-41B4-1DBD-802E-49F18E5AAECF}"/>
          </ac:picMkLst>
        </pc:picChg>
        <pc:picChg chg="add del mod">
          <ac:chgData name="Molly Bassett-Davies (2204967)" userId="02f41fa5-02d3-4541-a35a-256f4b2b735f" providerId="ADAL" clId="{135AE547-F4D6-8848-B0BE-2433890AA77E}" dt="2023-05-30T15:54:29.669" v="2504"/>
          <ac:picMkLst>
            <pc:docMk/>
            <pc:sldMk cId="1149987109" sldId="259"/>
            <ac:picMk id="8" creationId="{58EEA621-CA3A-62F7-B407-FFEC4B30CE8C}"/>
          </ac:picMkLst>
        </pc:picChg>
        <pc:picChg chg="add del mod">
          <ac:chgData name="Molly Bassett-Davies (2204967)" userId="02f41fa5-02d3-4541-a35a-256f4b2b735f" providerId="ADAL" clId="{135AE547-F4D6-8848-B0BE-2433890AA77E}" dt="2023-05-30T16:36:46.851" v="2514"/>
          <ac:picMkLst>
            <pc:docMk/>
            <pc:sldMk cId="1149987109" sldId="259"/>
            <ac:picMk id="9" creationId="{BA3E18F3-36DC-1F7F-78FE-A2074954FA68}"/>
          </ac:picMkLst>
        </pc:picChg>
        <pc:picChg chg="add mod">
          <ac:chgData name="Molly Bassett-Davies (2204967)" userId="02f41fa5-02d3-4541-a35a-256f4b2b735f" providerId="ADAL" clId="{135AE547-F4D6-8848-B0BE-2433890AA77E}" dt="2023-05-30T17:33:03.841" v="2517"/>
          <ac:picMkLst>
            <pc:docMk/>
            <pc:sldMk cId="1149987109" sldId="259"/>
            <ac:picMk id="10" creationId="{286AF9FD-F969-8E6F-298C-AACF8EAC6173}"/>
          </ac:picMkLst>
        </pc:picChg>
      </pc:sldChg>
      <pc:sldChg chg="addSp modSp mod modTransition">
        <pc:chgData name="Molly Bassett-Davies (2204967)" userId="02f41fa5-02d3-4541-a35a-256f4b2b735f" providerId="ADAL" clId="{135AE547-F4D6-8848-B0BE-2433890AA77E}" dt="2023-05-30T17:42:02.695" v="2518" actId="767"/>
        <pc:sldMkLst>
          <pc:docMk/>
          <pc:sldMk cId="1255779920" sldId="260"/>
        </pc:sldMkLst>
        <pc:spChg chg="mod">
          <ac:chgData name="Molly Bassett-Davies (2204967)" userId="02f41fa5-02d3-4541-a35a-256f4b2b735f" providerId="ADAL" clId="{135AE547-F4D6-8848-B0BE-2433890AA77E}" dt="2023-05-30T14:15:00.149" v="2441" actId="27636"/>
          <ac:spMkLst>
            <pc:docMk/>
            <pc:sldMk cId="1255779920" sldId="260"/>
            <ac:spMk id="3" creationId="{5AC3BEAE-7C20-B425-0703-7FEC9E4F8A9F}"/>
          </ac:spMkLst>
        </pc:spChg>
        <pc:spChg chg="add mod">
          <ac:chgData name="Molly Bassett-Davies (2204967)" userId="02f41fa5-02d3-4541-a35a-256f4b2b735f" providerId="ADAL" clId="{135AE547-F4D6-8848-B0BE-2433890AA77E}" dt="2023-05-30T17:42:02.695" v="2518" actId="767"/>
          <ac:spMkLst>
            <pc:docMk/>
            <pc:sldMk cId="1255779920" sldId="260"/>
            <ac:spMk id="5" creationId="{2F9CC3CA-45CC-C6E0-7344-D2BF80CFA2A8}"/>
          </ac:spMkLst>
        </pc:spChg>
        <pc:picChg chg="add mod">
          <ac:chgData name="Molly Bassett-Davies (2204967)" userId="02f41fa5-02d3-4541-a35a-256f4b2b735f" providerId="ADAL" clId="{135AE547-F4D6-8848-B0BE-2433890AA77E}" dt="2023-05-30T17:33:03.841" v="2517"/>
          <ac:picMkLst>
            <pc:docMk/>
            <pc:sldMk cId="1255779920" sldId="260"/>
            <ac:picMk id="4" creationId="{9EC631AA-EF7A-315E-7B21-C9ACD89E80A1}"/>
          </ac:picMkLst>
        </pc:picChg>
      </pc:sldChg>
      <pc:sldChg chg="addSp delSp modSp mod modTransition modAnim">
        <pc:chgData name="Molly Bassett-Davies (2204967)" userId="02f41fa5-02d3-4541-a35a-256f4b2b735f" providerId="ADAL" clId="{135AE547-F4D6-8848-B0BE-2433890AA77E}" dt="2023-05-30T17:33:03.841" v="2517"/>
        <pc:sldMkLst>
          <pc:docMk/>
          <pc:sldMk cId="3786292033" sldId="261"/>
        </pc:sldMkLst>
        <pc:spChg chg="mod">
          <ac:chgData name="Molly Bassett-Davies (2204967)" userId="02f41fa5-02d3-4541-a35a-256f4b2b735f" providerId="ADAL" clId="{135AE547-F4D6-8848-B0BE-2433890AA77E}" dt="2023-05-28T16:56:04.903" v="675" actId="27636"/>
          <ac:spMkLst>
            <pc:docMk/>
            <pc:sldMk cId="3786292033" sldId="261"/>
            <ac:spMk id="3" creationId="{86F9E871-B065-16A8-37B5-BA57C2057CD3}"/>
          </ac:spMkLst>
        </pc:spChg>
        <pc:spChg chg="add mod">
          <ac:chgData name="Molly Bassett-Davies (2204967)" userId="02f41fa5-02d3-4541-a35a-256f4b2b735f" providerId="ADAL" clId="{135AE547-F4D6-8848-B0BE-2433890AA77E}" dt="2023-05-30T14:16:53.554" v="2468" actId="1076"/>
          <ac:spMkLst>
            <pc:docMk/>
            <pc:sldMk cId="3786292033" sldId="261"/>
            <ac:spMk id="4" creationId="{FAD4329D-D2D0-B2B4-16D9-BEECF2EFB25A}"/>
          </ac:spMkLst>
        </pc:spChg>
        <pc:picChg chg="add del mod">
          <ac:chgData name="Molly Bassett-Davies (2204967)" userId="02f41fa5-02d3-4541-a35a-256f4b2b735f" providerId="ADAL" clId="{135AE547-F4D6-8848-B0BE-2433890AA77E}" dt="2023-05-30T15:35:07.120" v="2491"/>
          <ac:picMkLst>
            <pc:docMk/>
            <pc:sldMk cId="3786292033" sldId="261"/>
            <ac:picMk id="5" creationId="{9628DFE0-F2CA-AB22-8853-7BB5C8F6FCC9}"/>
          </ac:picMkLst>
        </pc:picChg>
        <pc:picChg chg="add del mod">
          <ac:chgData name="Molly Bassett-Davies (2204967)" userId="02f41fa5-02d3-4541-a35a-256f4b2b735f" providerId="ADAL" clId="{135AE547-F4D6-8848-B0BE-2433890AA77E}" dt="2023-05-30T15:54:29.669" v="2504"/>
          <ac:picMkLst>
            <pc:docMk/>
            <pc:sldMk cId="3786292033" sldId="261"/>
            <ac:picMk id="6" creationId="{F007EB72-0BB3-FFA1-F25B-8D2F2B6CD927}"/>
          </ac:picMkLst>
        </pc:picChg>
        <pc:picChg chg="add del mod">
          <ac:chgData name="Molly Bassett-Davies (2204967)" userId="02f41fa5-02d3-4541-a35a-256f4b2b735f" providerId="ADAL" clId="{135AE547-F4D6-8848-B0BE-2433890AA77E}" dt="2023-05-30T16:36:46.851" v="2514"/>
          <ac:picMkLst>
            <pc:docMk/>
            <pc:sldMk cId="3786292033" sldId="261"/>
            <ac:picMk id="7" creationId="{9EC05A67-93C6-1D9E-4BF9-3F15BC1F27B2}"/>
          </ac:picMkLst>
        </pc:picChg>
        <pc:picChg chg="add mod">
          <ac:chgData name="Molly Bassett-Davies (2204967)" userId="02f41fa5-02d3-4541-a35a-256f4b2b735f" providerId="ADAL" clId="{135AE547-F4D6-8848-B0BE-2433890AA77E}" dt="2023-05-30T17:33:03.841" v="2517"/>
          <ac:picMkLst>
            <pc:docMk/>
            <pc:sldMk cId="3786292033" sldId="261"/>
            <ac:picMk id="8" creationId="{190A5D08-759C-EEF8-7E61-AB0906CF2011}"/>
          </ac:picMkLst>
        </pc:picChg>
      </pc:sldChg>
      <pc:sldChg chg="addSp delSp modSp mod modTransition modAnim">
        <pc:chgData name="Molly Bassett-Davies (2204967)" userId="02f41fa5-02d3-4541-a35a-256f4b2b735f" providerId="ADAL" clId="{135AE547-F4D6-8848-B0BE-2433890AA77E}" dt="2023-05-30T17:33:03.841" v="2517"/>
        <pc:sldMkLst>
          <pc:docMk/>
          <pc:sldMk cId="2540045387" sldId="263"/>
        </pc:sldMkLst>
        <pc:spChg chg="mod">
          <ac:chgData name="Molly Bassett-Davies (2204967)" userId="02f41fa5-02d3-4541-a35a-256f4b2b735f" providerId="ADAL" clId="{135AE547-F4D6-8848-B0BE-2433890AA77E}" dt="2023-05-28T16:56:25.263" v="680" actId="20577"/>
          <ac:spMkLst>
            <pc:docMk/>
            <pc:sldMk cId="2540045387" sldId="263"/>
            <ac:spMk id="3" creationId="{48FF0558-D115-1FD9-F87A-A2AEAC1E8BEC}"/>
          </ac:spMkLst>
        </pc:spChg>
        <pc:spChg chg="add del mod">
          <ac:chgData name="Molly Bassett-Davies (2204967)" userId="02f41fa5-02d3-4541-a35a-256f4b2b735f" providerId="ADAL" clId="{135AE547-F4D6-8848-B0BE-2433890AA77E}" dt="2023-05-30T14:09:18.431" v="2432"/>
          <ac:spMkLst>
            <pc:docMk/>
            <pc:sldMk cId="2540045387" sldId="263"/>
            <ac:spMk id="4" creationId="{B9E020C0-E9F4-D4DA-18E2-24D6293CEA55}"/>
          </ac:spMkLst>
        </pc:spChg>
        <pc:spChg chg="add mod">
          <ac:chgData name="Molly Bassett-Davies (2204967)" userId="02f41fa5-02d3-4541-a35a-256f4b2b735f" providerId="ADAL" clId="{135AE547-F4D6-8848-B0BE-2433890AA77E}" dt="2023-05-30T14:09:15.166" v="2430" actId="1076"/>
          <ac:spMkLst>
            <pc:docMk/>
            <pc:sldMk cId="2540045387" sldId="263"/>
            <ac:spMk id="5" creationId="{7F0924EE-3A5F-3CC7-0ABF-ED550370CFAE}"/>
          </ac:spMkLst>
        </pc:spChg>
        <pc:picChg chg="add del mod">
          <ac:chgData name="Molly Bassett-Davies (2204967)" userId="02f41fa5-02d3-4541-a35a-256f4b2b735f" providerId="ADAL" clId="{135AE547-F4D6-8848-B0BE-2433890AA77E}" dt="2023-05-30T15:34:57.107" v="2489"/>
          <ac:picMkLst>
            <pc:docMk/>
            <pc:sldMk cId="2540045387" sldId="263"/>
            <ac:picMk id="6" creationId="{3E445EE4-DF59-0BF7-3FB1-0443123D9CDB}"/>
          </ac:picMkLst>
        </pc:picChg>
        <pc:picChg chg="add mod">
          <ac:chgData name="Molly Bassett-Davies (2204967)" userId="02f41fa5-02d3-4541-a35a-256f4b2b735f" providerId="ADAL" clId="{135AE547-F4D6-8848-B0BE-2433890AA77E}" dt="2023-05-30T17:33:03.841" v="2517"/>
          <ac:picMkLst>
            <pc:docMk/>
            <pc:sldMk cId="2540045387" sldId="263"/>
            <ac:picMk id="7" creationId="{4BF457CA-BF7D-97F9-FA40-21124FF4C428}"/>
          </ac:picMkLst>
        </pc:picChg>
      </pc:sldChg>
      <pc:sldChg chg="addSp delSp modSp mod modTransition modAnim">
        <pc:chgData name="Molly Bassett-Davies (2204967)" userId="02f41fa5-02d3-4541-a35a-256f4b2b735f" providerId="ADAL" clId="{135AE547-F4D6-8848-B0BE-2433890AA77E}" dt="2023-05-30T17:33:03.841" v="2517"/>
        <pc:sldMkLst>
          <pc:docMk/>
          <pc:sldMk cId="3471398096" sldId="265"/>
        </pc:sldMkLst>
        <pc:spChg chg="mod">
          <ac:chgData name="Molly Bassett-Davies (2204967)" userId="02f41fa5-02d3-4541-a35a-256f4b2b735f" providerId="ADAL" clId="{135AE547-F4D6-8848-B0BE-2433890AA77E}" dt="2023-05-28T17:01:55.600" v="970" actId="27636"/>
          <ac:spMkLst>
            <pc:docMk/>
            <pc:sldMk cId="3471398096" sldId="265"/>
            <ac:spMk id="3" creationId="{9FCA06CC-EF78-C61B-510B-F75121E7E6F3}"/>
          </ac:spMkLst>
        </pc:spChg>
        <pc:spChg chg="add mod">
          <ac:chgData name="Molly Bassett-Davies (2204967)" userId="02f41fa5-02d3-4541-a35a-256f4b2b735f" providerId="ADAL" clId="{135AE547-F4D6-8848-B0BE-2433890AA77E}" dt="2023-05-30T14:16:37.705" v="2466" actId="1076"/>
          <ac:spMkLst>
            <pc:docMk/>
            <pc:sldMk cId="3471398096" sldId="265"/>
            <ac:spMk id="4" creationId="{5CB586B6-68E5-0F24-1E54-CFE1E4968EB4}"/>
          </ac:spMkLst>
        </pc:spChg>
        <pc:picChg chg="add del mod">
          <ac:chgData name="Molly Bassett-Davies (2204967)" userId="02f41fa5-02d3-4541-a35a-256f4b2b735f" providerId="ADAL" clId="{135AE547-F4D6-8848-B0BE-2433890AA77E}" dt="2023-05-30T15:54:13.875" v="2502"/>
          <ac:picMkLst>
            <pc:docMk/>
            <pc:sldMk cId="3471398096" sldId="265"/>
            <ac:picMk id="5" creationId="{513DF31A-6A8A-8D8E-A237-00A1ADCD4218}"/>
          </ac:picMkLst>
        </pc:picChg>
        <pc:picChg chg="add mod">
          <ac:chgData name="Molly Bassett-Davies (2204967)" userId="02f41fa5-02d3-4541-a35a-256f4b2b735f" providerId="ADAL" clId="{135AE547-F4D6-8848-B0BE-2433890AA77E}" dt="2023-05-30T17:33:03.841" v="2517"/>
          <ac:picMkLst>
            <pc:docMk/>
            <pc:sldMk cId="3471398096" sldId="265"/>
            <ac:picMk id="6" creationId="{7112E6D5-8BE3-5C3F-F28C-C076181BD55B}"/>
          </ac:picMkLst>
        </pc:picChg>
      </pc:sldChg>
      <pc:sldChg chg="addSp delSp modSp mod modTransition modAnim">
        <pc:chgData name="Molly Bassett-Davies (2204967)" userId="02f41fa5-02d3-4541-a35a-256f4b2b735f" providerId="ADAL" clId="{135AE547-F4D6-8848-B0BE-2433890AA77E}" dt="2023-05-30T17:33:03.841" v="2517"/>
        <pc:sldMkLst>
          <pc:docMk/>
          <pc:sldMk cId="2730980470" sldId="266"/>
        </pc:sldMkLst>
        <pc:spChg chg="del mod">
          <ac:chgData name="Molly Bassett-Davies (2204967)" userId="02f41fa5-02d3-4541-a35a-256f4b2b735f" providerId="ADAL" clId="{135AE547-F4D6-8848-B0BE-2433890AA77E}" dt="2023-05-28T17:13:36.381" v="1662" actId="21"/>
          <ac:spMkLst>
            <pc:docMk/>
            <pc:sldMk cId="2730980470" sldId="266"/>
            <ac:spMk id="3" creationId="{BCAD9D61-4213-40FE-5FD2-37DC34611C00}"/>
          </ac:spMkLst>
        </pc:spChg>
        <pc:spChg chg="add del mod">
          <ac:chgData name="Molly Bassett-Davies (2204967)" userId="02f41fa5-02d3-4541-a35a-256f4b2b735f" providerId="ADAL" clId="{135AE547-F4D6-8848-B0BE-2433890AA77E}" dt="2023-05-28T17:12:38.426" v="1440" actId="21"/>
          <ac:spMkLst>
            <pc:docMk/>
            <pc:sldMk cId="2730980470" sldId="266"/>
            <ac:spMk id="4" creationId="{B2417705-B356-4017-9570-B12FAA94EC85}"/>
          </ac:spMkLst>
        </pc:spChg>
        <pc:spChg chg="add mod">
          <ac:chgData name="Molly Bassett-Davies (2204967)" userId="02f41fa5-02d3-4541-a35a-256f4b2b735f" providerId="ADAL" clId="{135AE547-F4D6-8848-B0BE-2433890AA77E}" dt="2023-05-28T17:18:25.036" v="2137" actId="20577"/>
          <ac:spMkLst>
            <pc:docMk/>
            <pc:sldMk cId="2730980470" sldId="266"/>
            <ac:spMk id="5" creationId="{08B1C830-6090-3F12-BEB0-CA94C77EBB91}"/>
          </ac:spMkLst>
        </pc:spChg>
        <pc:spChg chg="add del mod">
          <ac:chgData name="Molly Bassett-Davies (2204967)" userId="02f41fa5-02d3-4541-a35a-256f4b2b735f" providerId="ADAL" clId="{135AE547-F4D6-8848-B0BE-2433890AA77E}" dt="2023-05-28T17:13:44.681" v="1664" actId="478"/>
          <ac:spMkLst>
            <pc:docMk/>
            <pc:sldMk cId="2730980470" sldId="266"/>
            <ac:spMk id="7" creationId="{5FDE317E-B98E-03FE-D224-61889D0876AC}"/>
          </ac:spMkLst>
        </pc:spChg>
        <pc:spChg chg="add del mod">
          <ac:chgData name="Molly Bassett-Davies (2204967)" userId="02f41fa5-02d3-4541-a35a-256f4b2b735f" providerId="ADAL" clId="{135AE547-F4D6-8848-B0BE-2433890AA77E}" dt="2023-05-30T14:15:55.289" v="2444"/>
          <ac:spMkLst>
            <pc:docMk/>
            <pc:sldMk cId="2730980470" sldId="266"/>
            <ac:spMk id="8" creationId="{C9CCF45B-9B54-2A1F-6847-655A1DFA7C29}"/>
          </ac:spMkLst>
        </pc:spChg>
        <pc:spChg chg="add mod">
          <ac:chgData name="Molly Bassett-Davies (2204967)" userId="02f41fa5-02d3-4541-a35a-256f4b2b735f" providerId="ADAL" clId="{135AE547-F4D6-8848-B0BE-2433890AA77E}" dt="2023-05-30T14:16:20.454" v="2463" actId="1076"/>
          <ac:spMkLst>
            <pc:docMk/>
            <pc:sldMk cId="2730980470" sldId="266"/>
            <ac:spMk id="9" creationId="{A4FEDCB8-1B5A-E74B-540B-190F390211A1}"/>
          </ac:spMkLst>
        </pc:spChg>
        <pc:picChg chg="add del mod">
          <ac:chgData name="Molly Bassett-Davies (2204967)" userId="02f41fa5-02d3-4541-a35a-256f4b2b735f" providerId="ADAL" clId="{135AE547-F4D6-8848-B0BE-2433890AA77E}" dt="2023-05-30T15:54:29.669" v="2504"/>
          <ac:picMkLst>
            <pc:docMk/>
            <pc:sldMk cId="2730980470" sldId="266"/>
            <ac:picMk id="10" creationId="{88D91C45-505C-4C2A-EB17-0179720531A5}"/>
          </ac:picMkLst>
        </pc:picChg>
        <pc:picChg chg="add mod">
          <ac:chgData name="Molly Bassett-Davies (2204967)" userId="02f41fa5-02d3-4541-a35a-256f4b2b735f" providerId="ADAL" clId="{135AE547-F4D6-8848-B0BE-2433890AA77E}" dt="2023-05-30T17:33:03.841" v="2517"/>
          <ac:picMkLst>
            <pc:docMk/>
            <pc:sldMk cId="2730980470" sldId="266"/>
            <ac:picMk id="11" creationId="{AD3239C5-422E-8D4E-EF9E-C5F2818CCE69}"/>
          </ac:picMkLst>
        </pc:picChg>
      </pc:sldChg>
      <pc:sldChg chg="modSp new del mod">
        <pc:chgData name="Molly Bassett-Davies (2204967)" userId="02f41fa5-02d3-4541-a35a-256f4b2b735f" providerId="ADAL" clId="{135AE547-F4D6-8848-B0BE-2433890AA77E}" dt="2023-05-28T17:28:48.102" v="2405" actId="2696"/>
        <pc:sldMkLst>
          <pc:docMk/>
          <pc:sldMk cId="3501363515" sldId="267"/>
        </pc:sldMkLst>
        <pc:spChg chg="mod">
          <ac:chgData name="Molly Bassett-Davies (2204967)" userId="02f41fa5-02d3-4541-a35a-256f4b2b735f" providerId="ADAL" clId="{135AE547-F4D6-8848-B0BE-2433890AA77E}" dt="2023-05-28T17:05:53.454" v="1002" actId="20577"/>
          <ac:spMkLst>
            <pc:docMk/>
            <pc:sldMk cId="3501363515" sldId="267"/>
            <ac:spMk id="2" creationId="{39F856C7-A7D1-96C8-1E12-F864FEC29C7A}"/>
          </ac:spMkLst>
        </pc:spChg>
      </pc:sldChg>
      <pc:sldChg chg="addSp delSp modSp new del mod setBg">
        <pc:chgData name="Molly Bassett-Davies (2204967)" userId="02f41fa5-02d3-4541-a35a-256f4b2b735f" providerId="ADAL" clId="{135AE547-F4D6-8848-B0BE-2433890AA77E}" dt="2023-05-30T14:02:33.466" v="2406" actId="2696"/>
        <pc:sldMkLst>
          <pc:docMk/>
          <pc:sldMk cId="1798032029" sldId="268"/>
        </pc:sldMkLst>
        <pc:spChg chg="del">
          <ac:chgData name="Molly Bassett-Davies (2204967)" userId="02f41fa5-02d3-4541-a35a-256f4b2b735f" providerId="ADAL" clId="{135AE547-F4D6-8848-B0BE-2433890AA77E}" dt="2023-05-28T17:19:35.487" v="2141" actId="26606"/>
          <ac:spMkLst>
            <pc:docMk/>
            <pc:sldMk cId="1798032029" sldId="268"/>
            <ac:spMk id="2" creationId="{FDE15F6F-D25D-0C90-65A6-6B9833E8EEE9}"/>
          </ac:spMkLst>
        </pc:spChg>
        <pc:spChg chg="del">
          <ac:chgData name="Molly Bassett-Davies (2204967)" userId="02f41fa5-02d3-4541-a35a-256f4b2b735f" providerId="ADAL" clId="{135AE547-F4D6-8848-B0BE-2433890AA77E}" dt="2023-05-28T17:19:32.279" v="2139"/>
          <ac:spMkLst>
            <pc:docMk/>
            <pc:sldMk cId="1798032029" sldId="268"/>
            <ac:spMk id="3" creationId="{D6F2EE53-BA57-B3F3-296E-C9FD2D18D796}"/>
          </ac:spMkLst>
        </pc:spChg>
        <pc:spChg chg="add">
          <ac:chgData name="Molly Bassett-Davies (2204967)" userId="02f41fa5-02d3-4541-a35a-256f4b2b735f" providerId="ADAL" clId="{135AE547-F4D6-8848-B0BE-2433890AA77E}" dt="2023-05-28T17:19:35.487" v="2141" actId="26606"/>
          <ac:spMkLst>
            <pc:docMk/>
            <pc:sldMk cId="1798032029" sldId="268"/>
            <ac:spMk id="1031" creationId="{8950AD4C-6AF3-49F8-94E1-DBCAFB39478B}"/>
          </ac:spMkLst>
        </pc:spChg>
        <pc:picChg chg="add mod">
          <ac:chgData name="Molly Bassett-Davies (2204967)" userId="02f41fa5-02d3-4541-a35a-256f4b2b735f" providerId="ADAL" clId="{135AE547-F4D6-8848-B0BE-2433890AA77E}" dt="2023-05-28T17:21:44.688" v="2144" actId="14100"/>
          <ac:picMkLst>
            <pc:docMk/>
            <pc:sldMk cId="1798032029" sldId="268"/>
            <ac:picMk id="1026" creationId="{D554166A-3452-7FD2-A006-E57CAA8ADCF3}"/>
          </ac:picMkLst>
        </pc:picChg>
      </pc:sldChg>
    </pc:docChg>
  </pc:docChgLst>
  <pc:docChgLst>
    <pc:chgData userId="02f41fa5-02d3-4541-a35a-256f4b2b735f" providerId="ADAL" clId="{135AE547-F4D6-8848-B0BE-2433890AA77E}"/>
    <pc:docChg chg="custSel addSld delSld modSld modSection">
      <pc:chgData name="" userId="02f41fa5-02d3-4541-a35a-256f4b2b735f" providerId="ADAL" clId="{135AE547-F4D6-8848-B0BE-2433890AA77E}" dt="2023-05-28T12:02:30.601" v="1172" actId="20577"/>
      <pc:docMkLst>
        <pc:docMk/>
      </pc:docMkLst>
      <pc:sldChg chg="modSp mod">
        <pc:chgData name="" userId="02f41fa5-02d3-4541-a35a-256f4b2b735f" providerId="ADAL" clId="{135AE547-F4D6-8848-B0BE-2433890AA77E}" dt="2023-05-28T11:06:36.789" v="370" actId="122"/>
        <pc:sldMkLst>
          <pc:docMk/>
          <pc:sldMk cId="1149987109" sldId="259"/>
        </pc:sldMkLst>
        <pc:spChg chg="mod">
          <ac:chgData name="" userId="02f41fa5-02d3-4541-a35a-256f4b2b735f" providerId="ADAL" clId="{135AE547-F4D6-8848-B0BE-2433890AA77E}" dt="2023-05-28T11:06:36.789" v="370" actId="122"/>
          <ac:spMkLst>
            <pc:docMk/>
            <pc:sldMk cId="1149987109" sldId="259"/>
            <ac:spMk id="2" creationId="{E48E13FC-2813-0DAC-37BB-4A19A3D54B4B}"/>
          </ac:spMkLst>
        </pc:spChg>
      </pc:sldChg>
      <pc:sldChg chg="modSp mod">
        <pc:chgData name="" userId="02f41fa5-02d3-4541-a35a-256f4b2b735f" providerId="ADAL" clId="{135AE547-F4D6-8848-B0BE-2433890AA77E}" dt="2023-05-28T11:06:27.372" v="369" actId="122"/>
        <pc:sldMkLst>
          <pc:docMk/>
          <pc:sldMk cId="3786292033" sldId="261"/>
        </pc:sldMkLst>
        <pc:spChg chg="mod">
          <ac:chgData name="" userId="02f41fa5-02d3-4541-a35a-256f4b2b735f" providerId="ADAL" clId="{135AE547-F4D6-8848-B0BE-2433890AA77E}" dt="2023-05-28T11:06:27.372" v="369" actId="122"/>
          <ac:spMkLst>
            <pc:docMk/>
            <pc:sldMk cId="3786292033" sldId="261"/>
            <ac:spMk id="2" creationId="{5AD0ACF2-58F3-3069-4153-A5455C987C58}"/>
          </ac:spMkLst>
        </pc:spChg>
        <pc:spChg chg="mod">
          <ac:chgData name="" userId="02f41fa5-02d3-4541-a35a-256f4b2b735f" providerId="ADAL" clId="{135AE547-F4D6-8848-B0BE-2433890AA77E}" dt="2023-05-28T11:02:49.996" v="322" actId="27636"/>
          <ac:spMkLst>
            <pc:docMk/>
            <pc:sldMk cId="3786292033" sldId="261"/>
            <ac:spMk id="3" creationId="{86F9E871-B065-16A8-37B5-BA57C2057CD3}"/>
          </ac:spMkLst>
        </pc:spChg>
      </pc:sldChg>
      <pc:sldChg chg="del">
        <pc:chgData name="" userId="02f41fa5-02d3-4541-a35a-256f4b2b735f" providerId="ADAL" clId="{135AE547-F4D6-8848-B0BE-2433890AA77E}" dt="2023-05-28T11:02:55.370" v="323" actId="2696"/>
        <pc:sldMkLst>
          <pc:docMk/>
          <pc:sldMk cId="2828723605" sldId="262"/>
        </pc:sldMkLst>
      </pc:sldChg>
      <pc:sldChg chg="modSp mod">
        <pc:chgData name="" userId="02f41fa5-02d3-4541-a35a-256f4b2b735f" providerId="ADAL" clId="{135AE547-F4D6-8848-B0BE-2433890AA77E}" dt="2023-05-28T12:00:25.544" v="864" actId="20577"/>
        <pc:sldMkLst>
          <pc:docMk/>
          <pc:sldMk cId="2540045387" sldId="263"/>
        </pc:sldMkLst>
        <pc:spChg chg="mod">
          <ac:chgData name="" userId="02f41fa5-02d3-4541-a35a-256f4b2b735f" providerId="ADAL" clId="{135AE547-F4D6-8848-B0BE-2433890AA77E}" dt="2023-05-28T11:06:22.406" v="368" actId="122"/>
          <ac:spMkLst>
            <pc:docMk/>
            <pc:sldMk cId="2540045387" sldId="263"/>
            <ac:spMk id="2" creationId="{F7C84EBE-B1B3-ABF4-87B8-50DF7A3495A8}"/>
          </ac:spMkLst>
        </pc:spChg>
        <pc:spChg chg="mod">
          <ac:chgData name="" userId="02f41fa5-02d3-4541-a35a-256f4b2b735f" providerId="ADAL" clId="{135AE547-F4D6-8848-B0BE-2433890AA77E}" dt="2023-05-28T12:00:25.544" v="864" actId="20577"/>
          <ac:spMkLst>
            <pc:docMk/>
            <pc:sldMk cId="2540045387" sldId="263"/>
            <ac:spMk id="3" creationId="{48FF0558-D115-1FD9-F87A-A2AEAC1E8BEC}"/>
          </ac:spMkLst>
        </pc:spChg>
      </pc:sldChg>
      <pc:sldChg chg="modSp new del mod">
        <pc:chgData name="" userId="02f41fa5-02d3-4541-a35a-256f4b2b735f" providerId="ADAL" clId="{135AE547-F4D6-8848-B0BE-2433890AA77E}" dt="2023-05-28T11:49:19.910" v="783" actId="2696"/>
        <pc:sldMkLst>
          <pc:docMk/>
          <pc:sldMk cId="516354801" sldId="264"/>
        </pc:sldMkLst>
        <pc:spChg chg="mod">
          <ac:chgData name="" userId="02f41fa5-02d3-4541-a35a-256f4b2b735f" providerId="ADAL" clId="{135AE547-F4D6-8848-B0BE-2433890AA77E}" dt="2023-05-28T11:06:17.791" v="367" actId="122"/>
          <ac:spMkLst>
            <pc:docMk/>
            <pc:sldMk cId="516354801" sldId="264"/>
            <ac:spMk id="2" creationId="{B75DA2EA-9981-559F-2F56-E1CCA9A3B0C5}"/>
          </ac:spMkLst>
        </pc:spChg>
      </pc:sldChg>
      <pc:sldChg chg="modSp new mod">
        <pc:chgData name="" userId="02f41fa5-02d3-4541-a35a-256f4b2b735f" providerId="ADAL" clId="{135AE547-F4D6-8848-B0BE-2433890AA77E}" dt="2023-05-28T12:02:30.601" v="1172" actId="20577"/>
        <pc:sldMkLst>
          <pc:docMk/>
          <pc:sldMk cId="3471398096" sldId="265"/>
        </pc:sldMkLst>
        <pc:spChg chg="mod">
          <ac:chgData name="" userId="02f41fa5-02d3-4541-a35a-256f4b2b735f" providerId="ADAL" clId="{135AE547-F4D6-8848-B0BE-2433890AA77E}" dt="2023-05-28T11:09:07.993" v="404" actId="20577"/>
          <ac:spMkLst>
            <pc:docMk/>
            <pc:sldMk cId="3471398096" sldId="265"/>
            <ac:spMk id="2" creationId="{8440C47C-B1E4-1697-F1DF-5FADA03EE7DF}"/>
          </ac:spMkLst>
        </pc:spChg>
        <pc:spChg chg="mod">
          <ac:chgData name="" userId="02f41fa5-02d3-4541-a35a-256f4b2b735f" providerId="ADAL" clId="{135AE547-F4D6-8848-B0BE-2433890AA77E}" dt="2023-05-28T12:02:30.601" v="1172" actId="20577"/>
          <ac:spMkLst>
            <pc:docMk/>
            <pc:sldMk cId="3471398096" sldId="265"/>
            <ac:spMk id="3" creationId="{9FCA06CC-EF78-C61B-510B-F75121E7E6F3}"/>
          </ac:spMkLst>
        </pc:spChg>
      </pc:sldChg>
      <pc:sldChg chg="modSp new mod">
        <pc:chgData name="" userId="02f41fa5-02d3-4541-a35a-256f4b2b735f" providerId="ADAL" clId="{135AE547-F4D6-8848-B0BE-2433890AA77E}" dt="2023-05-28T11:12:37.678" v="431" actId="20577"/>
        <pc:sldMkLst>
          <pc:docMk/>
          <pc:sldMk cId="2730980470" sldId="266"/>
        </pc:sldMkLst>
        <pc:spChg chg="mod">
          <ac:chgData name="" userId="02f41fa5-02d3-4541-a35a-256f4b2b735f" providerId="ADAL" clId="{135AE547-F4D6-8848-B0BE-2433890AA77E}" dt="2023-05-28T11:12:37.678" v="431" actId="20577"/>
          <ac:spMkLst>
            <pc:docMk/>
            <pc:sldMk cId="2730980470" sldId="266"/>
            <ac:spMk id="2" creationId="{5E1691B9-0564-0FF1-B885-65FEFA1ECDF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5/28/23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280735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5/28/23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118300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5/28/23</a:t>
            </a:fld>
            <a:endParaRPr lang="en-US" dirty="0"/>
          </a:p>
        </p:txBody>
      </p:sp>
    </p:spTree>
    <p:extLst>
      <p:ext uri="{BB962C8B-B14F-4D97-AF65-F5344CB8AC3E}">
        <p14:creationId xmlns:p14="http://schemas.microsoft.com/office/powerpoint/2010/main" val="2910641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5/28/23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00933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5/28/23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47926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5/28/23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908576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5/28/23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867948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5/28/23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910487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5/28/23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2552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5/28/23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15363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5/28/23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0541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5/28/23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791998"/>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a:extLst>
              <a:ext uri="{FF2B5EF4-FFF2-40B4-BE49-F238E27FC236}">
                <a16:creationId xmlns:a16="http://schemas.microsoft.com/office/drawing/2014/main" id="{A1CC7B27-AE5F-938C-349B-A9CD04DAB5CE}"/>
              </a:ext>
            </a:extLst>
          </p:cNvPr>
          <p:cNvPicPr>
            <a:picLocks noChangeAspect="1"/>
          </p:cNvPicPr>
          <p:nvPr/>
        </p:nvPicPr>
        <p:blipFill rotWithShape="1">
          <a:blip r:embed="rId4"/>
          <a:srcRect r="-1" b="24980"/>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B742AF5-8D3F-2DD3-8195-50197831059A}"/>
              </a:ext>
            </a:extLst>
          </p:cNvPr>
          <p:cNvSpPr>
            <a:spLocks noGrp="1"/>
          </p:cNvSpPr>
          <p:nvPr>
            <p:ph type="ctrTitle"/>
          </p:nvPr>
        </p:nvSpPr>
        <p:spPr>
          <a:xfrm>
            <a:off x="1471463" y="1685677"/>
            <a:ext cx="4181444" cy="2362673"/>
          </a:xfrm>
        </p:spPr>
        <p:txBody>
          <a:bodyPr anchor="b">
            <a:normAutofit/>
          </a:bodyPr>
          <a:lstStyle/>
          <a:p>
            <a:pPr algn="ctr">
              <a:lnSpc>
                <a:spcPct val="110000"/>
              </a:lnSpc>
            </a:pPr>
            <a:r>
              <a:rPr lang="en-US" sz="2300" dirty="0">
                <a:solidFill>
                  <a:schemeClr val="tx1">
                    <a:lumMod val="75000"/>
                    <a:lumOff val="25000"/>
                  </a:schemeClr>
                </a:solidFill>
              </a:rPr>
              <a:t>‘Describe A Range Of Current Legislation In Regard To Advocacy Practice’</a:t>
            </a:r>
          </a:p>
        </p:txBody>
      </p:sp>
      <p:sp>
        <p:nvSpPr>
          <p:cNvPr id="3" name="Subtitle 2">
            <a:extLst>
              <a:ext uri="{FF2B5EF4-FFF2-40B4-BE49-F238E27FC236}">
                <a16:creationId xmlns:a16="http://schemas.microsoft.com/office/drawing/2014/main" id="{C88A32A5-F1FF-4886-FB01-A3034550BFFB}"/>
              </a:ext>
            </a:extLst>
          </p:cNvPr>
          <p:cNvSpPr>
            <a:spLocks noGrp="1"/>
          </p:cNvSpPr>
          <p:nvPr>
            <p:ph type="subTitle" idx="1"/>
          </p:nvPr>
        </p:nvSpPr>
        <p:spPr>
          <a:xfrm>
            <a:off x="1920240" y="4048350"/>
            <a:ext cx="3283888" cy="816301"/>
          </a:xfrm>
        </p:spPr>
        <p:txBody>
          <a:bodyPr anchor="t">
            <a:normAutofit/>
          </a:bodyPr>
          <a:lstStyle/>
          <a:p>
            <a:pPr algn="ctr">
              <a:lnSpc>
                <a:spcPct val="120000"/>
              </a:lnSpc>
            </a:pPr>
            <a:r>
              <a:rPr lang="en-US" sz="800">
                <a:solidFill>
                  <a:schemeClr val="tx1">
                    <a:lumMod val="75000"/>
                    <a:lumOff val="25000"/>
                  </a:schemeClr>
                </a:solidFill>
              </a:rPr>
              <a:t>ECAY4003 | Assessment 2</a:t>
            </a:r>
          </a:p>
          <a:p>
            <a:pPr algn="ctr">
              <a:lnSpc>
                <a:spcPct val="120000"/>
              </a:lnSpc>
            </a:pPr>
            <a:r>
              <a:rPr lang="en-US" sz="800">
                <a:solidFill>
                  <a:schemeClr val="tx1">
                    <a:lumMod val="75000"/>
                    <a:lumOff val="25000"/>
                  </a:schemeClr>
                </a:solidFill>
              </a:rPr>
              <a:t>Jessica Molly Bassett-Davies | 2204967</a:t>
            </a:r>
          </a:p>
        </p:txBody>
      </p:sp>
      <p:pic>
        <p:nvPicPr>
          <p:cNvPr id="19" name="Audio 18">
            <a:hlinkClick r:id="" action="ppaction://media"/>
            <a:extLst>
              <a:ext uri="{FF2B5EF4-FFF2-40B4-BE49-F238E27FC236}">
                <a16:creationId xmlns:a16="http://schemas.microsoft.com/office/drawing/2014/main" id="{5913BBD2-E641-12E2-EBF0-C0367E5F85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664519003"/>
      </p:ext>
    </p:extLst>
  </p:cSld>
  <p:clrMapOvr>
    <a:masterClrMapping/>
  </p:clrMapOvr>
  <mc:AlternateContent xmlns:mc="http://schemas.openxmlformats.org/markup-compatibility/2006">
    <mc:Choice xmlns:p14="http://schemas.microsoft.com/office/powerpoint/2010/main" Requires="p14">
      <p:transition spd="slow" p14:dur="2000" advTm="12458"/>
    </mc:Choice>
    <mc:Fallback>
      <p:transition spd="slow" advTm="124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49602-7145-6D17-C9FC-DBFFC3FA49EA}"/>
              </a:ext>
            </a:extLst>
          </p:cNvPr>
          <p:cNvSpPr>
            <a:spLocks noGrp="1"/>
          </p:cNvSpPr>
          <p:nvPr>
            <p:ph type="title"/>
          </p:nvPr>
        </p:nvSpPr>
        <p:spPr/>
        <p:txBody>
          <a:bodyPr>
            <a:noAutofit/>
          </a:bodyPr>
          <a:lstStyle/>
          <a:p>
            <a:pPr algn="ctr"/>
            <a:r>
              <a:rPr lang="en-US" sz="2800" dirty="0"/>
              <a:t>Introduction:</a:t>
            </a:r>
            <a:br>
              <a:rPr lang="en-US" sz="2800" dirty="0"/>
            </a:br>
            <a:r>
              <a:rPr lang="en-US" sz="1800" dirty="0">
                <a:solidFill>
                  <a:schemeClr val="tx1">
                    <a:lumMod val="75000"/>
                    <a:lumOff val="25000"/>
                  </a:schemeClr>
                </a:solidFill>
              </a:rPr>
              <a:t>‘Describe A Range Of Current Legislation In Regard To Advocacy Practice’</a:t>
            </a:r>
            <a:endParaRPr lang="en-US" sz="2800" dirty="0"/>
          </a:p>
        </p:txBody>
      </p:sp>
      <p:sp>
        <p:nvSpPr>
          <p:cNvPr id="4" name="Content Placeholder 3">
            <a:extLst>
              <a:ext uri="{FF2B5EF4-FFF2-40B4-BE49-F238E27FC236}">
                <a16:creationId xmlns:a16="http://schemas.microsoft.com/office/drawing/2014/main" id="{67B6D743-C7D0-ADDA-7A8B-AE7153BE1FD6}"/>
              </a:ext>
            </a:extLst>
          </p:cNvPr>
          <p:cNvSpPr>
            <a:spLocks noGrp="1"/>
          </p:cNvSpPr>
          <p:nvPr>
            <p:ph idx="1"/>
          </p:nvPr>
        </p:nvSpPr>
        <p:spPr/>
        <p:txBody>
          <a:bodyPr/>
          <a:lstStyle/>
          <a:p>
            <a:r>
              <a:rPr lang="en-US" dirty="0"/>
              <a:t>This presentation shall cover: </a:t>
            </a:r>
          </a:p>
          <a:p>
            <a:pPr marL="342900" indent="-342900">
              <a:buFont typeface="+mj-lt"/>
              <a:buAutoNum type="arabicPeriod"/>
            </a:pPr>
            <a:r>
              <a:rPr lang="en-US" dirty="0"/>
              <a:t>The Mental Capacity Act (2005)</a:t>
            </a:r>
          </a:p>
          <a:p>
            <a:pPr marL="342900" indent="-342900">
              <a:buFont typeface="+mj-lt"/>
              <a:buAutoNum type="arabicPeriod"/>
            </a:pPr>
            <a:r>
              <a:rPr lang="en-US" dirty="0"/>
              <a:t>The Social Services And Well-being Act (2014)</a:t>
            </a:r>
          </a:p>
          <a:p>
            <a:pPr marL="342900" indent="-342900">
              <a:buFont typeface="+mj-lt"/>
              <a:buAutoNum type="arabicPeriod"/>
            </a:pPr>
            <a:r>
              <a:rPr lang="en-US" dirty="0"/>
              <a:t>The Care Standards Act (2000)</a:t>
            </a:r>
          </a:p>
          <a:p>
            <a:pPr marL="342900" indent="-342900">
              <a:buFont typeface="+mj-lt"/>
              <a:buAutoNum type="arabicPeriod"/>
            </a:pPr>
            <a:r>
              <a:rPr lang="en-US" dirty="0"/>
              <a:t>The Well-being of future generations Act (2014)</a:t>
            </a:r>
          </a:p>
          <a:p>
            <a:pPr marL="342900" indent="-342900">
              <a:buFont typeface="+mj-lt"/>
              <a:buAutoNum type="arabicPeriod"/>
            </a:pPr>
            <a:r>
              <a:rPr lang="en-US" dirty="0"/>
              <a:t>Empowerment and Advocacy Theory </a:t>
            </a:r>
          </a:p>
          <a:p>
            <a:pPr marL="342900" indent="-342900">
              <a:buFont typeface="+mj-lt"/>
              <a:buAutoNum type="arabicPeriod"/>
            </a:pPr>
            <a:r>
              <a:rPr lang="en-US" dirty="0"/>
              <a:t>Coalition Formation Theory</a:t>
            </a:r>
          </a:p>
          <a:p>
            <a:pPr marL="342900" indent="-342900">
              <a:buFont typeface="+mj-lt"/>
              <a:buAutoNum type="arabicPeriod"/>
            </a:pPr>
            <a:endParaRPr lang="en-US" dirty="0"/>
          </a:p>
          <a:p>
            <a:pPr marL="342900" indent="-342900">
              <a:buFont typeface="+mj-lt"/>
              <a:buAutoNum type="arabicPeriod"/>
            </a:pPr>
            <a:endParaRPr lang="en-US" dirty="0"/>
          </a:p>
        </p:txBody>
      </p:sp>
      <p:pic>
        <p:nvPicPr>
          <p:cNvPr id="11" name="Audio 10">
            <a:hlinkClick r:id="" action="ppaction://media"/>
            <a:extLst>
              <a:ext uri="{FF2B5EF4-FFF2-40B4-BE49-F238E27FC236}">
                <a16:creationId xmlns:a16="http://schemas.microsoft.com/office/drawing/2014/main" id="{AF66E9A0-E8CA-2FBC-93FA-E350C952A2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095878231"/>
      </p:ext>
    </p:extLst>
  </p:cSld>
  <p:clrMapOvr>
    <a:masterClrMapping/>
  </p:clrMapOvr>
  <mc:AlternateContent xmlns:mc="http://schemas.openxmlformats.org/markup-compatibility/2006">
    <mc:Choice xmlns:p14="http://schemas.microsoft.com/office/powerpoint/2010/main" Requires="p14">
      <p:transition spd="slow" p14:dur="2000" advTm="25685"/>
    </mc:Choice>
    <mc:Fallback>
      <p:transition spd="slow" advTm="256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E13FC-2813-0DAC-37BB-4A19A3D54B4B}"/>
              </a:ext>
            </a:extLst>
          </p:cNvPr>
          <p:cNvSpPr>
            <a:spLocks noGrp="1"/>
          </p:cNvSpPr>
          <p:nvPr>
            <p:ph type="title"/>
          </p:nvPr>
        </p:nvSpPr>
        <p:spPr>
          <a:xfrm>
            <a:off x="1172308" y="629789"/>
            <a:ext cx="8770571" cy="1345269"/>
          </a:xfrm>
        </p:spPr>
        <p:txBody>
          <a:bodyPr>
            <a:normAutofit/>
          </a:bodyPr>
          <a:lstStyle/>
          <a:p>
            <a:pPr algn="ctr"/>
            <a:r>
              <a:rPr lang="en-US" sz="3600" dirty="0">
                <a:latin typeface="Arial" panose="020B0604020202020204" pitchFamily="34" charset="0"/>
                <a:cs typeface="Arial" panose="020B0604020202020204" pitchFamily="34" charset="0"/>
              </a:rPr>
              <a:t>Mental Capacity Act (2005)</a:t>
            </a:r>
          </a:p>
        </p:txBody>
      </p:sp>
      <p:sp>
        <p:nvSpPr>
          <p:cNvPr id="3" name="Content Placeholder 2">
            <a:extLst>
              <a:ext uri="{FF2B5EF4-FFF2-40B4-BE49-F238E27FC236}">
                <a16:creationId xmlns:a16="http://schemas.microsoft.com/office/drawing/2014/main" id="{E3668A5D-6468-C111-890D-B313A1F516CB}"/>
              </a:ext>
            </a:extLst>
          </p:cNvPr>
          <p:cNvSpPr>
            <a:spLocks noGrp="1"/>
          </p:cNvSpPr>
          <p:nvPr>
            <p:ph idx="1"/>
          </p:nvPr>
        </p:nvSpPr>
        <p:spPr>
          <a:xfrm>
            <a:off x="1172308" y="2124707"/>
            <a:ext cx="6353907" cy="4103504"/>
          </a:xfrm>
        </p:spPr>
        <p:txBody>
          <a:bodyPr>
            <a:noAutofit/>
          </a:bodyPr>
          <a:lstStyle/>
          <a:p>
            <a:r>
              <a:rPr lang="en-US" sz="2000" dirty="0">
                <a:latin typeface="Arial" panose="020B0604020202020204" pitchFamily="34" charset="0"/>
                <a:cs typeface="Arial" panose="020B0604020202020204" pitchFamily="34" charset="0"/>
              </a:rPr>
              <a:t>Vulnerable individuals, that fall under a particular criteria, are eligible for the support of an IMCA (Independent Mental Capacity Advocate). This role has been defined in the mental capacity act (2005), and an IMCA provides independent safeguards for individuals lacking capacity to make informed, important decisions, so if they have no other support in doing so, the IMCA will take on this role to support and represent. </a:t>
            </a:r>
          </a:p>
        </p:txBody>
      </p:sp>
      <p:sp>
        <p:nvSpPr>
          <p:cNvPr id="4" name="TextBox 3">
            <a:extLst>
              <a:ext uri="{FF2B5EF4-FFF2-40B4-BE49-F238E27FC236}">
                <a16:creationId xmlns:a16="http://schemas.microsoft.com/office/drawing/2014/main" id="{8486079A-6DB1-1D4B-A1ED-BCE0FB06CCDF}"/>
              </a:ext>
            </a:extLst>
          </p:cNvPr>
          <p:cNvSpPr txBox="1"/>
          <p:nvPr/>
        </p:nvSpPr>
        <p:spPr>
          <a:xfrm>
            <a:off x="7807569" y="2414954"/>
            <a:ext cx="3587262" cy="4093428"/>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For example, an IMCA may be involved under the circumstances of:</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When an NHS body / local authority propose to provide/withhold/stop serious medical treatment.</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When an NHS body / local authority proposes to arrange or change accommodation.</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Care reviews.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Adult protection services. </a:t>
            </a:r>
          </a:p>
        </p:txBody>
      </p:sp>
      <p:sp>
        <p:nvSpPr>
          <p:cNvPr id="6" name="TextBox 5">
            <a:extLst>
              <a:ext uri="{FF2B5EF4-FFF2-40B4-BE49-F238E27FC236}">
                <a16:creationId xmlns:a16="http://schemas.microsoft.com/office/drawing/2014/main" id="{864D5F59-78BC-7B62-6ADE-3376E5BB742D}"/>
              </a:ext>
            </a:extLst>
          </p:cNvPr>
          <p:cNvSpPr txBox="1"/>
          <p:nvPr/>
        </p:nvSpPr>
        <p:spPr>
          <a:xfrm>
            <a:off x="10117015" y="6508382"/>
            <a:ext cx="2555631" cy="338554"/>
          </a:xfrm>
          <a:prstGeom prst="rect">
            <a:avLst/>
          </a:prstGeom>
          <a:noFill/>
        </p:spPr>
        <p:txBody>
          <a:bodyPr wrap="square" rtlCol="0">
            <a:spAutoFit/>
          </a:bodyPr>
          <a:lstStyle/>
          <a:p>
            <a:r>
              <a:rPr lang="en-GB" sz="1600" b="0" i="0" u="none" strike="noStrike" dirty="0">
                <a:solidFill>
                  <a:srgbClr val="000000"/>
                </a:solidFill>
                <a:effectLst/>
                <a:latin typeface="Arial" panose="020B0604020202020204" pitchFamily="34" charset="0"/>
                <a:cs typeface="Arial" panose="020B0604020202020204" pitchFamily="34" charset="0"/>
              </a:rPr>
              <a:t>(</a:t>
            </a:r>
            <a:r>
              <a:rPr lang="en-GB" sz="1600" b="0" i="1" u="none" strike="noStrike" dirty="0" err="1">
                <a:solidFill>
                  <a:srgbClr val="000000"/>
                </a:solidFill>
                <a:effectLst/>
                <a:latin typeface="Arial" panose="020B0604020202020204" pitchFamily="34" charset="0"/>
                <a:cs typeface="Arial" panose="020B0604020202020204" pitchFamily="34" charset="0"/>
              </a:rPr>
              <a:t>Dewis</a:t>
            </a:r>
            <a:r>
              <a:rPr lang="en-GB" sz="1600" b="0" i="1" u="none" strike="noStrike" dirty="0">
                <a:solidFill>
                  <a:srgbClr val="000000"/>
                </a:solidFill>
                <a:effectLst/>
                <a:latin typeface="Arial" panose="020B0604020202020204" pitchFamily="34" charset="0"/>
                <a:cs typeface="Arial" panose="020B0604020202020204" pitchFamily="34" charset="0"/>
              </a:rPr>
              <a:t> Cymru</a:t>
            </a:r>
            <a:r>
              <a:rPr lang="en-GB" sz="1600" b="0" i="0" u="none" strike="noStrike" dirty="0">
                <a:solidFill>
                  <a:srgbClr val="000000"/>
                </a:solidFill>
                <a:effectLst/>
                <a:latin typeface="Arial" panose="020B0604020202020204" pitchFamily="34" charset="0"/>
                <a:cs typeface="Arial" panose="020B0604020202020204" pitchFamily="34" charset="0"/>
              </a:rPr>
              <a:t> 2023)</a:t>
            </a:r>
            <a:endParaRPr lang="en-US" sz="1600" dirty="0">
              <a:latin typeface="Arial" panose="020B0604020202020204" pitchFamily="34" charset="0"/>
              <a:cs typeface="Arial" panose="020B0604020202020204" pitchFamily="34" charset="0"/>
            </a:endParaRPr>
          </a:p>
        </p:txBody>
      </p:sp>
      <p:pic>
        <p:nvPicPr>
          <p:cNvPr id="10" name="Audio 9">
            <a:hlinkClick r:id="" action="ppaction://media"/>
            <a:extLst>
              <a:ext uri="{FF2B5EF4-FFF2-40B4-BE49-F238E27FC236}">
                <a16:creationId xmlns:a16="http://schemas.microsoft.com/office/drawing/2014/main" id="{286AF9FD-F969-8E6F-298C-AACF8EAC617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49987109"/>
      </p:ext>
    </p:extLst>
  </p:cSld>
  <p:clrMapOvr>
    <a:masterClrMapping/>
  </p:clrMapOvr>
  <mc:AlternateContent xmlns:mc="http://schemas.openxmlformats.org/markup-compatibility/2006">
    <mc:Choice xmlns:p14="http://schemas.microsoft.com/office/powerpoint/2010/main" Requires="p14">
      <p:transition spd="slow" p14:dur="2000" advTm="111648"/>
    </mc:Choice>
    <mc:Fallback>
      <p:transition spd="slow" advTm="111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BB93C-207C-DA40-2D5D-E1C8E39CDCB1}"/>
              </a:ext>
            </a:extLst>
          </p:cNvPr>
          <p:cNvSpPr>
            <a:spLocks noGrp="1"/>
          </p:cNvSpPr>
          <p:nvPr>
            <p:ph type="title"/>
          </p:nvPr>
        </p:nvSpPr>
        <p:spPr/>
        <p:txBody>
          <a:bodyPr>
            <a:normAutofit/>
          </a:bodyPr>
          <a:lstStyle/>
          <a:p>
            <a:pPr algn="ctr"/>
            <a:r>
              <a:rPr lang="en-US" sz="2800" dirty="0"/>
              <a:t>Social Services &amp; Well-being Act, 2014 (Wales)</a:t>
            </a:r>
          </a:p>
        </p:txBody>
      </p:sp>
      <p:sp>
        <p:nvSpPr>
          <p:cNvPr id="3" name="Content Placeholder 2">
            <a:extLst>
              <a:ext uri="{FF2B5EF4-FFF2-40B4-BE49-F238E27FC236}">
                <a16:creationId xmlns:a16="http://schemas.microsoft.com/office/drawing/2014/main" id="{627FDB92-E285-02AD-2E30-C105C236AC62}"/>
              </a:ext>
            </a:extLst>
          </p:cNvPr>
          <p:cNvSpPr>
            <a:spLocks noGrp="1"/>
          </p:cNvSpPr>
          <p:nvPr>
            <p:ph idx="1"/>
          </p:nvPr>
        </p:nvSpPr>
        <p:spPr>
          <a:xfrm>
            <a:off x="304800" y="2312276"/>
            <a:ext cx="6283570" cy="4103504"/>
          </a:xfrm>
        </p:spPr>
        <p:txBody>
          <a:bodyPr>
            <a:normAutofit lnSpcReduction="10000"/>
          </a:bodyPr>
          <a:lstStyle/>
          <a:p>
            <a:r>
              <a:rPr lang="en-US" sz="1900" dirty="0">
                <a:latin typeface="Arial" panose="020B0604020202020204" pitchFamily="34" charset="0"/>
                <a:cs typeface="Arial" panose="020B0604020202020204" pitchFamily="34" charset="0"/>
              </a:rPr>
              <a:t>The code of practice regarding Advocacy (Under the section of 145 of the social services and wellbeing act, 2014) ensures that access to advocacy services is available to enable individuals to engage and participate when local authorities are exercising statutory duties in relation to them and to arrange an independent professional advocate to facilitate the involvement of individuals in certain circumstances. </a:t>
            </a:r>
          </a:p>
          <a:p>
            <a:endParaRPr lang="en-US"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E1787A2-9010-D094-8BE4-CE1094416CFE}"/>
              </a:ext>
            </a:extLst>
          </p:cNvPr>
          <p:cNvSpPr txBox="1"/>
          <p:nvPr/>
        </p:nvSpPr>
        <p:spPr>
          <a:xfrm>
            <a:off x="6588370" y="2312276"/>
            <a:ext cx="5298830" cy="369331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Advocacy is a fundamental part of the act and focuses closely on the social care around individuals and their wellbeing. Advocacy has an aim to support people in understanding how they may be involved, how they can contribute and take part to lead or direct the process.</a:t>
            </a:r>
          </a:p>
          <a:p>
            <a:r>
              <a:rPr lang="en-US" dirty="0">
                <a:latin typeface="Arial" panose="020B0604020202020204" pitchFamily="34" charset="0"/>
                <a:cs typeface="Arial" panose="020B0604020202020204" pitchFamily="34" charset="0"/>
              </a:rPr>
              <a:t>The act places the person and their well—being outcomes at the centre of this new framework, gives them an opportunity to use their voice and achieving their ideal outcomes, and contribute to support all areas of an individual's life including their families, other supporters, informal and formal services, and their wellbeing.</a:t>
            </a:r>
          </a:p>
        </p:txBody>
      </p:sp>
      <p:sp>
        <p:nvSpPr>
          <p:cNvPr id="5" name="TextBox 4">
            <a:extLst>
              <a:ext uri="{FF2B5EF4-FFF2-40B4-BE49-F238E27FC236}">
                <a16:creationId xmlns:a16="http://schemas.microsoft.com/office/drawing/2014/main" id="{1385434A-29FE-2F7A-3148-CAA0D1F72E64}"/>
              </a:ext>
            </a:extLst>
          </p:cNvPr>
          <p:cNvSpPr txBox="1"/>
          <p:nvPr/>
        </p:nvSpPr>
        <p:spPr>
          <a:xfrm>
            <a:off x="8839201" y="6301929"/>
            <a:ext cx="3352799" cy="523220"/>
          </a:xfrm>
          <a:prstGeom prst="rect">
            <a:avLst/>
          </a:prstGeom>
          <a:noFill/>
        </p:spPr>
        <p:txBody>
          <a:bodyPr wrap="square" rtlCol="0">
            <a:spAutoFit/>
          </a:bodyPr>
          <a:lstStyle/>
          <a:p>
            <a:pPr algn="ctr"/>
            <a:r>
              <a:rPr lang="en-GB" sz="1400" b="0" i="0" u="none" strike="noStrike" dirty="0">
                <a:solidFill>
                  <a:srgbClr val="000000"/>
                </a:solidFill>
                <a:effectLst/>
                <a:latin typeface="Arial" panose="020B0604020202020204" pitchFamily="34" charset="0"/>
                <a:cs typeface="Arial" panose="020B0604020202020204" pitchFamily="34" charset="0"/>
              </a:rPr>
              <a:t>(</a:t>
            </a:r>
            <a:r>
              <a:rPr lang="en-GB" sz="1400" b="0" i="1" u="none" strike="noStrike" dirty="0">
                <a:solidFill>
                  <a:srgbClr val="000000"/>
                </a:solidFill>
                <a:effectLst/>
                <a:latin typeface="Arial" panose="020B0604020202020204" pitchFamily="34" charset="0"/>
                <a:cs typeface="Arial" panose="020B0604020202020204" pitchFamily="34" charset="0"/>
              </a:rPr>
              <a:t>Social Services and well-being (</a:t>
            </a:r>
            <a:r>
              <a:rPr lang="en-GB" sz="1400" b="0" i="1" u="none" strike="noStrike" dirty="0" err="1">
                <a:solidFill>
                  <a:srgbClr val="000000"/>
                </a:solidFill>
                <a:effectLst/>
                <a:latin typeface="Arial" panose="020B0604020202020204" pitchFamily="34" charset="0"/>
                <a:cs typeface="Arial" panose="020B0604020202020204" pitchFamily="34" charset="0"/>
              </a:rPr>
              <a:t>wales</a:t>
            </a:r>
            <a:r>
              <a:rPr lang="en-GB" sz="1400" b="0" i="1" u="none" strike="noStrike" dirty="0">
                <a:solidFill>
                  <a:srgbClr val="000000"/>
                </a:solidFill>
                <a:effectLst/>
                <a:latin typeface="Arial" panose="020B0604020202020204" pitchFamily="34" charset="0"/>
                <a:cs typeface="Arial" panose="020B0604020202020204" pitchFamily="34" charset="0"/>
              </a:rPr>
              <a:t>) act 2014</a:t>
            </a:r>
            <a:r>
              <a:rPr lang="en-GB" sz="1400" b="0" i="0" u="none" strike="noStrike" dirty="0">
                <a:solidFill>
                  <a:srgbClr val="000000"/>
                </a:solidFill>
                <a:effectLst/>
                <a:latin typeface="Arial" panose="020B0604020202020204" pitchFamily="34" charset="0"/>
                <a:cs typeface="Arial" panose="020B0604020202020204" pitchFamily="34" charset="0"/>
              </a:rPr>
              <a:t> 2022)</a:t>
            </a:r>
            <a:endParaRPr lang="en-US" sz="1400" dirty="0">
              <a:latin typeface="Arial" panose="020B0604020202020204" pitchFamily="34" charset="0"/>
              <a:cs typeface="Arial" panose="020B0604020202020204" pitchFamily="34" charset="0"/>
            </a:endParaRPr>
          </a:p>
        </p:txBody>
      </p:sp>
      <p:pic>
        <p:nvPicPr>
          <p:cNvPr id="10" name="Audio 9">
            <a:hlinkClick r:id="" action="ppaction://media"/>
            <a:extLst>
              <a:ext uri="{FF2B5EF4-FFF2-40B4-BE49-F238E27FC236}">
                <a16:creationId xmlns:a16="http://schemas.microsoft.com/office/drawing/2014/main" id="{1361B865-A864-4F52-2908-3DFE97A4864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73071120"/>
      </p:ext>
    </p:extLst>
  </p:cSld>
  <p:clrMapOvr>
    <a:masterClrMapping/>
  </p:clrMapOvr>
  <mc:AlternateContent xmlns:mc="http://schemas.openxmlformats.org/markup-compatibility/2006">
    <mc:Choice xmlns:p14="http://schemas.microsoft.com/office/powerpoint/2010/main" Requires="p14">
      <p:transition spd="slow" p14:dur="2000" advTm="94005"/>
    </mc:Choice>
    <mc:Fallback>
      <p:transition spd="slow" advTm="94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0ACF2-58F3-3069-4153-A5455C987C58}"/>
              </a:ext>
            </a:extLst>
          </p:cNvPr>
          <p:cNvSpPr>
            <a:spLocks noGrp="1"/>
          </p:cNvSpPr>
          <p:nvPr>
            <p:ph type="title"/>
          </p:nvPr>
        </p:nvSpPr>
        <p:spPr/>
        <p:txBody>
          <a:bodyPr/>
          <a:lstStyle/>
          <a:p>
            <a:pPr algn="ctr"/>
            <a:r>
              <a:rPr lang="en-US" dirty="0"/>
              <a:t>The Care Standards Act (2000)</a:t>
            </a:r>
          </a:p>
        </p:txBody>
      </p:sp>
      <p:sp>
        <p:nvSpPr>
          <p:cNvPr id="3" name="Content Placeholder 2">
            <a:extLst>
              <a:ext uri="{FF2B5EF4-FFF2-40B4-BE49-F238E27FC236}">
                <a16:creationId xmlns:a16="http://schemas.microsoft.com/office/drawing/2014/main" id="{86F9E871-B065-16A8-37B5-BA57C2057CD3}"/>
              </a:ext>
            </a:extLst>
          </p:cNvPr>
          <p:cNvSpPr>
            <a:spLocks noGrp="1"/>
          </p:cNvSpPr>
          <p:nvPr>
            <p:ph idx="1"/>
          </p:nvPr>
        </p:nvSpPr>
        <p:spPr>
          <a:xfrm>
            <a:off x="1013254" y="2312275"/>
            <a:ext cx="9677557" cy="4236805"/>
          </a:xfrm>
        </p:spPr>
        <p:txBody>
          <a:bodyPr>
            <a:normAutofit fontScale="55000" lnSpcReduction="20000"/>
          </a:bodyPr>
          <a:lstStyle/>
          <a:p>
            <a:r>
              <a:rPr lang="en-US" sz="2600" dirty="0">
                <a:latin typeface="Arial" panose="020B0604020202020204" pitchFamily="34" charset="0"/>
                <a:cs typeface="Arial" panose="020B0604020202020204" pitchFamily="34" charset="0"/>
              </a:rPr>
              <a:t>The Care Standards Act (2000) was introduced with the aim to regulate/ensure that agencies are competent in their duties of care, and therefore develop a level ‘playing field’ for all service providers. </a:t>
            </a:r>
          </a:p>
          <a:p>
            <a:r>
              <a:rPr lang="en-US" sz="2600" dirty="0">
                <a:latin typeface="Arial" panose="020B0604020202020204" pitchFamily="34" charset="0"/>
                <a:cs typeface="Arial" panose="020B0604020202020204" pitchFamily="34" charset="0"/>
              </a:rPr>
              <a:t>The main purpose of the act is to aid individuals to acquire their wanted outcomes and has a focus on the needs and goals of the individual putting them at the centre of all decisions. </a:t>
            </a:r>
          </a:p>
          <a:p>
            <a:r>
              <a:rPr lang="en-US" sz="2600" dirty="0">
                <a:latin typeface="Arial" panose="020B0604020202020204" pitchFamily="34" charset="0"/>
                <a:cs typeface="Arial" panose="020B0604020202020204" pitchFamily="34" charset="0"/>
              </a:rPr>
              <a:t>Independent advocacy is about providing the person with as much control as possible over their life, which in turn allows them to understand information and have a voice.</a:t>
            </a:r>
          </a:p>
          <a:p>
            <a:r>
              <a:rPr lang="en-US" sz="2600" dirty="0">
                <a:latin typeface="Arial" panose="020B0604020202020204" pitchFamily="34" charset="0"/>
                <a:cs typeface="Arial" panose="020B0604020202020204" pitchFamily="34" charset="0"/>
              </a:rPr>
              <a:t>Not everyone is entitled to advocacy under the care act, the two conditions are: </a:t>
            </a:r>
          </a:p>
          <a:p>
            <a:pPr marL="342900" indent="-342900">
              <a:buFont typeface="+mj-lt"/>
              <a:buAutoNum type="arabicParenR"/>
            </a:pPr>
            <a:r>
              <a:rPr lang="en-US" sz="2600" dirty="0">
                <a:latin typeface="Arial" panose="020B0604020202020204" pitchFamily="34" charset="0"/>
                <a:cs typeface="Arial" panose="020B0604020202020204" pitchFamily="34" charset="0"/>
              </a:rPr>
              <a:t>The individual has substantial difficulty in being involved with choices made about them. </a:t>
            </a:r>
          </a:p>
          <a:p>
            <a:pPr marL="342900" indent="-342900">
              <a:buFont typeface="+mj-lt"/>
              <a:buAutoNum type="arabicParenR"/>
            </a:pPr>
            <a:r>
              <a:rPr lang="en-US" sz="2600" dirty="0">
                <a:latin typeface="Arial" panose="020B0604020202020204" pitchFamily="34" charset="0"/>
                <a:cs typeface="Arial" panose="020B0604020202020204" pitchFamily="34" charset="0"/>
              </a:rPr>
              <a:t>There is no one appropriate or available to support and represent them.</a:t>
            </a:r>
          </a:p>
          <a:p>
            <a:endParaRPr lang="en-US" dirty="0"/>
          </a:p>
        </p:txBody>
      </p:sp>
      <p:sp>
        <p:nvSpPr>
          <p:cNvPr id="4" name="TextBox 3">
            <a:extLst>
              <a:ext uri="{FF2B5EF4-FFF2-40B4-BE49-F238E27FC236}">
                <a16:creationId xmlns:a16="http://schemas.microsoft.com/office/drawing/2014/main" id="{FAD4329D-D2D0-B2B4-16D9-BEECF2EFB25A}"/>
              </a:ext>
            </a:extLst>
          </p:cNvPr>
          <p:cNvSpPr txBox="1"/>
          <p:nvPr/>
        </p:nvSpPr>
        <p:spPr>
          <a:xfrm>
            <a:off x="9933270" y="6211669"/>
            <a:ext cx="2490952" cy="646331"/>
          </a:xfrm>
          <a:prstGeom prst="rect">
            <a:avLst/>
          </a:prstGeom>
          <a:noFill/>
        </p:spPr>
        <p:txBody>
          <a:bodyPr wrap="square" rtlCol="0">
            <a:spAutoFit/>
          </a:bodyPr>
          <a:lstStyle/>
          <a:p>
            <a:pPr algn="ctr"/>
            <a:r>
              <a:rPr lang="en-GB" b="0" i="0" u="none" strike="noStrike" dirty="0">
                <a:solidFill>
                  <a:srgbClr val="000000"/>
                </a:solidFill>
                <a:effectLst/>
                <a:latin typeface="-webkit-standard"/>
              </a:rPr>
              <a:t>(</a:t>
            </a:r>
            <a:r>
              <a:rPr lang="en-GB" b="0" i="1" u="none" strike="noStrike" dirty="0">
                <a:solidFill>
                  <a:srgbClr val="000000"/>
                </a:solidFill>
                <a:effectLst/>
              </a:rPr>
              <a:t>Care act advocacy</a:t>
            </a:r>
            <a:r>
              <a:rPr lang="en-GB" b="0" i="0" u="none" strike="noStrike" dirty="0">
                <a:solidFill>
                  <a:srgbClr val="000000"/>
                </a:solidFill>
                <a:effectLst/>
                <a:latin typeface="-webkit-standard"/>
              </a:rPr>
              <a:t> 2014)</a:t>
            </a:r>
            <a:endParaRPr lang="en-US" dirty="0"/>
          </a:p>
        </p:txBody>
      </p:sp>
      <p:pic>
        <p:nvPicPr>
          <p:cNvPr id="8" name="Audio 7">
            <a:hlinkClick r:id="" action="ppaction://media"/>
            <a:extLst>
              <a:ext uri="{FF2B5EF4-FFF2-40B4-BE49-F238E27FC236}">
                <a16:creationId xmlns:a16="http://schemas.microsoft.com/office/drawing/2014/main" id="{190A5D08-759C-EEF8-7E61-AB0906CF201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86292033"/>
      </p:ext>
    </p:extLst>
  </p:cSld>
  <p:clrMapOvr>
    <a:masterClrMapping/>
  </p:clrMapOvr>
  <mc:AlternateContent xmlns:mc="http://schemas.openxmlformats.org/markup-compatibility/2006">
    <mc:Choice xmlns:p14="http://schemas.microsoft.com/office/powerpoint/2010/main" Requires="p14">
      <p:transition spd="slow" p14:dur="2000" advTm="48949"/>
    </mc:Choice>
    <mc:Fallback>
      <p:transition spd="slow" advTm="48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84EBE-B1B3-ABF4-87B8-50DF7A3495A8}"/>
              </a:ext>
            </a:extLst>
          </p:cNvPr>
          <p:cNvSpPr>
            <a:spLocks noGrp="1"/>
          </p:cNvSpPr>
          <p:nvPr>
            <p:ph type="title"/>
          </p:nvPr>
        </p:nvSpPr>
        <p:spPr/>
        <p:txBody>
          <a:bodyPr>
            <a:normAutofit fontScale="90000"/>
          </a:bodyPr>
          <a:lstStyle/>
          <a:p>
            <a:pPr algn="ctr"/>
            <a:r>
              <a:rPr lang="en-US" dirty="0"/>
              <a:t>Well-being of Future Generations Act (Wales, 2015)</a:t>
            </a:r>
          </a:p>
        </p:txBody>
      </p:sp>
      <p:sp>
        <p:nvSpPr>
          <p:cNvPr id="3" name="Content Placeholder 2">
            <a:extLst>
              <a:ext uri="{FF2B5EF4-FFF2-40B4-BE49-F238E27FC236}">
                <a16:creationId xmlns:a16="http://schemas.microsoft.com/office/drawing/2014/main" id="{48FF0558-D115-1FD9-F87A-A2AEAC1E8BEC}"/>
              </a:ext>
            </a:extLst>
          </p:cNvPr>
          <p:cNvSpPr>
            <a:spLocks noGrp="1"/>
          </p:cNvSpPr>
          <p:nvPr>
            <p:ph idx="1"/>
          </p:nvPr>
        </p:nvSpPr>
        <p:spPr/>
        <p:txBody>
          <a:bodyPr/>
          <a:lstStyle/>
          <a:p>
            <a:r>
              <a:rPr lang="en-US" dirty="0"/>
              <a:t>The well-being of future generations act provides society with the ambition, permission and legal obligation to improve all areas of our social, cultural, environmental and economic well-being. This act requires public bodies in Wales to consider the long-term impact on their decisions, in order to prevent problems such as poverty, health inequalities and climate change. </a:t>
            </a:r>
          </a:p>
        </p:txBody>
      </p:sp>
      <p:sp>
        <p:nvSpPr>
          <p:cNvPr id="5" name="TextBox 4">
            <a:extLst>
              <a:ext uri="{FF2B5EF4-FFF2-40B4-BE49-F238E27FC236}">
                <a16:creationId xmlns:a16="http://schemas.microsoft.com/office/drawing/2014/main" id="{7F0924EE-3A5F-3CC7-0ABF-ED550370CFAE}"/>
              </a:ext>
            </a:extLst>
          </p:cNvPr>
          <p:cNvSpPr txBox="1"/>
          <p:nvPr/>
        </p:nvSpPr>
        <p:spPr>
          <a:xfrm>
            <a:off x="9493069" y="6330122"/>
            <a:ext cx="3905393" cy="369332"/>
          </a:xfrm>
          <a:prstGeom prst="rect">
            <a:avLst/>
          </a:prstGeom>
          <a:noFill/>
        </p:spPr>
        <p:txBody>
          <a:bodyPr wrap="square" rtlCol="0">
            <a:spAutoFit/>
          </a:bodyPr>
          <a:lstStyle/>
          <a:p>
            <a:r>
              <a:rPr lang="en-US" dirty="0"/>
              <a:t>The Essentials, 2023</a:t>
            </a:r>
          </a:p>
        </p:txBody>
      </p:sp>
      <p:pic>
        <p:nvPicPr>
          <p:cNvPr id="7" name="Audio 6">
            <a:hlinkClick r:id="" action="ppaction://media"/>
            <a:extLst>
              <a:ext uri="{FF2B5EF4-FFF2-40B4-BE49-F238E27FC236}">
                <a16:creationId xmlns:a16="http://schemas.microsoft.com/office/drawing/2014/main" id="{4BF457CA-BF7D-97F9-FA40-21124FF4C4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40045387"/>
      </p:ext>
    </p:extLst>
  </p:cSld>
  <p:clrMapOvr>
    <a:masterClrMapping/>
  </p:clrMapOvr>
  <mc:AlternateContent xmlns:mc="http://schemas.openxmlformats.org/markup-compatibility/2006">
    <mc:Choice xmlns:p14="http://schemas.microsoft.com/office/powerpoint/2010/main" Requires="p14">
      <p:transition spd="slow" p14:dur="2000" advTm="58752"/>
    </mc:Choice>
    <mc:Fallback>
      <p:transition spd="slow" advTm="587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C47C-B1E4-1697-F1DF-5FADA03EE7DF}"/>
              </a:ext>
            </a:extLst>
          </p:cNvPr>
          <p:cNvSpPr>
            <a:spLocks noGrp="1"/>
          </p:cNvSpPr>
          <p:nvPr>
            <p:ph type="title"/>
          </p:nvPr>
        </p:nvSpPr>
        <p:spPr/>
        <p:txBody>
          <a:bodyPr/>
          <a:lstStyle/>
          <a:p>
            <a:r>
              <a:rPr lang="en-US" dirty="0"/>
              <a:t>Empowerment &amp; Advocacy Theory</a:t>
            </a:r>
          </a:p>
        </p:txBody>
      </p:sp>
      <p:sp>
        <p:nvSpPr>
          <p:cNvPr id="3" name="Content Placeholder 2">
            <a:extLst>
              <a:ext uri="{FF2B5EF4-FFF2-40B4-BE49-F238E27FC236}">
                <a16:creationId xmlns:a16="http://schemas.microsoft.com/office/drawing/2014/main" id="{9FCA06CC-EF78-C61B-510B-F75121E7E6F3}"/>
              </a:ext>
            </a:extLst>
          </p:cNvPr>
          <p:cNvSpPr>
            <a:spLocks noGrp="1"/>
          </p:cNvSpPr>
          <p:nvPr>
            <p:ph idx="1"/>
          </p:nvPr>
        </p:nvSpPr>
        <p:spPr/>
        <p:txBody>
          <a:bodyPr>
            <a:normAutofit fontScale="70000" lnSpcReduction="20000"/>
          </a:bodyPr>
          <a:lstStyle/>
          <a:p>
            <a:r>
              <a:rPr lang="en-US" dirty="0"/>
              <a:t>The empowerment and advocacy theory is a broad theoretical framework that has the aim to embrace all aspects of the individual’s life, and seeks to support clients in building and maintaining power on decisions and actions in their own lives. </a:t>
            </a:r>
          </a:p>
          <a:p>
            <a:r>
              <a:rPr lang="en-US" dirty="0"/>
              <a:t>The theory has some attributes relating to critical, feminist and </a:t>
            </a:r>
            <a:r>
              <a:rPr lang="en-US" dirty="0" err="1"/>
              <a:t>anto</a:t>
            </a:r>
            <a:r>
              <a:rPr lang="en-US" dirty="0"/>
              <a:t>-discrimination theories, and the theory stems from tackling the barriers that people face whilst achieving their objectives (Grande, 2004)</a:t>
            </a:r>
          </a:p>
          <a:p>
            <a:r>
              <a:rPr lang="en-GB" b="0" i="0" u="none" strike="noStrike" dirty="0">
                <a:solidFill>
                  <a:srgbClr val="444444"/>
                </a:solidFill>
                <a:effectLst/>
                <a:latin typeface="Droid Sans"/>
              </a:rPr>
              <a:t>Advocacy on the other hand is crucial in speaking for the people, as well as interpreting, and presenting the people needs to the authority. Advocacy incorporates protection of the vulnerable people, creation of support that enhances societal functioning, protection and advancing claims or appeals and cultivating identity and control. This approach stresses the importance of transforming the client from passive consumers to active participants in their lives (Howe, 2009).</a:t>
            </a:r>
            <a:endParaRPr lang="en-US" dirty="0"/>
          </a:p>
        </p:txBody>
      </p:sp>
      <p:sp>
        <p:nvSpPr>
          <p:cNvPr id="4" name="TextBox 3">
            <a:extLst>
              <a:ext uri="{FF2B5EF4-FFF2-40B4-BE49-F238E27FC236}">
                <a16:creationId xmlns:a16="http://schemas.microsoft.com/office/drawing/2014/main" id="{5CB586B6-68E5-0F24-1E54-CFE1E4968EB4}"/>
              </a:ext>
            </a:extLst>
          </p:cNvPr>
          <p:cNvSpPr txBox="1"/>
          <p:nvPr/>
        </p:nvSpPr>
        <p:spPr>
          <a:xfrm>
            <a:off x="8777416" y="6165401"/>
            <a:ext cx="4088524" cy="646331"/>
          </a:xfrm>
          <a:prstGeom prst="rect">
            <a:avLst/>
          </a:prstGeom>
          <a:noFill/>
        </p:spPr>
        <p:txBody>
          <a:bodyPr wrap="square" rtlCol="0">
            <a:spAutoFit/>
          </a:bodyPr>
          <a:lstStyle/>
          <a:p>
            <a:pPr algn="ctr"/>
            <a:r>
              <a:rPr lang="en-GB" b="0" i="0" u="none" strike="noStrike" dirty="0">
                <a:solidFill>
                  <a:srgbClr val="000000"/>
                </a:solidFill>
                <a:effectLst/>
                <a:latin typeface="Arial" panose="020B0604020202020204" pitchFamily="34" charset="0"/>
                <a:cs typeface="Arial" panose="020B0604020202020204" pitchFamily="34" charset="0"/>
              </a:rPr>
              <a:t>(</a:t>
            </a:r>
            <a:r>
              <a:rPr lang="en-GB" b="0" i="1" u="none" strike="noStrike" dirty="0">
                <a:solidFill>
                  <a:srgbClr val="000000"/>
                </a:solidFill>
                <a:effectLst/>
                <a:latin typeface="Arial" panose="020B0604020202020204" pitchFamily="34" charset="0"/>
                <a:cs typeface="Arial" panose="020B0604020202020204" pitchFamily="34" charset="0"/>
              </a:rPr>
              <a:t>Empowerment/advocacy theory</a:t>
            </a:r>
            <a:r>
              <a:rPr lang="en-GB" b="0" i="0" u="none" strike="noStrike" dirty="0">
                <a:solidFill>
                  <a:srgbClr val="000000"/>
                </a:solidFill>
                <a:effectLst/>
                <a:latin typeface="Arial" panose="020B0604020202020204" pitchFamily="34" charset="0"/>
                <a:cs typeface="Arial" panose="020B0604020202020204" pitchFamily="34" charset="0"/>
              </a:rPr>
              <a:t> 2019)</a:t>
            </a:r>
            <a:endParaRPr lang="en-US" dirty="0">
              <a:latin typeface="Arial" panose="020B0604020202020204" pitchFamily="34" charset="0"/>
              <a:cs typeface="Arial" panose="020B0604020202020204" pitchFamily="34" charset="0"/>
            </a:endParaRPr>
          </a:p>
        </p:txBody>
      </p:sp>
      <p:pic>
        <p:nvPicPr>
          <p:cNvPr id="6" name="Audio 5">
            <a:hlinkClick r:id="" action="ppaction://media"/>
            <a:extLst>
              <a:ext uri="{FF2B5EF4-FFF2-40B4-BE49-F238E27FC236}">
                <a16:creationId xmlns:a16="http://schemas.microsoft.com/office/drawing/2014/main" id="{7112E6D5-8BE3-5C3F-F28C-C076181BD5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71398096"/>
      </p:ext>
    </p:extLst>
  </p:cSld>
  <p:clrMapOvr>
    <a:masterClrMapping/>
  </p:clrMapOvr>
  <mc:AlternateContent xmlns:mc="http://schemas.openxmlformats.org/markup-compatibility/2006">
    <mc:Choice xmlns:p14="http://schemas.microsoft.com/office/powerpoint/2010/main" Requires="p14">
      <p:transition spd="slow" p14:dur="2000" advTm="53045"/>
    </mc:Choice>
    <mc:Fallback>
      <p:transition spd="slow" advTm="530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691B9-0564-0FF1-B885-65FEFA1ECDF4}"/>
              </a:ext>
            </a:extLst>
          </p:cNvPr>
          <p:cNvSpPr>
            <a:spLocks noGrp="1"/>
          </p:cNvSpPr>
          <p:nvPr>
            <p:ph type="title"/>
          </p:nvPr>
        </p:nvSpPr>
        <p:spPr/>
        <p:txBody>
          <a:bodyPr/>
          <a:lstStyle/>
          <a:p>
            <a:r>
              <a:rPr lang="en-US" dirty="0"/>
              <a:t>Coalition Formation Theory</a:t>
            </a:r>
          </a:p>
        </p:txBody>
      </p:sp>
      <p:sp>
        <p:nvSpPr>
          <p:cNvPr id="5" name="TextBox 4">
            <a:extLst>
              <a:ext uri="{FF2B5EF4-FFF2-40B4-BE49-F238E27FC236}">
                <a16:creationId xmlns:a16="http://schemas.microsoft.com/office/drawing/2014/main" id="{08B1C830-6090-3F12-BEB0-CA94C77EBB91}"/>
              </a:ext>
            </a:extLst>
          </p:cNvPr>
          <p:cNvSpPr txBox="1"/>
          <p:nvPr/>
        </p:nvSpPr>
        <p:spPr>
          <a:xfrm>
            <a:off x="943232" y="2446638"/>
            <a:ext cx="10305536" cy="3416320"/>
          </a:xfrm>
          <a:prstGeom prst="rect">
            <a:avLst/>
          </a:prstGeom>
          <a:noFill/>
        </p:spPr>
        <p:txBody>
          <a:bodyPr wrap="square" rtlCol="0">
            <a:spAutoFit/>
          </a:bodyPr>
          <a:lstStyle/>
          <a:p>
            <a:r>
              <a:rPr lang="en-US" dirty="0"/>
              <a:t>Advocacy coalitions are those defined by political actors who share mutual ideas and who can functionally coordinate amongst themselves. They work to suggest specific issues to the government and influence in decision making processes. Advocates who make use of said theory do believe that change occurs through coordinated activity amongst other individuals and other organizations outside of the government with the same core policy beliefs.</a:t>
            </a:r>
          </a:p>
          <a:p>
            <a:endParaRPr lang="en-US" dirty="0"/>
          </a:p>
          <a:p>
            <a:r>
              <a:rPr lang="en-US" dirty="0"/>
              <a:t>The theory highlights a framework based around policy making, which has been developed to deal with intense public policy problems.  It can actually be seen as a ‘lens’ to understand and explain belief and policy change when serious disputes arise about goals and facts, with different professionals involved which either agree or disagree with each other and forming coalitions to gain power and influence. </a:t>
            </a:r>
          </a:p>
        </p:txBody>
      </p:sp>
      <p:sp>
        <p:nvSpPr>
          <p:cNvPr id="9" name="TextBox 8">
            <a:extLst>
              <a:ext uri="{FF2B5EF4-FFF2-40B4-BE49-F238E27FC236}">
                <a16:creationId xmlns:a16="http://schemas.microsoft.com/office/drawing/2014/main" id="{A4FEDCB8-1B5A-E74B-540B-190F390211A1}"/>
              </a:ext>
            </a:extLst>
          </p:cNvPr>
          <p:cNvSpPr txBox="1"/>
          <p:nvPr/>
        </p:nvSpPr>
        <p:spPr>
          <a:xfrm>
            <a:off x="10142838" y="6415780"/>
            <a:ext cx="2211860" cy="369332"/>
          </a:xfrm>
          <a:prstGeom prst="rect">
            <a:avLst/>
          </a:prstGeom>
          <a:noFill/>
        </p:spPr>
        <p:txBody>
          <a:bodyPr wrap="square" rtlCol="0">
            <a:spAutoFit/>
          </a:bodyPr>
          <a:lstStyle/>
          <a:p>
            <a:r>
              <a:rPr lang="en-US" dirty="0"/>
              <a:t>(Coalition, 1997)</a:t>
            </a:r>
          </a:p>
        </p:txBody>
      </p:sp>
      <p:pic>
        <p:nvPicPr>
          <p:cNvPr id="11" name="Audio 10">
            <a:hlinkClick r:id="" action="ppaction://media"/>
            <a:extLst>
              <a:ext uri="{FF2B5EF4-FFF2-40B4-BE49-F238E27FC236}">
                <a16:creationId xmlns:a16="http://schemas.microsoft.com/office/drawing/2014/main" id="{AD3239C5-422E-8D4E-EF9E-C5F2818CCE6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730980470"/>
      </p:ext>
    </p:extLst>
  </p:cSld>
  <p:clrMapOvr>
    <a:masterClrMapping/>
  </p:clrMapOvr>
  <mc:AlternateContent xmlns:mc="http://schemas.openxmlformats.org/markup-compatibility/2006">
    <mc:Choice xmlns:p14="http://schemas.microsoft.com/office/powerpoint/2010/main" Requires="p14">
      <p:transition spd="slow" p14:dur="2000" advTm="56213"/>
    </mc:Choice>
    <mc:Fallback>
      <p:transition spd="slow" advTm="56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EE9BA-0997-79CA-682A-70BB6CABD6B2}"/>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5AC3BEAE-7C20-B425-0703-7FEC9E4F8A9F}"/>
              </a:ext>
            </a:extLst>
          </p:cNvPr>
          <p:cNvSpPr>
            <a:spLocks noGrp="1"/>
          </p:cNvSpPr>
          <p:nvPr>
            <p:ph idx="1"/>
          </p:nvPr>
        </p:nvSpPr>
        <p:spPr>
          <a:xfrm>
            <a:off x="315310" y="2312276"/>
            <a:ext cx="10375501" cy="4545724"/>
          </a:xfrm>
        </p:spPr>
        <p:txBody>
          <a:bodyPr>
            <a:normAutofit fontScale="55000" lnSpcReduction="20000"/>
          </a:bodyPr>
          <a:lstStyle/>
          <a:p>
            <a:r>
              <a:rPr lang="en-GB" b="0" i="1" u="none" strike="noStrike" dirty="0" err="1">
                <a:solidFill>
                  <a:srgbClr val="000000"/>
                </a:solidFill>
                <a:effectLst/>
              </a:rPr>
              <a:t>Dewis</a:t>
            </a:r>
            <a:r>
              <a:rPr lang="en-GB" b="0" i="1" u="none" strike="noStrike" dirty="0">
                <a:solidFill>
                  <a:srgbClr val="000000"/>
                </a:solidFill>
                <a:effectLst/>
              </a:rPr>
              <a:t> Cymru</a:t>
            </a:r>
            <a:r>
              <a:rPr lang="en-GB" b="0" i="0" u="none" strike="noStrike" dirty="0">
                <a:solidFill>
                  <a:srgbClr val="000000"/>
                </a:solidFill>
                <a:effectLst/>
              </a:rPr>
              <a:t> (2023) </a:t>
            </a:r>
            <a:r>
              <a:rPr lang="en-GB" b="0" i="1" u="none" strike="noStrike" dirty="0" err="1">
                <a:solidFill>
                  <a:srgbClr val="000000"/>
                </a:solidFill>
                <a:effectLst/>
              </a:rPr>
              <a:t>Dewis</a:t>
            </a:r>
            <a:r>
              <a:rPr lang="en-GB" b="0" i="0" u="none" strike="noStrike" dirty="0">
                <a:solidFill>
                  <a:srgbClr val="000000"/>
                </a:solidFill>
                <a:effectLst/>
              </a:rPr>
              <a:t>. Available at: https://</a:t>
            </a:r>
            <a:r>
              <a:rPr lang="en-GB" b="0" i="0" u="none" strike="noStrike" dirty="0" err="1">
                <a:solidFill>
                  <a:srgbClr val="000000"/>
                </a:solidFill>
                <a:effectLst/>
              </a:rPr>
              <a:t>www.dewis.wales</a:t>
            </a:r>
            <a:r>
              <a:rPr lang="en-GB" b="0" i="0" u="none" strike="noStrike" dirty="0">
                <a:solidFill>
                  <a:srgbClr val="000000"/>
                </a:solidFill>
                <a:effectLst/>
              </a:rPr>
              <a:t>/</a:t>
            </a:r>
            <a:r>
              <a:rPr lang="en-GB" b="0" i="0" u="none" strike="noStrike" dirty="0" err="1">
                <a:solidFill>
                  <a:srgbClr val="000000"/>
                </a:solidFill>
                <a:effectLst/>
              </a:rPr>
              <a:t>ResourceDirectory</a:t>
            </a:r>
            <a:r>
              <a:rPr lang="en-GB" b="0" i="0" u="none" strike="noStrike" dirty="0">
                <a:solidFill>
                  <a:srgbClr val="000000"/>
                </a:solidFill>
                <a:effectLst/>
              </a:rPr>
              <a:t>/</a:t>
            </a:r>
            <a:r>
              <a:rPr lang="en-GB" b="0" i="0" u="none" strike="noStrike" dirty="0" err="1">
                <a:solidFill>
                  <a:srgbClr val="000000"/>
                </a:solidFill>
                <a:effectLst/>
              </a:rPr>
              <a:t>ViewResource.aspx?id</a:t>
            </a:r>
            <a:r>
              <a:rPr lang="en-GB" b="0" i="0" u="none" strike="noStrike" dirty="0">
                <a:solidFill>
                  <a:srgbClr val="000000"/>
                </a:solidFill>
                <a:effectLst/>
              </a:rPr>
              <a:t>=1640#:~:text=In%20Wales%2C%20certain%20vulnerable%20individuals,to%20make%20certain%20important%20decisions. (Accessed: 16 May 2023). </a:t>
            </a:r>
          </a:p>
          <a:p>
            <a:r>
              <a:rPr lang="en-GB" b="0" i="1" u="none" strike="noStrike" dirty="0">
                <a:solidFill>
                  <a:srgbClr val="000000"/>
                </a:solidFill>
                <a:effectLst/>
              </a:rPr>
              <a:t>Social Services and well-being (</a:t>
            </a:r>
            <a:r>
              <a:rPr lang="en-GB" b="0" i="1" u="none" strike="noStrike" dirty="0" err="1">
                <a:solidFill>
                  <a:srgbClr val="000000"/>
                </a:solidFill>
                <a:effectLst/>
              </a:rPr>
              <a:t>wales</a:t>
            </a:r>
            <a:r>
              <a:rPr lang="en-GB" b="0" i="1" u="none" strike="noStrike" dirty="0">
                <a:solidFill>
                  <a:srgbClr val="000000"/>
                </a:solidFill>
                <a:effectLst/>
              </a:rPr>
              <a:t>) act 2014</a:t>
            </a:r>
            <a:r>
              <a:rPr lang="en-GB" b="0" i="0" u="none" strike="noStrike" dirty="0">
                <a:solidFill>
                  <a:srgbClr val="000000"/>
                </a:solidFill>
                <a:effectLst/>
              </a:rPr>
              <a:t> (2022) </a:t>
            </a:r>
            <a:r>
              <a:rPr lang="en-GB" b="0" i="1" u="none" strike="noStrike" dirty="0">
                <a:solidFill>
                  <a:srgbClr val="000000"/>
                </a:solidFill>
                <a:effectLst/>
              </a:rPr>
              <a:t>Social Services and Well-being (Wales) Act 2014 Part 10 Code of Practice (Advocacy)</a:t>
            </a:r>
            <a:r>
              <a:rPr lang="en-GB" b="0" i="0" u="none" strike="noStrike" dirty="0">
                <a:solidFill>
                  <a:srgbClr val="000000"/>
                </a:solidFill>
                <a:effectLst/>
              </a:rPr>
              <a:t>. Available at: https://</a:t>
            </a:r>
            <a:r>
              <a:rPr lang="en-GB" b="0" i="0" u="none" strike="noStrike" dirty="0" err="1">
                <a:solidFill>
                  <a:srgbClr val="000000"/>
                </a:solidFill>
                <a:effectLst/>
              </a:rPr>
              <a:t>www.gov.wales</a:t>
            </a:r>
            <a:r>
              <a:rPr lang="en-GB" b="0" i="0" u="none" strike="noStrike" dirty="0">
                <a:solidFill>
                  <a:srgbClr val="000000"/>
                </a:solidFill>
                <a:effectLst/>
              </a:rPr>
              <a:t>/sites/default/files/publications/2019-05/part-10-code-of-practice-advocacy.pdf (Accessed: 21 May 2023). </a:t>
            </a:r>
          </a:p>
          <a:p>
            <a:r>
              <a:rPr lang="en-GB" b="0" i="1" u="none" strike="noStrike" dirty="0">
                <a:solidFill>
                  <a:srgbClr val="000000"/>
                </a:solidFill>
                <a:effectLst/>
              </a:rPr>
              <a:t>Care act advocacy</a:t>
            </a:r>
            <a:r>
              <a:rPr lang="en-GB" b="0" i="0" u="none" strike="noStrike" dirty="0">
                <a:solidFill>
                  <a:srgbClr val="000000"/>
                </a:solidFill>
                <a:effectLst/>
              </a:rPr>
              <a:t> (2014) </a:t>
            </a:r>
            <a:r>
              <a:rPr lang="en-GB" b="0" i="1" u="none" strike="noStrike" dirty="0">
                <a:solidFill>
                  <a:srgbClr val="000000"/>
                </a:solidFill>
                <a:effectLst/>
              </a:rPr>
              <a:t>Advocacy for All</a:t>
            </a:r>
            <a:r>
              <a:rPr lang="en-GB" b="0" i="0" u="none" strike="noStrike" dirty="0">
                <a:solidFill>
                  <a:srgbClr val="000000"/>
                </a:solidFill>
                <a:effectLst/>
              </a:rPr>
              <a:t>. Available at: https://</a:t>
            </a:r>
            <a:r>
              <a:rPr lang="en-GB" b="0" i="0" u="none" strike="noStrike" dirty="0" err="1">
                <a:solidFill>
                  <a:srgbClr val="000000"/>
                </a:solidFill>
                <a:effectLst/>
              </a:rPr>
              <a:t>www.advocacyforall.org.uk</a:t>
            </a:r>
            <a:r>
              <a:rPr lang="en-GB" b="0" i="0" u="none" strike="noStrike" dirty="0">
                <a:solidFill>
                  <a:srgbClr val="000000"/>
                </a:solidFill>
                <a:effectLst/>
              </a:rPr>
              <a:t>/one-to-one-advocacy/care-act-advocacy/#:~:text=The%20right%20to%20an%20advocate,enquiries%20or%20Safeguarding%20Adult%20Reviews). (Accessed: 28 May 2023). </a:t>
            </a:r>
          </a:p>
          <a:p>
            <a:r>
              <a:rPr lang="en-GB" b="0" i="0" u="none" strike="noStrike" dirty="0">
                <a:solidFill>
                  <a:srgbClr val="000000"/>
                </a:solidFill>
                <a:effectLst/>
              </a:rPr>
              <a:t>AKWAABA (2019) </a:t>
            </a:r>
            <a:r>
              <a:rPr lang="en-GB" b="0" i="1" u="none" strike="noStrike" dirty="0">
                <a:solidFill>
                  <a:srgbClr val="000000"/>
                </a:solidFill>
                <a:effectLst/>
              </a:rPr>
              <a:t>Empowerment/advocacy theory</a:t>
            </a:r>
            <a:r>
              <a:rPr lang="en-GB" b="0" i="0" u="none" strike="noStrike" dirty="0">
                <a:solidFill>
                  <a:srgbClr val="000000"/>
                </a:solidFill>
                <a:effectLst/>
              </a:rPr>
              <a:t>, </a:t>
            </a:r>
            <a:r>
              <a:rPr lang="en-GB" b="0" i="1" u="none" strike="noStrike" dirty="0">
                <a:solidFill>
                  <a:srgbClr val="000000"/>
                </a:solidFill>
                <a:effectLst/>
              </a:rPr>
              <a:t>FATIMA MENSAH</a:t>
            </a:r>
            <a:r>
              <a:rPr lang="en-GB" b="0" i="0" u="none" strike="noStrike" dirty="0">
                <a:solidFill>
                  <a:srgbClr val="000000"/>
                </a:solidFill>
                <a:effectLst/>
              </a:rPr>
              <a:t>. Available at: https://</a:t>
            </a:r>
            <a:r>
              <a:rPr lang="en-GB" b="0" i="0" u="none" strike="noStrike" dirty="0" err="1">
                <a:solidFill>
                  <a:srgbClr val="000000"/>
                </a:solidFill>
                <a:effectLst/>
              </a:rPr>
              <a:t>fmensahjourney.weebly.com</a:t>
            </a:r>
            <a:r>
              <a:rPr lang="en-GB" b="0" i="0" u="none" strike="noStrike" dirty="0">
                <a:solidFill>
                  <a:srgbClr val="000000"/>
                </a:solidFill>
                <a:effectLst/>
              </a:rPr>
              <a:t>/</a:t>
            </a:r>
            <a:r>
              <a:rPr lang="en-GB" b="0" i="0" u="none" strike="noStrike" dirty="0" err="1">
                <a:solidFill>
                  <a:srgbClr val="000000"/>
                </a:solidFill>
                <a:effectLst/>
              </a:rPr>
              <a:t>empowermentadvocacy-theory.html</a:t>
            </a:r>
            <a:r>
              <a:rPr lang="en-GB" b="0" i="0" u="none" strike="noStrike" dirty="0">
                <a:solidFill>
                  <a:srgbClr val="000000"/>
                </a:solidFill>
                <a:effectLst/>
              </a:rPr>
              <a:t>#:~:text=Empowerment%20and%20advocacy%20theory%20is,%2C%20and%20anti%2Ddiscrimination%20theories. (Accessed: 28 May 2023). </a:t>
            </a:r>
          </a:p>
          <a:p>
            <a:endParaRPr lang="en-GB" dirty="0">
              <a:solidFill>
                <a:srgbClr val="000000"/>
              </a:solidFill>
            </a:endParaRPr>
          </a:p>
          <a:p>
            <a:r>
              <a:rPr lang="en-GB" b="0" i="1" u="none" strike="noStrike" dirty="0">
                <a:solidFill>
                  <a:srgbClr val="000000"/>
                </a:solidFill>
                <a:effectLst/>
              </a:rPr>
              <a:t>Well-being of Future generations (</a:t>
            </a:r>
            <a:r>
              <a:rPr lang="en-GB" b="0" i="1" u="none" strike="noStrike" dirty="0" err="1">
                <a:solidFill>
                  <a:srgbClr val="000000"/>
                </a:solidFill>
                <a:effectLst/>
              </a:rPr>
              <a:t>wales</a:t>
            </a:r>
            <a:r>
              <a:rPr lang="en-GB" b="0" i="1" u="none" strike="noStrike" dirty="0">
                <a:solidFill>
                  <a:srgbClr val="000000"/>
                </a:solidFill>
                <a:effectLst/>
              </a:rPr>
              <a:t>) act 2015: The essentials [HTML]</a:t>
            </a:r>
            <a:r>
              <a:rPr lang="en-GB" b="0" i="0" u="none" strike="noStrike" dirty="0">
                <a:solidFill>
                  <a:srgbClr val="000000"/>
                </a:solidFill>
                <a:effectLst/>
              </a:rPr>
              <a:t> (no date) </a:t>
            </a:r>
            <a:r>
              <a:rPr lang="en-GB" b="0" i="1" u="none" strike="noStrike" dirty="0">
                <a:solidFill>
                  <a:srgbClr val="000000"/>
                </a:solidFill>
                <a:effectLst/>
              </a:rPr>
              <a:t>GOV.WALES</a:t>
            </a:r>
            <a:r>
              <a:rPr lang="en-GB" b="0" i="0" u="none" strike="noStrike" dirty="0">
                <a:solidFill>
                  <a:srgbClr val="000000"/>
                </a:solidFill>
                <a:effectLst/>
              </a:rPr>
              <a:t>. Available at: https://</a:t>
            </a:r>
            <a:r>
              <a:rPr lang="en-GB" b="0" i="0" u="none" strike="noStrike" dirty="0" err="1">
                <a:solidFill>
                  <a:srgbClr val="000000"/>
                </a:solidFill>
                <a:effectLst/>
              </a:rPr>
              <a:t>www.gov.wales</a:t>
            </a:r>
            <a:r>
              <a:rPr lang="en-GB" b="0" i="0" u="none" strike="noStrike" dirty="0">
                <a:solidFill>
                  <a:srgbClr val="000000"/>
                </a:solidFill>
                <a:effectLst/>
              </a:rPr>
              <a:t>/well-being-future-generations-act-essentials-html (Accessed: 30 May 2023). </a:t>
            </a:r>
          </a:p>
          <a:p>
            <a:r>
              <a:rPr lang="en-GB" b="0" i="0" u="none" strike="noStrike" dirty="0">
                <a:solidFill>
                  <a:srgbClr val="000000"/>
                </a:solidFill>
                <a:effectLst/>
              </a:rPr>
              <a:t>(1997) </a:t>
            </a:r>
            <a:r>
              <a:rPr lang="en-GB" b="0" i="1" u="none" strike="noStrike" dirty="0">
                <a:solidFill>
                  <a:srgbClr val="000000"/>
                </a:solidFill>
                <a:effectLst/>
              </a:rPr>
              <a:t>Coalition formation theory</a:t>
            </a:r>
            <a:r>
              <a:rPr lang="en-GB" b="0" i="0" u="none" strike="noStrike" dirty="0">
                <a:solidFill>
                  <a:srgbClr val="000000"/>
                </a:solidFill>
                <a:effectLst/>
              </a:rPr>
              <a:t>. Available at: http://</a:t>
            </a:r>
            <a:r>
              <a:rPr lang="en-GB" b="0" i="0" u="none" strike="noStrike" dirty="0" err="1">
                <a:solidFill>
                  <a:srgbClr val="000000"/>
                </a:solidFill>
                <a:effectLst/>
              </a:rPr>
              <a:t>www.coalitiontheory.net</a:t>
            </a:r>
            <a:r>
              <a:rPr lang="en-GB" b="0" i="0" u="none" strike="noStrike" dirty="0">
                <a:solidFill>
                  <a:srgbClr val="000000"/>
                </a:solidFill>
                <a:effectLst/>
              </a:rPr>
              <a:t>/research-areas/coalition-formation-theory (Accessed: 30 May 2023). </a:t>
            </a:r>
          </a:p>
          <a:p>
            <a:endParaRPr lang="en-GB" b="0" i="0" u="none" strike="noStrike" dirty="0">
              <a:solidFill>
                <a:srgbClr val="000000"/>
              </a:solidFill>
              <a:effectLst/>
            </a:endParaRPr>
          </a:p>
          <a:p>
            <a:endParaRPr lang="en-GB" b="0" i="0" u="none" strike="noStrike" dirty="0">
              <a:solidFill>
                <a:srgbClr val="000000"/>
              </a:solidFill>
              <a:effectLst/>
            </a:endParaRPr>
          </a:p>
          <a:p>
            <a:endParaRPr lang="en-GB" b="0" i="0" u="none" strike="noStrike" dirty="0">
              <a:solidFill>
                <a:srgbClr val="000000"/>
              </a:solidFill>
              <a:effectLst/>
            </a:endParaRPr>
          </a:p>
          <a:p>
            <a:endParaRPr lang="en-GB" b="0" i="0" u="none" strike="noStrike" dirty="0">
              <a:solidFill>
                <a:srgbClr val="000000"/>
              </a:solidFill>
              <a:effectLst/>
            </a:endParaRPr>
          </a:p>
          <a:p>
            <a:endParaRPr lang="en-GB" b="0" i="0" u="none" strike="noStrike" dirty="0">
              <a:solidFill>
                <a:srgbClr val="000000"/>
              </a:solidFill>
              <a:effectLst/>
            </a:endParaRPr>
          </a:p>
          <a:p>
            <a:endParaRPr lang="en-US" dirty="0"/>
          </a:p>
        </p:txBody>
      </p:sp>
      <p:pic>
        <p:nvPicPr>
          <p:cNvPr id="4" name="Audio 3">
            <a:hlinkClick r:id="" action="ppaction://media"/>
            <a:extLst>
              <a:ext uri="{FF2B5EF4-FFF2-40B4-BE49-F238E27FC236}">
                <a16:creationId xmlns:a16="http://schemas.microsoft.com/office/drawing/2014/main" id="{9EC631AA-EF7A-315E-7B21-C9ACD89E80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
        <p:nvSpPr>
          <p:cNvPr id="5" name="TextBox 4">
            <a:extLst>
              <a:ext uri="{FF2B5EF4-FFF2-40B4-BE49-F238E27FC236}">
                <a16:creationId xmlns:a16="http://schemas.microsoft.com/office/drawing/2014/main" id="{2F9CC3CA-45CC-C6E0-7344-D2BF80CFA2A8}"/>
              </a:ext>
            </a:extLst>
          </p:cNvPr>
          <p:cNvSpPr txBox="1"/>
          <p:nvPr/>
        </p:nvSpPr>
        <p:spPr>
          <a:xfrm>
            <a:off x="2774731" y="-5234152"/>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255779920"/>
      </p:ext>
    </p:extLst>
  </p:cSld>
  <p:clrMapOvr>
    <a:masterClrMapping/>
  </p:clrMapOvr>
  <mc:AlternateContent xmlns:mc="http://schemas.openxmlformats.org/markup-compatibility/2006">
    <mc:Choice xmlns:p14="http://schemas.microsoft.com/office/powerpoint/2010/main" Requires="p14">
      <p:transition spd="slow" p14:dur="2000" advTm="4768"/>
    </mc:Choice>
    <mc:Fallback>
      <p:transition spd="slow" advTm="47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SketchLinesVTI">
  <a:themeElements>
    <a:clrScheme name="AnalogousFromLightSeedLeftStep">
      <a:dk1>
        <a:srgbClr val="000000"/>
      </a:dk1>
      <a:lt1>
        <a:srgbClr val="FFFFFF"/>
      </a:lt1>
      <a:dk2>
        <a:srgbClr val="242E41"/>
      </a:dk2>
      <a:lt2>
        <a:srgbClr val="E8E6E2"/>
      </a:lt2>
      <a:accent1>
        <a:srgbClr val="769CE6"/>
      </a:accent1>
      <a:accent2>
        <a:srgbClr val="36AFD7"/>
      </a:accent2>
      <a:accent3>
        <a:srgbClr val="4CB2A1"/>
      </a:accent3>
      <a:accent4>
        <a:srgbClr val="47B876"/>
      </a:accent4>
      <a:accent5>
        <a:srgbClr val="42BB42"/>
      </a:accent5>
      <a:accent6>
        <a:srgbClr val="74B346"/>
      </a:accent6>
      <a:hlink>
        <a:srgbClr val="948059"/>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8462</TotalTime>
  <Words>1270</Words>
  <Application>Microsoft Macintosh PowerPoint</Application>
  <PresentationFormat>Widescreen</PresentationFormat>
  <Paragraphs>57</Paragraphs>
  <Slides>9</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Meiryo</vt:lpstr>
      <vt:lpstr>-webkit-standard</vt:lpstr>
      <vt:lpstr>Arial</vt:lpstr>
      <vt:lpstr>Corbel</vt:lpstr>
      <vt:lpstr>Droid Sans</vt:lpstr>
      <vt:lpstr>SketchLinesVTI</vt:lpstr>
      <vt:lpstr>‘Describe A Range Of Current Legislation In Regard To Advocacy Practice’</vt:lpstr>
      <vt:lpstr>Introduction: ‘Describe A Range Of Current Legislation In Regard To Advocacy Practice’</vt:lpstr>
      <vt:lpstr>Mental Capacity Act (2005)</vt:lpstr>
      <vt:lpstr>Social Services &amp; Well-being Act, 2014 (Wales)</vt:lpstr>
      <vt:lpstr>The Care Standards Act (2000)</vt:lpstr>
      <vt:lpstr>Well-being of Future Generations Act (Wales, 2015)</vt:lpstr>
      <vt:lpstr>Empowerment &amp; Advocacy Theory</vt:lpstr>
      <vt:lpstr>Coalition Formation Theory</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‘Describe A Range Of Current Legislation In Regard To Advocacy Practice’</dc:title>
  <dc:creator>Molly Bassett-Davies (2204967)</dc:creator>
  <cp:lastModifiedBy>Molly Bassett-Davies (2204967)</cp:lastModifiedBy>
  <cp:revision>1</cp:revision>
  <dcterms:created xsi:type="dcterms:W3CDTF">2023-05-24T15:58:52Z</dcterms:created>
  <dcterms:modified xsi:type="dcterms:W3CDTF">2023-05-30T17:42:12Z</dcterms:modified>
</cp:coreProperties>
</file>