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7" r:id="rId2"/>
    <p:sldId id="256" r:id="rId3"/>
    <p:sldId id="262" r:id="rId4"/>
    <p:sldId id="263" r:id="rId5"/>
    <p:sldId id="259" r:id="rId6"/>
    <p:sldId id="265" r:id="rId7"/>
    <p:sldId id="264"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1" d="100"/>
          <a:sy n="61" d="100"/>
        </p:scale>
        <p:origin x="107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A3DE969-24E7-4C14-A6FC-084E60D58F50}"/>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AB10EC03-1B61-4BA5-8E7B-85528DE88352}"/>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D5851E45-4431-4EED-9500-BF212715320C}" type="datetime1">
              <a:rPr lang="en-GB"/>
              <a:pPr lvl="0"/>
              <a:t>20/02/2022</a:t>
            </a:fld>
            <a:endParaRPr lang="en-GB"/>
          </a:p>
        </p:txBody>
      </p:sp>
      <p:sp>
        <p:nvSpPr>
          <p:cNvPr id="4" name="Slide Image Placeholder 3">
            <a:extLst>
              <a:ext uri="{FF2B5EF4-FFF2-40B4-BE49-F238E27FC236}">
                <a16:creationId xmlns:a16="http://schemas.microsoft.com/office/drawing/2014/main" id="{6AE726AA-1D8F-42C8-AADC-4CC38AE9108E}"/>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75CAEA56-5675-4DD7-AE36-4099EB00ACCA}"/>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5E99B126-4071-4A2A-BEF5-397F6A65190B}"/>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8C3C4F93-B46C-4E9A-A29E-558368F81EA0}"/>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DE5FC535-A346-4492-9888-01DE005B9DB8}" type="slidenum">
              <a:t>‹#›</a:t>
            </a:fld>
            <a:endParaRPr lang="en-GB"/>
          </a:p>
        </p:txBody>
      </p:sp>
    </p:spTree>
    <p:extLst>
      <p:ext uri="{BB962C8B-B14F-4D97-AF65-F5344CB8AC3E}">
        <p14:creationId xmlns:p14="http://schemas.microsoft.com/office/powerpoint/2010/main" val="879774885"/>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A5C493-6610-4BF3-B3C9-1F2C8420C22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A7AB28-4FFA-4F35-8373-2B5B6489A436}"/>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0FEE276D-E1BA-483F-BC0D-ACE3EC97158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28888D5-7A09-4946-96D3-E98ED5E9D167}" type="slidenum">
              <a:t>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33FFA9-7BE3-4D33-9389-C87AB9CC0CC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D04AA00-3004-4D2E-8B1D-F5E73E2ADD1A}"/>
              </a:ext>
            </a:extLst>
          </p:cNvPr>
          <p:cNvSpPr txBox="1">
            <a:spLocks noGrp="1"/>
          </p:cNvSpPr>
          <p:nvPr>
            <p:ph type="body" sz="quarter" idx="1"/>
          </p:nvPr>
        </p:nvSpPr>
        <p:spPr/>
        <p:txBody>
          <a:bodyPr/>
          <a:lstStyle/>
          <a:p>
            <a:pPr lvl="0">
              <a:buSzPct val="100000"/>
              <a:buFont typeface="Arial" pitchFamily="34"/>
              <a:buChar char="•"/>
            </a:pPr>
            <a:r>
              <a:rPr lang="en-US">
                <a:solidFill>
                  <a:srgbClr val="333333"/>
                </a:solidFill>
                <a:latin typeface="Frutiger W01"/>
              </a:rPr>
              <a:t> Interest in children and public health</a:t>
            </a:r>
          </a:p>
          <a:p>
            <a:pPr lvl="0">
              <a:buSzPct val="100000"/>
              <a:buFont typeface="Arial" pitchFamily="34"/>
              <a:buChar char="•"/>
            </a:pPr>
            <a:r>
              <a:rPr lang="en-US">
                <a:solidFill>
                  <a:srgbClr val="333333"/>
                </a:solidFill>
                <a:latin typeface="Frutiger W01"/>
              </a:rPr>
              <a:t> Effective communicating</a:t>
            </a:r>
          </a:p>
          <a:p>
            <a:pPr lvl="0">
              <a:buSzPct val="100000"/>
              <a:buFont typeface="Arial" pitchFamily="34"/>
              <a:buChar char="•"/>
            </a:pPr>
            <a:r>
              <a:rPr lang="en-US">
                <a:solidFill>
                  <a:srgbClr val="333333"/>
                </a:solidFill>
                <a:latin typeface="Frutiger W01"/>
              </a:rPr>
              <a:t> Good at organisation  </a:t>
            </a:r>
          </a:p>
          <a:p>
            <a:pPr lvl="0">
              <a:buSzPct val="100000"/>
              <a:buFont typeface="Arial" pitchFamily="34"/>
              <a:buChar char="•"/>
            </a:pPr>
            <a:r>
              <a:rPr lang="en-US">
                <a:solidFill>
                  <a:srgbClr val="333333"/>
                </a:solidFill>
                <a:latin typeface="Frutiger W01"/>
              </a:rPr>
              <a:t> Confidence</a:t>
            </a:r>
          </a:p>
          <a:p>
            <a:pPr lvl="0">
              <a:buSzPct val="100000"/>
              <a:buFont typeface="Arial" pitchFamily="34"/>
              <a:buChar char="•"/>
            </a:pPr>
            <a:r>
              <a:rPr lang="en-US">
                <a:solidFill>
                  <a:srgbClr val="333333"/>
                </a:solidFill>
                <a:latin typeface="Frutiger W01"/>
              </a:rPr>
              <a:t> Decision making </a:t>
            </a:r>
            <a:endParaRPr lang="en-GB"/>
          </a:p>
          <a:p>
            <a:pPr lvl="0"/>
            <a:endParaRPr lang="en-US"/>
          </a:p>
          <a:p>
            <a:pPr lvl="0"/>
            <a:r>
              <a:rPr lang="en-US"/>
              <a:t>Generally, help and advice is offered to an effected family.  I go to my niece’s house because her children are young too. Though Piaget was interested in developmental psychology, schemas are what everybody has which form and develop across their lives.</a:t>
            </a:r>
          </a:p>
        </p:txBody>
      </p:sp>
      <p:sp>
        <p:nvSpPr>
          <p:cNvPr id="4" name="Slide Number Placeholder 3">
            <a:extLst>
              <a:ext uri="{FF2B5EF4-FFF2-40B4-BE49-F238E27FC236}">
                <a16:creationId xmlns:a16="http://schemas.microsoft.com/office/drawing/2014/main" id="{F51CC552-D670-458C-B346-CD26B98E85F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65106D4-C4D3-4CEB-B868-12B046D03322}" type="slidenum">
              <a:t>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B759DE-C091-4157-9B49-4626847887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E3E6A2-3AA6-4A2B-A011-DAF9EAA2F4CF}"/>
              </a:ext>
            </a:extLst>
          </p:cNvPr>
          <p:cNvSpPr txBox="1">
            <a:spLocks noGrp="1"/>
          </p:cNvSpPr>
          <p:nvPr>
            <p:ph type="body" sz="quarter" idx="1"/>
          </p:nvPr>
        </p:nvSpPr>
        <p:spPr/>
        <p:txBody>
          <a:bodyPr/>
          <a:lstStyle/>
          <a:p>
            <a:pPr lvl="0"/>
            <a:r>
              <a:rPr lang="en-GB" sz="1600"/>
              <a:t>Piaget was a Swiss </a:t>
            </a:r>
            <a:r>
              <a:rPr lang="en-US" sz="1600"/>
              <a:t>scientist. He was a theorist of Cognitive psychology. According to cognitive theory, all children go through four different stages of mental advancement. This theory focuses on understanding the nature of intelligence along with knowing how children become aware. Piaget spent six decades where he discovered the advancement of rational reasoning in children. Different age groups of children conclude different results ( Piaget, 1962).</a:t>
            </a:r>
          </a:p>
          <a:p>
            <a:pPr lvl="0"/>
            <a:r>
              <a:rPr lang="en-US" sz="1600"/>
              <a:t>Problem solving, memory, and language are just a few of the mental processes that children go through as they grow up.</a:t>
            </a:r>
          </a:p>
          <a:p>
            <a:pPr lvl="0"/>
            <a:r>
              <a:rPr lang="en-US" sz="1600"/>
              <a:t>.• These techniques must be learned as the complexity of these processes grows.</a:t>
            </a:r>
            <a:endParaRPr lang="en-GB" sz="1600"/>
          </a:p>
        </p:txBody>
      </p:sp>
      <p:sp>
        <p:nvSpPr>
          <p:cNvPr id="4" name="Slide Number Placeholder 3">
            <a:extLst>
              <a:ext uri="{FF2B5EF4-FFF2-40B4-BE49-F238E27FC236}">
                <a16:creationId xmlns:a16="http://schemas.microsoft.com/office/drawing/2014/main" id="{D5A51E8E-0422-4EC2-82BF-82223A4BD21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5096FCE-D6D1-498F-AAB9-EE7AA74594D2}" type="slidenum">
              <a:t>4</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F13293-ED71-47D7-B8D3-D2558661A64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7488681-70FC-427D-B8C2-9DAA0DF762D0}"/>
              </a:ext>
            </a:extLst>
          </p:cNvPr>
          <p:cNvSpPr txBox="1">
            <a:spLocks noGrp="1"/>
          </p:cNvSpPr>
          <p:nvPr>
            <p:ph type="body" sz="quarter" idx="1"/>
          </p:nvPr>
        </p:nvSpPr>
        <p:spPr/>
        <p:txBody>
          <a:bodyPr/>
          <a:lstStyle/>
          <a:p>
            <a:pPr lvl="0"/>
            <a:r>
              <a:rPr lang="en-GB"/>
              <a:t>1.  Sensorimotor Stage: Birth to 2 years old.</a:t>
            </a:r>
          </a:p>
          <a:p>
            <a:pPr marL="171450" lvl="0" indent="-171450">
              <a:buSzPct val="100000"/>
              <a:buFont typeface="Arial" pitchFamily="34"/>
              <a:buChar char="•"/>
            </a:pPr>
            <a:r>
              <a:rPr lang="en-GB"/>
              <a:t>Listening, understanding and talking</a:t>
            </a:r>
            <a:r>
              <a:rPr lang="en-US"/>
              <a:t> . </a:t>
            </a:r>
          </a:p>
          <a:p>
            <a:pPr marL="171450" lvl="0" indent="-171450">
              <a:buSzPct val="100000"/>
              <a:buFont typeface="Arial" pitchFamily="34"/>
              <a:buChar char="•"/>
            </a:pPr>
            <a:r>
              <a:rPr lang="en-US"/>
              <a:t>At the age of 0-4 weeks, babies cry for hunger or when they have stomach aches to express their feelings, also enjoying giggles and laughing.</a:t>
            </a:r>
          </a:p>
          <a:p>
            <a:pPr marL="171450" lvl="0" indent="-171450">
              <a:buSzPct val="100000"/>
              <a:buFont typeface="Arial" pitchFamily="34"/>
              <a:buChar char="•"/>
            </a:pPr>
            <a:r>
              <a:rPr lang="en-GB"/>
              <a:t>Motor function: at the age of 4-8 weeks, babies try to lift their heads up and look clearly at things in front of them.</a:t>
            </a:r>
          </a:p>
          <a:p>
            <a:pPr marL="171450" lvl="0" indent="-171450">
              <a:buSzPct val="100000"/>
              <a:buFont typeface="Arial" pitchFamily="34"/>
              <a:buChar char="•"/>
            </a:pPr>
            <a:r>
              <a:rPr lang="en-US"/>
              <a:t>Nutrition: at the age of 8-12 weeks, babies need formula milk to increase their nutrition. </a:t>
            </a:r>
          </a:p>
          <a:p>
            <a:pPr marL="171450" lvl="0" indent="-171450">
              <a:buSzPct val="100000"/>
              <a:buFont typeface="Arial" pitchFamily="34"/>
              <a:buChar char="•"/>
            </a:pPr>
            <a:r>
              <a:rPr lang="en-US"/>
              <a:t>Sensory development: Vision, hearing, at this age, the baby is more aware of its surroundings. </a:t>
            </a:r>
            <a:r>
              <a:rPr lang="en-GB">
                <a:latin typeface="Open Sans" pitchFamily="34"/>
              </a:rPr>
              <a:t>(Boyd and Bee, 2019) .</a:t>
            </a:r>
          </a:p>
          <a:p>
            <a:pPr lvl="0"/>
            <a:endParaRPr lang="en-GB">
              <a:latin typeface="Open Sans" pitchFamily="34"/>
            </a:endParaRPr>
          </a:p>
          <a:p>
            <a:pPr marL="228600" lvl="0" indent="-228600">
              <a:buSzPct val="100000"/>
              <a:buFont typeface="Arial" pitchFamily="34"/>
              <a:buAutoNum type="arabicDbPeriod" startAt="2"/>
            </a:pPr>
            <a:r>
              <a:rPr lang="en-US">
                <a:latin typeface="Open Sans" pitchFamily="34"/>
              </a:rPr>
              <a:t>Proportional stage: from the age of 2-7 years old. At this age,</a:t>
            </a:r>
            <a:r>
              <a:rPr lang="en-GB">
                <a:latin typeface="Open Sans" pitchFamily="34"/>
              </a:rPr>
              <a:t> </a:t>
            </a:r>
            <a:r>
              <a:rPr lang="en-US"/>
              <a:t>children start to symbolically play and learn about hand symbols.</a:t>
            </a:r>
          </a:p>
          <a:p>
            <a:pPr marL="228600" lvl="0" indent="-228600">
              <a:buSzPct val="100000"/>
              <a:buFont typeface="Arial" pitchFamily="34"/>
              <a:buAutoNum type="arabicDbPeriod" startAt="2"/>
            </a:pPr>
            <a:r>
              <a:rPr lang="en-US"/>
              <a:t>Concrete operational stage: this period is from 7-11 years old, children which are characterized by the development of organized and logical thinking.</a:t>
            </a:r>
          </a:p>
          <a:p>
            <a:pPr marL="228600" lvl="0" indent="-228600">
              <a:buSzPct val="100000"/>
              <a:buFont typeface="Arial" pitchFamily="34"/>
              <a:buAutoNum type="arabicDbPeriod" startAt="2"/>
            </a:pPr>
            <a:r>
              <a:rPr lang="en-US"/>
              <a:t>Formal operational stage: this age of children are more responsible and often able to plan quickly and are organized to approach and try to solve the problem.</a:t>
            </a:r>
          </a:p>
        </p:txBody>
      </p:sp>
      <p:sp>
        <p:nvSpPr>
          <p:cNvPr id="4" name="Slide Number Placeholder 3">
            <a:extLst>
              <a:ext uri="{FF2B5EF4-FFF2-40B4-BE49-F238E27FC236}">
                <a16:creationId xmlns:a16="http://schemas.microsoft.com/office/drawing/2014/main" id="{C4CF7AF9-3E74-4498-84AA-0E2F8223C15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CC1B0C4-ABF6-4E66-A7B2-7A72FCDADF7A}" type="slidenum">
              <a:t>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2B4A8B-EF5E-40EF-99D5-4F4B15A84D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3EE3F8F-C03C-4CD2-96BB-508E020C084B}"/>
              </a:ext>
            </a:extLst>
          </p:cNvPr>
          <p:cNvSpPr txBox="1">
            <a:spLocks noGrp="1"/>
          </p:cNvSpPr>
          <p:nvPr>
            <p:ph type="body" sz="quarter" idx="1"/>
          </p:nvPr>
        </p:nvSpPr>
        <p:spPr/>
        <p:txBody>
          <a:bodyPr/>
          <a:lstStyle/>
          <a:p>
            <a:pPr lvl="0"/>
            <a:r>
              <a:rPr lang="en-US"/>
              <a:t>A schema, according to Piaget's theory, is both a category of knowledge and the process of learning information. Individuals, he felt, are continuously adjusting to their surroundings as they absorb additional information and gain new skills. Though Piaget was interested in developmental psychology, schemas are what everybody has and that form and develop across their lives.</a:t>
            </a:r>
          </a:p>
          <a:p>
            <a:pPr marL="171450" lvl="0" indent="-171450">
              <a:buSzPct val="100000"/>
              <a:buFont typeface="Arial" pitchFamily="34"/>
              <a:buChar char="•"/>
            </a:pPr>
            <a:r>
              <a:rPr lang="en-US"/>
              <a:t>Schemas:  theory deals with the nature of knowledge itself and how human being gradually come to acquire, construct and use it.</a:t>
            </a:r>
            <a:endParaRPr lang="en-GB"/>
          </a:p>
          <a:p>
            <a:pPr lvl="0"/>
            <a:endParaRPr lang="en-GB"/>
          </a:p>
        </p:txBody>
      </p:sp>
      <p:sp>
        <p:nvSpPr>
          <p:cNvPr id="4" name="Slide Number Placeholder 3">
            <a:extLst>
              <a:ext uri="{FF2B5EF4-FFF2-40B4-BE49-F238E27FC236}">
                <a16:creationId xmlns:a16="http://schemas.microsoft.com/office/drawing/2014/main" id="{7A16B78D-BBC1-49EE-AA18-041115A6CA9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8011685-5E79-4977-9B4D-FF9957CA0E4F}" type="slidenum">
              <a:t>6</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8759DF-AF8D-45D8-A79A-6B5A84F6CBC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807772F-0D80-4561-B842-05BE4BFB7D3C}"/>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24773942-3C67-42A4-86D4-3099176B19C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6AF9C65-D0B0-4AA9-870F-5579872EA320}" type="slidenum">
              <a:t>7</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2" name="Picture 7" descr="C2-HD-BTM.png">
            <a:extLst>
              <a:ext uri="{FF2B5EF4-FFF2-40B4-BE49-F238E27FC236}">
                <a16:creationId xmlns:a16="http://schemas.microsoft.com/office/drawing/2014/main" id="{B468980A-FFCE-4978-8F0B-74A2A3474EA7}"/>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830A52D6-EAC5-4C59-9B4E-9B13755332AE}"/>
              </a:ext>
            </a:extLst>
          </p:cNvPr>
          <p:cNvSpPr txBox="1">
            <a:spLocks noGrp="1"/>
          </p:cNvSpPr>
          <p:nvPr>
            <p:ph type="ctrTitle"/>
          </p:nvPr>
        </p:nvSpPr>
        <p:spPr>
          <a:xfrm>
            <a:off x="1371600" y="1803407"/>
            <a:ext cx="9448796" cy="1825096"/>
          </a:xfrm>
        </p:spPr>
        <p:txBody>
          <a:bodyPr anchor="b"/>
          <a:lstStyle>
            <a:lvl1pPr algn="l">
              <a:defRPr sz="6000"/>
            </a:lvl1pPr>
          </a:lstStyle>
          <a:p>
            <a:pPr lvl="0"/>
            <a:r>
              <a:rPr lang="en-US"/>
              <a:t>Click to edit Master title style</a:t>
            </a:r>
          </a:p>
        </p:txBody>
      </p:sp>
      <p:sp>
        <p:nvSpPr>
          <p:cNvPr id="4" name="Subtitle 2">
            <a:extLst>
              <a:ext uri="{FF2B5EF4-FFF2-40B4-BE49-F238E27FC236}">
                <a16:creationId xmlns:a16="http://schemas.microsoft.com/office/drawing/2014/main" id="{E380AFCE-05DC-4518-8A3E-D3DA1E8A1746}"/>
              </a:ext>
            </a:extLst>
          </p:cNvPr>
          <p:cNvSpPr txBox="1">
            <a:spLocks noGrp="1"/>
          </p:cNvSpPr>
          <p:nvPr>
            <p:ph type="subTitle" idx="1"/>
          </p:nvPr>
        </p:nvSpPr>
        <p:spPr>
          <a:xfrm>
            <a:off x="1371600" y="3632197"/>
            <a:ext cx="9448796" cy="685800"/>
          </a:xfrm>
        </p:spPr>
        <p:txBody>
          <a:bodyPr/>
          <a:lstStyle>
            <a:lvl1pPr marL="0" indent="0">
              <a:buNone/>
              <a:defRPr sz="2000"/>
            </a:lvl1pPr>
          </a:lstStyle>
          <a:p>
            <a:pPr lvl="0"/>
            <a:r>
              <a:rPr lang="en-US"/>
              <a:t>Click to edit Master subtitle style</a:t>
            </a:r>
          </a:p>
        </p:txBody>
      </p:sp>
      <p:sp>
        <p:nvSpPr>
          <p:cNvPr id="5" name="Date Placeholder 3">
            <a:extLst>
              <a:ext uri="{FF2B5EF4-FFF2-40B4-BE49-F238E27FC236}">
                <a16:creationId xmlns:a16="http://schemas.microsoft.com/office/drawing/2014/main" id="{61F6CF4F-35F0-4F2A-88DF-C78875323760}"/>
              </a:ext>
            </a:extLst>
          </p:cNvPr>
          <p:cNvSpPr txBox="1">
            <a:spLocks noGrp="1"/>
          </p:cNvSpPr>
          <p:nvPr>
            <p:ph type="dt" sz="half" idx="7"/>
          </p:nvPr>
        </p:nvSpPr>
        <p:spPr>
          <a:xfrm>
            <a:off x="7909560" y="4314331"/>
            <a:ext cx="2910836" cy="374638"/>
          </a:xfrm>
        </p:spPr>
        <p:txBody>
          <a:bodyPr/>
          <a:lstStyle>
            <a:lvl1pPr>
              <a:defRPr/>
            </a:lvl1pPr>
          </a:lstStyle>
          <a:p>
            <a:pPr lvl="0"/>
            <a:fld id="{31169252-9A9F-4887-9FE2-FF0CD06BE6AA}" type="datetime1">
              <a:rPr lang="en-GB"/>
              <a:pPr lvl="0"/>
              <a:t>20/02/2022</a:t>
            </a:fld>
            <a:endParaRPr lang="en-GB"/>
          </a:p>
        </p:txBody>
      </p:sp>
      <p:sp>
        <p:nvSpPr>
          <p:cNvPr id="6" name="Footer Placeholder 4">
            <a:extLst>
              <a:ext uri="{FF2B5EF4-FFF2-40B4-BE49-F238E27FC236}">
                <a16:creationId xmlns:a16="http://schemas.microsoft.com/office/drawing/2014/main" id="{1F960FD6-B51F-4437-A0DB-DC62758C35FB}"/>
              </a:ext>
            </a:extLst>
          </p:cNvPr>
          <p:cNvSpPr txBox="1">
            <a:spLocks noGrp="1"/>
          </p:cNvSpPr>
          <p:nvPr>
            <p:ph type="ftr" sz="quarter" idx="9"/>
          </p:nvPr>
        </p:nvSpPr>
        <p:spPr>
          <a:xfrm>
            <a:off x="1371600" y="4323840"/>
            <a:ext cx="6400800" cy="365129"/>
          </a:xfrm>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1D0A2B3B-963D-4673-8E4F-C8DE980AFBDE}"/>
              </a:ext>
            </a:extLst>
          </p:cNvPr>
          <p:cNvSpPr txBox="1">
            <a:spLocks noGrp="1"/>
          </p:cNvSpPr>
          <p:nvPr>
            <p:ph type="sldNum" sz="quarter" idx="8"/>
          </p:nvPr>
        </p:nvSpPr>
        <p:spPr>
          <a:xfrm>
            <a:off x="8077196" y="1430862"/>
            <a:ext cx="2743200" cy="365129"/>
          </a:xfrm>
        </p:spPr>
        <p:txBody>
          <a:bodyPr/>
          <a:lstStyle>
            <a:lvl1pPr>
              <a:defRPr/>
            </a:lvl1pPr>
          </a:lstStyle>
          <a:p>
            <a:pPr lvl="0"/>
            <a:fld id="{7EB002F0-952D-4E1F-A965-B334D9B01B19}" type="slidenum">
              <a:t>‹#›</a:t>
            </a:fld>
            <a:endParaRPr lang="en-GB"/>
          </a:p>
        </p:txBody>
      </p:sp>
    </p:spTree>
    <p:extLst>
      <p:ext uri="{BB962C8B-B14F-4D97-AF65-F5344CB8AC3E}">
        <p14:creationId xmlns:p14="http://schemas.microsoft.com/office/powerpoint/2010/main" val="224570941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869D9-14AF-4EB5-8E83-E09806AD09A6}"/>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391BA98B-99A4-405C-A6E2-880D44E379F2}"/>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332E2D7-6694-44B6-A23A-C032456EF5B6}"/>
              </a:ext>
            </a:extLst>
          </p:cNvPr>
          <p:cNvSpPr txBox="1">
            <a:spLocks noGrp="1"/>
          </p:cNvSpPr>
          <p:nvPr>
            <p:ph type="dt" sz="half" idx="7"/>
          </p:nvPr>
        </p:nvSpPr>
        <p:spPr/>
        <p:txBody>
          <a:bodyPr/>
          <a:lstStyle>
            <a:lvl1pPr>
              <a:defRPr/>
            </a:lvl1pPr>
          </a:lstStyle>
          <a:p>
            <a:pPr lvl="0"/>
            <a:fld id="{5B0D81F4-CBDF-4134-8518-0A28AA8BDA3F}" type="datetime1">
              <a:rPr lang="en-GB"/>
              <a:pPr lvl="0"/>
              <a:t>20/02/2022</a:t>
            </a:fld>
            <a:endParaRPr lang="en-GB"/>
          </a:p>
        </p:txBody>
      </p:sp>
      <p:sp>
        <p:nvSpPr>
          <p:cNvPr id="5" name="Footer Placeholder 4">
            <a:extLst>
              <a:ext uri="{FF2B5EF4-FFF2-40B4-BE49-F238E27FC236}">
                <a16:creationId xmlns:a16="http://schemas.microsoft.com/office/drawing/2014/main" id="{FB8D9D2E-28D3-4A2D-9819-845C01D37591}"/>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F7154AD-8520-4DBD-8D32-436B5C8A91E8}"/>
              </a:ext>
            </a:extLst>
          </p:cNvPr>
          <p:cNvSpPr txBox="1">
            <a:spLocks noGrp="1"/>
          </p:cNvSpPr>
          <p:nvPr>
            <p:ph type="sldNum" sz="quarter" idx="8"/>
          </p:nvPr>
        </p:nvSpPr>
        <p:spPr/>
        <p:txBody>
          <a:bodyPr/>
          <a:lstStyle>
            <a:lvl1pPr>
              <a:defRPr/>
            </a:lvl1pPr>
          </a:lstStyle>
          <a:p>
            <a:pPr lvl="0"/>
            <a:fld id="{2E8469B1-3E6B-4C27-9CC6-116D0DE19602}" type="slidenum">
              <a:t>‹#›</a:t>
            </a:fld>
            <a:endParaRPr lang="en-GB"/>
          </a:p>
        </p:txBody>
      </p:sp>
    </p:spTree>
    <p:extLst>
      <p:ext uri="{BB962C8B-B14F-4D97-AF65-F5344CB8AC3E}">
        <p14:creationId xmlns:p14="http://schemas.microsoft.com/office/powerpoint/2010/main" val="248541107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2" name="Picture 7" descr="C2-HD-BTM.png">
            <a:extLst>
              <a:ext uri="{FF2B5EF4-FFF2-40B4-BE49-F238E27FC236}">
                <a16:creationId xmlns:a16="http://schemas.microsoft.com/office/drawing/2014/main" id="{316B984F-D73A-4895-B478-3090ED868022}"/>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9E9B02B3-3440-415A-8B04-CB9C1B79E2AC}"/>
              </a:ext>
            </a:extLst>
          </p:cNvPr>
          <p:cNvSpPr txBox="1">
            <a:spLocks noGrp="1"/>
          </p:cNvSpPr>
          <p:nvPr>
            <p:ph type="title"/>
          </p:nvPr>
        </p:nvSpPr>
        <p:spPr>
          <a:xfrm>
            <a:off x="685800" y="753529"/>
            <a:ext cx="10820396" cy="2801931"/>
          </a:xfrm>
        </p:spPr>
        <p:txBody>
          <a:bodyPr anchor="b"/>
          <a:lstStyle>
            <a:lvl1pPr>
              <a:defRPr/>
            </a:lvl1pPr>
          </a:lstStyle>
          <a:p>
            <a:pPr lvl="0"/>
            <a:r>
              <a:rPr lang="en-US"/>
              <a:t>Click to edit Master title style</a:t>
            </a:r>
          </a:p>
        </p:txBody>
      </p:sp>
      <p:sp>
        <p:nvSpPr>
          <p:cNvPr id="4" name="Text Placeholder 2">
            <a:extLst>
              <a:ext uri="{FF2B5EF4-FFF2-40B4-BE49-F238E27FC236}">
                <a16:creationId xmlns:a16="http://schemas.microsoft.com/office/drawing/2014/main" id="{B97C0882-0DDD-42CE-88DD-378DFA732FC3}"/>
              </a:ext>
            </a:extLst>
          </p:cNvPr>
          <p:cNvSpPr txBox="1">
            <a:spLocks noGrp="1"/>
          </p:cNvSpPr>
          <p:nvPr>
            <p:ph type="body" idx="1"/>
          </p:nvPr>
        </p:nvSpPr>
        <p:spPr>
          <a:xfrm>
            <a:off x="1024466" y="3641726"/>
            <a:ext cx="10490197" cy="955676"/>
          </a:xfrm>
        </p:spPr>
        <p:txBody>
          <a:bodyPr/>
          <a:lstStyle>
            <a:lvl1pPr marL="0" indent="0" algn="r">
              <a:buNone/>
              <a:defRPr>
                <a:solidFill>
                  <a:srgbClr val="898989"/>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9108116F-B9D0-4693-9EDE-EEA772A1AB95}"/>
              </a:ext>
            </a:extLst>
          </p:cNvPr>
          <p:cNvSpPr txBox="1">
            <a:spLocks noGrp="1"/>
          </p:cNvSpPr>
          <p:nvPr>
            <p:ph type="dt" sz="half" idx="7"/>
          </p:nvPr>
        </p:nvSpPr>
        <p:spPr>
          <a:xfrm>
            <a:off x="7814453" y="381003"/>
            <a:ext cx="2910836" cy="365129"/>
          </a:xfrm>
        </p:spPr>
        <p:txBody>
          <a:bodyPr/>
          <a:lstStyle>
            <a:lvl1pPr>
              <a:defRPr/>
            </a:lvl1pPr>
          </a:lstStyle>
          <a:p>
            <a:pPr lvl="0"/>
            <a:fld id="{C32B9E69-BF85-4404-BF50-6FDD6EFF3180}" type="datetime1">
              <a:rPr lang="en-GB"/>
              <a:pPr lvl="0"/>
              <a:t>20/02/2022</a:t>
            </a:fld>
            <a:endParaRPr lang="en-GB"/>
          </a:p>
        </p:txBody>
      </p:sp>
      <p:sp>
        <p:nvSpPr>
          <p:cNvPr id="6" name="Footer Placeholder 4">
            <a:extLst>
              <a:ext uri="{FF2B5EF4-FFF2-40B4-BE49-F238E27FC236}">
                <a16:creationId xmlns:a16="http://schemas.microsoft.com/office/drawing/2014/main" id="{E6CB5A0F-2E7F-4D2E-B717-CBBF73ADFDE4}"/>
              </a:ext>
            </a:extLst>
          </p:cNvPr>
          <p:cNvSpPr txBox="1">
            <a:spLocks noGrp="1"/>
          </p:cNvSpPr>
          <p:nvPr>
            <p:ph type="ftr" sz="quarter" idx="9"/>
          </p:nvPr>
        </p:nvSpPr>
        <p:spPr>
          <a:xfrm>
            <a:off x="685800" y="381003"/>
            <a:ext cx="6991493" cy="364068"/>
          </a:xfrm>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31B9B0CA-605B-49E3-B4FB-8F87B17FE9D8}"/>
              </a:ext>
            </a:extLst>
          </p:cNvPr>
          <p:cNvSpPr txBox="1">
            <a:spLocks noGrp="1"/>
          </p:cNvSpPr>
          <p:nvPr>
            <p:ph type="sldNum" sz="quarter" idx="8"/>
          </p:nvPr>
        </p:nvSpPr>
        <p:spPr>
          <a:xfrm>
            <a:off x="10862450" y="381003"/>
            <a:ext cx="643746" cy="365129"/>
          </a:xfrm>
        </p:spPr>
        <p:txBody>
          <a:bodyPr/>
          <a:lstStyle>
            <a:lvl1pPr>
              <a:defRPr/>
            </a:lvl1pPr>
          </a:lstStyle>
          <a:p>
            <a:pPr lvl="0"/>
            <a:fld id="{94F02578-219D-4D27-B6C6-E774EE23FE67}" type="slidenum">
              <a:t>‹#›</a:t>
            </a:fld>
            <a:endParaRPr lang="en-GB"/>
          </a:p>
        </p:txBody>
      </p:sp>
    </p:spTree>
    <p:extLst>
      <p:ext uri="{BB962C8B-B14F-4D97-AF65-F5344CB8AC3E}">
        <p14:creationId xmlns:p14="http://schemas.microsoft.com/office/powerpoint/2010/main" val="16450100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90365-E857-493E-9519-BFC9A6AEC5D3}"/>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0794ADB7-FBF2-4710-810B-D26A47688904}"/>
              </a:ext>
            </a:extLst>
          </p:cNvPr>
          <p:cNvSpPr txBox="1">
            <a:spLocks noGrp="1"/>
          </p:cNvSpPr>
          <p:nvPr>
            <p:ph idx="1"/>
          </p:nvPr>
        </p:nvSpPr>
        <p:spPr>
          <a:xfrm>
            <a:off x="685800" y="2194560"/>
            <a:ext cx="5333996" cy="4024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4432596-16DF-4F04-8002-960F280DDE64}"/>
              </a:ext>
            </a:extLst>
          </p:cNvPr>
          <p:cNvSpPr txBox="1">
            <a:spLocks noGrp="1"/>
          </p:cNvSpPr>
          <p:nvPr>
            <p:ph idx="2"/>
          </p:nvPr>
        </p:nvSpPr>
        <p:spPr>
          <a:xfrm>
            <a:off x="6172200" y="2194560"/>
            <a:ext cx="5333996" cy="4024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3D0BCC3-DF52-4EA2-A32D-4E518515F955}"/>
              </a:ext>
            </a:extLst>
          </p:cNvPr>
          <p:cNvSpPr txBox="1">
            <a:spLocks noGrp="1"/>
          </p:cNvSpPr>
          <p:nvPr>
            <p:ph type="dt" sz="half" idx="7"/>
          </p:nvPr>
        </p:nvSpPr>
        <p:spPr/>
        <p:txBody>
          <a:bodyPr/>
          <a:lstStyle>
            <a:lvl1pPr>
              <a:defRPr/>
            </a:lvl1pPr>
          </a:lstStyle>
          <a:p>
            <a:pPr lvl="0"/>
            <a:fld id="{0EFC8753-46F8-418A-B1CF-B2893D9364C4}" type="datetime1">
              <a:rPr lang="en-GB"/>
              <a:pPr lvl="0"/>
              <a:t>20/02/2022</a:t>
            </a:fld>
            <a:endParaRPr lang="en-GB"/>
          </a:p>
        </p:txBody>
      </p:sp>
      <p:sp>
        <p:nvSpPr>
          <p:cNvPr id="6" name="Footer Placeholder 5">
            <a:extLst>
              <a:ext uri="{FF2B5EF4-FFF2-40B4-BE49-F238E27FC236}">
                <a16:creationId xmlns:a16="http://schemas.microsoft.com/office/drawing/2014/main" id="{42BBEF7C-A572-4580-92CD-7197BB89A1D1}"/>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C665D3F-5A60-4C37-BD44-A5806C5297A0}"/>
              </a:ext>
            </a:extLst>
          </p:cNvPr>
          <p:cNvSpPr txBox="1">
            <a:spLocks noGrp="1"/>
          </p:cNvSpPr>
          <p:nvPr>
            <p:ph type="sldNum" sz="quarter" idx="8"/>
          </p:nvPr>
        </p:nvSpPr>
        <p:spPr/>
        <p:txBody>
          <a:bodyPr/>
          <a:lstStyle>
            <a:lvl1pPr>
              <a:defRPr/>
            </a:lvl1pPr>
          </a:lstStyle>
          <a:p>
            <a:pPr lvl="0"/>
            <a:fld id="{35707CF5-5CAC-4288-8313-B1FBF635F641}" type="slidenum">
              <a:t>‹#›</a:t>
            </a:fld>
            <a:endParaRPr lang="en-GB"/>
          </a:p>
        </p:txBody>
      </p:sp>
    </p:spTree>
    <p:extLst>
      <p:ext uri="{BB962C8B-B14F-4D97-AF65-F5344CB8AC3E}">
        <p14:creationId xmlns:p14="http://schemas.microsoft.com/office/powerpoint/2010/main" val="31860228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9C5FF-E033-40C4-963B-E1D763C46E10}"/>
              </a:ext>
            </a:extLst>
          </p:cNvPr>
          <p:cNvSpPr txBox="1">
            <a:spLocks noGrp="1"/>
          </p:cNvSpPr>
          <p:nvPr>
            <p:ph type="title"/>
          </p:nvPr>
        </p:nvSpPr>
        <p:spPr>
          <a:xfrm>
            <a:off x="2895603" y="761996"/>
            <a:ext cx="8610603" cy="1295403"/>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5818AA83-01E9-466B-9513-1CEC9101D6E4}"/>
              </a:ext>
            </a:extLst>
          </p:cNvPr>
          <p:cNvSpPr txBox="1">
            <a:spLocks noGrp="1"/>
          </p:cNvSpPr>
          <p:nvPr>
            <p:ph type="body" idx="1"/>
          </p:nvPr>
        </p:nvSpPr>
        <p:spPr>
          <a:xfrm>
            <a:off x="914409" y="2183797"/>
            <a:ext cx="5079994" cy="823910"/>
          </a:xfrm>
        </p:spPr>
        <p:txBody>
          <a:bodyPr anchor="b"/>
          <a:lstStyle>
            <a:lvl1pPr marL="0" indent="0">
              <a:buNone/>
              <a:defRPr sz="2800"/>
            </a:lvl1pPr>
          </a:lstStyle>
          <a:p>
            <a:pPr lvl="0"/>
            <a:r>
              <a:rPr lang="en-US"/>
              <a:t>Click to edit Master text styles</a:t>
            </a:r>
          </a:p>
        </p:txBody>
      </p:sp>
      <p:sp>
        <p:nvSpPr>
          <p:cNvPr id="4" name="Content Placeholder 3">
            <a:extLst>
              <a:ext uri="{FF2B5EF4-FFF2-40B4-BE49-F238E27FC236}">
                <a16:creationId xmlns:a16="http://schemas.microsoft.com/office/drawing/2014/main" id="{5BFB6A5B-9FD9-4B44-B97E-FE322EB433DF}"/>
              </a:ext>
            </a:extLst>
          </p:cNvPr>
          <p:cNvSpPr txBox="1">
            <a:spLocks noGrp="1"/>
          </p:cNvSpPr>
          <p:nvPr>
            <p:ph idx="2"/>
          </p:nvPr>
        </p:nvSpPr>
        <p:spPr>
          <a:xfrm>
            <a:off x="685800" y="3132670"/>
            <a:ext cx="5311777" cy="308601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E26F651-290C-4366-B205-007DB4B287BE}"/>
              </a:ext>
            </a:extLst>
          </p:cNvPr>
          <p:cNvSpPr txBox="1">
            <a:spLocks noGrp="1"/>
          </p:cNvSpPr>
          <p:nvPr>
            <p:ph type="body" idx="3"/>
          </p:nvPr>
        </p:nvSpPr>
        <p:spPr>
          <a:xfrm>
            <a:off x="6400800" y="2183797"/>
            <a:ext cx="5105396" cy="823910"/>
          </a:xfrm>
        </p:spPr>
        <p:txBody>
          <a:bodyPr anchor="b"/>
          <a:lstStyle>
            <a:lvl1pPr marL="0" indent="0">
              <a:buNone/>
              <a:defRPr sz="2800"/>
            </a:lvl1pPr>
          </a:lstStyle>
          <a:p>
            <a:pPr lvl="0"/>
            <a:r>
              <a:rPr lang="en-US"/>
              <a:t>Click to edit Master text styles</a:t>
            </a:r>
          </a:p>
        </p:txBody>
      </p:sp>
      <p:sp>
        <p:nvSpPr>
          <p:cNvPr id="6" name="Content Placeholder 5">
            <a:extLst>
              <a:ext uri="{FF2B5EF4-FFF2-40B4-BE49-F238E27FC236}">
                <a16:creationId xmlns:a16="http://schemas.microsoft.com/office/drawing/2014/main" id="{21BE2570-2070-4371-B938-BC86D0C20EFA}"/>
              </a:ext>
            </a:extLst>
          </p:cNvPr>
          <p:cNvSpPr txBox="1">
            <a:spLocks noGrp="1"/>
          </p:cNvSpPr>
          <p:nvPr>
            <p:ph idx="4"/>
          </p:nvPr>
        </p:nvSpPr>
        <p:spPr>
          <a:xfrm>
            <a:off x="6172200" y="3132670"/>
            <a:ext cx="5333996" cy="308601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31CBCDE-D154-4309-9348-76D2354A1912}"/>
              </a:ext>
            </a:extLst>
          </p:cNvPr>
          <p:cNvSpPr txBox="1">
            <a:spLocks noGrp="1"/>
          </p:cNvSpPr>
          <p:nvPr>
            <p:ph type="dt" sz="half" idx="7"/>
          </p:nvPr>
        </p:nvSpPr>
        <p:spPr/>
        <p:txBody>
          <a:bodyPr/>
          <a:lstStyle>
            <a:lvl1pPr>
              <a:defRPr/>
            </a:lvl1pPr>
          </a:lstStyle>
          <a:p>
            <a:pPr lvl="0"/>
            <a:fld id="{690DEB90-075B-446E-BCE2-312708325EE2}" type="datetime1">
              <a:rPr lang="en-GB"/>
              <a:pPr lvl="0"/>
              <a:t>20/02/2022</a:t>
            </a:fld>
            <a:endParaRPr lang="en-GB"/>
          </a:p>
        </p:txBody>
      </p:sp>
      <p:sp>
        <p:nvSpPr>
          <p:cNvPr id="8" name="Footer Placeholder 7">
            <a:extLst>
              <a:ext uri="{FF2B5EF4-FFF2-40B4-BE49-F238E27FC236}">
                <a16:creationId xmlns:a16="http://schemas.microsoft.com/office/drawing/2014/main" id="{DF62EA76-4415-4B09-ACF4-1AD87605BFA2}"/>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BDCA2FC9-F8E8-41E4-8378-C237A97F1A6E}"/>
              </a:ext>
            </a:extLst>
          </p:cNvPr>
          <p:cNvSpPr txBox="1">
            <a:spLocks noGrp="1"/>
          </p:cNvSpPr>
          <p:nvPr>
            <p:ph type="sldNum" sz="quarter" idx="8"/>
          </p:nvPr>
        </p:nvSpPr>
        <p:spPr/>
        <p:txBody>
          <a:bodyPr/>
          <a:lstStyle>
            <a:lvl1pPr>
              <a:defRPr/>
            </a:lvl1pPr>
          </a:lstStyle>
          <a:p>
            <a:pPr lvl="0"/>
            <a:fld id="{2646B47C-6D63-4A86-8223-74F8E4F94315}" type="slidenum">
              <a:t>‹#›</a:t>
            </a:fld>
            <a:endParaRPr lang="en-GB"/>
          </a:p>
        </p:txBody>
      </p:sp>
    </p:spTree>
    <p:extLst>
      <p:ext uri="{BB962C8B-B14F-4D97-AF65-F5344CB8AC3E}">
        <p14:creationId xmlns:p14="http://schemas.microsoft.com/office/powerpoint/2010/main" val="27523424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43A28-6744-4573-AD6E-09C18F31B6A9}"/>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65855A2F-3AEA-4E7F-83A1-C16D59021130}"/>
              </a:ext>
            </a:extLst>
          </p:cNvPr>
          <p:cNvSpPr txBox="1">
            <a:spLocks noGrp="1"/>
          </p:cNvSpPr>
          <p:nvPr>
            <p:ph type="dt" sz="half" idx="7"/>
          </p:nvPr>
        </p:nvSpPr>
        <p:spPr/>
        <p:txBody>
          <a:bodyPr/>
          <a:lstStyle>
            <a:lvl1pPr>
              <a:defRPr/>
            </a:lvl1pPr>
          </a:lstStyle>
          <a:p>
            <a:pPr lvl="0"/>
            <a:fld id="{5070B6A1-2FC6-42C3-9801-6E1D18A7ABAC}" type="datetime1">
              <a:rPr lang="en-GB"/>
              <a:pPr lvl="0"/>
              <a:t>20/02/2022</a:t>
            </a:fld>
            <a:endParaRPr lang="en-GB"/>
          </a:p>
        </p:txBody>
      </p:sp>
      <p:sp>
        <p:nvSpPr>
          <p:cNvPr id="4" name="Footer Placeholder 3">
            <a:extLst>
              <a:ext uri="{FF2B5EF4-FFF2-40B4-BE49-F238E27FC236}">
                <a16:creationId xmlns:a16="http://schemas.microsoft.com/office/drawing/2014/main" id="{4CF68205-FEC6-4446-9204-F30FA1FFF890}"/>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D60B6901-9239-417C-BEDA-96DEB995972B}"/>
              </a:ext>
            </a:extLst>
          </p:cNvPr>
          <p:cNvSpPr txBox="1">
            <a:spLocks noGrp="1"/>
          </p:cNvSpPr>
          <p:nvPr>
            <p:ph type="sldNum" sz="quarter" idx="8"/>
          </p:nvPr>
        </p:nvSpPr>
        <p:spPr/>
        <p:txBody>
          <a:bodyPr/>
          <a:lstStyle>
            <a:lvl1pPr>
              <a:defRPr/>
            </a:lvl1pPr>
          </a:lstStyle>
          <a:p>
            <a:pPr lvl="0"/>
            <a:fld id="{67C4E1EC-601E-49FA-B8A2-C49DE8C9A7BE}" type="slidenum">
              <a:t>‹#›</a:t>
            </a:fld>
            <a:endParaRPr lang="en-GB"/>
          </a:p>
        </p:txBody>
      </p:sp>
    </p:spTree>
    <p:extLst>
      <p:ext uri="{BB962C8B-B14F-4D97-AF65-F5344CB8AC3E}">
        <p14:creationId xmlns:p14="http://schemas.microsoft.com/office/powerpoint/2010/main" val="3961755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2C7BFA-F05D-4E45-9F82-52FD13616C60}"/>
              </a:ext>
            </a:extLst>
          </p:cNvPr>
          <p:cNvSpPr txBox="1">
            <a:spLocks noGrp="1"/>
          </p:cNvSpPr>
          <p:nvPr>
            <p:ph type="dt" sz="half" idx="7"/>
          </p:nvPr>
        </p:nvSpPr>
        <p:spPr/>
        <p:txBody>
          <a:bodyPr/>
          <a:lstStyle>
            <a:lvl1pPr>
              <a:defRPr/>
            </a:lvl1pPr>
          </a:lstStyle>
          <a:p>
            <a:pPr lvl="0"/>
            <a:fld id="{180742F1-A90B-4C11-99FC-CD378F592515}" type="datetime1">
              <a:rPr lang="en-GB"/>
              <a:pPr lvl="0"/>
              <a:t>20/02/2022</a:t>
            </a:fld>
            <a:endParaRPr lang="en-GB"/>
          </a:p>
        </p:txBody>
      </p:sp>
      <p:sp>
        <p:nvSpPr>
          <p:cNvPr id="3" name="Footer Placeholder 2">
            <a:extLst>
              <a:ext uri="{FF2B5EF4-FFF2-40B4-BE49-F238E27FC236}">
                <a16:creationId xmlns:a16="http://schemas.microsoft.com/office/drawing/2014/main" id="{BAB9C28A-73A1-4FBF-B1E0-77396D5FF371}"/>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3F223898-62BA-4F96-A3F1-A0B1580E9C80}"/>
              </a:ext>
            </a:extLst>
          </p:cNvPr>
          <p:cNvSpPr txBox="1">
            <a:spLocks noGrp="1"/>
          </p:cNvSpPr>
          <p:nvPr>
            <p:ph type="sldNum" sz="quarter" idx="8"/>
          </p:nvPr>
        </p:nvSpPr>
        <p:spPr/>
        <p:txBody>
          <a:bodyPr/>
          <a:lstStyle>
            <a:lvl1pPr>
              <a:defRPr/>
            </a:lvl1pPr>
          </a:lstStyle>
          <a:p>
            <a:pPr lvl="0"/>
            <a:fld id="{8E4DC144-1F78-461C-BF57-97EC73B3F273}" type="slidenum">
              <a:t>‹#›</a:t>
            </a:fld>
            <a:endParaRPr lang="en-GB"/>
          </a:p>
        </p:txBody>
      </p:sp>
    </p:spTree>
    <p:extLst>
      <p:ext uri="{BB962C8B-B14F-4D97-AF65-F5344CB8AC3E}">
        <p14:creationId xmlns:p14="http://schemas.microsoft.com/office/powerpoint/2010/main" val="39929027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F3519-33CF-4BC2-8A89-89367E1340D2}"/>
              </a:ext>
            </a:extLst>
          </p:cNvPr>
          <p:cNvSpPr txBox="1">
            <a:spLocks noGrp="1"/>
          </p:cNvSpPr>
          <p:nvPr>
            <p:ph type="title"/>
          </p:nvPr>
        </p:nvSpPr>
        <p:spPr>
          <a:xfrm>
            <a:off x="685800" y="1524003"/>
            <a:ext cx="4114800" cy="1600200"/>
          </a:xfrm>
        </p:spPr>
        <p:txBody>
          <a:bodyPr anchor="b"/>
          <a:lstStyle>
            <a:lvl1pPr algn="l">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13F20AD7-9E74-4174-B1FD-78AB7C286494}"/>
              </a:ext>
            </a:extLst>
          </p:cNvPr>
          <p:cNvSpPr txBox="1">
            <a:spLocks noGrp="1"/>
          </p:cNvSpPr>
          <p:nvPr>
            <p:ph idx="1"/>
          </p:nvPr>
        </p:nvSpPr>
        <p:spPr>
          <a:xfrm>
            <a:off x="4995577" y="746763"/>
            <a:ext cx="6510619" cy="5471925"/>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835077F-C863-4F70-9DA1-D0525BA833B0}"/>
              </a:ext>
            </a:extLst>
          </p:cNvPr>
          <p:cNvSpPr txBox="1">
            <a:spLocks noGrp="1"/>
          </p:cNvSpPr>
          <p:nvPr>
            <p:ph type="body" idx="2"/>
          </p:nvPr>
        </p:nvSpPr>
        <p:spPr>
          <a:xfrm>
            <a:off x="685800" y="3124203"/>
            <a:ext cx="4114800" cy="3094485"/>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47994E38-0F3B-4C94-9C5C-46392CCA0331}"/>
              </a:ext>
            </a:extLst>
          </p:cNvPr>
          <p:cNvSpPr txBox="1">
            <a:spLocks noGrp="1"/>
          </p:cNvSpPr>
          <p:nvPr>
            <p:ph type="dt" sz="half" idx="7"/>
          </p:nvPr>
        </p:nvSpPr>
        <p:spPr/>
        <p:txBody>
          <a:bodyPr/>
          <a:lstStyle>
            <a:lvl1pPr>
              <a:defRPr/>
            </a:lvl1pPr>
          </a:lstStyle>
          <a:p>
            <a:pPr lvl="0"/>
            <a:fld id="{415E3A43-C751-4393-8F07-D2B06B7733B0}" type="datetime1">
              <a:rPr lang="en-GB"/>
              <a:pPr lvl="0"/>
              <a:t>20/02/2022</a:t>
            </a:fld>
            <a:endParaRPr lang="en-GB"/>
          </a:p>
        </p:txBody>
      </p:sp>
      <p:sp>
        <p:nvSpPr>
          <p:cNvPr id="6" name="Footer Placeholder 5">
            <a:extLst>
              <a:ext uri="{FF2B5EF4-FFF2-40B4-BE49-F238E27FC236}">
                <a16:creationId xmlns:a16="http://schemas.microsoft.com/office/drawing/2014/main" id="{8FF76A92-B559-4195-ADE6-80D772118417}"/>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C402F9AC-216C-4325-88F6-7DA227B50465}"/>
              </a:ext>
            </a:extLst>
          </p:cNvPr>
          <p:cNvSpPr txBox="1">
            <a:spLocks noGrp="1"/>
          </p:cNvSpPr>
          <p:nvPr>
            <p:ph type="sldNum" sz="quarter" idx="8"/>
          </p:nvPr>
        </p:nvSpPr>
        <p:spPr/>
        <p:txBody>
          <a:bodyPr/>
          <a:lstStyle>
            <a:lvl1pPr>
              <a:defRPr/>
            </a:lvl1pPr>
          </a:lstStyle>
          <a:p>
            <a:pPr lvl="0"/>
            <a:fld id="{158B5A39-0B4B-41CB-BA51-1747F72A70C3}" type="slidenum">
              <a:t>‹#›</a:t>
            </a:fld>
            <a:endParaRPr lang="en-GB"/>
          </a:p>
        </p:txBody>
      </p:sp>
    </p:spTree>
    <p:extLst>
      <p:ext uri="{BB962C8B-B14F-4D97-AF65-F5344CB8AC3E}">
        <p14:creationId xmlns:p14="http://schemas.microsoft.com/office/powerpoint/2010/main" val="52526003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4D9BF-551E-4F66-A3AD-7F74F3FAB3EE}"/>
              </a:ext>
            </a:extLst>
          </p:cNvPr>
          <p:cNvSpPr txBox="1">
            <a:spLocks noGrp="1"/>
          </p:cNvSpPr>
          <p:nvPr>
            <p:ph type="title"/>
          </p:nvPr>
        </p:nvSpPr>
        <p:spPr>
          <a:xfrm>
            <a:off x="685800" y="1524003"/>
            <a:ext cx="6873243" cy="1600200"/>
          </a:xfrm>
        </p:spPr>
        <p:txBody>
          <a:bodyPr anchor="b"/>
          <a:lstStyle>
            <a:lvl1pPr algn="l">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B9EDAB39-2E7E-4B88-9A3E-65C16B350FBA}"/>
              </a:ext>
            </a:extLst>
          </p:cNvPr>
          <p:cNvSpPr txBox="1">
            <a:spLocks noGrp="1"/>
          </p:cNvSpPr>
          <p:nvPr>
            <p:ph type="pic" idx="1"/>
          </p:nvPr>
        </p:nvSpPr>
        <p:spPr>
          <a:xfrm>
            <a:off x="7861233" y="751243"/>
            <a:ext cx="3644962" cy="5467444"/>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B132D594-1C33-40A3-821B-C0659767436F}"/>
              </a:ext>
            </a:extLst>
          </p:cNvPr>
          <p:cNvSpPr txBox="1">
            <a:spLocks noGrp="1"/>
          </p:cNvSpPr>
          <p:nvPr>
            <p:ph type="body" idx="2"/>
          </p:nvPr>
        </p:nvSpPr>
        <p:spPr>
          <a:xfrm>
            <a:off x="685800" y="3124203"/>
            <a:ext cx="6873243" cy="3094485"/>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3F6C6625-33E7-4E75-B428-30333A262063}"/>
              </a:ext>
            </a:extLst>
          </p:cNvPr>
          <p:cNvSpPr txBox="1">
            <a:spLocks noGrp="1"/>
          </p:cNvSpPr>
          <p:nvPr>
            <p:ph type="dt" sz="half" idx="7"/>
          </p:nvPr>
        </p:nvSpPr>
        <p:spPr/>
        <p:txBody>
          <a:bodyPr/>
          <a:lstStyle>
            <a:lvl1pPr>
              <a:defRPr/>
            </a:lvl1pPr>
          </a:lstStyle>
          <a:p>
            <a:pPr lvl="0"/>
            <a:fld id="{6E3CCDCB-2E8F-4B57-8B3C-C87F70CF9063}" type="datetime1">
              <a:rPr lang="en-GB"/>
              <a:pPr lvl="0"/>
              <a:t>20/02/2022</a:t>
            </a:fld>
            <a:endParaRPr lang="en-GB"/>
          </a:p>
        </p:txBody>
      </p:sp>
      <p:sp>
        <p:nvSpPr>
          <p:cNvPr id="6" name="Footer Placeholder 5">
            <a:extLst>
              <a:ext uri="{FF2B5EF4-FFF2-40B4-BE49-F238E27FC236}">
                <a16:creationId xmlns:a16="http://schemas.microsoft.com/office/drawing/2014/main" id="{C3AF2AF6-BBBC-45D1-92E3-B577EAAD3946}"/>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338DEB98-D890-4A2A-82AC-9A8D382498DB}"/>
              </a:ext>
            </a:extLst>
          </p:cNvPr>
          <p:cNvSpPr txBox="1">
            <a:spLocks noGrp="1"/>
          </p:cNvSpPr>
          <p:nvPr>
            <p:ph type="sldNum" sz="quarter" idx="8"/>
          </p:nvPr>
        </p:nvSpPr>
        <p:spPr/>
        <p:txBody>
          <a:bodyPr/>
          <a:lstStyle>
            <a:lvl1pPr>
              <a:defRPr/>
            </a:lvl1pPr>
          </a:lstStyle>
          <a:p>
            <a:pPr lvl="0"/>
            <a:fld id="{49681450-591D-4F44-81FE-B05E8DDB4C56}" type="slidenum">
              <a:t>‹#›</a:t>
            </a:fld>
            <a:endParaRPr lang="en-GB"/>
          </a:p>
        </p:txBody>
      </p:sp>
    </p:spTree>
    <p:extLst>
      <p:ext uri="{BB962C8B-B14F-4D97-AF65-F5344CB8AC3E}">
        <p14:creationId xmlns:p14="http://schemas.microsoft.com/office/powerpoint/2010/main" val="13118567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87E88-21A1-42A8-88E8-0BB4A753F6B3}"/>
              </a:ext>
            </a:extLst>
          </p:cNvPr>
          <p:cNvSpPr txBox="1">
            <a:spLocks noGrp="1"/>
          </p:cNvSpPr>
          <p:nvPr>
            <p:ph type="title"/>
          </p:nvPr>
        </p:nvSpPr>
        <p:spPr>
          <a:xfrm>
            <a:off x="685772" y="4697364"/>
            <a:ext cx="10822033" cy="819357"/>
          </a:xfrm>
        </p:spPr>
        <p:txBody>
          <a:bodyPr anchor="b"/>
          <a:lstStyle>
            <a:lvl1pPr algn="l">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B6683F79-274F-4DAB-B789-47633910597F}"/>
              </a:ext>
            </a:extLst>
          </p:cNvPr>
          <p:cNvSpPr txBox="1">
            <a:spLocks noGrp="1"/>
          </p:cNvSpPr>
          <p:nvPr>
            <p:ph type="pic" idx="4294967295"/>
          </p:nvPr>
        </p:nvSpPr>
        <p:spPr>
          <a:xfrm>
            <a:off x="681730" y="941438"/>
            <a:ext cx="10821841" cy="3478158"/>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13A7CEFB-4B28-4765-8181-4F0DAEC42176}"/>
              </a:ext>
            </a:extLst>
          </p:cNvPr>
          <p:cNvSpPr txBox="1">
            <a:spLocks noGrp="1"/>
          </p:cNvSpPr>
          <p:nvPr>
            <p:ph type="body" idx="4294967295"/>
          </p:nvPr>
        </p:nvSpPr>
        <p:spPr>
          <a:xfrm>
            <a:off x="685800" y="5516712"/>
            <a:ext cx="10820396" cy="701966"/>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E578B87F-3F67-404D-9068-C87EF4A8A7C2}"/>
              </a:ext>
            </a:extLst>
          </p:cNvPr>
          <p:cNvSpPr txBox="1">
            <a:spLocks noGrp="1"/>
          </p:cNvSpPr>
          <p:nvPr>
            <p:ph type="dt" sz="half" idx="7"/>
          </p:nvPr>
        </p:nvSpPr>
        <p:spPr/>
        <p:txBody>
          <a:bodyPr/>
          <a:lstStyle>
            <a:lvl1pPr>
              <a:defRPr/>
            </a:lvl1pPr>
          </a:lstStyle>
          <a:p>
            <a:pPr lvl="0"/>
            <a:fld id="{D5B3E858-6F68-4C7F-88F1-2D1DD1BB35D0}" type="datetime1">
              <a:rPr lang="en-GB"/>
              <a:pPr lvl="0"/>
              <a:t>20/02/2022</a:t>
            </a:fld>
            <a:endParaRPr lang="en-GB"/>
          </a:p>
        </p:txBody>
      </p:sp>
      <p:sp>
        <p:nvSpPr>
          <p:cNvPr id="6" name="Footer Placeholder 5">
            <a:extLst>
              <a:ext uri="{FF2B5EF4-FFF2-40B4-BE49-F238E27FC236}">
                <a16:creationId xmlns:a16="http://schemas.microsoft.com/office/drawing/2014/main" id="{A710C918-A7F9-427C-843F-C08DDB95B006}"/>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105DE89D-2C26-43C0-9FFB-392FB691D322}"/>
              </a:ext>
            </a:extLst>
          </p:cNvPr>
          <p:cNvSpPr txBox="1">
            <a:spLocks noGrp="1"/>
          </p:cNvSpPr>
          <p:nvPr>
            <p:ph type="sldNum" sz="quarter" idx="8"/>
          </p:nvPr>
        </p:nvSpPr>
        <p:spPr/>
        <p:txBody>
          <a:bodyPr/>
          <a:lstStyle>
            <a:lvl1pPr>
              <a:defRPr/>
            </a:lvl1pPr>
          </a:lstStyle>
          <a:p>
            <a:pPr lvl="0"/>
            <a:fld id="{6A2BA0F5-AF5C-4288-ACC6-93DD7FE41B9D}" type="slidenum">
              <a:t>‹#›</a:t>
            </a:fld>
            <a:endParaRPr lang="en-GB"/>
          </a:p>
        </p:txBody>
      </p:sp>
    </p:spTree>
    <p:extLst>
      <p:ext uri="{BB962C8B-B14F-4D97-AF65-F5344CB8AC3E}">
        <p14:creationId xmlns:p14="http://schemas.microsoft.com/office/powerpoint/2010/main" val="39494320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2" name="Picture 8" descr="C2-HD-BTM.png">
            <a:extLst>
              <a:ext uri="{FF2B5EF4-FFF2-40B4-BE49-F238E27FC236}">
                <a16:creationId xmlns:a16="http://schemas.microsoft.com/office/drawing/2014/main" id="{E763C6C2-A39E-46BA-87D8-443E994A2AF3}"/>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9E584291-6F28-4005-8B29-BF98E00794C4}"/>
              </a:ext>
            </a:extLst>
          </p:cNvPr>
          <p:cNvSpPr txBox="1">
            <a:spLocks noGrp="1"/>
          </p:cNvSpPr>
          <p:nvPr>
            <p:ph type="title"/>
          </p:nvPr>
        </p:nvSpPr>
        <p:spPr>
          <a:xfrm>
            <a:off x="685800" y="753529"/>
            <a:ext cx="10820396" cy="2802471"/>
          </a:xfrm>
        </p:spPr>
        <p:txBody>
          <a:bodyPr/>
          <a:lstStyle>
            <a:lvl1pPr algn="l">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B793245D-6CF9-4A10-AC55-DDC182C31B34}"/>
              </a:ext>
            </a:extLst>
          </p:cNvPr>
          <p:cNvSpPr txBox="1">
            <a:spLocks noGrp="1"/>
          </p:cNvSpPr>
          <p:nvPr>
            <p:ph type="body" idx="4294967295"/>
          </p:nvPr>
        </p:nvSpPr>
        <p:spPr>
          <a:xfrm>
            <a:off x="1024466" y="3649132"/>
            <a:ext cx="10130518" cy="999064"/>
          </a:xfrm>
        </p:spPr>
        <p:txBody>
          <a:bodyPr anchor="ct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A7FF0889-FB43-4437-AC5D-1B2A1EBC6D37}"/>
              </a:ext>
            </a:extLst>
          </p:cNvPr>
          <p:cNvSpPr txBox="1">
            <a:spLocks noGrp="1"/>
          </p:cNvSpPr>
          <p:nvPr>
            <p:ph type="dt" sz="half" idx="7"/>
          </p:nvPr>
        </p:nvSpPr>
        <p:spPr>
          <a:xfrm>
            <a:off x="7814453" y="381003"/>
            <a:ext cx="2910836" cy="365129"/>
          </a:xfrm>
        </p:spPr>
        <p:txBody>
          <a:bodyPr/>
          <a:lstStyle>
            <a:lvl1pPr>
              <a:defRPr/>
            </a:lvl1pPr>
          </a:lstStyle>
          <a:p>
            <a:pPr lvl="0"/>
            <a:fld id="{B2701C6E-370B-4381-8AFC-7E882D445C91}" type="datetime1">
              <a:rPr lang="en-GB"/>
              <a:pPr lvl="0"/>
              <a:t>20/02/2022</a:t>
            </a:fld>
            <a:endParaRPr lang="en-GB"/>
          </a:p>
        </p:txBody>
      </p:sp>
      <p:sp>
        <p:nvSpPr>
          <p:cNvPr id="6" name="Footer Placeholder 5">
            <a:extLst>
              <a:ext uri="{FF2B5EF4-FFF2-40B4-BE49-F238E27FC236}">
                <a16:creationId xmlns:a16="http://schemas.microsoft.com/office/drawing/2014/main" id="{BF01E9AF-FED0-4D86-9167-6C24C4BA898F}"/>
              </a:ext>
            </a:extLst>
          </p:cNvPr>
          <p:cNvSpPr txBox="1">
            <a:spLocks noGrp="1"/>
          </p:cNvSpPr>
          <p:nvPr>
            <p:ph type="ftr" sz="quarter" idx="9"/>
          </p:nvPr>
        </p:nvSpPr>
        <p:spPr>
          <a:xfrm>
            <a:off x="685800" y="379942"/>
            <a:ext cx="6991493"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CD0AED9C-4856-4B0F-99CC-77B0B0900244}"/>
              </a:ext>
            </a:extLst>
          </p:cNvPr>
          <p:cNvSpPr txBox="1">
            <a:spLocks noGrp="1"/>
          </p:cNvSpPr>
          <p:nvPr>
            <p:ph type="sldNum" sz="quarter" idx="8"/>
          </p:nvPr>
        </p:nvSpPr>
        <p:spPr>
          <a:xfrm>
            <a:off x="10862450" y="381003"/>
            <a:ext cx="643746" cy="365129"/>
          </a:xfrm>
        </p:spPr>
        <p:txBody>
          <a:bodyPr/>
          <a:lstStyle>
            <a:lvl1pPr>
              <a:defRPr/>
            </a:lvl1pPr>
          </a:lstStyle>
          <a:p>
            <a:pPr lvl="0"/>
            <a:fld id="{0F9D0722-5EE7-4475-91CD-9B174C3036F2}" type="slidenum">
              <a:t>‹#›</a:t>
            </a:fld>
            <a:endParaRPr lang="en-GB"/>
          </a:p>
        </p:txBody>
      </p:sp>
    </p:spTree>
    <p:extLst>
      <p:ext uri="{BB962C8B-B14F-4D97-AF65-F5344CB8AC3E}">
        <p14:creationId xmlns:p14="http://schemas.microsoft.com/office/powerpoint/2010/main" val="29393500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2" name="Picture 10" descr="C2-HD-BTM.png">
            <a:extLst>
              <a:ext uri="{FF2B5EF4-FFF2-40B4-BE49-F238E27FC236}">
                <a16:creationId xmlns:a16="http://schemas.microsoft.com/office/drawing/2014/main" id="{F5319328-D00D-4848-8733-A1D93F964E74}"/>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6266DB23-575F-43D5-8269-238DE8221006}"/>
              </a:ext>
            </a:extLst>
          </p:cNvPr>
          <p:cNvSpPr txBox="1">
            <a:spLocks noGrp="1"/>
          </p:cNvSpPr>
          <p:nvPr>
            <p:ph type="title"/>
          </p:nvPr>
        </p:nvSpPr>
        <p:spPr>
          <a:xfrm>
            <a:off x="1024466" y="753529"/>
            <a:ext cx="10151531" cy="2604494"/>
          </a:xfrm>
        </p:spPr>
        <p:txBody>
          <a:bodyPr/>
          <a:lstStyle>
            <a:lvl1pPr algn="l">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041AB95E-D77C-4BFA-A6B0-503EFE984CAB}"/>
              </a:ext>
            </a:extLst>
          </p:cNvPr>
          <p:cNvSpPr txBox="1">
            <a:spLocks noGrp="1"/>
          </p:cNvSpPr>
          <p:nvPr>
            <p:ph type="body" idx="4294967295"/>
          </p:nvPr>
        </p:nvSpPr>
        <p:spPr>
          <a:xfrm>
            <a:off x="1303861" y="3365558"/>
            <a:ext cx="9592732" cy="444444"/>
          </a:xfrm>
        </p:spPr>
        <p:txBody>
          <a:bodyPr/>
          <a:lstStyle>
            <a:lvl1pPr marL="0" indent="0">
              <a:buNone/>
              <a:defRPr sz="1400"/>
            </a:lvl1pPr>
          </a:lstStyle>
          <a:p>
            <a:pPr lvl="0"/>
            <a:r>
              <a:rPr lang="en-US"/>
              <a:t>Click to edit Master text styles</a:t>
            </a:r>
          </a:p>
        </p:txBody>
      </p:sp>
      <p:sp>
        <p:nvSpPr>
          <p:cNvPr id="5" name="Text Placeholder 3">
            <a:extLst>
              <a:ext uri="{FF2B5EF4-FFF2-40B4-BE49-F238E27FC236}">
                <a16:creationId xmlns:a16="http://schemas.microsoft.com/office/drawing/2014/main" id="{757E1FDE-57B6-479D-A1ED-A2DCBD5761EB}"/>
              </a:ext>
            </a:extLst>
          </p:cNvPr>
          <p:cNvSpPr txBox="1">
            <a:spLocks noGrp="1"/>
          </p:cNvSpPr>
          <p:nvPr>
            <p:ph type="body" idx="4294967295"/>
          </p:nvPr>
        </p:nvSpPr>
        <p:spPr>
          <a:xfrm>
            <a:off x="1024466" y="3959864"/>
            <a:ext cx="10151531" cy="679874"/>
          </a:xfrm>
        </p:spPr>
        <p:txBody>
          <a:bodyPr anchor="ctr"/>
          <a:lstStyle>
            <a:lvl1pPr marL="0" indent="0">
              <a:buNone/>
              <a:defRPr sz="1600"/>
            </a:lvl1pPr>
          </a:lstStyle>
          <a:p>
            <a:pPr lvl="0"/>
            <a:r>
              <a:rPr lang="en-US"/>
              <a:t>Click to edit Master text styles</a:t>
            </a:r>
          </a:p>
        </p:txBody>
      </p:sp>
      <p:sp>
        <p:nvSpPr>
          <p:cNvPr id="6" name="Date Placeholder 4">
            <a:extLst>
              <a:ext uri="{FF2B5EF4-FFF2-40B4-BE49-F238E27FC236}">
                <a16:creationId xmlns:a16="http://schemas.microsoft.com/office/drawing/2014/main" id="{0BB92CE5-F054-441C-837F-72686F5B4B70}"/>
              </a:ext>
            </a:extLst>
          </p:cNvPr>
          <p:cNvSpPr txBox="1">
            <a:spLocks noGrp="1"/>
          </p:cNvSpPr>
          <p:nvPr>
            <p:ph type="dt" sz="half" idx="7"/>
          </p:nvPr>
        </p:nvSpPr>
        <p:spPr>
          <a:xfrm>
            <a:off x="7814453" y="381003"/>
            <a:ext cx="2910836" cy="365129"/>
          </a:xfrm>
        </p:spPr>
        <p:txBody>
          <a:bodyPr/>
          <a:lstStyle>
            <a:lvl1pPr>
              <a:defRPr/>
            </a:lvl1pPr>
          </a:lstStyle>
          <a:p>
            <a:pPr lvl="0"/>
            <a:fld id="{F8D05467-486F-4F62-9475-6A0F887F3D76}" type="datetime1">
              <a:rPr lang="en-GB"/>
              <a:pPr lvl="0"/>
              <a:t>20/02/2022</a:t>
            </a:fld>
            <a:endParaRPr lang="en-GB"/>
          </a:p>
        </p:txBody>
      </p:sp>
      <p:sp>
        <p:nvSpPr>
          <p:cNvPr id="7" name="Footer Placeholder 5">
            <a:extLst>
              <a:ext uri="{FF2B5EF4-FFF2-40B4-BE49-F238E27FC236}">
                <a16:creationId xmlns:a16="http://schemas.microsoft.com/office/drawing/2014/main" id="{2FDF5BD3-1CB2-455D-89D1-47E388DF1868}"/>
              </a:ext>
            </a:extLst>
          </p:cNvPr>
          <p:cNvSpPr txBox="1">
            <a:spLocks noGrp="1"/>
          </p:cNvSpPr>
          <p:nvPr>
            <p:ph type="ftr" sz="quarter" idx="9"/>
          </p:nvPr>
        </p:nvSpPr>
        <p:spPr>
          <a:xfrm>
            <a:off x="685800" y="379942"/>
            <a:ext cx="6991493" cy="365129"/>
          </a:xfrm>
        </p:spPr>
        <p:txBody>
          <a:bodyPr/>
          <a:lstStyle>
            <a:lvl1pPr>
              <a:defRPr/>
            </a:lvl1pPr>
          </a:lstStyle>
          <a:p>
            <a:pPr lvl="0"/>
            <a:endParaRPr lang="en-GB"/>
          </a:p>
        </p:txBody>
      </p:sp>
      <p:sp>
        <p:nvSpPr>
          <p:cNvPr id="8" name="Slide Number Placeholder 6">
            <a:extLst>
              <a:ext uri="{FF2B5EF4-FFF2-40B4-BE49-F238E27FC236}">
                <a16:creationId xmlns:a16="http://schemas.microsoft.com/office/drawing/2014/main" id="{BB10D58D-F254-4B02-85BB-35CA710BD205}"/>
              </a:ext>
            </a:extLst>
          </p:cNvPr>
          <p:cNvSpPr txBox="1">
            <a:spLocks noGrp="1"/>
          </p:cNvSpPr>
          <p:nvPr>
            <p:ph type="sldNum" sz="quarter" idx="8"/>
          </p:nvPr>
        </p:nvSpPr>
        <p:spPr>
          <a:xfrm>
            <a:off x="10862450" y="381003"/>
            <a:ext cx="643746" cy="365129"/>
          </a:xfrm>
        </p:spPr>
        <p:txBody>
          <a:bodyPr/>
          <a:lstStyle>
            <a:lvl1pPr>
              <a:defRPr/>
            </a:lvl1pPr>
          </a:lstStyle>
          <a:p>
            <a:pPr lvl="0"/>
            <a:fld id="{189CE6E4-FA8D-4308-9286-A59472704AC9}" type="slidenum">
              <a:t>‹#›</a:t>
            </a:fld>
            <a:endParaRPr lang="en-GB"/>
          </a:p>
        </p:txBody>
      </p:sp>
      <p:sp>
        <p:nvSpPr>
          <p:cNvPr id="9" name="TextBox 8">
            <a:extLst>
              <a:ext uri="{FF2B5EF4-FFF2-40B4-BE49-F238E27FC236}">
                <a16:creationId xmlns:a16="http://schemas.microsoft.com/office/drawing/2014/main" id="{D1B80716-A426-4659-86BE-6A0264887013}"/>
              </a:ext>
            </a:extLst>
          </p:cNvPr>
          <p:cNvSpPr txBox="1"/>
          <p:nvPr/>
        </p:nvSpPr>
        <p:spPr>
          <a:xfrm>
            <a:off x="476246" y="933446"/>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Century Gothic"/>
              </a:rPr>
              <a:t>“</a:t>
            </a:r>
          </a:p>
        </p:txBody>
      </p:sp>
      <p:sp>
        <p:nvSpPr>
          <p:cNvPr id="10" name="TextBox 9">
            <a:extLst>
              <a:ext uri="{FF2B5EF4-FFF2-40B4-BE49-F238E27FC236}">
                <a16:creationId xmlns:a16="http://schemas.microsoft.com/office/drawing/2014/main" id="{84672D0E-5009-4FDF-8A4B-4861C21659D2}"/>
              </a:ext>
            </a:extLst>
          </p:cNvPr>
          <p:cNvSpPr txBox="1"/>
          <p:nvPr/>
        </p:nvSpPr>
        <p:spPr>
          <a:xfrm>
            <a:off x="10984230" y="270129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Century Gothic"/>
              </a:rPr>
              <a:t>”</a:t>
            </a:r>
          </a:p>
        </p:txBody>
      </p:sp>
    </p:spTree>
    <p:extLst>
      <p:ext uri="{BB962C8B-B14F-4D97-AF65-F5344CB8AC3E}">
        <p14:creationId xmlns:p14="http://schemas.microsoft.com/office/powerpoint/2010/main" val="28556623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2" name="Picture 7" descr="C2-HD-BTM.png">
            <a:extLst>
              <a:ext uri="{FF2B5EF4-FFF2-40B4-BE49-F238E27FC236}">
                <a16:creationId xmlns:a16="http://schemas.microsoft.com/office/drawing/2014/main" id="{A875A4D6-B672-4E45-9546-33108F2A5CB3}"/>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60D4BBC3-DB7F-4CBE-8017-77F2C593EBDC}"/>
              </a:ext>
            </a:extLst>
          </p:cNvPr>
          <p:cNvSpPr txBox="1">
            <a:spLocks noGrp="1"/>
          </p:cNvSpPr>
          <p:nvPr>
            <p:ph type="title"/>
          </p:nvPr>
        </p:nvSpPr>
        <p:spPr>
          <a:xfrm>
            <a:off x="1024493" y="1124702"/>
            <a:ext cx="10146182" cy="2511838"/>
          </a:xfrm>
        </p:spPr>
        <p:txBody>
          <a:bodyPr anchor="b"/>
          <a:lstStyle>
            <a:lvl1pPr algn="l">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0A586ADA-2EAA-4F38-9CD2-BD068FB234C8}"/>
              </a:ext>
            </a:extLst>
          </p:cNvPr>
          <p:cNvSpPr txBox="1">
            <a:spLocks noGrp="1"/>
          </p:cNvSpPr>
          <p:nvPr>
            <p:ph type="body" idx="4294967295"/>
          </p:nvPr>
        </p:nvSpPr>
        <p:spPr>
          <a:xfrm>
            <a:off x="1024466" y="3648318"/>
            <a:ext cx="10144655" cy="999887"/>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A8344CF9-1221-4AFE-8F2E-30DD03CFFD76}"/>
              </a:ext>
            </a:extLst>
          </p:cNvPr>
          <p:cNvSpPr txBox="1">
            <a:spLocks noGrp="1"/>
          </p:cNvSpPr>
          <p:nvPr>
            <p:ph type="dt" sz="half" idx="7"/>
          </p:nvPr>
        </p:nvSpPr>
        <p:spPr>
          <a:xfrm>
            <a:off x="7814453" y="378881"/>
            <a:ext cx="2910836" cy="365129"/>
          </a:xfrm>
        </p:spPr>
        <p:txBody>
          <a:bodyPr/>
          <a:lstStyle>
            <a:lvl1pPr>
              <a:defRPr/>
            </a:lvl1pPr>
          </a:lstStyle>
          <a:p>
            <a:pPr lvl="0"/>
            <a:fld id="{EAB360D0-E98F-4A16-8B30-821BAAD9D8EA}" type="datetime1">
              <a:rPr lang="en-GB"/>
              <a:pPr lvl="0"/>
              <a:t>20/02/2022</a:t>
            </a:fld>
            <a:endParaRPr lang="en-GB"/>
          </a:p>
        </p:txBody>
      </p:sp>
      <p:sp>
        <p:nvSpPr>
          <p:cNvPr id="6" name="Footer Placeholder 5">
            <a:extLst>
              <a:ext uri="{FF2B5EF4-FFF2-40B4-BE49-F238E27FC236}">
                <a16:creationId xmlns:a16="http://schemas.microsoft.com/office/drawing/2014/main" id="{59B27827-732A-4E59-96D7-C66271E81574}"/>
              </a:ext>
            </a:extLst>
          </p:cNvPr>
          <p:cNvSpPr txBox="1">
            <a:spLocks noGrp="1"/>
          </p:cNvSpPr>
          <p:nvPr>
            <p:ph type="ftr" sz="quarter" idx="9"/>
          </p:nvPr>
        </p:nvSpPr>
        <p:spPr>
          <a:xfrm>
            <a:off x="685800" y="378881"/>
            <a:ext cx="6991493"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8C178A8A-45A8-44B5-838A-A04BD2C256D0}"/>
              </a:ext>
            </a:extLst>
          </p:cNvPr>
          <p:cNvSpPr txBox="1">
            <a:spLocks noGrp="1"/>
          </p:cNvSpPr>
          <p:nvPr>
            <p:ph type="sldNum" sz="quarter" idx="8"/>
          </p:nvPr>
        </p:nvSpPr>
        <p:spPr>
          <a:xfrm>
            <a:off x="10862450" y="381003"/>
            <a:ext cx="643746" cy="365129"/>
          </a:xfrm>
        </p:spPr>
        <p:txBody>
          <a:bodyPr/>
          <a:lstStyle>
            <a:lvl1pPr>
              <a:defRPr/>
            </a:lvl1pPr>
          </a:lstStyle>
          <a:p>
            <a:pPr lvl="0"/>
            <a:fld id="{86133CD9-FB29-4EB1-AAA5-647D8AB2A3AD}" type="slidenum">
              <a:t>‹#›</a:t>
            </a:fld>
            <a:endParaRPr lang="en-GB"/>
          </a:p>
        </p:txBody>
      </p:sp>
    </p:spTree>
    <p:extLst>
      <p:ext uri="{BB962C8B-B14F-4D97-AF65-F5344CB8AC3E}">
        <p14:creationId xmlns:p14="http://schemas.microsoft.com/office/powerpoint/2010/main" val="37809571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4F51B-ACD4-477A-9FDC-A5FD90B5F323}"/>
              </a:ext>
            </a:extLst>
          </p:cNvPr>
          <p:cNvSpPr txBox="1">
            <a:spLocks noGrp="1"/>
          </p:cNvSpPr>
          <p:nvPr>
            <p:ph type="title"/>
          </p:nvPr>
        </p:nvSpPr>
        <p:spPr>
          <a:xfrm>
            <a:off x="2895603" y="761996"/>
            <a:ext cx="8610603" cy="1303870"/>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FF0FEEF0-377C-4091-A858-E99AA081B98F}"/>
              </a:ext>
            </a:extLst>
          </p:cNvPr>
          <p:cNvSpPr txBox="1">
            <a:spLocks noGrp="1"/>
          </p:cNvSpPr>
          <p:nvPr>
            <p:ph type="body" idx="4294967295"/>
          </p:nvPr>
        </p:nvSpPr>
        <p:spPr>
          <a:xfrm>
            <a:off x="685800" y="2202076"/>
            <a:ext cx="3456432" cy="617320"/>
          </a:xfrm>
        </p:spPr>
        <p:txBody>
          <a:bodyPr anchor="b">
            <a:noAutofit/>
          </a:bodyPr>
          <a:lstStyle>
            <a:lvl1pPr marL="0" indent="0">
              <a:buNone/>
              <a:defRPr sz="2400"/>
            </a:lvl1pPr>
          </a:lstStyle>
          <a:p>
            <a:pPr lvl="0"/>
            <a:r>
              <a:rPr lang="en-US"/>
              <a:t>Click to edit Master text styles</a:t>
            </a:r>
          </a:p>
        </p:txBody>
      </p:sp>
      <p:sp>
        <p:nvSpPr>
          <p:cNvPr id="4" name="Text Placeholder 3">
            <a:extLst>
              <a:ext uri="{FF2B5EF4-FFF2-40B4-BE49-F238E27FC236}">
                <a16:creationId xmlns:a16="http://schemas.microsoft.com/office/drawing/2014/main" id="{B2392DC8-831F-4396-B255-5AFF67EE7238}"/>
              </a:ext>
            </a:extLst>
          </p:cNvPr>
          <p:cNvSpPr txBox="1">
            <a:spLocks noGrp="1"/>
          </p:cNvSpPr>
          <p:nvPr>
            <p:ph type="body" idx="4294967295"/>
          </p:nvPr>
        </p:nvSpPr>
        <p:spPr>
          <a:xfrm>
            <a:off x="685800" y="2904564"/>
            <a:ext cx="3456432" cy="3314133"/>
          </a:xfrm>
        </p:spPr>
        <p:txBody>
          <a:bodyPr/>
          <a:lstStyle>
            <a:lvl1pPr marL="0" indent="0">
              <a:buNone/>
              <a:defRPr sz="1400"/>
            </a:lvl1pPr>
          </a:lstStyle>
          <a:p>
            <a:pPr lvl="0"/>
            <a:r>
              <a:rPr lang="en-US"/>
              <a:t>Click to edit Master text styles</a:t>
            </a:r>
          </a:p>
        </p:txBody>
      </p:sp>
      <p:sp>
        <p:nvSpPr>
          <p:cNvPr id="5" name="Text Placeholder 4">
            <a:extLst>
              <a:ext uri="{FF2B5EF4-FFF2-40B4-BE49-F238E27FC236}">
                <a16:creationId xmlns:a16="http://schemas.microsoft.com/office/drawing/2014/main" id="{A8BF9CCB-B0AB-42EC-9E00-1A1AB535DC9B}"/>
              </a:ext>
            </a:extLst>
          </p:cNvPr>
          <p:cNvSpPr txBox="1">
            <a:spLocks noGrp="1"/>
          </p:cNvSpPr>
          <p:nvPr>
            <p:ph type="body" idx="4294967295"/>
          </p:nvPr>
        </p:nvSpPr>
        <p:spPr>
          <a:xfrm>
            <a:off x="4368802" y="2201335"/>
            <a:ext cx="3456432" cy="626537"/>
          </a:xfrm>
        </p:spPr>
        <p:txBody>
          <a:bodyPr anchor="b">
            <a:noAutofit/>
          </a:bodyPr>
          <a:lstStyle>
            <a:lvl1pPr marL="0" indent="0">
              <a:buNone/>
              <a:defRPr sz="2400"/>
            </a:lvl1pPr>
          </a:lstStyle>
          <a:p>
            <a:pPr lvl="0"/>
            <a:r>
              <a:rPr lang="en-US"/>
              <a:t>Click to edit Master text styles</a:t>
            </a:r>
          </a:p>
        </p:txBody>
      </p:sp>
      <p:sp>
        <p:nvSpPr>
          <p:cNvPr id="6" name="Text Placeholder 3">
            <a:extLst>
              <a:ext uri="{FF2B5EF4-FFF2-40B4-BE49-F238E27FC236}">
                <a16:creationId xmlns:a16="http://schemas.microsoft.com/office/drawing/2014/main" id="{E0554571-EEB7-4F9A-91E9-0A60A5C9D0B9}"/>
              </a:ext>
            </a:extLst>
          </p:cNvPr>
          <p:cNvSpPr txBox="1">
            <a:spLocks noGrp="1"/>
          </p:cNvSpPr>
          <p:nvPr>
            <p:ph type="body" idx="4294967295"/>
          </p:nvPr>
        </p:nvSpPr>
        <p:spPr>
          <a:xfrm>
            <a:off x="4366854" y="2904070"/>
            <a:ext cx="3456432" cy="3314617"/>
          </a:xfrm>
        </p:spPr>
        <p:txBody>
          <a:bodyPr/>
          <a:lstStyle>
            <a:lvl1pPr marL="0" indent="0">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575904C4-97E1-4D46-B842-2FEC04D4CA25}"/>
              </a:ext>
            </a:extLst>
          </p:cNvPr>
          <p:cNvSpPr txBox="1">
            <a:spLocks noGrp="1"/>
          </p:cNvSpPr>
          <p:nvPr>
            <p:ph type="body" idx="4294967295"/>
          </p:nvPr>
        </p:nvSpPr>
        <p:spPr>
          <a:xfrm>
            <a:off x="8051804" y="2192868"/>
            <a:ext cx="3456432" cy="626537"/>
          </a:xfrm>
        </p:spPr>
        <p:txBody>
          <a:bodyPr anchor="b">
            <a:noAutofit/>
          </a:bodyPr>
          <a:lstStyle>
            <a:lvl1pPr marL="0" indent="0">
              <a:buNone/>
              <a:defRPr sz="2400"/>
            </a:lvl1pPr>
          </a:lstStyle>
          <a:p>
            <a:pPr lvl="0"/>
            <a:r>
              <a:rPr lang="en-US"/>
              <a:t>Click to edit Master text styles</a:t>
            </a:r>
          </a:p>
        </p:txBody>
      </p:sp>
      <p:sp>
        <p:nvSpPr>
          <p:cNvPr id="8" name="Text Placeholder 3">
            <a:extLst>
              <a:ext uri="{FF2B5EF4-FFF2-40B4-BE49-F238E27FC236}">
                <a16:creationId xmlns:a16="http://schemas.microsoft.com/office/drawing/2014/main" id="{A39830F7-D0EF-457B-9D35-47B511BE1663}"/>
              </a:ext>
            </a:extLst>
          </p:cNvPr>
          <p:cNvSpPr txBox="1">
            <a:spLocks noGrp="1"/>
          </p:cNvSpPr>
          <p:nvPr>
            <p:ph type="body" idx="4294967295"/>
          </p:nvPr>
        </p:nvSpPr>
        <p:spPr>
          <a:xfrm>
            <a:off x="8051804" y="2904564"/>
            <a:ext cx="3456432" cy="3314133"/>
          </a:xfrm>
        </p:spPr>
        <p:txBody>
          <a:bodyPr/>
          <a:lstStyle>
            <a:lvl1pPr marL="0" indent="0">
              <a:buNone/>
              <a:defRPr sz="1400"/>
            </a:lvl1pPr>
          </a:lstStyle>
          <a:p>
            <a:pPr lvl="0"/>
            <a:r>
              <a:rPr lang="en-US"/>
              <a:t>Click to edit Master text styles</a:t>
            </a:r>
          </a:p>
        </p:txBody>
      </p:sp>
      <p:sp>
        <p:nvSpPr>
          <p:cNvPr id="9" name="Date Placeholder 2">
            <a:extLst>
              <a:ext uri="{FF2B5EF4-FFF2-40B4-BE49-F238E27FC236}">
                <a16:creationId xmlns:a16="http://schemas.microsoft.com/office/drawing/2014/main" id="{5615DBD7-ABA3-476F-BDEF-A9DB7BE9526D}"/>
              </a:ext>
            </a:extLst>
          </p:cNvPr>
          <p:cNvSpPr txBox="1">
            <a:spLocks noGrp="1"/>
          </p:cNvSpPr>
          <p:nvPr>
            <p:ph type="dt" sz="half" idx="7"/>
          </p:nvPr>
        </p:nvSpPr>
        <p:spPr/>
        <p:txBody>
          <a:bodyPr/>
          <a:lstStyle>
            <a:lvl1pPr>
              <a:defRPr/>
            </a:lvl1pPr>
          </a:lstStyle>
          <a:p>
            <a:pPr lvl="0"/>
            <a:fld id="{484BA261-27E5-4BE7-8078-3A57A0D7F242}" type="datetime1">
              <a:rPr lang="en-GB"/>
              <a:pPr lvl="0"/>
              <a:t>20/02/2022</a:t>
            </a:fld>
            <a:endParaRPr lang="en-GB"/>
          </a:p>
        </p:txBody>
      </p:sp>
      <p:sp>
        <p:nvSpPr>
          <p:cNvPr id="10" name="Footer Placeholder 3">
            <a:extLst>
              <a:ext uri="{FF2B5EF4-FFF2-40B4-BE49-F238E27FC236}">
                <a16:creationId xmlns:a16="http://schemas.microsoft.com/office/drawing/2014/main" id="{E2B05B2F-AAB8-49DB-A0E7-EFC9E2E6534E}"/>
              </a:ext>
            </a:extLst>
          </p:cNvPr>
          <p:cNvSpPr txBox="1">
            <a:spLocks noGrp="1"/>
          </p:cNvSpPr>
          <p:nvPr>
            <p:ph type="ftr" sz="quarter" idx="9"/>
          </p:nvPr>
        </p:nvSpPr>
        <p:spPr/>
        <p:txBody>
          <a:bodyPr/>
          <a:lstStyle>
            <a:lvl1pPr>
              <a:defRPr/>
            </a:lvl1pPr>
          </a:lstStyle>
          <a:p>
            <a:pPr lvl="0"/>
            <a:endParaRPr lang="en-GB"/>
          </a:p>
        </p:txBody>
      </p:sp>
      <p:sp>
        <p:nvSpPr>
          <p:cNvPr id="11" name="Slide Number Placeholder 4">
            <a:extLst>
              <a:ext uri="{FF2B5EF4-FFF2-40B4-BE49-F238E27FC236}">
                <a16:creationId xmlns:a16="http://schemas.microsoft.com/office/drawing/2014/main" id="{63C49588-5E18-4A5E-BC99-50F8696423F2}"/>
              </a:ext>
            </a:extLst>
          </p:cNvPr>
          <p:cNvSpPr txBox="1">
            <a:spLocks noGrp="1"/>
          </p:cNvSpPr>
          <p:nvPr>
            <p:ph type="sldNum" sz="quarter" idx="8"/>
          </p:nvPr>
        </p:nvSpPr>
        <p:spPr/>
        <p:txBody>
          <a:bodyPr/>
          <a:lstStyle>
            <a:lvl1pPr>
              <a:defRPr/>
            </a:lvl1pPr>
          </a:lstStyle>
          <a:p>
            <a:pPr lvl="0"/>
            <a:fld id="{CFC0BF9E-01AB-4EA3-BE9D-18EDE254600C}" type="slidenum">
              <a:t>‹#›</a:t>
            </a:fld>
            <a:endParaRPr lang="en-GB"/>
          </a:p>
        </p:txBody>
      </p:sp>
    </p:spTree>
    <p:extLst>
      <p:ext uri="{BB962C8B-B14F-4D97-AF65-F5344CB8AC3E}">
        <p14:creationId xmlns:p14="http://schemas.microsoft.com/office/powerpoint/2010/main" val="41806372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F4AEA-7D8C-465C-94A9-B1E900AF7E84}"/>
              </a:ext>
            </a:extLst>
          </p:cNvPr>
          <p:cNvSpPr txBox="1">
            <a:spLocks noGrp="1"/>
          </p:cNvSpPr>
          <p:nvPr>
            <p:ph type="title"/>
          </p:nvPr>
        </p:nvSpPr>
        <p:spPr>
          <a:xfrm>
            <a:off x="2895603" y="761996"/>
            <a:ext cx="8610603" cy="1295403"/>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726A7953-1CCF-4ACE-9EEE-C568AA7BFE0B}"/>
              </a:ext>
            </a:extLst>
          </p:cNvPr>
          <p:cNvSpPr txBox="1">
            <a:spLocks noGrp="1"/>
          </p:cNvSpPr>
          <p:nvPr>
            <p:ph type="body" idx="4294967295"/>
          </p:nvPr>
        </p:nvSpPr>
        <p:spPr>
          <a:xfrm>
            <a:off x="688616" y="4190996"/>
            <a:ext cx="3451585" cy="682764"/>
          </a:xfrm>
        </p:spPr>
        <p:txBody>
          <a:bodyPr anchor="b">
            <a:noAutofit/>
          </a:bodyPr>
          <a:lstStyle>
            <a:lvl1pPr marL="0" indent="0">
              <a:buNone/>
              <a:defRPr sz="2400"/>
            </a:lvl1pPr>
          </a:lstStyle>
          <a:p>
            <a:pPr lvl="0"/>
            <a:r>
              <a:rPr lang="en-US"/>
              <a:t>Click to edit Master text styles</a:t>
            </a:r>
          </a:p>
        </p:txBody>
      </p:sp>
      <p:sp>
        <p:nvSpPr>
          <p:cNvPr id="4" name="Picture Placeholder 2">
            <a:extLst>
              <a:ext uri="{FF2B5EF4-FFF2-40B4-BE49-F238E27FC236}">
                <a16:creationId xmlns:a16="http://schemas.microsoft.com/office/drawing/2014/main" id="{9EA3C29B-B326-4785-A06E-7E52482BA033}"/>
              </a:ext>
            </a:extLst>
          </p:cNvPr>
          <p:cNvSpPr txBox="1">
            <a:spLocks noGrp="1"/>
          </p:cNvSpPr>
          <p:nvPr>
            <p:ph type="pic" idx="4294967295"/>
          </p:nvPr>
        </p:nvSpPr>
        <p:spPr>
          <a:xfrm>
            <a:off x="688616" y="2362196"/>
            <a:ext cx="3451585"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5" name="Text Placeholder 3">
            <a:extLst>
              <a:ext uri="{FF2B5EF4-FFF2-40B4-BE49-F238E27FC236}">
                <a16:creationId xmlns:a16="http://schemas.microsoft.com/office/drawing/2014/main" id="{11578D17-D9E5-4D90-AA0F-1BF1C527A505}"/>
              </a:ext>
            </a:extLst>
          </p:cNvPr>
          <p:cNvSpPr txBox="1">
            <a:spLocks noGrp="1"/>
          </p:cNvSpPr>
          <p:nvPr>
            <p:ph type="body" idx="4294967295"/>
          </p:nvPr>
        </p:nvSpPr>
        <p:spPr>
          <a:xfrm>
            <a:off x="688616" y="4873761"/>
            <a:ext cx="3451585" cy="1344917"/>
          </a:xfrm>
        </p:spPr>
        <p:txBody>
          <a:bodyPr/>
          <a:lstStyle>
            <a:lvl1pPr marL="0" indent="0">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785E7D63-3412-45E4-B783-7D8481CB1810}"/>
              </a:ext>
            </a:extLst>
          </p:cNvPr>
          <p:cNvSpPr txBox="1">
            <a:spLocks noGrp="1"/>
          </p:cNvSpPr>
          <p:nvPr>
            <p:ph type="body" idx="4294967295"/>
          </p:nvPr>
        </p:nvSpPr>
        <p:spPr>
          <a:xfrm>
            <a:off x="4374261" y="4190996"/>
            <a:ext cx="3448933" cy="682764"/>
          </a:xfrm>
        </p:spPr>
        <p:txBody>
          <a:bodyPr anchor="b">
            <a:noAutofit/>
          </a:bodyPr>
          <a:lstStyle>
            <a:lvl1pPr marL="0" indent="0">
              <a:buNone/>
              <a:defRPr sz="2400"/>
            </a:lvl1pPr>
          </a:lstStyle>
          <a:p>
            <a:pPr lvl="0"/>
            <a:r>
              <a:rPr lang="en-US"/>
              <a:t>Click to edit Master text styles</a:t>
            </a:r>
          </a:p>
        </p:txBody>
      </p:sp>
      <p:sp>
        <p:nvSpPr>
          <p:cNvPr id="7" name="Picture Placeholder 2">
            <a:extLst>
              <a:ext uri="{FF2B5EF4-FFF2-40B4-BE49-F238E27FC236}">
                <a16:creationId xmlns:a16="http://schemas.microsoft.com/office/drawing/2014/main" id="{7B1213FE-2D37-40DD-BDE8-EDADB306BFEC}"/>
              </a:ext>
            </a:extLst>
          </p:cNvPr>
          <p:cNvSpPr txBox="1">
            <a:spLocks noGrp="1"/>
          </p:cNvSpPr>
          <p:nvPr>
            <p:ph type="pic" idx="4294967295"/>
          </p:nvPr>
        </p:nvSpPr>
        <p:spPr>
          <a:xfrm>
            <a:off x="4374261" y="2362196"/>
            <a:ext cx="3448933"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8" name="Text Placeholder 3">
            <a:extLst>
              <a:ext uri="{FF2B5EF4-FFF2-40B4-BE49-F238E27FC236}">
                <a16:creationId xmlns:a16="http://schemas.microsoft.com/office/drawing/2014/main" id="{A3033494-6A3A-45D4-BF27-CE5BFB04A810}"/>
              </a:ext>
            </a:extLst>
          </p:cNvPr>
          <p:cNvSpPr txBox="1">
            <a:spLocks noGrp="1"/>
          </p:cNvSpPr>
          <p:nvPr>
            <p:ph type="body" idx="4294967295"/>
          </p:nvPr>
        </p:nvSpPr>
        <p:spPr>
          <a:xfrm>
            <a:off x="4374261" y="4873761"/>
            <a:ext cx="3448933" cy="1344917"/>
          </a:xfrm>
        </p:spPr>
        <p:txBody>
          <a:bodyPr/>
          <a:lstStyle>
            <a:lvl1pPr marL="0" indent="0">
              <a:buNone/>
              <a:defRPr sz="1400"/>
            </a:lvl1pPr>
          </a:lstStyle>
          <a:p>
            <a:pPr lvl="0"/>
            <a:r>
              <a:rPr lang="en-US"/>
              <a:t>Click to edit Master text styles</a:t>
            </a:r>
          </a:p>
        </p:txBody>
      </p:sp>
      <p:sp>
        <p:nvSpPr>
          <p:cNvPr id="9" name="Text Placeholder 4">
            <a:extLst>
              <a:ext uri="{FF2B5EF4-FFF2-40B4-BE49-F238E27FC236}">
                <a16:creationId xmlns:a16="http://schemas.microsoft.com/office/drawing/2014/main" id="{D1F683A7-7B85-4AE7-B06C-901BA1E1A3A7}"/>
              </a:ext>
            </a:extLst>
          </p:cNvPr>
          <p:cNvSpPr txBox="1">
            <a:spLocks noGrp="1"/>
          </p:cNvSpPr>
          <p:nvPr>
            <p:ph type="body" idx="4294967295"/>
          </p:nvPr>
        </p:nvSpPr>
        <p:spPr>
          <a:xfrm>
            <a:off x="8049728" y="4190996"/>
            <a:ext cx="3456468" cy="682764"/>
          </a:xfrm>
        </p:spPr>
        <p:txBody>
          <a:bodyPr anchor="b">
            <a:noAutofit/>
          </a:bodyPr>
          <a:lstStyle>
            <a:lvl1pPr marL="0" indent="0">
              <a:buNone/>
              <a:defRPr sz="2400"/>
            </a:lvl1pPr>
          </a:lstStyle>
          <a:p>
            <a:pPr lvl="0"/>
            <a:r>
              <a:rPr lang="en-US"/>
              <a:t>Click to edit Master text styles</a:t>
            </a:r>
          </a:p>
        </p:txBody>
      </p:sp>
      <p:sp>
        <p:nvSpPr>
          <p:cNvPr id="10" name="Picture Placeholder 2">
            <a:extLst>
              <a:ext uri="{FF2B5EF4-FFF2-40B4-BE49-F238E27FC236}">
                <a16:creationId xmlns:a16="http://schemas.microsoft.com/office/drawing/2014/main" id="{AA0BC896-025C-4D8E-87A9-AC3A0D6700C9}"/>
              </a:ext>
            </a:extLst>
          </p:cNvPr>
          <p:cNvSpPr txBox="1">
            <a:spLocks noGrp="1"/>
          </p:cNvSpPr>
          <p:nvPr>
            <p:ph type="pic" idx="4294967295"/>
          </p:nvPr>
        </p:nvSpPr>
        <p:spPr>
          <a:xfrm>
            <a:off x="8049856" y="2362196"/>
            <a:ext cx="3447882"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1" name="Text Placeholder 3">
            <a:extLst>
              <a:ext uri="{FF2B5EF4-FFF2-40B4-BE49-F238E27FC236}">
                <a16:creationId xmlns:a16="http://schemas.microsoft.com/office/drawing/2014/main" id="{FDAA354D-814F-434C-8176-5C1875087008}"/>
              </a:ext>
            </a:extLst>
          </p:cNvPr>
          <p:cNvSpPr txBox="1">
            <a:spLocks noGrp="1"/>
          </p:cNvSpPr>
          <p:nvPr>
            <p:ph type="body" idx="4294967295"/>
          </p:nvPr>
        </p:nvSpPr>
        <p:spPr>
          <a:xfrm>
            <a:off x="8049728" y="4873761"/>
            <a:ext cx="3452445" cy="1344917"/>
          </a:xfrm>
        </p:spPr>
        <p:txBody>
          <a:bodyPr/>
          <a:lstStyle>
            <a:lvl1pPr marL="0" indent="0">
              <a:buNone/>
              <a:defRPr sz="1400"/>
            </a:lvl1pPr>
          </a:lstStyle>
          <a:p>
            <a:pPr lvl="0"/>
            <a:r>
              <a:rPr lang="en-US"/>
              <a:t>Click to edit Master text styles</a:t>
            </a:r>
          </a:p>
        </p:txBody>
      </p:sp>
      <p:sp>
        <p:nvSpPr>
          <p:cNvPr id="12" name="Date Placeholder 2">
            <a:extLst>
              <a:ext uri="{FF2B5EF4-FFF2-40B4-BE49-F238E27FC236}">
                <a16:creationId xmlns:a16="http://schemas.microsoft.com/office/drawing/2014/main" id="{0C6E3697-FBC9-4682-AB05-26CEF0D103A7}"/>
              </a:ext>
            </a:extLst>
          </p:cNvPr>
          <p:cNvSpPr txBox="1">
            <a:spLocks noGrp="1"/>
          </p:cNvSpPr>
          <p:nvPr>
            <p:ph type="dt" sz="half" idx="7"/>
          </p:nvPr>
        </p:nvSpPr>
        <p:spPr/>
        <p:txBody>
          <a:bodyPr/>
          <a:lstStyle>
            <a:lvl1pPr>
              <a:defRPr/>
            </a:lvl1pPr>
          </a:lstStyle>
          <a:p>
            <a:pPr lvl="0"/>
            <a:fld id="{B90E0595-DEDC-4E82-AFD0-746D37B4FC82}" type="datetime1">
              <a:rPr lang="en-GB"/>
              <a:pPr lvl="0"/>
              <a:t>20/02/2022</a:t>
            </a:fld>
            <a:endParaRPr lang="en-GB"/>
          </a:p>
        </p:txBody>
      </p:sp>
      <p:sp>
        <p:nvSpPr>
          <p:cNvPr id="13" name="Footer Placeholder 3">
            <a:extLst>
              <a:ext uri="{FF2B5EF4-FFF2-40B4-BE49-F238E27FC236}">
                <a16:creationId xmlns:a16="http://schemas.microsoft.com/office/drawing/2014/main" id="{46788DA8-3E96-4398-862A-3134E71643D4}"/>
              </a:ext>
            </a:extLst>
          </p:cNvPr>
          <p:cNvSpPr txBox="1">
            <a:spLocks noGrp="1"/>
          </p:cNvSpPr>
          <p:nvPr>
            <p:ph type="ftr" sz="quarter" idx="9"/>
          </p:nvPr>
        </p:nvSpPr>
        <p:spPr/>
        <p:txBody>
          <a:bodyPr/>
          <a:lstStyle>
            <a:lvl1pPr>
              <a:defRPr/>
            </a:lvl1pPr>
          </a:lstStyle>
          <a:p>
            <a:pPr lvl="0"/>
            <a:endParaRPr lang="en-GB"/>
          </a:p>
        </p:txBody>
      </p:sp>
      <p:sp>
        <p:nvSpPr>
          <p:cNvPr id="14" name="Slide Number Placeholder 4">
            <a:extLst>
              <a:ext uri="{FF2B5EF4-FFF2-40B4-BE49-F238E27FC236}">
                <a16:creationId xmlns:a16="http://schemas.microsoft.com/office/drawing/2014/main" id="{E2583910-9A79-4D62-8125-F7CCF569C548}"/>
              </a:ext>
            </a:extLst>
          </p:cNvPr>
          <p:cNvSpPr txBox="1">
            <a:spLocks noGrp="1"/>
          </p:cNvSpPr>
          <p:nvPr>
            <p:ph type="sldNum" sz="quarter" idx="8"/>
          </p:nvPr>
        </p:nvSpPr>
        <p:spPr/>
        <p:txBody>
          <a:bodyPr/>
          <a:lstStyle>
            <a:lvl1pPr>
              <a:defRPr/>
            </a:lvl1pPr>
          </a:lstStyle>
          <a:p>
            <a:pPr lvl="0"/>
            <a:fld id="{92C2A2B0-4ABC-4D9E-83F1-AD11D2CAB46D}" type="slidenum">
              <a:t>‹#›</a:t>
            </a:fld>
            <a:endParaRPr lang="en-GB"/>
          </a:p>
        </p:txBody>
      </p:sp>
    </p:spTree>
    <p:extLst>
      <p:ext uri="{BB962C8B-B14F-4D97-AF65-F5344CB8AC3E}">
        <p14:creationId xmlns:p14="http://schemas.microsoft.com/office/powerpoint/2010/main" val="24585396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BEF65-507F-4EEA-9BF2-B5110584D95F}"/>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BA4884C1-BD76-4EF0-BFEC-BF7509A7F82B}"/>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29B68B4-B385-45E0-A07D-B77CB304AA93}"/>
              </a:ext>
            </a:extLst>
          </p:cNvPr>
          <p:cNvSpPr txBox="1">
            <a:spLocks noGrp="1"/>
          </p:cNvSpPr>
          <p:nvPr>
            <p:ph type="dt" sz="half" idx="7"/>
          </p:nvPr>
        </p:nvSpPr>
        <p:spPr/>
        <p:txBody>
          <a:bodyPr/>
          <a:lstStyle>
            <a:lvl1pPr>
              <a:defRPr/>
            </a:lvl1pPr>
          </a:lstStyle>
          <a:p>
            <a:pPr lvl="0"/>
            <a:fld id="{45E72EC2-7CDF-40F4-9AC4-046C1189F3F6}" type="datetime1">
              <a:rPr lang="en-GB"/>
              <a:pPr lvl="0"/>
              <a:t>20/02/2022</a:t>
            </a:fld>
            <a:endParaRPr lang="en-GB"/>
          </a:p>
        </p:txBody>
      </p:sp>
      <p:sp>
        <p:nvSpPr>
          <p:cNvPr id="5" name="Footer Placeholder 4">
            <a:extLst>
              <a:ext uri="{FF2B5EF4-FFF2-40B4-BE49-F238E27FC236}">
                <a16:creationId xmlns:a16="http://schemas.microsoft.com/office/drawing/2014/main" id="{6061ACF8-3B4B-4648-A8E5-529CCA03B69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8DA0EF0-40E9-44E0-9D05-9BB76433882E}"/>
              </a:ext>
            </a:extLst>
          </p:cNvPr>
          <p:cNvSpPr txBox="1">
            <a:spLocks noGrp="1"/>
          </p:cNvSpPr>
          <p:nvPr>
            <p:ph type="sldNum" sz="quarter" idx="8"/>
          </p:nvPr>
        </p:nvSpPr>
        <p:spPr/>
        <p:txBody>
          <a:bodyPr/>
          <a:lstStyle>
            <a:lvl1pPr>
              <a:defRPr/>
            </a:lvl1pPr>
          </a:lstStyle>
          <a:p>
            <a:pPr lvl="0"/>
            <a:fld id="{05F94FBF-48A2-420C-9990-6A206D02F32B}" type="slidenum">
              <a:t>‹#›</a:t>
            </a:fld>
            <a:endParaRPr lang="en-GB"/>
          </a:p>
        </p:txBody>
      </p:sp>
    </p:spTree>
    <p:extLst>
      <p:ext uri="{BB962C8B-B14F-4D97-AF65-F5344CB8AC3E}">
        <p14:creationId xmlns:p14="http://schemas.microsoft.com/office/powerpoint/2010/main" val="15343335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2" name="Picture 8" descr="C2-HD-BTM.png">
            <a:extLst>
              <a:ext uri="{FF2B5EF4-FFF2-40B4-BE49-F238E27FC236}">
                <a16:creationId xmlns:a16="http://schemas.microsoft.com/office/drawing/2014/main" id="{95A7CA83-5BE6-4086-81B3-8375D2C7EAF7}"/>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Vertical Title 1">
            <a:extLst>
              <a:ext uri="{FF2B5EF4-FFF2-40B4-BE49-F238E27FC236}">
                <a16:creationId xmlns:a16="http://schemas.microsoft.com/office/drawing/2014/main" id="{53EAD5C9-BECB-4EA2-AB9A-AFA9FC308960}"/>
              </a:ext>
            </a:extLst>
          </p:cNvPr>
          <p:cNvSpPr txBox="1">
            <a:spLocks noGrp="1"/>
          </p:cNvSpPr>
          <p:nvPr>
            <p:ph type="title" orient="vert"/>
          </p:nvPr>
        </p:nvSpPr>
        <p:spPr>
          <a:xfrm>
            <a:off x="9448796" y="745062"/>
            <a:ext cx="2057400" cy="3903134"/>
          </a:xfrm>
        </p:spPr>
        <p:txBody>
          <a:bodyPr vert="eaVert"/>
          <a:lstStyle>
            <a:lvl1pPr algn="l">
              <a:defRPr/>
            </a:lvl1pPr>
          </a:lstStyle>
          <a:p>
            <a:pPr lvl="0"/>
            <a:r>
              <a:rPr lang="en-US"/>
              <a:t>Click to edit Master title style</a:t>
            </a:r>
          </a:p>
        </p:txBody>
      </p:sp>
      <p:sp>
        <p:nvSpPr>
          <p:cNvPr id="4" name="Vertical Text Placeholder 2">
            <a:extLst>
              <a:ext uri="{FF2B5EF4-FFF2-40B4-BE49-F238E27FC236}">
                <a16:creationId xmlns:a16="http://schemas.microsoft.com/office/drawing/2014/main" id="{E20D4837-B65D-4DD8-ABA6-85A7D4FF72BC}"/>
              </a:ext>
            </a:extLst>
          </p:cNvPr>
          <p:cNvSpPr txBox="1">
            <a:spLocks noGrp="1"/>
          </p:cNvSpPr>
          <p:nvPr>
            <p:ph type="body" orient="vert" idx="1"/>
          </p:nvPr>
        </p:nvSpPr>
        <p:spPr>
          <a:xfrm>
            <a:off x="1024466" y="745071"/>
            <a:ext cx="8204197" cy="39031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7DD69054-906F-4E26-A3E8-EE45E903DAAF}"/>
              </a:ext>
            </a:extLst>
          </p:cNvPr>
          <p:cNvSpPr txBox="1">
            <a:spLocks noGrp="1"/>
          </p:cNvSpPr>
          <p:nvPr>
            <p:ph type="dt" sz="half" idx="7"/>
          </p:nvPr>
        </p:nvSpPr>
        <p:spPr>
          <a:xfrm>
            <a:off x="7814453" y="379942"/>
            <a:ext cx="2910836" cy="365129"/>
          </a:xfrm>
        </p:spPr>
        <p:txBody>
          <a:bodyPr/>
          <a:lstStyle>
            <a:lvl1pPr>
              <a:defRPr/>
            </a:lvl1pPr>
          </a:lstStyle>
          <a:p>
            <a:pPr lvl="0"/>
            <a:fld id="{8EE8E00D-3938-47AF-B771-828211F470A4}" type="datetime1">
              <a:rPr lang="en-GB"/>
              <a:pPr lvl="0"/>
              <a:t>20/02/2022</a:t>
            </a:fld>
            <a:endParaRPr lang="en-GB"/>
          </a:p>
        </p:txBody>
      </p:sp>
      <p:sp>
        <p:nvSpPr>
          <p:cNvPr id="6" name="Footer Placeholder 4">
            <a:extLst>
              <a:ext uri="{FF2B5EF4-FFF2-40B4-BE49-F238E27FC236}">
                <a16:creationId xmlns:a16="http://schemas.microsoft.com/office/drawing/2014/main" id="{C2C32B3E-4EBC-4DCF-985F-57F662E399DD}"/>
              </a:ext>
            </a:extLst>
          </p:cNvPr>
          <p:cNvSpPr txBox="1">
            <a:spLocks noGrp="1"/>
          </p:cNvSpPr>
          <p:nvPr>
            <p:ph type="ftr" sz="quarter" idx="9"/>
          </p:nvPr>
        </p:nvSpPr>
        <p:spPr>
          <a:xfrm>
            <a:off x="685800" y="381003"/>
            <a:ext cx="6991493" cy="365129"/>
          </a:xfrm>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8FA0DCDE-AAF0-47CA-AAD3-DA0B2AD64EA1}"/>
              </a:ext>
            </a:extLst>
          </p:cNvPr>
          <p:cNvSpPr txBox="1">
            <a:spLocks noGrp="1"/>
          </p:cNvSpPr>
          <p:nvPr>
            <p:ph type="sldNum" sz="quarter" idx="8"/>
          </p:nvPr>
        </p:nvSpPr>
        <p:spPr>
          <a:xfrm>
            <a:off x="10862450" y="381003"/>
            <a:ext cx="643746" cy="365129"/>
          </a:xfrm>
        </p:spPr>
        <p:txBody>
          <a:bodyPr/>
          <a:lstStyle>
            <a:lvl1pPr>
              <a:defRPr/>
            </a:lvl1pPr>
          </a:lstStyle>
          <a:p>
            <a:pPr lvl="0"/>
            <a:fld id="{354151FD-75DE-41C0-BCA6-D59C6BD5A8EF}" type="slidenum">
              <a:t>‹#›</a:t>
            </a:fld>
            <a:endParaRPr lang="en-GB"/>
          </a:p>
        </p:txBody>
      </p:sp>
    </p:spTree>
    <p:extLst>
      <p:ext uri="{BB962C8B-B14F-4D97-AF65-F5344CB8AC3E}">
        <p14:creationId xmlns:p14="http://schemas.microsoft.com/office/powerpoint/2010/main" val="41654914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Picture 7" descr="C2-HD-TOP.png">
            <a:extLst>
              <a:ext uri="{FF2B5EF4-FFF2-40B4-BE49-F238E27FC236}">
                <a16:creationId xmlns:a16="http://schemas.microsoft.com/office/drawing/2014/main" id="{A312BA3B-D2D4-4FE8-8BA0-D23AAAFA5102}"/>
              </a:ext>
            </a:extLst>
          </p:cNvPr>
          <p:cNvPicPr>
            <a:picLocks noChangeAspect="1"/>
          </p:cNvPicPr>
          <p:nvPr/>
        </p:nvPicPr>
        <p:blipFill>
          <a:blip r:embed="rId19"/>
          <a:stretch>
            <a:fillRect/>
          </a:stretch>
        </p:blipFill>
        <p:spPr>
          <a:xfrm>
            <a:off x="0" y="0"/>
            <a:ext cx="12191996" cy="1441451"/>
          </a:xfrm>
          <a:prstGeom prst="rect">
            <a:avLst/>
          </a:prstGeom>
          <a:noFill/>
          <a:ln cap="flat">
            <a:noFill/>
          </a:ln>
        </p:spPr>
      </p:pic>
      <p:sp>
        <p:nvSpPr>
          <p:cNvPr id="3" name="Title Placeholder 1">
            <a:extLst>
              <a:ext uri="{FF2B5EF4-FFF2-40B4-BE49-F238E27FC236}">
                <a16:creationId xmlns:a16="http://schemas.microsoft.com/office/drawing/2014/main" id="{24E3BF88-713F-4C30-B315-A728211CFD28}"/>
              </a:ext>
            </a:extLst>
          </p:cNvPr>
          <p:cNvSpPr txBox="1">
            <a:spLocks noGrp="1"/>
          </p:cNvSpPr>
          <p:nvPr>
            <p:ph type="title"/>
          </p:nvPr>
        </p:nvSpPr>
        <p:spPr>
          <a:xfrm>
            <a:off x="2895603" y="764374"/>
            <a:ext cx="8610603" cy="1293025"/>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4" name="Text Placeholder 2">
            <a:extLst>
              <a:ext uri="{FF2B5EF4-FFF2-40B4-BE49-F238E27FC236}">
                <a16:creationId xmlns:a16="http://schemas.microsoft.com/office/drawing/2014/main" id="{EACC0C5C-9C8B-4738-8597-5EF689D11910}"/>
              </a:ext>
            </a:extLst>
          </p:cNvPr>
          <p:cNvSpPr txBox="1">
            <a:spLocks noGrp="1"/>
          </p:cNvSpPr>
          <p:nvPr>
            <p:ph type="body" idx="1"/>
          </p:nvPr>
        </p:nvSpPr>
        <p:spPr>
          <a:xfrm>
            <a:off x="685800" y="2194560"/>
            <a:ext cx="10820396" cy="4024128"/>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4DEACEF8-4673-4BE0-B8D3-A429532F38F9}"/>
              </a:ext>
            </a:extLst>
          </p:cNvPr>
          <p:cNvSpPr txBox="1">
            <a:spLocks noGrp="1"/>
          </p:cNvSpPr>
          <p:nvPr>
            <p:ph type="dt" sz="half" idx="2"/>
          </p:nvPr>
        </p:nvSpPr>
        <p:spPr>
          <a:xfrm>
            <a:off x="8595360" y="6356351"/>
            <a:ext cx="2910836"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50" b="0" i="0" u="none" strike="noStrike" kern="1200" cap="none" spc="0" baseline="0">
                <a:solidFill>
                  <a:srgbClr val="898989"/>
                </a:solidFill>
                <a:uFillTx/>
                <a:latin typeface="Century Gothic"/>
              </a:defRPr>
            </a:lvl1pPr>
          </a:lstStyle>
          <a:p>
            <a:pPr lvl="0"/>
            <a:fld id="{D2BE1171-F1BC-4561-843E-0F20E8E5A035}" type="datetime1">
              <a:rPr lang="en-GB"/>
              <a:pPr lvl="0"/>
              <a:t>20/02/2022</a:t>
            </a:fld>
            <a:endParaRPr lang="en-GB"/>
          </a:p>
        </p:txBody>
      </p:sp>
      <p:sp>
        <p:nvSpPr>
          <p:cNvPr id="6" name="Footer Placeholder 4">
            <a:extLst>
              <a:ext uri="{FF2B5EF4-FFF2-40B4-BE49-F238E27FC236}">
                <a16:creationId xmlns:a16="http://schemas.microsoft.com/office/drawing/2014/main" id="{8D2C4926-6989-4861-B0AD-0846B755D4C6}"/>
              </a:ext>
            </a:extLst>
          </p:cNvPr>
          <p:cNvSpPr txBox="1">
            <a:spLocks noGrp="1"/>
          </p:cNvSpPr>
          <p:nvPr>
            <p:ph type="ftr" sz="quarter" idx="3"/>
          </p:nvPr>
        </p:nvSpPr>
        <p:spPr>
          <a:xfrm>
            <a:off x="685800" y="6355848"/>
            <a:ext cx="7772400"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050" b="0" i="0" u="none" strike="noStrike" kern="1200" cap="none" spc="0" baseline="0">
                <a:solidFill>
                  <a:srgbClr val="898989"/>
                </a:solidFill>
                <a:uFillTx/>
                <a:latin typeface="Century Gothic"/>
              </a:defRPr>
            </a:lvl1pPr>
          </a:lstStyle>
          <a:p>
            <a:pPr lvl="0"/>
            <a:endParaRPr lang="en-GB"/>
          </a:p>
        </p:txBody>
      </p:sp>
      <p:sp>
        <p:nvSpPr>
          <p:cNvPr id="7" name="Slide Number Placeholder 5">
            <a:extLst>
              <a:ext uri="{FF2B5EF4-FFF2-40B4-BE49-F238E27FC236}">
                <a16:creationId xmlns:a16="http://schemas.microsoft.com/office/drawing/2014/main" id="{FFB5BD62-F49A-440E-A61A-0C5A96B91927}"/>
              </a:ext>
            </a:extLst>
          </p:cNvPr>
          <p:cNvSpPr txBox="1">
            <a:spLocks noGrp="1"/>
          </p:cNvSpPr>
          <p:nvPr>
            <p:ph type="sldNum" sz="quarter" idx="4"/>
          </p:nvPr>
        </p:nvSpPr>
        <p:spPr>
          <a:xfrm>
            <a:off x="8762996" y="381003"/>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50" b="0" i="0" u="none" strike="noStrike" kern="1200" cap="none" spc="0" baseline="0">
                <a:solidFill>
                  <a:srgbClr val="898989"/>
                </a:solidFill>
                <a:uFillTx/>
                <a:latin typeface="Century Gothic"/>
              </a:defRPr>
            </a:lvl1pPr>
          </a:lstStyle>
          <a:p>
            <a:pPr lvl="0"/>
            <a:fld id="{C508859F-356F-46D1-9896-FB12059E3214}"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r" defTabSz="914400" rtl="0" fontAlgn="auto" hangingPunct="1">
        <a:lnSpc>
          <a:spcPct val="90000"/>
        </a:lnSpc>
        <a:spcBef>
          <a:spcPts val="0"/>
        </a:spcBef>
        <a:spcAft>
          <a:spcPts val="0"/>
        </a:spcAft>
        <a:buNone/>
        <a:tabLst/>
        <a:defRPr lang="en-US" sz="4000" b="0" i="0" u="none" strike="noStrike" kern="1200" cap="all" spc="0" baseline="0">
          <a:solidFill>
            <a:srgbClr val="000000"/>
          </a:solidFill>
          <a:uFillTx/>
          <a:latin typeface="Century Gothic"/>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200" b="0" i="0" u="none" strike="noStrike" kern="1200" cap="none" spc="0" baseline="0">
          <a:solidFill>
            <a:srgbClr val="000000"/>
          </a:solidFill>
          <a:uFillTx/>
          <a:latin typeface="Century Gothic"/>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entury Gothic"/>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entury Gothic"/>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600" b="0" i="0" u="none" strike="noStrike" kern="1200" cap="none" spc="0" baseline="0">
          <a:solidFill>
            <a:srgbClr val="000000"/>
          </a:solidFill>
          <a:uFillTx/>
          <a:latin typeface="Century Gothic"/>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600" b="0" i="0" u="none" strike="noStrike" kern="1200" cap="none" spc="0" baseline="0">
          <a:solidFill>
            <a:srgbClr val="000000"/>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verywellmind.com/what-is-a-schema-2795873" TargetMode="External"/><Relationship Id="rId3" Type="http://schemas.openxmlformats.org/officeDocument/2006/relationships/hyperlink" Target="https://www.slideshare.net/vaishalichaturvedi3/piaget-theory-of-cognitive-development-partii-81230000" TargetMode="External"/><Relationship Id="rId7" Type="http://schemas.openxmlformats.org/officeDocument/2006/relationships/hyperlink" Target="http://ebookcentral.proquest.com/lib/trinity/detail.action?docID=2066675"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file:///C:\Users\Dell\Downloads\Psychology_The_Science_of_Mind_and_Behaviour_----_(34_Cognitive_development).pdf" TargetMode="External"/><Relationship Id="rId5" Type="http://schemas.openxmlformats.org/officeDocument/2006/relationships/hyperlink" Target="file:///C:\Users\Dell\Downloads\Developmental_Psychology_PDF_EBook_2_----_(Cognitive_perspective_on_development).pdf" TargetMode="External"/><Relationship Id="rId4" Type="http://schemas.openxmlformats.org/officeDocument/2006/relationships/hyperlink" Target="https://www.healthcareers.nhs.uk/explore-roles/public-health/roles-public-health/health-visitor/health-visitor"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97FD8-5AB8-452F-9C04-F73D259BFC0F}"/>
              </a:ext>
            </a:extLst>
          </p:cNvPr>
          <p:cNvSpPr txBox="1">
            <a:spLocks noGrp="1"/>
          </p:cNvSpPr>
          <p:nvPr>
            <p:ph type="title"/>
          </p:nvPr>
        </p:nvSpPr>
        <p:spPr>
          <a:xfrm>
            <a:off x="838203" y="2484872"/>
            <a:ext cx="10515600" cy="1325559"/>
          </a:xfrm>
        </p:spPr>
        <p:txBody>
          <a:bodyPr/>
          <a:lstStyle/>
          <a:p>
            <a:pPr lvl="0"/>
            <a:r>
              <a:rPr lang="en-GB" sz="2300" b="1"/>
              <a:t>Fozia Kiani (2026354)</a:t>
            </a:r>
            <a:br>
              <a:rPr lang="en-GB" sz="2300" b="1"/>
            </a:br>
            <a:r>
              <a:rPr lang="en-GB" sz="2300" b="1"/>
              <a:t>BMHP (4003/4019)</a:t>
            </a:r>
            <a:br>
              <a:rPr lang="en-GB" sz="2300" b="1"/>
            </a:br>
            <a:r>
              <a:rPr lang="en-GB" sz="2300" b="1"/>
              <a:t>UWTSD</a:t>
            </a:r>
            <a:br>
              <a:rPr lang="en-GB" sz="2300" b="1"/>
            </a:br>
            <a:r>
              <a:rPr lang="en-GB" sz="2300" b="1"/>
              <a:t>Lecturer- Mohammad Hossain</a:t>
            </a:r>
            <a:br>
              <a:rPr lang="en-GB" sz="2300" b="1"/>
            </a:br>
            <a:r>
              <a:rPr lang="en-GB" sz="2300" b="1"/>
              <a:t>Task-1</a:t>
            </a:r>
          </a:p>
        </p:txBody>
      </p:sp>
    </p:spTree>
  </p:cSld>
  <p:clrMapOvr>
    <a:masterClrMapping/>
  </p:clrMapOvr>
  <p:transition spd="slow">
    <p:fade/>
  </p:transition>
</p:sld>
</file>

<file path=ppt/slides/slide2.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65EFA-6BD1-4B1F-A0EE-7434EAD323FC}"/>
              </a:ext>
            </a:extLst>
          </p:cNvPr>
          <p:cNvSpPr txBox="1">
            <a:spLocks noGrp="1"/>
          </p:cNvSpPr>
          <p:nvPr>
            <p:ph type="ctrTitle"/>
          </p:nvPr>
        </p:nvSpPr>
        <p:spPr>
          <a:xfrm>
            <a:off x="2041068" y="2516456"/>
            <a:ext cx="9448796" cy="1825096"/>
          </a:xfrm>
        </p:spPr>
        <p:txBody>
          <a:bodyPr/>
          <a:lstStyle/>
          <a:p>
            <a:pPr lvl="0"/>
            <a:r>
              <a:rPr lang="en-GB" sz="4900"/>
              <a:t>Why is </a:t>
            </a:r>
            <a:r>
              <a:rPr lang="en-US" sz="4900"/>
              <a:t>psychology Important as a health visitor?</a:t>
            </a:r>
            <a:endParaRPr lang="en-GB" sz="4900"/>
          </a:p>
        </p:txBody>
      </p:sp>
    </p:spTree>
  </p:cSld>
  <p:clrMapOvr>
    <a:masterClrMapping/>
  </p:clrMapOvr>
  <p:transition spd="slow">
    <p:fade/>
  </p:transition>
</p:sld>
</file>

<file path=ppt/slides/slide3.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4">
            <a:extLst>
              <a:ext uri="{FF2B5EF4-FFF2-40B4-BE49-F238E27FC236}">
                <a16:creationId xmlns:a16="http://schemas.microsoft.com/office/drawing/2014/main" id="{7C9B8AE6-55F5-4819-85B1-6F6E7CDA41EE}"/>
              </a:ext>
            </a:extLst>
          </p:cNvPr>
          <p:cNvSpPr txBox="1">
            <a:spLocks noGrp="1"/>
          </p:cNvSpPr>
          <p:nvPr>
            <p:ph type="title"/>
          </p:nvPr>
        </p:nvSpPr>
        <p:spPr>
          <a:xfrm>
            <a:off x="4122965" y="674525"/>
            <a:ext cx="3946074" cy="1293025"/>
          </a:xfrm>
        </p:spPr>
        <p:txBody>
          <a:bodyPr/>
          <a:lstStyle/>
          <a:p>
            <a:pPr lvl="0"/>
            <a:r>
              <a:rPr lang="en-US" sz="3600" b="1"/>
              <a:t>Introduction</a:t>
            </a:r>
            <a:endParaRPr lang="en-GB" sz="3600" b="1"/>
          </a:p>
        </p:txBody>
      </p:sp>
      <p:sp>
        <p:nvSpPr>
          <p:cNvPr id="3" name="Content Placeholder 6">
            <a:extLst>
              <a:ext uri="{FF2B5EF4-FFF2-40B4-BE49-F238E27FC236}">
                <a16:creationId xmlns:a16="http://schemas.microsoft.com/office/drawing/2014/main" id="{FC0DB6DD-8862-4058-AA94-748FE4A1B51F}"/>
              </a:ext>
            </a:extLst>
          </p:cNvPr>
          <p:cNvSpPr txBox="1">
            <a:spLocks noGrp="1"/>
          </p:cNvSpPr>
          <p:nvPr>
            <p:ph idx="1"/>
          </p:nvPr>
        </p:nvSpPr>
        <p:spPr>
          <a:xfrm>
            <a:off x="875199" y="1853251"/>
            <a:ext cx="8946544" cy="3515127"/>
          </a:xfrm>
        </p:spPr>
        <p:txBody>
          <a:bodyPr/>
          <a:lstStyle/>
          <a:p>
            <a:pPr lvl="0"/>
            <a:r>
              <a:rPr lang="en-GB"/>
              <a:t>Being a health </a:t>
            </a:r>
            <a:r>
              <a:rPr lang="en-US"/>
              <a:t>visitor means knowing your patients psychologically which is very important.</a:t>
            </a:r>
          </a:p>
          <a:p>
            <a:pPr lvl="0"/>
            <a:r>
              <a:rPr lang="en-GB"/>
              <a:t>You need to </a:t>
            </a:r>
            <a:r>
              <a:rPr lang="en-US"/>
              <a:t>understand the patient needs and requirements.</a:t>
            </a:r>
          </a:p>
          <a:p>
            <a:pPr lvl="0"/>
            <a:r>
              <a:rPr lang="en-US"/>
              <a:t>Different patients need different treatments according to their  psychological demands.</a:t>
            </a:r>
          </a:p>
          <a:p>
            <a:pPr lvl="0"/>
            <a:r>
              <a:rPr lang="en-GB"/>
              <a:t>It also means to check Newborn babies' growth and development to ensure that they are well.</a:t>
            </a:r>
          </a:p>
        </p:txBody>
      </p:sp>
      <p:sp>
        <p:nvSpPr>
          <p:cNvPr id="4" name="TextBox 5">
            <a:extLst>
              <a:ext uri="{FF2B5EF4-FFF2-40B4-BE49-F238E27FC236}">
                <a16:creationId xmlns:a16="http://schemas.microsoft.com/office/drawing/2014/main" id="{AF24D686-E1AF-4E2F-B511-3888E81DB20B}"/>
              </a:ext>
            </a:extLst>
          </p:cNvPr>
          <p:cNvSpPr txBox="1"/>
          <p:nvPr/>
        </p:nvSpPr>
        <p:spPr>
          <a:xfrm>
            <a:off x="9264344" y="4210610"/>
            <a:ext cx="2216752" cy="147733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a:t>
            </a:r>
            <a:r>
              <a:rPr lang="en-US" sz="1800" b="0" i="0" u="none" strike="noStrike" kern="1200" cap="none" spc="0" baseline="0">
                <a:solidFill>
                  <a:srgbClr val="FFFFFF"/>
                </a:solidFill>
                <a:uFillTx/>
                <a:latin typeface="Frutiger W01"/>
              </a:rPr>
              <a:t>You will usually provide individual support and advice for families in their homes. ”</a:t>
            </a:r>
            <a:endParaRPr lang="en-GB" sz="1800" b="0" i="0" u="none" strike="noStrike" kern="1200" cap="none" spc="0" baseline="0">
              <a:solidFill>
                <a:srgbClr val="FFFFFF"/>
              </a:solidFill>
              <a:uFillTx/>
              <a:latin typeface="Century Gothic"/>
            </a:endParaRPr>
          </a:p>
        </p:txBody>
      </p:sp>
      <p:sp>
        <p:nvSpPr>
          <p:cNvPr id="5" name="Diamond 6">
            <a:extLst>
              <a:ext uri="{FF2B5EF4-FFF2-40B4-BE49-F238E27FC236}">
                <a16:creationId xmlns:a16="http://schemas.microsoft.com/office/drawing/2014/main" id="{022AFB24-3A2B-4EC9-88C0-041BD4BCB735}"/>
              </a:ext>
            </a:extLst>
          </p:cNvPr>
          <p:cNvSpPr/>
          <p:nvPr/>
        </p:nvSpPr>
        <p:spPr>
          <a:xfrm>
            <a:off x="8553453" y="2647946"/>
            <a:ext cx="3638553" cy="4210053"/>
          </a:xfrm>
          <a:custGeom>
            <a:avLst/>
            <a:gdLst>
              <a:gd name="f0" fmla="val w"/>
              <a:gd name="f1" fmla="val h"/>
              <a:gd name="f2" fmla="val ss"/>
              <a:gd name="f3" fmla="val 0"/>
              <a:gd name="f4" fmla="abs f0"/>
              <a:gd name="f5" fmla="abs f1"/>
              <a:gd name="f6" fmla="abs f2"/>
              <a:gd name="f7" fmla="?: f4 f0 1"/>
              <a:gd name="f8" fmla="?: f5 f1 1"/>
              <a:gd name="f9" fmla="?: f6 f2 1"/>
              <a:gd name="f10" fmla="*/ f7 1 21600"/>
              <a:gd name="f11" fmla="*/ f8 1 21600"/>
              <a:gd name="f12" fmla="*/ 21600 f7 1"/>
              <a:gd name="f13" fmla="*/ 21600 f8 1"/>
              <a:gd name="f14" fmla="min f11 f10"/>
              <a:gd name="f15" fmla="*/ f12 1 f9"/>
              <a:gd name="f16" fmla="*/ f13 1 f9"/>
              <a:gd name="f17" fmla="val f15"/>
              <a:gd name="f18" fmla="val f16"/>
              <a:gd name="f19" fmla="*/ f3 f14 1"/>
              <a:gd name="f20" fmla="+- f18 0 f3"/>
              <a:gd name="f21" fmla="+- f17 0 f3"/>
              <a:gd name="f22" fmla="*/ f17 f14 1"/>
              <a:gd name="f23" fmla="*/ f18 f14 1"/>
              <a:gd name="f24" fmla="*/ f20 1 2"/>
              <a:gd name="f25" fmla="*/ f20 1 4"/>
              <a:gd name="f26" fmla="*/ f21 1 2"/>
              <a:gd name="f27" fmla="*/ f21 1 4"/>
              <a:gd name="f28" fmla="*/ f21 3 1"/>
              <a:gd name="f29" fmla="*/ f20 3 1"/>
              <a:gd name="f30" fmla="+- f3 f24 0"/>
              <a:gd name="f31" fmla="+- f3 f26 0"/>
              <a:gd name="f32" fmla="*/ f28 1 4"/>
              <a:gd name="f33" fmla="*/ f29 1 4"/>
              <a:gd name="f34" fmla="*/ f27 f14 1"/>
              <a:gd name="f35" fmla="*/ f25 f14 1"/>
              <a:gd name="f36" fmla="*/ f32 f14 1"/>
              <a:gd name="f37" fmla="*/ f33 f14 1"/>
              <a:gd name="f38" fmla="*/ f30 f14 1"/>
              <a:gd name="f39" fmla="*/ f31 f14 1"/>
            </a:gdLst>
            <a:ahLst/>
            <a:cxnLst>
              <a:cxn ang="3cd4">
                <a:pos x="hc" y="t"/>
              </a:cxn>
              <a:cxn ang="0">
                <a:pos x="r" y="vc"/>
              </a:cxn>
              <a:cxn ang="cd4">
                <a:pos x="hc" y="b"/>
              </a:cxn>
              <a:cxn ang="cd2">
                <a:pos x="l" y="vc"/>
              </a:cxn>
            </a:cxnLst>
            <a:rect l="f34" t="f35" r="f36" b="f37"/>
            <a:pathLst>
              <a:path>
                <a:moveTo>
                  <a:pt x="f19" y="f38"/>
                </a:moveTo>
                <a:lnTo>
                  <a:pt x="f39" y="f19"/>
                </a:lnTo>
                <a:lnTo>
                  <a:pt x="f22" y="f38"/>
                </a:lnTo>
                <a:lnTo>
                  <a:pt x="f39" y="f23"/>
                </a:lnTo>
                <a:close/>
              </a:path>
            </a:pathLst>
          </a:custGeom>
          <a:solidFill>
            <a:srgbClr val="E5224E"/>
          </a:solidFill>
          <a:ln w="12701" cap="flat">
            <a:solidFill>
              <a:srgbClr val="A81637"/>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6" name="TextBox 7">
            <a:extLst>
              <a:ext uri="{FF2B5EF4-FFF2-40B4-BE49-F238E27FC236}">
                <a16:creationId xmlns:a16="http://schemas.microsoft.com/office/drawing/2014/main" id="{9D189C4A-FF97-49F9-93B2-F8EFDAA63E58}"/>
              </a:ext>
            </a:extLst>
          </p:cNvPr>
          <p:cNvSpPr txBox="1"/>
          <p:nvPr/>
        </p:nvSpPr>
        <p:spPr>
          <a:xfrm>
            <a:off x="9111392" y="4056726"/>
            <a:ext cx="2522655" cy="1631216"/>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entury Gothic"/>
              </a:rPr>
              <a:t>“</a:t>
            </a:r>
            <a:r>
              <a:rPr lang="en-US" sz="2000" b="0" i="0" u="none" strike="noStrike" kern="1200" cap="none" spc="0" baseline="0">
                <a:solidFill>
                  <a:srgbClr val="FFFFFF"/>
                </a:solidFill>
                <a:uFillTx/>
                <a:latin typeface="Frutiger W01"/>
              </a:rPr>
              <a:t>You will usually provide individual support and advice for families in their homes. ”</a:t>
            </a:r>
            <a:endParaRPr lang="en-GB" sz="2000" b="0" i="0" u="none" strike="noStrike" kern="1200" cap="none" spc="0" baseline="0">
              <a:solidFill>
                <a:srgbClr val="FFFFFF"/>
              </a:solidFill>
              <a:uFillTx/>
              <a:latin typeface="Century Gothic"/>
            </a:endParaRPr>
          </a:p>
        </p:txBody>
      </p:sp>
    </p:spTree>
  </p:cSld>
  <p:clrMapOvr>
    <a:masterClrMapping/>
  </p:clrMapOvr>
  <p:transition spd="slow">
    <p:split orient="vert"/>
  </p:transition>
</p:sld>
</file>

<file path=ppt/slides/slide4.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Oval 4">
            <a:extLst>
              <a:ext uri="{FF2B5EF4-FFF2-40B4-BE49-F238E27FC236}">
                <a16:creationId xmlns:a16="http://schemas.microsoft.com/office/drawing/2014/main" id="{6E294DD3-0E37-4190-9772-216ED6C9DDB8}"/>
              </a:ext>
            </a:extLst>
          </p:cNvPr>
          <p:cNvSpPr/>
          <p:nvPr/>
        </p:nvSpPr>
        <p:spPr>
          <a:xfrm>
            <a:off x="6645566" y="1255983"/>
            <a:ext cx="4446489" cy="434602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E5224E"/>
          </a:solidFill>
          <a:ln w="12701" cap="flat">
            <a:solidFill>
              <a:srgbClr val="A81637"/>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0" i="0" u="none" strike="noStrike" kern="1200" cap="none" spc="0" baseline="0">
                <a:solidFill>
                  <a:srgbClr val="FFFFFF"/>
                </a:solidFill>
                <a:uFillTx/>
                <a:latin typeface="Century Gothic"/>
              </a:rPr>
              <a:t>Piaget’s Theory</a:t>
            </a:r>
          </a:p>
        </p:txBody>
      </p:sp>
      <p:pic>
        <p:nvPicPr>
          <p:cNvPr id="3" name="Picture 14">
            <a:extLst>
              <a:ext uri="{FF2B5EF4-FFF2-40B4-BE49-F238E27FC236}">
                <a16:creationId xmlns:a16="http://schemas.microsoft.com/office/drawing/2014/main" id="{3E73AB04-929E-4E11-8292-A70339C5394F}"/>
              </a:ext>
            </a:extLst>
          </p:cNvPr>
          <p:cNvPicPr>
            <a:picLocks noChangeAspect="1"/>
          </p:cNvPicPr>
          <p:nvPr/>
        </p:nvPicPr>
        <p:blipFill>
          <a:blip r:embed="rId3"/>
          <a:stretch>
            <a:fillRect/>
          </a:stretch>
        </p:blipFill>
        <p:spPr>
          <a:xfrm>
            <a:off x="1454243" y="314078"/>
            <a:ext cx="2365982" cy="6229843"/>
          </a:xfrm>
          <a:prstGeom prst="rect">
            <a:avLst/>
          </a:prstGeom>
          <a:noFill/>
          <a:ln cap="flat">
            <a:noFill/>
          </a:ln>
        </p:spPr>
      </p:pic>
    </p:spTree>
  </p:cSld>
  <p:clrMapOvr>
    <a:masterClrMapping/>
  </p:clrMapOvr>
  <p:transition spd="slow">
    <p:circle/>
  </p:transition>
</p:sld>
</file>

<file path=ppt/slides/slide5.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9A0C0-C468-4880-86C9-B4ED4757168A}"/>
              </a:ext>
            </a:extLst>
          </p:cNvPr>
          <p:cNvSpPr txBox="1">
            <a:spLocks noGrp="1"/>
          </p:cNvSpPr>
          <p:nvPr>
            <p:ph type="title"/>
          </p:nvPr>
        </p:nvSpPr>
        <p:spPr>
          <a:xfrm>
            <a:off x="1764846" y="0"/>
            <a:ext cx="8662303" cy="1325559"/>
          </a:xfrm>
        </p:spPr>
        <p:txBody>
          <a:bodyPr/>
          <a:lstStyle/>
          <a:p>
            <a:pPr lvl="0"/>
            <a:r>
              <a:rPr lang="en-GB"/>
              <a:t>Cognitive </a:t>
            </a:r>
            <a:r>
              <a:rPr lang="en-US"/>
              <a:t>DEVELOPMENT STAGES</a:t>
            </a:r>
            <a:endParaRPr lang="en-GB"/>
          </a:p>
        </p:txBody>
      </p:sp>
      <p:sp>
        <p:nvSpPr>
          <p:cNvPr id="3" name="Content Placeholder 2">
            <a:extLst>
              <a:ext uri="{FF2B5EF4-FFF2-40B4-BE49-F238E27FC236}">
                <a16:creationId xmlns:a16="http://schemas.microsoft.com/office/drawing/2014/main" id="{CBAB70F2-0021-4624-B3DF-EA1E59882F44}"/>
              </a:ext>
            </a:extLst>
          </p:cNvPr>
          <p:cNvSpPr txBox="1">
            <a:spLocks noGrp="1"/>
          </p:cNvSpPr>
          <p:nvPr>
            <p:ph idx="1"/>
          </p:nvPr>
        </p:nvSpPr>
        <p:spPr>
          <a:xfrm>
            <a:off x="13376254" y="1681846"/>
            <a:ext cx="94814" cy="56564"/>
          </a:xfrm>
        </p:spPr>
        <p:txBody>
          <a:bodyPr>
            <a:noAutofit/>
          </a:bodyPr>
          <a:lstStyle/>
          <a:p>
            <a:pPr marL="0" lvl="0" indent="0">
              <a:buNone/>
            </a:pPr>
            <a:r>
              <a:rPr lang="en-GB" sz="2400"/>
              <a:t> </a:t>
            </a:r>
          </a:p>
        </p:txBody>
      </p:sp>
      <p:sp>
        <p:nvSpPr>
          <p:cNvPr id="4" name="Rectangle: Rounded Corners 5">
            <a:extLst>
              <a:ext uri="{FF2B5EF4-FFF2-40B4-BE49-F238E27FC236}">
                <a16:creationId xmlns:a16="http://schemas.microsoft.com/office/drawing/2014/main" id="{FE46C7A2-C839-432E-9356-E9C9FA8C9AEB}"/>
              </a:ext>
            </a:extLst>
          </p:cNvPr>
          <p:cNvSpPr/>
          <p:nvPr/>
        </p:nvSpPr>
        <p:spPr>
          <a:xfrm>
            <a:off x="7838328" y="1581683"/>
            <a:ext cx="2971800" cy="1191984"/>
          </a:xfrm>
          <a:custGeom>
            <a:avLst>
              <a:gd name="f10" fmla="val 3600"/>
            </a:avLst>
            <a:gdLst>
              <a:gd name="f1" fmla="val 10800000"/>
              <a:gd name="f2" fmla="val 5400000"/>
              <a:gd name="f3" fmla="val 16200000"/>
              <a:gd name="f4" fmla="val w"/>
              <a:gd name="f5" fmla="val h"/>
              <a:gd name="f6" fmla="val ss"/>
              <a:gd name="f7" fmla="val 0"/>
              <a:gd name="f8" fmla="*/ 5419351 1 1725033"/>
              <a:gd name="f9" fmla="val 45"/>
              <a:gd name="f10" fmla="val 360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E5224E"/>
          </a:solidFill>
          <a:ln w="12701" cap="flat">
            <a:solidFill>
              <a:srgbClr val="A81637"/>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5" name="Rectangle: Rounded Corners 6">
            <a:extLst>
              <a:ext uri="{FF2B5EF4-FFF2-40B4-BE49-F238E27FC236}">
                <a16:creationId xmlns:a16="http://schemas.microsoft.com/office/drawing/2014/main" id="{F625BF85-A7EE-4451-BD80-224BA2AE1B1E}"/>
              </a:ext>
            </a:extLst>
          </p:cNvPr>
          <p:cNvSpPr/>
          <p:nvPr/>
        </p:nvSpPr>
        <p:spPr>
          <a:xfrm>
            <a:off x="1142204" y="1581683"/>
            <a:ext cx="2971800" cy="1191984"/>
          </a:xfrm>
          <a:custGeom>
            <a:avLst>
              <a:gd name="f10" fmla="val 3600"/>
            </a:avLst>
            <a:gdLst>
              <a:gd name="f1" fmla="val 10800000"/>
              <a:gd name="f2" fmla="val 5400000"/>
              <a:gd name="f3" fmla="val 16200000"/>
              <a:gd name="f4" fmla="val w"/>
              <a:gd name="f5" fmla="val h"/>
              <a:gd name="f6" fmla="val ss"/>
              <a:gd name="f7" fmla="val 0"/>
              <a:gd name="f8" fmla="*/ 5419351 1 1725033"/>
              <a:gd name="f9" fmla="val 45"/>
              <a:gd name="f10" fmla="val 360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E5224E"/>
          </a:solidFill>
          <a:ln w="12701" cap="flat">
            <a:solidFill>
              <a:srgbClr val="A81637"/>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6" name="Rectangle: Rounded Corners 7">
            <a:extLst>
              <a:ext uri="{FF2B5EF4-FFF2-40B4-BE49-F238E27FC236}">
                <a16:creationId xmlns:a16="http://schemas.microsoft.com/office/drawing/2014/main" id="{81159040-9CCD-482B-A657-62CB87F3FD46}"/>
              </a:ext>
            </a:extLst>
          </p:cNvPr>
          <p:cNvSpPr/>
          <p:nvPr/>
        </p:nvSpPr>
        <p:spPr>
          <a:xfrm>
            <a:off x="7838328" y="4917670"/>
            <a:ext cx="2971800" cy="1213399"/>
          </a:xfrm>
          <a:custGeom>
            <a:avLst>
              <a:gd name="f10" fmla="val 3600"/>
            </a:avLst>
            <a:gdLst>
              <a:gd name="f1" fmla="val 10800000"/>
              <a:gd name="f2" fmla="val 5400000"/>
              <a:gd name="f3" fmla="val 16200000"/>
              <a:gd name="f4" fmla="val w"/>
              <a:gd name="f5" fmla="val h"/>
              <a:gd name="f6" fmla="val ss"/>
              <a:gd name="f7" fmla="val 0"/>
              <a:gd name="f8" fmla="*/ 5419351 1 1725033"/>
              <a:gd name="f9" fmla="val 45"/>
              <a:gd name="f10" fmla="val 360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E5224E"/>
          </a:solidFill>
          <a:ln w="12701" cap="flat">
            <a:solidFill>
              <a:srgbClr val="A81637"/>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7" name="Rectangle: Rounded Corners 8">
            <a:extLst>
              <a:ext uri="{FF2B5EF4-FFF2-40B4-BE49-F238E27FC236}">
                <a16:creationId xmlns:a16="http://schemas.microsoft.com/office/drawing/2014/main" id="{3611B4C9-EDA0-481C-93B1-43A706BA613F}"/>
              </a:ext>
            </a:extLst>
          </p:cNvPr>
          <p:cNvSpPr/>
          <p:nvPr/>
        </p:nvSpPr>
        <p:spPr>
          <a:xfrm>
            <a:off x="1142204" y="4939085"/>
            <a:ext cx="2971800" cy="1191984"/>
          </a:xfrm>
          <a:custGeom>
            <a:avLst>
              <a:gd name="f10" fmla="val 3600"/>
            </a:avLst>
            <a:gdLst>
              <a:gd name="f1" fmla="val 10800000"/>
              <a:gd name="f2" fmla="val 5400000"/>
              <a:gd name="f3" fmla="val 16200000"/>
              <a:gd name="f4" fmla="val w"/>
              <a:gd name="f5" fmla="val h"/>
              <a:gd name="f6" fmla="val ss"/>
              <a:gd name="f7" fmla="val 0"/>
              <a:gd name="f8" fmla="*/ 5419351 1 1725033"/>
              <a:gd name="f9" fmla="val 45"/>
              <a:gd name="f10" fmla="val 360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E5224E"/>
          </a:solidFill>
          <a:ln w="12701" cap="flat">
            <a:solidFill>
              <a:srgbClr val="A81637"/>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8" name="TextBox 10">
            <a:extLst>
              <a:ext uri="{FF2B5EF4-FFF2-40B4-BE49-F238E27FC236}">
                <a16:creationId xmlns:a16="http://schemas.microsoft.com/office/drawing/2014/main" id="{26346ABB-5F27-4FB6-8265-E8ED674ABB7C}"/>
              </a:ext>
            </a:extLst>
          </p:cNvPr>
          <p:cNvSpPr txBox="1"/>
          <p:nvPr/>
        </p:nvSpPr>
        <p:spPr>
          <a:xfrm>
            <a:off x="7977115" y="1697693"/>
            <a:ext cx="2694215" cy="923333"/>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700" b="0" i="0" u="none" strike="noStrike" kern="1200" cap="none" spc="0" baseline="0">
                <a:solidFill>
                  <a:srgbClr val="FFFFFF"/>
                </a:solidFill>
                <a:uFillTx/>
                <a:latin typeface="Century Gothic"/>
              </a:rPr>
              <a:t>Preoperational Stage</a:t>
            </a:r>
          </a:p>
        </p:txBody>
      </p:sp>
      <p:sp>
        <p:nvSpPr>
          <p:cNvPr id="9" name="TextBox 11">
            <a:extLst>
              <a:ext uri="{FF2B5EF4-FFF2-40B4-BE49-F238E27FC236}">
                <a16:creationId xmlns:a16="http://schemas.microsoft.com/office/drawing/2014/main" id="{7AD0E6CE-0C7C-4B01-A28E-DC346F60AE3A}"/>
              </a:ext>
            </a:extLst>
          </p:cNvPr>
          <p:cNvSpPr txBox="1"/>
          <p:nvPr/>
        </p:nvSpPr>
        <p:spPr>
          <a:xfrm>
            <a:off x="1378970" y="1710129"/>
            <a:ext cx="2498268" cy="923333"/>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700" b="0" i="0" u="none" strike="noStrike" kern="1200" cap="none" spc="0" baseline="0">
                <a:solidFill>
                  <a:srgbClr val="FFFFFF"/>
                </a:solidFill>
                <a:uFillTx/>
                <a:latin typeface="Century Gothic"/>
              </a:rPr>
              <a:t>Sensorimotor Stage</a:t>
            </a:r>
          </a:p>
        </p:txBody>
      </p:sp>
      <p:sp>
        <p:nvSpPr>
          <p:cNvPr id="10" name="TextBox 12">
            <a:extLst>
              <a:ext uri="{FF2B5EF4-FFF2-40B4-BE49-F238E27FC236}">
                <a16:creationId xmlns:a16="http://schemas.microsoft.com/office/drawing/2014/main" id="{7CCE9153-4652-41DA-B924-BB9EF63F49CB}"/>
              </a:ext>
            </a:extLst>
          </p:cNvPr>
          <p:cNvSpPr txBox="1"/>
          <p:nvPr/>
        </p:nvSpPr>
        <p:spPr>
          <a:xfrm>
            <a:off x="7838328" y="5041443"/>
            <a:ext cx="3118762" cy="1246491"/>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500" b="0" i="0" u="none" strike="noStrike" kern="1200" cap="none" spc="0" baseline="0">
                <a:solidFill>
                  <a:srgbClr val="FFFFFF"/>
                </a:solidFill>
                <a:uFillTx/>
                <a:latin typeface="Century Gothic"/>
                <a:ea typeface="Calibri" pitchFamily="34"/>
                <a:cs typeface="Times New Roman" pitchFamily="18"/>
              </a:rPr>
              <a:t>Concrete Operational Stage</a:t>
            </a:r>
            <a:endParaRPr lang="en-GB" sz="2500" b="0" i="0" u="none" strike="noStrike" kern="1200" cap="none" spc="0" baseline="0">
              <a:solidFill>
                <a:srgbClr val="FFFFFF"/>
              </a:solidFill>
              <a:uFillTx/>
              <a:latin typeface="Century Gothic"/>
              <a:ea typeface="Calibri" pitchFamily="34"/>
              <a:cs typeface="Times New Roman" pitchFamily="18"/>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500" b="0" i="0" u="none" strike="noStrike" kern="1200" cap="none" spc="0" baseline="0">
              <a:solidFill>
                <a:srgbClr val="000000"/>
              </a:solidFill>
              <a:uFillTx/>
              <a:latin typeface="Century Gothic"/>
            </a:endParaRPr>
          </a:p>
        </p:txBody>
      </p:sp>
      <p:sp>
        <p:nvSpPr>
          <p:cNvPr id="11" name="TextBox 13">
            <a:extLst>
              <a:ext uri="{FF2B5EF4-FFF2-40B4-BE49-F238E27FC236}">
                <a16:creationId xmlns:a16="http://schemas.microsoft.com/office/drawing/2014/main" id="{58F715CB-C603-44CA-9F1A-801D834DCF64}"/>
              </a:ext>
            </a:extLst>
          </p:cNvPr>
          <p:cNvSpPr txBox="1"/>
          <p:nvPr/>
        </p:nvSpPr>
        <p:spPr>
          <a:xfrm>
            <a:off x="1142204" y="5073411"/>
            <a:ext cx="2971800" cy="923333"/>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700" b="0" i="0" u="none" strike="noStrike" kern="1200" cap="none" spc="0" baseline="0">
                <a:solidFill>
                  <a:srgbClr val="FFFFFF"/>
                </a:solidFill>
                <a:uFillTx/>
                <a:latin typeface="Century Gothic"/>
              </a:rPr>
              <a:t>Formal Operation Stage</a:t>
            </a:r>
          </a:p>
        </p:txBody>
      </p:sp>
    </p:spTree>
  </p:cSld>
  <p:clrMapOvr>
    <a:masterClrMapping/>
  </p:clrMapOvr>
  <p:transition spd="slow">
    <p:fade/>
  </p:transition>
</p:sld>
</file>

<file path=ppt/slides/slide6.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DBAE6FE1-B3AC-4F1C-853F-E6095C54DEC4}"/>
              </a:ext>
            </a:extLst>
          </p:cNvPr>
          <p:cNvSpPr txBox="1">
            <a:spLocks noGrp="1"/>
          </p:cNvSpPr>
          <p:nvPr>
            <p:ph idx="1"/>
          </p:nvPr>
        </p:nvSpPr>
        <p:spPr>
          <a:xfrm>
            <a:off x="685800" y="2430530"/>
            <a:ext cx="10820396" cy="4024128"/>
          </a:xfrm>
        </p:spPr>
        <p:txBody>
          <a:bodyPr/>
          <a:lstStyle/>
          <a:p>
            <a:pPr lvl="0">
              <a:lnSpc>
                <a:spcPct val="80000"/>
              </a:lnSpc>
              <a:buFont typeface="Wingdings" pitchFamily="2"/>
              <a:buChar char="§"/>
            </a:pPr>
            <a:r>
              <a:rPr lang="en-US"/>
              <a:t>A schema is the fundamental component of intelligent behaviour. </a:t>
            </a:r>
          </a:p>
          <a:p>
            <a:pPr lvl="0">
              <a:lnSpc>
                <a:spcPct val="80000"/>
              </a:lnSpc>
              <a:buFont typeface="Wingdings" pitchFamily="2"/>
              <a:buChar char="§"/>
            </a:pPr>
            <a:r>
              <a:rPr lang="en-US"/>
              <a:t>Schemas, according to Piaget, are mental structures that organise past experiences and give a framework for comprehending future experiences.</a:t>
            </a:r>
          </a:p>
          <a:p>
            <a:pPr lvl="0">
              <a:lnSpc>
                <a:spcPct val="80000"/>
              </a:lnSpc>
              <a:buFont typeface="Wingdings" pitchFamily="2"/>
              <a:buChar char="§"/>
            </a:pPr>
            <a:r>
              <a:rPr lang="en-US"/>
              <a:t> Simple schemas, which are mostly limited to inherent reflexes, begin life (such as sucking and grasping).</a:t>
            </a:r>
          </a:p>
          <a:p>
            <a:pPr lvl="0">
              <a:lnSpc>
                <a:spcPct val="80000"/>
              </a:lnSpc>
              <a:buFont typeface="Wingdings" pitchFamily="2"/>
              <a:buChar char="§"/>
            </a:pPr>
            <a:r>
              <a:rPr lang="en-US"/>
              <a:t> When these schemas aren't up to the task of dealing with new situations, cognitive dissonance sets in.</a:t>
            </a:r>
          </a:p>
          <a:p>
            <a:pPr lvl="0">
              <a:lnSpc>
                <a:spcPct val="80000"/>
              </a:lnSpc>
              <a:buFont typeface="Wingdings" pitchFamily="2"/>
              <a:buChar char="§"/>
            </a:pPr>
            <a:r>
              <a:rPr lang="en-US"/>
              <a:t> In order to re-establish stability, the old schema must be 'stretched' to accept new data.</a:t>
            </a:r>
          </a:p>
          <a:p>
            <a:pPr lvl="0">
              <a:lnSpc>
                <a:spcPct val="80000"/>
              </a:lnSpc>
              <a:buFont typeface="Wingdings" pitchFamily="2"/>
              <a:buChar char="§"/>
            </a:pPr>
            <a:r>
              <a:rPr lang="en-US"/>
              <a:t> The essential process of adaptation is made up of the necessary and complimentary processes of assimilation and accommodation.</a:t>
            </a:r>
            <a:endParaRPr lang="en-GB"/>
          </a:p>
        </p:txBody>
      </p:sp>
      <p:sp>
        <p:nvSpPr>
          <p:cNvPr id="3" name="Rectangle: Top Corners Snipped 3">
            <a:extLst>
              <a:ext uri="{FF2B5EF4-FFF2-40B4-BE49-F238E27FC236}">
                <a16:creationId xmlns:a16="http://schemas.microsoft.com/office/drawing/2014/main" id="{36A711DF-ADD0-467E-834A-B57BDCB1E55A}"/>
              </a:ext>
            </a:extLst>
          </p:cNvPr>
          <p:cNvSpPr/>
          <p:nvPr/>
        </p:nvSpPr>
        <p:spPr>
          <a:xfrm>
            <a:off x="4464265" y="639311"/>
            <a:ext cx="3263466" cy="1175589"/>
          </a:xfrm>
          <a:custGeom>
            <a:avLst>
              <a:gd name="f6" fmla="val 16667"/>
              <a:gd name="f7" fmla="val 0"/>
            </a:avLst>
            <a:gdLst>
              <a:gd name="f2" fmla="val w"/>
              <a:gd name="f3" fmla="val h"/>
              <a:gd name="f4" fmla="val ss"/>
              <a:gd name="f5" fmla="val 0"/>
              <a:gd name="f6" fmla="val 16667"/>
              <a:gd name="f7" fmla="val 0"/>
              <a:gd name="f8" fmla="abs f2"/>
              <a:gd name="f9" fmla="abs f3"/>
              <a:gd name="f10" fmla="abs f4"/>
              <a:gd name="f11" fmla="val f5"/>
              <a:gd name="f12" fmla="val f6"/>
              <a:gd name="f13" fmla="val f7"/>
              <a:gd name="f14" fmla="?: f8 f2 1"/>
              <a:gd name="f15" fmla="?: f9 f3 1"/>
              <a:gd name="f16" fmla="?: f10 f4 1"/>
              <a:gd name="f17" fmla="*/ f14 1 21600"/>
              <a:gd name="f18" fmla="*/ f15 1 21600"/>
              <a:gd name="f19" fmla="*/ 21600 f14 1"/>
              <a:gd name="f20" fmla="*/ 21600 f15 1"/>
              <a:gd name="f21" fmla="min f18 f17"/>
              <a:gd name="f22" fmla="*/ f19 1 f16"/>
              <a:gd name="f23" fmla="*/ f20 1 f16"/>
              <a:gd name="f24" fmla="val f22"/>
              <a:gd name="f25" fmla="val f23"/>
              <a:gd name="f26" fmla="*/ f11 f21 1"/>
              <a:gd name="f27" fmla="+- f25 0 f11"/>
              <a:gd name="f28" fmla="+- f24 0 f11"/>
              <a:gd name="f29" fmla="*/ f24 f21 1"/>
              <a:gd name="f30" fmla="*/ f25 f21 1"/>
              <a:gd name="f31" fmla="min f28 f27"/>
              <a:gd name="f32" fmla="*/ f31 f12 1"/>
              <a:gd name="f33" fmla="*/ f31 f13 1"/>
              <a:gd name="f34" fmla="*/ f32 1 100000"/>
              <a:gd name="f35" fmla="*/ f33 1 100000"/>
              <a:gd name="f36" fmla="+- f24 0 f34"/>
              <a:gd name="f37" fmla="+- f24 0 f35"/>
              <a:gd name="f38" fmla="+- f25 0 f35"/>
              <a:gd name="f39" fmla="+- f34 0 f35"/>
              <a:gd name="f40" fmla="*/ f34 1 2"/>
              <a:gd name="f41" fmla="*/ f34 f21 1"/>
              <a:gd name="f42" fmla="*/ f35 f21 1"/>
              <a:gd name="f43" fmla="?: f39 f34 f35"/>
              <a:gd name="f44" fmla="+- f38 f25 0"/>
              <a:gd name="f45" fmla="*/ f40 f21 1"/>
              <a:gd name="f46" fmla="*/ f36 f21 1"/>
              <a:gd name="f47" fmla="*/ f38 f21 1"/>
              <a:gd name="f48" fmla="*/ f37 f21 1"/>
              <a:gd name="f49" fmla="*/ f43 1 2"/>
              <a:gd name="f50" fmla="*/ f44 1 2"/>
              <a:gd name="f51" fmla="+- f24 0 f49"/>
              <a:gd name="f52" fmla="*/ f49 f21 1"/>
              <a:gd name="f53" fmla="*/ f50 f21 1"/>
              <a:gd name="f54" fmla="*/ f51 f21 1"/>
            </a:gdLst>
            <a:ahLst/>
            <a:cxnLst>
              <a:cxn ang="3cd4">
                <a:pos x="hc" y="t"/>
              </a:cxn>
              <a:cxn ang="0">
                <a:pos x="r" y="vc"/>
              </a:cxn>
              <a:cxn ang="cd4">
                <a:pos x="hc" y="b"/>
              </a:cxn>
              <a:cxn ang="cd2">
                <a:pos x="l" y="vc"/>
              </a:cxn>
            </a:cxnLst>
            <a:rect l="f52" t="f45" r="f54" b="f53"/>
            <a:pathLst>
              <a:path>
                <a:moveTo>
                  <a:pt x="f41" y="f26"/>
                </a:moveTo>
                <a:lnTo>
                  <a:pt x="f46" y="f26"/>
                </a:lnTo>
                <a:lnTo>
                  <a:pt x="f29" y="f41"/>
                </a:lnTo>
                <a:lnTo>
                  <a:pt x="f29" y="f47"/>
                </a:lnTo>
                <a:lnTo>
                  <a:pt x="f48" y="f30"/>
                </a:lnTo>
                <a:lnTo>
                  <a:pt x="f42" y="f30"/>
                </a:lnTo>
                <a:lnTo>
                  <a:pt x="f26" y="f47"/>
                </a:lnTo>
                <a:lnTo>
                  <a:pt x="f26" y="f41"/>
                </a:lnTo>
                <a:close/>
              </a:path>
            </a:pathLst>
          </a:custGeom>
          <a:solidFill>
            <a:srgbClr val="E5224E"/>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0000"/>
              </a:solidFill>
              <a:uFillTx/>
              <a:latin typeface="Calibri"/>
            </a:endParaRPr>
          </a:p>
        </p:txBody>
      </p:sp>
      <p:sp>
        <p:nvSpPr>
          <p:cNvPr id="4" name="Title 1">
            <a:extLst>
              <a:ext uri="{FF2B5EF4-FFF2-40B4-BE49-F238E27FC236}">
                <a16:creationId xmlns:a16="http://schemas.microsoft.com/office/drawing/2014/main" id="{7BC2F64D-3ABB-4AEE-A276-6899EBA09612}"/>
              </a:ext>
            </a:extLst>
          </p:cNvPr>
          <p:cNvSpPr txBox="1"/>
          <p:nvPr/>
        </p:nvSpPr>
        <p:spPr>
          <a:xfrm>
            <a:off x="4796649" y="639311"/>
            <a:ext cx="2598688" cy="1293025"/>
          </a:xfrm>
          <a:prstGeom prst="rect">
            <a:avLst/>
          </a:prstGeom>
          <a:noFill/>
          <a:ln cap="flat">
            <a:noFill/>
          </a:ln>
        </p:spPr>
        <p:txBody>
          <a:bodyPr vert="horz" wrap="square" lIns="91440" tIns="45720" rIns="91440" bIns="45720" anchor="ctr" anchorCtr="0" compatLnSpc="1">
            <a:normAutofit/>
          </a:bodyPr>
          <a:lstStyle/>
          <a:p>
            <a:pPr marL="0" marR="0" lvl="0" indent="0" algn="r" defTabSz="914400" rtl="0" fontAlgn="auto" hangingPunct="1">
              <a:lnSpc>
                <a:spcPct val="90000"/>
              </a:lnSpc>
              <a:spcBef>
                <a:spcPts val="0"/>
              </a:spcBef>
              <a:spcAft>
                <a:spcPts val="0"/>
              </a:spcAft>
              <a:buNone/>
              <a:tabLst/>
              <a:defRPr sz="1800" b="0" i="0" u="none" strike="noStrike" kern="0" cap="none" spc="0" baseline="0">
                <a:solidFill>
                  <a:srgbClr val="000000"/>
                </a:solidFill>
                <a:uFillTx/>
              </a:defRPr>
            </a:pPr>
            <a:r>
              <a:rPr lang="en-GB" sz="4000" b="0" i="0" u="none" strike="noStrike" kern="1200" cap="all" spc="0" baseline="0">
                <a:solidFill>
                  <a:srgbClr val="FFFFFF"/>
                </a:solidFill>
                <a:uFillTx/>
                <a:latin typeface="Century Gothic"/>
              </a:rPr>
              <a:t>Schemas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C3526-44FC-480F-A298-1887AAFB7974}"/>
              </a:ext>
            </a:extLst>
          </p:cNvPr>
          <p:cNvSpPr txBox="1">
            <a:spLocks noGrp="1"/>
          </p:cNvSpPr>
          <p:nvPr>
            <p:ph type="title"/>
          </p:nvPr>
        </p:nvSpPr>
        <p:spPr/>
        <p:txBody>
          <a:bodyPr/>
          <a:lstStyle/>
          <a:p>
            <a:pPr lvl="0"/>
            <a:r>
              <a:rPr lang="en-US"/>
              <a:t>Reference list:</a:t>
            </a:r>
            <a:endParaRPr lang="en-GB"/>
          </a:p>
        </p:txBody>
      </p:sp>
      <p:sp>
        <p:nvSpPr>
          <p:cNvPr id="3" name="Content Placeholder 2">
            <a:extLst>
              <a:ext uri="{FF2B5EF4-FFF2-40B4-BE49-F238E27FC236}">
                <a16:creationId xmlns:a16="http://schemas.microsoft.com/office/drawing/2014/main" id="{82844D78-7717-4328-A25C-73C846B20FF9}"/>
              </a:ext>
            </a:extLst>
          </p:cNvPr>
          <p:cNvSpPr txBox="1">
            <a:spLocks noGrp="1"/>
          </p:cNvSpPr>
          <p:nvPr>
            <p:ph idx="1"/>
          </p:nvPr>
        </p:nvSpPr>
        <p:spPr/>
        <p:txBody>
          <a:bodyPr/>
          <a:lstStyle/>
          <a:p>
            <a:pPr marL="457200" lvl="0" indent="-457200">
              <a:lnSpc>
                <a:spcPct val="80000"/>
              </a:lnSpc>
              <a:buFont typeface="Calibri Light"/>
              <a:buAutoNum type="arabicPeriod"/>
            </a:pPr>
            <a:r>
              <a:rPr lang="en-US">
                <a:hlinkClick r:id="rId3"/>
              </a:rPr>
              <a:t>﻿​​​Piaget Theory of Cognitive Development Part-II (slideshare.net)</a:t>
            </a:r>
            <a:endParaRPr lang="en-US"/>
          </a:p>
          <a:p>
            <a:pPr marL="457200" lvl="0" indent="-457200">
              <a:lnSpc>
                <a:spcPct val="80000"/>
              </a:lnSpc>
              <a:buFont typeface="Calibri Light"/>
              <a:buAutoNum type="arabicPeriod"/>
            </a:pPr>
            <a:r>
              <a:rPr lang="en-GB">
                <a:hlinkClick r:id="rId4"/>
              </a:rPr>
              <a:t>﻿​﻿﻿Health visitor | Health Careers</a:t>
            </a:r>
            <a:endParaRPr lang="en-GB"/>
          </a:p>
          <a:p>
            <a:pPr marL="457200" lvl="0" indent="-457200">
              <a:lnSpc>
                <a:spcPct val="80000"/>
              </a:lnSpc>
              <a:buFont typeface="Calibri Light"/>
              <a:buAutoNum type="arabicPeriod"/>
            </a:pPr>
            <a:r>
              <a:rPr lang="en-US">
                <a:hlinkClick r:id="rId5"/>
              </a:rPr>
              <a:t>Developmental_Psychology_PDF_EBook_2_----_(Cognitive_perspective_on_development).pdf</a:t>
            </a:r>
            <a:endParaRPr lang="en-US"/>
          </a:p>
          <a:p>
            <a:pPr marL="457200" lvl="0" indent="-457200">
              <a:lnSpc>
                <a:spcPct val="80000"/>
              </a:lnSpc>
              <a:buFont typeface="Calibri Light"/>
              <a:buAutoNum type="arabicPeriod"/>
            </a:pPr>
            <a:r>
              <a:rPr lang="en-GB">
                <a:hlinkClick r:id="rId6"/>
              </a:rPr>
              <a:t>﻿﻿﻿</a:t>
            </a:r>
            <a:r>
              <a:rPr lang="en-US"/>
              <a:t>Gross, Richard. Psychology : The Science of Mind and Behaviour, edited by Francesca Naish, Hodder Education Group, 2015. ProQuest Ebook Central, </a:t>
            </a:r>
            <a:r>
              <a:rPr lang="en-US">
                <a:hlinkClick r:id="rId7"/>
              </a:rPr>
              <a:t>http://ebookcentral.proquest.com/lib/trinity/detail.action?docID=2066675</a:t>
            </a:r>
            <a:endParaRPr lang="en-US"/>
          </a:p>
          <a:p>
            <a:pPr marL="457200" lvl="0" indent="-457200">
              <a:lnSpc>
                <a:spcPct val="80000"/>
              </a:lnSpc>
              <a:buFont typeface="Calibri Light"/>
              <a:buAutoNum type="arabicPeriod"/>
            </a:pPr>
            <a:endParaRPr lang="en-US"/>
          </a:p>
          <a:p>
            <a:pPr marL="457200" lvl="0" indent="-457200">
              <a:lnSpc>
                <a:spcPct val="80000"/>
              </a:lnSpc>
              <a:buFont typeface="Calibri Light"/>
              <a:buAutoNum type="arabicPeriod"/>
            </a:pPr>
            <a:r>
              <a:rPr lang="en-GB">
                <a:hlinkClick r:id="rId8"/>
              </a:rPr>
              <a:t>﻿﻿﻿​Understanding a Schema in Psychology (verywellmind.com)</a:t>
            </a:r>
            <a:endParaRPr lang="en-GB"/>
          </a:p>
          <a:p>
            <a:pPr marL="457200" lvl="0" indent="-457200">
              <a:lnSpc>
                <a:spcPct val="80000"/>
              </a:lnSpc>
              <a:buFont typeface="Calibri Light"/>
              <a:buAutoNum type="arabicPeriod"/>
            </a:pPr>
            <a:r>
              <a:rPr lang="en-GB"/>
              <a:t>https://www.healthcareers.nhs.uk/explore-roles/public-health/roles-public-health/health-visitor/health-visitor</a:t>
            </a:r>
          </a:p>
          <a:p>
            <a:pPr marL="457200" lvl="0" indent="-457200">
              <a:lnSpc>
                <a:spcPct val="80000"/>
              </a:lnSpc>
              <a:buFont typeface="Calibri Light"/>
              <a:buAutoNum type="arabicPeriod"/>
            </a:pPr>
            <a:endParaRPr lang="en-GB"/>
          </a:p>
          <a:p>
            <a:pPr marL="457200" lvl="0" indent="-457200">
              <a:lnSpc>
                <a:spcPct val="80000"/>
              </a:lnSpc>
              <a:buFont typeface="Calibri Light"/>
              <a:buAutoNum type="arabicPeriod"/>
            </a:pPr>
            <a:endParaRPr lang="en-GB"/>
          </a:p>
        </p:txBody>
      </p:sp>
    </p:spTree>
  </p:cSld>
  <p:clrMapOvr>
    <a:masterClrMapping/>
  </p:clrMapOvr>
  <p:transition spd="slow">
    <p:fade/>
  </p:transition>
</p:sld>
</file>

<file path=ppt/theme/theme1.xml><?xml version="1.0" encoding="utf-8"?>
<a:theme xmlns:a="http://schemas.openxmlformats.org/drawingml/2006/main" name="Vapor Trail">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iaget's Theory" id="{AAE8C468-607F-4B27-AE04-848A0ECBD604}" vid="{67803B79-79F8-4414-AB85-18A054D127A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2623</TotalTime>
  <Words>833</Words>
  <Application>Microsoft Office PowerPoint</Application>
  <PresentationFormat>Widescreen</PresentationFormat>
  <Paragraphs>59</Paragraphs>
  <Slides>7</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vt:i4>
      </vt:variant>
    </vt:vector>
  </HeadingPairs>
  <TitlesOfParts>
    <vt:vector size="15" baseType="lpstr">
      <vt:lpstr>Arial</vt:lpstr>
      <vt:lpstr>Calibri</vt:lpstr>
      <vt:lpstr>Calibri Light</vt:lpstr>
      <vt:lpstr>Century Gothic</vt:lpstr>
      <vt:lpstr>Frutiger W01</vt:lpstr>
      <vt:lpstr>Open Sans</vt:lpstr>
      <vt:lpstr>Wingdings</vt:lpstr>
      <vt:lpstr>Vapor Trail</vt:lpstr>
      <vt:lpstr>Fozia Kiani (2026354) BMHP (4003/4019) UWTSD Lecturer- Mohammad Hossain Task-1</vt:lpstr>
      <vt:lpstr>Why is psychology Important as a health visitor?</vt:lpstr>
      <vt:lpstr>Introduction</vt:lpstr>
      <vt:lpstr>PowerPoint Presentation</vt:lpstr>
      <vt:lpstr>Cognitive DEVELOPMENT STAGES</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Theory of development</dc:title>
  <dc:creator>Fozia Kiani (2026354)</dc:creator>
  <cp:lastModifiedBy>Fozia Kiani (2026354)</cp:lastModifiedBy>
  <cp:revision>62</cp:revision>
  <dcterms:created xsi:type="dcterms:W3CDTF">2022-02-10T13:02:41Z</dcterms:created>
  <dcterms:modified xsi:type="dcterms:W3CDTF">2022-02-20T14:26:55Z</dcterms:modified>
</cp:coreProperties>
</file>