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8" r:id="rId5"/>
    <p:sldMasterId id="2147483666" r:id="rId6"/>
  </p:sldMasterIdLst>
  <p:notesMasterIdLst>
    <p:notesMasterId r:id="rId40"/>
  </p:notesMasterIdLst>
  <p:sldIdLst>
    <p:sldId id="256" r:id="rId7"/>
    <p:sldId id="259" r:id="rId8"/>
    <p:sldId id="415" r:id="rId9"/>
    <p:sldId id="396" r:id="rId10"/>
    <p:sldId id="402" r:id="rId11"/>
    <p:sldId id="408" r:id="rId12"/>
    <p:sldId id="401" r:id="rId13"/>
    <p:sldId id="679" r:id="rId14"/>
    <p:sldId id="643" r:id="rId15"/>
    <p:sldId id="648" r:id="rId16"/>
    <p:sldId id="605" r:id="rId17"/>
    <p:sldId id="678" r:id="rId18"/>
    <p:sldId id="637" r:id="rId19"/>
    <p:sldId id="638" r:id="rId20"/>
    <p:sldId id="636" r:id="rId21"/>
    <p:sldId id="635" r:id="rId22"/>
    <p:sldId id="634" r:id="rId23"/>
    <p:sldId id="675" r:id="rId24"/>
    <p:sldId id="670" r:id="rId25"/>
    <p:sldId id="677" r:id="rId26"/>
    <p:sldId id="649" r:id="rId27"/>
    <p:sldId id="633" r:id="rId28"/>
    <p:sldId id="672" r:id="rId29"/>
    <p:sldId id="666" r:id="rId30"/>
    <p:sldId id="676" r:id="rId31"/>
    <p:sldId id="417" r:id="rId32"/>
    <p:sldId id="644" r:id="rId33"/>
    <p:sldId id="412" r:id="rId34"/>
    <p:sldId id="411" r:id="rId35"/>
    <p:sldId id="403" r:id="rId36"/>
    <p:sldId id="404" r:id="rId37"/>
    <p:sldId id="673" r:id="rId38"/>
    <p:sldId id="322"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759B13-1EB0-4935-B267-668879816D72}" v="823" dt="2026-10-07T12:02:01.951"/>
    <p1510:client id="{C7ADE563-6931-4365-797C-BFB2C6076819}" v="11" dt="2026-10-07T11:43:03.9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viewProps" Target="view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theme" Target="theme/theme1.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microsoft.com/office/2015/10/relationships/revisionInfo" Target="revisionInfo.xml"/><Relationship Id="rId20" Type="http://schemas.openxmlformats.org/officeDocument/2006/relationships/slide" Target="slides/slide14.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 Ellis" userId="S::l.ellis@uwtsd.ac.uk::1e3b8b31-18a3-40b3-8e12-8230c5071370" providerId="AD" clId="Web-{00000000-0000-0000-0000-000000000000}"/>
    <pc:docChg chg="modSld">
      <pc:chgData name="Lisa Ellis" userId="S::l.ellis@uwtsd.ac.uk::1e3b8b31-18a3-40b3-8e12-8230c5071370" providerId="AD" clId="Web-{00000000-0000-0000-0000-000000000000}" dt="2026-09-29T11:57:14.119" v="1" actId="20577"/>
      <pc:docMkLst>
        <pc:docMk/>
      </pc:docMkLst>
      <pc:sldChg chg="modSp">
        <pc:chgData name="Lisa Ellis" userId="S::l.ellis@uwtsd.ac.uk::1e3b8b31-18a3-40b3-8e12-8230c5071370" providerId="AD" clId="Web-{00000000-0000-0000-0000-000000000000}" dt="2026-09-29T11:57:14.119" v="1" actId="20577"/>
        <pc:sldMkLst>
          <pc:docMk/>
          <pc:sldMk cId="113329684" sldId="678"/>
        </pc:sldMkLst>
        <pc:spChg chg="mod">
          <ac:chgData name="Lisa Ellis" userId="S::l.ellis@uwtsd.ac.uk::1e3b8b31-18a3-40b3-8e12-8230c5071370" providerId="AD" clId="Web-{00000000-0000-0000-0000-000000000000}" dt="2026-09-29T11:57:14.119" v="1" actId="20577"/>
          <ac:spMkLst>
            <pc:docMk/>
            <pc:sldMk cId="113329684" sldId="678"/>
            <ac:spMk id="23" creationId="{F21246EC-A1F1-93FC-858B-944D4E1DC511}"/>
          </ac:spMkLst>
        </pc:spChg>
      </pc:sldChg>
    </pc:docChg>
  </pc:docChgLst>
  <pc:docChgLst>
    <pc:chgData name="Lisa Ellis" userId="S::l.ellis@uwtsd.ac.uk::1e3b8b31-18a3-40b3-8e12-8230c5071370" providerId="AD" clId="Web-{C7ADE563-6931-4365-797C-BFB2C6076819}"/>
    <pc:docChg chg="modSld">
      <pc:chgData name="Lisa Ellis" userId="S::l.ellis@uwtsd.ac.uk::1e3b8b31-18a3-40b3-8e12-8230c5071370" providerId="AD" clId="Web-{C7ADE563-6931-4365-797C-BFB2C6076819}" dt="2026-10-07T11:43:00.539" v="4" actId="20577"/>
      <pc:docMkLst>
        <pc:docMk/>
      </pc:docMkLst>
      <pc:sldChg chg="modSp">
        <pc:chgData name="Lisa Ellis" userId="S::l.ellis@uwtsd.ac.uk::1e3b8b31-18a3-40b3-8e12-8230c5071370" providerId="AD" clId="Web-{C7ADE563-6931-4365-797C-BFB2C6076819}" dt="2026-10-07T11:43:00.539" v="4" actId="20577"/>
        <pc:sldMkLst>
          <pc:docMk/>
          <pc:sldMk cId="3185060621" sldId="643"/>
        </pc:sldMkLst>
        <pc:spChg chg="mod">
          <ac:chgData name="Lisa Ellis" userId="S::l.ellis@uwtsd.ac.uk::1e3b8b31-18a3-40b3-8e12-8230c5071370" providerId="AD" clId="Web-{C7ADE563-6931-4365-797C-BFB2C6076819}" dt="2026-10-07T11:43:00.539" v="4" actId="20577"/>
          <ac:spMkLst>
            <pc:docMk/>
            <pc:sldMk cId="3185060621" sldId="643"/>
            <ac:spMk id="6" creationId="{6BF2815E-59FE-BA0C-751B-1D5085B93EB8}"/>
          </ac:spMkLst>
        </pc:spChg>
      </pc:sldChg>
    </pc:docChg>
  </pc:docChgLst>
  <pc:docChgLst>
    <pc:chgData name="Lisa Ellis" userId="1e3b8b31-18a3-40b3-8e12-8230c5071370" providerId="ADAL" clId="{563BA9DA-5175-456B-8E08-B93023433B20}"/>
    <pc:docChg chg="undo custSel addSld delSld modSld sldOrd">
      <pc:chgData name="Lisa Ellis" userId="1e3b8b31-18a3-40b3-8e12-8230c5071370" providerId="ADAL" clId="{563BA9DA-5175-456B-8E08-B93023433B20}" dt="2026-10-07T13:21:08.299" v="3674"/>
      <pc:docMkLst>
        <pc:docMk/>
      </pc:docMkLst>
      <pc:sldChg chg="addSp modSp mod">
        <pc:chgData name="Lisa Ellis" userId="1e3b8b31-18a3-40b3-8e12-8230c5071370" providerId="ADAL" clId="{563BA9DA-5175-456B-8E08-B93023433B20}" dt="2026-10-07T11:47:17.552" v="3206"/>
        <pc:sldMkLst>
          <pc:docMk/>
          <pc:sldMk cId="4231018860" sldId="259"/>
        </pc:sldMkLst>
        <pc:spChg chg="add mod">
          <ac:chgData name="Lisa Ellis" userId="1e3b8b31-18a3-40b3-8e12-8230c5071370" providerId="ADAL" clId="{563BA9DA-5175-456B-8E08-B93023433B20}" dt="2026-10-07T11:47:17.552" v="3206"/>
          <ac:spMkLst>
            <pc:docMk/>
            <pc:sldMk cId="4231018860" sldId="259"/>
            <ac:spMk id="2" creationId="{A7386259-E15E-FF63-6A75-0E0979C20155}"/>
          </ac:spMkLst>
        </pc:spChg>
        <pc:spChg chg="add mod">
          <ac:chgData name="Lisa Ellis" userId="1e3b8b31-18a3-40b3-8e12-8230c5071370" providerId="ADAL" clId="{563BA9DA-5175-456B-8E08-B93023433B20}" dt="2026-09-29T10:16:58.291" v="473" actId="1076"/>
          <ac:spMkLst>
            <pc:docMk/>
            <pc:sldMk cId="4231018860" sldId="259"/>
            <ac:spMk id="3" creationId="{219EAFAC-033B-B057-6E6C-6E690EBD3BE3}"/>
          </ac:spMkLst>
        </pc:spChg>
        <pc:spChg chg="add mod">
          <ac:chgData name="Lisa Ellis" userId="1e3b8b31-18a3-40b3-8e12-8230c5071370" providerId="ADAL" clId="{563BA9DA-5175-456B-8E08-B93023433B20}" dt="2026-09-29T10:16:47.579" v="471" actId="1076"/>
          <ac:spMkLst>
            <pc:docMk/>
            <pc:sldMk cId="4231018860" sldId="259"/>
            <ac:spMk id="4" creationId="{A4587184-6F1F-4971-C650-37C7CFB49918}"/>
          </ac:spMkLst>
        </pc:spChg>
      </pc:sldChg>
      <pc:sldChg chg="modSp add mod">
        <pc:chgData name="Lisa Ellis" userId="1e3b8b31-18a3-40b3-8e12-8230c5071370" providerId="ADAL" clId="{563BA9DA-5175-456B-8E08-B93023433B20}" dt="2026-09-28T15:51:43.843" v="355" actId="1076"/>
        <pc:sldMkLst>
          <pc:docMk/>
          <pc:sldMk cId="3632797232" sldId="322"/>
        </pc:sldMkLst>
        <pc:spChg chg="mod">
          <ac:chgData name="Lisa Ellis" userId="1e3b8b31-18a3-40b3-8e12-8230c5071370" providerId="ADAL" clId="{563BA9DA-5175-456B-8E08-B93023433B20}" dt="2026-09-28T15:51:36.636" v="353" actId="1076"/>
          <ac:spMkLst>
            <pc:docMk/>
            <pc:sldMk cId="3632797232" sldId="322"/>
            <ac:spMk id="3" creationId="{17906078-604B-44F8-A239-19312807BC11}"/>
          </ac:spMkLst>
        </pc:spChg>
        <pc:spChg chg="mod">
          <ac:chgData name="Lisa Ellis" userId="1e3b8b31-18a3-40b3-8e12-8230c5071370" providerId="ADAL" clId="{563BA9DA-5175-456B-8E08-B93023433B20}" dt="2026-09-28T15:51:21.735" v="349" actId="2711"/>
          <ac:spMkLst>
            <pc:docMk/>
            <pc:sldMk cId="3632797232" sldId="322"/>
            <ac:spMk id="5" creationId="{D8558DB5-790B-7EB9-7057-7CCEDD737EBB}"/>
          </ac:spMkLst>
        </pc:spChg>
        <pc:spChg chg="mod">
          <ac:chgData name="Lisa Ellis" userId="1e3b8b31-18a3-40b3-8e12-8230c5071370" providerId="ADAL" clId="{563BA9DA-5175-456B-8E08-B93023433B20}" dt="2026-09-28T15:51:43.843" v="355" actId="1076"/>
          <ac:spMkLst>
            <pc:docMk/>
            <pc:sldMk cId="3632797232" sldId="322"/>
            <ac:spMk id="16" creationId="{881144C6-7DB8-E5EC-6396-4C52E85F1624}"/>
          </ac:spMkLst>
        </pc:spChg>
        <pc:picChg chg="mod">
          <ac:chgData name="Lisa Ellis" userId="1e3b8b31-18a3-40b3-8e12-8230c5071370" providerId="ADAL" clId="{563BA9DA-5175-456B-8E08-B93023433B20}" dt="2026-09-28T15:51:32.068" v="352" actId="1076"/>
          <ac:picMkLst>
            <pc:docMk/>
            <pc:sldMk cId="3632797232" sldId="322"/>
            <ac:picMk id="1028" creationId="{A39D1D79-D595-B0FC-0819-7778881B5C34}"/>
          </ac:picMkLst>
        </pc:picChg>
        <pc:cxnChg chg="mod">
          <ac:chgData name="Lisa Ellis" userId="1e3b8b31-18a3-40b3-8e12-8230c5071370" providerId="ADAL" clId="{563BA9DA-5175-456B-8E08-B93023433B20}" dt="2026-09-28T15:51:39.068" v="354" actId="1076"/>
          <ac:cxnSpMkLst>
            <pc:docMk/>
            <pc:sldMk cId="3632797232" sldId="322"/>
            <ac:cxnSpMk id="14" creationId="{8A702D1B-954C-5D98-BEAE-B40AB4BD77DB}"/>
          </ac:cxnSpMkLst>
        </pc:cxnChg>
      </pc:sldChg>
      <pc:sldChg chg="addSp delSp modSp add del mod modAnim">
        <pc:chgData name="Lisa Ellis" userId="1e3b8b31-18a3-40b3-8e12-8230c5071370" providerId="ADAL" clId="{563BA9DA-5175-456B-8E08-B93023433B20}" dt="2026-09-29T10:31:34.462" v="641" actId="14100"/>
        <pc:sldMkLst>
          <pc:docMk/>
          <pc:sldMk cId="1339982833" sldId="396"/>
        </pc:sldMkLst>
        <pc:spChg chg="mod">
          <ac:chgData name="Lisa Ellis" userId="1e3b8b31-18a3-40b3-8e12-8230c5071370" providerId="ADAL" clId="{563BA9DA-5175-456B-8E08-B93023433B20}" dt="2026-09-29T10:31:34.462" v="641" actId="14100"/>
          <ac:spMkLst>
            <pc:docMk/>
            <pc:sldMk cId="1339982833" sldId="396"/>
            <ac:spMk id="10" creationId="{B5FF687B-7195-C206-0D34-913A70101E28}"/>
          </ac:spMkLst>
        </pc:spChg>
        <pc:spChg chg="mod">
          <ac:chgData name="Lisa Ellis" userId="1e3b8b31-18a3-40b3-8e12-8230c5071370" providerId="ADAL" clId="{563BA9DA-5175-456B-8E08-B93023433B20}" dt="2026-09-29T10:13:31.232" v="426" actId="2711"/>
          <ac:spMkLst>
            <pc:docMk/>
            <pc:sldMk cId="1339982833" sldId="396"/>
            <ac:spMk id="12" creationId="{7302AC79-71C0-81D1-4A08-378013835A65}"/>
          </ac:spMkLst>
        </pc:spChg>
      </pc:sldChg>
      <pc:sldChg chg="modSp add mod">
        <pc:chgData name="Lisa Ellis" userId="1e3b8b31-18a3-40b3-8e12-8230c5071370" providerId="ADAL" clId="{563BA9DA-5175-456B-8E08-B93023433B20}" dt="2026-09-29T10:15:35.416" v="453" actId="1076"/>
        <pc:sldMkLst>
          <pc:docMk/>
          <pc:sldMk cId="2506436878" sldId="401"/>
        </pc:sldMkLst>
        <pc:spChg chg="mod">
          <ac:chgData name="Lisa Ellis" userId="1e3b8b31-18a3-40b3-8e12-8230c5071370" providerId="ADAL" clId="{563BA9DA-5175-456B-8E08-B93023433B20}" dt="2026-09-29T10:15:25.803" v="452" actId="2711"/>
          <ac:spMkLst>
            <pc:docMk/>
            <pc:sldMk cId="2506436878" sldId="401"/>
            <ac:spMk id="2" creationId="{68958002-7EB1-9222-3127-DF39A7288948}"/>
          </ac:spMkLst>
        </pc:spChg>
        <pc:graphicFrameChg chg="mod">
          <ac:chgData name="Lisa Ellis" userId="1e3b8b31-18a3-40b3-8e12-8230c5071370" providerId="ADAL" clId="{563BA9DA-5175-456B-8E08-B93023433B20}" dt="2026-09-29T10:15:35.416" v="453" actId="1076"/>
          <ac:graphicFrameMkLst>
            <pc:docMk/>
            <pc:sldMk cId="2506436878" sldId="401"/>
            <ac:graphicFrameMk id="6" creationId="{BEABCBC3-A600-7B8A-9696-ACAA4E8082D6}"/>
          </ac:graphicFrameMkLst>
        </pc:graphicFrameChg>
      </pc:sldChg>
      <pc:sldChg chg="modSp add mod ord">
        <pc:chgData name="Lisa Ellis" userId="1e3b8b31-18a3-40b3-8e12-8230c5071370" providerId="ADAL" clId="{563BA9DA-5175-456B-8E08-B93023433B20}" dt="2026-10-07T11:53:18.191" v="3345" actId="27636"/>
        <pc:sldMkLst>
          <pc:docMk/>
          <pc:sldMk cId="1469705786" sldId="402"/>
        </pc:sldMkLst>
        <pc:spChg chg="mod">
          <ac:chgData name="Lisa Ellis" userId="1e3b8b31-18a3-40b3-8e12-8230c5071370" providerId="ADAL" clId="{563BA9DA-5175-456B-8E08-B93023433B20}" dt="2026-10-07T11:52:12.478" v="3242" actId="20577"/>
          <ac:spMkLst>
            <pc:docMk/>
            <pc:sldMk cId="1469705786" sldId="402"/>
            <ac:spMk id="2" creationId="{98DC965D-6C05-F792-1817-FA0FDE0C5CFB}"/>
          </ac:spMkLst>
        </pc:spChg>
        <pc:spChg chg="mod">
          <ac:chgData name="Lisa Ellis" userId="1e3b8b31-18a3-40b3-8e12-8230c5071370" providerId="ADAL" clId="{563BA9DA-5175-456B-8E08-B93023433B20}" dt="2026-10-07T11:52:20.658" v="3243" actId="1076"/>
          <ac:spMkLst>
            <pc:docMk/>
            <pc:sldMk cId="1469705786" sldId="402"/>
            <ac:spMk id="3" creationId="{35F44577-8946-3166-A9EF-CDE98DDE5129}"/>
          </ac:spMkLst>
        </pc:spChg>
        <pc:spChg chg="mod">
          <ac:chgData name="Lisa Ellis" userId="1e3b8b31-18a3-40b3-8e12-8230c5071370" providerId="ADAL" clId="{563BA9DA-5175-456B-8E08-B93023433B20}" dt="2026-10-07T11:53:18.191" v="3345" actId="27636"/>
          <ac:spMkLst>
            <pc:docMk/>
            <pc:sldMk cId="1469705786" sldId="402"/>
            <ac:spMk id="8" creationId="{AD9E2FE9-7904-8B32-8C1A-76B4C325A6D0}"/>
          </ac:spMkLst>
        </pc:spChg>
        <pc:picChg chg="mod">
          <ac:chgData name="Lisa Ellis" userId="1e3b8b31-18a3-40b3-8e12-8230c5071370" providerId="ADAL" clId="{563BA9DA-5175-456B-8E08-B93023433B20}" dt="2026-09-28T15:34:28.814" v="37" actId="1076"/>
          <ac:picMkLst>
            <pc:docMk/>
            <pc:sldMk cId="1469705786" sldId="402"/>
            <ac:picMk id="4" creationId="{96491AB2-2A0A-74DD-EA0A-58E07F3A570B}"/>
          </ac:picMkLst>
        </pc:picChg>
      </pc:sldChg>
      <pc:sldChg chg="modSp add mod">
        <pc:chgData name="Lisa Ellis" userId="1e3b8b31-18a3-40b3-8e12-8230c5071370" providerId="ADAL" clId="{563BA9DA-5175-456B-8E08-B93023433B20}" dt="2026-09-29T11:48:48.801" v="3173" actId="1076"/>
        <pc:sldMkLst>
          <pc:docMk/>
          <pc:sldMk cId="3364434486" sldId="403"/>
        </pc:sldMkLst>
        <pc:spChg chg="mod">
          <ac:chgData name="Lisa Ellis" userId="1e3b8b31-18a3-40b3-8e12-8230c5071370" providerId="ADAL" clId="{563BA9DA-5175-456B-8E08-B93023433B20}" dt="2026-09-29T11:47:07.814" v="3068" actId="27636"/>
          <ac:spMkLst>
            <pc:docMk/>
            <pc:sldMk cId="3364434486" sldId="403"/>
            <ac:spMk id="2" creationId="{329E33B6-739B-88D5-D3A6-04B2C707C6C5}"/>
          </ac:spMkLst>
        </pc:spChg>
        <pc:spChg chg="mod">
          <ac:chgData name="Lisa Ellis" userId="1e3b8b31-18a3-40b3-8e12-8230c5071370" providerId="ADAL" clId="{563BA9DA-5175-456B-8E08-B93023433B20}" dt="2026-09-29T11:48:48.801" v="3173" actId="1076"/>
          <ac:spMkLst>
            <pc:docMk/>
            <pc:sldMk cId="3364434486" sldId="403"/>
            <ac:spMk id="3" creationId="{0BB5198A-533E-941E-8E2C-7455F55FA7FB}"/>
          </ac:spMkLst>
        </pc:spChg>
        <pc:spChg chg="mod">
          <ac:chgData name="Lisa Ellis" userId="1e3b8b31-18a3-40b3-8e12-8230c5071370" providerId="ADAL" clId="{563BA9DA-5175-456B-8E08-B93023433B20}" dt="2026-09-28T15:50:15.532" v="335" actId="1076"/>
          <ac:spMkLst>
            <pc:docMk/>
            <pc:sldMk cId="3364434486" sldId="403"/>
            <ac:spMk id="5" creationId="{56D92266-DC53-401C-87FB-5DCC4E09AA92}"/>
          </ac:spMkLst>
        </pc:spChg>
        <pc:picChg chg="mod">
          <ac:chgData name="Lisa Ellis" userId="1e3b8b31-18a3-40b3-8e12-8230c5071370" providerId="ADAL" clId="{563BA9DA-5175-456B-8E08-B93023433B20}" dt="2026-09-29T11:47:00.558" v="3066" actId="1076"/>
          <ac:picMkLst>
            <pc:docMk/>
            <pc:sldMk cId="3364434486" sldId="403"/>
            <ac:picMk id="26" creationId="{C7EF2BF7-B650-5A1B-6D01-482E61B8FBA8}"/>
          </ac:picMkLst>
        </pc:picChg>
      </pc:sldChg>
      <pc:sldChg chg="modSp add mod">
        <pc:chgData name="Lisa Ellis" userId="1e3b8b31-18a3-40b3-8e12-8230c5071370" providerId="ADAL" clId="{563BA9DA-5175-456B-8E08-B93023433B20}" dt="2026-09-29T10:41:31.514" v="715" actId="255"/>
        <pc:sldMkLst>
          <pc:docMk/>
          <pc:sldMk cId="493161953" sldId="404"/>
        </pc:sldMkLst>
        <pc:spChg chg="mod">
          <ac:chgData name="Lisa Ellis" userId="1e3b8b31-18a3-40b3-8e12-8230c5071370" providerId="ADAL" clId="{563BA9DA-5175-456B-8E08-B93023433B20}" dt="2026-09-29T10:41:31.514" v="715" actId="255"/>
          <ac:spMkLst>
            <pc:docMk/>
            <pc:sldMk cId="493161953" sldId="404"/>
            <ac:spMk id="4" creationId="{32B490F5-DF98-78B9-7EE8-4033D27C5526}"/>
          </ac:spMkLst>
        </pc:spChg>
        <pc:picChg chg="mod">
          <ac:chgData name="Lisa Ellis" userId="1e3b8b31-18a3-40b3-8e12-8230c5071370" providerId="ADAL" clId="{563BA9DA-5175-456B-8E08-B93023433B20}" dt="2026-09-28T15:50:27.676" v="336" actId="14100"/>
          <ac:picMkLst>
            <pc:docMk/>
            <pc:sldMk cId="493161953" sldId="404"/>
            <ac:picMk id="5" creationId="{FEC7361E-65F2-8B39-92BE-5CDDA0557350}"/>
          </ac:picMkLst>
        </pc:picChg>
      </pc:sldChg>
      <pc:sldChg chg="modSp add mod">
        <pc:chgData name="Lisa Ellis" userId="1e3b8b31-18a3-40b3-8e12-8230c5071370" providerId="ADAL" clId="{563BA9DA-5175-456B-8E08-B93023433B20}" dt="2026-09-29T10:14:53.745" v="447" actId="14100"/>
        <pc:sldMkLst>
          <pc:docMk/>
          <pc:sldMk cId="285861585" sldId="408"/>
        </pc:sldMkLst>
        <pc:spChg chg="mod">
          <ac:chgData name="Lisa Ellis" userId="1e3b8b31-18a3-40b3-8e12-8230c5071370" providerId="ADAL" clId="{563BA9DA-5175-456B-8E08-B93023433B20}" dt="2026-09-29T10:14:41.249" v="443" actId="2711"/>
          <ac:spMkLst>
            <pc:docMk/>
            <pc:sldMk cId="285861585" sldId="408"/>
            <ac:spMk id="6" creationId="{DE4DA33F-0C49-4A0E-807A-655B27B487A7}"/>
          </ac:spMkLst>
        </pc:spChg>
        <pc:graphicFrameChg chg="mod">
          <ac:chgData name="Lisa Ellis" userId="1e3b8b31-18a3-40b3-8e12-8230c5071370" providerId="ADAL" clId="{563BA9DA-5175-456B-8E08-B93023433B20}" dt="2026-09-29T10:14:53.745" v="447" actId="14100"/>
          <ac:graphicFrameMkLst>
            <pc:docMk/>
            <pc:sldMk cId="285861585" sldId="408"/>
            <ac:graphicFrameMk id="7" creationId="{AFF9748B-3060-FAEB-3643-4F2C66BDA579}"/>
          </ac:graphicFrameMkLst>
        </pc:graphicFrameChg>
      </pc:sldChg>
      <pc:sldChg chg="addSp modSp add mod">
        <pc:chgData name="Lisa Ellis" userId="1e3b8b31-18a3-40b3-8e12-8230c5071370" providerId="ADAL" clId="{563BA9DA-5175-456B-8E08-B93023433B20}" dt="2026-10-07T11:47:17.552" v="3206"/>
        <pc:sldMkLst>
          <pc:docMk/>
          <pc:sldMk cId="2055416801" sldId="411"/>
        </pc:sldMkLst>
        <pc:spChg chg="mod">
          <ac:chgData name="Lisa Ellis" userId="1e3b8b31-18a3-40b3-8e12-8230c5071370" providerId="ADAL" clId="{563BA9DA-5175-456B-8E08-B93023433B20}" dt="2026-09-29T11:45:50.482" v="3056" actId="20577"/>
          <ac:spMkLst>
            <pc:docMk/>
            <pc:sldMk cId="2055416801" sldId="411"/>
            <ac:spMk id="2" creationId="{98DC965D-6C05-F792-1817-FA0FDE0C5CFB}"/>
          </ac:spMkLst>
        </pc:spChg>
        <pc:spChg chg="add mod">
          <ac:chgData name="Lisa Ellis" userId="1e3b8b31-18a3-40b3-8e12-8230c5071370" providerId="ADAL" clId="{563BA9DA-5175-456B-8E08-B93023433B20}" dt="2026-10-07T11:47:17.552" v="3206"/>
          <ac:spMkLst>
            <pc:docMk/>
            <pc:sldMk cId="2055416801" sldId="411"/>
            <ac:spMk id="3" creationId="{088AC221-4FCC-F195-E8C7-F251FDA3BB1D}"/>
          </ac:spMkLst>
        </pc:spChg>
        <pc:spChg chg="mod">
          <ac:chgData name="Lisa Ellis" userId="1e3b8b31-18a3-40b3-8e12-8230c5071370" providerId="ADAL" clId="{563BA9DA-5175-456B-8E08-B93023433B20}" dt="2026-09-28T15:49:41.611" v="327" actId="14100"/>
          <ac:spMkLst>
            <pc:docMk/>
            <pc:sldMk cId="2055416801" sldId="411"/>
            <ac:spMk id="8" creationId="{AD9E2FE9-7904-8B32-8C1A-76B4C325A6D0}"/>
          </ac:spMkLst>
        </pc:spChg>
        <pc:picChg chg="mod">
          <ac:chgData name="Lisa Ellis" userId="1e3b8b31-18a3-40b3-8e12-8230c5071370" providerId="ADAL" clId="{563BA9DA-5175-456B-8E08-B93023433B20}" dt="2026-09-29T11:48:14.483" v="3162" actId="1076"/>
          <ac:picMkLst>
            <pc:docMk/>
            <pc:sldMk cId="2055416801" sldId="411"/>
            <ac:picMk id="4" creationId="{8E7BDDFE-4105-E855-EAF1-FA1ABA769C7A}"/>
          </ac:picMkLst>
        </pc:picChg>
      </pc:sldChg>
      <pc:sldChg chg="modSp add mod">
        <pc:chgData name="Lisa Ellis" userId="1e3b8b31-18a3-40b3-8e12-8230c5071370" providerId="ADAL" clId="{563BA9DA-5175-456B-8E08-B93023433B20}" dt="2026-09-29T11:45:42.876" v="3043" actId="20577"/>
        <pc:sldMkLst>
          <pc:docMk/>
          <pc:sldMk cId="247493186" sldId="412"/>
        </pc:sldMkLst>
        <pc:spChg chg="mod">
          <ac:chgData name="Lisa Ellis" userId="1e3b8b31-18a3-40b3-8e12-8230c5071370" providerId="ADAL" clId="{563BA9DA-5175-456B-8E08-B93023433B20}" dt="2026-09-29T11:45:42.876" v="3043" actId="20577"/>
          <ac:spMkLst>
            <pc:docMk/>
            <pc:sldMk cId="247493186" sldId="412"/>
            <ac:spMk id="2" creationId="{EF8A8BC7-1FA6-8B51-F648-E7E42EE95765}"/>
          </ac:spMkLst>
        </pc:spChg>
        <pc:spChg chg="mod">
          <ac:chgData name="Lisa Ellis" userId="1e3b8b31-18a3-40b3-8e12-8230c5071370" providerId="ADAL" clId="{563BA9DA-5175-456B-8E08-B93023433B20}" dt="2026-09-28T15:49:19.716" v="320" actId="1076"/>
          <ac:spMkLst>
            <pc:docMk/>
            <pc:sldMk cId="247493186" sldId="412"/>
            <ac:spMk id="3" creationId="{EA938894-F781-EB47-A75D-84B2FD6EC189}"/>
          </ac:spMkLst>
        </pc:spChg>
        <pc:picChg chg="mod">
          <ac:chgData name="Lisa Ellis" userId="1e3b8b31-18a3-40b3-8e12-8230c5071370" providerId="ADAL" clId="{563BA9DA-5175-456B-8E08-B93023433B20}" dt="2026-09-28T15:49:21.901" v="321" actId="1076"/>
          <ac:picMkLst>
            <pc:docMk/>
            <pc:sldMk cId="247493186" sldId="412"/>
            <ac:picMk id="5" creationId="{F0AB1A0E-3BEB-54EC-B235-C5C288F26A20}"/>
          </ac:picMkLst>
        </pc:picChg>
      </pc:sldChg>
      <pc:sldChg chg="addSp delSp modSp add mod ord">
        <pc:chgData name="Lisa Ellis" userId="1e3b8b31-18a3-40b3-8e12-8230c5071370" providerId="ADAL" clId="{563BA9DA-5175-456B-8E08-B93023433B20}" dt="2026-09-29T10:51:36.203" v="889"/>
        <pc:sldMkLst>
          <pc:docMk/>
          <pc:sldMk cId="3804600667" sldId="415"/>
        </pc:sldMkLst>
        <pc:spChg chg="mod">
          <ac:chgData name="Lisa Ellis" userId="1e3b8b31-18a3-40b3-8e12-8230c5071370" providerId="ADAL" clId="{563BA9DA-5175-456B-8E08-B93023433B20}" dt="2026-09-29T10:49:57.010" v="870" actId="14100"/>
          <ac:spMkLst>
            <pc:docMk/>
            <pc:sldMk cId="3804600667" sldId="415"/>
            <ac:spMk id="4" creationId="{A290D123-21BA-D8C9-D884-7DC7A928ABBA}"/>
          </ac:spMkLst>
        </pc:spChg>
        <pc:spChg chg="mod">
          <ac:chgData name="Lisa Ellis" userId="1e3b8b31-18a3-40b3-8e12-8230c5071370" providerId="ADAL" clId="{563BA9DA-5175-456B-8E08-B93023433B20}" dt="2026-09-29T10:42:05.076" v="718" actId="2711"/>
          <ac:spMkLst>
            <pc:docMk/>
            <pc:sldMk cId="3804600667" sldId="415"/>
            <ac:spMk id="6" creationId="{D6AF236A-9847-44A0-9842-6E3040D93A93}"/>
          </ac:spMkLst>
        </pc:spChg>
        <pc:spChg chg="mod">
          <ac:chgData name="Lisa Ellis" userId="1e3b8b31-18a3-40b3-8e12-8230c5071370" providerId="ADAL" clId="{563BA9DA-5175-456B-8E08-B93023433B20}" dt="2026-09-29T10:50:12.688" v="874" actId="1076"/>
          <ac:spMkLst>
            <pc:docMk/>
            <pc:sldMk cId="3804600667" sldId="415"/>
            <ac:spMk id="11" creationId="{95152E7C-B9D6-4817-8E4D-28BC1A7D07AC}"/>
          </ac:spMkLst>
        </pc:spChg>
        <pc:picChg chg="mod">
          <ac:chgData name="Lisa Ellis" userId="1e3b8b31-18a3-40b3-8e12-8230c5071370" providerId="ADAL" clId="{563BA9DA-5175-456B-8E08-B93023433B20}" dt="2026-09-29T10:50:20.179" v="876" actId="1076"/>
          <ac:picMkLst>
            <pc:docMk/>
            <pc:sldMk cId="3804600667" sldId="415"/>
            <ac:picMk id="3" creationId="{17DBBAE5-36F5-6B5D-BA79-2F4A2C51CCE2}"/>
          </ac:picMkLst>
        </pc:picChg>
        <pc:picChg chg="add mod">
          <ac:chgData name="Lisa Ellis" userId="1e3b8b31-18a3-40b3-8e12-8230c5071370" providerId="ADAL" clId="{563BA9DA-5175-456B-8E08-B93023433B20}" dt="2026-09-29T10:50:23.967" v="877" actId="339"/>
          <ac:picMkLst>
            <pc:docMk/>
            <pc:sldMk cId="3804600667" sldId="415"/>
            <ac:picMk id="5" creationId="{AC02CEA2-D93E-677C-6566-1A690799E506}"/>
          </ac:picMkLst>
        </pc:picChg>
      </pc:sldChg>
      <pc:sldChg chg="modSp add mod">
        <pc:chgData name="Lisa Ellis" userId="1e3b8b31-18a3-40b3-8e12-8230c5071370" providerId="ADAL" clId="{563BA9DA-5175-456B-8E08-B93023433B20}" dt="2026-10-07T11:47:17.552" v="3206"/>
        <pc:sldMkLst>
          <pc:docMk/>
          <pc:sldMk cId="606927852" sldId="417"/>
        </pc:sldMkLst>
        <pc:spChg chg="mod">
          <ac:chgData name="Lisa Ellis" userId="1e3b8b31-18a3-40b3-8e12-8230c5071370" providerId="ADAL" clId="{563BA9DA-5175-456B-8E08-B93023433B20}" dt="2026-09-28T15:48:35.319" v="307" actId="2711"/>
          <ac:spMkLst>
            <pc:docMk/>
            <pc:sldMk cId="606927852" sldId="417"/>
            <ac:spMk id="2" creationId="{E760EB94-4BCA-D47E-6BEB-2317084C863F}"/>
          </ac:spMkLst>
        </pc:spChg>
        <pc:spChg chg="mod">
          <ac:chgData name="Lisa Ellis" userId="1e3b8b31-18a3-40b3-8e12-8230c5071370" providerId="ADAL" clId="{563BA9DA-5175-456B-8E08-B93023433B20}" dt="2026-10-07T11:47:17.552" v="3206"/>
          <ac:spMkLst>
            <pc:docMk/>
            <pc:sldMk cId="606927852" sldId="417"/>
            <ac:spMk id="3" creationId="{36B392CD-65A8-75D1-C2BE-3721D2986CC4}"/>
          </ac:spMkLst>
        </pc:spChg>
        <pc:picChg chg="mod">
          <ac:chgData name="Lisa Ellis" userId="1e3b8b31-18a3-40b3-8e12-8230c5071370" providerId="ADAL" clId="{563BA9DA-5175-456B-8E08-B93023433B20}" dt="2026-09-28T15:48:31.437" v="306" actId="1076"/>
          <ac:picMkLst>
            <pc:docMk/>
            <pc:sldMk cId="606927852" sldId="417"/>
            <ac:picMk id="4" creationId="{03231621-0B8E-5BA9-C4E7-2DF89377D7D8}"/>
          </ac:picMkLst>
        </pc:picChg>
      </pc:sldChg>
      <pc:sldChg chg="modSp add mod ord">
        <pc:chgData name="Lisa Ellis" userId="1e3b8b31-18a3-40b3-8e12-8230c5071370" providerId="ADAL" clId="{563BA9DA-5175-456B-8E08-B93023433B20}" dt="2026-09-29T11:27:53.025" v="2425"/>
        <pc:sldMkLst>
          <pc:docMk/>
          <pc:sldMk cId="1373729124" sldId="605"/>
        </pc:sldMkLst>
        <pc:spChg chg="mod">
          <ac:chgData name="Lisa Ellis" userId="1e3b8b31-18a3-40b3-8e12-8230c5071370" providerId="ADAL" clId="{563BA9DA-5175-456B-8E08-B93023433B20}" dt="2026-09-28T15:44:16.586" v="242" actId="2711"/>
          <ac:spMkLst>
            <pc:docMk/>
            <pc:sldMk cId="1373729124" sldId="605"/>
            <ac:spMk id="2" creationId="{EEE880FE-6033-598C-2BD4-2B1614F72B0A}"/>
          </ac:spMkLst>
        </pc:spChg>
        <pc:spChg chg="mod">
          <ac:chgData name="Lisa Ellis" userId="1e3b8b31-18a3-40b3-8e12-8230c5071370" providerId="ADAL" clId="{563BA9DA-5175-456B-8E08-B93023433B20}" dt="2026-09-28T15:44:19.403" v="243" actId="1076"/>
          <ac:spMkLst>
            <pc:docMk/>
            <pc:sldMk cId="1373729124" sldId="605"/>
            <ac:spMk id="3" creationId="{5E1DC6FA-A5CA-B62E-27FE-D1A70A8CA957}"/>
          </ac:spMkLst>
        </pc:spChg>
      </pc:sldChg>
      <pc:sldChg chg="modSp add mod">
        <pc:chgData name="Lisa Ellis" userId="1e3b8b31-18a3-40b3-8e12-8230c5071370" providerId="ADAL" clId="{563BA9DA-5175-456B-8E08-B93023433B20}" dt="2026-10-07T11:47:17.552" v="3206"/>
        <pc:sldMkLst>
          <pc:docMk/>
          <pc:sldMk cId="1572444983" sldId="633"/>
        </pc:sldMkLst>
        <pc:spChg chg="mod">
          <ac:chgData name="Lisa Ellis" userId="1e3b8b31-18a3-40b3-8e12-8230c5071370" providerId="ADAL" clId="{563BA9DA-5175-456B-8E08-B93023433B20}" dt="2026-10-07T11:47:17.552" v="3206"/>
          <ac:spMkLst>
            <pc:docMk/>
            <pc:sldMk cId="1572444983" sldId="633"/>
            <ac:spMk id="3" creationId="{E6AC4A27-1DCD-B2AD-A1C3-92C1B26835C5}"/>
          </ac:spMkLst>
        </pc:spChg>
        <pc:picChg chg="mod">
          <ac:chgData name="Lisa Ellis" userId="1e3b8b31-18a3-40b3-8e12-8230c5071370" providerId="ADAL" clId="{563BA9DA-5175-456B-8E08-B93023433B20}" dt="2026-09-28T15:47:34.533" v="293" actId="1076"/>
          <ac:picMkLst>
            <pc:docMk/>
            <pc:sldMk cId="1572444983" sldId="633"/>
            <ac:picMk id="5" creationId="{D30ECDA6-F90A-F4C9-1DB2-830ACC94D95B}"/>
          </ac:picMkLst>
        </pc:picChg>
      </pc:sldChg>
      <pc:sldChg chg="addSp modSp add mod">
        <pc:chgData name="Lisa Ellis" userId="1e3b8b31-18a3-40b3-8e12-8230c5071370" providerId="ADAL" clId="{563BA9DA-5175-456B-8E08-B93023433B20}" dt="2026-10-07T11:47:17.552" v="3206"/>
        <pc:sldMkLst>
          <pc:docMk/>
          <pc:sldMk cId="1596913995" sldId="634"/>
        </pc:sldMkLst>
        <pc:spChg chg="mod">
          <ac:chgData name="Lisa Ellis" userId="1e3b8b31-18a3-40b3-8e12-8230c5071370" providerId="ADAL" clId="{563BA9DA-5175-456B-8E08-B93023433B20}" dt="2026-09-28T15:43:01.271" v="224" actId="2711"/>
          <ac:spMkLst>
            <pc:docMk/>
            <pc:sldMk cId="1596913995" sldId="634"/>
            <ac:spMk id="2" creationId="{70E68881-546D-C3CC-B0BE-6C3D9D41DBDE}"/>
          </ac:spMkLst>
        </pc:spChg>
        <pc:spChg chg="mod">
          <ac:chgData name="Lisa Ellis" userId="1e3b8b31-18a3-40b3-8e12-8230c5071370" providerId="ADAL" clId="{563BA9DA-5175-456B-8E08-B93023433B20}" dt="2026-09-29T11:06:59.173" v="1231" actId="1076"/>
          <ac:spMkLst>
            <pc:docMk/>
            <pc:sldMk cId="1596913995" sldId="634"/>
            <ac:spMk id="6" creationId="{E11B170D-C1FC-95FA-87D1-F978570439C8}"/>
          </ac:spMkLst>
        </pc:spChg>
        <pc:spChg chg="mod">
          <ac:chgData name="Lisa Ellis" userId="1e3b8b31-18a3-40b3-8e12-8230c5071370" providerId="ADAL" clId="{563BA9DA-5175-456B-8E08-B93023433B20}" dt="2026-09-29T11:06:15.102" v="1220" actId="1076"/>
          <ac:spMkLst>
            <pc:docMk/>
            <pc:sldMk cId="1596913995" sldId="634"/>
            <ac:spMk id="7" creationId="{8EDE34B5-8194-8B2C-39AC-EB54D2366B8B}"/>
          </ac:spMkLst>
        </pc:spChg>
        <pc:spChg chg="mod">
          <ac:chgData name="Lisa Ellis" userId="1e3b8b31-18a3-40b3-8e12-8230c5071370" providerId="ADAL" clId="{563BA9DA-5175-456B-8E08-B93023433B20}" dt="2026-10-07T11:47:17.552" v="3206"/>
          <ac:spMkLst>
            <pc:docMk/>
            <pc:sldMk cId="1596913995" sldId="634"/>
            <ac:spMk id="8" creationId="{4BD1EC6A-BF10-DDF5-0734-92A868D6FF69}"/>
          </ac:spMkLst>
        </pc:spChg>
        <pc:spChg chg="mod">
          <ac:chgData name="Lisa Ellis" userId="1e3b8b31-18a3-40b3-8e12-8230c5071370" providerId="ADAL" clId="{563BA9DA-5175-456B-8E08-B93023433B20}" dt="2026-09-29T11:06:21.221" v="1223" actId="1076"/>
          <ac:spMkLst>
            <pc:docMk/>
            <pc:sldMk cId="1596913995" sldId="634"/>
            <ac:spMk id="9" creationId="{09A0C5B7-268A-B85D-11E8-DF1312904621}"/>
          </ac:spMkLst>
        </pc:spChg>
        <pc:picChg chg="mod">
          <ac:chgData name="Lisa Ellis" userId="1e3b8b31-18a3-40b3-8e12-8230c5071370" providerId="ADAL" clId="{563BA9DA-5175-456B-8E08-B93023433B20}" dt="2026-09-29T11:06:11.951" v="1219" actId="1076"/>
          <ac:picMkLst>
            <pc:docMk/>
            <pc:sldMk cId="1596913995" sldId="634"/>
            <ac:picMk id="4" creationId="{D28FEDED-CEC5-FF3E-6CD3-9C6318AF7B12}"/>
          </ac:picMkLst>
        </pc:picChg>
        <pc:cxnChg chg="add mod">
          <ac:chgData name="Lisa Ellis" userId="1e3b8b31-18a3-40b3-8e12-8230c5071370" providerId="ADAL" clId="{563BA9DA-5175-456B-8E08-B93023433B20}" dt="2026-09-29T11:06:28.859" v="1226" actId="14100"/>
          <ac:cxnSpMkLst>
            <pc:docMk/>
            <pc:sldMk cId="1596913995" sldId="634"/>
            <ac:cxnSpMk id="5" creationId="{9F9A4230-05AA-2E6F-F812-67589431C3EE}"/>
          </ac:cxnSpMkLst>
        </pc:cxnChg>
      </pc:sldChg>
      <pc:sldChg chg="modSp add mod ord">
        <pc:chgData name="Lisa Ellis" userId="1e3b8b31-18a3-40b3-8e12-8230c5071370" providerId="ADAL" clId="{563BA9DA-5175-456B-8E08-B93023433B20}" dt="2026-10-07T11:47:17.552" v="3206"/>
        <pc:sldMkLst>
          <pc:docMk/>
          <pc:sldMk cId="2479014819" sldId="635"/>
        </pc:sldMkLst>
        <pc:spChg chg="mod">
          <ac:chgData name="Lisa Ellis" userId="1e3b8b31-18a3-40b3-8e12-8230c5071370" providerId="ADAL" clId="{563BA9DA-5175-456B-8E08-B93023433B20}" dt="2026-09-28T15:46:41.959" v="279" actId="2711"/>
          <ac:spMkLst>
            <pc:docMk/>
            <pc:sldMk cId="2479014819" sldId="635"/>
            <ac:spMk id="2" creationId="{51811F60-A5E1-0A72-FDD4-D9EBDDA218CC}"/>
          </ac:spMkLst>
        </pc:spChg>
        <pc:spChg chg="mod">
          <ac:chgData name="Lisa Ellis" userId="1e3b8b31-18a3-40b3-8e12-8230c5071370" providerId="ADAL" clId="{563BA9DA-5175-456B-8E08-B93023433B20}" dt="2026-10-07T11:47:17.552" v="3206"/>
          <ac:spMkLst>
            <pc:docMk/>
            <pc:sldMk cId="2479014819" sldId="635"/>
            <ac:spMk id="5" creationId="{50D4C0B4-63BC-5C25-10A0-B8902B8FE659}"/>
          </ac:spMkLst>
        </pc:spChg>
        <pc:spChg chg="mod">
          <ac:chgData name="Lisa Ellis" userId="1e3b8b31-18a3-40b3-8e12-8230c5071370" providerId="ADAL" clId="{563BA9DA-5175-456B-8E08-B93023433B20}" dt="2026-10-07T11:47:17.552" v="3206"/>
          <ac:spMkLst>
            <pc:docMk/>
            <pc:sldMk cId="2479014819" sldId="635"/>
            <ac:spMk id="7" creationId="{580D1D81-2B7A-5C09-B0E3-05899D0F6E75}"/>
          </ac:spMkLst>
        </pc:spChg>
        <pc:spChg chg="mod">
          <ac:chgData name="Lisa Ellis" userId="1e3b8b31-18a3-40b3-8e12-8230c5071370" providerId="ADAL" clId="{563BA9DA-5175-456B-8E08-B93023433B20}" dt="2026-09-28T15:47:00.340" v="284" actId="1076"/>
          <ac:spMkLst>
            <pc:docMk/>
            <pc:sldMk cId="2479014819" sldId="635"/>
            <ac:spMk id="8" creationId="{626A5AA1-AB6B-C1AC-ABA0-BCEC9105E77F}"/>
          </ac:spMkLst>
        </pc:spChg>
        <pc:spChg chg="mod">
          <ac:chgData name="Lisa Ellis" userId="1e3b8b31-18a3-40b3-8e12-8230c5071370" providerId="ADAL" clId="{563BA9DA-5175-456B-8E08-B93023433B20}" dt="2026-09-28T15:46:56.580" v="283" actId="1076"/>
          <ac:spMkLst>
            <pc:docMk/>
            <pc:sldMk cId="2479014819" sldId="635"/>
            <ac:spMk id="9" creationId="{D97931D5-82DC-1628-3670-CA59FA7F4FAF}"/>
          </ac:spMkLst>
        </pc:spChg>
        <pc:spChg chg="mod">
          <ac:chgData name="Lisa Ellis" userId="1e3b8b31-18a3-40b3-8e12-8230c5071370" providerId="ADAL" clId="{563BA9DA-5175-456B-8E08-B93023433B20}" dt="2026-09-28T15:47:08.452" v="287" actId="1076"/>
          <ac:spMkLst>
            <pc:docMk/>
            <pc:sldMk cId="2479014819" sldId="635"/>
            <ac:spMk id="13" creationId="{292261A0-4021-0D63-890F-5E5C50145349}"/>
          </ac:spMkLst>
        </pc:spChg>
        <pc:spChg chg="mod">
          <ac:chgData name="Lisa Ellis" userId="1e3b8b31-18a3-40b3-8e12-8230c5071370" providerId="ADAL" clId="{563BA9DA-5175-456B-8E08-B93023433B20}" dt="2026-09-28T15:47:15.180" v="289" actId="14100"/>
          <ac:spMkLst>
            <pc:docMk/>
            <pc:sldMk cId="2479014819" sldId="635"/>
            <ac:spMk id="19" creationId="{4F8144BA-E954-5675-8573-75C01175A38E}"/>
          </ac:spMkLst>
        </pc:spChg>
        <pc:picChg chg="mod">
          <ac:chgData name="Lisa Ellis" userId="1e3b8b31-18a3-40b3-8e12-8230c5071370" providerId="ADAL" clId="{563BA9DA-5175-456B-8E08-B93023433B20}" dt="2026-09-28T15:46:54.101" v="282" actId="1076"/>
          <ac:picMkLst>
            <pc:docMk/>
            <pc:sldMk cId="2479014819" sldId="635"/>
            <ac:picMk id="4" creationId="{E25AB3F3-B4C4-EA2B-B4BD-C0F60C221E90}"/>
          </ac:picMkLst>
        </pc:picChg>
        <pc:picChg chg="mod">
          <ac:chgData name="Lisa Ellis" userId="1e3b8b31-18a3-40b3-8e12-8230c5071370" providerId="ADAL" clId="{563BA9DA-5175-456B-8E08-B93023433B20}" dt="2026-09-28T15:47:05.548" v="286" actId="1076"/>
          <ac:picMkLst>
            <pc:docMk/>
            <pc:sldMk cId="2479014819" sldId="635"/>
            <ac:picMk id="16" creationId="{3BF648CA-2289-3164-9926-13D1EDEF4D8F}"/>
          </ac:picMkLst>
        </pc:picChg>
        <pc:picChg chg="mod">
          <ac:chgData name="Lisa Ellis" userId="1e3b8b31-18a3-40b3-8e12-8230c5071370" providerId="ADAL" clId="{563BA9DA-5175-456B-8E08-B93023433B20}" dt="2026-09-28T15:47:10.588" v="288" actId="1076"/>
          <ac:picMkLst>
            <pc:docMk/>
            <pc:sldMk cId="2479014819" sldId="635"/>
            <ac:picMk id="18" creationId="{0CEA5D24-BDCC-0A40-D74B-2C8513FFAC75}"/>
          </ac:picMkLst>
        </pc:picChg>
      </pc:sldChg>
      <pc:sldChg chg="modSp add mod ord">
        <pc:chgData name="Lisa Ellis" userId="1e3b8b31-18a3-40b3-8e12-8230c5071370" providerId="ADAL" clId="{563BA9DA-5175-456B-8E08-B93023433B20}" dt="2026-10-07T11:47:17.552" v="3206"/>
        <pc:sldMkLst>
          <pc:docMk/>
          <pc:sldMk cId="3585453579" sldId="636"/>
        </pc:sldMkLst>
        <pc:spChg chg="mod">
          <ac:chgData name="Lisa Ellis" userId="1e3b8b31-18a3-40b3-8e12-8230c5071370" providerId="ADAL" clId="{563BA9DA-5175-456B-8E08-B93023433B20}" dt="2026-09-28T15:46:14.173" v="271" actId="2711"/>
          <ac:spMkLst>
            <pc:docMk/>
            <pc:sldMk cId="3585453579" sldId="636"/>
            <ac:spMk id="2" creationId="{DA89C827-E4F2-AE80-8EEA-E8B4C433A467}"/>
          </ac:spMkLst>
        </pc:spChg>
        <pc:spChg chg="mod">
          <ac:chgData name="Lisa Ellis" userId="1e3b8b31-18a3-40b3-8e12-8230c5071370" providerId="ADAL" clId="{563BA9DA-5175-456B-8E08-B93023433B20}" dt="2026-10-07T11:47:17.552" v="3206"/>
          <ac:spMkLst>
            <pc:docMk/>
            <pc:sldMk cId="3585453579" sldId="636"/>
            <ac:spMk id="6" creationId="{AE11E304-7770-3134-3DDF-EEB90F13FA7B}"/>
          </ac:spMkLst>
        </pc:spChg>
        <pc:picChg chg="mod">
          <ac:chgData name="Lisa Ellis" userId="1e3b8b31-18a3-40b3-8e12-8230c5071370" providerId="ADAL" clId="{563BA9DA-5175-456B-8E08-B93023433B20}" dt="2026-09-28T15:46:23.692" v="275" actId="1076"/>
          <ac:picMkLst>
            <pc:docMk/>
            <pc:sldMk cId="3585453579" sldId="636"/>
            <ac:picMk id="5" creationId="{807B5FE4-560F-F524-EDE3-B50D64BC15C6}"/>
          </ac:picMkLst>
        </pc:picChg>
      </pc:sldChg>
      <pc:sldChg chg="modSp add mod ord">
        <pc:chgData name="Lisa Ellis" userId="1e3b8b31-18a3-40b3-8e12-8230c5071370" providerId="ADAL" clId="{563BA9DA-5175-456B-8E08-B93023433B20}" dt="2026-10-07T11:49:37.466" v="3222" actId="1076"/>
        <pc:sldMkLst>
          <pc:docMk/>
          <pc:sldMk cId="2292262102" sldId="637"/>
        </pc:sldMkLst>
        <pc:spChg chg="mod">
          <ac:chgData name="Lisa Ellis" userId="1e3b8b31-18a3-40b3-8e12-8230c5071370" providerId="ADAL" clId="{563BA9DA-5175-456B-8E08-B93023433B20}" dt="2026-09-29T11:30:51.832" v="2531" actId="20577"/>
          <ac:spMkLst>
            <pc:docMk/>
            <pc:sldMk cId="2292262102" sldId="637"/>
            <ac:spMk id="2" creationId="{4BA47D68-1847-338E-A0D5-2902F38E8A61}"/>
          </ac:spMkLst>
        </pc:spChg>
        <pc:spChg chg="mod">
          <ac:chgData name="Lisa Ellis" userId="1e3b8b31-18a3-40b3-8e12-8230c5071370" providerId="ADAL" clId="{563BA9DA-5175-456B-8E08-B93023433B20}" dt="2026-10-07T11:49:37.466" v="3222" actId="1076"/>
          <ac:spMkLst>
            <pc:docMk/>
            <pc:sldMk cId="2292262102" sldId="637"/>
            <ac:spMk id="6" creationId="{3CB1CCC1-3313-81E2-5D80-6AA4DA988C24}"/>
          </ac:spMkLst>
        </pc:spChg>
        <pc:spChg chg="mod">
          <ac:chgData name="Lisa Ellis" userId="1e3b8b31-18a3-40b3-8e12-8230c5071370" providerId="ADAL" clId="{563BA9DA-5175-456B-8E08-B93023433B20}" dt="2026-10-07T11:49:30.528" v="3219" actId="1076"/>
          <ac:spMkLst>
            <pc:docMk/>
            <pc:sldMk cId="2292262102" sldId="637"/>
            <ac:spMk id="7" creationId="{F4A24FBE-16A7-C78F-95BD-2BC7DDAD6556}"/>
          </ac:spMkLst>
        </pc:spChg>
        <pc:picChg chg="mod">
          <ac:chgData name="Lisa Ellis" userId="1e3b8b31-18a3-40b3-8e12-8230c5071370" providerId="ADAL" clId="{563BA9DA-5175-456B-8E08-B93023433B20}" dt="2026-09-28T15:45:26.852" v="256" actId="1076"/>
          <ac:picMkLst>
            <pc:docMk/>
            <pc:sldMk cId="2292262102" sldId="637"/>
            <ac:picMk id="5" creationId="{7F52B62F-FF25-21FF-09B4-08CB17C79BA5}"/>
          </ac:picMkLst>
        </pc:picChg>
      </pc:sldChg>
      <pc:sldChg chg="modSp add mod ord">
        <pc:chgData name="Lisa Ellis" userId="1e3b8b31-18a3-40b3-8e12-8230c5071370" providerId="ADAL" clId="{563BA9DA-5175-456B-8E08-B93023433B20}" dt="2026-09-29T11:30:40.516" v="2520" actId="20577"/>
        <pc:sldMkLst>
          <pc:docMk/>
          <pc:sldMk cId="1376655826" sldId="638"/>
        </pc:sldMkLst>
        <pc:spChg chg="mod">
          <ac:chgData name="Lisa Ellis" userId="1e3b8b31-18a3-40b3-8e12-8230c5071370" providerId="ADAL" clId="{563BA9DA-5175-456B-8E08-B93023433B20}" dt="2026-09-29T11:30:40.516" v="2520" actId="20577"/>
          <ac:spMkLst>
            <pc:docMk/>
            <pc:sldMk cId="1376655826" sldId="638"/>
            <ac:spMk id="2" creationId="{BD4B71E4-13F4-AB82-6F69-72786B5E01B3}"/>
          </ac:spMkLst>
        </pc:spChg>
        <pc:spChg chg="mod">
          <ac:chgData name="Lisa Ellis" userId="1e3b8b31-18a3-40b3-8e12-8230c5071370" providerId="ADAL" clId="{563BA9DA-5175-456B-8E08-B93023433B20}" dt="2026-09-28T15:45:53.916" v="265" actId="1076"/>
          <ac:spMkLst>
            <pc:docMk/>
            <pc:sldMk cId="1376655826" sldId="638"/>
            <ac:spMk id="8" creationId="{E9400FF9-29F4-B004-9F94-C2B88C2C2438}"/>
          </ac:spMkLst>
        </pc:spChg>
        <pc:spChg chg="mod">
          <ac:chgData name="Lisa Ellis" userId="1e3b8b31-18a3-40b3-8e12-8230c5071370" providerId="ADAL" clId="{563BA9DA-5175-456B-8E08-B93023433B20}" dt="2026-09-28T15:46:03.187" v="268" actId="1076"/>
          <ac:spMkLst>
            <pc:docMk/>
            <pc:sldMk cId="1376655826" sldId="638"/>
            <ac:spMk id="9" creationId="{7839DAF3-AF15-E03C-DB69-C8B5BD44E400}"/>
          </ac:spMkLst>
        </pc:spChg>
        <pc:spChg chg="mod">
          <ac:chgData name="Lisa Ellis" userId="1e3b8b31-18a3-40b3-8e12-8230c5071370" providerId="ADAL" clId="{563BA9DA-5175-456B-8E08-B93023433B20}" dt="2026-09-28T15:45:50.949" v="264" actId="1076"/>
          <ac:spMkLst>
            <pc:docMk/>
            <pc:sldMk cId="1376655826" sldId="638"/>
            <ac:spMk id="10" creationId="{27C5EA7C-D7C1-6BB4-8A8C-96F8BBA4321A}"/>
          </ac:spMkLst>
        </pc:spChg>
        <pc:spChg chg="mod">
          <ac:chgData name="Lisa Ellis" userId="1e3b8b31-18a3-40b3-8e12-8230c5071370" providerId="ADAL" clId="{563BA9DA-5175-456B-8E08-B93023433B20}" dt="2026-09-28T15:45:59.733" v="267" actId="1076"/>
          <ac:spMkLst>
            <pc:docMk/>
            <pc:sldMk cId="1376655826" sldId="638"/>
            <ac:spMk id="11" creationId="{C18B1645-423A-630C-758A-CCA367EAE73B}"/>
          </ac:spMkLst>
        </pc:spChg>
        <pc:picChg chg="mod">
          <ac:chgData name="Lisa Ellis" userId="1e3b8b31-18a3-40b3-8e12-8230c5071370" providerId="ADAL" clId="{563BA9DA-5175-456B-8E08-B93023433B20}" dt="2026-09-28T15:45:56.933" v="266" actId="1076"/>
          <ac:picMkLst>
            <pc:docMk/>
            <pc:sldMk cId="1376655826" sldId="638"/>
            <ac:picMk id="5" creationId="{4E4BE71B-E4A8-5BFB-8873-75D538B093E9}"/>
          </ac:picMkLst>
        </pc:picChg>
        <pc:picChg chg="mod">
          <ac:chgData name="Lisa Ellis" userId="1e3b8b31-18a3-40b3-8e12-8230c5071370" providerId="ADAL" clId="{563BA9DA-5175-456B-8E08-B93023433B20}" dt="2026-09-28T15:45:45.485" v="262" actId="1076"/>
          <ac:picMkLst>
            <pc:docMk/>
            <pc:sldMk cId="1376655826" sldId="638"/>
            <ac:picMk id="7" creationId="{7348C629-2FCC-8A69-2D98-534243936FD1}"/>
          </ac:picMkLst>
        </pc:picChg>
      </pc:sldChg>
      <pc:sldChg chg="addSp delSp modSp add mod delAnim">
        <pc:chgData name="Lisa Ellis" userId="1e3b8b31-18a3-40b3-8e12-8230c5071370" providerId="ADAL" clId="{563BA9DA-5175-456B-8E08-B93023433B20}" dt="2026-10-07T11:53:36.970" v="3351" actId="20577"/>
        <pc:sldMkLst>
          <pc:docMk/>
          <pc:sldMk cId="3185060621" sldId="643"/>
        </pc:sldMkLst>
        <pc:spChg chg="mod">
          <ac:chgData name="Lisa Ellis" userId="1e3b8b31-18a3-40b3-8e12-8230c5071370" providerId="ADAL" clId="{563BA9DA-5175-456B-8E08-B93023433B20}" dt="2026-09-28T15:33:53.652" v="28" actId="2711"/>
          <ac:spMkLst>
            <pc:docMk/>
            <pc:sldMk cId="3185060621" sldId="643"/>
            <ac:spMk id="2" creationId="{35A623CD-0DE7-705E-1137-312CA7F759C8}"/>
          </ac:spMkLst>
        </pc:spChg>
        <pc:spChg chg="add mod">
          <ac:chgData name="Lisa Ellis" userId="1e3b8b31-18a3-40b3-8e12-8230c5071370" providerId="ADAL" clId="{563BA9DA-5175-456B-8E08-B93023433B20}" dt="2026-10-07T11:53:36.970" v="3351" actId="20577"/>
          <ac:spMkLst>
            <pc:docMk/>
            <pc:sldMk cId="3185060621" sldId="643"/>
            <ac:spMk id="6" creationId="{6BF2815E-59FE-BA0C-751B-1D5085B93EB8}"/>
          </ac:spMkLst>
        </pc:spChg>
        <pc:picChg chg="mod">
          <ac:chgData name="Lisa Ellis" userId="1e3b8b31-18a3-40b3-8e12-8230c5071370" providerId="ADAL" clId="{563BA9DA-5175-456B-8E08-B93023433B20}" dt="2026-09-29T10:18:41.466" v="500" actId="1076"/>
          <ac:picMkLst>
            <pc:docMk/>
            <pc:sldMk cId="3185060621" sldId="643"/>
            <ac:picMk id="7" creationId="{C7052E04-3DD7-F514-0E9B-B3267CB0D44C}"/>
          </ac:picMkLst>
        </pc:picChg>
      </pc:sldChg>
      <pc:sldChg chg="modSp add mod">
        <pc:chgData name="Lisa Ellis" userId="1e3b8b31-18a3-40b3-8e12-8230c5071370" providerId="ADAL" clId="{563BA9DA-5175-456B-8E08-B93023433B20}" dt="2026-09-29T11:46:27.202" v="3064" actId="1076"/>
        <pc:sldMkLst>
          <pc:docMk/>
          <pc:sldMk cId="3896100061" sldId="644"/>
        </pc:sldMkLst>
        <pc:spChg chg="mod">
          <ac:chgData name="Lisa Ellis" userId="1e3b8b31-18a3-40b3-8e12-8230c5071370" providerId="ADAL" clId="{563BA9DA-5175-456B-8E08-B93023433B20}" dt="2026-09-29T11:45:36.191" v="3030" actId="20577"/>
          <ac:spMkLst>
            <pc:docMk/>
            <pc:sldMk cId="3896100061" sldId="644"/>
            <ac:spMk id="2" creationId="{98DC965D-6C05-F792-1817-FA0FDE0C5CFB}"/>
          </ac:spMkLst>
        </pc:spChg>
        <pc:spChg chg="mod">
          <ac:chgData name="Lisa Ellis" userId="1e3b8b31-18a3-40b3-8e12-8230c5071370" providerId="ADAL" clId="{563BA9DA-5175-456B-8E08-B93023433B20}" dt="2026-09-29T11:46:27.202" v="3064" actId="1076"/>
          <ac:spMkLst>
            <pc:docMk/>
            <pc:sldMk cId="3896100061" sldId="644"/>
            <ac:spMk id="8" creationId="{AD9E2FE9-7904-8B32-8C1A-76B4C325A6D0}"/>
          </ac:spMkLst>
        </pc:spChg>
        <pc:picChg chg="mod">
          <ac:chgData name="Lisa Ellis" userId="1e3b8b31-18a3-40b3-8e12-8230c5071370" providerId="ADAL" clId="{563BA9DA-5175-456B-8E08-B93023433B20}" dt="2026-09-28T15:49:05.348" v="316" actId="1076"/>
          <ac:picMkLst>
            <pc:docMk/>
            <pc:sldMk cId="3896100061" sldId="644"/>
            <ac:picMk id="5" creationId="{9E6BC272-FBC1-819C-AF81-72159C838642}"/>
          </ac:picMkLst>
        </pc:picChg>
      </pc:sldChg>
      <pc:sldChg chg="addSp delSp modSp new mod ord">
        <pc:chgData name="Lisa Ellis" userId="1e3b8b31-18a3-40b3-8e12-8230c5071370" providerId="ADAL" clId="{563BA9DA-5175-456B-8E08-B93023433B20}" dt="2026-10-07T11:46:42.469" v="3205" actId="1076"/>
        <pc:sldMkLst>
          <pc:docMk/>
          <pc:sldMk cId="683730646" sldId="648"/>
        </pc:sldMkLst>
        <pc:spChg chg="mod">
          <ac:chgData name="Lisa Ellis" userId="1e3b8b31-18a3-40b3-8e12-8230c5071370" providerId="ADAL" clId="{563BA9DA-5175-456B-8E08-B93023433B20}" dt="2026-09-28T15:38:45.396" v="67" actId="20577"/>
          <ac:spMkLst>
            <pc:docMk/>
            <pc:sldMk cId="683730646" sldId="648"/>
            <ac:spMk id="2" creationId="{5826BADB-802C-B4A0-2727-F0E2DC6A8EEA}"/>
          </ac:spMkLst>
        </pc:spChg>
        <pc:spChg chg="add del mod">
          <ac:chgData name="Lisa Ellis" userId="1e3b8b31-18a3-40b3-8e12-8230c5071370" providerId="ADAL" clId="{563BA9DA-5175-456B-8E08-B93023433B20}" dt="2026-10-07T11:45:58.038" v="3192" actId="478"/>
          <ac:spMkLst>
            <pc:docMk/>
            <pc:sldMk cId="683730646" sldId="648"/>
            <ac:spMk id="4" creationId="{B817F328-5B96-3353-DB29-BEFC5909669E}"/>
          </ac:spMkLst>
        </pc:spChg>
        <pc:spChg chg="add del mod">
          <ac:chgData name="Lisa Ellis" userId="1e3b8b31-18a3-40b3-8e12-8230c5071370" providerId="ADAL" clId="{563BA9DA-5175-456B-8E08-B93023433B20}" dt="2026-09-28T15:40:05.655" v="88" actId="47"/>
          <ac:spMkLst>
            <pc:docMk/>
            <pc:sldMk cId="683730646" sldId="648"/>
            <ac:spMk id="13" creationId="{A7F9B645-A55C-E073-174A-DC46525D0FA5}"/>
          </ac:spMkLst>
        </pc:spChg>
        <pc:spChg chg="add mod">
          <ac:chgData name="Lisa Ellis" userId="1e3b8b31-18a3-40b3-8e12-8230c5071370" providerId="ADAL" clId="{563BA9DA-5175-456B-8E08-B93023433B20}" dt="2026-10-07T11:46:29.935" v="3202" actId="1076"/>
          <ac:spMkLst>
            <pc:docMk/>
            <pc:sldMk cId="683730646" sldId="648"/>
            <ac:spMk id="16" creationId="{7FE00CBE-825F-98BF-E09F-032D3257BB8F}"/>
          </ac:spMkLst>
        </pc:spChg>
        <pc:spChg chg="add mod">
          <ac:chgData name="Lisa Ellis" userId="1e3b8b31-18a3-40b3-8e12-8230c5071370" providerId="ADAL" clId="{563BA9DA-5175-456B-8E08-B93023433B20}" dt="2026-10-07T11:46:33.630" v="3203" actId="1076"/>
          <ac:spMkLst>
            <pc:docMk/>
            <pc:sldMk cId="683730646" sldId="648"/>
            <ac:spMk id="17" creationId="{D629AA56-FDAA-3F1B-FF3D-C63C632A3366}"/>
          </ac:spMkLst>
        </pc:spChg>
        <pc:spChg chg="add mod">
          <ac:chgData name="Lisa Ellis" userId="1e3b8b31-18a3-40b3-8e12-8230c5071370" providerId="ADAL" clId="{563BA9DA-5175-456B-8E08-B93023433B20}" dt="2026-10-07T11:46:37.570" v="3204" actId="1076"/>
          <ac:spMkLst>
            <pc:docMk/>
            <pc:sldMk cId="683730646" sldId="648"/>
            <ac:spMk id="18" creationId="{AAA961C1-CBB5-61BC-5832-860690C44149}"/>
          </ac:spMkLst>
        </pc:spChg>
        <pc:spChg chg="add mod">
          <ac:chgData name="Lisa Ellis" userId="1e3b8b31-18a3-40b3-8e12-8230c5071370" providerId="ADAL" clId="{563BA9DA-5175-456B-8E08-B93023433B20}" dt="2026-10-07T11:46:42.469" v="3205" actId="1076"/>
          <ac:spMkLst>
            <pc:docMk/>
            <pc:sldMk cId="683730646" sldId="648"/>
            <ac:spMk id="19" creationId="{7B82C314-E3FC-C504-C1BE-C6D070B02704}"/>
          </ac:spMkLst>
        </pc:spChg>
        <pc:picChg chg="add del mod ord">
          <ac:chgData name="Lisa Ellis" userId="1e3b8b31-18a3-40b3-8e12-8230c5071370" providerId="ADAL" clId="{563BA9DA-5175-456B-8E08-B93023433B20}" dt="2026-10-07T11:45:54.090" v="3191" actId="478"/>
          <ac:picMkLst>
            <pc:docMk/>
            <pc:sldMk cId="683730646" sldId="648"/>
            <ac:picMk id="5" creationId="{CD8746FD-A968-B40A-2CD8-588A6BA749E5}"/>
          </ac:picMkLst>
        </pc:picChg>
        <pc:picChg chg="add mod ord">
          <ac:chgData name="Lisa Ellis" userId="1e3b8b31-18a3-40b3-8e12-8230c5071370" providerId="ADAL" clId="{563BA9DA-5175-456B-8E08-B93023433B20}" dt="2026-10-07T11:46:22.118" v="3201" actId="167"/>
          <ac:picMkLst>
            <pc:docMk/>
            <pc:sldMk cId="683730646" sldId="648"/>
            <ac:picMk id="7" creationId="{D9648050-44A0-18C0-8866-B145EE052170}"/>
          </ac:picMkLst>
        </pc:picChg>
      </pc:sldChg>
      <pc:sldChg chg="addSp delSp modSp add mod">
        <pc:chgData name="Lisa Ellis" userId="1e3b8b31-18a3-40b3-8e12-8230c5071370" providerId="ADAL" clId="{563BA9DA-5175-456B-8E08-B93023433B20}" dt="2026-10-07T13:15:10.408" v="3672" actId="14100"/>
        <pc:sldMkLst>
          <pc:docMk/>
          <pc:sldMk cId="951176560" sldId="649"/>
        </pc:sldMkLst>
        <pc:spChg chg="mod">
          <ac:chgData name="Lisa Ellis" userId="1e3b8b31-18a3-40b3-8e12-8230c5071370" providerId="ADAL" clId="{563BA9DA-5175-456B-8E08-B93023433B20}" dt="2026-10-07T13:15:10.408" v="3672" actId="14100"/>
          <ac:spMkLst>
            <pc:docMk/>
            <pc:sldMk cId="951176560" sldId="649"/>
            <ac:spMk id="6" creationId="{FFFF17CE-04AD-78EF-15AD-48C44657BE09}"/>
          </ac:spMkLst>
        </pc:spChg>
        <pc:spChg chg="mod">
          <ac:chgData name="Lisa Ellis" userId="1e3b8b31-18a3-40b3-8e12-8230c5071370" providerId="ADAL" clId="{563BA9DA-5175-456B-8E08-B93023433B20}" dt="2026-10-07T11:47:17.552" v="3206"/>
          <ac:spMkLst>
            <pc:docMk/>
            <pc:sldMk cId="951176560" sldId="649"/>
            <ac:spMk id="10" creationId="{DF32D110-BED3-1E81-E22F-52CF9AF2D286}"/>
          </ac:spMkLst>
        </pc:spChg>
        <pc:picChg chg="mod modCrop">
          <ac:chgData name="Lisa Ellis" userId="1e3b8b31-18a3-40b3-8e12-8230c5071370" providerId="ADAL" clId="{563BA9DA-5175-456B-8E08-B93023433B20}" dt="2026-10-07T13:15:06.571" v="3671" actId="1076"/>
          <ac:picMkLst>
            <pc:docMk/>
            <pc:sldMk cId="951176560" sldId="649"/>
            <ac:picMk id="5" creationId="{0FDEA0D0-FCF8-3031-0C1B-B9E89461C868}"/>
          </ac:picMkLst>
        </pc:picChg>
        <pc:picChg chg="add mod modCrop">
          <ac:chgData name="Lisa Ellis" userId="1e3b8b31-18a3-40b3-8e12-8230c5071370" providerId="ADAL" clId="{563BA9DA-5175-456B-8E08-B93023433B20}" dt="2026-09-29T10:24:06.802" v="559" actId="1582"/>
          <ac:picMkLst>
            <pc:docMk/>
            <pc:sldMk cId="951176560" sldId="649"/>
            <ac:picMk id="8" creationId="{C0E8E91A-EC3F-D21D-7F6D-1A3337B8E856}"/>
          </ac:picMkLst>
        </pc:picChg>
      </pc:sldChg>
      <pc:sldChg chg="modSp add mod">
        <pc:chgData name="Lisa Ellis" userId="1e3b8b31-18a3-40b3-8e12-8230c5071370" providerId="ADAL" clId="{563BA9DA-5175-456B-8E08-B93023433B20}" dt="2026-09-29T10:39:44.734" v="704" actId="20577"/>
        <pc:sldMkLst>
          <pc:docMk/>
          <pc:sldMk cId="3021643788" sldId="666"/>
        </pc:sldMkLst>
        <pc:spChg chg="mod">
          <ac:chgData name="Lisa Ellis" userId="1e3b8b31-18a3-40b3-8e12-8230c5071370" providerId="ADAL" clId="{563BA9DA-5175-456B-8E08-B93023433B20}" dt="2026-09-29T10:39:09.116" v="694" actId="2711"/>
          <ac:spMkLst>
            <pc:docMk/>
            <pc:sldMk cId="3021643788" sldId="666"/>
            <ac:spMk id="2" creationId="{CCE613D7-D647-8533-38EF-42F0199D05CB}"/>
          </ac:spMkLst>
        </pc:spChg>
        <pc:spChg chg="mod">
          <ac:chgData name="Lisa Ellis" userId="1e3b8b31-18a3-40b3-8e12-8230c5071370" providerId="ADAL" clId="{563BA9DA-5175-456B-8E08-B93023433B20}" dt="2026-09-29T10:39:44.734" v="704" actId="20577"/>
          <ac:spMkLst>
            <pc:docMk/>
            <pc:sldMk cId="3021643788" sldId="666"/>
            <ac:spMk id="9" creationId="{9E592BEF-8796-3E26-1F88-A61075004619}"/>
          </ac:spMkLst>
        </pc:spChg>
        <pc:picChg chg="mod">
          <ac:chgData name="Lisa Ellis" userId="1e3b8b31-18a3-40b3-8e12-8230c5071370" providerId="ADAL" clId="{563BA9DA-5175-456B-8E08-B93023433B20}" dt="2026-09-29T10:39:13.758" v="696" actId="1076"/>
          <ac:picMkLst>
            <pc:docMk/>
            <pc:sldMk cId="3021643788" sldId="666"/>
            <ac:picMk id="4" creationId="{7A2EDA51-BCFB-8A98-B639-D642E25BD396}"/>
          </ac:picMkLst>
        </pc:picChg>
        <pc:picChg chg="mod">
          <ac:chgData name="Lisa Ellis" userId="1e3b8b31-18a3-40b3-8e12-8230c5071370" providerId="ADAL" clId="{563BA9DA-5175-456B-8E08-B93023433B20}" dt="2026-09-29T10:39:33.453" v="700" actId="1076"/>
          <ac:picMkLst>
            <pc:docMk/>
            <pc:sldMk cId="3021643788" sldId="666"/>
            <ac:picMk id="5" creationId="{85190F72-86C5-3F1E-2B9B-00C36C5A8B56}"/>
          </ac:picMkLst>
        </pc:picChg>
        <pc:cxnChg chg="mod">
          <ac:chgData name="Lisa Ellis" userId="1e3b8b31-18a3-40b3-8e12-8230c5071370" providerId="ADAL" clId="{563BA9DA-5175-456B-8E08-B93023433B20}" dt="2026-09-29T10:39:42.442" v="703" actId="208"/>
          <ac:cxnSpMkLst>
            <pc:docMk/>
            <pc:sldMk cId="3021643788" sldId="666"/>
            <ac:cxnSpMk id="6" creationId="{FECB39C3-1D5F-50AE-F306-7C2AD467702D}"/>
          </ac:cxnSpMkLst>
        </pc:cxnChg>
      </pc:sldChg>
      <pc:sldChg chg="modSp mod ord">
        <pc:chgData name="Lisa Ellis" userId="1e3b8b31-18a3-40b3-8e12-8230c5071370" providerId="ADAL" clId="{563BA9DA-5175-456B-8E08-B93023433B20}" dt="2026-09-29T11:40:12.995" v="2976" actId="20577"/>
        <pc:sldMkLst>
          <pc:docMk/>
          <pc:sldMk cId="1162549507" sldId="670"/>
        </pc:sldMkLst>
        <pc:spChg chg="mod">
          <ac:chgData name="Lisa Ellis" userId="1e3b8b31-18a3-40b3-8e12-8230c5071370" providerId="ADAL" clId="{563BA9DA-5175-456B-8E08-B93023433B20}" dt="2026-09-29T11:40:12.995" v="2976" actId="20577"/>
          <ac:spMkLst>
            <pc:docMk/>
            <pc:sldMk cId="1162549507" sldId="670"/>
            <ac:spMk id="2" creationId="{BC194847-3892-4C7C-77FB-A496BFD49919}"/>
          </ac:spMkLst>
        </pc:spChg>
        <pc:spChg chg="mod">
          <ac:chgData name="Lisa Ellis" userId="1e3b8b31-18a3-40b3-8e12-8230c5071370" providerId="ADAL" clId="{563BA9DA-5175-456B-8E08-B93023433B20}" dt="2026-09-29T10:34:15.289" v="654" actId="1076"/>
          <ac:spMkLst>
            <pc:docMk/>
            <pc:sldMk cId="1162549507" sldId="670"/>
            <ac:spMk id="3" creationId="{33E763D8-5F03-5457-DEE3-BD253ABAD3DA}"/>
          </ac:spMkLst>
        </pc:spChg>
        <pc:spChg chg="mod">
          <ac:chgData name="Lisa Ellis" userId="1e3b8b31-18a3-40b3-8e12-8230c5071370" providerId="ADAL" clId="{563BA9DA-5175-456B-8E08-B93023433B20}" dt="2026-09-29T10:34:48.585" v="660" actId="14100"/>
          <ac:spMkLst>
            <pc:docMk/>
            <pc:sldMk cId="1162549507" sldId="670"/>
            <ac:spMk id="16" creationId="{4915632F-874C-61A6-B678-9BF8FE1A1D59}"/>
          </ac:spMkLst>
        </pc:spChg>
        <pc:spChg chg="mod">
          <ac:chgData name="Lisa Ellis" userId="1e3b8b31-18a3-40b3-8e12-8230c5071370" providerId="ADAL" clId="{563BA9DA-5175-456B-8E08-B93023433B20}" dt="2026-09-29T10:34:52.083" v="661" actId="14100"/>
          <ac:spMkLst>
            <pc:docMk/>
            <pc:sldMk cId="1162549507" sldId="670"/>
            <ac:spMk id="17" creationId="{09469460-B2BA-55E7-B0DD-C713665BEED8}"/>
          </ac:spMkLst>
        </pc:spChg>
        <pc:spChg chg="mod">
          <ac:chgData name="Lisa Ellis" userId="1e3b8b31-18a3-40b3-8e12-8230c5071370" providerId="ADAL" clId="{563BA9DA-5175-456B-8E08-B93023433B20}" dt="2026-09-29T10:34:11.615" v="653" actId="1076"/>
          <ac:spMkLst>
            <pc:docMk/>
            <pc:sldMk cId="1162549507" sldId="670"/>
            <ac:spMk id="22" creationId="{FA1CEBD1-85DA-9895-1669-4B798BBD7F56}"/>
          </ac:spMkLst>
        </pc:spChg>
        <pc:picChg chg="mod">
          <ac:chgData name="Lisa Ellis" userId="1e3b8b31-18a3-40b3-8e12-8230c5071370" providerId="ADAL" clId="{563BA9DA-5175-456B-8E08-B93023433B20}" dt="2026-09-29T10:33:59.035" v="651" actId="1076"/>
          <ac:picMkLst>
            <pc:docMk/>
            <pc:sldMk cId="1162549507" sldId="670"/>
            <ac:picMk id="9" creationId="{F1D66FD0-734D-4927-A9E9-BD250E95BE87}"/>
          </ac:picMkLst>
        </pc:picChg>
        <pc:picChg chg="mod">
          <ac:chgData name="Lisa Ellis" userId="1e3b8b31-18a3-40b3-8e12-8230c5071370" providerId="ADAL" clId="{563BA9DA-5175-456B-8E08-B93023433B20}" dt="2026-09-29T10:33:45.749" v="645" actId="1076"/>
          <ac:picMkLst>
            <pc:docMk/>
            <pc:sldMk cId="1162549507" sldId="670"/>
            <ac:picMk id="13" creationId="{2EB1D4CB-7C52-6AC1-7604-65D8218DA54D}"/>
          </ac:picMkLst>
        </pc:picChg>
        <pc:picChg chg="mod">
          <ac:chgData name="Lisa Ellis" userId="1e3b8b31-18a3-40b3-8e12-8230c5071370" providerId="ADAL" clId="{563BA9DA-5175-456B-8E08-B93023433B20}" dt="2026-09-29T10:34:02.109" v="652" actId="1076"/>
          <ac:picMkLst>
            <pc:docMk/>
            <pc:sldMk cId="1162549507" sldId="670"/>
            <ac:picMk id="19" creationId="{887083AA-6BBB-90C2-E4FC-A3063D1630AF}"/>
          </ac:picMkLst>
        </pc:picChg>
      </pc:sldChg>
      <pc:sldChg chg="modSp add mod">
        <pc:chgData name="Lisa Ellis" userId="1e3b8b31-18a3-40b3-8e12-8230c5071370" providerId="ADAL" clId="{563BA9DA-5175-456B-8E08-B93023433B20}" dt="2026-09-29T10:37:49.516" v="688" actId="1582"/>
        <pc:sldMkLst>
          <pc:docMk/>
          <pc:sldMk cId="2907707902" sldId="672"/>
        </pc:sldMkLst>
        <pc:spChg chg="mod">
          <ac:chgData name="Lisa Ellis" userId="1e3b8b31-18a3-40b3-8e12-8230c5071370" providerId="ADAL" clId="{563BA9DA-5175-456B-8E08-B93023433B20}" dt="2026-09-29T10:36:56.564" v="677" actId="2711"/>
          <ac:spMkLst>
            <pc:docMk/>
            <pc:sldMk cId="2907707902" sldId="672"/>
            <ac:spMk id="2" creationId="{58739CC8-9DC5-33FC-DDBB-50C6FE0EFC7B}"/>
          </ac:spMkLst>
        </pc:spChg>
        <pc:spChg chg="mod">
          <ac:chgData name="Lisa Ellis" userId="1e3b8b31-18a3-40b3-8e12-8230c5071370" providerId="ADAL" clId="{563BA9DA-5175-456B-8E08-B93023433B20}" dt="2026-09-29T10:37:02.107" v="679" actId="1076"/>
          <ac:spMkLst>
            <pc:docMk/>
            <pc:sldMk cId="2907707902" sldId="672"/>
            <ac:spMk id="24" creationId="{BD8D9BB7-5587-C1AB-9FD1-E01307BC6C67}"/>
          </ac:spMkLst>
        </pc:spChg>
        <pc:picChg chg="mod">
          <ac:chgData name="Lisa Ellis" userId="1e3b8b31-18a3-40b3-8e12-8230c5071370" providerId="ADAL" clId="{563BA9DA-5175-456B-8E08-B93023433B20}" dt="2026-09-29T10:37:36.708" v="686" actId="1076"/>
          <ac:picMkLst>
            <pc:docMk/>
            <pc:sldMk cId="2907707902" sldId="672"/>
            <ac:picMk id="7" creationId="{D5B10E0A-6B39-6E9A-EF2A-2D618F0DB65A}"/>
          </ac:picMkLst>
        </pc:picChg>
        <pc:picChg chg="mod">
          <ac:chgData name="Lisa Ellis" userId="1e3b8b31-18a3-40b3-8e12-8230c5071370" providerId="ADAL" clId="{563BA9DA-5175-456B-8E08-B93023433B20}" dt="2026-09-29T10:37:03.774" v="680" actId="1076"/>
          <ac:picMkLst>
            <pc:docMk/>
            <pc:sldMk cId="2907707902" sldId="672"/>
            <ac:picMk id="9" creationId="{098B5EBD-CC84-2C79-1D42-A885400F7EEC}"/>
          </ac:picMkLst>
        </pc:picChg>
        <pc:picChg chg="mod">
          <ac:chgData name="Lisa Ellis" userId="1e3b8b31-18a3-40b3-8e12-8230c5071370" providerId="ADAL" clId="{563BA9DA-5175-456B-8E08-B93023433B20}" dt="2026-09-29T10:37:14.342" v="683" actId="1076"/>
          <ac:picMkLst>
            <pc:docMk/>
            <pc:sldMk cId="2907707902" sldId="672"/>
            <ac:picMk id="11" creationId="{C301E193-ADE1-CBCD-BE91-C758E152F182}"/>
          </ac:picMkLst>
        </pc:picChg>
        <pc:cxnChg chg="mod">
          <ac:chgData name="Lisa Ellis" userId="1e3b8b31-18a3-40b3-8e12-8230c5071370" providerId="ADAL" clId="{563BA9DA-5175-456B-8E08-B93023433B20}" dt="2026-09-29T10:37:49.516" v="688" actId="1582"/>
          <ac:cxnSpMkLst>
            <pc:docMk/>
            <pc:sldMk cId="2907707902" sldId="672"/>
            <ac:cxnSpMk id="26" creationId="{47003635-B5C5-D8A6-35CC-43DE00645FCC}"/>
          </ac:cxnSpMkLst>
        </pc:cxnChg>
        <pc:cxnChg chg="mod">
          <ac:chgData name="Lisa Ellis" userId="1e3b8b31-18a3-40b3-8e12-8230c5071370" providerId="ADAL" clId="{563BA9DA-5175-456B-8E08-B93023433B20}" dt="2026-09-29T10:37:44.088" v="687" actId="1582"/>
          <ac:cxnSpMkLst>
            <pc:docMk/>
            <pc:sldMk cId="2907707902" sldId="672"/>
            <ac:cxnSpMk id="29" creationId="{42EB80B6-A497-02D4-0C2C-5F941F056C3D}"/>
          </ac:cxnSpMkLst>
        </pc:cxnChg>
      </pc:sldChg>
      <pc:sldChg chg="modSp add mod">
        <pc:chgData name="Lisa Ellis" userId="1e3b8b31-18a3-40b3-8e12-8230c5071370" providerId="ADAL" clId="{563BA9DA-5175-456B-8E08-B93023433B20}" dt="2026-09-29T10:41:24.330" v="714" actId="255"/>
        <pc:sldMkLst>
          <pc:docMk/>
          <pc:sldMk cId="1278432550" sldId="673"/>
        </pc:sldMkLst>
        <pc:spChg chg="mod">
          <ac:chgData name="Lisa Ellis" userId="1e3b8b31-18a3-40b3-8e12-8230c5071370" providerId="ADAL" clId="{563BA9DA-5175-456B-8E08-B93023433B20}" dt="2026-09-29T10:41:24.330" v="714" actId="255"/>
          <ac:spMkLst>
            <pc:docMk/>
            <pc:sldMk cId="1278432550" sldId="673"/>
            <ac:spMk id="4" creationId="{32B490F5-DF98-78B9-7EE8-4033D27C5526}"/>
          </ac:spMkLst>
        </pc:spChg>
        <pc:picChg chg="mod">
          <ac:chgData name="Lisa Ellis" userId="1e3b8b31-18a3-40b3-8e12-8230c5071370" providerId="ADAL" clId="{563BA9DA-5175-456B-8E08-B93023433B20}" dt="2026-09-29T10:41:10.745" v="712" actId="1076"/>
          <ac:picMkLst>
            <pc:docMk/>
            <pc:sldMk cId="1278432550" sldId="673"/>
            <ac:picMk id="3" creationId="{1D055FA9-6182-5F8C-FF21-5A90869C3D3E}"/>
          </ac:picMkLst>
        </pc:picChg>
      </pc:sldChg>
      <pc:sldChg chg="addSp delSp modSp new mod">
        <pc:chgData name="Lisa Ellis" userId="1e3b8b31-18a3-40b3-8e12-8230c5071370" providerId="ADAL" clId="{563BA9DA-5175-456B-8E08-B93023433B20}" dt="2026-10-07T11:47:17.552" v="3206"/>
        <pc:sldMkLst>
          <pc:docMk/>
          <pc:sldMk cId="1174843417" sldId="675"/>
        </pc:sldMkLst>
        <pc:spChg chg="mod">
          <ac:chgData name="Lisa Ellis" userId="1e3b8b31-18a3-40b3-8e12-8230c5071370" providerId="ADAL" clId="{563BA9DA-5175-456B-8E08-B93023433B20}" dt="2026-09-29T10:56:43.801" v="917" actId="2711"/>
          <ac:spMkLst>
            <pc:docMk/>
            <pc:sldMk cId="1174843417" sldId="675"/>
            <ac:spMk id="2" creationId="{112B028E-2EB5-4B01-D55F-7E512100B637}"/>
          </ac:spMkLst>
        </pc:spChg>
        <pc:spChg chg="add mod">
          <ac:chgData name="Lisa Ellis" userId="1e3b8b31-18a3-40b3-8e12-8230c5071370" providerId="ADAL" clId="{563BA9DA-5175-456B-8E08-B93023433B20}" dt="2026-10-07T11:47:17.552" v="3206"/>
          <ac:spMkLst>
            <pc:docMk/>
            <pc:sldMk cId="1174843417" sldId="675"/>
            <ac:spMk id="14" creationId="{FCFFF075-3B65-735E-5349-008C0B243FCC}"/>
          </ac:spMkLst>
        </pc:spChg>
        <pc:spChg chg="add mod">
          <ac:chgData name="Lisa Ellis" userId="1e3b8b31-18a3-40b3-8e12-8230c5071370" providerId="ADAL" clId="{563BA9DA-5175-456B-8E08-B93023433B20}" dt="2026-09-29T11:04:55.891" v="1207" actId="1076"/>
          <ac:spMkLst>
            <pc:docMk/>
            <pc:sldMk cId="1174843417" sldId="675"/>
            <ac:spMk id="15" creationId="{72C45837-91AA-C852-D939-F7F655BB0B3E}"/>
          </ac:spMkLst>
        </pc:spChg>
        <pc:spChg chg="add mod">
          <ac:chgData name="Lisa Ellis" userId="1e3b8b31-18a3-40b3-8e12-8230c5071370" providerId="ADAL" clId="{563BA9DA-5175-456B-8E08-B93023433B20}" dt="2026-09-29T11:04:58.339" v="1208" actId="1076"/>
          <ac:spMkLst>
            <pc:docMk/>
            <pc:sldMk cId="1174843417" sldId="675"/>
            <ac:spMk id="16" creationId="{069D1FC4-0902-0768-9801-12403FC6F417}"/>
          </ac:spMkLst>
        </pc:spChg>
        <pc:spChg chg="add mod">
          <ac:chgData name="Lisa Ellis" userId="1e3b8b31-18a3-40b3-8e12-8230c5071370" providerId="ADAL" clId="{563BA9DA-5175-456B-8E08-B93023433B20}" dt="2026-09-29T11:05:22.497" v="1213" actId="1076"/>
          <ac:spMkLst>
            <pc:docMk/>
            <pc:sldMk cId="1174843417" sldId="675"/>
            <ac:spMk id="17" creationId="{7C73B7BD-C350-CD0E-4783-655386110221}"/>
          </ac:spMkLst>
        </pc:spChg>
        <pc:picChg chg="add mod">
          <ac:chgData name="Lisa Ellis" userId="1e3b8b31-18a3-40b3-8e12-8230c5071370" providerId="ADAL" clId="{563BA9DA-5175-456B-8E08-B93023433B20}" dt="2026-09-29T10:57:51.908" v="921" actId="1076"/>
          <ac:picMkLst>
            <pc:docMk/>
            <pc:sldMk cId="1174843417" sldId="675"/>
            <ac:picMk id="9" creationId="{150F4004-ADB6-0FA9-002E-3AB5DD43303B}"/>
          </ac:picMkLst>
        </pc:picChg>
        <pc:picChg chg="add mod">
          <ac:chgData name="Lisa Ellis" userId="1e3b8b31-18a3-40b3-8e12-8230c5071370" providerId="ADAL" clId="{563BA9DA-5175-456B-8E08-B93023433B20}" dt="2026-09-29T11:01:31.271" v="943" actId="1076"/>
          <ac:picMkLst>
            <pc:docMk/>
            <pc:sldMk cId="1174843417" sldId="675"/>
            <ac:picMk id="13" creationId="{7BFA0F78-F231-DAA1-2EAF-6E8AE22F7A87}"/>
          </ac:picMkLst>
        </pc:picChg>
      </pc:sldChg>
      <pc:sldChg chg="addSp delSp modSp new mod">
        <pc:chgData name="Lisa Ellis" userId="1e3b8b31-18a3-40b3-8e12-8230c5071370" providerId="ADAL" clId="{563BA9DA-5175-456B-8E08-B93023433B20}" dt="2026-10-07T11:47:17.552" v="3206"/>
        <pc:sldMkLst>
          <pc:docMk/>
          <pc:sldMk cId="482102273" sldId="676"/>
        </pc:sldMkLst>
        <pc:spChg chg="mod">
          <ac:chgData name="Lisa Ellis" userId="1e3b8b31-18a3-40b3-8e12-8230c5071370" providerId="ADAL" clId="{563BA9DA-5175-456B-8E08-B93023433B20}" dt="2026-09-29T11:44:26.962" v="3007" actId="27636"/>
          <ac:spMkLst>
            <pc:docMk/>
            <pc:sldMk cId="482102273" sldId="676"/>
            <ac:spMk id="2" creationId="{12C3B996-975F-0AF0-2E4E-74504426CEBD}"/>
          </ac:spMkLst>
        </pc:spChg>
        <pc:spChg chg="add mod">
          <ac:chgData name="Lisa Ellis" userId="1e3b8b31-18a3-40b3-8e12-8230c5071370" providerId="ADAL" clId="{563BA9DA-5175-456B-8E08-B93023433B20}" dt="2026-10-07T11:47:17.552" v="3206"/>
          <ac:spMkLst>
            <pc:docMk/>
            <pc:sldMk cId="482102273" sldId="676"/>
            <ac:spMk id="6" creationId="{771F9C50-7B3B-3CD0-DB02-D7FCF1912024}"/>
          </ac:spMkLst>
        </pc:spChg>
        <pc:spChg chg="add mod">
          <ac:chgData name="Lisa Ellis" userId="1e3b8b31-18a3-40b3-8e12-8230c5071370" providerId="ADAL" clId="{563BA9DA-5175-456B-8E08-B93023433B20}" dt="2026-10-07T11:47:17.552" v="3206"/>
          <ac:spMkLst>
            <pc:docMk/>
            <pc:sldMk cId="482102273" sldId="676"/>
            <ac:spMk id="10" creationId="{CD1A83F9-C4A8-FB7E-FEE3-816BD9BE3001}"/>
          </ac:spMkLst>
        </pc:spChg>
        <pc:picChg chg="add mod">
          <ac:chgData name="Lisa Ellis" userId="1e3b8b31-18a3-40b3-8e12-8230c5071370" providerId="ADAL" clId="{563BA9DA-5175-456B-8E08-B93023433B20}" dt="2026-09-29T11:44:55.164" v="3015" actId="1076"/>
          <ac:picMkLst>
            <pc:docMk/>
            <pc:sldMk cId="482102273" sldId="676"/>
            <ac:picMk id="8" creationId="{B8BFCF36-B28F-7F0A-DF13-B4A956FF8C5D}"/>
          </ac:picMkLst>
        </pc:picChg>
      </pc:sldChg>
      <pc:sldChg chg="addSp delSp modSp new mod ord">
        <pc:chgData name="Lisa Ellis" userId="1e3b8b31-18a3-40b3-8e12-8230c5071370" providerId="ADAL" clId="{563BA9DA-5175-456B-8E08-B93023433B20}" dt="2026-10-07T13:14:43.321" v="3669" actId="1076"/>
        <pc:sldMkLst>
          <pc:docMk/>
          <pc:sldMk cId="3375335757" sldId="677"/>
        </pc:sldMkLst>
        <pc:spChg chg="mod">
          <ac:chgData name="Lisa Ellis" userId="1e3b8b31-18a3-40b3-8e12-8230c5071370" providerId="ADAL" clId="{563BA9DA-5175-456B-8E08-B93023433B20}" dt="2026-09-29T11:22:19.166" v="2299" actId="2711"/>
          <ac:spMkLst>
            <pc:docMk/>
            <pc:sldMk cId="3375335757" sldId="677"/>
            <ac:spMk id="2" creationId="{030C655A-5DB1-505A-53A3-E4A8EA738921}"/>
          </ac:spMkLst>
        </pc:spChg>
        <pc:spChg chg="mod">
          <ac:chgData name="Lisa Ellis" userId="1e3b8b31-18a3-40b3-8e12-8230c5071370" providerId="ADAL" clId="{563BA9DA-5175-456B-8E08-B93023433B20}" dt="2026-09-29T11:22:22.235" v="2300" actId="1076"/>
          <ac:spMkLst>
            <pc:docMk/>
            <pc:sldMk cId="3375335757" sldId="677"/>
            <ac:spMk id="3" creationId="{C4AFBE8D-D877-48D8-AE40-D312B90026AE}"/>
          </ac:spMkLst>
        </pc:spChg>
        <pc:picChg chg="add mod modCrop">
          <ac:chgData name="Lisa Ellis" userId="1e3b8b31-18a3-40b3-8e12-8230c5071370" providerId="ADAL" clId="{563BA9DA-5175-456B-8E08-B93023433B20}" dt="2026-10-07T13:14:43.321" v="3669" actId="1076"/>
          <ac:picMkLst>
            <pc:docMk/>
            <pc:sldMk cId="3375335757" sldId="677"/>
            <ac:picMk id="7" creationId="{6227DC87-1DBF-1333-EFFE-1C7F550A44CB}"/>
          </ac:picMkLst>
        </pc:picChg>
      </pc:sldChg>
      <pc:sldChg chg="addSp delSp modSp add mod">
        <pc:chgData name="Lisa Ellis" userId="1e3b8b31-18a3-40b3-8e12-8230c5071370" providerId="ADAL" clId="{563BA9DA-5175-456B-8E08-B93023433B20}" dt="2026-10-07T11:47:17.552" v="3206"/>
        <pc:sldMkLst>
          <pc:docMk/>
          <pc:sldMk cId="113329684" sldId="678"/>
        </pc:sldMkLst>
        <pc:spChg chg="mod">
          <ac:chgData name="Lisa Ellis" userId="1e3b8b31-18a3-40b3-8e12-8230c5071370" providerId="ADAL" clId="{563BA9DA-5175-456B-8E08-B93023433B20}" dt="2026-09-29T11:29:30.992" v="2454" actId="20577"/>
          <ac:spMkLst>
            <pc:docMk/>
            <pc:sldMk cId="113329684" sldId="678"/>
            <ac:spMk id="2" creationId="{39AD4FC3-CDD3-0A16-13F6-881E286BEE5D}"/>
          </ac:spMkLst>
        </pc:spChg>
        <pc:spChg chg="add mod">
          <ac:chgData name="Lisa Ellis" userId="1e3b8b31-18a3-40b3-8e12-8230c5071370" providerId="ADAL" clId="{563BA9DA-5175-456B-8E08-B93023433B20}" dt="2026-09-29T11:50:58.573" v="3189" actId="1076"/>
          <ac:spMkLst>
            <pc:docMk/>
            <pc:sldMk cId="113329684" sldId="678"/>
            <ac:spMk id="23" creationId="{F21246EC-A1F1-93FC-858B-944D4E1DC511}"/>
          </ac:spMkLst>
        </pc:spChg>
        <pc:spChg chg="add mod">
          <ac:chgData name="Lisa Ellis" userId="1e3b8b31-18a3-40b3-8e12-8230c5071370" providerId="ADAL" clId="{563BA9DA-5175-456B-8E08-B93023433B20}" dt="2026-10-07T11:47:17.552" v="3206"/>
          <ac:spMkLst>
            <pc:docMk/>
            <pc:sldMk cId="113329684" sldId="678"/>
            <ac:spMk id="27" creationId="{ECDA9E5D-F0A3-B91D-D324-2F20FA4F57F1}"/>
          </ac:spMkLst>
        </pc:spChg>
        <pc:picChg chg="add mod">
          <ac:chgData name="Lisa Ellis" userId="1e3b8b31-18a3-40b3-8e12-8230c5071370" providerId="ADAL" clId="{563BA9DA-5175-456B-8E08-B93023433B20}" dt="2026-09-29T11:50:29.197" v="3184" actId="1076"/>
          <ac:picMkLst>
            <pc:docMk/>
            <pc:sldMk cId="113329684" sldId="678"/>
            <ac:picMk id="25" creationId="{4627F4E7-16B2-5AC3-F9A8-76DF4FD7DE24}"/>
          </ac:picMkLst>
        </pc:picChg>
      </pc:sldChg>
      <pc:sldChg chg="modSp new mod ord">
        <pc:chgData name="Lisa Ellis" userId="1e3b8b31-18a3-40b3-8e12-8230c5071370" providerId="ADAL" clId="{563BA9DA-5175-456B-8E08-B93023433B20}" dt="2026-10-07T13:21:08.299" v="3674"/>
        <pc:sldMkLst>
          <pc:docMk/>
          <pc:sldMk cId="1167989550" sldId="679"/>
        </pc:sldMkLst>
        <pc:spChg chg="mod">
          <ac:chgData name="Lisa Ellis" userId="1e3b8b31-18a3-40b3-8e12-8230c5071370" providerId="ADAL" clId="{563BA9DA-5175-456B-8E08-B93023433B20}" dt="2026-10-07T11:57:53.799" v="3441" actId="20577"/>
          <ac:spMkLst>
            <pc:docMk/>
            <pc:sldMk cId="1167989550" sldId="679"/>
            <ac:spMk id="2" creationId="{B9415C0B-1353-25E7-160C-F5D3BD3964CD}"/>
          </ac:spMkLst>
        </pc:spChg>
        <pc:spChg chg="mod">
          <ac:chgData name="Lisa Ellis" userId="1e3b8b31-18a3-40b3-8e12-8230c5071370" providerId="ADAL" clId="{563BA9DA-5175-456B-8E08-B93023433B20}" dt="2026-10-07T12:02:01.951" v="3667" actId="20577"/>
          <ac:spMkLst>
            <pc:docMk/>
            <pc:sldMk cId="1167989550" sldId="679"/>
            <ac:spMk id="3" creationId="{F43B6544-991B-7AA1-024D-3C61A763C23A}"/>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svg"/><Relationship Id="rId1" Type="http://schemas.openxmlformats.org/officeDocument/2006/relationships/image" Target="../media/image13.svg"/><Relationship Id="rId4" Type="http://schemas.openxmlformats.org/officeDocument/2006/relationships/image" Target="../media/image16.svg"/></Relationships>
</file>

<file path=ppt/diagrams/_rels/data2.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svg"/><Relationship Id="rId1" Type="http://schemas.openxmlformats.org/officeDocument/2006/relationships/image" Target="../media/image1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svg"/><Relationship Id="rId1" Type="http://schemas.openxmlformats.org/officeDocument/2006/relationships/image" Target="../media/image13.svg"/><Relationship Id="rId4" Type="http://schemas.openxmlformats.org/officeDocument/2006/relationships/image" Target="../media/image1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svg"/><Relationship Id="rId1" Type="http://schemas.openxmlformats.org/officeDocument/2006/relationships/image" Target="../media/image17.svg"/></Relationships>
</file>

<file path=ppt/diagrams/colors1.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1">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08C3CC-04CB-4FE6-978F-639CBF637C7D}" type="doc">
      <dgm:prSet loTypeId="urn:microsoft.com/office/officeart/2018/2/layout/IconCircleList" loCatId="icon" qsTypeId="urn:microsoft.com/office/officeart/2005/8/quickstyle/simple1#1" qsCatId="simple" csTypeId="urn:microsoft.com/office/officeart/2018/5/colors/Iconchunking_neutralbg_accent1_2" csCatId="accent1" phldr="1"/>
      <dgm:spPr/>
      <dgm:t>
        <a:bodyPr/>
        <a:lstStyle/>
        <a:p>
          <a:endParaRPr lang="en-US"/>
        </a:p>
      </dgm:t>
    </dgm:pt>
    <dgm:pt modelId="{9239E253-C088-4E83-8C2C-E83F92DF6F79}">
      <dgm:prSet custT="1"/>
      <dgm:spPr/>
      <dgm:t>
        <a:bodyPr/>
        <a:lstStyle/>
        <a:p>
          <a:pPr>
            <a:lnSpc>
              <a:spcPct val="100000"/>
            </a:lnSpc>
          </a:pPr>
          <a:r>
            <a:rPr lang="en-GB" sz="2000" dirty="0">
              <a:latin typeface="Calibri"/>
              <a:ea typeface="Calibri"/>
              <a:cs typeface="Calibri"/>
            </a:rPr>
            <a:t>Storing the bibliographic information electronically, they help keep track of the sources you have used in your research.</a:t>
          </a:r>
          <a:endParaRPr lang="en-US" sz="2000" dirty="0">
            <a:latin typeface="Calibri"/>
            <a:ea typeface="Calibri"/>
            <a:cs typeface="Calibri"/>
          </a:endParaRPr>
        </a:p>
      </dgm:t>
    </dgm:pt>
    <dgm:pt modelId="{966592DB-9B4E-4D39-837E-F2E851730969}" type="parTrans" cxnId="{BE40023E-ED5F-47B8-A4AE-C7F4CFBA9D9E}">
      <dgm:prSet/>
      <dgm:spPr/>
      <dgm:t>
        <a:bodyPr/>
        <a:lstStyle/>
        <a:p>
          <a:endParaRPr lang="en-US"/>
        </a:p>
      </dgm:t>
    </dgm:pt>
    <dgm:pt modelId="{5AD1F974-F319-40B0-B2B4-98AB53A23241}" type="sibTrans" cxnId="{BE40023E-ED5F-47B8-A4AE-C7F4CFBA9D9E}">
      <dgm:prSet/>
      <dgm:spPr/>
      <dgm:t>
        <a:bodyPr/>
        <a:lstStyle/>
        <a:p>
          <a:pPr>
            <a:lnSpc>
              <a:spcPct val="100000"/>
            </a:lnSpc>
          </a:pPr>
          <a:endParaRPr lang="en-US"/>
        </a:p>
      </dgm:t>
    </dgm:pt>
    <dgm:pt modelId="{F8A6A980-AEFC-4299-9ADA-E13785C53879}">
      <dgm:prSet custT="1"/>
      <dgm:spPr/>
      <dgm:t>
        <a:bodyPr/>
        <a:lstStyle/>
        <a:p>
          <a:pPr>
            <a:lnSpc>
              <a:spcPct val="100000"/>
            </a:lnSpc>
          </a:pPr>
          <a:r>
            <a:rPr lang="en-GB" sz="2000" dirty="0">
              <a:latin typeface="Calibri"/>
              <a:ea typeface="Calibri"/>
              <a:cs typeface="Calibri"/>
            </a:rPr>
            <a:t>They create a personal library of references which can be edited to correct errors, or to add in additional information. </a:t>
          </a:r>
          <a:endParaRPr lang="en-US" sz="2000" dirty="0">
            <a:latin typeface="Calibri"/>
            <a:ea typeface="Calibri"/>
            <a:cs typeface="Calibri"/>
          </a:endParaRPr>
        </a:p>
      </dgm:t>
    </dgm:pt>
    <dgm:pt modelId="{A0AAF750-0725-497B-A1D6-9B2DE6263F9E}" type="parTrans" cxnId="{C12E4540-C8D0-41C3-A328-CE85F482D6F8}">
      <dgm:prSet/>
      <dgm:spPr/>
      <dgm:t>
        <a:bodyPr/>
        <a:lstStyle/>
        <a:p>
          <a:endParaRPr lang="en-US"/>
        </a:p>
      </dgm:t>
    </dgm:pt>
    <dgm:pt modelId="{C58DCAA1-2C7B-47EF-9792-E12578D05313}" type="sibTrans" cxnId="{C12E4540-C8D0-41C3-A328-CE85F482D6F8}">
      <dgm:prSet/>
      <dgm:spPr/>
      <dgm:t>
        <a:bodyPr/>
        <a:lstStyle/>
        <a:p>
          <a:pPr>
            <a:lnSpc>
              <a:spcPct val="100000"/>
            </a:lnSpc>
          </a:pPr>
          <a:endParaRPr lang="en-US"/>
        </a:p>
      </dgm:t>
    </dgm:pt>
    <dgm:pt modelId="{B189DABF-3F71-4025-9F61-497EFBC3DBDE}">
      <dgm:prSet custT="1"/>
      <dgm:spPr/>
      <dgm:t>
        <a:bodyPr/>
        <a:lstStyle/>
        <a:p>
          <a:pPr>
            <a:lnSpc>
              <a:spcPct val="100000"/>
            </a:lnSpc>
          </a:pPr>
          <a:r>
            <a:rPr lang="en-GB" sz="2000" dirty="0">
              <a:latin typeface="Calibri"/>
              <a:ea typeface="Calibri"/>
              <a:cs typeface="Calibri"/>
            </a:rPr>
            <a:t>You can use them to easily export citations you find in the online library and external websites. (Note, most are unable to export from an already created reference list in a PDF or Word document.)</a:t>
          </a:r>
          <a:endParaRPr lang="en-US" sz="2000" dirty="0">
            <a:latin typeface="Calibri"/>
            <a:ea typeface="Calibri"/>
            <a:cs typeface="Calibri"/>
          </a:endParaRPr>
        </a:p>
      </dgm:t>
    </dgm:pt>
    <dgm:pt modelId="{FD08FF97-3550-4C11-9373-B27D4D26EA81}" type="parTrans" cxnId="{214800CF-8512-4899-84C9-6654E5BDEFD9}">
      <dgm:prSet/>
      <dgm:spPr/>
      <dgm:t>
        <a:bodyPr/>
        <a:lstStyle/>
        <a:p>
          <a:endParaRPr lang="en-US"/>
        </a:p>
      </dgm:t>
    </dgm:pt>
    <dgm:pt modelId="{32A0565F-B3DB-49ED-A23E-80565D510BA6}" type="sibTrans" cxnId="{214800CF-8512-4899-84C9-6654E5BDEFD9}">
      <dgm:prSet/>
      <dgm:spPr/>
      <dgm:t>
        <a:bodyPr/>
        <a:lstStyle/>
        <a:p>
          <a:pPr>
            <a:lnSpc>
              <a:spcPct val="100000"/>
            </a:lnSpc>
          </a:pPr>
          <a:endParaRPr lang="en-US"/>
        </a:p>
      </dgm:t>
    </dgm:pt>
    <dgm:pt modelId="{28540AC6-E435-4422-B35A-E0402E912193}">
      <dgm:prSet custT="1"/>
      <dgm:spPr/>
      <dgm:t>
        <a:bodyPr/>
        <a:lstStyle/>
        <a:p>
          <a:pPr>
            <a:lnSpc>
              <a:spcPct val="100000"/>
            </a:lnSpc>
          </a:pPr>
          <a:r>
            <a:rPr lang="en-GB" sz="2000" dirty="0">
              <a:latin typeface="Calibri"/>
              <a:ea typeface="Calibri"/>
              <a:cs typeface="Calibri"/>
            </a:rPr>
            <a:t>Most citation  managers offer a website integration tool to enable you to import bibliographic information from a website.</a:t>
          </a:r>
          <a:endParaRPr lang="en-US" sz="2000" dirty="0">
            <a:latin typeface="Calibri"/>
            <a:ea typeface="Calibri"/>
            <a:cs typeface="Calibri"/>
          </a:endParaRPr>
        </a:p>
      </dgm:t>
    </dgm:pt>
    <dgm:pt modelId="{3EFBA842-05D4-497B-A077-DD1B7B7B4264}" type="parTrans" cxnId="{2949008F-9D8D-4986-B7F1-DD4F5ABB7C1E}">
      <dgm:prSet/>
      <dgm:spPr/>
      <dgm:t>
        <a:bodyPr/>
        <a:lstStyle/>
        <a:p>
          <a:endParaRPr lang="en-US"/>
        </a:p>
      </dgm:t>
    </dgm:pt>
    <dgm:pt modelId="{45F3F2EC-866C-4103-BFA2-C487D59B19CB}" type="sibTrans" cxnId="{2949008F-9D8D-4986-B7F1-DD4F5ABB7C1E}">
      <dgm:prSet/>
      <dgm:spPr/>
      <dgm:t>
        <a:bodyPr/>
        <a:lstStyle/>
        <a:p>
          <a:endParaRPr lang="en-US"/>
        </a:p>
      </dgm:t>
    </dgm:pt>
    <dgm:pt modelId="{957183AC-2D76-470A-A9D5-73996745C229}" type="pres">
      <dgm:prSet presAssocID="{A308C3CC-04CB-4FE6-978F-639CBF637C7D}" presName="root" presStyleCnt="0">
        <dgm:presLayoutVars>
          <dgm:dir/>
          <dgm:resizeHandles val="exact"/>
        </dgm:presLayoutVars>
      </dgm:prSet>
      <dgm:spPr/>
    </dgm:pt>
    <dgm:pt modelId="{43336283-809B-4399-896C-70D7E288C89A}" type="pres">
      <dgm:prSet presAssocID="{A308C3CC-04CB-4FE6-978F-639CBF637C7D}" presName="container" presStyleCnt="0">
        <dgm:presLayoutVars>
          <dgm:dir/>
          <dgm:resizeHandles val="exact"/>
        </dgm:presLayoutVars>
      </dgm:prSet>
      <dgm:spPr/>
    </dgm:pt>
    <dgm:pt modelId="{9B71D609-3659-4816-BD72-8C4762542907}" type="pres">
      <dgm:prSet presAssocID="{9239E253-C088-4E83-8C2C-E83F92DF6F79}" presName="compNode" presStyleCnt="0"/>
      <dgm:spPr/>
    </dgm:pt>
    <dgm:pt modelId="{13D0F521-ACAF-4144-B630-61D75547CCEB}" type="pres">
      <dgm:prSet presAssocID="{9239E253-C088-4E83-8C2C-E83F92DF6F79}" presName="iconBgRect" presStyleLbl="bgShp" presStyleIdx="0" presStyleCnt="4"/>
      <dgm:spPr/>
    </dgm:pt>
    <dgm:pt modelId="{3483440D-E94F-414E-9E88-F7750B5F07B9}" type="pres">
      <dgm:prSet presAssocID="{9239E253-C088-4E83-8C2C-E83F92DF6F79}"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Books"/>
        </a:ext>
      </dgm:extLst>
    </dgm:pt>
    <dgm:pt modelId="{379F3377-9FCB-4892-857F-EFDA421A683F}" type="pres">
      <dgm:prSet presAssocID="{9239E253-C088-4E83-8C2C-E83F92DF6F79}" presName="spaceRect" presStyleCnt="0"/>
      <dgm:spPr/>
    </dgm:pt>
    <dgm:pt modelId="{560C2F51-4952-49E8-AFD7-295219A2ECE0}" type="pres">
      <dgm:prSet presAssocID="{9239E253-C088-4E83-8C2C-E83F92DF6F79}" presName="textRect" presStyleLbl="revTx" presStyleIdx="0" presStyleCnt="4">
        <dgm:presLayoutVars>
          <dgm:chMax val="1"/>
          <dgm:chPref val="1"/>
        </dgm:presLayoutVars>
      </dgm:prSet>
      <dgm:spPr/>
    </dgm:pt>
    <dgm:pt modelId="{10F0AAF8-4CC4-4946-AF8E-21030CDCD6B2}" type="pres">
      <dgm:prSet presAssocID="{5AD1F974-F319-40B0-B2B4-98AB53A23241}" presName="sibTrans" presStyleLbl="sibTrans2D1" presStyleIdx="0" presStyleCnt="0"/>
      <dgm:spPr/>
    </dgm:pt>
    <dgm:pt modelId="{4D3CAD9C-C777-4992-A373-A0C2740540B0}" type="pres">
      <dgm:prSet presAssocID="{F8A6A980-AEFC-4299-9ADA-E13785C53879}" presName="compNode" presStyleCnt="0"/>
      <dgm:spPr/>
    </dgm:pt>
    <dgm:pt modelId="{38C73D52-A559-46E4-9028-CD49B336E3A0}" type="pres">
      <dgm:prSet presAssocID="{F8A6A980-AEFC-4299-9ADA-E13785C53879}" presName="iconBgRect" presStyleLbl="bgShp" presStyleIdx="1" presStyleCnt="4"/>
      <dgm:spPr/>
    </dgm:pt>
    <dgm:pt modelId="{9D52AF99-D0D9-4B75-899D-347CB2A9D55A}" type="pres">
      <dgm:prSet presAssocID="{F8A6A980-AEFC-4299-9ADA-E13785C53879}"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on Shelf"/>
        </a:ext>
      </dgm:extLst>
    </dgm:pt>
    <dgm:pt modelId="{54D00436-51DD-478F-9A7C-388F874B592B}" type="pres">
      <dgm:prSet presAssocID="{F8A6A980-AEFC-4299-9ADA-E13785C53879}" presName="spaceRect" presStyleCnt="0"/>
      <dgm:spPr/>
    </dgm:pt>
    <dgm:pt modelId="{97A31910-92F6-4A9B-948E-E6A7B9B7C749}" type="pres">
      <dgm:prSet presAssocID="{F8A6A980-AEFC-4299-9ADA-E13785C53879}" presName="textRect" presStyleLbl="revTx" presStyleIdx="1" presStyleCnt="4">
        <dgm:presLayoutVars>
          <dgm:chMax val="1"/>
          <dgm:chPref val="1"/>
        </dgm:presLayoutVars>
      </dgm:prSet>
      <dgm:spPr/>
    </dgm:pt>
    <dgm:pt modelId="{5E420A9C-FEFA-473E-84DE-8A7D8291387D}" type="pres">
      <dgm:prSet presAssocID="{C58DCAA1-2C7B-47EF-9792-E12578D05313}" presName="sibTrans" presStyleLbl="sibTrans2D1" presStyleIdx="0" presStyleCnt="0"/>
      <dgm:spPr/>
    </dgm:pt>
    <dgm:pt modelId="{B8163046-4F82-4636-99DE-D3FC4E443CCC}" type="pres">
      <dgm:prSet presAssocID="{B189DABF-3F71-4025-9F61-497EFBC3DBDE}" presName="compNode" presStyleCnt="0"/>
      <dgm:spPr/>
    </dgm:pt>
    <dgm:pt modelId="{57EB14DA-D4C9-45A5-B12E-963CE3C517B7}" type="pres">
      <dgm:prSet presAssocID="{B189DABF-3F71-4025-9F61-497EFBC3DBDE}" presName="iconBgRect" presStyleLbl="bgShp" presStyleIdx="2" presStyleCnt="4"/>
      <dgm:spPr/>
    </dgm:pt>
    <dgm:pt modelId="{CF94200D-729A-40A3-885E-95CF8471443F}" type="pres">
      <dgm:prSet presAssocID="{B189DABF-3F71-4025-9F61-497EFBC3DBDE}"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Download"/>
        </a:ext>
      </dgm:extLst>
    </dgm:pt>
    <dgm:pt modelId="{31D55330-6F0A-4721-999B-7A0BE66CBE1C}" type="pres">
      <dgm:prSet presAssocID="{B189DABF-3F71-4025-9F61-497EFBC3DBDE}" presName="spaceRect" presStyleCnt="0"/>
      <dgm:spPr/>
    </dgm:pt>
    <dgm:pt modelId="{61051EFF-7EF3-4E1E-A5FD-BD899489E755}" type="pres">
      <dgm:prSet presAssocID="{B189DABF-3F71-4025-9F61-497EFBC3DBDE}" presName="textRect" presStyleLbl="revTx" presStyleIdx="2" presStyleCnt="4">
        <dgm:presLayoutVars>
          <dgm:chMax val="1"/>
          <dgm:chPref val="1"/>
        </dgm:presLayoutVars>
      </dgm:prSet>
      <dgm:spPr/>
    </dgm:pt>
    <dgm:pt modelId="{D70948B7-5F89-4A43-8E76-10C33073FDEB}" type="pres">
      <dgm:prSet presAssocID="{32A0565F-B3DB-49ED-A23E-80565D510BA6}" presName="sibTrans" presStyleLbl="sibTrans2D1" presStyleIdx="0" presStyleCnt="0"/>
      <dgm:spPr/>
    </dgm:pt>
    <dgm:pt modelId="{A18ED148-F8FE-42DF-A4B2-B295CDEA9314}" type="pres">
      <dgm:prSet presAssocID="{28540AC6-E435-4422-B35A-E0402E912193}" presName="compNode" presStyleCnt="0"/>
      <dgm:spPr/>
    </dgm:pt>
    <dgm:pt modelId="{3D8CADF2-1C9A-42C4-8B5E-EEF754AC2EE2}" type="pres">
      <dgm:prSet presAssocID="{28540AC6-E435-4422-B35A-E0402E912193}" presName="iconBgRect" presStyleLbl="bgShp" presStyleIdx="3" presStyleCnt="4"/>
      <dgm:spPr/>
    </dgm:pt>
    <dgm:pt modelId="{534B6AED-8F87-4CA2-8A57-C0E5120E1A26}" type="pres">
      <dgm:prSet presAssocID="{28540AC6-E435-4422-B35A-E0402E912193}"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gnifying glass"/>
        </a:ext>
      </dgm:extLst>
    </dgm:pt>
    <dgm:pt modelId="{44BD2663-592B-4A74-BDF1-2B4609B4F750}" type="pres">
      <dgm:prSet presAssocID="{28540AC6-E435-4422-B35A-E0402E912193}" presName="spaceRect" presStyleCnt="0"/>
      <dgm:spPr/>
    </dgm:pt>
    <dgm:pt modelId="{4827128E-82A3-4F46-A968-1015712C7F4F}" type="pres">
      <dgm:prSet presAssocID="{28540AC6-E435-4422-B35A-E0402E912193}" presName="textRect" presStyleLbl="revTx" presStyleIdx="3" presStyleCnt="4">
        <dgm:presLayoutVars>
          <dgm:chMax val="1"/>
          <dgm:chPref val="1"/>
        </dgm:presLayoutVars>
      </dgm:prSet>
      <dgm:spPr/>
    </dgm:pt>
  </dgm:ptLst>
  <dgm:cxnLst>
    <dgm:cxn modelId="{6086050F-C924-441E-BB35-5B2631E32E0D}" type="presOf" srcId="{C58DCAA1-2C7B-47EF-9792-E12578D05313}" destId="{5E420A9C-FEFA-473E-84DE-8A7D8291387D}" srcOrd="0" destOrd="0" presId="urn:microsoft.com/office/officeart/2018/2/layout/IconCircleList"/>
    <dgm:cxn modelId="{8345652E-5445-4A8F-A2C2-D586C8957703}" type="presOf" srcId="{A308C3CC-04CB-4FE6-978F-639CBF637C7D}" destId="{957183AC-2D76-470A-A9D5-73996745C229}" srcOrd="0" destOrd="0" presId="urn:microsoft.com/office/officeart/2018/2/layout/IconCircleList"/>
    <dgm:cxn modelId="{BE40023E-ED5F-47B8-A4AE-C7F4CFBA9D9E}" srcId="{A308C3CC-04CB-4FE6-978F-639CBF637C7D}" destId="{9239E253-C088-4E83-8C2C-E83F92DF6F79}" srcOrd="0" destOrd="0" parTransId="{966592DB-9B4E-4D39-837E-F2E851730969}" sibTransId="{5AD1F974-F319-40B0-B2B4-98AB53A23241}"/>
    <dgm:cxn modelId="{C12E4540-C8D0-41C3-A328-CE85F482D6F8}" srcId="{A308C3CC-04CB-4FE6-978F-639CBF637C7D}" destId="{F8A6A980-AEFC-4299-9ADA-E13785C53879}" srcOrd="1" destOrd="0" parTransId="{A0AAF750-0725-497B-A1D6-9B2DE6263F9E}" sibTransId="{C58DCAA1-2C7B-47EF-9792-E12578D05313}"/>
    <dgm:cxn modelId="{CE9DB54C-0876-4DB8-8596-6A4F6263D5B1}" type="presOf" srcId="{28540AC6-E435-4422-B35A-E0402E912193}" destId="{4827128E-82A3-4F46-A968-1015712C7F4F}" srcOrd="0" destOrd="0" presId="urn:microsoft.com/office/officeart/2018/2/layout/IconCircleList"/>
    <dgm:cxn modelId="{71747070-AE46-4274-ABAD-A65D9BA83260}" type="presOf" srcId="{9239E253-C088-4E83-8C2C-E83F92DF6F79}" destId="{560C2F51-4952-49E8-AFD7-295219A2ECE0}" srcOrd="0" destOrd="0" presId="urn:microsoft.com/office/officeart/2018/2/layout/IconCircleList"/>
    <dgm:cxn modelId="{915A558E-B4AD-4F34-B1C4-1A3B84FF5A45}" type="presOf" srcId="{5AD1F974-F319-40B0-B2B4-98AB53A23241}" destId="{10F0AAF8-4CC4-4946-AF8E-21030CDCD6B2}" srcOrd="0" destOrd="0" presId="urn:microsoft.com/office/officeart/2018/2/layout/IconCircleList"/>
    <dgm:cxn modelId="{2949008F-9D8D-4986-B7F1-DD4F5ABB7C1E}" srcId="{A308C3CC-04CB-4FE6-978F-639CBF637C7D}" destId="{28540AC6-E435-4422-B35A-E0402E912193}" srcOrd="3" destOrd="0" parTransId="{3EFBA842-05D4-497B-A077-DD1B7B7B4264}" sibTransId="{45F3F2EC-866C-4103-BFA2-C487D59B19CB}"/>
    <dgm:cxn modelId="{72C05AB1-C339-47A1-9EF7-C96764322599}" type="presOf" srcId="{F8A6A980-AEFC-4299-9ADA-E13785C53879}" destId="{97A31910-92F6-4A9B-948E-E6A7B9B7C749}" srcOrd="0" destOrd="0" presId="urn:microsoft.com/office/officeart/2018/2/layout/IconCircleList"/>
    <dgm:cxn modelId="{9D0968BD-B03E-4BC1-A336-342A59C20047}" type="presOf" srcId="{B189DABF-3F71-4025-9F61-497EFBC3DBDE}" destId="{61051EFF-7EF3-4E1E-A5FD-BD899489E755}" srcOrd="0" destOrd="0" presId="urn:microsoft.com/office/officeart/2018/2/layout/IconCircleList"/>
    <dgm:cxn modelId="{214800CF-8512-4899-84C9-6654E5BDEFD9}" srcId="{A308C3CC-04CB-4FE6-978F-639CBF637C7D}" destId="{B189DABF-3F71-4025-9F61-497EFBC3DBDE}" srcOrd="2" destOrd="0" parTransId="{FD08FF97-3550-4C11-9373-B27D4D26EA81}" sibTransId="{32A0565F-B3DB-49ED-A23E-80565D510BA6}"/>
    <dgm:cxn modelId="{9DC502E7-CB25-423B-9520-ADABC9003116}" type="presOf" srcId="{32A0565F-B3DB-49ED-A23E-80565D510BA6}" destId="{D70948B7-5F89-4A43-8E76-10C33073FDEB}" srcOrd="0" destOrd="0" presId="urn:microsoft.com/office/officeart/2018/2/layout/IconCircleList"/>
    <dgm:cxn modelId="{5F9D008E-7472-4A00-86E5-9C632D517860}" type="presParOf" srcId="{957183AC-2D76-470A-A9D5-73996745C229}" destId="{43336283-809B-4399-896C-70D7E288C89A}" srcOrd="0" destOrd="0" presId="urn:microsoft.com/office/officeart/2018/2/layout/IconCircleList"/>
    <dgm:cxn modelId="{F66251AF-4B38-4438-B977-5B9F558CD6F6}" type="presParOf" srcId="{43336283-809B-4399-896C-70D7E288C89A}" destId="{9B71D609-3659-4816-BD72-8C4762542907}" srcOrd="0" destOrd="0" presId="urn:microsoft.com/office/officeart/2018/2/layout/IconCircleList"/>
    <dgm:cxn modelId="{C6FFED5D-E96C-4376-9E05-9E9E553FAC2C}" type="presParOf" srcId="{9B71D609-3659-4816-BD72-8C4762542907}" destId="{13D0F521-ACAF-4144-B630-61D75547CCEB}" srcOrd="0" destOrd="0" presId="urn:microsoft.com/office/officeart/2018/2/layout/IconCircleList"/>
    <dgm:cxn modelId="{0E856B5D-2CA4-4C4B-8CFA-1FE2B46E212C}" type="presParOf" srcId="{9B71D609-3659-4816-BD72-8C4762542907}" destId="{3483440D-E94F-414E-9E88-F7750B5F07B9}" srcOrd="1" destOrd="0" presId="urn:microsoft.com/office/officeart/2018/2/layout/IconCircleList"/>
    <dgm:cxn modelId="{A98C9D95-5856-4FD1-AFCF-AFFCF3A3D20F}" type="presParOf" srcId="{9B71D609-3659-4816-BD72-8C4762542907}" destId="{379F3377-9FCB-4892-857F-EFDA421A683F}" srcOrd="2" destOrd="0" presId="urn:microsoft.com/office/officeart/2018/2/layout/IconCircleList"/>
    <dgm:cxn modelId="{8C60DC86-1A60-4500-91CF-DB704F6FCF86}" type="presParOf" srcId="{9B71D609-3659-4816-BD72-8C4762542907}" destId="{560C2F51-4952-49E8-AFD7-295219A2ECE0}" srcOrd="3" destOrd="0" presId="urn:microsoft.com/office/officeart/2018/2/layout/IconCircleList"/>
    <dgm:cxn modelId="{5BA6892E-0292-40A7-80C6-43F2426DDFA0}" type="presParOf" srcId="{43336283-809B-4399-896C-70D7E288C89A}" destId="{10F0AAF8-4CC4-4946-AF8E-21030CDCD6B2}" srcOrd="1" destOrd="0" presId="urn:microsoft.com/office/officeart/2018/2/layout/IconCircleList"/>
    <dgm:cxn modelId="{5486C835-1957-4888-BAED-53BE8294C8B5}" type="presParOf" srcId="{43336283-809B-4399-896C-70D7E288C89A}" destId="{4D3CAD9C-C777-4992-A373-A0C2740540B0}" srcOrd="2" destOrd="0" presId="urn:microsoft.com/office/officeart/2018/2/layout/IconCircleList"/>
    <dgm:cxn modelId="{202373A3-B30D-49B5-9A9F-AB1F6B611C6D}" type="presParOf" srcId="{4D3CAD9C-C777-4992-A373-A0C2740540B0}" destId="{38C73D52-A559-46E4-9028-CD49B336E3A0}" srcOrd="0" destOrd="0" presId="urn:microsoft.com/office/officeart/2018/2/layout/IconCircleList"/>
    <dgm:cxn modelId="{4F8415EC-3F04-41F1-83B1-2E719658409C}" type="presParOf" srcId="{4D3CAD9C-C777-4992-A373-A0C2740540B0}" destId="{9D52AF99-D0D9-4B75-899D-347CB2A9D55A}" srcOrd="1" destOrd="0" presId="urn:microsoft.com/office/officeart/2018/2/layout/IconCircleList"/>
    <dgm:cxn modelId="{66CCCF18-DDE1-4953-80B7-EF46D2809F1B}" type="presParOf" srcId="{4D3CAD9C-C777-4992-A373-A0C2740540B0}" destId="{54D00436-51DD-478F-9A7C-388F874B592B}" srcOrd="2" destOrd="0" presId="urn:microsoft.com/office/officeart/2018/2/layout/IconCircleList"/>
    <dgm:cxn modelId="{A0F215BF-2B2F-407A-B243-F5A425F7E162}" type="presParOf" srcId="{4D3CAD9C-C777-4992-A373-A0C2740540B0}" destId="{97A31910-92F6-4A9B-948E-E6A7B9B7C749}" srcOrd="3" destOrd="0" presId="urn:microsoft.com/office/officeart/2018/2/layout/IconCircleList"/>
    <dgm:cxn modelId="{4C0217EF-5DE5-4CD8-90C9-78F396F37B32}" type="presParOf" srcId="{43336283-809B-4399-896C-70D7E288C89A}" destId="{5E420A9C-FEFA-473E-84DE-8A7D8291387D}" srcOrd="3" destOrd="0" presId="urn:microsoft.com/office/officeart/2018/2/layout/IconCircleList"/>
    <dgm:cxn modelId="{C526D75A-9E0B-4275-A351-676C7B9098B2}" type="presParOf" srcId="{43336283-809B-4399-896C-70D7E288C89A}" destId="{B8163046-4F82-4636-99DE-D3FC4E443CCC}" srcOrd="4" destOrd="0" presId="urn:microsoft.com/office/officeart/2018/2/layout/IconCircleList"/>
    <dgm:cxn modelId="{28355771-77E2-4CA0-834D-42F6A99557DF}" type="presParOf" srcId="{B8163046-4F82-4636-99DE-D3FC4E443CCC}" destId="{57EB14DA-D4C9-45A5-B12E-963CE3C517B7}" srcOrd="0" destOrd="0" presId="urn:microsoft.com/office/officeart/2018/2/layout/IconCircleList"/>
    <dgm:cxn modelId="{E119464F-FAE4-4AD8-8798-325DEA5BD4B4}" type="presParOf" srcId="{B8163046-4F82-4636-99DE-D3FC4E443CCC}" destId="{CF94200D-729A-40A3-885E-95CF8471443F}" srcOrd="1" destOrd="0" presId="urn:microsoft.com/office/officeart/2018/2/layout/IconCircleList"/>
    <dgm:cxn modelId="{54FDEB62-F901-484A-96FA-86E817F87A78}" type="presParOf" srcId="{B8163046-4F82-4636-99DE-D3FC4E443CCC}" destId="{31D55330-6F0A-4721-999B-7A0BE66CBE1C}" srcOrd="2" destOrd="0" presId="urn:microsoft.com/office/officeart/2018/2/layout/IconCircleList"/>
    <dgm:cxn modelId="{464309BE-77FA-46A4-977C-33F499FA0CF0}" type="presParOf" srcId="{B8163046-4F82-4636-99DE-D3FC4E443CCC}" destId="{61051EFF-7EF3-4E1E-A5FD-BD899489E755}" srcOrd="3" destOrd="0" presId="urn:microsoft.com/office/officeart/2018/2/layout/IconCircleList"/>
    <dgm:cxn modelId="{C3C6033B-F011-45B1-8D25-D56777AE01A1}" type="presParOf" srcId="{43336283-809B-4399-896C-70D7E288C89A}" destId="{D70948B7-5F89-4A43-8E76-10C33073FDEB}" srcOrd="5" destOrd="0" presId="urn:microsoft.com/office/officeart/2018/2/layout/IconCircleList"/>
    <dgm:cxn modelId="{CC1A86CF-DD3D-4BAA-A242-30CBD3A731D0}" type="presParOf" srcId="{43336283-809B-4399-896C-70D7E288C89A}" destId="{A18ED148-F8FE-42DF-A4B2-B295CDEA9314}" srcOrd="6" destOrd="0" presId="urn:microsoft.com/office/officeart/2018/2/layout/IconCircleList"/>
    <dgm:cxn modelId="{65F424D2-60B7-47F0-BED7-BAF2BB8A56FD}" type="presParOf" srcId="{A18ED148-F8FE-42DF-A4B2-B295CDEA9314}" destId="{3D8CADF2-1C9A-42C4-8B5E-EEF754AC2EE2}" srcOrd="0" destOrd="0" presId="urn:microsoft.com/office/officeart/2018/2/layout/IconCircleList"/>
    <dgm:cxn modelId="{281D6ED2-266D-48FB-9B42-459EAF874D80}" type="presParOf" srcId="{A18ED148-F8FE-42DF-A4B2-B295CDEA9314}" destId="{534B6AED-8F87-4CA2-8A57-C0E5120E1A26}" srcOrd="1" destOrd="0" presId="urn:microsoft.com/office/officeart/2018/2/layout/IconCircleList"/>
    <dgm:cxn modelId="{A270CB2E-3978-490B-A164-C09443D76897}" type="presParOf" srcId="{A18ED148-F8FE-42DF-A4B2-B295CDEA9314}" destId="{44BD2663-592B-4A74-BDF1-2B4609B4F750}" srcOrd="2" destOrd="0" presId="urn:microsoft.com/office/officeart/2018/2/layout/IconCircleList"/>
    <dgm:cxn modelId="{FD482C78-D1A7-43ED-83BC-010FD9914347}" type="presParOf" srcId="{A18ED148-F8FE-42DF-A4B2-B295CDEA9314}" destId="{4827128E-82A3-4F46-A968-1015712C7F4F}"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E03C591-1DB0-4B50-85C5-454AF26BA6C2}" type="doc">
      <dgm:prSet loTypeId="urn:microsoft.com/office/officeart/2018/2/layout/IconVerticalSolidList" loCatId="icon" qsTypeId="urn:microsoft.com/office/officeart/2005/8/quickstyle/simple1#2" qsCatId="simple" csTypeId="urn:microsoft.com/office/officeart/2005/8/colors/accent3_2#1" csCatId="accent3" phldr="1"/>
      <dgm:spPr/>
      <dgm:t>
        <a:bodyPr/>
        <a:lstStyle/>
        <a:p>
          <a:endParaRPr lang="en-US"/>
        </a:p>
      </dgm:t>
    </dgm:pt>
    <dgm:pt modelId="{FF34EC41-016A-424A-9BB3-11A2B8B14BD3}">
      <dgm:prSet/>
      <dgm:spPr/>
      <dgm:t>
        <a:bodyPr/>
        <a:lstStyle/>
        <a:p>
          <a:pPr>
            <a:lnSpc>
              <a:spcPct val="100000"/>
            </a:lnSpc>
          </a:pPr>
          <a:r>
            <a:rPr lang="en-GB" dirty="0"/>
            <a:t>Using a citation manager is a very personal choice. Only you can decide if it is right for you and which one to use for your task. You will have to invest some time to familiarise yourself with the tool to avoid problems later. </a:t>
          </a:r>
          <a:endParaRPr lang="en-US" dirty="0"/>
        </a:p>
      </dgm:t>
    </dgm:pt>
    <dgm:pt modelId="{AF84235D-6E3D-4459-8C37-78B31D82274F}" type="parTrans" cxnId="{A0CEE1E7-B8F8-4A67-8F6B-F239DA559399}">
      <dgm:prSet/>
      <dgm:spPr/>
      <dgm:t>
        <a:bodyPr/>
        <a:lstStyle/>
        <a:p>
          <a:endParaRPr lang="en-US"/>
        </a:p>
      </dgm:t>
    </dgm:pt>
    <dgm:pt modelId="{B35BE563-170D-4EB8-B399-DA91B578CE92}" type="sibTrans" cxnId="{A0CEE1E7-B8F8-4A67-8F6B-F239DA559399}">
      <dgm:prSet/>
      <dgm:spPr/>
      <dgm:t>
        <a:bodyPr/>
        <a:lstStyle/>
        <a:p>
          <a:endParaRPr lang="en-US"/>
        </a:p>
      </dgm:t>
    </dgm:pt>
    <dgm:pt modelId="{94070D50-7818-4BFE-A0D6-E5A907376251}">
      <dgm:prSet/>
      <dgm:spPr/>
      <dgm:t>
        <a:bodyPr/>
        <a:lstStyle/>
        <a:p>
          <a:pPr>
            <a:lnSpc>
              <a:spcPct val="100000"/>
            </a:lnSpc>
          </a:pPr>
          <a:r>
            <a:rPr lang="en-GB"/>
            <a:t>They cannot tell you where to insert citations into your document or remind you if you have missed one. </a:t>
          </a:r>
          <a:endParaRPr lang="en-US"/>
        </a:p>
      </dgm:t>
    </dgm:pt>
    <dgm:pt modelId="{159D5199-AF8D-4A32-92A7-AFC8F5C5FEA8}" type="parTrans" cxnId="{ACCF5ABF-011C-46A1-9157-12EF90213F3C}">
      <dgm:prSet/>
      <dgm:spPr/>
      <dgm:t>
        <a:bodyPr/>
        <a:lstStyle/>
        <a:p>
          <a:endParaRPr lang="en-US"/>
        </a:p>
      </dgm:t>
    </dgm:pt>
    <dgm:pt modelId="{DF2EC35B-3370-48E7-911A-F70B26C7A527}" type="sibTrans" cxnId="{ACCF5ABF-011C-46A1-9157-12EF90213F3C}">
      <dgm:prSet/>
      <dgm:spPr/>
      <dgm:t>
        <a:bodyPr/>
        <a:lstStyle/>
        <a:p>
          <a:endParaRPr lang="en-US"/>
        </a:p>
      </dgm:t>
    </dgm:pt>
    <dgm:pt modelId="{6A7EE497-7A8B-4B01-B0EE-82F7BBB9210C}">
      <dgm:prSet/>
      <dgm:spPr/>
      <dgm:t>
        <a:bodyPr/>
        <a:lstStyle/>
        <a:p>
          <a:pPr>
            <a:lnSpc>
              <a:spcPct val="100000"/>
            </a:lnSpc>
          </a:pPr>
          <a:r>
            <a:rPr lang="en-GB"/>
            <a:t>Just like any automated tool, errors do occur. You will still need an understanding of referencing and what information is required to be able to identify and amend imported errors and incomplete citations.</a:t>
          </a:r>
          <a:endParaRPr lang="en-US"/>
        </a:p>
      </dgm:t>
    </dgm:pt>
    <dgm:pt modelId="{38E7B771-CDB2-409D-B982-B18502FD2420}" type="parTrans" cxnId="{D4D0C8A2-F890-4885-B413-5167D5FE89CA}">
      <dgm:prSet/>
      <dgm:spPr/>
      <dgm:t>
        <a:bodyPr/>
        <a:lstStyle/>
        <a:p>
          <a:endParaRPr lang="en-US"/>
        </a:p>
      </dgm:t>
    </dgm:pt>
    <dgm:pt modelId="{A7537450-2B5A-4566-A645-BAA8B85571FE}" type="sibTrans" cxnId="{D4D0C8A2-F890-4885-B413-5167D5FE89CA}">
      <dgm:prSet/>
      <dgm:spPr/>
      <dgm:t>
        <a:bodyPr/>
        <a:lstStyle/>
        <a:p>
          <a:endParaRPr lang="en-US"/>
        </a:p>
      </dgm:t>
    </dgm:pt>
    <dgm:pt modelId="{F3BF573A-6D36-467F-AD58-F45794199E4B}" type="pres">
      <dgm:prSet presAssocID="{CE03C591-1DB0-4B50-85C5-454AF26BA6C2}" presName="root" presStyleCnt="0">
        <dgm:presLayoutVars>
          <dgm:dir/>
          <dgm:resizeHandles val="exact"/>
        </dgm:presLayoutVars>
      </dgm:prSet>
      <dgm:spPr/>
    </dgm:pt>
    <dgm:pt modelId="{57B3AA14-6FF7-4D37-B9A4-2FCBFA1D7C6A}" type="pres">
      <dgm:prSet presAssocID="{FF34EC41-016A-424A-9BB3-11A2B8B14BD3}" presName="compNode" presStyleCnt="0"/>
      <dgm:spPr/>
    </dgm:pt>
    <dgm:pt modelId="{1A1528ED-CED0-4D41-95D7-CA4EBB749A65}" type="pres">
      <dgm:prSet presAssocID="{FF34EC41-016A-424A-9BB3-11A2B8B14BD3}" presName="bgRect" presStyleLbl="bgShp" presStyleIdx="0" presStyleCnt="3"/>
      <dgm:spPr/>
    </dgm:pt>
    <dgm:pt modelId="{9DDF326F-EEB2-4BBE-80F3-3C3B16C6D0DB}" type="pres">
      <dgm:prSet presAssocID="{FF34EC41-016A-424A-9BB3-11A2B8B14BD3}"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Quotes"/>
        </a:ext>
      </dgm:extLst>
    </dgm:pt>
    <dgm:pt modelId="{6F2AF5D0-AAE2-4FA7-87DC-D23413F70A1A}" type="pres">
      <dgm:prSet presAssocID="{FF34EC41-016A-424A-9BB3-11A2B8B14BD3}" presName="spaceRect" presStyleCnt="0"/>
      <dgm:spPr/>
    </dgm:pt>
    <dgm:pt modelId="{A4A2B59D-5E40-4B46-8817-C169AA7B5677}" type="pres">
      <dgm:prSet presAssocID="{FF34EC41-016A-424A-9BB3-11A2B8B14BD3}" presName="parTx" presStyleLbl="revTx" presStyleIdx="0" presStyleCnt="3">
        <dgm:presLayoutVars>
          <dgm:chMax val="0"/>
          <dgm:chPref val="0"/>
        </dgm:presLayoutVars>
      </dgm:prSet>
      <dgm:spPr/>
    </dgm:pt>
    <dgm:pt modelId="{79809CA2-78B4-4852-A5D6-8E65756383F9}" type="pres">
      <dgm:prSet presAssocID="{B35BE563-170D-4EB8-B399-DA91B578CE92}" presName="sibTrans" presStyleCnt="0"/>
      <dgm:spPr/>
    </dgm:pt>
    <dgm:pt modelId="{6AC93F92-1B95-4879-8E3F-37F71ABA2DA6}" type="pres">
      <dgm:prSet presAssocID="{94070D50-7818-4BFE-A0D6-E5A907376251}" presName="compNode" presStyleCnt="0"/>
      <dgm:spPr/>
    </dgm:pt>
    <dgm:pt modelId="{FB2115BF-5B53-457A-9646-C1691C5CD360}" type="pres">
      <dgm:prSet presAssocID="{94070D50-7818-4BFE-A0D6-E5A907376251}" presName="bgRect" presStyleLbl="bgShp" presStyleIdx="1" presStyleCnt="3"/>
      <dgm:spPr/>
    </dgm:pt>
    <dgm:pt modelId="{5712198D-63A4-401E-9E5A-DD6C9CA12930}" type="pres">
      <dgm:prSet presAssocID="{94070D50-7818-4BFE-A0D6-E5A907376251}"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osed Quotation Mark"/>
        </a:ext>
      </dgm:extLst>
    </dgm:pt>
    <dgm:pt modelId="{E29826F7-E9BE-458B-A559-5D76D2592D5B}" type="pres">
      <dgm:prSet presAssocID="{94070D50-7818-4BFE-A0D6-E5A907376251}" presName="spaceRect" presStyleCnt="0"/>
      <dgm:spPr/>
    </dgm:pt>
    <dgm:pt modelId="{BDBDF775-3CB3-4173-8CEB-C10E3D4FED18}" type="pres">
      <dgm:prSet presAssocID="{94070D50-7818-4BFE-A0D6-E5A907376251}" presName="parTx" presStyleLbl="revTx" presStyleIdx="1" presStyleCnt="3">
        <dgm:presLayoutVars>
          <dgm:chMax val="0"/>
          <dgm:chPref val="0"/>
        </dgm:presLayoutVars>
      </dgm:prSet>
      <dgm:spPr/>
    </dgm:pt>
    <dgm:pt modelId="{DCEB0E09-22E8-4A59-BED0-44C2D2D4EAAA}" type="pres">
      <dgm:prSet presAssocID="{DF2EC35B-3370-48E7-911A-F70B26C7A527}" presName="sibTrans" presStyleCnt="0"/>
      <dgm:spPr/>
    </dgm:pt>
    <dgm:pt modelId="{AC765F17-A0E3-42EC-AE2E-1AA246494063}" type="pres">
      <dgm:prSet presAssocID="{6A7EE497-7A8B-4B01-B0EE-82F7BBB9210C}" presName="compNode" presStyleCnt="0"/>
      <dgm:spPr/>
    </dgm:pt>
    <dgm:pt modelId="{8397E2FC-D33E-43CA-8001-D33C69E7922B}" type="pres">
      <dgm:prSet presAssocID="{6A7EE497-7A8B-4B01-B0EE-82F7BBB9210C}" presName="bgRect" presStyleLbl="bgShp" presStyleIdx="2" presStyleCnt="3"/>
      <dgm:spPr/>
    </dgm:pt>
    <dgm:pt modelId="{B2B15296-8E7C-42DD-97FA-6A58B3BA1E6C}" type="pres">
      <dgm:prSet presAssocID="{6A7EE497-7A8B-4B01-B0EE-82F7BBB9210C}"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Gears"/>
        </a:ext>
      </dgm:extLst>
    </dgm:pt>
    <dgm:pt modelId="{246C339A-66E0-4835-8DFA-11C15FBE2EB3}" type="pres">
      <dgm:prSet presAssocID="{6A7EE497-7A8B-4B01-B0EE-82F7BBB9210C}" presName="spaceRect" presStyleCnt="0"/>
      <dgm:spPr/>
    </dgm:pt>
    <dgm:pt modelId="{EB19A0A1-831A-4F05-B37C-DF3EB3F20067}" type="pres">
      <dgm:prSet presAssocID="{6A7EE497-7A8B-4B01-B0EE-82F7BBB9210C}" presName="parTx" presStyleLbl="revTx" presStyleIdx="2" presStyleCnt="3">
        <dgm:presLayoutVars>
          <dgm:chMax val="0"/>
          <dgm:chPref val="0"/>
        </dgm:presLayoutVars>
      </dgm:prSet>
      <dgm:spPr/>
    </dgm:pt>
  </dgm:ptLst>
  <dgm:cxnLst>
    <dgm:cxn modelId="{77CF6B22-206F-4D2B-9DD1-8060A02026BE}" type="presOf" srcId="{6A7EE497-7A8B-4B01-B0EE-82F7BBB9210C}" destId="{EB19A0A1-831A-4F05-B37C-DF3EB3F20067}" srcOrd="0" destOrd="0" presId="urn:microsoft.com/office/officeart/2018/2/layout/IconVerticalSolidList"/>
    <dgm:cxn modelId="{A976C957-4AC6-4FAA-9C9E-A20DFE2D32EA}" type="presOf" srcId="{FF34EC41-016A-424A-9BB3-11A2B8B14BD3}" destId="{A4A2B59D-5E40-4B46-8817-C169AA7B5677}" srcOrd="0" destOrd="0" presId="urn:microsoft.com/office/officeart/2018/2/layout/IconVerticalSolidList"/>
    <dgm:cxn modelId="{14A39F84-A005-4729-A90F-A4F0BEC23684}" type="presOf" srcId="{94070D50-7818-4BFE-A0D6-E5A907376251}" destId="{BDBDF775-3CB3-4173-8CEB-C10E3D4FED18}" srcOrd="0" destOrd="0" presId="urn:microsoft.com/office/officeart/2018/2/layout/IconVerticalSolidList"/>
    <dgm:cxn modelId="{D4D0C8A2-F890-4885-B413-5167D5FE89CA}" srcId="{CE03C591-1DB0-4B50-85C5-454AF26BA6C2}" destId="{6A7EE497-7A8B-4B01-B0EE-82F7BBB9210C}" srcOrd="2" destOrd="0" parTransId="{38E7B771-CDB2-409D-B982-B18502FD2420}" sibTransId="{A7537450-2B5A-4566-A645-BAA8B85571FE}"/>
    <dgm:cxn modelId="{7F8C4FAD-31AC-452D-A4D6-8A04D6D5FCAD}" type="presOf" srcId="{CE03C591-1DB0-4B50-85C5-454AF26BA6C2}" destId="{F3BF573A-6D36-467F-AD58-F45794199E4B}" srcOrd="0" destOrd="0" presId="urn:microsoft.com/office/officeart/2018/2/layout/IconVerticalSolidList"/>
    <dgm:cxn modelId="{ACCF5ABF-011C-46A1-9157-12EF90213F3C}" srcId="{CE03C591-1DB0-4B50-85C5-454AF26BA6C2}" destId="{94070D50-7818-4BFE-A0D6-E5A907376251}" srcOrd="1" destOrd="0" parTransId="{159D5199-AF8D-4A32-92A7-AFC8F5C5FEA8}" sibTransId="{DF2EC35B-3370-48E7-911A-F70B26C7A527}"/>
    <dgm:cxn modelId="{A0CEE1E7-B8F8-4A67-8F6B-F239DA559399}" srcId="{CE03C591-1DB0-4B50-85C5-454AF26BA6C2}" destId="{FF34EC41-016A-424A-9BB3-11A2B8B14BD3}" srcOrd="0" destOrd="0" parTransId="{AF84235D-6E3D-4459-8C37-78B31D82274F}" sibTransId="{B35BE563-170D-4EB8-B399-DA91B578CE92}"/>
    <dgm:cxn modelId="{4C49118B-9F50-4E64-AF7E-DE19D7AA501B}" type="presParOf" srcId="{F3BF573A-6D36-467F-AD58-F45794199E4B}" destId="{57B3AA14-6FF7-4D37-B9A4-2FCBFA1D7C6A}" srcOrd="0" destOrd="0" presId="urn:microsoft.com/office/officeart/2018/2/layout/IconVerticalSolidList"/>
    <dgm:cxn modelId="{991D280F-3C9C-4A32-87A2-611EF739077A}" type="presParOf" srcId="{57B3AA14-6FF7-4D37-B9A4-2FCBFA1D7C6A}" destId="{1A1528ED-CED0-4D41-95D7-CA4EBB749A65}" srcOrd="0" destOrd="0" presId="urn:microsoft.com/office/officeart/2018/2/layout/IconVerticalSolidList"/>
    <dgm:cxn modelId="{E71E540B-DF62-4FAB-BA9F-7D2574FFF898}" type="presParOf" srcId="{57B3AA14-6FF7-4D37-B9A4-2FCBFA1D7C6A}" destId="{9DDF326F-EEB2-4BBE-80F3-3C3B16C6D0DB}" srcOrd="1" destOrd="0" presId="urn:microsoft.com/office/officeart/2018/2/layout/IconVerticalSolidList"/>
    <dgm:cxn modelId="{65010CCD-D56B-4F97-A12C-FCEA3DBCEDEC}" type="presParOf" srcId="{57B3AA14-6FF7-4D37-B9A4-2FCBFA1D7C6A}" destId="{6F2AF5D0-AAE2-4FA7-87DC-D23413F70A1A}" srcOrd="2" destOrd="0" presId="urn:microsoft.com/office/officeart/2018/2/layout/IconVerticalSolidList"/>
    <dgm:cxn modelId="{CAA0DC95-DDB5-42E5-BE61-310747AF8CEA}" type="presParOf" srcId="{57B3AA14-6FF7-4D37-B9A4-2FCBFA1D7C6A}" destId="{A4A2B59D-5E40-4B46-8817-C169AA7B5677}" srcOrd="3" destOrd="0" presId="urn:microsoft.com/office/officeart/2018/2/layout/IconVerticalSolidList"/>
    <dgm:cxn modelId="{75D9BBCE-78BE-4CD2-96D3-344C305B00F3}" type="presParOf" srcId="{F3BF573A-6D36-467F-AD58-F45794199E4B}" destId="{79809CA2-78B4-4852-A5D6-8E65756383F9}" srcOrd="1" destOrd="0" presId="urn:microsoft.com/office/officeart/2018/2/layout/IconVerticalSolidList"/>
    <dgm:cxn modelId="{502E5832-33E7-4634-8F1A-6481D18786DA}" type="presParOf" srcId="{F3BF573A-6D36-467F-AD58-F45794199E4B}" destId="{6AC93F92-1B95-4879-8E3F-37F71ABA2DA6}" srcOrd="2" destOrd="0" presId="urn:microsoft.com/office/officeart/2018/2/layout/IconVerticalSolidList"/>
    <dgm:cxn modelId="{8FA4095D-B00E-495F-A30E-8376C0C47550}" type="presParOf" srcId="{6AC93F92-1B95-4879-8E3F-37F71ABA2DA6}" destId="{FB2115BF-5B53-457A-9646-C1691C5CD360}" srcOrd="0" destOrd="0" presId="urn:microsoft.com/office/officeart/2018/2/layout/IconVerticalSolidList"/>
    <dgm:cxn modelId="{AC3BC10D-2BE0-4D83-89BA-A729FC22F930}" type="presParOf" srcId="{6AC93F92-1B95-4879-8E3F-37F71ABA2DA6}" destId="{5712198D-63A4-401E-9E5A-DD6C9CA12930}" srcOrd="1" destOrd="0" presId="urn:microsoft.com/office/officeart/2018/2/layout/IconVerticalSolidList"/>
    <dgm:cxn modelId="{14557E21-334B-444F-A61D-2C2DA029F7CD}" type="presParOf" srcId="{6AC93F92-1B95-4879-8E3F-37F71ABA2DA6}" destId="{E29826F7-E9BE-458B-A559-5D76D2592D5B}" srcOrd="2" destOrd="0" presId="urn:microsoft.com/office/officeart/2018/2/layout/IconVerticalSolidList"/>
    <dgm:cxn modelId="{84528F93-FCAD-4B12-ABD2-047CE539C783}" type="presParOf" srcId="{6AC93F92-1B95-4879-8E3F-37F71ABA2DA6}" destId="{BDBDF775-3CB3-4173-8CEB-C10E3D4FED18}" srcOrd="3" destOrd="0" presId="urn:microsoft.com/office/officeart/2018/2/layout/IconVerticalSolidList"/>
    <dgm:cxn modelId="{E9C5BFEE-249D-4D71-A9BC-5184D11B224C}" type="presParOf" srcId="{F3BF573A-6D36-467F-AD58-F45794199E4B}" destId="{DCEB0E09-22E8-4A59-BED0-44C2D2D4EAAA}" srcOrd="3" destOrd="0" presId="urn:microsoft.com/office/officeart/2018/2/layout/IconVerticalSolidList"/>
    <dgm:cxn modelId="{A2F75120-DA49-47A0-B19E-0CAEFE2760E8}" type="presParOf" srcId="{F3BF573A-6D36-467F-AD58-F45794199E4B}" destId="{AC765F17-A0E3-42EC-AE2E-1AA246494063}" srcOrd="4" destOrd="0" presId="urn:microsoft.com/office/officeart/2018/2/layout/IconVerticalSolidList"/>
    <dgm:cxn modelId="{D33714A2-804E-469A-9970-F6E541074A13}" type="presParOf" srcId="{AC765F17-A0E3-42EC-AE2E-1AA246494063}" destId="{8397E2FC-D33E-43CA-8001-D33C69E7922B}" srcOrd="0" destOrd="0" presId="urn:microsoft.com/office/officeart/2018/2/layout/IconVerticalSolidList"/>
    <dgm:cxn modelId="{526D0CDC-5A23-44CA-AD43-07382E7937B9}" type="presParOf" srcId="{AC765F17-A0E3-42EC-AE2E-1AA246494063}" destId="{B2B15296-8E7C-42DD-97FA-6A58B3BA1E6C}" srcOrd="1" destOrd="0" presId="urn:microsoft.com/office/officeart/2018/2/layout/IconVerticalSolidList"/>
    <dgm:cxn modelId="{A71A1204-BCD2-4FBE-89F2-DF89AD6136DD}" type="presParOf" srcId="{AC765F17-A0E3-42EC-AE2E-1AA246494063}" destId="{246C339A-66E0-4835-8DFA-11C15FBE2EB3}" srcOrd="2" destOrd="0" presId="urn:microsoft.com/office/officeart/2018/2/layout/IconVerticalSolidList"/>
    <dgm:cxn modelId="{3B0B72D9-4C72-4F42-BD73-B10D634ED8B4}" type="presParOf" srcId="{AC765F17-A0E3-42EC-AE2E-1AA246494063}" destId="{EB19A0A1-831A-4F05-B37C-DF3EB3F2006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D0F521-ACAF-4144-B630-61D75547CCEB}">
      <dsp:nvSpPr>
        <dsp:cNvPr id="0" name=""/>
        <dsp:cNvSpPr/>
      </dsp:nvSpPr>
      <dsp:spPr>
        <a:xfrm>
          <a:off x="81502" y="1113918"/>
          <a:ext cx="1511488" cy="151148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83440D-E94F-414E-9E88-F7750B5F07B9}">
      <dsp:nvSpPr>
        <dsp:cNvPr id="0" name=""/>
        <dsp:cNvSpPr/>
      </dsp:nvSpPr>
      <dsp:spPr>
        <a:xfrm>
          <a:off x="398915" y="1431331"/>
          <a:ext cx="876663" cy="87666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60C2F51-4952-49E8-AFD7-295219A2ECE0}">
      <dsp:nvSpPr>
        <dsp:cNvPr id="0" name=""/>
        <dsp:cNvSpPr/>
      </dsp:nvSpPr>
      <dsp:spPr>
        <a:xfrm>
          <a:off x="1916882" y="1113918"/>
          <a:ext cx="3562795" cy="15114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GB" sz="2000" kern="1200" dirty="0">
              <a:latin typeface="Calibri"/>
              <a:ea typeface="Calibri"/>
              <a:cs typeface="Calibri"/>
            </a:rPr>
            <a:t>Storing the bibliographic information electronically, they help keep track of the sources you have used in your research.</a:t>
          </a:r>
          <a:endParaRPr lang="en-US" sz="2000" kern="1200" dirty="0">
            <a:latin typeface="Calibri"/>
            <a:ea typeface="Calibri"/>
            <a:cs typeface="Calibri"/>
          </a:endParaRPr>
        </a:p>
      </dsp:txBody>
      <dsp:txXfrm>
        <a:off x="1916882" y="1113918"/>
        <a:ext cx="3562795" cy="1511488"/>
      </dsp:txXfrm>
    </dsp:sp>
    <dsp:sp modelId="{38C73D52-A559-46E4-9028-CD49B336E3A0}">
      <dsp:nvSpPr>
        <dsp:cNvPr id="0" name=""/>
        <dsp:cNvSpPr/>
      </dsp:nvSpPr>
      <dsp:spPr>
        <a:xfrm>
          <a:off x="6100467" y="1113918"/>
          <a:ext cx="1511488" cy="151148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52AF99-D0D9-4B75-899D-347CB2A9D55A}">
      <dsp:nvSpPr>
        <dsp:cNvPr id="0" name=""/>
        <dsp:cNvSpPr/>
      </dsp:nvSpPr>
      <dsp:spPr>
        <a:xfrm>
          <a:off x="6417880" y="1431331"/>
          <a:ext cx="876663" cy="87666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A31910-92F6-4A9B-948E-E6A7B9B7C749}">
      <dsp:nvSpPr>
        <dsp:cNvPr id="0" name=""/>
        <dsp:cNvSpPr/>
      </dsp:nvSpPr>
      <dsp:spPr>
        <a:xfrm>
          <a:off x="7935847" y="1113918"/>
          <a:ext cx="3562795" cy="15114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GB" sz="2000" kern="1200" dirty="0">
              <a:latin typeface="Calibri"/>
              <a:ea typeface="Calibri"/>
              <a:cs typeface="Calibri"/>
            </a:rPr>
            <a:t>They create a personal library of references which can be edited to correct errors, or to add in additional information. </a:t>
          </a:r>
          <a:endParaRPr lang="en-US" sz="2000" kern="1200" dirty="0">
            <a:latin typeface="Calibri"/>
            <a:ea typeface="Calibri"/>
            <a:cs typeface="Calibri"/>
          </a:endParaRPr>
        </a:p>
      </dsp:txBody>
      <dsp:txXfrm>
        <a:off x="7935847" y="1113918"/>
        <a:ext cx="3562795" cy="1511488"/>
      </dsp:txXfrm>
    </dsp:sp>
    <dsp:sp modelId="{57EB14DA-D4C9-45A5-B12E-963CE3C517B7}">
      <dsp:nvSpPr>
        <dsp:cNvPr id="0" name=""/>
        <dsp:cNvSpPr/>
      </dsp:nvSpPr>
      <dsp:spPr>
        <a:xfrm>
          <a:off x="81502" y="3700876"/>
          <a:ext cx="1511488" cy="151148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F94200D-729A-40A3-885E-95CF8471443F}">
      <dsp:nvSpPr>
        <dsp:cNvPr id="0" name=""/>
        <dsp:cNvSpPr/>
      </dsp:nvSpPr>
      <dsp:spPr>
        <a:xfrm>
          <a:off x="398915" y="4018288"/>
          <a:ext cx="876663" cy="87666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1051EFF-7EF3-4E1E-A5FD-BD899489E755}">
      <dsp:nvSpPr>
        <dsp:cNvPr id="0" name=""/>
        <dsp:cNvSpPr/>
      </dsp:nvSpPr>
      <dsp:spPr>
        <a:xfrm>
          <a:off x="1916882" y="3700876"/>
          <a:ext cx="3562795" cy="15114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GB" sz="2000" kern="1200" dirty="0">
              <a:latin typeface="Calibri"/>
              <a:ea typeface="Calibri"/>
              <a:cs typeface="Calibri"/>
            </a:rPr>
            <a:t>You can use them to easily export citations you find in the online library and external websites. (Note, most are unable to export from an already created reference list in a PDF or Word document.)</a:t>
          </a:r>
          <a:endParaRPr lang="en-US" sz="2000" kern="1200" dirty="0">
            <a:latin typeface="Calibri"/>
            <a:ea typeface="Calibri"/>
            <a:cs typeface="Calibri"/>
          </a:endParaRPr>
        </a:p>
      </dsp:txBody>
      <dsp:txXfrm>
        <a:off x="1916882" y="3700876"/>
        <a:ext cx="3562795" cy="1511488"/>
      </dsp:txXfrm>
    </dsp:sp>
    <dsp:sp modelId="{3D8CADF2-1C9A-42C4-8B5E-EEF754AC2EE2}">
      <dsp:nvSpPr>
        <dsp:cNvPr id="0" name=""/>
        <dsp:cNvSpPr/>
      </dsp:nvSpPr>
      <dsp:spPr>
        <a:xfrm>
          <a:off x="6100467" y="3700876"/>
          <a:ext cx="1511488" cy="151148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4B6AED-8F87-4CA2-8A57-C0E5120E1A26}">
      <dsp:nvSpPr>
        <dsp:cNvPr id="0" name=""/>
        <dsp:cNvSpPr/>
      </dsp:nvSpPr>
      <dsp:spPr>
        <a:xfrm>
          <a:off x="6417880" y="4018288"/>
          <a:ext cx="876663" cy="87666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827128E-82A3-4F46-A968-1015712C7F4F}">
      <dsp:nvSpPr>
        <dsp:cNvPr id="0" name=""/>
        <dsp:cNvSpPr/>
      </dsp:nvSpPr>
      <dsp:spPr>
        <a:xfrm>
          <a:off x="7935847" y="3700876"/>
          <a:ext cx="3562795" cy="15114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GB" sz="2000" kern="1200" dirty="0">
              <a:latin typeface="Calibri"/>
              <a:ea typeface="Calibri"/>
              <a:cs typeface="Calibri"/>
            </a:rPr>
            <a:t>Most citation  managers offer a website integration tool to enable you to import bibliographic information from a website.</a:t>
          </a:r>
          <a:endParaRPr lang="en-US" sz="2000" kern="1200" dirty="0">
            <a:latin typeface="Calibri"/>
            <a:ea typeface="Calibri"/>
            <a:cs typeface="Calibri"/>
          </a:endParaRPr>
        </a:p>
      </dsp:txBody>
      <dsp:txXfrm>
        <a:off x="7935847" y="3700876"/>
        <a:ext cx="3562795" cy="151148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1528ED-CED0-4D41-95D7-CA4EBB749A65}">
      <dsp:nvSpPr>
        <dsp:cNvPr id="0" name=""/>
        <dsp:cNvSpPr/>
      </dsp:nvSpPr>
      <dsp:spPr>
        <a:xfrm>
          <a:off x="0" y="580"/>
          <a:ext cx="10976402" cy="1358991"/>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DF326F-EEB2-4BBE-80F3-3C3B16C6D0DB}">
      <dsp:nvSpPr>
        <dsp:cNvPr id="0" name=""/>
        <dsp:cNvSpPr/>
      </dsp:nvSpPr>
      <dsp:spPr>
        <a:xfrm>
          <a:off x="411094" y="306353"/>
          <a:ext cx="747445" cy="74744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4A2B59D-5E40-4B46-8817-C169AA7B5677}">
      <dsp:nvSpPr>
        <dsp:cNvPr id="0" name=""/>
        <dsp:cNvSpPr/>
      </dsp:nvSpPr>
      <dsp:spPr>
        <a:xfrm>
          <a:off x="1569634" y="580"/>
          <a:ext cx="9406767" cy="13589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827" tIns="143827" rIns="143827" bIns="143827" numCol="1" spcCol="1270" anchor="ctr" anchorCtr="0">
          <a:noAutofit/>
        </a:bodyPr>
        <a:lstStyle/>
        <a:p>
          <a:pPr marL="0" lvl="0" indent="0" algn="l" defTabSz="1022350">
            <a:lnSpc>
              <a:spcPct val="100000"/>
            </a:lnSpc>
            <a:spcBef>
              <a:spcPct val="0"/>
            </a:spcBef>
            <a:spcAft>
              <a:spcPct val="35000"/>
            </a:spcAft>
            <a:buNone/>
          </a:pPr>
          <a:r>
            <a:rPr lang="en-GB" sz="2300" kern="1200" dirty="0"/>
            <a:t>Using a citation manager is a very personal choice. Only you can decide if it is right for you and which one to use for your task. You will have to invest some time to familiarise yourself with the tool to avoid problems later. </a:t>
          </a:r>
          <a:endParaRPr lang="en-US" sz="2300" kern="1200" dirty="0"/>
        </a:p>
      </dsp:txBody>
      <dsp:txXfrm>
        <a:off x="1569634" y="580"/>
        <a:ext cx="9406767" cy="1358991"/>
      </dsp:txXfrm>
    </dsp:sp>
    <dsp:sp modelId="{FB2115BF-5B53-457A-9646-C1691C5CD360}">
      <dsp:nvSpPr>
        <dsp:cNvPr id="0" name=""/>
        <dsp:cNvSpPr/>
      </dsp:nvSpPr>
      <dsp:spPr>
        <a:xfrm>
          <a:off x="0" y="1699319"/>
          <a:ext cx="10976402" cy="1358991"/>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712198D-63A4-401E-9E5A-DD6C9CA12930}">
      <dsp:nvSpPr>
        <dsp:cNvPr id="0" name=""/>
        <dsp:cNvSpPr/>
      </dsp:nvSpPr>
      <dsp:spPr>
        <a:xfrm>
          <a:off x="411094" y="2005092"/>
          <a:ext cx="747445" cy="74744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DBDF775-3CB3-4173-8CEB-C10E3D4FED18}">
      <dsp:nvSpPr>
        <dsp:cNvPr id="0" name=""/>
        <dsp:cNvSpPr/>
      </dsp:nvSpPr>
      <dsp:spPr>
        <a:xfrm>
          <a:off x="1569634" y="1699319"/>
          <a:ext cx="9406767" cy="13589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827" tIns="143827" rIns="143827" bIns="143827" numCol="1" spcCol="1270" anchor="ctr" anchorCtr="0">
          <a:noAutofit/>
        </a:bodyPr>
        <a:lstStyle/>
        <a:p>
          <a:pPr marL="0" lvl="0" indent="0" algn="l" defTabSz="1022350">
            <a:lnSpc>
              <a:spcPct val="100000"/>
            </a:lnSpc>
            <a:spcBef>
              <a:spcPct val="0"/>
            </a:spcBef>
            <a:spcAft>
              <a:spcPct val="35000"/>
            </a:spcAft>
            <a:buNone/>
          </a:pPr>
          <a:r>
            <a:rPr lang="en-GB" sz="2300" kern="1200"/>
            <a:t>They cannot tell you where to insert citations into your document or remind you if you have missed one. </a:t>
          </a:r>
          <a:endParaRPr lang="en-US" sz="2300" kern="1200"/>
        </a:p>
      </dsp:txBody>
      <dsp:txXfrm>
        <a:off x="1569634" y="1699319"/>
        <a:ext cx="9406767" cy="1358991"/>
      </dsp:txXfrm>
    </dsp:sp>
    <dsp:sp modelId="{8397E2FC-D33E-43CA-8001-D33C69E7922B}">
      <dsp:nvSpPr>
        <dsp:cNvPr id="0" name=""/>
        <dsp:cNvSpPr/>
      </dsp:nvSpPr>
      <dsp:spPr>
        <a:xfrm>
          <a:off x="0" y="3398058"/>
          <a:ext cx="10976402" cy="1358991"/>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2B15296-8E7C-42DD-97FA-6A58B3BA1E6C}">
      <dsp:nvSpPr>
        <dsp:cNvPr id="0" name=""/>
        <dsp:cNvSpPr/>
      </dsp:nvSpPr>
      <dsp:spPr>
        <a:xfrm>
          <a:off x="411094" y="3703831"/>
          <a:ext cx="747445" cy="74744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B19A0A1-831A-4F05-B37C-DF3EB3F20067}">
      <dsp:nvSpPr>
        <dsp:cNvPr id="0" name=""/>
        <dsp:cNvSpPr/>
      </dsp:nvSpPr>
      <dsp:spPr>
        <a:xfrm>
          <a:off x="1569634" y="3398058"/>
          <a:ext cx="9406767" cy="13589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827" tIns="143827" rIns="143827" bIns="143827" numCol="1" spcCol="1270" anchor="ctr" anchorCtr="0">
          <a:noAutofit/>
        </a:bodyPr>
        <a:lstStyle/>
        <a:p>
          <a:pPr marL="0" lvl="0" indent="0" algn="l" defTabSz="1022350">
            <a:lnSpc>
              <a:spcPct val="100000"/>
            </a:lnSpc>
            <a:spcBef>
              <a:spcPct val="0"/>
            </a:spcBef>
            <a:spcAft>
              <a:spcPct val="35000"/>
            </a:spcAft>
            <a:buNone/>
          </a:pPr>
          <a:r>
            <a:rPr lang="en-GB" sz="2300" kern="1200"/>
            <a:t>Just like any automated tool, errors do occur. You will still need an understanding of referencing and what information is required to be able to identify and amend imported errors and incomplete citations.</a:t>
          </a:r>
          <a:endParaRPr lang="en-US" sz="2300" kern="1200"/>
        </a:p>
      </dsp:txBody>
      <dsp:txXfrm>
        <a:off x="1569634" y="3398058"/>
        <a:ext cx="9406767" cy="1358991"/>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ABEA22-498C-431E-B81A-A656D6DDE39F}" type="datetimeFigureOut">
              <a:rPr lang="en-US" smtClean="0"/>
              <a:t>10/7/2026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9A12D6F-40D4-4650-A14D-0188A1F2605D}" type="slidenum">
              <a:rPr lang="en-US" smtClean="0"/>
              <a:t>‹#›</a:t>
            </a:fld>
            <a:endParaRPr lang="en-US"/>
          </a:p>
        </p:txBody>
      </p:sp>
    </p:spTree>
    <p:extLst>
      <p:ext uri="{BB962C8B-B14F-4D97-AF65-F5344CB8AC3E}">
        <p14:creationId xmlns:p14="http://schemas.microsoft.com/office/powerpoint/2010/main" val="24986709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GB">
                <a:cs typeface="Calibri"/>
              </a:rPr>
              <a:t>So we know why, but how do we reference in UWTSD?</a:t>
            </a:r>
          </a:p>
          <a:p>
            <a:endParaRPr lang="en-GB">
              <a:cs typeface="Calibri"/>
            </a:endParaRPr>
          </a:p>
          <a:p>
            <a:r>
              <a:rPr lang="en-US">
                <a:cs typeface="Calibri"/>
              </a:rPr>
              <a:t>Consistency is key!</a:t>
            </a:r>
            <a:endParaRPr lang="en-GB">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CFA13A40-97AA-4A84-B7E5-B46BB067ED7D}" type="slidenum">
              <a:rPr lang="en-GB"/>
              <a:t>3</a:t>
            </a:fld>
            <a:endParaRPr lang="en-GB"/>
          </a:p>
        </p:txBody>
      </p:sp>
    </p:spTree>
    <p:extLst>
      <p:ext uri="{BB962C8B-B14F-4D97-AF65-F5344CB8AC3E}">
        <p14:creationId xmlns:p14="http://schemas.microsoft.com/office/powerpoint/2010/main" val="16720336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a:cs typeface="Calibri"/>
              </a:rPr>
              <a:t>Questions</a:t>
            </a:r>
          </a:p>
          <a:p>
            <a:endParaRPr lang="en-US">
              <a:cs typeface="Calibri"/>
            </a:endParaRPr>
          </a:p>
        </p:txBody>
      </p:sp>
      <p:sp>
        <p:nvSpPr>
          <p:cNvPr id="4" name="Slide Number Placeholder 3"/>
          <p:cNvSpPr>
            <a:spLocks noGrp="1"/>
          </p:cNvSpPr>
          <p:nvPr>
            <p:ph type="sldNum" sz="quarter" idx="5"/>
          </p:nvPr>
        </p:nvSpPr>
        <p:spPr/>
        <p:txBody>
          <a:bodyPr/>
          <a:lstStyle/>
          <a:p>
            <a:fld id="{7C1845D0-53D4-4312-8F17-71CDCA72431A}" type="slidenum">
              <a:rPr lang="en-GB" smtClean="0"/>
              <a:t>33</a:t>
            </a:fld>
            <a:endParaRPr lang="en-GB"/>
          </a:p>
        </p:txBody>
      </p:sp>
    </p:spTree>
    <p:extLst>
      <p:ext uri="{BB962C8B-B14F-4D97-AF65-F5344CB8AC3E}">
        <p14:creationId xmlns:p14="http://schemas.microsoft.com/office/powerpoint/2010/main" val="22153327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2" name="Picture 1" descr="A blue background with a logo&#10;&#10;Description automatically generated">
            <a:extLst>
              <a:ext uri="{FF2B5EF4-FFF2-40B4-BE49-F238E27FC236}">
                <a16:creationId xmlns:a16="http://schemas.microsoft.com/office/drawing/2014/main" id="{428A2852-A043-B582-AD32-FD952299B74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12575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3" name="Picture 2" descr="A blue background with yellow text&#10;&#10;Description automatically generated">
            <a:extLst>
              <a:ext uri="{FF2B5EF4-FFF2-40B4-BE49-F238E27FC236}">
                <a16:creationId xmlns:a16="http://schemas.microsoft.com/office/drawing/2014/main" id="{AA46EE6A-794A-EBEE-BBD4-A789F25C354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51228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98408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579743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dirty="0"/>
          </a:p>
        </p:txBody>
      </p:sp>
      <p:sp>
        <p:nvSpPr>
          <p:cNvPr id="7" name="Content Placeholder 6"/>
          <p:cNvSpPr>
            <a:spLocks noGrp="1"/>
          </p:cNvSpPr>
          <p:nvPr>
            <p:ph sz="quarter" idx="10"/>
          </p:nvPr>
        </p:nvSpPr>
        <p:spPr>
          <a:xfrm>
            <a:off x="698242" y="1592263"/>
            <a:ext cx="10795518" cy="45740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4862786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Text and pictur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18457" y="1600201"/>
            <a:ext cx="5233081" cy="45656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9" name="Title 1"/>
          <p:cNvSpPr>
            <a:spLocks noGrp="1"/>
          </p:cNvSpPr>
          <p:nvPr>
            <p:ph type="title"/>
          </p:nvPr>
        </p:nvSpPr>
        <p:spPr>
          <a:xfrm>
            <a:off x="718456" y="262866"/>
            <a:ext cx="10795518" cy="1003916"/>
          </a:xfrm>
        </p:spPr>
        <p:txBody>
          <a:bodyPr/>
          <a:lstStyle>
            <a:lvl1pPr>
              <a:defRPr/>
            </a:lvl1pPr>
          </a:lstStyle>
          <a:p>
            <a:r>
              <a:rPr lang="en-US"/>
              <a:t>Click to edit Master title style</a:t>
            </a:r>
            <a:endParaRPr lang="en-GB" dirty="0"/>
          </a:p>
        </p:txBody>
      </p:sp>
      <p:sp>
        <p:nvSpPr>
          <p:cNvPr id="8" name="Picture Placeholder 7"/>
          <p:cNvSpPr>
            <a:spLocks noGrp="1"/>
          </p:cNvSpPr>
          <p:nvPr>
            <p:ph type="pic" sz="quarter" idx="13"/>
          </p:nvPr>
        </p:nvSpPr>
        <p:spPr>
          <a:xfrm>
            <a:off x="6254749" y="1600201"/>
            <a:ext cx="5239011" cy="4565650"/>
          </a:xfrm>
        </p:spPr>
        <p:txBody>
          <a:bodyPr/>
          <a:lstStyle/>
          <a:p>
            <a:r>
              <a:rPr lang="en-US"/>
              <a:t>Click icon to add picture</a:t>
            </a:r>
            <a:endParaRPr lang="en-GB"/>
          </a:p>
        </p:txBody>
      </p:sp>
    </p:spTree>
    <p:extLst>
      <p:ext uri="{BB962C8B-B14F-4D97-AF65-F5344CB8AC3E}">
        <p14:creationId xmlns:p14="http://schemas.microsoft.com/office/powerpoint/2010/main" val="2701718674"/>
      </p:ext>
    </p:extLst>
  </p:cSld>
  <p:clrMapOvr>
    <a:masterClrMapping/>
  </p:clrMapOvr>
  <p:extLst>
    <p:ext uri="{DCECCB84-F9BA-43D5-87BE-67443E8EF086}">
      <p15:sldGuideLst xmlns:p15="http://schemas.microsoft.com/office/powerpoint/2012/main">
        <p15:guide id="1" orient="horz" pos="216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Tree>
    <p:extLst>
      <p:ext uri="{BB962C8B-B14F-4D97-AF65-F5344CB8AC3E}">
        <p14:creationId xmlns:p14="http://schemas.microsoft.com/office/powerpoint/2010/main" val="5543083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42375513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98242" y="1592263"/>
            <a:ext cx="5253297" cy="494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98243" y="2105367"/>
            <a:ext cx="5253296" cy="40604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6254750" y="1592262"/>
            <a:ext cx="5275260" cy="51310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54750" y="2105366"/>
            <a:ext cx="5275262" cy="40604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1" name="Title 1"/>
          <p:cNvSpPr>
            <a:spLocks noGrp="1"/>
          </p:cNvSpPr>
          <p:nvPr>
            <p:ph type="title"/>
          </p:nvPr>
        </p:nvSpPr>
        <p:spPr>
          <a:xfrm>
            <a:off x="698242" y="265291"/>
            <a:ext cx="10795518" cy="1003916"/>
          </a:xfrm>
        </p:spPr>
        <p:txBody>
          <a:bodyPr/>
          <a:lstStyle>
            <a:lvl1pPr>
              <a:defRPr/>
            </a:lvl1pPr>
          </a:lstStyle>
          <a:p>
            <a:r>
              <a:rPr lang="en-US"/>
              <a:t>Click to edit Master title style</a:t>
            </a:r>
            <a:endParaRPr lang="en-GB" dirty="0"/>
          </a:p>
        </p:txBody>
      </p:sp>
    </p:spTree>
    <p:extLst>
      <p:ext uri="{BB962C8B-B14F-4D97-AF65-F5344CB8AC3E}">
        <p14:creationId xmlns:p14="http://schemas.microsoft.com/office/powerpoint/2010/main" val="892596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image" Target="../media/image4.png"/><Relationship Id="rId5" Type="http://schemas.openxmlformats.org/officeDocument/2006/relationships/slideLayout" Target="../slideLayouts/slideLayout8.xml"/><Relationship Id="rId10" Type="http://schemas.openxmlformats.org/officeDocument/2006/relationships/theme" Target="../theme/theme2.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10/7/2026</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70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11"/>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685" r:id="rId2"/>
    <p:sldLayoutId id="2147483684" r:id="rId3"/>
    <p:sldLayoutId id="2147483686" r:id="rId4"/>
    <p:sldLayoutId id="2147483707" r:id="rId5"/>
    <p:sldLayoutId id="2147483708" r:id="rId6"/>
    <p:sldLayoutId id="2147483709" r:id="rId7"/>
    <p:sldLayoutId id="2147483710" r:id="rId8"/>
    <p:sldLayoutId id="2147483711"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704" r:id="rId1"/>
    <p:sldLayoutId id="214748370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hyperlink" Target="https://digitalservices.uwtsd.ac.uk/library/academic-and-infoskills/referencing-handbooks/" TargetMode="External"/><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hyperlink" Target="https://librarysearch.uwtsd.ac.uk/permalink/44WHELF_UWTSD/11c0l68/alma99100436002502421"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playlist?list=PLyN7Mmvg_0odPDamAc5anVah56yS-mkxV" TargetMode="External"/><Relationship Id="rId2" Type="http://schemas.openxmlformats.org/officeDocument/2006/relationships/hyperlink" Target="https://uwtsd.ac.uk/library/student-essentials/refworks/" TargetMode="External"/><Relationship Id="rId1" Type="http://schemas.openxmlformats.org/officeDocument/2006/relationships/slideLayout" Target="../slideLayouts/slideLayout8.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0.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hyperlink" Target="https://digitalservices.uwtsd.ac.uk/library/" TargetMode="External"/><Relationship Id="rId2" Type="http://schemas.openxmlformats.org/officeDocument/2006/relationships/image" Target="../media/image20.png"/><Relationship Id="rId1" Type="http://schemas.openxmlformats.org/officeDocument/2006/relationships/slideLayout" Target="../slideLayouts/slideLayout8.xml"/><Relationship Id="rId6" Type="http://schemas.openxmlformats.org/officeDocument/2006/relationships/hyperlink" Target="https://refworks.proquest.com/signup/email/" TargetMode="External"/><Relationship Id="rId5" Type="http://schemas.openxmlformats.org/officeDocument/2006/relationships/hyperlink" Target="https://digitalservices.uwtsd.ac.uk/library/academic-and-infoskills/refworks/" TargetMode="External"/><Relationship Id="rId4" Type="http://schemas.openxmlformats.org/officeDocument/2006/relationships/hyperlink" Target="https://digitalservices.uwtsd.ac.uk/library/academic-and-infoskills/"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8.xml"/><Relationship Id="rId4" Type="http://schemas.openxmlformats.org/officeDocument/2006/relationships/hyperlink" Target="https://librarysearch.uwtsd.ac.uk/permalink/44WHELF_UWTSD/ra52dq/alma99100224559102421"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8.xml"/><Relationship Id="rId4" Type="http://schemas.openxmlformats.org/officeDocument/2006/relationships/image" Target="../media/image29.png"/></Relationships>
</file>

<file path=ppt/slides/_rels/slide17.xml.rels><?xml version="1.0" encoding="UTF-8" standalone="yes"?>
<Relationships xmlns="http://schemas.openxmlformats.org/package/2006/relationships"><Relationship Id="rId3" Type="http://schemas.openxmlformats.org/officeDocument/2006/relationships/hyperlink" Target="https://refworks.proquest.com/signup/email/" TargetMode="External"/><Relationship Id="rId2" Type="http://schemas.openxmlformats.org/officeDocument/2006/relationships/image" Target="../media/image30.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librarysearch.uwtsd.ac.uk/permalink/44WHELF_UWTSD/1pbrh66/alma99100575702502421" TargetMode="External"/><Relationship Id="rId1" Type="http://schemas.openxmlformats.org/officeDocument/2006/relationships/slideLayout" Target="../slideLayouts/slideLayout8.xml"/><Relationship Id="rId5" Type="http://schemas.openxmlformats.org/officeDocument/2006/relationships/image" Target="../media/image35.png"/><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hyperlink" Target="https://refworks.proquest.com/signup/email/" TargetMode="External"/><Relationship Id="rId2" Type="http://schemas.openxmlformats.org/officeDocument/2006/relationships/image" Target="../media/image37.png"/><Relationship Id="rId1" Type="http://schemas.openxmlformats.org/officeDocument/2006/relationships/slideLayout" Target="../slideLayouts/slideLayout8.xml"/><Relationship Id="rId4" Type="http://schemas.openxmlformats.org/officeDocument/2006/relationships/image" Target="../media/image38.png"/></Relationships>
</file>

<file path=ppt/slides/_rels/slide2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8.xml"/><Relationship Id="rId4" Type="http://schemas.openxmlformats.org/officeDocument/2006/relationships/image" Target="../media/image42.png"/></Relationships>
</file>

<file path=ppt/slides/_rels/slide2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hyperlink" Target="https://eur01.safelinks.protection.outlook.com/?url=https%3A%2F%2Fproquest.libguides.com%2Frefworks&amp;data=05%7C01%7Cl.ellis%40uwtsd.ac.uk%7C53601f8d62d641da4a7d08daa55a4607%7C4e0f11f9046e45059cb8db2152311e21%7C0%7C0%7C638004104376808891%7CUnknown%7CTWFpbGZsb3d8eyJWIjoiMC4wLjAwMDAiLCJQIjoiV2luMzIiLCJBTiI6Ik1haWwiLCJXVCI6Mn0%3D%7C3000%7C%7C%7C&amp;sdata=AbOrFdqW57imYzppjXzSNcCvGupfyjsvJxArmfwPlVo%3D&amp;reserved=0" TargetMode="External"/><Relationship Id="rId2" Type="http://schemas.openxmlformats.org/officeDocument/2006/relationships/hyperlink" Target="https://www.youtube.com/playlist?list=PLyN7Mmvg_0odPDamAc5anVah56yS-mkxV" TargetMode="External"/><Relationship Id="rId1" Type="http://schemas.openxmlformats.org/officeDocument/2006/relationships/slideLayout" Target="../slideLayouts/slideLayout9.xml"/><Relationship Id="rId6" Type="http://schemas.openxmlformats.org/officeDocument/2006/relationships/image" Target="../media/image46.jpeg"/><Relationship Id="rId5" Type="http://schemas.openxmlformats.org/officeDocument/2006/relationships/hyperlink" Target="https://uwtsd.ac.uk/library/student-essentials/refworks/" TargetMode="External"/><Relationship Id="rId4" Type="http://schemas.openxmlformats.org/officeDocument/2006/relationships/hyperlink" Target="https://eur01.safelinks.protection.outlook.com/?url=https%3A%2F%2Fknowledge.exlibrisgroup.com%2FRefWorks&amp;data=05%7C01%7Cl.ellis%40uwtsd.ac.uk%7C53601f8d62d641da4a7d08daa55a4607%7C4e0f11f9046e45059cb8db2152311e21%7C0%7C0%7C638004104376808891%7CUnknown%7CTWFpbGZsb3d8eyJWIjoiMC4wLjAwMDAiLCJQIjoiV2luMzIiLCJBTiI6Ik1haWwiLCJXVCI6Mn0%3D%7C3000%7C%7C%7C&amp;sdata=pCaMptf1DczrI2E1p7pLkiFgDEr6O781m7Mqq3nKihY%3D&amp;reserved=0"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hyperlink" Target="https://www.mybib.com/" TargetMode="Externa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3" Type="http://schemas.openxmlformats.org/officeDocument/2006/relationships/hyperlink" Target="https://www.zotero.org/" TargetMode="External"/><Relationship Id="rId7" Type="http://schemas.openxmlformats.org/officeDocument/2006/relationships/image" Target="../media/image48.jpeg"/><Relationship Id="rId2" Type="http://schemas.openxmlformats.org/officeDocument/2006/relationships/slideLayout" Target="../slideLayouts/slideLayout8.xml"/><Relationship Id="rId1" Type="http://schemas.openxmlformats.org/officeDocument/2006/relationships/video" Target="https://www.youtube.com/embed/JG7Uq_JFDzE?feature=oembed" TargetMode="External"/><Relationship Id="rId6" Type="http://schemas.openxmlformats.org/officeDocument/2006/relationships/hyperlink" Target="https://zbib.org/" TargetMode="External"/><Relationship Id="rId5" Type="http://schemas.openxmlformats.org/officeDocument/2006/relationships/hyperlink" Target="https://www.zotero.org/support/quick_start_guide" TargetMode="External"/><Relationship Id="rId4" Type="http://schemas.openxmlformats.org/officeDocument/2006/relationships/hyperlink" Target="https://www.zotero.org/support/screencast_tutorials"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www.mendeley.com/" TargetMode="External"/><Relationship Id="rId2" Type="http://schemas.openxmlformats.org/officeDocument/2006/relationships/slideLayout" Target="../slideLayouts/slideLayout10.xml"/><Relationship Id="rId1" Type="http://schemas.openxmlformats.org/officeDocument/2006/relationships/video" Target="https://www.youtube.com/embed/5Mz02_xmLRs?feature=oembed" TargetMode="External"/><Relationship Id="rId6" Type="http://schemas.openxmlformats.org/officeDocument/2006/relationships/image" Target="../media/image49.jpeg"/><Relationship Id="rId5" Type="http://schemas.openxmlformats.org/officeDocument/2006/relationships/hyperlink" Target="https://www.youtube.com/@mendeley/playlists" TargetMode="External"/><Relationship Id="rId4" Type="http://schemas.openxmlformats.org/officeDocument/2006/relationships/hyperlink" Target="https://youtu.be/OzFHGFnAM2Q"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s://www.bodleian.ox.ac.uk/" TargetMode="External"/><Relationship Id="rId2" Type="http://schemas.openxmlformats.org/officeDocument/2006/relationships/hyperlink" Target="http://creativecommons.org/licenses/by/4.0/" TargetMode="External"/><Relationship Id="rId1" Type="http://schemas.openxmlformats.org/officeDocument/2006/relationships/slideLayout" Target="../slideLayouts/slideLayout8.xml"/><Relationship Id="rId5" Type="http://schemas.openxmlformats.org/officeDocument/2006/relationships/hyperlink" Target="https://freepngimg.com/png/88452-standing-human-business-question-mark-behavior" TargetMode="External"/><Relationship Id="rId4" Type="http://schemas.openxmlformats.org/officeDocument/2006/relationships/image" Target="../media/image50.png"/></Relationships>
</file>

<file path=ppt/slides/_rels/slide3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3" Type="http://schemas.openxmlformats.org/officeDocument/2006/relationships/hyperlink" Target="https://www.picpedia.org/highway-signs/l/limitation.html" TargetMode="External"/><Relationship Id="rId2" Type="http://schemas.openxmlformats.org/officeDocument/2006/relationships/image" Target="../media/image52.jpg"/><Relationship Id="rId1" Type="http://schemas.openxmlformats.org/officeDocument/2006/relationships/slideLayout" Target="../slideLayouts/slideLayout11.xml"/><Relationship Id="rId4" Type="http://schemas.openxmlformats.org/officeDocument/2006/relationships/hyperlink" Target="https://creativecommons.org/licenses/by-sa/3.0/"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mailto:l.ellis@uwtsd.ac.uk" TargetMode="External"/><Relationship Id="rId7" Type="http://schemas.openxmlformats.org/officeDocument/2006/relationships/image" Target="../media/image53.jpeg"/><Relationship Id="rId2" Type="http://schemas.openxmlformats.org/officeDocument/2006/relationships/notesSlide" Target="../notesSlides/notesSlide2.xml"/><Relationship Id="rId1" Type="http://schemas.openxmlformats.org/officeDocument/2006/relationships/slideLayout" Target="../slideLayouts/slideLayout10.xml"/><Relationship Id="rId6" Type="http://schemas.openxmlformats.org/officeDocument/2006/relationships/hyperlink" Target="mailto:infoskills@uwtsd.ac.uk" TargetMode="External"/><Relationship Id="rId5" Type="http://schemas.openxmlformats.org/officeDocument/2006/relationships/hyperlink" Target="mailto:library@uwtsd.ac.uk" TargetMode="External"/><Relationship Id="rId4" Type="http://schemas.openxmlformats.org/officeDocument/2006/relationships/hyperlink" Target="Image%20by%20%3ca%20href=%22https:/pixabay.com/users/geralt-9301/?utm_source=link-attribution&amp;utm_medium=referral&amp;utm_campaign=image&amp;utm_content=1699948%22%3eGerd%20Altmann%3c/a%3e%20from%20%3ca%20href=%22https://pixabay.com//?utm_source=link-attribution&amp;utm_medium=referral&amp;utm_campaign=image&amp;utm_content=1699948%22%3ePixabay%3c/a%3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3837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386259-E15E-FF63-6A75-0E0979C20155}"/>
              </a:ext>
            </a:extLst>
          </p:cNvPr>
          <p:cNvSpPr txBox="1"/>
          <p:nvPr/>
        </p:nvSpPr>
        <p:spPr>
          <a:xfrm>
            <a:off x="895102" y="1966809"/>
            <a:ext cx="6629400" cy="1569660"/>
          </a:xfrm>
          <a:prstGeom prst="rect">
            <a:avLst/>
          </a:prstGeom>
          <a:noFill/>
        </p:spPr>
        <p:txBody>
          <a:bodyPr wrap="square" rtlCol="0">
            <a:spAutoFit/>
          </a:bodyPr>
          <a:lstStyle/>
          <a:p>
            <a:r>
              <a:rPr lang="en-GB" sz="4800" dirty="0">
                <a:solidFill>
                  <a:schemeClr val="bg1"/>
                </a:solidFill>
              </a:rPr>
              <a:t>Introduction to EndNote Fusion Citation Manager</a:t>
            </a:r>
            <a:endParaRPr lang="en-US" sz="4800" dirty="0">
              <a:solidFill>
                <a:schemeClr val="bg1"/>
              </a:solidFill>
            </a:endParaRPr>
          </a:p>
        </p:txBody>
      </p:sp>
      <p:sp>
        <p:nvSpPr>
          <p:cNvPr id="3" name="TextBox 2">
            <a:extLst>
              <a:ext uri="{FF2B5EF4-FFF2-40B4-BE49-F238E27FC236}">
                <a16:creationId xmlns:a16="http://schemas.microsoft.com/office/drawing/2014/main" id="{219EAFAC-033B-B057-6E6C-6E690EBD3BE3}"/>
              </a:ext>
            </a:extLst>
          </p:cNvPr>
          <p:cNvSpPr txBox="1"/>
          <p:nvPr/>
        </p:nvSpPr>
        <p:spPr>
          <a:xfrm>
            <a:off x="1024128" y="3910466"/>
            <a:ext cx="1316736" cy="646331"/>
          </a:xfrm>
          <a:prstGeom prst="rect">
            <a:avLst/>
          </a:prstGeom>
          <a:noFill/>
        </p:spPr>
        <p:txBody>
          <a:bodyPr wrap="square" rtlCol="0">
            <a:spAutoFit/>
          </a:bodyPr>
          <a:lstStyle/>
          <a:p>
            <a:r>
              <a:rPr lang="en-GB" sz="3600" dirty="0">
                <a:solidFill>
                  <a:schemeClr val="bg1"/>
                </a:solidFill>
              </a:rPr>
              <a:t>2026</a:t>
            </a:r>
            <a:endParaRPr lang="en-US" sz="3600" dirty="0">
              <a:solidFill>
                <a:schemeClr val="bg1"/>
              </a:solidFill>
            </a:endParaRPr>
          </a:p>
        </p:txBody>
      </p:sp>
      <p:sp>
        <p:nvSpPr>
          <p:cNvPr id="4" name="TextBox 3">
            <a:extLst>
              <a:ext uri="{FF2B5EF4-FFF2-40B4-BE49-F238E27FC236}">
                <a16:creationId xmlns:a16="http://schemas.microsoft.com/office/drawing/2014/main" id="{A4587184-6F1F-4971-C650-37C7CFB49918}"/>
              </a:ext>
            </a:extLst>
          </p:cNvPr>
          <p:cNvSpPr txBox="1"/>
          <p:nvPr/>
        </p:nvSpPr>
        <p:spPr>
          <a:xfrm>
            <a:off x="1024128" y="4500923"/>
            <a:ext cx="2487168" cy="584775"/>
          </a:xfrm>
          <a:prstGeom prst="rect">
            <a:avLst/>
          </a:prstGeom>
          <a:noFill/>
        </p:spPr>
        <p:txBody>
          <a:bodyPr wrap="square" rtlCol="0">
            <a:spAutoFit/>
          </a:bodyPr>
          <a:lstStyle/>
          <a:p>
            <a:r>
              <a:rPr lang="en-GB" sz="3200" dirty="0">
                <a:solidFill>
                  <a:schemeClr val="bg1"/>
                </a:solidFill>
              </a:rPr>
              <a:t>Lisa Ellis</a:t>
            </a:r>
            <a:endParaRPr lang="en-US" sz="3200" dirty="0">
              <a:solidFill>
                <a:schemeClr val="bg1"/>
              </a:solidFill>
            </a:endParaRPr>
          </a:p>
        </p:txBody>
      </p:sp>
    </p:spTree>
    <p:extLst>
      <p:ext uri="{BB962C8B-B14F-4D97-AF65-F5344CB8AC3E}">
        <p14:creationId xmlns:p14="http://schemas.microsoft.com/office/powerpoint/2010/main" val="42310188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6AF236A-9847-44A0-9842-6E3040D93A93}"/>
              </a:ext>
            </a:extLst>
          </p:cNvPr>
          <p:cNvSpPr>
            <a:spLocks noGrp="1"/>
          </p:cNvSpPr>
          <p:nvPr>
            <p:ph type="title"/>
          </p:nvPr>
        </p:nvSpPr>
        <p:spPr>
          <a:xfrm>
            <a:off x="358219" y="365125"/>
            <a:ext cx="11481847" cy="594995"/>
          </a:xfrm>
        </p:spPr>
        <p:txBody>
          <a:bodyPr>
            <a:normAutofit fontScale="90000"/>
          </a:bodyPr>
          <a:lstStyle/>
          <a:p>
            <a:r>
              <a:rPr lang="en-GB" dirty="0">
                <a:latin typeface="+mn-lt"/>
              </a:rPr>
              <a:t> Referencing Styles</a:t>
            </a:r>
          </a:p>
        </p:txBody>
      </p:sp>
      <p:sp>
        <p:nvSpPr>
          <p:cNvPr id="11" name="TextBox 10">
            <a:extLst>
              <a:ext uri="{FF2B5EF4-FFF2-40B4-BE49-F238E27FC236}">
                <a16:creationId xmlns:a16="http://schemas.microsoft.com/office/drawing/2014/main" id="{95152E7C-B9D6-4817-8E4D-28BC1A7D07AC}"/>
              </a:ext>
            </a:extLst>
          </p:cNvPr>
          <p:cNvSpPr txBox="1"/>
          <p:nvPr/>
        </p:nvSpPr>
        <p:spPr>
          <a:xfrm>
            <a:off x="533648" y="2195068"/>
            <a:ext cx="7181374" cy="326448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lnSpc>
                <a:spcPct val="90000"/>
              </a:lnSpc>
              <a:spcBef>
                <a:spcPts val="1000"/>
              </a:spcBef>
              <a:buFont typeface="Arial" panose="020B0604020202020204" pitchFamily="34" charset="0"/>
              <a:buChar char="•"/>
            </a:pPr>
            <a:r>
              <a:rPr lang="en-GB" sz="2400" dirty="0">
                <a:latin typeface="Calibri "/>
                <a:ea typeface="Calibri Light"/>
                <a:cs typeface="Arial"/>
              </a:rPr>
              <a:t>You should follow the format shown in the </a:t>
            </a:r>
            <a:r>
              <a:rPr lang="en-GB" sz="2400" b="1" dirty="0">
                <a:solidFill>
                  <a:schemeClr val="accent1"/>
                </a:solidFill>
                <a:latin typeface="Calibri "/>
                <a:ea typeface="Calibri Light"/>
                <a:cs typeface="Arial"/>
              </a:rPr>
              <a:t>13th edition of Cite Them Right.</a:t>
            </a:r>
          </a:p>
          <a:p>
            <a:pPr marL="342900" indent="-342900">
              <a:lnSpc>
                <a:spcPct val="90000"/>
              </a:lnSpc>
              <a:spcBef>
                <a:spcPts val="1000"/>
              </a:spcBef>
              <a:buFont typeface="Arial" panose="020B0604020202020204" pitchFamily="34" charset="0"/>
              <a:buChar char="•"/>
            </a:pPr>
            <a:endParaRPr lang="en-GB" sz="2400" b="1" dirty="0">
              <a:solidFill>
                <a:schemeClr val="accent1"/>
              </a:solidFill>
              <a:latin typeface="Calibri "/>
              <a:ea typeface="Calibri Light"/>
              <a:cs typeface="Arial"/>
            </a:endParaRPr>
          </a:p>
          <a:p>
            <a:pPr marL="342900" indent="-342900">
              <a:lnSpc>
                <a:spcPct val="90000"/>
              </a:lnSpc>
              <a:spcBef>
                <a:spcPts val="1000"/>
              </a:spcBef>
              <a:buFont typeface="Arial" panose="020B0604020202020204" pitchFamily="34" charset="0"/>
              <a:buChar char="•"/>
            </a:pPr>
            <a:r>
              <a:rPr lang="en-GB" sz="2400" dirty="0">
                <a:ea typeface="Calibri Light"/>
                <a:cs typeface="Arial"/>
              </a:rPr>
              <a:t>Our </a:t>
            </a:r>
            <a:r>
              <a:rPr lang="en-GB" sz="2400" dirty="0">
                <a:ea typeface="Calibri Light"/>
                <a:cs typeface="Arial"/>
                <a:hlinkClick r:id="rId3"/>
              </a:rPr>
              <a:t>referencing handbooks </a:t>
            </a:r>
            <a:r>
              <a:rPr lang="en-GB" sz="2400" dirty="0">
                <a:ea typeface="Calibri Light"/>
                <a:cs typeface="Arial"/>
              </a:rPr>
              <a:t>are available online and to download from the library website. </a:t>
            </a:r>
          </a:p>
          <a:p>
            <a:pPr marL="342900" indent="-342900">
              <a:lnSpc>
                <a:spcPct val="90000"/>
              </a:lnSpc>
              <a:spcBef>
                <a:spcPts val="1000"/>
              </a:spcBef>
              <a:buFont typeface="Arial" panose="020B0604020202020204" pitchFamily="34" charset="0"/>
              <a:buChar char="•"/>
            </a:pPr>
            <a:endParaRPr lang="en-US" sz="2400" dirty="0">
              <a:solidFill>
                <a:schemeClr val="accent1"/>
              </a:solidFill>
              <a:latin typeface="Calibri "/>
              <a:ea typeface="Calibri Light"/>
              <a:cs typeface="Calibri Light"/>
            </a:endParaRPr>
          </a:p>
          <a:p>
            <a:pPr marL="342900" indent="-342900">
              <a:lnSpc>
                <a:spcPct val="90000"/>
              </a:lnSpc>
              <a:spcBef>
                <a:spcPts val="1000"/>
              </a:spcBef>
              <a:buFont typeface="Arial" panose="020B0604020202020204" pitchFamily="34" charset="0"/>
              <a:buChar char="•"/>
            </a:pPr>
            <a:r>
              <a:rPr lang="en-GB" sz="2400" dirty="0">
                <a:latin typeface="Calibri "/>
                <a:ea typeface="Calibri Light"/>
                <a:cs typeface="Arial"/>
              </a:rPr>
              <a:t>The </a:t>
            </a:r>
            <a:r>
              <a:rPr lang="en-GB" sz="2400" b="1" dirty="0">
                <a:latin typeface="Calibri "/>
                <a:ea typeface="Calibri Light"/>
                <a:cs typeface="Arial"/>
              </a:rPr>
              <a:t>Cite Them Right Database</a:t>
            </a:r>
            <a:r>
              <a:rPr lang="en-GB" sz="2400" dirty="0">
                <a:latin typeface="Calibri "/>
                <a:ea typeface="Calibri Light"/>
                <a:cs typeface="Arial"/>
              </a:rPr>
              <a:t> is </a:t>
            </a:r>
            <a:r>
              <a:rPr lang="en-GB" sz="2400" dirty="0">
                <a:solidFill>
                  <a:schemeClr val="accent1"/>
                </a:solidFill>
                <a:latin typeface="Calibri "/>
                <a:ea typeface="Calibri Light"/>
                <a:cs typeface="Arial"/>
                <a:hlinkClick r:id="rId4">
                  <a:extLst>
                    <a:ext uri="{A12FA001-AC4F-418D-AE19-62706E023703}">
                      <ahyp:hlinkClr xmlns:ahyp="http://schemas.microsoft.com/office/drawing/2018/hyperlinkcolor" val="tx"/>
                    </a:ext>
                  </a:extLst>
                </a:hlinkClick>
              </a:rPr>
              <a:t>available online</a:t>
            </a:r>
            <a:r>
              <a:rPr lang="en-GB" sz="2400" dirty="0">
                <a:latin typeface="Calibri "/>
                <a:ea typeface="Calibri Light"/>
                <a:cs typeface="Arial"/>
              </a:rPr>
              <a:t> via the library</a:t>
            </a:r>
            <a:r>
              <a:rPr lang="en-GB" sz="2400" dirty="0">
                <a:ea typeface="Calibri Light"/>
                <a:cs typeface="Arial"/>
              </a:rPr>
              <a:t>.</a:t>
            </a:r>
          </a:p>
        </p:txBody>
      </p:sp>
      <p:pic>
        <p:nvPicPr>
          <p:cNvPr id="3" name="Picture 3">
            <a:extLst>
              <a:ext uri="{FF2B5EF4-FFF2-40B4-BE49-F238E27FC236}">
                <a16:creationId xmlns:a16="http://schemas.microsoft.com/office/drawing/2014/main" id="{17DBBAE5-36F5-6B5D-BA79-2F4A2C51CCE2}"/>
              </a:ext>
            </a:extLst>
          </p:cNvPr>
          <p:cNvPicPr>
            <a:picLocks noChangeAspect="1"/>
          </p:cNvPicPr>
          <p:nvPr/>
        </p:nvPicPr>
        <p:blipFill>
          <a:blip r:embed="rId5"/>
          <a:stretch>
            <a:fillRect/>
          </a:stretch>
        </p:blipFill>
        <p:spPr>
          <a:xfrm>
            <a:off x="8650771" y="4080926"/>
            <a:ext cx="3156449" cy="1343559"/>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4" name="TextBox 3">
            <a:extLst>
              <a:ext uri="{FF2B5EF4-FFF2-40B4-BE49-F238E27FC236}">
                <a16:creationId xmlns:a16="http://schemas.microsoft.com/office/drawing/2014/main" id="{A290D123-21BA-D8C9-D884-7DC7A928ABBA}"/>
              </a:ext>
            </a:extLst>
          </p:cNvPr>
          <p:cNvSpPr txBox="1"/>
          <p:nvPr/>
        </p:nvSpPr>
        <p:spPr>
          <a:xfrm>
            <a:off x="358219" y="1088295"/>
            <a:ext cx="10883852" cy="7571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spcBef>
                <a:spcPts val="1000"/>
              </a:spcBef>
            </a:pPr>
            <a:r>
              <a:rPr lang="en-GB" sz="2400" b="1" dirty="0">
                <a:ea typeface="Calibri Light"/>
                <a:cs typeface="Calibri Light"/>
              </a:rPr>
              <a:t>There are many different styles and formats of referencing. </a:t>
            </a:r>
            <a:r>
              <a:rPr lang="en-GB" sz="2400" dirty="0">
                <a:latin typeface="Calibri "/>
                <a:ea typeface="Calibri Light"/>
                <a:cs typeface="Arial"/>
              </a:rPr>
              <a:t>You must use one of UWTSD's approved versions (APA, Harvard, IEEE, or MHRA).</a:t>
            </a:r>
            <a:endParaRPr lang="en-US" sz="2400" b="1" dirty="0">
              <a:ea typeface="Calibri Light"/>
              <a:cs typeface="Calibri Light"/>
            </a:endParaRPr>
          </a:p>
        </p:txBody>
      </p:sp>
      <p:pic>
        <p:nvPicPr>
          <p:cNvPr id="5" name="Picture 4">
            <a:extLst>
              <a:ext uri="{FF2B5EF4-FFF2-40B4-BE49-F238E27FC236}">
                <a16:creationId xmlns:a16="http://schemas.microsoft.com/office/drawing/2014/main" id="{AC02CEA2-D93E-677C-6566-1A690799E506}"/>
              </a:ext>
            </a:extLst>
          </p:cNvPr>
          <p:cNvPicPr>
            <a:picLocks noChangeAspect="1"/>
          </p:cNvPicPr>
          <p:nvPr/>
        </p:nvPicPr>
        <p:blipFill>
          <a:blip r:embed="rId6"/>
          <a:stretch>
            <a:fillRect/>
          </a:stretch>
        </p:blipFill>
        <p:spPr>
          <a:xfrm>
            <a:off x="9385677" y="1973600"/>
            <a:ext cx="1347071" cy="1921362"/>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Tree>
    <p:extLst>
      <p:ext uri="{BB962C8B-B14F-4D97-AF65-F5344CB8AC3E}">
        <p14:creationId xmlns:p14="http://schemas.microsoft.com/office/powerpoint/2010/main" val="38046006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7302AC79-71C0-81D1-4A08-378013835A65}"/>
              </a:ext>
            </a:extLst>
          </p:cNvPr>
          <p:cNvSpPr>
            <a:spLocks noGrp="1"/>
          </p:cNvSpPr>
          <p:nvPr>
            <p:ph type="title"/>
          </p:nvPr>
        </p:nvSpPr>
        <p:spPr>
          <a:xfrm>
            <a:off x="139608" y="98790"/>
            <a:ext cx="10795518" cy="669755"/>
          </a:xfrm>
        </p:spPr>
        <p:txBody>
          <a:bodyPr>
            <a:normAutofit fontScale="90000"/>
          </a:bodyPr>
          <a:lstStyle/>
          <a:p>
            <a:r>
              <a:rPr lang="en-GB" dirty="0">
                <a:latin typeface="+mn-lt"/>
              </a:rPr>
              <a:t>Citation Managers</a:t>
            </a:r>
          </a:p>
        </p:txBody>
      </p:sp>
      <p:sp>
        <p:nvSpPr>
          <p:cNvPr id="10" name="Content Placeholder 3">
            <a:extLst>
              <a:ext uri="{FF2B5EF4-FFF2-40B4-BE49-F238E27FC236}">
                <a16:creationId xmlns:a16="http://schemas.microsoft.com/office/drawing/2014/main" id="{B5FF687B-7195-C206-0D34-913A70101E28}"/>
              </a:ext>
            </a:extLst>
          </p:cNvPr>
          <p:cNvSpPr>
            <a:spLocks noGrp="1"/>
          </p:cNvSpPr>
          <p:nvPr>
            <p:ph idx="4294967295"/>
          </p:nvPr>
        </p:nvSpPr>
        <p:spPr>
          <a:xfrm>
            <a:off x="277985" y="1017009"/>
            <a:ext cx="11311895" cy="4390853"/>
          </a:xfrm>
        </p:spPr>
        <p:txBody>
          <a:bodyPr vert="horz" lIns="91440" tIns="45720" rIns="91440" bIns="45720" rtlCol="0" anchor="t">
            <a:noAutofit/>
          </a:bodyPr>
          <a:lstStyle/>
          <a:p>
            <a:pPr marL="0" indent="0">
              <a:buNone/>
            </a:pPr>
            <a:r>
              <a:rPr lang="en-GB" sz="2400" b="1" dirty="0">
                <a:latin typeface="Calibri "/>
              </a:rPr>
              <a:t>Citation manager tools allow you to automatically:</a:t>
            </a:r>
            <a:endParaRPr lang="en-US" sz="2400" b="1" dirty="0">
              <a:latin typeface="Calibri "/>
              <a:ea typeface="Calibri Light"/>
              <a:cs typeface="Calibri Light"/>
            </a:endParaRPr>
          </a:p>
          <a:p>
            <a:pPr marL="0" indent="0">
              <a:buNone/>
            </a:pPr>
            <a:endParaRPr lang="en-GB" sz="2400" dirty="0">
              <a:latin typeface="Calibri "/>
              <a:ea typeface="Calibri Light"/>
              <a:cs typeface="Calibri Light"/>
            </a:endParaRPr>
          </a:p>
          <a:p>
            <a:pPr marL="457200" indent="-457200">
              <a:buFont typeface="Arial"/>
              <a:buChar char="•"/>
            </a:pPr>
            <a:r>
              <a:rPr lang="en-GB" sz="2200" dirty="0">
                <a:latin typeface="Calibri "/>
              </a:rPr>
              <a:t>Collect, store and manage bibliographic information from books, journals, and webpages you find during your research. </a:t>
            </a:r>
            <a:endParaRPr lang="en-GB" sz="2200" dirty="0">
              <a:latin typeface="Calibri "/>
              <a:ea typeface="Calibri Light"/>
              <a:cs typeface="Calibri Light"/>
            </a:endParaRPr>
          </a:p>
          <a:p>
            <a:pPr marL="0" indent="0">
              <a:buNone/>
            </a:pPr>
            <a:endParaRPr lang="en-GB" sz="2200" dirty="0">
              <a:latin typeface="Calibri "/>
              <a:ea typeface="Calibri Light"/>
              <a:cs typeface="Calibri Light"/>
            </a:endParaRPr>
          </a:p>
          <a:p>
            <a:pPr marL="457200" indent="-457200">
              <a:buFont typeface="Arial"/>
              <a:buChar char="•"/>
            </a:pPr>
            <a:r>
              <a:rPr lang="en-GB" sz="2200" dirty="0">
                <a:latin typeface="Calibri "/>
              </a:rPr>
              <a:t>Insert in-text citations and references into a document (e.g. Word) in lots of different styles, including Harvard, APA, MHRA and IEEE. </a:t>
            </a:r>
          </a:p>
          <a:p>
            <a:pPr marL="457200" indent="-457200">
              <a:buFont typeface="Arial"/>
              <a:buChar char="•"/>
            </a:pPr>
            <a:endParaRPr lang="en-GB" sz="2200" dirty="0">
              <a:latin typeface="Calibri "/>
            </a:endParaRPr>
          </a:p>
          <a:p>
            <a:pPr marL="457200" indent="-457200">
              <a:buFont typeface="Arial"/>
              <a:buChar char="•"/>
            </a:pPr>
            <a:r>
              <a:rPr lang="en-GB" sz="2200" dirty="0">
                <a:latin typeface="Calibri "/>
              </a:rPr>
              <a:t>We recommend choosing the </a:t>
            </a:r>
            <a:r>
              <a:rPr lang="en-GB" sz="2200" b="1" dirty="0">
                <a:latin typeface="Calibri "/>
              </a:rPr>
              <a:t>UWTSD Institutional style</a:t>
            </a:r>
            <a:r>
              <a:rPr lang="en-GB" sz="2200" dirty="0">
                <a:latin typeface="Calibri "/>
              </a:rPr>
              <a:t>, for Harvard and the 7th edition (Sentence Casing DOI: https:// )for APA. </a:t>
            </a:r>
            <a:endParaRPr lang="en-GB" sz="2400" dirty="0">
              <a:ea typeface="Calibri Light"/>
              <a:cs typeface="Calibri Light"/>
            </a:endParaRPr>
          </a:p>
        </p:txBody>
      </p:sp>
    </p:spTree>
    <p:extLst>
      <p:ext uri="{BB962C8B-B14F-4D97-AF65-F5344CB8AC3E}">
        <p14:creationId xmlns:p14="http://schemas.microsoft.com/office/powerpoint/2010/main" val="13399828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C965D-6C05-F792-1817-FA0FDE0C5CFB}"/>
              </a:ext>
            </a:extLst>
          </p:cNvPr>
          <p:cNvSpPr>
            <a:spLocks noGrp="1"/>
          </p:cNvSpPr>
          <p:nvPr>
            <p:ph type="title"/>
          </p:nvPr>
        </p:nvSpPr>
        <p:spPr>
          <a:xfrm>
            <a:off x="358219" y="365125"/>
            <a:ext cx="11481847" cy="759587"/>
          </a:xfrm>
        </p:spPr>
        <p:txBody>
          <a:bodyPr>
            <a:normAutofit/>
          </a:bodyPr>
          <a:lstStyle/>
          <a:p>
            <a:r>
              <a:rPr lang="en-GB" dirty="0">
                <a:latin typeface="+mn-lt"/>
                <a:cs typeface="Calibri Light"/>
                <a:hlinkClick r:id="rId2">
                  <a:extLst>
                    <a:ext uri="{A12FA001-AC4F-418D-AE19-62706E023703}">
                      <ahyp:hlinkClr xmlns:ahyp="http://schemas.microsoft.com/office/drawing/2018/hyperlinkcolor" val="tx"/>
                    </a:ext>
                  </a:extLst>
                </a:hlinkClick>
              </a:rPr>
              <a:t>EndNote Fusion</a:t>
            </a:r>
            <a:r>
              <a:rPr lang="en-GB" dirty="0">
                <a:latin typeface="+mn-lt"/>
                <a:cs typeface="Calibri Light"/>
              </a:rPr>
              <a:t> (formerly RefWorks)</a:t>
            </a:r>
            <a:endParaRPr lang="en-US" dirty="0">
              <a:latin typeface="+mn-lt"/>
            </a:endParaRPr>
          </a:p>
        </p:txBody>
      </p:sp>
      <p:sp>
        <p:nvSpPr>
          <p:cNvPr id="8" name="Content Placeholder 7">
            <a:extLst>
              <a:ext uri="{FF2B5EF4-FFF2-40B4-BE49-F238E27FC236}">
                <a16:creationId xmlns:a16="http://schemas.microsoft.com/office/drawing/2014/main" id="{AD9E2FE9-7904-8B32-8C1A-76B4C325A6D0}"/>
              </a:ext>
            </a:extLst>
          </p:cNvPr>
          <p:cNvSpPr>
            <a:spLocks noGrp="1"/>
          </p:cNvSpPr>
          <p:nvPr>
            <p:ph sz="quarter" idx="10"/>
          </p:nvPr>
        </p:nvSpPr>
        <p:spPr>
          <a:xfrm>
            <a:off x="427580" y="1876410"/>
            <a:ext cx="5243095" cy="3637422"/>
          </a:xfrm>
        </p:spPr>
        <p:txBody>
          <a:bodyPr vert="horz" lIns="91440" tIns="45720" rIns="91440" bIns="45720" rtlCol="0" anchor="t">
            <a:normAutofit fontScale="92500" lnSpcReduction="20000"/>
          </a:bodyPr>
          <a:lstStyle/>
          <a:p>
            <a:pPr>
              <a:buFont typeface="Arial" panose="020B0604020202020204" pitchFamily="34" charset="0"/>
              <a:buChar char="•"/>
            </a:pPr>
            <a:r>
              <a:rPr lang="en-GB" sz="2000" dirty="0">
                <a:latin typeface="Calibri"/>
                <a:ea typeface="+mn-lt"/>
                <a:cs typeface="+mn-lt"/>
              </a:rPr>
              <a:t>Institutional subscription, so </a:t>
            </a:r>
            <a:r>
              <a:rPr lang="en-GB" sz="2000" b="1" dirty="0">
                <a:latin typeface="Calibri"/>
                <a:ea typeface="+mn-lt"/>
                <a:cs typeface="+mn-lt"/>
              </a:rPr>
              <a:t>freely available to all students and alumni of UWTSD</a:t>
            </a:r>
            <a:r>
              <a:rPr lang="en-GB" sz="2000" dirty="0">
                <a:latin typeface="Calibri"/>
                <a:ea typeface="+mn-lt"/>
                <a:cs typeface="+mn-lt"/>
              </a:rPr>
              <a:t>.</a:t>
            </a:r>
            <a:endParaRPr lang="en-GB" sz="2000" dirty="0">
              <a:latin typeface="Calibri"/>
              <a:ea typeface="Calibri Light"/>
              <a:cs typeface="Calibri"/>
            </a:endParaRPr>
          </a:p>
          <a:p>
            <a:pPr>
              <a:buFont typeface="Arial" panose="020B0604020202020204" pitchFamily="34" charset="0"/>
              <a:buChar char="•"/>
            </a:pPr>
            <a:endParaRPr lang="en-GB" sz="2000" dirty="0">
              <a:latin typeface="Calibri"/>
              <a:ea typeface="+mn-lt"/>
              <a:cs typeface="+mn-lt"/>
            </a:endParaRPr>
          </a:p>
          <a:p>
            <a:pPr>
              <a:buFont typeface="Arial" panose="020B0604020202020204" pitchFamily="34" charset="0"/>
              <a:buChar char="•"/>
            </a:pPr>
            <a:r>
              <a:rPr lang="en-GB" sz="2000" dirty="0">
                <a:latin typeface="Calibri"/>
                <a:ea typeface="+mn-lt"/>
                <a:cs typeface="+mn-lt"/>
              </a:rPr>
              <a:t>Compatible with MS Word and Google Docs. </a:t>
            </a:r>
            <a:endParaRPr lang="en-GB" sz="2000" dirty="0">
              <a:latin typeface="Calibri"/>
              <a:ea typeface="Calibri Light"/>
              <a:cs typeface="Calibri Light"/>
            </a:endParaRPr>
          </a:p>
          <a:p>
            <a:pPr>
              <a:buFont typeface="Arial" panose="020B0604020202020204" pitchFamily="34" charset="0"/>
              <a:buChar char="•"/>
            </a:pPr>
            <a:endParaRPr lang="en-GB" sz="2000" dirty="0">
              <a:latin typeface="Calibri"/>
              <a:ea typeface="+mn-lt"/>
              <a:cs typeface="+mn-lt"/>
            </a:endParaRPr>
          </a:p>
          <a:p>
            <a:pPr>
              <a:buFont typeface="Arial" panose="020B0604020202020204" pitchFamily="34" charset="0"/>
              <a:buChar char="•"/>
            </a:pPr>
            <a:r>
              <a:rPr lang="en-GB" sz="2000" dirty="0">
                <a:latin typeface="Calibri"/>
                <a:ea typeface="+mn-lt"/>
                <a:cs typeface="+mn-lt"/>
              </a:rPr>
              <a:t>Direct export option within library catalogue.</a:t>
            </a:r>
          </a:p>
          <a:p>
            <a:pPr>
              <a:buFont typeface="Arial" panose="020B0604020202020204" pitchFamily="34" charset="0"/>
              <a:buChar char="•"/>
            </a:pPr>
            <a:endParaRPr lang="en-GB" sz="2000" dirty="0">
              <a:latin typeface="Calibri"/>
              <a:ea typeface="+mn-lt"/>
              <a:cs typeface="+mn-lt"/>
            </a:endParaRPr>
          </a:p>
          <a:p>
            <a:pPr>
              <a:buFont typeface="Arial" panose="020B0604020202020204" pitchFamily="34" charset="0"/>
              <a:buChar char="•"/>
            </a:pPr>
            <a:r>
              <a:rPr lang="en-GB" sz="2000" dirty="0">
                <a:latin typeface="Calibri"/>
                <a:ea typeface="+mn-lt"/>
                <a:cs typeface="+mn-lt"/>
              </a:rPr>
              <a:t>Web-based software with unlimited storage.</a:t>
            </a:r>
          </a:p>
          <a:p>
            <a:pPr marL="0" indent="0">
              <a:buNone/>
            </a:pPr>
            <a:endParaRPr lang="en-GB" sz="2000" dirty="0">
              <a:latin typeface="Calibri"/>
              <a:ea typeface="+mn-lt"/>
              <a:cs typeface="+mn-lt"/>
            </a:endParaRPr>
          </a:p>
          <a:p>
            <a:pPr>
              <a:buFont typeface="Arial" panose="020B0604020202020204" pitchFamily="34" charset="0"/>
              <a:buChar char="•"/>
            </a:pPr>
            <a:r>
              <a:rPr lang="en-GB" sz="2000" dirty="0">
                <a:latin typeface="Calibri"/>
                <a:ea typeface="+mn-lt"/>
                <a:cs typeface="+mn-lt"/>
              </a:rPr>
              <a:t>Formerly known as RefWorks – some records may still refer to the platform as RefWorks.</a:t>
            </a:r>
            <a:endParaRPr lang="en-US" sz="2000" dirty="0">
              <a:latin typeface="Calibri"/>
              <a:ea typeface="+mn-lt"/>
              <a:cs typeface="+mn-lt"/>
            </a:endParaRPr>
          </a:p>
          <a:p>
            <a:endParaRPr lang="en-US" sz="2000" dirty="0">
              <a:cs typeface="Calibri"/>
            </a:endParaRPr>
          </a:p>
        </p:txBody>
      </p:sp>
      <p:sp>
        <p:nvSpPr>
          <p:cNvPr id="3" name="TextBox 2">
            <a:extLst>
              <a:ext uri="{FF2B5EF4-FFF2-40B4-BE49-F238E27FC236}">
                <a16:creationId xmlns:a16="http://schemas.microsoft.com/office/drawing/2014/main" id="{35F44577-8946-3166-A9EF-CDE98DDE5129}"/>
              </a:ext>
            </a:extLst>
          </p:cNvPr>
          <p:cNvSpPr txBox="1"/>
          <p:nvPr/>
        </p:nvSpPr>
        <p:spPr>
          <a:xfrm>
            <a:off x="8183880" y="5247792"/>
            <a:ext cx="2635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cs typeface="Calibri"/>
                <a:hlinkClick r:id="rId3"/>
              </a:rPr>
              <a:t>YouTube Video Link</a:t>
            </a:r>
            <a:endParaRPr lang="en-US">
              <a:cs typeface="Calibri"/>
            </a:endParaRPr>
          </a:p>
        </p:txBody>
      </p:sp>
      <p:pic>
        <p:nvPicPr>
          <p:cNvPr id="4" name="Picture 3" descr="A screenshot of a computer&#10;&#10;Description automatically generated">
            <a:extLst>
              <a:ext uri="{FF2B5EF4-FFF2-40B4-BE49-F238E27FC236}">
                <a16:creationId xmlns:a16="http://schemas.microsoft.com/office/drawing/2014/main" id="{96491AB2-2A0A-74DD-EA0A-58E07F3A570B}"/>
              </a:ext>
            </a:extLst>
          </p:cNvPr>
          <p:cNvPicPr>
            <a:picLocks noChangeAspect="1"/>
          </p:cNvPicPr>
          <p:nvPr/>
        </p:nvPicPr>
        <p:blipFill>
          <a:blip r:embed="rId4"/>
          <a:stretch>
            <a:fillRect/>
          </a:stretch>
        </p:blipFill>
        <p:spPr>
          <a:xfrm>
            <a:off x="5927982" y="1791312"/>
            <a:ext cx="6121337" cy="3385700"/>
          </a:xfrm>
          <a:prstGeom prst="rect">
            <a:avLst/>
          </a:prstGeom>
        </p:spPr>
      </p:pic>
    </p:spTree>
    <p:extLst>
      <p:ext uri="{BB962C8B-B14F-4D97-AF65-F5344CB8AC3E}">
        <p14:creationId xmlns:p14="http://schemas.microsoft.com/office/powerpoint/2010/main" val="14697057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E4DA33F-0C49-4A0E-807A-655B27B487A7}"/>
              </a:ext>
            </a:extLst>
          </p:cNvPr>
          <p:cNvSpPr>
            <a:spLocks noGrp="1"/>
          </p:cNvSpPr>
          <p:nvPr>
            <p:ph type="title"/>
          </p:nvPr>
        </p:nvSpPr>
        <p:spPr>
          <a:xfrm>
            <a:off x="358219" y="365126"/>
            <a:ext cx="11481847" cy="566104"/>
          </a:xfrm>
        </p:spPr>
        <p:txBody>
          <a:bodyPr>
            <a:normAutofit fontScale="90000"/>
          </a:bodyPr>
          <a:lstStyle/>
          <a:p>
            <a:r>
              <a:rPr lang="en-GB" dirty="0">
                <a:latin typeface="+mn-lt"/>
              </a:rPr>
              <a:t>How do they work?</a:t>
            </a:r>
          </a:p>
        </p:txBody>
      </p:sp>
      <p:graphicFrame>
        <p:nvGraphicFramePr>
          <p:cNvPr id="7" name="Content Placeholder 2">
            <a:extLst>
              <a:ext uri="{FF2B5EF4-FFF2-40B4-BE49-F238E27FC236}">
                <a16:creationId xmlns:a16="http://schemas.microsoft.com/office/drawing/2014/main" id="{AFF9748B-3060-FAEB-3643-4F2C66BDA579}"/>
              </a:ext>
            </a:extLst>
          </p:cNvPr>
          <p:cNvGraphicFramePr>
            <a:graphicFrameLocks noGrp="1"/>
          </p:cNvGraphicFramePr>
          <p:nvPr>
            <p:extLst>
              <p:ext uri="{D42A27DB-BD31-4B8C-83A1-F6EECF244321}">
                <p14:modId xmlns:p14="http://schemas.microsoft.com/office/powerpoint/2010/main" val="3951969306"/>
              </p:ext>
            </p:extLst>
          </p:nvPr>
        </p:nvGraphicFramePr>
        <p:xfrm>
          <a:off x="351933" y="56098"/>
          <a:ext cx="11580145" cy="63262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58615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graphicEl>
                                              <a:dgm id="{13D0F521-ACAF-4144-B630-61D75547CCEB}"/>
                                            </p:graphic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graphicEl>
                                              <a:dgm id="{3483440D-E94F-414E-9E88-F7750B5F07B9}"/>
                                            </p:graphic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graphicEl>
                                              <a:dgm id="{560C2F51-4952-49E8-AFD7-295219A2ECE0}"/>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graphicEl>
                                              <a:dgm id="{9D52AF99-D0D9-4B75-899D-347CB2A9D55A}"/>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graphicEl>
                                              <a:dgm id="{38C73D52-A559-46E4-9028-CD49B336E3A0}"/>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
                                            <p:graphicEl>
                                              <a:dgm id="{97A31910-92F6-4A9B-948E-E6A7B9B7C749}"/>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graphicEl>
                                              <a:dgm id="{CF94200D-729A-40A3-885E-95CF8471443F}"/>
                                            </p:graphic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7">
                                            <p:graphicEl>
                                              <a:dgm id="{57EB14DA-D4C9-45A5-B12E-963CE3C517B7}"/>
                                            </p:graphic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7">
                                            <p:graphicEl>
                                              <a:dgm id="{61051EFF-7EF3-4E1E-A5FD-BD899489E755}"/>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graphicEl>
                                              <a:dgm id="{3D8CADF2-1C9A-42C4-8B5E-EEF754AC2EE2}"/>
                                            </p:graphic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7">
                                            <p:graphicEl>
                                              <a:dgm id="{534B6AED-8F87-4CA2-8A57-C0E5120E1A26}"/>
                                            </p:graphic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7">
                                            <p:graphicEl>
                                              <a:dgm id="{4827128E-82A3-4F46-A968-1015712C7F4F}"/>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58002-7EB1-9222-3127-DF39A7288948}"/>
              </a:ext>
            </a:extLst>
          </p:cNvPr>
          <p:cNvSpPr>
            <a:spLocks noGrp="1"/>
          </p:cNvSpPr>
          <p:nvPr>
            <p:ph type="title"/>
          </p:nvPr>
        </p:nvSpPr>
        <p:spPr>
          <a:xfrm>
            <a:off x="698242" y="265291"/>
            <a:ext cx="10795518" cy="475205"/>
          </a:xfrm>
        </p:spPr>
        <p:txBody>
          <a:bodyPr anchor="b">
            <a:normAutofit fontScale="90000"/>
          </a:bodyPr>
          <a:lstStyle/>
          <a:p>
            <a:r>
              <a:rPr lang="en-GB" dirty="0">
                <a:latin typeface="+mn-lt"/>
              </a:rPr>
              <a:t>Should I use one?</a:t>
            </a:r>
          </a:p>
        </p:txBody>
      </p:sp>
      <p:graphicFrame>
        <p:nvGraphicFramePr>
          <p:cNvPr id="6" name="Content Placeholder 2">
            <a:extLst>
              <a:ext uri="{FF2B5EF4-FFF2-40B4-BE49-F238E27FC236}">
                <a16:creationId xmlns:a16="http://schemas.microsoft.com/office/drawing/2014/main" id="{BEABCBC3-A600-7B8A-9696-ACAA4E8082D6}"/>
              </a:ext>
            </a:extLst>
          </p:cNvPr>
          <p:cNvGraphicFramePr>
            <a:graphicFrameLocks noGrp="1"/>
          </p:cNvGraphicFramePr>
          <p:nvPr>
            <p:ph sz="half" idx="2"/>
            <p:extLst>
              <p:ext uri="{D42A27DB-BD31-4B8C-83A1-F6EECF244321}">
                <p14:modId xmlns:p14="http://schemas.microsoft.com/office/powerpoint/2010/main" val="4035876030"/>
              </p:ext>
            </p:extLst>
          </p:nvPr>
        </p:nvGraphicFramePr>
        <p:xfrm>
          <a:off x="698242" y="824798"/>
          <a:ext cx="10976402" cy="4757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06436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
                                            <p:graphicEl>
                                              <a:dgm id="{1A1528ED-CED0-4D41-95D7-CA4EBB749A65}"/>
                                            </p:graphicEl>
                                          </p:spTgt>
                                        </p:tgtEl>
                                        <p:attrNameLst>
                                          <p:attrName>style.visibility</p:attrName>
                                        </p:attrNameLst>
                                      </p:cBhvr>
                                      <p:to>
                                        <p:strVal val="visible"/>
                                      </p:to>
                                    </p:set>
                                    <p:anim calcmode="lin" valueType="num">
                                      <p:cBhvr additive="base">
                                        <p:cTn id="7" dur="500" fill="hold"/>
                                        <p:tgtEl>
                                          <p:spTgt spid="6">
                                            <p:graphicEl>
                                              <a:dgm id="{1A1528ED-CED0-4D41-95D7-CA4EBB749A65}"/>
                                            </p:graphicEl>
                                          </p:spTgt>
                                        </p:tgtEl>
                                        <p:attrNameLst>
                                          <p:attrName>ppt_x</p:attrName>
                                        </p:attrNameLst>
                                      </p:cBhvr>
                                      <p:tavLst>
                                        <p:tav tm="0">
                                          <p:val>
                                            <p:strVal val="1+#ppt_w/2"/>
                                          </p:val>
                                        </p:tav>
                                        <p:tav tm="100000">
                                          <p:val>
                                            <p:strVal val="#ppt_x"/>
                                          </p:val>
                                        </p:tav>
                                      </p:tavLst>
                                    </p:anim>
                                    <p:anim calcmode="lin" valueType="num">
                                      <p:cBhvr additive="base">
                                        <p:cTn id="8" dur="500" fill="hold"/>
                                        <p:tgtEl>
                                          <p:spTgt spid="6">
                                            <p:graphicEl>
                                              <a:dgm id="{1A1528ED-CED0-4D41-95D7-CA4EBB749A65}"/>
                                            </p:graphicEl>
                                          </p:spTgt>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6">
                                            <p:graphicEl>
                                              <a:dgm id="{9DDF326F-EEB2-4BBE-80F3-3C3B16C6D0DB}"/>
                                            </p:graphicEl>
                                          </p:spTgt>
                                        </p:tgtEl>
                                        <p:attrNameLst>
                                          <p:attrName>style.visibility</p:attrName>
                                        </p:attrNameLst>
                                      </p:cBhvr>
                                      <p:to>
                                        <p:strVal val="visible"/>
                                      </p:to>
                                    </p:set>
                                    <p:anim calcmode="lin" valueType="num">
                                      <p:cBhvr additive="base">
                                        <p:cTn id="11" dur="500" fill="hold"/>
                                        <p:tgtEl>
                                          <p:spTgt spid="6">
                                            <p:graphicEl>
                                              <a:dgm id="{9DDF326F-EEB2-4BBE-80F3-3C3B16C6D0DB}"/>
                                            </p:graphic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6">
                                            <p:graphicEl>
                                              <a:dgm id="{9DDF326F-EEB2-4BBE-80F3-3C3B16C6D0DB}"/>
                                            </p:graphicEl>
                                          </p:spTgt>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6">
                                            <p:graphicEl>
                                              <a:dgm id="{A4A2B59D-5E40-4B46-8817-C169AA7B5677}"/>
                                            </p:graphicEl>
                                          </p:spTgt>
                                        </p:tgtEl>
                                        <p:attrNameLst>
                                          <p:attrName>style.visibility</p:attrName>
                                        </p:attrNameLst>
                                      </p:cBhvr>
                                      <p:to>
                                        <p:strVal val="visible"/>
                                      </p:to>
                                    </p:set>
                                    <p:anim calcmode="lin" valueType="num">
                                      <p:cBhvr additive="base">
                                        <p:cTn id="15" dur="500" fill="hold"/>
                                        <p:tgtEl>
                                          <p:spTgt spid="6">
                                            <p:graphicEl>
                                              <a:dgm id="{A4A2B59D-5E40-4B46-8817-C169AA7B5677}"/>
                                            </p:graphicEl>
                                          </p:spTgt>
                                        </p:tgtEl>
                                        <p:attrNameLst>
                                          <p:attrName>ppt_x</p:attrName>
                                        </p:attrNameLst>
                                      </p:cBhvr>
                                      <p:tavLst>
                                        <p:tav tm="0">
                                          <p:val>
                                            <p:strVal val="1+#ppt_w/2"/>
                                          </p:val>
                                        </p:tav>
                                        <p:tav tm="100000">
                                          <p:val>
                                            <p:strVal val="#ppt_x"/>
                                          </p:val>
                                        </p:tav>
                                      </p:tavLst>
                                    </p:anim>
                                    <p:anim calcmode="lin" valueType="num">
                                      <p:cBhvr additive="base">
                                        <p:cTn id="16" dur="500" fill="hold"/>
                                        <p:tgtEl>
                                          <p:spTgt spid="6">
                                            <p:graphicEl>
                                              <a:dgm id="{A4A2B59D-5E40-4B46-8817-C169AA7B5677}"/>
                                            </p:graphic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2" fill="hold" grpId="0" nodeType="clickEffect">
                                  <p:stCondLst>
                                    <p:cond delay="0"/>
                                  </p:stCondLst>
                                  <p:childTnLst>
                                    <p:set>
                                      <p:cBhvr>
                                        <p:cTn id="20" dur="1" fill="hold">
                                          <p:stCondLst>
                                            <p:cond delay="0"/>
                                          </p:stCondLst>
                                        </p:cTn>
                                        <p:tgtEl>
                                          <p:spTgt spid="6">
                                            <p:graphicEl>
                                              <a:dgm id="{5712198D-63A4-401E-9E5A-DD6C9CA12930}"/>
                                            </p:graphicEl>
                                          </p:spTgt>
                                        </p:tgtEl>
                                        <p:attrNameLst>
                                          <p:attrName>style.visibility</p:attrName>
                                        </p:attrNameLst>
                                      </p:cBhvr>
                                      <p:to>
                                        <p:strVal val="visible"/>
                                      </p:to>
                                    </p:set>
                                    <p:anim calcmode="lin" valueType="num">
                                      <p:cBhvr additive="base">
                                        <p:cTn id="21" dur="500" fill="hold"/>
                                        <p:tgtEl>
                                          <p:spTgt spid="6">
                                            <p:graphicEl>
                                              <a:dgm id="{5712198D-63A4-401E-9E5A-DD6C9CA12930}"/>
                                            </p:graphicEl>
                                          </p:spTgt>
                                        </p:tgtEl>
                                        <p:attrNameLst>
                                          <p:attrName>ppt_x</p:attrName>
                                        </p:attrNameLst>
                                      </p:cBhvr>
                                      <p:tavLst>
                                        <p:tav tm="0">
                                          <p:val>
                                            <p:strVal val="1+#ppt_w/2"/>
                                          </p:val>
                                        </p:tav>
                                        <p:tav tm="100000">
                                          <p:val>
                                            <p:strVal val="#ppt_x"/>
                                          </p:val>
                                        </p:tav>
                                      </p:tavLst>
                                    </p:anim>
                                    <p:anim calcmode="lin" valueType="num">
                                      <p:cBhvr additive="base">
                                        <p:cTn id="22" dur="500" fill="hold"/>
                                        <p:tgtEl>
                                          <p:spTgt spid="6">
                                            <p:graphicEl>
                                              <a:dgm id="{5712198D-63A4-401E-9E5A-DD6C9CA12930}"/>
                                            </p:graphicEl>
                                          </p:spTgt>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6">
                                            <p:graphicEl>
                                              <a:dgm id="{FB2115BF-5B53-457A-9646-C1691C5CD360}"/>
                                            </p:graphicEl>
                                          </p:spTgt>
                                        </p:tgtEl>
                                        <p:attrNameLst>
                                          <p:attrName>style.visibility</p:attrName>
                                        </p:attrNameLst>
                                      </p:cBhvr>
                                      <p:to>
                                        <p:strVal val="visible"/>
                                      </p:to>
                                    </p:set>
                                    <p:anim calcmode="lin" valueType="num">
                                      <p:cBhvr additive="base">
                                        <p:cTn id="25" dur="500" fill="hold"/>
                                        <p:tgtEl>
                                          <p:spTgt spid="6">
                                            <p:graphicEl>
                                              <a:dgm id="{FB2115BF-5B53-457A-9646-C1691C5CD360}"/>
                                            </p:graphic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6">
                                            <p:graphicEl>
                                              <a:dgm id="{FB2115BF-5B53-457A-9646-C1691C5CD360}"/>
                                            </p:graphicEl>
                                          </p:spTgt>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6">
                                            <p:graphicEl>
                                              <a:dgm id="{BDBDF775-3CB3-4173-8CEB-C10E3D4FED18}"/>
                                            </p:graphicEl>
                                          </p:spTgt>
                                        </p:tgtEl>
                                        <p:attrNameLst>
                                          <p:attrName>style.visibility</p:attrName>
                                        </p:attrNameLst>
                                      </p:cBhvr>
                                      <p:to>
                                        <p:strVal val="visible"/>
                                      </p:to>
                                    </p:set>
                                    <p:anim calcmode="lin" valueType="num">
                                      <p:cBhvr additive="base">
                                        <p:cTn id="29" dur="500" fill="hold"/>
                                        <p:tgtEl>
                                          <p:spTgt spid="6">
                                            <p:graphicEl>
                                              <a:dgm id="{BDBDF775-3CB3-4173-8CEB-C10E3D4FED18}"/>
                                            </p:graphicEl>
                                          </p:spTgt>
                                        </p:tgtEl>
                                        <p:attrNameLst>
                                          <p:attrName>ppt_x</p:attrName>
                                        </p:attrNameLst>
                                      </p:cBhvr>
                                      <p:tavLst>
                                        <p:tav tm="0">
                                          <p:val>
                                            <p:strVal val="1+#ppt_w/2"/>
                                          </p:val>
                                        </p:tav>
                                        <p:tav tm="100000">
                                          <p:val>
                                            <p:strVal val="#ppt_x"/>
                                          </p:val>
                                        </p:tav>
                                      </p:tavLst>
                                    </p:anim>
                                    <p:anim calcmode="lin" valueType="num">
                                      <p:cBhvr additive="base">
                                        <p:cTn id="30" dur="500" fill="hold"/>
                                        <p:tgtEl>
                                          <p:spTgt spid="6">
                                            <p:graphicEl>
                                              <a:dgm id="{BDBDF775-3CB3-4173-8CEB-C10E3D4FED18}"/>
                                            </p:graphic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grpId="0" nodeType="clickEffect">
                                  <p:stCondLst>
                                    <p:cond delay="0"/>
                                  </p:stCondLst>
                                  <p:childTnLst>
                                    <p:set>
                                      <p:cBhvr>
                                        <p:cTn id="34" dur="1" fill="hold">
                                          <p:stCondLst>
                                            <p:cond delay="0"/>
                                          </p:stCondLst>
                                        </p:cTn>
                                        <p:tgtEl>
                                          <p:spTgt spid="6">
                                            <p:graphicEl>
                                              <a:dgm id="{8397E2FC-D33E-43CA-8001-D33C69E7922B}"/>
                                            </p:graphicEl>
                                          </p:spTgt>
                                        </p:tgtEl>
                                        <p:attrNameLst>
                                          <p:attrName>style.visibility</p:attrName>
                                        </p:attrNameLst>
                                      </p:cBhvr>
                                      <p:to>
                                        <p:strVal val="visible"/>
                                      </p:to>
                                    </p:set>
                                    <p:anim calcmode="lin" valueType="num">
                                      <p:cBhvr additive="base">
                                        <p:cTn id="35" dur="500" fill="hold"/>
                                        <p:tgtEl>
                                          <p:spTgt spid="6">
                                            <p:graphicEl>
                                              <a:dgm id="{8397E2FC-D33E-43CA-8001-D33C69E7922B}"/>
                                            </p:graphicEl>
                                          </p:spTgt>
                                        </p:tgtEl>
                                        <p:attrNameLst>
                                          <p:attrName>ppt_x</p:attrName>
                                        </p:attrNameLst>
                                      </p:cBhvr>
                                      <p:tavLst>
                                        <p:tav tm="0">
                                          <p:val>
                                            <p:strVal val="1+#ppt_w/2"/>
                                          </p:val>
                                        </p:tav>
                                        <p:tav tm="100000">
                                          <p:val>
                                            <p:strVal val="#ppt_x"/>
                                          </p:val>
                                        </p:tav>
                                      </p:tavLst>
                                    </p:anim>
                                    <p:anim calcmode="lin" valueType="num">
                                      <p:cBhvr additive="base">
                                        <p:cTn id="36" dur="500" fill="hold"/>
                                        <p:tgtEl>
                                          <p:spTgt spid="6">
                                            <p:graphicEl>
                                              <a:dgm id="{8397E2FC-D33E-43CA-8001-D33C69E7922B}"/>
                                            </p:graphicEl>
                                          </p:spTgt>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6">
                                            <p:graphicEl>
                                              <a:dgm id="{B2B15296-8E7C-42DD-97FA-6A58B3BA1E6C}"/>
                                            </p:graphicEl>
                                          </p:spTgt>
                                        </p:tgtEl>
                                        <p:attrNameLst>
                                          <p:attrName>style.visibility</p:attrName>
                                        </p:attrNameLst>
                                      </p:cBhvr>
                                      <p:to>
                                        <p:strVal val="visible"/>
                                      </p:to>
                                    </p:set>
                                    <p:anim calcmode="lin" valueType="num">
                                      <p:cBhvr additive="base">
                                        <p:cTn id="39" dur="500" fill="hold"/>
                                        <p:tgtEl>
                                          <p:spTgt spid="6">
                                            <p:graphicEl>
                                              <a:dgm id="{B2B15296-8E7C-42DD-97FA-6A58B3BA1E6C}"/>
                                            </p:graphicEl>
                                          </p:spTgt>
                                        </p:tgtEl>
                                        <p:attrNameLst>
                                          <p:attrName>ppt_x</p:attrName>
                                        </p:attrNameLst>
                                      </p:cBhvr>
                                      <p:tavLst>
                                        <p:tav tm="0">
                                          <p:val>
                                            <p:strVal val="1+#ppt_w/2"/>
                                          </p:val>
                                        </p:tav>
                                        <p:tav tm="100000">
                                          <p:val>
                                            <p:strVal val="#ppt_x"/>
                                          </p:val>
                                        </p:tav>
                                      </p:tavLst>
                                    </p:anim>
                                    <p:anim calcmode="lin" valueType="num">
                                      <p:cBhvr additive="base">
                                        <p:cTn id="40" dur="500" fill="hold"/>
                                        <p:tgtEl>
                                          <p:spTgt spid="6">
                                            <p:graphicEl>
                                              <a:dgm id="{B2B15296-8E7C-42DD-97FA-6A58B3BA1E6C}"/>
                                            </p:graphicEl>
                                          </p:spTgt>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6">
                                            <p:graphicEl>
                                              <a:dgm id="{EB19A0A1-831A-4F05-B37C-DF3EB3F20067}"/>
                                            </p:graphicEl>
                                          </p:spTgt>
                                        </p:tgtEl>
                                        <p:attrNameLst>
                                          <p:attrName>style.visibility</p:attrName>
                                        </p:attrNameLst>
                                      </p:cBhvr>
                                      <p:to>
                                        <p:strVal val="visible"/>
                                      </p:to>
                                    </p:set>
                                    <p:anim calcmode="lin" valueType="num">
                                      <p:cBhvr additive="base">
                                        <p:cTn id="43" dur="500" fill="hold"/>
                                        <p:tgtEl>
                                          <p:spTgt spid="6">
                                            <p:graphicEl>
                                              <a:dgm id="{EB19A0A1-831A-4F05-B37C-DF3EB3F20067}"/>
                                            </p:graphicEl>
                                          </p:spTgt>
                                        </p:tgtEl>
                                        <p:attrNameLst>
                                          <p:attrName>ppt_x</p:attrName>
                                        </p:attrNameLst>
                                      </p:cBhvr>
                                      <p:tavLst>
                                        <p:tav tm="0">
                                          <p:val>
                                            <p:strVal val="1+#ppt_w/2"/>
                                          </p:val>
                                        </p:tav>
                                        <p:tav tm="100000">
                                          <p:val>
                                            <p:strVal val="#ppt_x"/>
                                          </p:val>
                                        </p:tav>
                                      </p:tavLst>
                                    </p:anim>
                                    <p:anim calcmode="lin" valueType="num">
                                      <p:cBhvr additive="base">
                                        <p:cTn id="44" dur="500" fill="hold"/>
                                        <p:tgtEl>
                                          <p:spTgt spid="6">
                                            <p:graphicEl>
                                              <a:dgm id="{EB19A0A1-831A-4F05-B37C-DF3EB3F20067}"/>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15C0B-1353-25E7-160C-F5D3BD3964CD}"/>
              </a:ext>
            </a:extLst>
          </p:cNvPr>
          <p:cNvSpPr>
            <a:spLocks noGrp="1"/>
          </p:cNvSpPr>
          <p:nvPr>
            <p:ph type="title"/>
          </p:nvPr>
        </p:nvSpPr>
        <p:spPr>
          <a:xfrm>
            <a:off x="358219" y="365125"/>
            <a:ext cx="11481847" cy="723011"/>
          </a:xfrm>
        </p:spPr>
        <p:txBody>
          <a:bodyPr/>
          <a:lstStyle/>
          <a:p>
            <a:r>
              <a:rPr lang="en-GB" dirty="0">
                <a:latin typeface="+mn-lt"/>
              </a:rPr>
              <a:t>RefWorks is now EndNote Fusion</a:t>
            </a:r>
            <a:endParaRPr lang="en-US" dirty="0">
              <a:latin typeface="+mn-lt"/>
            </a:endParaRPr>
          </a:p>
        </p:txBody>
      </p:sp>
      <p:sp>
        <p:nvSpPr>
          <p:cNvPr id="3" name="Content Placeholder 2">
            <a:extLst>
              <a:ext uri="{FF2B5EF4-FFF2-40B4-BE49-F238E27FC236}">
                <a16:creationId xmlns:a16="http://schemas.microsoft.com/office/drawing/2014/main" id="{F43B6544-991B-7AA1-024D-3C61A763C23A}"/>
              </a:ext>
            </a:extLst>
          </p:cNvPr>
          <p:cNvSpPr>
            <a:spLocks noGrp="1"/>
          </p:cNvSpPr>
          <p:nvPr>
            <p:ph sz="quarter" idx="10"/>
          </p:nvPr>
        </p:nvSpPr>
        <p:spPr>
          <a:xfrm>
            <a:off x="698241" y="1191192"/>
            <a:ext cx="10795518" cy="4475615"/>
          </a:xfrm>
        </p:spPr>
        <p:txBody>
          <a:bodyPr>
            <a:normAutofit/>
          </a:bodyPr>
          <a:lstStyle/>
          <a:p>
            <a:r>
              <a:rPr lang="en-US" sz="2400" dirty="0">
                <a:latin typeface="Calibri "/>
              </a:rPr>
              <a:t>RefWorks has been renamed as EndNote Fusion as of October 6</a:t>
            </a:r>
            <a:r>
              <a:rPr lang="en-US" sz="2400" baseline="30000" dirty="0">
                <a:latin typeface="Calibri "/>
              </a:rPr>
              <a:t>th</a:t>
            </a:r>
            <a:r>
              <a:rPr lang="en-US" sz="2400" dirty="0">
                <a:latin typeface="Calibri "/>
              </a:rPr>
              <a:t> 2026.</a:t>
            </a:r>
          </a:p>
          <a:p>
            <a:r>
              <a:rPr lang="en-US" sz="2400" dirty="0">
                <a:latin typeface="Calibri "/>
              </a:rPr>
              <a:t>Existing RefWorks users will continue to sign in and work with their existing data and workflows and will see updated colours and a refreshed design.</a:t>
            </a:r>
          </a:p>
          <a:p>
            <a:r>
              <a:rPr lang="en-US" sz="2400" dirty="0">
                <a:latin typeface="Calibri "/>
              </a:rPr>
              <a:t>RefWorks Citation Manager (RCM) will be renamed EndNote Fusion. </a:t>
            </a:r>
          </a:p>
          <a:p>
            <a:r>
              <a:rPr lang="en-US" sz="2400" dirty="0">
                <a:latin typeface="Calibri "/>
              </a:rPr>
              <a:t>Users won’t need to do anything, as existing citation workflows in Word will be supported.  </a:t>
            </a:r>
          </a:p>
          <a:p>
            <a:r>
              <a:rPr lang="en-US" sz="2400" dirty="0">
                <a:latin typeface="Calibri "/>
              </a:rPr>
              <a:t>Users shouldn’t need to reinstall RCM in Word.  If you have bookmarked RefWorks, the URL should automatically redirect to EndNote Fusion.</a:t>
            </a:r>
          </a:p>
          <a:p>
            <a:r>
              <a:rPr lang="en-US" sz="2400" dirty="0">
                <a:latin typeface="Calibri "/>
              </a:rPr>
              <a:t>Some links or descriptors may still display as RefWorks for a while. E.g. RefWorks link in library catalogue records and database links, e.g. ProQuest. </a:t>
            </a:r>
          </a:p>
          <a:p>
            <a:pPr marL="0" indent="0">
              <a:buNone/>
            </a:pPr>
            <a:endParaRPr lang="en-US" dirty="0"/>
          </a:p>
        </p:txBody>
      </p:sp>
    </p:spTree>
    <p:extLst>
      <p:ext uri="{BB962C8B-B14F-4D97-AF65-F5344CB8AC3E}">
        <p14:creationId xmlns:p14="http://schemas.microsoft.com/office/powerpoint/2010/main" val="11679895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623CD-0DE7-705E-1137-312CA7F759C8}"/>
              </a:ext>
            </a:extLst>
          </p:cNvPr>
          <p:cNvSpPr>
            <a:spLocks noGrp="1"/>
          </p:cNvSpPr>
          <p:nvPr>
            <p:ph type="title"/>
          </p:nvPr>
        </p:nvSpPr>
        <p:spPr>
          <a:xfrm>
            <a:off x="358219" y="365125"/>
            <a:ext cx="11481847" cy="741299"/>
          </a:xfrm>
        </p:spPr>
        <p:txBody>
          <a:bodyPr/>
          <a:lstStyle/>
          <a:p>
            <a:r>
              <a:rPr lang="en-GB" dirty="0">
                <a:latin typeface="+mn-lt"/>
              </a:rPr>
              <a:t>Creating an account</a:t>
            </a:r>
          </a:p>
        </p:txBody>
      </p:sp>
      <p:pic>
        <p:nvPicPr>
          <p:cNvPr id="7" name="Picture 6" descr="A person holding a book in her hand&#10;&#10;AI-generated content may be incorrect.">
            <a:extLst>
              <a:ext uri="{FF2B5EF4-FFF2-40B4-BE49-F238E27FC236}">
                <a16:creationId xmlns:a16="http://schemas.microsoft.com/office/drawing/2014/main" id="{C7052E04-3DD7-F514-0E9B-B3267CB0D44C}"/>
              </a:ext>
            </a:extLst>
          </p:cNvPr>
          <p:cNvPicPr>
            <a:picLocks noChangeAspect="1"/>
          </p:cNvPicPr>
          <p:nvPr/>
        </p:nvPicPr>
        <p:blipFill>
          <a:blip r:embed="rId2"/>
          <a:stretch>
            <a:fillRect/>
          </a:stretch>
        </p:blipFill>
        <p:spPr>
          <a:xfrm>
            <a:off x="5974638" y="1480203"/>
            <a:ext cx="6096001" cy="3424511"/>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6" name="TextBox 5">
            <a:extLst>
              <a:ext uri="{FF2B5EF4-FFF2-40B4-BE49-F238E27FC236}">
                <a16:creationId xmlns:a16="http://schemas.microsoft.com/office/drawing/2014/main" id="{6BF2815E-59FE-BA0C-751B-1D5085B93EB8}"/>
              </a:ext>
            </a:extLst>
          </p:cNvPr>
          <p:cNvSpPr txBox="1"/>
          <p:nvPr/>
        </p:nvSpPr>
        <p:spPr>
          <a:xfrm>
            <a:off x="285290" y="1581890"/>
            <a:ext cx="5363793" cy="3785652"/>
          </a:xfrm>
          <a:prstGeom prst="rect">
            <a:avLst/>
          </a:prstGeom>
          <a:noFill/>
        </p:spPr>
        <p:txBody>
          <a:bodyPr wrap="square" lIns="91440" tIns="45720" rIns="91440" bIns="45720" anchor="t">
            <a:spAutoFit/>
          </a:bodyPr>
          <a:lstStyle/>
          <a:p>
            <a:pPr marL="285750" indent="-285750">
              <a:buFont typeface="Arial" panose="020B0604020202020204" pitchFamily="34" charset="0"/>
              <a:buChar char="•"/>
            </a:pPr>
            <a:r>
              <a:rPr lang="en-GB" sz="2400" dirty="0">
                <a:latin typeface="Calibri"/>
                <a:ea typeface="Calibri"/>
                <a:cs typeface="Calibri"/>
              </a:rPr>
              <a:t>Navigate to the </a:t>
            </a:r>
            <a:r>
              <a:rPr lang="en-GB" sz="2400" dirty="0">
                <a:latin typeface="Calibri"/>
                <a:ea typeface="Calibri"/>
                <a:cs typeface="Calibri"/>
                <a:hlinkClick r:id="rId3"/>
              </a:rPr>
              <a:t>Library </a:t>
            </a:r>
            <a:r>
              <a:rPr lang="en-GB" sz="2400" dirty="0">
                <a:latin typeface="Calibri"/>
                <a:ea typeface="Calibri"/>
                <a:cs typeface="Calibri"/>
              </a:rPr>
              <a:t> website.</a:t>
            </a:r>
          </a:p>
          <a:p>
            <a:pPr marL="285750" indent="-285750">
              <a:buFont typeface="Arial" panose="020B0604020202020204" pitchFamily="34" charset="0"/>
              <a:buChar char="•"/>
            </a:pPr>
            <a:endParaRPr lang="en-GB" sz="2400" dirty="0">
              <a:latin typeface="Calibri"/>
              <a:ea typeface="Calibri"/>
              <a:cs typeface="Calibri"/>
            </a:endParaRPr>
          </a:p>
          <a:p>
            <a:pPr marL="285750" indent="-285750">
              <a:buFont typeface="Arial" panose="020B0604020202020204" pitchFamily="34" charset="0"/>
              <a:buChar char="•"/>
            </a:pPr>
            <a:r>
              <a:rPr lang="en-GB" sz="2400" dirty="0">
                <a:ea typeface="Calibri"/>
                <a:cs typeface="Calibri"/>
              </a:rPr>
              <a:t>Click ‘</a:t>
            </a:r>
            <a:r>
              <a:rPr lang="en-GB" sz="2400" dirty="0">
                <a:ea typeface="Calibri"/>
                <a:cs typeface="Calibri"/>
                <a:hlinkClick r:id="rId4"/>
              </a:rPr>
              <a:t>Academic and Infoskills</a:t>
            </a:r>
            <a:r>
              <a:rPr lang="en-GB" sz="2400" dirty="0">
                <a:ea typeface="Calibri"/>
                <a:cs typeface="Calibri"/>
              </a:rPr>
              <a:t>’ &gt; ‘</a:t>
            </a:r>
            <a:r>
              <a:rPr lang="en-GB" sz="2400" dirty="0">
                <a:ea typeface="Calibri"/>
                <a:cs typeface="Calibri"/>
                <a:hlinkClick r:id="rId5"/>
              </a:rPr>
              <a:t>EndNote Fusion’</a:t>
            </a:r>
            <a:r>
              <a:rPr lang="en-GB" sz="2400" dirty="0">
                <a:ea typeface="Calibri"/>
                <a:cs typeface="Calibri"/>
              </a:rPr>
              <a:t>. </a:t>
            </a:r>
          </a:p>
          <a:p>
            <a:pPr marL="285750" indent="-285750">
              <a:buFont typeface="Arial" panose="020B0604020202020204" pitchFamily="34" charset="0"/>
              <a:buChar char="•"/>
            </a:pPr>
            <a:endParaRPr lang="en-GB" sz="2400" dirty="0">
              <a:ea typeface="Calibri"/>
              <a:cs typeface="Calibri"/>
            </a:endParaRPr>
          </a:p>
          <a:p>
            <a:pPr marL="285750" indent="-285750">
              <a:buFont typeface="Arial" panose="020B0604020202020204" pitchFamily="34" charset="0"/>
              <a:buChar char="•"/>
            </a:pPr>
            <a:r>
              <a:rPr lang="en-GB" sz="2400" dirty="0">
                <a:ea typeface="Calibri"/>
                <a:cs typeface="Calibri"/>
              </a:rPr>
              <a:t>Click </a:t>
            </a:r>
            <a:r>
              <a:rPr lang="en-GB" sz="2400" dirty="0">
                <a:ea typeface="Calibri"/>
                <a:cs typeface="Calibri"/>
                <a:hlinkClick r:id="rId6"/>
              </a:rPr>
              <a:t>‘Create a new EndNote Fusion account’.</a:t>
            </a:r>
            <a:r>
              <a:rPr lang="en-GB" sz="2400" dirty="0">
                <a:ea typeface="Calibri"/>
                <a:cs typeface="Calibri"/>
              </a:rPr>
              <a:t> </a:t>
            </a:r>
          </a:p>
          <a:p>
            <a:pPr marL="285750" indent="-285750">
              <a:buFont typeface="Arial" panose="020B0604020202020204" pitchFamily="34" charset="0"/>
              <a:buChar char="•"/>
            </a:pPr>
            <a:endParaRPr lang="en-GB" sz="2400" dirty="0">
              <a:ea typeface="Calibri"/>
              <a:cs typeface="Calibri"/>
            </a:endParaRPr>
          </a:p>
          <a:p>
            <a:pPr marL="285750" indent="-285750">
              <a:buFont typeface="Arial" panose="020B0604020202020204" pitchFamily="34" charset="0"/>
              <a:buChar char="•"/>
            </a:pPr>
            <a:r>
              <a:rPr lang="en-GB" sz="2400" dirty="0">
                <a:ea typeface="Calibri"/>
                <a:cs typeface="Calibri"/>
              </a:rPr>
              <a:t>Confirm registration link in your staff / student outlook email account.</a:t>
            </a:r>
            <a:endParaRPr lang="en-GB" sz="2000" dirty="0">
              <a:ea typeface="Calibri"/>
              <a:cs typeface="Calibri"/>
            </a:endParaRPr>
          </a:p>
        </p:txBody>
      </p:sp>
    </p:spTree>
    <p:extLst>
      <p:ext uri="{BB962C8B-B14F-4D97-AF65-F5344CB8AC3E}">
        <p14:creationId xmlns:p14="http://schemas.microsoft.com/office/powerpoint/2010/main" val="318506062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9648050-44A0-18C0-8866-B145EE052170}"/>
              </a:ext>
            </a:extLst>
          </p:cNvPr>
          <p:cNvPicPr>
            <a:picLocks noChangeAspect="1"/>
          </p:cNvPicPr>
          <p:nvPr/>
        </p:nvPicPr>
        <p:blipFill>
          <a:blip r:embed="rId2"/>
          <a:stretch>
            <a:fillRect/>
          </a:stretch>
        </p:blipFill>
        <p:spPr>
          <a:xfrm>
            <a:off x="198751" y="2206562"/>
            <a:ext cx="11794497" cy="3782758"/>
          </a:xfrm>
          <a:prstGeom prst="rect">
            <a:avLst/>
          </a:prstGeom>
        </p:spPr>
      </p:pic>
      <p:sp>
        <p:nvSpPr>
          <p:cNvPr id="2" name="Title 1">
            <a:extLst>
              <a:ext uri="{FF2B5EF4-FFF2-40B4-BE49-F238E27FC236}">
                <a16:creationId xmlns:a16="http://schemas.microsoft.com/office/drawing/2014/main" id="{5826BADB-802C-B4A0-2727-F0E2DC6A8EEA}"/>
              </a:ext>
            </a:extLst>
          </p:cNvPr>
          <p:cNvSpPr>
            <a:spLocks noGrp="1"/>
          </p:cNvSpPr>
          <p:nvPr>
            <p:ph type="title"/>
          </p:nvPr>
        </p:nvSpPr>
        <p:spPr>
          <a:xfrm>
            <a:off x="301657" y="1420927"/>
            <a:ext cx="11594969" cy="590753"/>
          </a:xfrm>
        </p:spPr>
        <p:txBody>
          <a:bodyPr>
            <a:normAutofit fontScale="90000"/>
          </a:bodyPr>
          <a:lstStyle/>
          <a:p>
            <a:r>
              <a:rPr lang="en-GB" dirty="0">
                <a:latin typeface="+mn-lt"/>
              </a:rPr>
              <a:t>Interface</a:t>
            </a:r>
            <a:endParaRPr lang="en-US" dirty="0">
              <a:latin typeface="+mn-lt"/>
            </a:endParaRPr>
          </a:p>
        </p:txBody>
      </p:sp>
      <p:sp>
        <p:nvSpPr>
          <p:cNvPr id="13" name="TextBox 12">
            <a:extLst>
              <a:ext uri="{FF2B5EF4-FFF2-40B4-BE49-F238E27FC236}">
                <a16:creationId xmlns:a16="http://schemas.microsoft.com/office/drawing/2014/main" id="{A7F9B645-A55C-E073-174A-DC46525D0FA5}"/>
              </a:ext>
            </a:extLst>
          </p:cNvPr>
          <p:cNvSpPr txBox="1"/>
          <p:nvPr/>
        </p:nvSpPr>
        <p:spPr>
          <a:xfrm>
            <a:off x="3410712" y="3928552"/>
            <a:ext cx="184731" cy="369332"/>
          </a:xfrm>
          <a:prstGeom prst="rect">
            <a:avLst/>
          </a:prstGeom>
          <a:noFill/>
        </p:spPr>
        <p:txBody>
          <a:bodyPr wrap="none" rtlCol="0">
            <a:spAutoFit/>
          </a:bodyPr>
          <a:lstStyle/>
          <a:p>
            <a:endParaRPr lang="en-US" dirty="0"/>
          </a:p>
        </p:txBody>
      </p:sp>
      <p:sp>
        <p:nvSpPr>
          <p:cNvPr id="16" name="TextBox 15">
            <a:extLst>
              <a:ext uri="{FF2B5EF4-FFF2-40B4-BE49-F238E27FC236}">
                <a16:creationId xmlns:a16="http://schemas.microsoft.com/office/drawing/2014/main" id="{7FE00CBE-825F-98BF-E09F-032D3257BB8F}"/>
              </a:ext>
            </a:extLst>
          </p:cNvPr>
          <p:cNvSpPr txBox="1"/>
          <p:nvPr/>
        </p:nvSpPr>
        <p:spPr>
          <a:xfrm>
            <a:off x="2460661" y="4187928"/>
            <a:ext cx="1481328" cy="646331"/>
          </a:xfrm>
          <a:prstGeom prst="rect">
            <a:avLst/>
          </a:prstGeom>
          <a:noFill/>
          <a:ln w="38100">
            <a:solidFill>
              <a:schemeClr val="accent2"/>
            </a:solidFill>
          </a:ln>
        </p:spPr>
        <p:txBody>
          <a:bodyPr wrap="square" rtlCol="0">
            <a:spAutoFit/>
          </a:bodyPr>
          <a:lstStyle/>
          <a:p>
            <a:r>
              <a:rPr lang="en-GB" dirty="0"/>
              <a:t>Reference Organisation</a:t>
            </a:r>
            <a:endParaRPr lang="en-US" dirty="0"/>
          </a:p>
        </p:txBody>
      </p:sp>
      <p:sp>
        <p:nvSpPr>
          <p:cNvPr id="17" name="TextBox 16">
            <a:extLst>
              <a:ext uri="{FF2B5EF4-FFF2-40B4-BE49-F238E27FC236}">
                <a16:creationId xmlns:a16="http://schemas.microsoft.com/office/drawing/2014/main" id="{D629AA56-FDAA-3F1B-FF3D-C63C632A3366}"/>
              </a:ext>
            </a:extLst>
          </p:cNvPr>
          <p:cNvSpPr txBox="1"/>
          <p:nvPr/>
        </p:nvSpPr>
        <p:spPr>
          <a:xfrm>
            <a:off x="4278391" y="3774925"/>
            <a:ext cx="2003538" cy="369332"/>
          </a:xfrm>
          <a:prstGeom prst="rect">
            <a:avLst/>
          </a:prstGeom>
          <a:noFill/>
          <a:ln w="38100">
            <a:solidFill>
              <a:schemeClr val="accent2"/>
            </a:solidFill>
          </a:ln>
        </p:spPr>
        <p:txBody>
          <a:bodyPr wrap="square" rtlCol="0">
            <a:spAutoFit/>
          </a:bodyPr>
          <a:lstStyle/>
          <a:p>
            <a:r>
              <a:rPr lang="en-GB" dirty="0"/>
              <a:t>Reference Actions</a:t>
            </a:r>
            <a:endParaRPr lang="en-US" dirty="0"/>
          </a:p>
        </p:txBody>
      </p:sp>
      <p:sp>
        <p:nvSpPr>
          <p:cNvPr id="18" name="TextBox 17">
            <a:extLst>
              <a:ext uri="{FF2B5EF4-FFF2-40B4-BE49-F238E27FC236}">
                <a16:creationId xmlns:a16="http://schemas.microsoft.com/office/drawing/2014/main" id="{AAA961C1-CBB5-61BC-5832-860690C44149}"/>
              </a:ext>
            </a:extLst>
          </p:cNvPr>
          <p:cNvSpPr txBox="1"/>
          <p:nvPr/>
        </p:nvSpPr>
        <p:spPr>
          <a:xfrm>
            <a:off x="8591987" y="3827847"/>
            <a:ext cx="1618488" cy="369332"/>
          </a:xfrm>
          <a:prstGeom prst="rect">
            <a:avLst/>
          </a:prstGeom>
          <a:noFill/>
          <a:ln w="38100">
            <a:solidFill>
              <a:schemeClr val="accent2"/>
            </a:solidFill>
          </a:ln>
        </p:spPr>
        <p:txBody>
          <a:bodyPr wrap="square" rtlCol="0">
            <a:spAutoFit/>
          </a:bodyPr>
          <a:lstStyle/>
          <a:p>
            <a:r>
              <a:rPr lang="en-GB" dirty="0"/>
              <a:t>Utility Toolbar</a:t>
            </a:r>
            <a:endParaRPr lang="en-US" dirty="0"/>
          </a:p>
        </p:txBody>
      </p:sp>
      <p:sp>
        <p:nvSpPr>
          <p:cNvPr id="19" name="TextBox 18">
            <a:extLst>
              <a:ext uri="{FF2B5EF4-FFF2-40B4-BE49-F238E27FC236}">
                <a16:creationId xmlns:a16="http://schemas.microsoft.com/office/drawing/2014/main" id="{7B82C314-E3FC-C504-C1BE-C6D070B02704}"/>
              </a:ext>
            </a:extLst>
          </p:cNvPr>
          <p:cNvSpPr txBox="1"/>
          <p:nvPr/>
        </p:nvSpPr>
        <p:spPr>
          <a:xfrm>
            <a:off x="7918704" y="5437180"/>
            <a:ext cx="2670048" cy="646331"/>
          </a:xfrm>
          <a:prstGeom prst="rect">
            <a:avLst/>
          </a:prstGeom>
          <a:noFill/>
          <a:ln w="38100">
            <a:solidFill>
              <a:schemeClr val="accent2"/>
            </a:solidFill>
          </a:ln>
        </p:spPr>
        <p:txBody>
          <a:bodyPr wrap="square" rtlCol="0">
            <a:spAutoFit/>
          </a:bodyPr>
          <a:lstStyle/>
          <a:p>
            <a:r>
              <a:rPr lang="en-GB" dirty="0"/>
              <a:t>Reference details/ editor (currently hidden)</a:t>
            </a:r>
            <a:endParaRPr lang="en-US" dirty="0"/>
          </a:p>
        </p:txBody>
      </p:sp>
    </p:spTree>
    <p:extLst>
      <p:ext uri="{BB962C8B-B14F-4D97-AF65-F5344CB8AC3E}">
        <p14:creationId xmlns:p14="http://schemas.microsoft.com/office/powerpoint/2010/main" val="6837306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880FE-6033-598C-2BD4-2B1614F72B0A}"/>
              </a:ext>
            </a:extLst>
          </p:cNvPr>
          <p:cNvSpPr>
            <a:spLocks noGrp="1"/>
          </p:cNvSpPr>
          <p:nvPr>
            <p:ph type="title"/>
          </p:nvPr>
        </p:nvSpPr>
        <p:spPr>
          <a:xfrm>
            <a:off x="358219" y="365125"/>
            <a:ext cx="11481847" cy="540131"/>
          </a:xfrm>
        </p:spPr>
        <p:txBody>
          <a:bodyPr>
            <a:normAutofit fontScale="90000"/>
          </a:bodyPr>
          <a:lstStyle/>
          <a:p>
            <a:r>
              <a:rPr lang="en-US" dirty="0">
                <a:latin typeface="+mn-lt"/>
              </a:rPr>
              <a:t>Interface</a:t>
            </a:r>
          </a:p>
        </p:txBody>
      </p:sp>
      <p:sp>
        <p:nvSpPr>
          <p:cNvPr id="3" name="Content Placeholder 2">
            <a:extLst>
              <a:ext uri="{FF2B5EF4-FFF2-40B4-BE49-F238E27FC236}">
                <a16:creationId xmlns:a16="http://schemas.microsoft.com/office/drawing/2014/main" id="{5E1DC6FA-A5CA-B62E-27FE-D1A70A8CA957}"/>
              </a:ext>
            </a:extLst>
          </p:cNvPr>
          <p:cNvSpPr>
            <a:spLocks noGrp="1"/>
          </p:cNvSpPr>
          <p:nvPr>
            <p:ph sz="quarter" idx="10"/>
          </p:nvPr>
        </p:nvSpPr>
        <p:spPr>
          <a:xfrm>
            <a:off x="358219" y="980145"/>
            <a:ext cx="11683413" cy="4574040"/>
          </a:xfrm>
        </p:spPr>
        <p:txBody>
          <a:bodyPr vert="horz" lIns="91440" tIns="45720" rIns="91440" bIns="45720" rtlCol="0" anchor="t">
            <a:normAutofit/>
          </a:bodyPr>
          <a:lstStyle/>
          <a:p>
            <a:pPr>
              <a:buFont typeface="Arial" panose="05000000000000000000" pitchFamily="2" charset="2"/>
              <a:buChar char="•"/>
            </a:pPr>
            <a:r>
              <a:rPr lang="en-US" sz="2000" b="1" dirty="0">
                <a:cs typeface="Calibri"/>
              </a:rPr>
              <a:t>Utility Toolbar:</a:t>
            </a:r>
            <a:r>
              <a:rPr lang="en-US" sz="2000" dirty="0">
                <a:cs typeface="Calibri"/>
              </a:rPr>
              <a:t> Platform controls such as language menu, user menu (your user name), and help menu.</a:t>
            </a:r>
            <a:endParaRPr lang="en-US" dirty="0"/>
          </a:p>
          <a:p>
            <a:pPr>
              <a:buFont typeface="Arial" panose="05000000000000000000" pitchFamily="2" charset="2"/>
              <a:buChar char="•"/>
            </a:pPr>
            <a:endParaRPr lang="en-US" sz="2000" dirty="0">
              <a:cs typeface="Calibri"/>
            </a:endParaRPr>
          </a:p>
          <a:p>
            <a:pPr>
              <a:buFont typeface="Arial" panose="05000000000000000000" pitchFamily="2" charset="2"/>
              <a:buChar char="•"/>
            </a:pPr>
            <a:r>
              <a:rPr lang="en-US" sz="2000" b="1" dirty="0">
                <a:cs typeface="Calibri"/>
              </a:rPr>
              <a:t>Reference Actions menu</a:t>
            </a:r>
            <a:r>
              <a:rPr lang="en-US" sz="2000" dirty="0">
                <a:cs typeface="Calibri"/>
              </a:rPr>
              <a:t>: Includes the main menu. Where most of the options for adding and interacting with your references are. The options that are available will also depend on the page you are currently working in (the tab you have selected in the left sidebar)</a:t>
            </a:r>
          </a:p>
          <a:p>
            <a:pPr>
              <a:buFont typeface="Arial" panose="05000000000000000000" pitchFamily="2" charset="2"/>
              <a:buChar char="•"/>
            </a:pPr>
            <a:endParaRPr lang="en-US" sz="2000" dirty="0">
              <a:cs typeface="Calibri"/>
            </a:endParaRPr>
          </a:p>
          <a:p>
            <a:pPr>
              <a:lnSpc>
                <a:spcPct val="100000"/>
              </a:lnSpc>
              <a:spcBef>
                <a:spcPts val="0"/>
              </a:spcBef>
              <a:buFont typeface="Arial" panose="05000000000000000000" pitchFamily="2" charset="2"/>
              <a:buChar char="•"/>
            </a:pPr>
            <a:r>
              <a:rPr lang="en-US" sz="2000" b="1" dirty="0">
                <a:cs typeface="Calibri"/>
              </a:rPr>
              <a:t>Center Pane: </a:t>
            </a:r>
            <a:r>
              <a:rPr lang="en-US" sz="2000" dirty="0">
                <a:cs typeface="Calibri"/>
              </a:rPr>
              <a:t>When you select a menu option or a sidebar tab, the page appears in this pane.</a:t>
            </a:r>
            <a:endParaRPr lang="en-US" sz="2000" dirty="0">
              <a:solidFill>
                <a:srgbClr val="444444"/>
              </a:solidFill>
              <a:cs typeface="Calibri"/>
            </a:endParaRPr>
          </a:p>
          <a:p>
            <a:pPr>
              <a:lnSpc>
                <a:spcPct val="100000"/>
              </a:lnSpc>
              <a:spcBef>
                <a:spcPts val="0"/>
              </a:spcBef>
              <a:buFont typeface="Arial" panose="05000000000000000000" pitchFamily="2" charset="2"/>
              <a:buChar char="•"/>
            </a:pPr>
            <a:endParaRPr lang="en-US" sz="2000" dirty="0">
              <a:cs typeface="Calibri"/>
            </a:endParaRPr>
          </a:p>
          <a:p>
            <a:pPr>
              <a:lnSpc>
                <a:spcPct val="100000"/>
              </a:lnSpc>
              <a:spcBef>
                <a:spcPts val="0"/>
              </a:spcBef>
              <a:buFont typeface="Arial" panose="05000000000000000000" pitchFamily="2" charset="2"/>
              <a:buChar char="•"/>
            </a:pPr>
            <a:r>
              <a:rPr lang="en-US" sz="2000" b="1" dirty="0">
                <a:cs typeface="Calibri"/>
              </a:rPr>
              <a:t>Reference Organisation:</a:t>
            </a:r>
            <a:r>
              <a:rPr lang="en-US" sz="2000" dirty="0">
                <a:cs typeface="Calibri"/>
              </a:rPr>
              <a:t> This sidebar contains tabs that provide quick access to your references and options for organizing and sharing them.</a:t>
            </a:r>
            <a:endParaRPr lang="en-US" sz="2000" dirty="0">
              <a:solidFill>
                <a:srgbClr val="444444"/>
              </a:solidFill>
              <a:cs typeface="Calibri"/>
            </a:endParaRPr>
          </a:p>
          <a:p>
            <a:pPr>
              <a:lnSpc>
                <a:spcPct val="100000"/>
              </a:lnSpc>
              <a:spcBef>
                <a:spcPts val="0"/>
              </a:spcBef>
              <a:buFont typeface="Arial" panose="05000000000000000000" pitchFamily="2" charset="2"/>
              <a:buChar char="•"/>
            </a:pPr>
            <a:endParaRPr lang="en-US" sz="2000" dirty="0">
              <a:cs typeface="Calibri"/>
            </a:endParaRPr>
          </a:p>
          <a:p>
            <a:pPr>
              <a:lnSpc>
                <a:spcPct val="100000"/>
              </a:lnSpc>
              <a:spcBef>
                <a:spcPts val="0"/>
              </a:spcBef>
              <a:buFont typeface="Arial" panose="05000000000000000000" pitchFamily="2" charset="2"/>
              <a:buChar char="•"/>
            </a:pPr>
            <a:r>
              <a:rPr lang="en-US" sz="2000" b="1" dirty="0">
                <a:cs typeface="Calibri"/>
              </a:rPr>
              <a:t>Right Sidebar</a:t>
            </a:r>
            <a:r>
              <a:rPr lang="en-US" sz="2000" dirty="0">
                <a:cs typeface="Calibri"/>
              </a:rPr>
              <a:t> (hidden unless a reference is in focus or you are creating a reference): This sidebar enables you to manually create a reference or to view the reference that is currently in focus. You can also edit the reference, if it is in your list of references.</a:t>
            </a:r>
          </a:p>
        </p:txBody>
      </p:sp>
    </p:spTree>
    <p:extLst>
      <p:ext uri="{BB962C8B-B14F-4D97-AF65-F5344CB8AC3E}">
        <p14:creationId xmlns:p14="http://schemas.microsoft.com/office/powerpoint/2010/main" val="13737291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DADFEF-9485-708D-4A00-634D204879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AD4FC3-CDD3-0A16-13F6-881E286BEE5D}"/>
              </a:ext>
            </a:extLst>
          </p:cNvPr>
          <p:cNvSpPr>
            <a:spLocks noGrp="1"/>
          </p:cNvSpPr>
          <p:nvPr>
            <p:ph type="title"/>
          </p:nvPr>
        </p:nvSpPr>
        <p:spPr>
          <a:xfrm>
            <a:off x="301657" y="1420927"/>
            <a:ext cx="11594969" cy="559338"/>
          </a:xfrm>
        </p:spPr>
        <p:txBody>
          <a:bodyPr>
            <a:normAutofit fontScale="90000"/>
          </a:bodyPr>
          <a:lstStyle/>
          <a:p>
            <a:r>
              <a:rPr lang="en-GB" dirty="0">
                <a:latin typeface="+mn-lt"/>
              </a:rPr>
              <a:t>Reference Action: Adding sources</a:t>
            </a:r>
            <a:endParaRPr lang="en-US" dirty="0">
              <a:latin typeface="+mn-lt"/>
            </a:endParaRPr>
          </a:p>
        </p:txBody>
      </p:sp>
      <p:sp>
        <p:nvSpPr>
          <p:cNvPr id="23" name="Content Placeholder 2">
            <a:extLst>
              <a:ext uri="{FF2B5EF4-FFF2-40B4-BE49-F238E27FC236}">
                <a16:creationId xmlns:a16="http://schemas.microsoft.com/office/drawing/2014/main" id="{F21246EC-A1F1-93FC-858B-944D4E1DC511}"/>
              </a:ext>
            </a:extLst>
          </p:cNvPr>
          <p:cNvSpPr>
            <a:spLocks noGrp="1"/>
          </p:cNvSpPr>
          <p:nvPr>
            <p:ph idx="1"/>
          </p:nvPr>
        </p:nvSpPr>
        <p:spPr>
          <a:xfrm>
            <a:off x="4600048" y="3112035"/>
            <a:ext cx="6961783" cy="2708545"/>
          </a:xfrm>
        </p:spPr>
        <p:txBody>
          <a:bodyPr vert="horz" lIns="91440" tIns="45720" rIns="91440" bIns="45720" rtlCol="0" anchor="t">
            <a:noAutofit/>
          </a:bodyPr>
          <a:lstStyle/>
          <a:p>
            <a:pPr marL="0" indent="0">
              <a:buNone/>
            </a:pPr>
            <a:r>
              <a:rPr lang="en-GB" sz="2400" dirty="0"/>
              <a:t>Click </a:t>
            </a:r>
            <a:r>
              <a:rPr lang="en-GB" sz="2400" b="1" dirty="0"/>
              <a:t>Add</a:t>
            </a:r>
            <a:r>
              <a:rPr lang="en-GB" sz="2400" dirty="0"/>
              <a:t> to view options.</a:t>
            </a:r>
          </a:p>
          <a:p>
            <a:pPr marL="0" indent="0">
              <a:buNone/>
            </a:pPr>
            <a:endParaRPr lang="en-GB" sz="2400" dirty="0"/>
          </a:p>
          <a:p>
            <a:pPr marL="0" indent="0">
              <a:buNone/>
            </a:pPr>
            <a:r>
              <a:rPr lang="en-GB" sz="2400" dirty="0"/>
              <a:t>From here you can upload documents (from your personal files. E.g. PDF, PPT, Word. </a:t>
            </a:r>
          </a:p>
          <a:p>
            <a:pPr marL="0" indent="0">
              <a:buNone/>
            </a:pPr>
            <a:r>
              <a:rPr lang="en-GB" sz="2400" dirty="0"/>
              <a:t>They can also be uploaded with drag and drop anywhere on the ‘import a reference page’), create a reference manually, or import from another file. </a:t>
            </a:r>
          </a:p>
        </p:txBody>
      </p:sp>
      <p:pic>
        <p:nvPicPr>
          <p:cNvPr id="25" name="Picture 24">
            <a:extLst>
              <a:ext uri="{FF2B5EF4-FFF2-40B4-BE49-F238E27FC236}">
                <a16:creationId xmlns:a16="http://schemas.microsoft.com/office/drawing/2014/main" id="{4627F4E7-16B2-5AC3-F9A8-76DF4FD7DE24}"/>
              </a:ext>
            </a:extLst>
          </p:cNvPr>
          <p:cNvPicPr>
            <a:picLocks noChangeAspect="1"/>
          </p:cNvPicPr>
          <p:nvPr/>
        </p:nvPicPr>
        <p:blipFill>
          <a:blip r:embed="rId2"/>
          <a:stretch>
            <a:fillRect/>
          </a:stretch>
        </p:blipFill>
        <p:spPr>
          <a:xfrm>
            <a:off x="351423" y="2922453"/>
            <a:ext cx="3625935" cy="3087711"/>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27" name="TextBox 26">
            <a:extLst>
              <a:ext uri="{FF2B5EF4-FFF2-40B4-BE49-F238E27FC236}">
                <a16:creationId xmlns:a16="http://schemas.microsoft.com/office/drawing/2014/main" id="{ECDA9E5D-F0A3-B91D-D324-2F20FA4F57F1}"/>
              </a:ext>
            </a:extLst>
          </p:cNvPr>
          <p:cNvSpPr txBox="1"/>
          <p:nvPr/>
        </p:nvSpPr>
        <p:spPr>
          <a:xfrm>
            <a:off x="337991" y="2061235"/>
            <a:ext cx="11139692" cy="461665"/>
          </a:xfrm>
          <a:prstGeom prst="rect">
            <a:avLst/>
          </a:prstGeom>
          <a:noFill/>
        </p:spPr>
        <p:txBody>
          <a:bodyPr wrap="square">
            <a:spAutoFit/>
          </a:bodyPr>
          <a:lstStyle/>
          <a:p>
            <a:pPr marL="0" indent="0">
              <a:buNone/>
            </a:pPr>
            <a:r>
              <a:rPr lang="en-GB" sz="2400" dirty="0"/>
              <a:t>There are many ways in which you can add a reference to EndNote Fusion.  </a:t>
            </a:r>
          </a:p>
        </p:txBody>
      </p:sp>
    </p:spTree>
    <p:extLst>
      <p:ext uri="{BB962C8B-B14F-4D97-AF65-F5344CB8AC3E}">
        <p14:creationId xmlns:p14="http://schemas.microsoft.com/office/powerpoint/2010/main" val="1133296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47D68-1847-338E-A0D5-2902F38E8A61}"/>
              </a:ext>
            </a:extLst>
          </p:cNvPr>
          <p:cNvSpPr>
            <a:spLocks noGrp="1"/>
          </p:cNvSpPr>
          <p:nvPr>
            <p:ph type="title"/>
          </p:nvPr>
        </p:nvSpPr>
        <p:spPr>
          <a:xfrm>
            <a:off x="358219" y="365125"/>
            <a:ext cx="11481847" cy="582843"/>
          </a:xfrm>
        </p:spPr>
        <p:txBody>
          <a:bodyPr>
            <a:normAutofit fontScale="90000"/>
          </a:bodyPr>
          <a:lstStyle/>
          <a:p>
            <a:r>
              <a:rPr lang="en-GB" dirty="0">
                <a:latin typeface="+mn-lt"/>
              </a:rPr>
              <a:t>Adding via Library Catalogue</a:t>
            </a:r>
          </a:p>
        </p:txBody>
      </p:sp>
      <p:pic>
        <p:nvPicPr>
          <p:cNvPr id="5" name="Picture 4">
            <a:extLst>
              <a:ext uri="{FF2B5EF4-FFF2-40B4-BE49-F238E27FC236}">
                <a16:creationId xmlns:a16="http://schemas.microsoft.com/office/drawing/2014/main" id="{7F52B62F-FF25-21FF-09B4-08CB17C79BA5}"/>
              </a:ext>
            </a:extLst>
          </p:cNvPr>
          <p:cNvPicPr>
            <a:picLocks noChangeAspect="1"/>
          </p:cNvPicPr>
          <p:nvPr/>
        </p:nvPicPr>
        <p:blipFill>
          <a:blip r:embed="rId2"/>
          <a:srcRect b="2189"/>
          <a:stretch/>
        </p:blipFill>
        <p:spPr>
          <a:xfrm>
            <a:off x="266321" y="1171652"/>
            <a:ext cx="11659357" cy="3703162"/>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6" name="TextBox 5">
            <a:extLst>
              <a:ext uri="{FF2B5EF4-FFF2-40B4-BE49-F238E27FC236}">
                <a16:creationId xmlns:a16="http://schemas.microsoft.com/office/drawing/2014/main" id="{3CB1CCC1-3313-81E2-5D80-6AA4DA988C24}"/>
              </a:ext>
            </a:extLst>
          </p:cNvPr>
          <p:cNvSpPr txBox="1"/>
          <p:nvPr/>
        </p:nvSpPr>
        <p:spPr>
          <a:xfrm>
            <a:off x="5207385" y="5226407"/>
            <a:ext cx="6621316" cy="400110"/>
          </a:xfrm>
          <a:prstGeom prst="rect">
            <a:avLst/>
          </a:prstGeom>
          <a:noFill/>
        </p:spPr>
        <p:txBody>
          <a:bodyPr wrap="square" rtlCol="0">
            <a:spAutoFit/>
          </a:bodyPr>
          <a:lstStyle/>
          <a:p>
            <a:r>
              <a:rPr lang="en-GB" sz="2000" dirty="0"/>
              <a:t>Use the RefWorks / EndNote Fusion tab in the item record</a:t>
            </a:r>
          </a:p>
        </p:txBody>
      </p:sp>
      <p:sp>
        <p:nvSpPr>
          <p:cNvPr id="7" name="Arrow: Up 6">
            <a:extLst>
              <a:ext uri="{FF2B5EF4-FFF2-40B4-BE49-F238E27FC236}">
                <a16:creationId xmlns:a16="http://schemas.microsoft.com/office/drawing/2014/main" id="{F4A24FBE-16A7-C78F-95BD-2BC7DDAD6556}"/>
              </a:ext>
            </a:extLst>
          </p:cNvPr>
          <p:cNvSpPr/>
          <p:nvPr/>
        </p:nvSpPr>
        <p:spPr>
          <a:xfrm rot="19115126">
            <a:off x="4303440" y="4820742"/>
            <a:ext cx="615585" cy="811330"/>
          </a:xfrm>
          <a:prstGeom prst="upArrow">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922621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4B71E4-13F4-AB82-6F69-72786B5E01B3}"/>
              </a:ext>
            </a:extLst>
          </p:cNvPr>
          <p:cNvSpPr>
            <a:spLocks noGrp="1"/>
          </p:cNvSpPr>
          <p:nvPr>
            <p:ph type="title"/>
          </p:nvPr>
        </p:nvSpPr>
        <p:spPr>
          <a:xfrm>
            <a:off x="358219" y="365125"/>
            <a:ext cx="11481847" cy="461665"/>
          </a:xfrm>
        </p:spPr>
        <p:txBody>
          <a:bodyPr>
            <a:normAutofit fontScale="90000"/>
          </a:bodyPr>
          <a:lstStyle/>
          <a:p>
            <a:r>
              <a:rPr lang="en-GB" dirty="0">
                <a:latin typeface="+mn-lt"/>
              </a:rPr>
              <a:t>Adding from Library subscribed databases</a:t>
            </a:r>
          </a:p>
        </p:txBody>
      </p:sp>
      <p:pic>
        <p:nvPicPr>
          <p:cNvPr id="5" name="Picture 4">
            <a:extLst>
              <a:ext uri="{FF2B5EF4-FFF2-40B4-BE49-F238E27FC236}">
                <a16:creationId xmlns:a16="http://schemas.microsoft.com/office/drawing/2014/main" id="{4E4BE71B-E4A8-5BFB-8873-75D538B093E9}"/>
              </a:ext>
            </a:extLst>
          </p:cNvPr>
          <p:cNvPicPr>
            <a:picLocks noChangeAspect="1"/>
          </p:cNvPicPr>
          <p:nvPr/>
        </p:nvPicPr>
        <p:blipFill>
          <a:blip r:embed="rId2"/>
          <a:srcRect l="2801" t="9317" r="6453" b="13558"/>
          <a:stretch/>
        </p:blipFill>
        <p:spPr>
          <a:xfrm>
            <a:off x="4971011" y="4322834"/>
            <a:ext cx="5480857" cy="1313446"/>
          </a:xfrm>
          <a:prstGeom prst="rect">
            <a:avLst/>
          </a:prstGeom>
        </p:spPr>
      </p:pic>
      <p:pic>
        <p:nvPicPr>
          <p:cNvPr id="7" name="Picture 6">
            <a:extLst>
              <a:ext uri="{FF2B5EF4-FFF2-40B4-BE49-F238E27FC236}">
                <a16:creationId xmlns:a16="http://schemas.microsoft.com/office/drawing/2014/main" id="{7348C629-2FCC-8A69-2D98-534243936FD1}"/>
              </a:ext>
            </a:extLst>
          </p:cNvPr>
          <p:cNvPicPr>
            <a:picLocks noChangeAspect="1"/>
          </p:cNvPicPr>
          <p:nvPr/>
        </p:nvPicPr>
        <p:blipFill>
          <a:blip r:embed="rId3"/>
          <a:stretch>
            <a:fillRect/>
          </a:stretch>
        </p:blipFill>
        <p:spPr>
          <a:xfrm>
            <a:off x="809105" y="1093800"/>
            <a:ext cx="9531927" cy="282157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8" name="Arrow: Curved Left 7">
            <a:extLst>
              <a:ext uri="{FF2B5EF4-FFF2-40B4-BE49-F238E27FC236}">
                <a16:creationId xmlns:a16="http://schemas.microsoft.com/office/drawing/2014/main" id="{E9400FF9-29F4-B004-9F94-C2B88C2C2438}"/>
              </a:ext>
            </a:extLst>
          </p:cNvPr>
          <p:cNvSpPr/>
          <p:nvPr/>
        </p:nvSpPr>
        <p:spPr>
          <a:xfrm>
            <a:off x="10451868" y="1093800"/>
            <a:ext cx="1269077" cy="4184073"/>
          </a:xfrm>
          <a:prstGeom prst="curvedLeftArrow">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TextBox 8">
            <a:extLst>
              <a:ext uri="{FF2B5EF4-FFF2-40B4-BE49-F238E27FC236}">
                <a16:creationId xmlns:a16="http://schemas.microsoft.com/office/drawing/2014/main" id="{7839DAF3-AF15-E03C-DB69-C8B5BD44E400}"/>
              </a:ext>
            </a:extLst>
          </p:cNvPr>
          <p:cNvSpPr txBox="1"/>
          <p:nvPr/>
        </p:nvSpPr>
        <p:spPr>
          <a:xfrm>
            <a:off x="914678" y="5047040"/>
            <a:ext cx="2759825" cy="461665"/>
          </a:xfrm>
          <a:prstGeom prst="rect">
            <a:avLst/>
          </a:prstGeom>
          <a:noFill/>
        </p:spPr>
        <p:txBody>
          <a:bodyPr wrap="square" rtlCol="0">
            <a:spAutoFit/>
          </a:bodyPr>
          <a:lstStyle/>
          <a:p>
            <a:r>
              <a:rPr lang="en-GB" sz="2400" dirty="0"/>
              <a:t>Example: </a:t>
            </a:r>
            <a:r>
              <a:rPr lang="en-GB" sz="2400" dirty="0">
                <a:hlinkClick r:id="rId4"/>
              </a:rPr>
              <a:t>ProQuest</a:t>
            </a:r>
            <a:endParaRPr lang="en-GB" sz="2400" dirty="0"/>
          </a:p>
        </p:txBody>
      </p:sp>
      <p:sp>
        <p:nvSpPr>
          <p:cNvPr id="10" name="Oval 9">
            <a:extLst>
              <a:ext uri="{FF2B5EF4-FFF2-40B4-BE49-F238E27FC236}">
                <a16:creationId xmlns:a16="http://schemas.microsoft.com/office/drawing/2014/main" id="{27C5EA7C-D7C1-6BB4-8A8C-96F8BBA4321A}"/>
              </a:ext>
            </a:extLst>
          </p:cNvPr>
          <p:cNvSpPr/>
          <p:nvPr/>
        </p:nvSpPr>
        <p:spPr>
          <a:xfrm>
            <a:off x="9061427" y="1216313"/>
            <a:ext cx="476596" cy="498764"/>
          </a:xfrm>
          <a:prstGeom prst="ellipse">
            <a:avLst/>
          </a:prstGeom>
          <a:noFill/>
          <a:ln w="28575">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C18B1645-423A-630C-758A-CCA367EAE73B}"/>
              </a:ext>
            </a:extLst>
          </p:cNvPr>
          <p:cNvSpPr/>
          <p:nvPr/>
        </p:nvSpPr>
        <p:spPr>
          <a:xfrm>
            <a:off x="5035019" y="4537827"/>
            <a:ext cx="919941" cy="886190"/>
          </a:xfrm>
          <a:prstGeom prst="ellipse">
            <a:avLst/>
          </a:prstGeom>
          <a:noFill/>
          <a:ln w="28575">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76655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C827-E4F2-AE80-8EEA-E8B4C433A467}"/>
              </a:ext>
            </a:extLst>
          </p:cNvPr>
          <p:cNvSpPr>
            <a:spLocks noGrp="1"/>
          </p:cNvSpPr>
          <p:nvPr>
            <p:ph type="title"/>
          </p:nvPr>
        </p:nvSpPr>
        <p:spPr>
          <a:xfrm>
            <a:off x="358219" y="365125"/>
            <a:ext cx="11481847" cy="457835"/>
          </a:xfrm>
        </p:spPr>
        <p:txBody>
          <a:bodyPr>
            <a:normAutofit fontScale="90000"/>
          </a:bodyPr>
          <a:lstStyle/>
          <a:p>
            <a:r>
              <a:rPr lang="en-GB" dirty="0">
                <a:latin typeface="+mn-lt"/>
              </a:rPr>
              <a:t>Save from Google Scholar</a:t>
            </a:r>
          </a:p>
        </p:txBody>
      </p:sp>
      <p:pic>
        <p:nvPicPr>
          <p:cNvPr id="5" name="Picture 4">
            <a:extLst>
              <a:ext uri="{FF2B5EF4-FFF2-40B4-BE49-F238E27FC236}">
                <a16:creationId xmlns:a16="http://schemas.microsoft.com/office/drawing/2014/main" id="{807B5FE4-560F-F524-EDE3-B50D64BC15C6}"/>
              </a:ext>
            </a:extLst>
          </p:cNvPr>
          <p:cNvPicPr>
            <a:picLocks noChangeAspect="1"/>
          </p:cNvPicPr>
          <p:nvPr/>
        </p:nvPicPr>
        <p:blipFill>
          <a:blip r:embed="rId2"/>
          <a:stretch>
            <a:fillRect/>
          </a:stretch>
        </p:blipFill>
        <p:spPr>
          <a:xfrm>
            <a:off x="5338088" y="987552"/>
            <a:ext cx="6263359" cy="4489704"/>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6" name="TextBox 5">
            <a:extLst>
              <a:ext uri="{FF2B5EF4-FFF2-40B4-BE49-F238E27FC236}">
                <a16:creationId xmlns:a16="http://schemas.microsoft.com/office/drawing/2014/main" id="{AE11E304-7770-3134-3DDF-EEB90F13FA7B}"/>
              </a:ext>
            </a:extLst>
          </p:cNvPr>
          <p:cNvSpPr txBox="1"/>
          <p:nvPr/>
        </p:nvSpPr>
        <p:spPr>
          <a:xfrm>
            <a:off x="358219" y="2353347"/>
            <a:ext cx="4145279" cy="1569660"/>
          </a:xfrm>
          <a:prstGeom prst="rect">
            <a:avLst/>
          </a:prstGeom>
          <a:noFill/>
        </p:spPr>
        <p:txBody>
          <a:bodyPr wrap="square" rtlCol="0">
            <a:spAutoFit/>
          </a:bodyPr>
          <a:lstStyle/>
          <a:p>
            <a:pPr marL="342900" indent="-342900">
              <a:buFont typeface="Arial" panose="020B0604020202020204" pitchFamily="34" charset="0"/>
              <a:buChar char="•"/>
            </a:pPr>
            <a:r>
              <a:rPr lang="en-GB" sz="2400" dirty="0"/>
              <a:t>Use the cite option in Google Scholar.</a:t>
            </a:r>
          </a:p>
          <a:p>
            <a:endParaRPr lang="en-GB" sz="2400" dirty="0"/>
          </a:p>
          <a:p>
            <a:pPr marL="342900" indent="-342900">
              <a:buFont typeface="Arial" panose="020B0604020202020204" pitchFamily="34" charset="0"/>
              <a:buChar char="•"/>
            </a:pPr>
            <a:r>
              <a:rPr lang="en-GB" sz="2400" dirty="0"/>
              <a:t>Select EndNote Fusion</a:t>
            </a:r>
          </a:p>
        </p:txBody>
      </p:sp>
    </p:spTree>
    <p:extLst>
      <p:ext uri="{BB962C8B-B14F-4D97-AF65-F5344CB8AC3E}">
        <p14:creationId xmlns:p14="http://schemas.microsoft.com/office/powerpoint/2010/main" val="3585453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811F60-A5E1-0A72-FDD4-D9EBDDA218CC}"/>
              </a:ext>
            </a:extLst>
          </p:cNvPr>
          <p:cNvSpPr>
            <a:spLocks noGrp="1"/>
          </p:cNvSpPr>
          <p:nvPr>
            <p:ph type="title"/>
          </p:nvPr>
        </p:nvSpPr>
        <p:spPr>
          <a:xfrm>
            <a:off x="393192" y="365126"/>
            <a:ext cx="11446874" cy="538712"/>
          </a:xfrm>
        </p:spPr>
        <p:txBody>
          <a:bodyPr>
            <a:normAutofit fontScale="90000"/>
          </a:bodyPr>
          <a:lstStyle/>
          <a:p>
            <a:r>
              <a:rPr lang="en-GB" dirty="0">
                <a:latin typeface="+mn-lt"/>
              </a:rPr>
              <a:t>Save other web-based sources</a:t>
            </a:r>
          </a:p>
        </p:txBody>
      </p:sp>
      <p:pic>
        <p:nvPicPr>
          <p:cNvPr id="4" name="Imagen 5" descr="The Tools menu is found in the Reference Actions toolbar.">
            <a:extLst>
              <a:ext uri="{FF2B5EF4-FFF2-40B4-BE49-F238E27FC236}">
                <a16:creationId xmlns:a16="http://schemas.microsoft.com/office/drawing/2014/main" id="{E25AB3F3-B4C4-EA2B-B4BD-C0F60C221E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44148" y="1686911"/>
            <a:ext cx="7304354" cy="2153057"/>
          </a:xfrm>
          <a:prstGeom prst="rect">
            <a:avLst/>
          </a:prstGeom>
          <a:noFill/>
          <a:ln w="19050">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5" name="TextBox 4">
            <a:extLst>
              <a:ext uri="{FF2B5EF4-FFF2-40B4-BE49-F238E27FC236}">
                <a16:creationId xmlns:a16="http://schemas.microsoft.com/office/drawing/2014/main" id="{50D4C0B4-63BC-5C25-10A0-B8902B8FE659}"/>
              </a:ext>
            </a:extLst>
          </p:cNvPr>
          <p:cNvSpPr txBox="1"/>
          <p:nvPr/>
        </p:nvSpPr>
        <p:spPr>
          <a:xfrm>
            <a:off x="8514809" y="1262965"/>
            <a:ext cx="3458592" cy="4524315"/>
          </a:xfrm>
          <a:prstGeom prst="rect">
            <a:avLst/>
          </a:prstGeom>
          <a:noFill/>
        </p:spPr>
        <p:txBody>
          <a:bodyPr wrap="square" rtlCol="0">
            <a:spAutoFit/>
          </a:bodyPr>
          <a:lstStyle/>
          <a:p>
            <a:pPr marL="285750" indent="-285750">
              <a:buFont typeface="Arial" panose="020B0604020202020204" pitchFamily="34" charset="0"/>
              <a:buChar char="•"/>
            </a:pPr>
            <a:r>
              <a:rPr lang="en-US" dirty="0">
                <a:solidFill>
                  <a:srgbClr val="444444"/>
                </a:solidFill>
                <a:latin typeface="Calibri"/>
                <a:ea typeface="Calibri"/>
                <a:cs typeface="Calibri"/>
              </a:rPr>
              <a:t>Add the “Save to EndNote Fusion” button to your browser. </a:t>
            </a:r>
          </a:p>
          <a:p>
            <a:pPr marL="285750" indent="-285750">
              <a:buFont typeface="Arial" panose="020B0604020202020204" pitchFamily="34" charset="0"/>
              <a:buChar char="•"/>
            </a:pPr>
            <a:endParaRPr lang="en-US" dirty="0">
              <a:solidFill>
                <a:srgbClr val="444444"/>
              </a:solidFill>
              <a:latin typeface="Calibri"/>
              <a:ea typeface="Calibri"/>
              <a:cs typeface="Calibri"/>
            </a:endParaRPr>
          </a:p>
          <a:p>
            <a:pPr marL="285750" indent="-285750">
              <a:buFont typeface="Arial" panose="020B0604020202020204" pitchFamily="34" charset="0"/>
              <a:buChar char="•"/>
            </a:pPr>
            <a:r>
              <a:rPr lang="en-US" dirty="0">
                <a:solidFill>
                  <a:srgbClr val="444444"/>
                </a:solidFill>
                <a:latin typeface="Calibri"/>
                <a:ea typeface="Calibri"/>
                <a:cs typeface="Calibri"/>
              </a:rPr>
              <a:t>Ensure your browser's </a:t>
            </a:r>
            <a:r>
              <a:rPr lang="en-US" b="1" dirty="0">
                <a:solidFill>
                  <a:srgbClr val="444444"/>
                </a:solidFill>
                <a:latin typeface="Calibri"/>
                <a:ea typeface="Calibri"/>
                <a:cs typeface="Calibri"/>
              </a:rPr>
              <a:t>favorites toolbar</a:t>
            </a:r>
            <a:r>
              <a:rPr lang="en-US" dirty="0">
                <a:solidFill>
                  <a:srgbClr val="444444"/>
                </a:solidFill>
                <a:latin typeface="Calibri"/>
                <a:ea typeface="Calibri"/>
                <a:cs typeface="Calibri"/>
              </a:rPr>
              <a:t> is currently visible in your browser.​</a:t>
            </a:r>
          </a:p>
          <a:p>
            <a:pPr marL="285750" indent="-285750">
              <a:buFont typeface="Arial" panose="020B0604020202020204" pitchFamily="34" charset="0"/>
              <a:buChar char="•"/>
            </a:pPr>
            <a:endParaRPr lang="en-US" dirty="0">
              <a:solidFill>
                <a:srgbClr val="444444"/>
              </a:solidFill>
              <a:latin typeface="Calibri"/>
              <a:ea typeface="Calibri"/>
              <a:cs typeface="Calibri"/>
            </a:endParaRPr>
          </a:p>
          <a:p>
            <a:pPr marL="285750" indent="-285750">
              <a:buFont typeface="Arial" panose="020B0604020202020204" pitchFamily="34" charset="0"/>
              <a:buChar char="•"/>
            </a:pPr>
            <a:r>
              <a:rPr lang="en-US" dirty="0">
                <a:solidFill>
                  <a:srgbClr val="444444"/>
                </a:solidFill>
                <a:latin typeface="Calibri"/>
                <a:ea typeface="Calibri"/>
                <a:cs typeface="Calibri"/>
              </a:rPr>
              <a:t> In EndNote Fusion, select </a:t>
            </a:r>
            <a:r>
              <a:rPr lang="en-US" b="1" dirty="0">
                <a:solidFill>
                  <a:srgbClr val="444444"/>
                </a:solidFill>
                <a:latin typeface="Calibri"/>
                <a:ea typeface="Calibri"/>
                <a:cs typeface="Calibri"/>
              </a:rPr>
              <a:t>Tools &gt; Tools &gt; Install Save to EndNote Fusion.</a:t>
            </a:r>
          </a:p>
          <a:p>
            <a:pPr marL="285750" indent="-285750">
              <a:buFont typeface="Arial" panose="020B0604020202020204" pitchFamily="34" charset="0"/>
              <a:buChar char="•"/>
            </a:pPr>
            <a:endParaRPr lang="en-US" dirty="0">
              <a:solidFill>
                <a:srgbClr val="444444"/>
              </a:solidFill>
              <a:latin typeface="Calibri"/>
              <a:ea typeface="Calibri"/>
              <a:cs typeface="Calibri"/>
            </a:endParaRPr>
          </a:p>
          <a:p>
            <a:pPr marL="285750" indent="-285750">
              <a:buFont typeface="Arial" panose="020B0604020202020204" pitchFamily="34" charset="0"/>
              <a:buChar char="•"/>
            </a:pPr>
            <a:r>
              <a:rPr lang="en-US" dirty="0">
                <a:solidFill>
                  <a:srgbClr val="444444"/>
                </a:solidFill>
                <a:latin typeface="Calibri"/>
                <a:cs typeface="Calibri"/>
              </a:rPr>
              <a:t>Once installed, the ‘Save to EndNote Fusion link will appear in the </a:t>
            </a:r>
            <a:r>
              <a:rPr lang="en-US" dirty="0" err="1">
                <a:solidFill>
                  <a:srgbClr val="444444"/>
                </a:solidFill>
                <a:latin typeface="Calibri"/>
                <a:cs typeface="Calibri"/>
              </a:rPr>
              <a:t>favourites</a:t>
            </a:r>
            <a:r>
              <a:rPr lang="en-US" dirty="0">
                <a:solidFill>
                  <a:srgbClr val="444444"/>
                </a:solidFill>
                <a:latin typeface="Calibri"/>
                <a:cs typeface="Calibri"/>
              </a:rPr>
              <a:t> bar in your browser.</a:t>
            </a:r>
            <a:endParaRPr lang="en-US" dirty="0">
              <a:cs typeface="Calibri"/>
            </a:endParaRPr>
          </a:p>
          <a:p>
            <a:endParaRPr lang="en-GB" dirty="0"/>
          </a:p>
        </p:txBody>
      </p:sp>
      <p:sp>
        <p:nvSpPr>
          <p:cNvPr id="7" name="TextBox 6">
            <a:extLst>
              <a:ext uri="{FF2B5EF4-FFF2-40B4-BE49-F238E27FC236}">
                <a16:creationId xmlns:a16="http://schemas.microsoft.com/office/drawing/2014/main" id="{580D1D81-2B7A-5C09-B0E3-05899D0F6E75}"/>
              </a:ext>
            </a:extLst>
          </p:cNvPr>
          <p:cNvSpPr txBox="1"/>
          <p:nvPr/>
        </p:nvSpPr>
        <p:spPr>
          <a:xfrm>
            <a:off x="289398" y="1047042"/>
            <a:ext cx="8470342" cy="400110"/>
          </a:xfrm>
          <a:prstGeom prst="rect">
            <a:avLst/>
          </a:prstGeom>
          <a:noFill/>
        </p:spPr>
        <p:txBody>
          <a:bodyPr wrap="square">
            <a:spAutoFit/>
          </a:bodyPr>
          <a:lstStyle/>
          <a:p>
            <a:r>
              <a:rPr lang="en-US" sz="2000" dirty="0">
                <a:solidFill>
                  <a:srgbClr val="444444"/>
                </a:solidFill>
                <a:latin typeface="Calibri"/>
                <a:ea typeface="Calibri"/>
                <a:cs typeface="Calibri"/>
              </a:rPr>
              <a:t>Save web-based sources directly into your EndNote Fusion account…</a:t>
            </a:r>
            <a:endParaRPr lang="en-GB" sz="2000" dirty="0"/>
          </a:p>
        </p:txBody>
      </p:sp>
      <p:sp>
        <p:nvSpPr>
          <p:cNvPr id="8" name="Rectangle 7">
            <a:extLst>
              <a:ext uri="{FF2B5EF4-FFF2-40B4-BE49-F238E27FC236}">
                <a16:creationId xmlns:a16="http://schemas.microsoft.com/office/drawing/2014/main" id="{626A5AA1-AB6B-C1AC-ABA0-BCEC9105E77F}"/>
              </a:ext>
            </a:extLst>
          </p:cNvPr>
          <p:cNvSpPr/>
          <p:nvPr/>
        </p:nvSpPr>
        <p:spPr>
          <a:xfrm>
            <a:off x="4920620" y="2610384"/>
            <a:ext cx="2090168" cy="636103"/>
          </a:xfrm>
          <a:prstGeom prst="rect">
            <a:avLst/>
          </a:prstGeom>
          <a:noFill/>
          <a:ln w="3810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D97931D5-82DC-1628-3670-CA59FA7F4FAF}"/>
              </a:ext>
            </a:extLst>
          </p:cNvPr>
          <p:cNvSpPr/>
          <p:nvPr/>
        </p:nvSpPr>
        <p:spPr>
          <a:xfrm>
            <a:off x="4717029" y="1590356"/>
            <a:ext cx="789738" cy="565266"/>
          </a:xfrm>
          <a:prstGeom prst="rect">
            <a:avLst/>
          </a:prstGeom>
          <a:noFill/>
          <a:ln w="3810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extLst>
              <a:ext uri="{FF2B5EF4-FFF2-40B4-BE49-F238E27FC236}">
                <a16:creationId xmlns:a16="http://schemas.microsoft.com/office/drawing/2014/main" id="{3BF648CA-2289-3164-9926-13D1EDEF4D8F}"/>
              </a:ext>
            </a:extLst>
          </p:cNvPr>
          <p:cNvPicPr>
            <a:picLocks noChangeAspect="1"/>
          </p:cNvPicPr>
          <p:nvPr/>
        </p:nvPicPr>
        <p:blipFill>
          <a:blip r:embed="rId3"/>
          <a:srcRect b="6609"/>
          <a:stretch/>
        </p:blipFill>
        <p:spPr>
          <a:xfrm>
            <a:off x="859285" y="4152522"/>
            <a:ext cx="2575378" cy="1357760"/>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3" name="Arrow: Up 12">
            <a:extLst>
              <a:ext uri="{FF2B5EF4-FFF2-40B4-BE49-F238E27FC236}">
                <a16:creationId xmlns:a16="http://schemas.microsoft.com/office/drawing/2014/main" id="{292261A0-4021-0D63-890F-5E5C50145349}"/>
              </a:ext>
            </a:extLst>
          </p:cNvPr>
          <p:cNvSpPr/>
          <p:nvPr/>
        </p:nvSpPr>
        <p:spPr>
          <a:xfrm rot="16200000">
            <a:off x="3362391" y="4180501"/>
            <a:ext cx="375358" cy="1301801"/>
          </a:xfrm>
          <a:prstGeom prst="upArrow">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0CEA5D24-BDCC-0A40-D74B-2C8513FFAC75}"/>
              </a:ext>
            </a:extLst>
          </p:cNvPr>
          <p:cNvPicPr>
            <a:picLocks noChangeAspect="1"/>
          </p:cNvPicPr>
          <p:nvPr/>
        </p:nvPicPr>
        <p:blipFill>
          <a:blip r:embed="rId4"/>
          <a:srcRect l="5416" t="24644" b="14316"/>
          <a:stretch/>
        </p:blipFill>
        <p:spPr>
          <a:xfrm>
            <a:off x="4460611" y="4643722"/>
            <a:ext cx="2509818" cy="390401"/>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9" name="Arrow: Curved Left 18">
            <a:extLst>
              <a:ext uri="{FF2B5EF4-FFF2-40B4-BE49-F238E27FC236}">
                <a16:creationId xmlns:a16="http://schemas.microsoft.com/office/drawing/2014/main" id="{4F8144BA-E954-5675-8573-75C01175A38E}"/>
              </a:ext>
            </a:extLst>
          </p:cNvPr>
          <p:cNvSpPr/>
          <p:nvPr/>
        </p:nvSpPr>
        <p:spPr>
          <a:xfrm rot="310920">
            <a:off x="7145842" y="2783276"/>
            <a:ext cx="1441753" cy="2480155"/>
          </a:xfrm>
          <a:prstGeom prst="curvedLeftArrow">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24790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8881-546D-C3CC-B0BE-6C3D9D41DBDE}"/>
              </a:ext>
            </a:extLst>
          </p:cNvPr>
          <p:cNvSpPr>
            <a:spLocks noGrp="1"/>
          </p:cNvSpPr>
          <p:nvPr>
            <p:ph type="title"/>
          </p:nvPr>
        </p:nvSpPr>
        <p:spPr>
          <a:xfrm>
            <a:off x="358219" y="365125"/>
            <a:ext cx="11481847" cy="677291"/>
          </a:xfrm>
        </p:spPr>
        <p:txBody>
          <a:bodyPr>
            <a:normAutofit fontScale="90000"/>
          </a:bodyPr>
          <a:lstStyle/>
          <a:p>
            <a:r>
              <a:rPr lang="en-GB" dirty="0">
                <a:latin typeface="+mn-lt"/>
              </a:rPr>
              <a:t>Viewing options</a:t>
            </a:r>
          </a:p>
        </p:txBody>
      </p:sp>
      <p:pic>
        <p:nvPicPr>
          <p:cNvPr id="4" name="Content Placeholder 3" descr="A screenshot showing Citation View">
            <a:extLst>
              <a:ext uri="{FF2B5EF4-FFF2-40B4-BE49-F238E27FC236}">
                <a16:creationId xmlns:a16="http://schemas.microsoft.com/office/drawing/2014/main" id="{D28FEDED-CEC5-FF3E-6CD3-9C6318AF7B12}"/>
              </a:ext>
            </a:extLst>
          </p:cNvPr>
          <p:cNvPicPr>
            <a:picLocks noGrp="1" noChangeAspect="1"/>
          </p:cNvPicPr>
          <p:nvPr>
            <p:ph sz="quarter" idx="10"/>
          </p:nvPr>
        </p:nvPicPr>
        <p:blipFill>
          <a:blip r:embed="rId2"/>
          <a:srcRect/>
          <a:stretch/>
        </p:blipFill>
        <p:spPr>
          <a:xfrm>
            <a:off x="657503" y="1500452"/>
            <a:ext cx="9517815" cy="3104806"/>
          </a:xfrm>
          <a:prstGeom prst="rect">
            <a:avLst/>
          </a:prstGeom>
          <a:noFill/>
          <a:ln w="19050">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6" name="TextBox 5">
            <a:extLst>
              <a:ext uri="{FF2B5EF4-FFF2-40B4-BE49-F238E27FC236}">
                <a16:creationId xmlns:a16="http://schemas.microsoft.com/office/drawing/2014/main" id="{E11B170D-C1FC-95FA-87D1-F978570439C8}"/>
              </a:ext>
            </a:extLst>
          </p:cNvPr>
          <p:cNvSpPr txBox="1"/>
          <p:nvPr/>
        </p:nvSpPr>
        <p:spPr>
          <a:xfrm>
            <a:off x="603973" y="4987291"/>
            <a:ext cx="11165419" cy="707886"/>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b="0" i="0" kern="1200" dirty="0">
                <a:solidFill>
                  <a:schemeClr val="tx1"/>
                </a:solidFill>
                <a:effectLst/>
                <a:latin typeface="+mn-lt"/>
                <a:ea typeface="+mn-ea"/>
                <a:cs typeface="+mn-cs"/>
              </a:rPr>
              <a:t>Missing fields highlighted that are required or recommended for the selected citation style.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b="0" i="0" kern="1200" dirty="0">
                <a:solidFill>
                  <a:schemeClr val="tx1"/>
                </a:solidFill>
                <a:effectLst/>
                <a:latin typeface="+mn-lt"/>
                <a:ea typeface="+mn-ea"/>
                <a:cs typeface="+mn-cs"/>
              </a:rPr>
              <a:t>Right click a highlight to open the right sidebar to edit that field.</a:t>
            </a:r>
          </a:p>
        </p:txBody>
      </p:sp>
      <p:sp>
        <p:nvSpPr>
          <p:cNvPr id="7" name="Rectangle 6">
            <a:extLst>
              <a:ext uri="{FF2B5EF4-FFF2-40B4-BE49-F238E27FC236}">
                <a16:creationId xmlns:a16="http://schemas.microsoft.com/office/drawing/2014/main" id="{8EDE34B5-8194-8B2C-39AC-EB54D2366B8B}"/>
              </a:ext>
            </a:extLst>
          </p:cNvPr>
          <p:cNvSpPr/>
          <p:nvPr/>
        </p:nvSpPr>
        <p:spPr>
          <a:xfrm>
            <a:off x="7715659" y="1500452"/>
            <a:ext cx="2365180" cy="2075742"/>
          </a:xfrm>
          <a:prstGeom prst="rect">
            <a:avLst/>
          </a:prstGeom>
          <a:noFill/>
          <a:ln w="28575">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4BD1EC6A-BF10-DDF5-0734-92A868D6FF69}"/>
              </a:ext>
            </a:extLst>
          </p:cNvPr>
          <p:cNvSpPr txBox="1"/>
          <p:nvPr/>
        </p:nvSpPr>
        <p:spPr>
          <a:xfrm>
            <a:off x="10287403" y="556148"/>
            <a:ext cx="1546378" cy="646331"/>
          </a:xfrm>
          <a:prstGeom prst="rect">
            <a:avLst/>
          </a:prstGeom>
          <a:noFill/>
        </p:spPr>
        <p:txBody>
          <a:bodyPr wrap="square" rtlCol="0">
            <a:spAutoFit/>
          </a:bodyPr>
          <a:lstStyle/>
          <a:p>
            <a:r>
              <a:rPr lang="en-GB" dirty="0">
                <a:hlinkClick r:id="rId3"/>
              </a:rPr>
              <a:t>EndNote Fusion Link</a:t>
            </a:r>
            <a:endParaRPr lang="en-GB" dirty="0"/>
          </a:p>
        </p:txBody>
      </p:sp>
      <p:sp>
        <p:nvSpPr>
          <p:cNvPr id="9" name="TextBox 8">
            <a:extLst>
              <a:ext uri="{FF2B5EF4-FFF2-40B4-BE49-F238E27FC236}">
                <a16:creationId xmlns:a16="http://schemas.microsoft.com/office/drawing/2014/main" id="{09A0C5B7-268A-B85D-11E8-DF1312904621}"/>
              </a:ext>
            </a:extLst>
          </p:cNvPr>
          <p:cNvSpPr txBox="1"/>
          <p:nvPr/>
        </p:nvSpPr>
        <p:spPr>
          <a:xfrm>
            <a:off x="10314520" y="2434523"/>
            <a:ext cx="1877480" cy="707886"/>
          </a:xfrm>
          <a:prstGeom prst="rect">
            <a:avLst/>
          </a:prstGeom>
          <a:noFill/>
        </p:spPr>
        <p:txBody>
          <a:bodyPr wrap="square" rtlCol="0">
            <a:spAutoFit/>
          </a:bodyPr>
          <a:lstStyle/>
          <a:p>
            <a:r>
              <a:rPr lang="en-GB" sz="2000" b="1" dirty="0"/>
              <a:t>Citation View shown</a:t>
            </a:r>
          </a:p>
        </p:txBody>
      </p:sp>
      <p:cxnSp>
        <p:nvCxnSpPr>
          <p:cNvPr id="5" name="Straight Arrow Connector 4">
            <a:extLst>
              <a:ext uri="{FF2B5EF4-FFF2-40B4-BE49-F238E27FC236}">
                <a16:creationId xmlns:a16="http://schemas.microsoft.com/office/drawing/2014/main" id="{9F9A4230-05AA-2E6F-F812-67589431C3EE}"/>
              </a:ext>
            </a:extLst>
          </p:cNvPr>
          <p:cNvCxnSpPr>
            <a:cxnSpLocks/>
          </p:cNvCxnSpPr>
          <p:nvPr/>
        </p:nvCxnSpPr>
        <p:spPr>
          <a:xfrm flipH="1" flipV="1">
            <a:off x="9895715" y="1882485"/>
            <a:ext cx="869522" cy="552038"/>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96913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B028E-2EB5-4B01-D55F-7E512100B637}"/>
              </a:ext>
            </a:extLst>
          </p:cNvPr>
          <p:cNvSpPr>
            <a:spLocks noGrp="1"/>
          </p:cNvSpPr>
          <p:nvPr>
            <p:ph type="title"/>
          </p:nvPr>
        </p:nvSpPr>
        <p:spPr>
          <a:xfrm>
            <a:off x="358219" y="365125"/>
            <a:ext cx="11481847" cy="678301"/>
          </a:xfrm>
        </p:spPr>
        <p:txBody>
          <a:bodyPr>
            <a:normAutofit fontScale="90000"/>
          </a:bodyPr>
          <a:lstStyle/>
          <a:p>
            <a:r>
              <a:rPr lang="en-GB" dirty="0">
                <a:latin typeface="+mn-lt"/>
              </a:rPr>
              <a:t>Viewing options</a:t>
            </a:r>
            <a:endParaRPr lang="en-US" dirty="0">
              <a:latin typeface="+mn-lt"/>
            </a:endParaRPr>
          </a:p>
        </p:txBody>
      </p:sp>
      <p:pic>
        <p:nvPicPr>
          <p:cNvPr id="9" name="Picture 8">
            <a:extLst>
              <a:ext uri="{FF2B5EF4-FFF2-40B4-BE49-F238E27FC236}">
                <a16:creationId xmlns:a16="http://schemas.microsoft.com/office/drawing/2014/main" id="{150F4004-ADB6-0FA9-002E-3AB5DD43303B}"/>
              </a:ext>
            </a:extLst>
          </p:cNvPr>
          <p:cNvPicPr>
            <a:picLocks noChangeAspect="1"/>
          </p:cNvPicPr>
          <p:nvPr/>
        </p:nvPicPr>
        <p:blipFill>
          <a:blip r:embed="rId2"/>
          <a:stretch>
            <a:fillRect/>
          </a:stretch>
        </p:blipFill>
        <p:spPr>
          <a:xfrm>
            <a:off x="1240978" y="1273428"/>
            <a:ext cx="3122910" cy="4027093"/>
          </a:xfrm>
          <a:prstGeom prst="rect">
            <a:avLst/>
          </a:prstGeom>
        </p:spPr>
      </p:pic>
      <p:pic>
        <p:nvPicPr>
          <p:cNvPr id="13" name="Picture 12">
            <a:extLst>
              <a:ext uri="{FF2B5EF4-FFF2-40B4-BE49-F238E27FC236}">
                <a16:creationId xmlns:a16="http://schemas.microsoft.com/office/drawing/2014/main" id="{7BFA0F78-F231-DAA1-2EAF-6E8AE22F7A87}"/>
              </a:ext>
            </a:extLst>
          </p:cNvPr>
          <p:cNvPicPr>
            <a:picLocks noChangeAspect="1"/>
          </p:cNvPicPr>
          <p:nvPr/>
        </p:nvPicPr>
        <p:blipFill>
          <a:blip r:embed="rId3"/>
          <a:stretch>
            <a:fillRect/>
          </a:stretch>
        </p:blipFill>
        <p:spPr>
          <a:xfrm>
            <a:off x="8560030" y="1200500"/>
            <a:ext cx="2709327" cy="4027093"/>
          </a:xfrm>
          <a:prstGeom prst="rect">
            <a:avLst/>
          </a:prstGeom>
        </p:spPr>
      </p:pic>
      <p:sp>
        <p:nvSpPr>
          <p:cNvPr id="14" name="TextBox 13">
            <a:extLst>
              <a:ext uri="{FF2B5EF4-FFF2-40B4-BE49-F238E27FC236}">
                <a16:creationId xmlns:a16="http://schemas.microsoft.com/office/drawing/2014/main" id="{FCFFF075-3B65-735E-5349-008C0B243FCC}"/>
              </a:ext>
            </a:extLst>
          </p:cNvPr>
          <p:cNvSpPr txBox="1"/>
          <p:nvPr/>
        </p:nvSpPr>
        <p:spPr>
          <a:xfrm>
            <a:off x="4644927" y="2069002"/>
            <a:ext cx="3012472" cy="1477328"/>
          </a:xfrm>
          <a:prstGeom prst="rect">
            <a:avLst/>
          </a:prstGeom>
          <a:noFill/>
        </p:spPr>
        <p:txBody>
          <a:bodyPr wrap="square" rtlCol="0">
            <a:spAutoFit/>
          </a:bodyPr>
          <a:lstStyle/>
          <a:p>
            <a:r>
              <a:rPr lang="en-GB" b="1" dirty="0"/>
              <a:t>Sort by: </a:t>
            </a:r>
          </a:p>
          <a:p>
            <a:r>
              <a:rPr lang="en-GB" dirty="0"/>
              <a:t>Select how you wish your references to be displayed. EndNote Fusion will remember your choice. </a:t>
            </a:r>
            <a:endParaRPr lang="en-US" dirty="0"/>
          </a:p>
        </p:txBody>
      </p:sp>
      <p:sp>
        <p:nvSpPr>
          <p:cNvPr id="15" name="TextBox 14">
            <a:extLst>
              <a:ext uri="{FF2B5EF4-FFF2-40B4-BE49-F238E27FC236}">
                <a16:creationId xmlns:a16="http://schemas.microsoft.com/office/drawing/2014/main" id="{72C45837-91AA-C852-D939-F7F655BB0B3E}"/>
              </a:ext>
            </a:extLst>
          </p:cNvPr>
          <p:cNvSpPr txBox="1"/>
          <p:nvPr/>
        </p:nvSpPr>
        <p:spPr>
          <a:xfrm>
            <a:off x="4644927" y="4039068"/>
            <a:ext cx="3402354" cy="923330"/>
          </a:xfrm>
          <a:prstGeom prst="rect">
            <a:avLst/>
          </a:prstGeom>
          <a:noFill/>
        </p:spPr>
        <p:txBody>
          <a:bodyPr wrap="square" rtlCol="0">
            <a:spAutoFit/>
          </a:bodyPr>
          <a:lstStyle/>
          <a:p>
            <a:r>
              <a:rPr lang="en-GB" b="1" dirty="0"/>
              <a:t>Number of references per page:</a:t>
            </a:r>
          </a:p>
          <a:p>
            <a:r>
              <a:rPr lang="en-GB" dirty="0"/>
              <a:t>Choose how many references you wish to display. </a:t>
            </a:r>
            <a:endParaRPr lang="en-US" dirty="0"/>
          </a:p>
        </p:txBody>
      </p:sp>
      <p:sp>
        <p:nvSpPr>
          <p:cNvPr id="16" name="Arrow: Right 15">
            <a:extLst>
              <a:ext uri="{FF2B5EF4-FFF2-40B4-BE49-F238E27FC236}">
                <a16:creationId xmlns:a16="http://schemas.microsoft.com/office/drawing/2014/main" id="{069D1FC4-0902-0768-9801-12403FC6F417}"/>
              </a:ext>
            </a:extLst>
          </p:cNvPr>
          <p:cNvSpPr/>
          <p:nvPr/>
        </p:nvSpPr>
        <p:spPr>
          <a:xfrm>
            <a:off x="7512596" y="3642716"/>
            <a:ext cx="978408" cy="484632"/>
          </a:xfrm>
          <a:prstGeom prst="rightArrow">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Arrow: Left 16">
            <a:extLst>
              <a:ext uri="{FF2B5EF4-FFF2-40B4-BE49-F238E27FC236}">
                <a16:creationId xmlns:a16="http://schemas.microsoft.com/office/drawing/2014/main" id="{7C73B7BD-C350-CD0E-4783-655386110221}"/>
              </a:ext>
            </a:extLst>
          </p:cNvPr>
          <p:cNvSpPr/>
          <p:nvPr/>
        </p:nvSpPr>
        <p:spPr>
          <a:xfrm>
            <a:off x="4288111" y="1487984"/>
            <a:ext cx="978408" cy="484632"/>
          </a:xfrm>
          <a:prstGeom prst="leftArrow">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748434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94847-3892-4C7C-77FB-A496BFD49919}"/>
              </a:ext>
            </a:extLst>
          </p:cNvPr>
          <p:cNvSpPr>
            <a:spLocks noGrp="1"/>
          </p:cNvSpPr>
          <p:nvPr>
            <p:ph type="title"/>
          </p:nvPr>
        </p:nvSpPr>
        <p:spPr>
          <a:xfrm>
            <a:off x="358219" y="365126"/>
            <a:ext cx="11481847" cy="411844"/>
          </a:xfrm>
        </p:spPr>
        <p:txBody>
          <a:bodyPr>
            <a:normAutofit fontScale="90000"/>
          </a:bodyPr>
          <a:lstStyle/>
          <a:p>
            <a:r>
              <a:rPr lang="en-GB" dirty="0">
                <a:latin typeface="+mn-lt"/>
              </a:rPr>
              <a:t>Check and edit your imported source</a:t>
            </a:r>
            <a:endParaRPr lang="en-US" dirty="0">
              <a:latin typeface="+mn-lt"/>
            </a:endParaRPr>
          </a:p>
        </p:txBody>
      </p:sp>
      <p:sp>
        <p:nvSpPr>
          <p:cNvPr id="3" name="Content Placeholder 2">
            <a:extLst>
              <a:ext uri="{FF2B5EF4-FFF2-40B4-BE49-F238E27FC236}">
                <a16:creationId xmlns:a16="http://schemas.microsoft.com/office/drawing/2014/main" id="{33E763D8-5F03-5457-DEE3-BD253ABAD3DA}"/>
              </a:ext>
            </a:extLst>
          </p:cNvPr>
          <p:cNvSpPr>
            <a:spLocks noGrp="1"/>
          </p:cNvSpPr>
          <p:nvPr>
            <p:ph sz="quarter" idx="10"/>
          </p:nvPr>
        </p:nvSpPr>
        <p:spPr>
          <a:xfrm>
            <a:off x="417904" y="4345582"/>
            <a:ext cx="8542923" cy="1255001"/>
          </a:xfrm>
        </p:spPr>
        <p:txBody>
          <a:bodyPr>
            <a:normAutofit/>
          </a:bodyPr>
          <a:lstStyle/>
          <a:p>
            <a:pPr marL="0" indent="0">
              <a:buNone/>
            </a:pPr>
            <a:r>
              <a:rPr lang="en-GB" sz="2400" dirty="0">
                <a:latin typeface="Calibri" panose="020F0502020204030204" pitchFamily="34" charset="0"/>
                <a:ea typeface="Calibri" panose="020F0502020204030204" pitchFamily="34" charset="0"/>
                <a:cs typeface="Calibri" panose="020F0502020204030204" pitchFamily="34" charset="0"/>
              </a:rPr>
              <a:t>Example: Chapter in an </a:t>
            </a:r>
            <a:r>
              <a:rPr lang="en-GB" sz="2400" dirty="0">
                <a:latin typeface="Calibri" panose="020F0502020204030204" pitchFamily="34" charset="0"/>
                <a:ea typeface="Calibri" panose="020F0502020204030204" pitchFamily="34" charset="0"/>
                <a:cs typeface="Calibri" panose="020F0502020204030204" pitchFamily="34" charset="0"/>
                <a:hlinkClick r:id="rId2"/>
              </a:rPr>
              <a:t>edited book</a:t>
            </a:r>
            <a:r>
              <a:rPr lang="en-GB" sz="2400" dirty="0">
                <a:latin typeface="Calibri" panose="020F0502020204030204" pitchFamily="34" charset="0"/>
                <a:ea typeface="Calibri" panose="020F0502020204030204" pitchFamily="34" charset="0"/>
                <a:cs typeface="Calibri" panose="020F0502020204030204" pitchFamily="34" charset="0"/>
              </a:rPr>
              <a:t>. Each chapter may be written by different author(s). Choose Books, section in ref type.</a:t>
            </a:r>
          </a:p>
          <a:p>
            <a:pPr marL="0" indent="0">
              <a:buNone/>
            </a:pPr>
            <a:r>
              <a:rPr lang="en-GB" sz="2400" dirty="0">
                <a:latin typeface="Calibri" panose="020F0502020204030204" pitchFamily="34" charset="0"/>
                <a:ea typeface="Calibri" panose="020F0502020204030204" pitchFamily="34" charset="0"/>
                <a:cs typeface="Calibri" panose="020F0502020204030204" pitchFamily="34" charset="0"/>
              </a:rPr>
              <a:t>Manually check and edit fields to ensure accuracy. </a:t>
            </a:r>
          </a:p>
          <a:p>
            <a:pPr marL="0" indent="0">
              <a:buNone/>
            </a:pPr>
            <a:endParaRPr lang="en-GB" sz="2400" dirty="0">
              <a:latin typeface="Calibri" panose="020F0502020204030204" pitchFamily="34" charset="0"/>
              <a:ea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F1D66FD0-734D-4927-A9E9-BD250E95BE87}"/>
              </a:ext>
            </a:extLst>
          </p:cNvPr>
          <p:cNvPicPr>
            <a:picLocks noChangeAspect="1"/>
          </p:cNvPicPr>
          <p:nvPr/>
        </p:nvPicPr>
        <p:blipFill>
          <a:blip r:embed="rId3"/>
          <a:stretch>
            <a:fillRect/>
          </a:stretch>
        </p:blipFill>
        <p:spPr>
          <a:xfrm>
            <a:off x="3919281" y="1104079"/>
            <a:ext cx="3210930" cy="2989733"/>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13" name="Picture 12">
            <a:extLst>
              <a:ext uri="{FF2B5EF4-FFF2-40B4-BE49-F238E27FC236}">
                <a16:creationId xmlns:a16="http://schemas.microsoft.com/office/drawing/2014/main" id="{2EB1D4CB-7C52-6AC1-7604-65D8218DA54D}"/>
              </a:ext>
            </a:extLst>
          </p:cNvPr>
          <p:cNvPicPr>
            <a:picLocks noChangeAspect="1"/>
          </p:cNvPicPr>
          <p:nvPr/>
        </p:nvPicPr>
        <p:blipFill>
          <a:blip r:embed="rId4"/>
          <a:stretch>
            <a:fillRect/>
          </a:stretch>
        </p:blipFill>
        <p:spPr>
          <a:xfrm>
            <a:off x="313159" y="1104079"/>
            <a:ext cx="2141862" cy="2852572"/>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6" name="Arrow: Right 15">
            <a:extLst>
              <a:ext uri="{FF2B5EF4-FFF2-40B4-BE49-F238E27FC236}">
                <a16:creationId xmlns:a16="http://schemas.microsoft.com/office/drawing/2014/main" id="{4915632F-874C-61A6-B678-9BF8FE1A1D59}"/>
              </a:ext>
            </a:extLst>
          </p:cNvPr>
          <p:cNvSpPr/>
          <p:nvPr/>
        </p:nvSpPr>
        <p:spPr>
          <a:xfrm>
            <a:off x="2688942" y="1104078"/>
            <a:ext cx="978408" cy="663013"/>
          </a:xfrm>
          <a:prstGeom prst="rightArrow">
            <a:avLst/>
          </a:prstGeom>
          <a:solidFill>
            <a:schemeClr val="accent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7" name="Arrow: Right 16">
            <a:extLst>
              <a:ext uri="{FF2B5EF4-FFF2-40B4-BE49-F238E27FC236}">
                <a16:creationId xmlns:a16="http://schemas.microsoft.com/office/drawing/2014/main" id="{09469460-B2BA-55E7-B0DD-C713665BEED8}"/>
              </a:ext>
            </a:extLst>
          </p:cNvPr>
          <p:cNvSpPr/>
          <p:nvPr/>
        </p:nvSpPr>
        <p:spPr>
          <a:xfrm>
            <a:off x="7478556" y="2512418"/>
            <a:ext cx="978408" cy="707616"/>
          </a:xfrm>
          <a:prstGeom prst="rightArrow">
            <a:avLst/>
          </a:prstGeom>
          <a:solidFill>
            <a:schemeClr val="accent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887083AA-6BBB-90C2-E4FC-A3063D1630AF}"/>
              </a:ext>
            </a:extLst>
          </p:cNvPr>
          <p:cNvPicPr>
            <a:picLocks noChangeAspect="1"/>
          </p:cNvPicPr>
          <p:nvPr/>
        </p:nvPicPr>
        <p:blipFill>
          <a:blip r:embed="rId5"/>
          <a:stretch>
            <a:fillRect/>
          </a:stretch>
        </p:blipFill>
        <p:spPr>
          <a:xfrm>
            <a:off x="8960827" y="571048"/>
            <a:ext cx="3000702" cy="4806319"/>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22" name="Rectangle 21">
            <a:extLst>
              <a:ext uri="{FF2B5EF4-FFF2-40B4-BE49-F238E27FC236}">
                <a16:creationId xmlns:a16="http://schemas.microsoft.com/office/drawing/2014/main" id="{FA1CEBD1-85DA-9895-1669-4B798BBD7F56}"/>
              </a:ext>
            </a:extLst>
          </p:cNvPr>
          <p:cNvSpPr/>
          <p:nvPr/>
        </p:nvSpPr>
        <p:spPr>
          <a:xfrm>
            <a:off x="4074914" y="2610850"/>
            <a:ext cx="2406867" cy="323661"/>
          </a:xfrm>
          <a:prstGeom prst="rect">
            <a:avLst/>
          </a:prstGeom>
          <a:no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62549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0C655A-5DB1-505A-53A3-E4A8EA738921}"/>
              </a:ext>
            </a:extLst>
          </p:cNvPr>
          <p:cNvSpPr>
            <a:spLocks noGrp="1"/>
          </p:cNvSpPr>
          <p:nvPr>
            <p:ph type="title"/>
          </p:nvPr>
        </p:nvSpPr>
        <p:spPr>
          <a:xfrm>
            <a:off x="301657" y="1420927"/>
            <a:ext cx="11594969" cy="559338"/>
          </a:xfrm>
        </p:spPr>
        <p:txBody>
          <a:bodyPr>
            <a:normAutofit fontScale="90000"/>
          </a:bodyPr>
          <a:lstStyle/>
          <a:p>
            <a:r>
              <a:rPr lang="en-GB" dirty="0">
                <a:latin typeface="+mn-lt"/>
              </a:rPr>
              <a:t>Reference Organisation</a:t>
            </a:r>
            <a:endParaRPr lang="en-US" dirty="0">
              <a:latin typeface="+mn-lt"/>
            </a:endParaRPr>
          </a:p>
        </p:txBody>
      </p:sp>
      <p:sp>
        <p:nvSpPr>
          <p:cNvPr id="3" name="Content Placeholder 2">
            <a:extLst>
              <a:ext uri="{FF2B5EF4-FFF2-40B4-BE49-F238E27FC236}">
                <a16:creationId xmlns:a16="http://schemas.microsoft.com/office/drawing/2014/main" id="{C4AFBE8D-D877-48D8-AE40-D312B90026AE}"/>
              </a:ext>
            </a:extLst>
          </p:cNvPr>
          <p:cNvSpPr>
            <a:spLocks noGrp="1"/>
          </p:cNvSpPr>
          <p:nvPr>
            <p:ph idx="1"/>
          </p:nvPr>
        </p:nvSpPr>
        <p:spPr>
          <a:xfrm>
            <a:off x="3314802" y="2569271"/>
            <a:ext cx="8581824" cy="3651349"/>
          </a:xfrm>
        </p:spPr>
        <p:txBody>
          <a:bodyPr>
            <a:noAutofit/>
          </a:bodyPr>
          <a:lstStyle/>
          <a:p>
            <a:r>
              <a:rPr lang="en-GB" sz="2200" b="1" dirty="0"/>
              <a:t>All References: </a:t>
            </a:r>
            <a:r>
              <a:rPr lang="en-GB" sz="2200" dirty="0"/>
              <a:t>Contains all references in the project. </a:t>
            </a:r>
          </a:p>
          <a:p>
            <a:r>
              <a:rPr lang="en-GB" sz="2200" b="1" dirty="0"/>
              <a:t>Search Databases</a:t>
            </a:r>
            <a:r>
              <a:rPr lang="en-GB" sz="2200" dirty="0"/>
              <a:t>: Used to search content in external linked databases.</a:t>
            </a:r>
          </a:p>
          <a:p>
            <a:r>
              <a:rPr lang="en-GB" sz="2200" b="1" dirty="0"/>
              <a:t>Last imported</a:t>
            </a:r>
            <a:r>
              <a:rPr lang="en-GB" sz="2200" dirty="0"/>
              <a:t>: Displays references imported in the last 30 days.</a:t>
            </a:r>
          </a:p>
          <a:p>
            <a:r>
              <a:rPr lang="en-US" sz="2200" b="1" dirty="0"/>
              <a:t>Sharing:</a:t>
            </a:r>
            <a:r>
              <a:rPr lang="en-US" sz="2200" dirty="0"/>
              <a:t> View folders shared with you.</a:t>
            </a:r>
          </a:p>
          <a:p>
            <a:r>
              <a:rPr lang="en-US" sz="2200" b="1" dirty="0"/>
              <a:t>My Folders</a:t>
            </a:r>
            <a:r>
              <a:rPr lang="en-US" sz="2200" dirty="0"/>
              <a:t>: Allows you to </a:t>
            </a:r>
            <a:r>
              <a:rPr lang="en-US" sz="2200" dirty="0" err="1"/>
              <a:t>organise</a:t>
            </a:r>
            <a:r>
              <a:rPr lang="en-US" sz="2200" dirty="0"/>
              <a:t> your references into folders and subfolders. A single reference may be in multiple folders. </a:t>
            </a:r>
          </a:p>
          <a:p>
            <a:r>
              <a:rPr lang="en-US" sz="2200" b="1" dirty="0"/>
              <a:t>Not in folder</a:t>
            </a:r>
            <a:r>
              <a:rPr lang="en-US" sz="2200" dirty="0"/>
              <a:t>: Items not yest moved into a folder.</a:t>
            </a:r>
          </a:p>
          <a:p>
            <a:r>
              <a:rPr lang="en-US" sz="2200" b="1" dirty="0"/>
              <a:t>Tags</a:t>
            </a:r>
            <a:r>
              <a:rPr lang="en-US" sz="2200" dirty="0"/>
              <a:t>: Tags already assigned or assigned by you. </a:t>
            </a:r>
          </a:p>
          <a:p>
            <a:r>
              <a:rPr lang="en-US" sz="2200" b="1" dirty="0"/>
              <a:t>Deleted</a:t>
            </a:r>
            <a:r>
              <a:rPr lang="en-US" sz="2200" dirty="0"/>
              <a:t>: All items you have deleted. </a:t>
            </a:r>
          </a:p>
        </p:txBody>
      </p:sp>
      <p:pic>
        <p:nvPicPr>
          <p:cNvPr id="7" name="Picture 6">
            <a:extLst>
              <a:ext uri="{FF2B5EF4-FFF2-40B4-BE49-F238E27FC236}">
                <a16:creationId xmlns:a16="http://schemas.microsoft.com/office/drawing/2014/main" id="{6227DC87-1DBF-1333-EFFE-1C7F550A44CB}"/>
              </a:ext>
            </a:extLst>
          </p:cNvPr>
          <p:cNvPicPr>
            <a:picLocks noChangeAspect="1"/>
          </p:cNvPicPr>
          <p:nvPr/>
        </p:nvPicPr>
        <p:blipFill>
          <a:blip r:embed="rId2"/>
          <a:srcRect t="16114"/>
          <a:stretch>
            <a:fillRect/>
          </a:stretch>
        </p:blipFill>
        <p:spPr>
          <a:xfrm>
            <a:off x="462715" y="2231136"/>
            <a:ext cx="2539378" cy="3839944"/>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Tree>
    <p:extLst>
      <p:ext uri="{BB962C8B-B14F-4D97-AF65-F5344CB8AC3E}">
        <p14:creationId xmlns:p14="http://schemas.microsoft.com/office/powerpoint/2010/main" val="33753357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03A1B-F906-B4DC-B2E0-BEE71D4F60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4FA4EB-7D3D-1B79-F947-3FAC8FBA2606}"/>
              </a:ext>
            </a:extLst>
          </p:cNvPr>
          <p:cNvSpPr>
            <a:spLocks noGrp="1"/>
          </p:cNvSpPr>
          <p:nvPr>
            <p:ph type="title"/>
          </p:nvPr>
        </p:nvSpPr>
        <p:spPr>
          <a:xfrm>
            <a:off x="358219" y="365126"/>
            <a:ext cx="11481847" cy="677066"/>
          </a:xfrm>
        </p:spPr>
        <p:txBody>
          <a:bodyPr>
            <a:normAutofit fontScale="90000"/>
          </a:bodyPr>
          <a:lstStyle/>
          <a:p>
            <a:r>
              <a:rPr lang="en-GB" dirty="0">
                <a:latin typeface="+mn-lt"/>
              </a:rPr>
              <a:t>Select Bibliography style</a:t>
            </a:r>
          </a:p>
        </p:txBody>
      </p:sp>
      <p:pic>
        <p:nvPicPr>
          <p:cNvPr id="5" name="Picture 4">
            <a:extLst>
              <a:ext uri="{FF2B5EF4-FFF2-40B4-BE49-F238E27FC236}">
                <a16:creationId xmlns:a16="http://schemas.microsoft.com/office/drawing/2014/main" id="{0FDEA0D0-FCF8-3031-0C1B-B9E89461C868}"/>
              </a:ext>
            </a:extLst>
          </p:cNvPr>
          <p:cNvPicPr>
            <a:picLocks noChangeAspect="1"/>
          </p:cNvPicPr>
          <p:nvPr/>
        </p:nvPicPr>
        <p:blipFill>
          <a:blip r:embed="rId2"/>
          <a:srcRect t="10144"/>
          <a:stretch>
            <a:fillRect/>
          </a:stretch>
        </p:blipFill>
        <p:spPr>
          <a:xfrm>
            <a:off x="631556" y="1546433"/>
            <a:ext cx="9226025" cy="3357800"/>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6" name="Rectangle 5">
            <a:extLst>
              <a:ext uri="{FF2B5EF4-FFF2-40B4-BE49-F238E27FC236}">
                <a16:creationId xmlns:a16="http://schemas.microsoft.com/office/drawing/2014/main" id="{FFFF17CE-04AD-78EF-15AD-48C44657BE09}"/>
              </a:ext>
            </a:extLst>
          </p:cNvPr>
          <p:cNvSpPr/>
          <p:nvPr/>
        </p:nvSpPr>
        <p:spPr>
          <a:xfrm>
            <a:off x="3493991" y="1546433"/>
            <a:ext cx="1068865" cy="408138"/>
          </a:xfrm>
          <a:prstGeom prst="rect">
            <a:avLst/>
          </a:prstGeom>
          <a:noFill/>
          <a:ln w="3810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A5043DF-AFD2-A4D6-E8EB-861323151646}"/>
              </a:ext>
            </a:extLst>
          </p:cNvPr>
          <p:cNvSpPr/>
          <p:nvPr/>
        </p:nvSpPr>
        <p:spPr>
          <a:xfrm>
            <a:off x="3493990" y="1985007"/>
            <a:ext cx="2383620" cy="532015"/>
          </a:xfrm>
          <a:prstGeom prst="rect">
            <a:avLst/>
          </a:prstGeom>
          <a:noFill/>
          <a:ln w="3810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DF32D110-BED3-1E81-E22F-52CF9AF2D286}"/>
              </a:ext>
            </a:extLst>
          </p:cNvPr>
          <p:cNvSpPr txBox="1"/>
          <p:nvPr/>
        </p:nvSpPr>
        <p:spPr>
          <a:xfrm>
            <a:off x="3995642" y="5126901"/>
            <a:ext cx="1546378" cy="646331"/>
          </a:xfrm>
          <a:prstGeom prst="rect">
            <a:avLst/>
          </a:prstGeom>
          <a:noFill/>
        </p:spPr>
        <p:txBody>
          <a:bodyPr wrap="square" rtlCol="0">
            <a:spAutoFit/>
          </a:bodyPr>
          <a:lstStyle/>
          <a:p>
            <a:r>
              <a:rPr lang="en-GB" dirty="0">
                <a:hlinkClick r:id="rId3"/>
              </a:rPr>
              <a:t>EndNote Fusion Link</a:t>
            </a:r>
            <a:endParaRPr lang="en-GB" dirty="0"/>
          </a:p>
        </p:txBody>
      </p:sp>
      <p:sp>
        <p:nvSpPr>
          <p:cNvPr id="11" name="Arrow: Bent 10">
            <a:extLst>
              <a:ext uri="{FF2B5EF4-FFF2-40B4-BE49-F238E27FC236}">
                <a16:creationId xmlns:a16="http://schemas.microsoft.com/office/drawing/2014/main" id="{AF8FECC8-2229-B2A1-C6D4-9E6147D928A3}"/>
              </a:ext>
            </a:extLst>
          </p:cNvPr>
          <p:cNvSpPr/>
          <p:nvPr/>
        </p:nvSpPr>
        <p:spPr>
          <a:xfrm rot="5400000">
            <a:off x="7836226" y="292398"/>
            <a:ext cx="532017" cy="4449249"/>
          </a:xfrm>
          <a:prstGeom prst="bentArrow">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8" name="Picture 7">
            <a:extLst>
              <a:ext uri="{FF2B5EF4-FFF2-40B4-BE49-F238E27FC236}">
                <a16:creationId xmlns:a16="http://schemas.microsoft.com/office/drawing/2014/main" id="{C0E8E91A-EC3F-D21D-7F6D-1A3337B8E856}"/>
              </a:ext>
            </a:extLst>
          </p:cNvPr>
          <p:cNvPicPr>
            <a:picLocks noChangeAspect="1"/>
          </p:cNvPicPr>
          <p:nvPr/>
        </p:nvPicPr>
        <p:blipFill>
          <a:blip r:embed="rId4"/>
          <a:srcRect b="17455"/>
          <a:stretch>
            <a:fillRect/>
          </a:stretch>
        </p:blipFill>
        <p:spPr>
          <a:xfrm>
            <a:off x="8120839" y="2884361"/>
            <a:ext cx="3849647" cy="2608564"/>
          </a:xfrm>
          <a:prstGeom prst="rect">
            <a:avLst/>
          </a:prstGeom>
          <a:ln w="38100">
            <a:solidFill>
              <a:schemeClr val="accent2"/>
            </a:solidFill>
          </a:ln>
        </p:spPr>
      </p:pic>
    </p:spTree>
    <p:extLst>
      <p:ext uri="{BB962C8B-B14F-4D97-AF65-F5344CB8AC3E}">
        <p14:creationId xmlns:p14="http://schemas.microsoft.com/office/powerpoint/2010/main" val="951176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6AC4A27-1DCD-B2AD-A1C3-92C1B26835C5}"/>
              </a:ext>
            </a:extLst>
          </p:cNvPr>
          <p:cNvSpPr>
            <a:spLocks noGrp="1"/>
          </p:cNvSpPr>
          <p:nvPr>
            <p:ph type="title"/>
          </p:nvPr>
        </p:nvSpPr>
        <p:spPr>
          <a:xfrm>
            <a:off x="358219" y="365125"/>
            <a:ext cx="11481847" cy="604139"/>
          </a:xfrm>
        </p:spPr>
        <p:txBody>
          <a:bodyPr>
            <a:normAutofit fontScale="90000"/>
          </a:bodyPr>
          <a:lstStyle/>
          <a:p>
            <a:r>
              <a:rPr lang="en-US" dirty="0">
                <a:latin typeface="+mn-lt"/>
                <a:cs typeface="Calibri"/>
              </a:rPr>
              <a:t>Installing EndNote Fusion (RCM) add in to Word</a:t>
            </a:r>
            <a:endParaRPr lang="en-US" dirty="0">
              <a:latin typeface="+mn-lt"/>
            </a:endParaRPr>
          </a:p>
        </p:txBody>
      </p:sp>
      <p:pic>
        <p:nvPicPr>
          <p:cNvPr id="5" name="Picture 4" descr="A screenshot of a computer&#10;&#10;Description automatically generated">
            <a:extLst>
              <a:ext uri="{FF2B5EF4-FFF2-40B4-BE49-F238E27FC236}">
                <a16:creationId xmlns:a16="http://schemas.microsoft.com/office/drawing/2014/main" id="{D30ECDA6-F90A-F4C9-1DB2-830ACC94D95B}"/>
              </a:ext>
            </a:extLst>
          </p:cNvPr>
          <p:cNvPicPr>
            <a:picLocks noChangeAspect="1"/>
          </p:cNvPicPr>
          <p:nvPr/>
        </p:nvPicPr>
        <p:blipFill>
          <a:blip r:embed="rId2"/>
          <a:stretch>
            <a:fillRect/>
          </a:stretch>
        </p:blipFill>
        <p:spPr>
          <a:xfrm>
            <a:off x="427305" y="1119620"/>
            <a:ext cx="11412761" cy="402716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Tree>
    <p:extLst>
      <p:ext uri="{BB962C8B-B14F-4D97-AF65-F5344CB8AC3E}">
        <p14:creationId xmlns:p14="http://schemas.microsoft.com/office/powerpoint/2010/main" val="1572444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739CC8-9DC5-33FC-DDBB-50C6FE0EFC7B}"/>
              </a:ext>
            </a:extLst>
          </p:cNvPr>
          <p:cNvSpPr>
            <a:spLocks noGrp="1"/>
          </p:cNvSpPr>
          <p:nvPr>
            <p:ph type="title"/>
          </p:nvPr>
        </p:nvSpPr>
        <p:spPr>
          <a:xfrm>
            <a:off x="358219" y="365125"/>
            <a:ext cx="11481847" cy="542823"/>
          </a:xfrm>
        </p:spPr>
        <p:txBody>
          <a:bodyPr>
            <a:normAutofit fontScale="90000"/>
          </a:bodyPr>
          <a:lstStyle/>
          <a:p>
            <a:r>
              <a:rPr lang="en-US" dirty="0">
                <a:latin typeface="+mn-lt"/>
                <a:cs typeface="Calibri"/>
              </a:rPr>
              <a:t>Inserting in-text citations</a:t>
            </a:r>
            <a:endParaRPr lang="en-US" dirty="0">
              <a:latin typeface="+mn-lt"/>
            </a:endParaRPr>
          </a:p>
        </p:txBody>
      </p:sp>
      <p:pic>
        <p:nvPicPr>
          <p:cNvPr id="7" name="Picture 6">
            <a:extLst>
              <a:ext uri="{FF2B5EF4-FFF2-40B4-BE49-F238E27FC236}">
                <a16:creationId xmlns:a16="http://schemas.microsoft.com/office/drawing/2014/main" id="{D5B10E0A-6B39-6E9A-EF2A-2D618F0DB65A}"/>
              </a:ext>
            </a:extLst>
          </p:cNvPr>
          <p:cNvPicPr>
            <a:picLocks noChangeAspect="1"/>
          </p:cNvPicPr>
          <p:nvPr/>
        </p:nvPicPr>
        <p:blipFill>
          <a:blip r:embed="rId2"/>
          <a:stretch>
            <a:fillRect/>
          </a:stretch>
        </p:blipFill>
        <p:spPr>
          <a:xfrm>
            <a:off x="358219" y="1126589"/>
            <a:ext cx="6295593" cy="4335747"/>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9" name="Picture 8">
            <a:extLst>
              <a:ext uri="{FF2B5EF4-FFF2-40B4-BE49-F238E27FC236}">
                <a16:creationId xmlns:a16="http://schemas.microsoft.com/office/drawing/2014/main" id="{098B5EBD-CC84-2C79-1D42-A885400F7EEC}"/>
              </a:ext>
            </a:extLst>
          </p:cNvPr>
          <p:cNvPicPr>
            <a:picLocks noChangeAspect="1"/>
          </p:cNvPicPr>
          <p:nvPr/>
        </p:nvPicPr>
        <p:blipFill>
          <a:blip r:embed="rId3"/>
          <a:stretch>
            <a:fillRect/>
          </a:stretch>
        </p:blipFill>
        <p:spPr>
          <a:xfrm>
            <a:off x="6943709" y="1813664"/>
            <a:ext cx="2311059" cy="3648672"/>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11" name="Picture 10">
            <a:extLst>
              <a:ext uri="{FF2B5EF4-FFF2-40B4-BE49-F238E27FC236}">
                <a16:creationId xmlns:a16="http://schemas.microsoft.com/office/drawing/2014/main" id="{C301E193-ADE1-CBCD-BE91-C758E152F182}"/>
              </a:ext>
            </a:extLst>
          </p:cNvPr>
          <p:cNvPicPr>
            <a:picLocks noChangeAspect="1"/>
          </p:cNvPicPr>
          <p:nvPr/>
        </p:nvPicPr>
        <p:blipFill>
          <a:blip r:embed="rId4"/>
          <a:stretch>
            <a:fillRect/>
          </a:stretch>
        </p:blipFill>
        <p:spPr>
          <a:xfrm>
            <a:off x="9801679" y="1002835"/>
            <a:ext cx="1985041" cy="4335747"/>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24" name="TextBox 23">
            <a:extLst>
              <a:ext uri="{FF2B5EF4-FFF2-40B4-BE49-F238E27FC236}">
                <a16:creationId xmlns:a16="http://schemas.microsoft.com/office/drawing/2014/main" id="{BD8D9BB7-5587-C1AB-9FD1-E01307BC6C67}"/>
              </a:ext>
            </a:extLst>
          </p:cNvPr>
          <p:cNvSpPr txBox="1"/>
          <p:nvPr/>
        </p:nvSpPr>
        <p:spPr>
          <a:xfrm>
            <a:off x="7391031" y="1151811"/>
            <a:ext cx="748923" cy="369332"/>
          </a:xfrm>
          <a:prstGeom prst="rect">
            <a:avLst/>
          </a:prstGeom>
          <a:noFill/>
        </p:spPr>
        <p:txBody>
          <a:bodyPr wrap="none" rtlCol="0">
            <a:spAutoFit/>
          </a:bodyPr>
          <a:lstStyle/>
          <a:p>
            <a:r>
              <a:rPr lang="en-GB" b="1" dirty="0">
                <a:latin typeface="Calibri" panose="020F0502020204030204" pitchFamily="34" charset="0"/>
                <a:ea typeface="Calibri" panose="020F0502020204030204" pitchFamily="34" charset="0"/>
                <a:cs typeface="Calibri" panose="020F0502020204030204" pitchFamily="34" charset="0"/>
              </a:rPr>
              <a:t>Menu</a:t>
            </a:r>
            <a:endParaRPr lang="en-US" b="1" dirty="0">
              <a:latin typeface="Calibri" panose="020F0502020204030204" pitchFamily="34" charset="0"/>
              <a:ea typeface="Calibri" panose="020F0502020204030204" pitchFamily="34" charset="0"/>
              <a:cs typeface="Calibri" panose="020F0502020204030204" pitchFamily="34" charset="0"/>
            </a:endParaRPr>
          </a:p>
        </p:txBody>
      </p:sp>
      <p:cxnSp>
        <p:nvCxnSpPr>
          <p:cNvPr id="26" name="Straight Arrow Connector 25">
            <a:extLst>
              <a:ext uri="{FF2B5EF4-FFF2-40B4-BE49-F238E27FC236}">
                <a16:creationId xmlns:a16="http://schemas.microsoft.com/office/drawing/2014/main" id="{47003635-B5C5-D8A6-35CC-43DE00645FCC}"/>
              </a:ext>
            </a:extLst>
          </p:cNvPr>
          <p:cNvCxnSpPr>
            <a:cxnSpLocks/>
            <a:stCxn id="24" idx="3"/>
          </p:cNvCxnSpPr>
          <p:nvPr/>
        </p:nvCxnSpPr>
        <p:spPr>
          <a:xfrm flipV="1">
            <a:off x="8139954" y="1151811"/>
            <a:ext cx="1661725" cy="184666"/>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42EB80B6-A497-02D4-0C2C-5F941F056C3D}"/>
              </a:ext>
            </a:extLst>
          </p:cNvPr>
          <p:cNvCxnSpPr>
            <a:cxnSpLocks/>
          </p:cNvCxnSpPr>
          <p:nvPr/>
        </p:nvCxnSpPr>
        <p:spPr>
          <a:xfrm flipH="1">
            <a:off x="7134223" y="1521143"/>
            <a:ext cx="445437" cy="728962"/>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077079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613D7-D647-8533-38EF-42F0199D05CB}"/>
              </a:ext>
            </a:extLst>
          </p:cNvPr>
          <p:cNvSpPr>
            <a:spLocks noGrp="1"/>
          </p:cNvSpPr>
          <p:nvPr>
            <p:ph type="title"/>
          </p:nvPr>
        </p:nvSpPr>
        <p:spPr>
          <a:xfrm>
            <a:off x="358219" y="365126"/>
            <a:ext cx="11481847" cy="582934"/>
          </a:xfrm>
        </p:spPr>
        <p:txBody>
          <a:bodyPr>
            <a:normAutofit fontScale="90000"/>
          </a:bodyPr>
          <a:lstStyle/>
          <a:p>
            <a:r>
              <a:rPr lang="en-GB" dirty="0">
                <a:latin typeface="+mn-lt"/>
                <a:ea typeface="Calibri"/>
                <a:cs typeface="Calibri"/>
              </a:rPr>
              <a:t>Inserting page numbers and more…</a:t>
            </a:r>
            <a:endParaRPr lang="en-GB" dirty="0">
              <a:latin typeface="+mn-lt"/>
            </a:endParaRPr>
          </a:p>
        </p:txBody>
      </p:sp>
      <p:pic>
        <p:nvPicPr>
          <p:cNvPr id="4" name="Picture 3" descr="A screenshot of a computer&#10;&#10;AI-generated content may be incorrect.">
            <a:extLst>
              <a:ext uri="{FF2B5EF4-FFF2-40B4-BE49-F238E27FC236}">
                <a16:creationId xmlns:a16="http://schemas.microsoft.com/office/drawing/2014/main" id="{7A2EDA51-BCFB-8A98-B639-D642E25BD396}"/>
              </a:ext>
            </a:extLst>
          </p:cNvPr>
          <p:cNvPicPr>
            <a:picLocks noChangeAspect="1"/>
          </p:cNvPicPr>
          <p:nvPr/>
        </p:nvPicPr>
        <p:blipFill>
          <a:blip r:embed="rId2"/>
          <a:srcRect l="28803"/>
          <a:stretch>
            <a:fillRect/>
          </a:stretch>
        </p:blipFill>
        <p:spPr>
          <a:xfrm>
            <a:off x="9440099" y="705142"/>
            <a:ext cx="2495832" cy="4814958"/>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5" name="Picture 4" descr="A white background with black text&#10;&#10;AI-generated content may be incorrect.">
            <a:extLst>
              <a:ext uri="{FF2B5EF4-FFF2-40B4-BE49-F238E27FC236}">
                <a16:creationId xmlns:a16="http://schemas.microsoft.com/office/drawing/2014/main" id="{85190F72-86C5-3F1E-2B9B-00C36C5A8B56}"/>
              </a:ext>
            </a:extLst>
          </p:cNvPr>
          <p:cNvPicPr>
            <a:picLocks noChangeAspect="1"/>
          </p:cNvPicPr>
          <p:nvPr/>
        </p:nvPicPr>
        <p:blipFill>
          <a:blip r:embed="rId3"/>
          <a:stretch>
            <a:fillRect/>
          </a:stretch>
        </p:blipFill>
        <p:spPr>
          <a:xfrm>
            <a:off x="1503337" y="3577038"/>
            <a:ext cx="6191250" cy="140017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cxnSp>
        <p:nvCxnSpPr>
          <p:cNvPr id="6" name="Straight Arrow Connector 5">
            <a:extLst>
              <a:ext uri="{FF2B5EF4-FFF2-40B4-BE49-F238E27FC236}">
                <a16:creationId xmlns:a16="http://schemas.microsoft.com/office/drawing/2014/main" id="{FECB39C3-1D5F-50AE-F306-7C2AD467702D}"/>
              </a:ext>
            </a:extLst>
          </p:cNvPr>
          <p:cNvCxnSpPr>
            <a:cxnSpLocks/>
          </p:cNvCxnSpPr>
          <p:nvPr/>
        </p:nvCxnSpPr>
        <p:spPr>
          <a:xfrm flipV="1">
            <a:off x="7421787" y="2989400"/>
            <a:ext cx="1766870" cy="800976"/>
          </a:xfrm>
          <a:prstGeom prst="straightConnector1">
            <a:avLst/>
          </a:prstGeom>
          <a:ln w="571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9E592BEF-8796-3E26-1F88-A61075004619}"/>
              </a:ext>
            </a:extLst>
          </p:cNvPr>
          <p:cNvSpPr txBox="1"/>
          <p:nvPr/>
        </p:nvSpPr>
        <p:spPr>
          <a:xfrm>
            <a:off x="712352" y="1220966"/>
            <a:ext cx="7043690" cy="2215991"/>
          </a:xfrm>
          <a:prstGeom prst="rect">
            <a:avLst/>
          </a:prstGeom>
          <a:noFill/>
        </p:spPr>
        <p:txBody>
          <a:bodyPr wrap="square" rtlCol="0">
            <a:spAutoFit/>
          </a:bodyPr>
          <a:lstStyle/>
          <a:p>
            <a:pPr marL="342900" indent="-342900">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Click on your in-text citation to open the ‘edit citation’ box.</a:t>
            </a:r>
          </a:p>
          <a:p>
            <a:pPr marL="342900" indent="-342900">
              <a:buFont typeface="Arial" panose="020B0604020202020204" pitchFamily="34" charset="0"/>
              <a:buChar char="•"/>
            </a:pPr>
            <a:endParaRPr lang="en-GB" sz="2400" dirty="0">
              <a:latin typeface="Calibri" panose="020F0502020204030204" pitchFamily="34" charset="0"/>
              <a:ea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From here you can add page numbers, paragraph, figures and lots more.</a:t>
            </a:r>
          </a:p>
          <a:p>
            <a:endParaRPr lang="en-US" dirty="0"/>
          </a:p>
        </p:txBody>
      </p:sp>
    </p:spTree>
    <p:extLst>
      <p:ext uri="{BB962C8B-B14F-4D97-AF65-F5344CB8AC3E}">
        <p14:creationId xmlns:p14="http://schemas.microsoft.com/office/powerpoint/2010/main" val="3021643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C3B996-975F-0AF0-2E4E-74504426CEBD}"/>
              </a:ext>
            </a:extLst>
          </p:cNvPr>
          <p:cNvSpPr>
            <a:spLocks noGrp="1"/>
          </p:cNvSpPr>
          <p:nvPr>
            <p:ph type="title"/>
          </p:nvPr>
        </p:nvSpPr>
        <p:spPr>
          <a:xfrm>
            <a:off x="358219" y="365126"/>
            <a:ext cx="11481847" cy="678300"/>
          </a:xfrm>
        </p:spPr>
        <p:txBody>
          <a:bodyPr>
            <a:normAutofit fontScale="90000"/>
          </a:bodyPr>
          <a:lstStyle/>
          <a:p>
            <a:r>
              <a:rPr lang="en-GB" dirty="0">
                <a:latin typeface="+mn-lt"/>
              </a:rPr>
              <a:t>Removing the tool before submission</a:t>
            </a:r>
            <a:endParaRPr lang="en-US" dirty="0">
              <a:latin typeface="+mn-lt"/>
            </a:endParaRPr>
          </a:p>
        </p:txBody>
      </p:sp>
      <p:sp>
        <p:nvSpPr>
          <p:cNvPr id="6" name="TextBox 5">
            <a:extLst>
              <a:ext uri="{FF2B5EF4-FFF2-40B4-BE49-F238E27FC236}">
                <a16:creationId xmlns:a16="http://schemas.microsoft.com/office/drawing/2014/main" id="{771F9C50-7B3B-3CD0-DB02-D7FCF1912024}"/>
              </a:ext>
            </a:extLst>
          </p:cNvPr>
          <p:cNvSpPr txBox="1"/>
          <p:nvPr/>
        </p:nvSpPr>
        <p:spPr>
          <a:xfrm>
            <a:off x="4571555" y="2371209"/>
            <a:ext cx="7506379" cy="3046988"/>
          </a:xfrm>
          <a:prstGeom prst="rect">
            <a:avLst/>
          </a:prstGeom>
          <a:noFill/>
        </p:spPr>
        <p:txBody>
          <a:bodyPr wrap="square" rtlCol="0">
            <a:spAutoFit/>
          </a:bodyPr>
          <a:lstStyle/>
          <a:p>
            <a:r>
              <a:rPr lang="en-GB" sz="2400" dirty="0"/>
              <a:t>On completion of your work, before you submit, it is important to:</a:t>
            </a:r>
          </a:p>
          <a:p>
            <a:endParaRPr lang="en-GB" sz="2400" dirty="0"/>
          </a:p>
          <a:p>
            <a:pPr marL="342900" indent="-342900">
              <a:buFont typeface="Arial" panose="020B0604020202020204" pitchFamily="34" charset="0"/>
              <a:buChar char="•"/>
            </a:pPr>
            <a:r>
              <a:rPr lang="en-GB" sz="2400" b="1" dirty="0"/>
              <a:t>Copy and create a new document as backup</a:t>
            </a:r>
            <a:r>
              <a:rPr lang="en-GB" sz="2400" dirty="0"/>
              <a:t>.</a:t>
            </a:r>
          </a:p>
          <a:p>
            <a:pPr marL="342900" indent="-342900">
              <a:buFont typeface="Arial" panose="020B0604020202020204" pitchFamily="34" charset="0"/>
              <a:buChar char="•"/>
            </a:pPr>
            <a:r>
              <a:rPr lang="en-GB" sz="2400" dirty="0"/>
              <a:t>Highlight all your text</a:t>
            </a:r>
          </a:p>
          <a:p>
            <a:pPr marL="342900" indent="-342900">
              <a:buFont typeface="Arial" panose="020B0604020202020204" pitchFamily="34" charset="0"/>
              <a:buChar char="•"/>
            </a:pPr>
            <a:r>
              <a:rPr lang="en-GB" sz="2400" dirty="0"/>
              <a:t>Right click and click ‘remove content control’.</a:t>
            </a:r>
          </a:p>
          <a:p>
            <a:pPr marL="342900" indent="-342900">
              <a:buFont typeface="Arial" panose="020B0604020202020204" pitchFamily="34" charset="0"/>
              <a:buChar char="•"/>
            </a:pPr>
            <a:r>
              <a:rPr lang="en-GB" sz="2400" dirty="0"/>
              <a:t>This will remove the EndNote Fusion from your document in preparation for submission. </a:t>
            </a:r>
            <a:endParaRPr lang="en-US" sz="2400" dirty="0"/>
          </a:p>
        </p:txBody>
      </p:sp>
      <p:pic>
        <p:nvPicPr>
          <p:cNvPr id="8" name="Picture 7">
            <a:extLst>
              <a:ext uri="{FF2B5EF4-FFF2-40B4-BE49-F238E27FC236}">
                <a16:creationId xmlns:a16="http://schemas.microsoft.com/office/drawing/2014/main" id="{B8BFCF36-B28F-7F0A-DF13-B4A956FF8C5D}"/>
              </a:ext>
            </a:extLst>
          </p:cNvPr>
          <p:cNvPicPr>
            <a:picLocks noChangeAspect="1"/>
          </p:cNvPicPr>
          <p:nvPr/>
        </p:nvPicPr>
        <p:blipFill>
          <a:blip r:embed="rId2"/>
          <a:stretch>
            <a:fillRect/>
          </a:stretch>
        </p:blipFill>
        <p:spPr>
          <a:xfrm>
            <a:off x="528726" y="2197305"/>
            <a:ext cx="3656197" cy="3271572"/>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0" name="TextBox 9">
            <a:extLst>
              <a:ext uri="{FF2B5EF4-FFF2-40B4-BE49-F238E27FC236}">
                <a16:creationId xmlns:a16="http://schemas.microsoft.com/office/drawing/2014/main" id="{CD1A83F9-C4A8-FB7E-FEE3-816BD9BE3001}"/>
              </a:ext>
            </a:extLst>
          </p:cNvPr>
          <p:cNvSpPr txBox="1"/>
          <p:nvPr/>
        </p:nvSpPr>
        <p:spPr>
          <a:xfrm>
            <a:off x="438969" y="1187427"/>
            <a:ext cx="11246278" cy="830997"/>
          </a:xfrm>
          <a:prstGeom prst="rect">
            <a:avLst/>
          </a:prstGeom>
          <a:noFill/>
        </p:spPr>
        <p:txBody>
          <a:bodyPr wrap="square">
            <a:spAutoFit/>
          </a:bodyPr>
          <a:lstStyle/>
          <a:p>
            <a:r>
              <a:rPr lang="en-GB" sz="2400" dirty="0"/>
              <a:t>When you use the EndNote Fusion tool in Word, it produces a link between your document and EndNote Fusion. </a:t>
            </a:r>
          </a:p>
        </p:txBody>
      </p:sp>
    </p:spTree>
    <p:extLst>
      <p:ext uri="{BB962C8B-B14F-4D97-AF65-F5344CB8AC3E}">
        <p14:creationId xmlns:p14="http://schemas.microsoft.com/office/powerpoint/2010/main" val="4821022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B392CD-65A8-75D1-C2BE-3721D2986CC4}"/>
              </a:ext>
            </a:extLst>
          </p:cNvPr>
          <p:cNvSpPr>
            <a:spLocks noGrp="1"/>
          </p:cNvSpPr>
          <p:nvPr>
            <p:ph sz="half" idx="1"/>
          </p:nvPr>
        </p:nvSpPr>
        <p:spPr>
          <a:xfrm>
            <a:off x="718456" y="941453"/>
            <a:ext cx="5233081" cy="4803774"/>
          </a:xfrm>
        </p:spPr>
        <p:txBody>
          <a:bodyPr vert="horz" lIns="91440" tIns="45720" rIns="91440" bIns="45720" rtlCol="0" anchor="t">
            <a:normAutofit/>
          </a:bodyPr>
          <a:lstStyle/>
          <a:p>
            <a:pPr marL="0" indent="0">
              <a:buNone/>
            </a:pPr>
            <a:endParaRPr lang="en-GB" sz="2200" dirty="0">
              <a:cs typeface="Calibri Light"/>
            </a:endParaRPr>
          </a:p>
          <a:p>
            <a:pPr>
              <a:buFont typeface="Arial"/>
              <a:buChar char="•"/>
            </a:pPr>
            <a:r>
              <a:rPr lang="en-GB" dirty="0">
                <a:solidFill>
                  <a:srgbClr val="0070C0"/>
                </a:solidFill>
                <a:latin typeface="Calibri "/>
                <a:hlinkClick r:id="rId2">
                  <a:extLst>
                    <a:ext uri="{A12FA001-AC4F-418D-AE19-62706E023703}">
                      <ahyp:hlinkClr xmlns:ahyp="http://schemas.microsoft.com/office/drawing/2018/hyperlinkcolor" val="tx"/>
                    </a:ext>
                  </a:extLst>
                </a:hlinkClick>
              </a:rPr>
              <a:t>Useful YouTube videos</a:t>
            </a:r>
            <a:endParaRPr lang="en-GB" dirty="0">
              <a:solidFill>
                <a:srgbClr val="0070C0"/>
              </a:solidFill>
              <a:latin typeface="Calibri "/>
              <a:cs typeface="Calibri Light"/>
            </a:endParaRPr>
          </a:p>
          <a:p>
            <a:pPr>
              <a:buFont typeface="Arial"/>
              <a:buChar char="•"/>
            </a:pPr>
            <a:endParaRPr lang="en-GB" dirty="0">
              <a:solidFill>
                <a:srgbClr val="0070C0"/>
              </a:solidFill>
              <a:latin typeface="Calibri "/>
              <a:cs typeface="Calibri Light"/>
            </a:endParaRPr>
          </a:p>
          <a:p>
            <a:pPr>
              <a:buFont typeface="Arial" panose="05000000000000000000" pitchFamily="2" charset="2"/>
              <a:buChar char="•"/>
            </a:pPr>
            <a:r>
              <a:rPr lang="en-GB" dirty="0">
                <a:solidFill>
                  <a:srgbClr val="0070C0"/>
                </a:solidFill>
                <a:latin typeface="Calibri "/>
                <a:hlinkClick r:id="rId3">
                  <a:extLst>
                    <a:ext uri="{A12FA001-AC4F-418D-AE19-62706E023703}">
                      <ahyp:hlinkClr xmlns:ahyp="http://schemas.microsoft.com/office/drawing/2018/hyperlinkcolor" val="tx"/>
                    </a:ext>
                  </a:extLst>
                </a:hlinkClick>
              </a:rPr>
              <a:t>EndNote Fusion </a:t>
            </a:r>
            <a:r>
              <a:rPr lang="en-GB" dirty="0" err="1">
                <a:solidFill>
                  <a:srgbClr val="0070C0"/>
                </a:solidFill>
                <a:latin typeface="Calibri "/>
                <a:hlinkClick r:id="rId3">
                  <a:extLst>
                    <a:ext uri="{A12FA001-AC4F-418D-AE19-62706E023703}">
                      <ahyp:hlinkClr xmlns:ahyp="http://schemas.microsoft.com/office/drawing/2018/hyperlinkcolor" val="tx"/>
                    </a:ext>
                  </a:extLst>
                </a:hlinkClick>
              </a:rPr>
              <a:t>LibGuide</a:t>
            </a:r>
            <a:endParaRPr lang="en-US" dirty="0">
              <a:solidFill>
                <a:srgbClr val="0070C0"/>
              </a:solidFill>
              <a:latin typeface="Calibri "/>
              <a:cs typeface="Calibri Light"/>
            </a:endParaRPr>
          </a:p>
          <a:p>
            <a:pPr>
              <a:buFont typeface="Arial" panose="05000000000000000000" pitchFamily="2" charset="2"/>
              <a:buChar char="•"/>
            </a:pPr>
            <a:endParaRPr lang="en-GB" dirty="0">
              <a:solidFill>
                <a:srgbClr val="0070C0"/>
              </a:solidFill>
              <a:latin typeface="Calibri "/>
              <a:cs typeface="Calibri Light"/>
            </a:endParaRPr>
          </a:p>
          <a:p>
            <a:pPr>
              <a:buFont typeface="Arial" panose="05000000000000000000" pitchFamily="2" charset="2"/>
              <a:buChar char="•"/>
            </a:pPr>
            <a:r>
              <a:rPr lang="en-GB" dirty="0">
                <a:solidFill>
                  <a:srgbClr val="0070C0"/>
                </a:solidFill>
                <a:latin typeface="Calibri "/>
                <a:hlinkClick r:id="rId4">
                  <a:extLst>
                    <a:ext uri="{A12FA001-AC4F-418D-AE19-62706E023703}">
                      <ahyp:hlinkClr xmlns:ahyp="http://schemas.microsoft.com/office/drawing/2018/hyperlinkcolor" val="tx"/>
                    </a:ext>
                  </a:extLst>
                </a:hlinkClick>
              </a:rPr>
              <a:t>Knowledge Centre</a:t>
            </a:r>
            <a:endParaRPr lang="en-GB" dirty="0">
              <a:solidFill>
                <a:srgbClr val="0070C0"/>
              </a:solidFill>
              <a:latin typeface="Calibri "/>
              <a:cs typeface="Calibri Light"/>
            </a:endParaRPr>
          </a:p>
          <a:p>
            <a:pPr marL="0" indent="0">
              <a:buNone/>
            </a:pPr>
            <a:endParaRPr lang="en-GB" dirty="0">
              <a:solidFill>
                <a:srgbClr val="0070C0"/>
              </a:solidFill>
              <a:latin typeface="Calibri "/>
              <a:ea typeface="Calibri Light"/>
              <a:cs typeface="Calibri Light"/>
            </a:endParaRPr>
          </a:p>
          <a:p>
            <a:pPr>
              <a:buFont typeface="Arial,Sans-Serif" panose="05000000000000000000" pitchFamily="2" charset="2"/>
              <a:buChar char="•"/>
            </a:pPr>
            <a:r>
              <a:rPr lang="en-GB" dirty="0">
                <a:solidFill>
                  <a:srgbClr val="0070C0"/>
                </a:solidFill>
                <a:latin typeface="Calibri "/>
                <a:ea typeface="Calibri Light"/>
                <a:cs typeface="Calibri Light"/>
                <a:hlinkClick r:id="rId5">
                  <a:extLst>
                    <a:ext uri="{A12FA001-AC4F-418D-AE19-62706E023703}">
                      <ahyp:hlinkClr xmlns:ahyp="http://schemas.microsoft.com/office/drawing/2018/hyperlinkcolor" val="tx"/>
                    </a:ext>
                  </a:extLst>
                </a:hlinkClick>
              </a:rPr>
              <a:t>Links to further information</a:t>
            </a:r>
            <a:endParaRPr lang="en-GB" dirty="0">
              <a:solidFill>
                <a:srgbClr val="0070C0"/>
              </a:solidFill>
              <a:latin typeface="Calibri "/>
              <a:ea typeface="Calibri Light"/>
              <a:cs typeface="Calibri Light"/>
            </a:endParaRPr>
          </a:p>
          <a:p>
            <a:pPr marL="0" indent="0">
              <a:buNone/>
            </a:pPr>
            <a:endParaRPr lang="en-GB" dirty="0">
              <a:solidFill>
                <a:srgbClr val="0070C0"/>
              </a:solidFill>
              <a:ea typeface="Calibri Light"/>
              <a:cs typeface="Calibri Light"/>
            </a:endParaRPr>
          </a:p>
          <a:p>
            <a:pPr marL="0" indent="0">
              <a:buNone/>
            </a:pPr>
            <a:endParaRPr lang="en-US" sz="2200" dirty="0">
              <a:ea typeface="Calibri Light"/>
              <a:cs typeface="Calibri Light"/>
            </a:endParaRPr>
          </a:p>
        </p:txBody>
      </p:sp>
      <p:sp>
        <p:nvSpPr>
          <p:cNvPr id="2" name="Title 1">
            <a:extLst>
              <a:ext uri="{FF2B5EF4-FFF2-40B4-BE49-F238E27FC236}">
                <a16:creationId xmlns:a16="http://schemas.microsoft.com/office/drawing/2014/main" id="{E760EB94-4BCA-D47E-6BEB-2317084C863F}"/>
              </a:ext>
            </a:extLst>
          </p:cNvPr>
          <p:cNvSpPr>
            <a:spLocks noGrp="1"/>
          </p:cNvSpPr>
          <p:nvPr>
            <p:ph type="title"/>
          </p:nvPr>
        </p:nvSpPr>
        <p:spPr>
          <a:xfrm>
            <a:off x="718456" y="262866"/>
            <a:ext cx="10795518" cy="605814"/>
          </a:xfrm>
        </p:spPr>
        <p:txBody>
          <a:bodyPr anchor="b">
            <a:normAutofit fontScale="90000"/>
          </a:bodyPr>
          <a:lstStyle/>
          <a:p>
            <a:r>
              <a:rPr lang="en-GB" dirty="0">
                <a:latin typeface="+mn-lt"/>
              </a:rPr>
              <a:t>Useful Links</a:t>
            </a:r>
          </a:p>
        </p:txBody>
      </p:sp>
      <p:pic>
        <p:nvPicPr>
          <p:cNvPr id="4" name="Picture 4" descr="Network with pins">
            <a:extLst>
              <a:ext uri="{FF2B5EF4-FFF2-40B4-BE49-F238E27FC236}">
                <a16:creationId xmlns:a16="http://schemas.microsoft.com/office/drawing/2014/main" id="{03231621-0B8E-5BA9-C4E7-2DF89377D7D8}"/>
              </a:ext>
            </a:extLst>
          </p:cNvPr>
          <p:cNvPicPr>
            <a:picLocks noChangeAspect="1"/>
          </p:cNvPicPr>
          <p:nvPr/>
        </p:nvPicPr>
        <p:blipFill rotWithShape="1">
          <a:blip r:embed="rId6"/>
          <a:srcRect l="11254" r="12438" b="-1"/>
          <a:stretch/>
        </p:blipFill>
        <p:spPr>
          <a:xfrm>
            <a:off x="6240465" y="498686"/>
            <a:ext cx="5804248" cy="5058238"/>
          </a:xfrm>
          <a:prstGeom prst="rect">
            <a:avLst/>
          </a:prstGeom>
          <a:noFill/>
        </p:spPr>
      </p:pic>
    </p:spTree>
    <p:extLst>
      <p:ext uri="{BB962C8B-B14F-4D97-AF65-F5344CB8AC3E}">
        <p14:creationId xmlns:p14="http://schemas.microsoft.com/office/powerpoint/2010/main" val="606927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C965D-6C05-F792-1817-FA0FDE0C5CFB}"/>
              </a:ext>
            </a:extLst>
          </p:cNvPr>
          <p:cNvSpPr>
            <a:spLocks noGrp="1"/>
          </p:cNvSpPr>
          <p:nvPr>
            <p:ph type="title"/>
          </p:nvPr>
        </p:nvSpPr>
        <p:spPr>
          <a:xfrm>
            <a:off x="358219" y="365125"/>
            <a:ext cx="11481847" cy="640715"/>
          </a:xfrm>
        </p:spPr>
        <p:txBody>
          <a:bodyPr>
            <a:normAutofit fontScale="90000"/>
          </a:bodyPr>
          <a:lstStyle/>
          <a:p>
            <a:r>
              <a:rPr lang="en-GB" dirty="0">
                <a:latin typeface="+mn-lt"/>
                <a:cs typeface="Calibri Light"/>
              </a:rPr>
              <a:t>Other tools: MyBib</a:t>
            </a:r>
          </a:p>
        </p:txBody>
      </p:sp>
      <p:sp>
        <p:nvSpPr>
          <p:cNvPr id="8" name="Content Placeholder 7">
            <a:extLst>
              <a:ext uri="{FF2B5EF4-FFF2-40B4-BE49-F238E27FC236}">
                <a16:creationId xmlns:a16="http://schemas.microsoft.com/office/drawing/2014/main" id="{AD9E2FE9-7904-8B32-8C1A-76B4C325A6D0}"/>
              </a:ext>
            </a:extLst>
          </p:cNvPr>
          <p:cNvSpPr>
            <a:spLocks noGrp="1"/>
          </p:cNvSpPr>
          <p:nvPr>
            <p:ph idx="4294967295"/>
          </p:nvPr>
        </p:nvSpPr>
        <p:spPr>
          <a:xfrm>
            <a:off x="524528" y="1388479"/>
            <a:ext cx="3594226" cy="3704728"/>
          </a:xfrm>
        </p:spPr>
        <p:txBody>
          <a:bodyPr vert="horz" lIns="91440" tIns="45720" rIns="91440" bIns="45720" rtlCol="0" anchor="t">
            <a:normAutofit/>
          </a:bodyPr>
          <a:lstStyle/>
          <a:p>
            <a:pPr marL="0" indent="0">
              <a:buNone/>
            </a:pPr>
            <a:r>
              <a:rPr lang="en-US" sz="2400" dirty="0">
                <a:solidFill>
                  <a:srgbClr val="0563C1"/>
                </a:solidFill>
                <a:latin typeface="Calibri "/>
                <a:ea typeface="Calibri Light"/>
                <a:cs typeface="Calibri"/>
                <a:hlinkClick r:id="rId2"/>
              </a:rPr>
              <a:t>Access via MyBib.com</a:t>
            </a:r>
            <a:endParaRPr lang="en-US" sz="2400" dirty="0">
              <a:latin typeface="Calibri "/>
              <a:ea typeface="Calibri Light"/>
              <a:cs typeface="Calibri"/>
            </a:endParaRPr>
          </a:p>
          <a:p>
            <a:pPr marL="0" indent="0">
              <a:buNone/>
            </a:pPr>
            <a:endParaRPr lang="en-US" sz="2000" dirty="0">
              <a:solidFill>
                <a:srgbClr val="0563C1"/>
              </a:solidFill>
              <a:latin typeface="Calibri "/>
              <a:ea typeface="Calibri Light"/>
              <a:cs typeface="Calibri"/>
            </a:endParaRPr>
          </a:p>
          <a:p>
            <a:pPr>
              <a:buFont typeface="Arial" panose="020B0604020202020204" pitchFamily="34" charset="0"/>
              <a:buChar char="•"/>
            </a:pPr>
            <a:r>
              <a:rPr lang="en-US" sz="2400" dirty="0">
                <a:latin typeface="Calibri "/>
                <a:ea typeface="Calibri Light"/>
                <a:cs typeface="Calibri"/>
              </a:rPr>
              <a:t>A free online reference manager.</a:t>
            </a:r>
          </a:p>
          <a:p>
            <a:pPr>
              <a:buFont typeface="Arial" panose="020B0604020202020204" pitchFamily="34" charset="0"/>
              <a:buChar char="•"/>
            </a:pPr>
            <a:r>
              <a:rPr lang="en-US" sz="2400" dirty="0">
                <a:latin typeface="Calibri "/>
                <a:ea typeface="Calibri Light"/>
                <a:cs typeface="Calibri"/>
              </a:rPr>
              <a:t>Simple to use.</a:t>
            </a:r>
          </a:p>
          <a:p>
            <a:pPr>
              <a:buFont typeface="Arial" panose="020B0604020202020204" pitchFamily="34" charset="0"/>
              <a:buChar char="•"/>
            </a:pPr>
            <a:r>
              <a:rPr lang="en-US" sz="2400" dirty="0">
                <a:latin typeface="Calibri "/>
                <a:ea typeface="Calibri Light"/>
                <a:cs typeface="Calibri"/>
              </a:rPr>
              <a:t>No sign-up required.</a:t>
            </a:r>
          </a:p>
          <a:p>
            <a:pPr>
              <a:buFont typeface="Arial" panose="020B0604020202020204" pitchFamily="34" charset="0"/>
              <a:buChar char="•"/>
            </a:pPr>
            <a:r>
              <a:rPr lang="en-GB" sz="2400" dirty="0">
                <a:latin typeface="Calibri "/>
                <a:ea typeface="Calibri Light"/>
                <a:cs typeface="Calibri" panose="020F0502020204030204"/>
              </a:rPr>
              <a:t>Hundreds of referencing styles available, including Cite Them Right. </a:t>
            </a:r>
          </a:p>
          <a:p>
            <a:pPr marL="0" indent="0">
              <a:buNone/>
            </a:pPr>
            <a:endParaRPr lang="en-US" sz="2400" dirty="0">
              <a:ea typeface="Calibri Light"/>
              <a:cs typeface="Calibri"/>
            </a:endParaRPr>
          </a:p>
        </p:txBody>
      </p:sp>
      <p:pic>
        <p:nvPicPr>
          <p:cNvPr id="5" name="Picture 4">
            <a:extLst>
              <a:ext uri="{FF2B5EF4-FFF2-40B4-BE49-F238E27FC236}">
                <a16:creationId xmlns:a16="http://schemas.microsoft.com/office/drawing/2014/main" id="{9E6BC272-FBC1-819C-AF81-72159C838642}"/>
              </a:ext>
            </a:extLst>
          </p:cNvPr>
          <p:cNvPicPr>
            <a:picLocks noChangeAspect="1"/>
          </p:cNvPicPr>
          <p:nvPr/>
        </p:nvPicPr>
        <p:blipFill>
          <a:blip r:embed="rId3"/>
          <a:stretch>
            <a:fillRect/>
          </a:stretch>
        </p:blipFill>
        <p:spPr>
          <a:xfrm>
            <a:off x="4292853" y="1310204"/>
            <a:ext cx="7611221" cy="3783003"/>
          </a:xfrm>
          <a:prstGeom prst="rect">
            <a:avLst/>
          </a:prstGeom>
        </p:spPr>
      </p:pic>
    </p:spTree>
    <p:extLst>
      <p:ext uri="{BB962C8B-B14F-4D97-AF65-F5344CB8AC3E}">
        <p14:creationId xmlns:p14="http://schemas.microsoft.com/office/powerpoint/2010/main" val="38961000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A8BC7-1FA6-8B51-F648-E7E42EE95765}"/>
              </a:ext>
            </a:extLst>
          </p:cNvPr>
          <p:cNvSpPr>
            <a:spLocks noGrp="1"/>
          </p:cNvSpPr>
          <p:nvPr>
            <p:ph type="title"/>
          </p:nvPr>
        </p:nvSpPr>
        <p:spPr>
          <a:xfrm>
            <a:off x="358219" y="365125"/>
            <a:ext cx="11481847" cy="430403"/>
          </a:xfrm>
        </p:spPr>
        <p:txBody>
          <a:bodyPr>
            <a:normAutofit fontScale="90000"/>
          </a:bodyPr>
          <a:lstStyle/>
          <a:p>
            <a:r>
              <a:rPr lang="en-GB" b="1" dirty="0">
                <a:latin typeface="+mn-lt"/>
                <a:cs typeface="Calibri Light"/>
              </a:rPr>
              <a:t>Other tools: Zotero</a:t>
            </a:r>
          </a:p>
        </p:txBody>
      </p:sp>
      <p:sp>
        <p:nvSpPr>
          <p:cNvPr id="3" name="Content Placeholder 2">
            <a:extLst>
              <a:ext uri="{FF2B5EF4-FFF2-40B4-BE49-F238E27FC236}">
                <a16:creationId xmlns:a16="http://schemas.microsoft.com/office/drawing/2014/main" id="{EA938894-F781-EB47-A75D-84B2FD6EC189}"/>
              </a:ext>
            </a:extLst>
          </p:cNvPr>
          <p:cNvSpPr>
            <a:spLocks noGrp="1"/>
          </p:cNvSpPr>
          <p:nvPr>
            <p:ph sz="quarter" idx="10"/>
          </p:nvPr>
        </p:nvSpPr>
        <p:spPr>
          <a:xfrm>
            <a:off x="436869" y="903759"/>
            <a:ext cx="6499262" cy="4574040"/>
          </a:xfrm>
        </p:spPr>
        <p:txBody>
          <a:bodyPr vert="horz" lIns="91440" tIns="45720" rIns="91440" bIns="45720" rtlCol="0" anchor="t">
            <a:noAutofit/>
          </a:bodyPr>
          <a:lstStyle/>
          <a:p>
            <a:pPr marL="0" indent="0">
              <a:buNone/>
            </a:pPr>
            <a:r>
              <a:rPr lang="en-GB" sz="2000" dirty="0">
                <a:latin typeface="Calibri "/>
                <a:ea typeface="Calibri Light"/>
                <a:cs typeface="Calibri" panose="020F0502020204030204"/>
                <a:hlinkClick r:id="rId3"/>
              </a:rPr>
              <a:t>Access via Zotero.org</a:t>
            </a:r>
            <a:endParaRPr lang="en-GB" sz="2000" dirty="0">
              <a:latin typeface="Calibri "/>
              <a:ea typeface="Calibri Light"/>
              <a:cs typeface="Calibri" panose="020F0502020204030204"/>
            </a:endParaRPr>
          </a:p>
          <a:p>
            <a:pPr>
              <a:buFont typeface="Arial" panose="020B0604020202020204" pitchFamily="34" charset="0"/>
              <a:buChar char="•"/>
            </a:pPr>
            <a:r>
              <a:rPr lang="en-GB" sz="2000" dirty="0">
                <a:latin typeface="Calibri "/>
                <a:ea typeface="Calibri Light"/>
                <a:cs typeface="Calibri" panose="020F0502020204030204"/>
              </a:rPr>
              <a:t>A free web browser extension tool run by a non-profit organisation.</a:t>
            </a:r>
          </a:p>
          <a:p>
            <a:pPr>
              <a:buFont typeface="Arial" panose="020B0604020202020204" pitchFamily="34" charset="0"/>
              <a:buChar char="•"/>
            </a:pPr>
            <a:r>
              <a:rPr lang="en-GB" sz="2000" dirty="0">
                <a:latin typeface="Calibri "/>
                <a:ea typeface="Calibri Light"/>
                <a:cs typeface="Calibri" panose="020F0502020204030204"/>
              </a:rPr>
              <a:t>Compatible with Word, Open Office and Google Docs.</a:t>
            </a:r>
          </a:p>
          <a:p>
            <a:pPr>
              <a:buFont typeface="Arial" panose="020B0604020202020204" pitchFamily="34" charset="0"/>
              <a:buChar char="•"/>
            </a:pPr>
            <a:r>
              <a:rPr lang="en-GB" sz="2000" dirty="0">
                <a:latin typeface="Calibri "/>
                <a:ea typeface="Calibri Light"/>
                <a:cs typeface="Calibri" panose="020F0502020204030204"/>
              </a:rPr>
              <a:t>Thousands of referencing styles available, including Cite Them Right. </a:t>
            </a:r>
          </a:p>
          <a:p>
            <a:pPr>
              <a:buFont typeface="Arial" panose="020B0604020202020204" pitchFamily="34" charset="0"/>
              <a:buChar char="•"/>
            </a:pPr>
            <a:r>
              <a:rPr lang="en-GB" sz="2000" dirty="0">
                <a:latin typeface="Calibri "/>
                <a:ea typeface="Calibri Light"/>
                <a:cs typeface="Calibri" panose="020F0502020204030204"/>
              </a:rPr>
              <a:t>Android and IOS compatible.</a:t>
            </a:r>
          </a:p>
          <a:p>
            <a:pPr>
              <a:buFont typeface="Arial" panose="020B0604020202020204" pitchFamily="34" charset="0"/>
              <a:buChar char="•"/>
            </a:pPr>
            <a:r>
              <a:rPr lang="en-GB" sz="2000" dirty="0">
                <a:latin typeface="Calibri "/>
                <a:ea typeface="Calibri Light"/>
                <a:cs typeface="Calibri" panose="020F0502020204030204"/>
                <a:hlinkClick r:id="rId4"/>
              </a:rPr>
              <a:t>Video guides</a:t>
            </a:r>
            <a:endParaRPr lang="en-GB" sz="2000" dirty="0">
              <a:latin typeface="Calibri "/>
              <a:ea typeface="Calibri Light"/>
              <a:cs typeface="Calibri" panose="020F0502020204030204"/>
            </a:endParaRPr>
          </a:p>
          <a:p>
            <a:pPr>
              <a:buFont typeface="Arial" panose="020B0604020202020204" pitchFamily="34" charset="0"/>
              <a:buChar char="•"/>
            </a:pPr>
            <a:r>
              <a:rPr lang="en-GB" sz="2000" dirty="0">
                <a:latin typeface="Calibri "/>
                <a:ea typeface="Calibri Light"/>
                <a:cs typeface="Calibri" panose="020F0502020204030204"/>
                <a:hlinkClick r:id="rId5"/>
              </a:rPr>
              <a:t>Quick start guide</a:t>
            </a:r>
            <a:endParaRPr lang="en-GB" sz="2000" dirty="0">
              <a:latin typeface="Calibri "/>
              <a:ea typeface="Calibri Light"/>
              <a:cs typeface="Calibri" panose="020F0502020204030204"/>
            </a:endParaRPr>
          </a:p>
          <a:p>
            <a:pPr>
              <a:buFont typeface="Arial" panose="020B0604020202020204" pitchFamily="34" charset="0"/>
              <a:buChar char="•"/>
            </a:pPr>
            <a:endParaRPr lang="en-GB" sz="2000" dirty="0">
              <a:latin typeface="Calibri "/>
              <a:ea typeface="Calibri Light"/>
              <a:cs typeface="Calibri" panose="020F0502020204030204"/>
            </a:endParaRPr>
          </a:p>
          <a:p>
            <a:pPr>
              <a:buFont typeface="Arial" panose="020B0604020202020204" pitchFamily="34" charset="0"/>
              <a:buChar char="•"/>
            </a:pPr>
            <a:r>
              <a:rPr lang="en-GB" sz="2000" dirty="0" err="1">
                <a:latin typeface="Calibri "/>
                <a:ea typeface="Calibri Light"/>
                <a:cs typeface="Calibri" panose="020F0502020204030204"/>
                <a:hlinkClick r:id="rId6"/>
              </a:rPr>
              <a:t>ZoteroBib</a:t>
            </a:r>
            <a:endParaRPr lang="en-GB" sz="2000" dirty="0">
              <a:latin typeface="Calibri "/>
              <a:ea typeface="Calibri Light"/>
              <a:cs typeface="Calibri" panose="020F0502020204030204"/>
            </a:endParaRPr>
          </a:p>
          <a:p>
            <a:pPr>
              <a:buFont typeface="Arial" panose="020B0604020202020204" pitchFamily="34" charset="0"/>
              <a:buChar char="•"/>
            </a:pPr>
            <a:r>
              <a:rPr lang="en-GB" sz="2000" dirty="0">
                <a:latin typeface="Calibri "/>
                <a:ea typeface="Calibri Light"/>
                <a:cs typeface="Calibri" panose="020F0502020204030204"/>
              </a:rPr>
              <a:t>A simple online tool to help create a reference list using a title, URL, DOI or ISBN without creating an account. </a:t>
            </a:r>
          </a:p>
          <a:p>
            <a:pPr marL="457200" indent="-457200"/>
            <a:endParaRPr lang="en-GB" sz="2400" dirty="0">
              <a:cs typeface="Calibri" panose="020F0502020204030204"/>
            </a:endParaRPr>
          </a:p>
        </p:txBody>
      </p:sp>
      <p:pic>
        <p:nvPicPr>
          <p:cNvPr id="5" name="Online Media 4" title="How To Use Zotero (A Complete Beginner's Guide)">
            <a:hlinkClick r:id="" action="ppaction://media"/>
            <a:extLst>
              <a:ext uri="{FF2B5EF4-FFF2-40B4-BE49-F238E27FC236}">
                <a16:creationId xmlns:a16="http://schemas.microsoft.com/office/drawing/2014/main" id="{F0AB1A0E-3BEB-54EC-B235-C5C288F26A20}"/>
              </a:ext>
            </a:extLst>
          </p:cNvPr>
          <p:cNvPicPr>
            <a:picLocks noRot="1" noChangeAspect="1"/>
          </p:cNvPicPr>
          <p:nvPr>
            <a:videoFile r:link="rId1"/>
          </p:nvPr>
        </p:nvPicPr>
        <p:blipFill>
          <a:blip r:embed="rId7"/>
          <a:stretch>
            <a:fillRect/>
          </a:stretch>
        </p:blipFill>
        <p:spPr>
          <a:xfrm>
            <a:off x="6936131" y="1648912"/>
            <a:ext cx="4631072" cy="3083733"/>
          </a:xfrm>
          <a:prstGeom prst="rect">
            <a:avLst/>
          </a:prstGeom>
        </p:spPr>
      </p:pic>
    </p:spTree>
    <p:extLst>
      <p:ext uri="{BB962C8B-B14F-4D97-AF65-F5344CB8AC3E}">
        <p14:creationId xmlns:p14="http://schemas.microsoft.com/office/powerpoint/2010/main" val="247493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C965D-6C05-F792-1817-FA0FDE0C5CFB}"/>
              </a:ext>
            </a:extLst>
          </p:cNvPr>
          <p:cNvSpPr>
            <a:spLocks noGrp="1"/>
          </p:cNvSpPr>
          <p:nvPr>
            <p:ph type="title"/>
          </p:nvPr>
        </p:nvSpPr>
        <p:spPr>
          <a:xfrm>
            <a:off x="358219" y="365125"/>
            <a:ext cx="11481847" cy="417903"/>
          </a:xfrm>
        </p:spPr>
        <p:txBody>
          <a:bodyPr>
            <a:normAutofit fontScale="90000"/>
          </a:bodyPr>
          <a:lstStyle/>
          <a:p>
            <a:r>
              <a:rPr lang="en-GB" dirty="0">
                <a:latin typeface="+mn-lt"/>
                <a:cs typeface="Calibri Light"/>
                <a:hlinkClick r:id="rId3">
                  <a:extLst>
                    <a:ext uri="{A12FA001-AC4F-418D-AE19-62706E023703}">
                      <ahyp:hlinkClr xmlns:ahyp="http://schemas.microsoft.com/office/drawing/2018/hyperlinkcolor" val="tx"/>
                    </a:ext>
                  </a:extLst>
                </a:hlinkClick>
              </a:rPr>
              <a:t>Other tools: Mendeley</a:t>
            </a:r>
            <a:endParaRPr lang="en-GB" dirty="0">
              <a:latin typeface="+mn-lt"/>
              <a:cs typeface="Calibri Light"/>
            </a:endParaRPr>
          </a:p>
        </p:txBody>
      </p:sp>
      <p:sp>
        <p:nvSpPr>
          <p:cNvPr id="8" name="Content Placeholder 7">
            <a:extLst>
              <a:ext uri="{FF2B5EF4-FFF2-40B4-BE49-F238E27FC236}">
                <a16:creationId xmlns:a16="http://schemas.microsoft.com/office/drawing/2014/main" id="{AD9E2FE9-7904-8B32-8C1A-76B4C325A6D0}"/>
              </a:ext>
            </a:extLst>
          </p:cNvPr>
          <p:cNvSpPr>
            <a:spLocks noGrp="1"/>
          </p:cNvSpPr>
          <p:nvPr>
            <p:ph idx="4294967295"/>
          </p:nvPr>
        </p:nvSpPr>
        <p:spPr>
          <a:xfrm>
            <a:off x="435470" y="956469"/>
            <a:ext cx="5142369" cy="4945062"/>
          </a:xfrm>
        </p:spPr>
        <p:txBody>
          <a:bodyPr vert="horz" lIns="91440" tIns="45720" rIns="91440" bIns="45720" rtlCol="0" anchor="t">
            <a:normAutofit/>
          </a:bodyPr>
          <a:lstStyle/>
          <a:p>
            <a:pPr marL="0" indent="0">
              <a:buNone/>
            </a:pPr>
            <a:r>
              <a:rPr lang="en-US" sz="2000" dirty="0">
                <a:solidFill>
                  <a:srgbClr val="0563C1"/>
                </a:solidFill>
                <a:latin typeface="Calibri "/>
                <a:ea typeface="Calibri Light"/>
                <a:cs typeface="Calibri"/>
                <a:hlinkClick r:id="rId3"/>
              </a:rPr>
              <a:t>Access via Mendeley.com</a:t>
            </a:r>
            <a:endParaRPr lang="en-US" sz="2000" dirty="0">
              <a:latin typeface="Calibri "/>
              <a:ea typeface="Calibri Light"/>
              <a:cs typeface="Calibri"/>
            </a:endParaRPr>
          </a:p>
          <a:p>
            <a:pPr marL="0" indent="0">
              <a:buNone/>
            </a:pPr>
            <a:endParaRPr lang="en-US" sz="2000" dirty="0">
              <a:solidFill>
                <a:srgbClr val="0563C1"/>
              </a:solidFill>
              <a:latin typeface="Calibri "/>
              <a:ea typeface="Calibri Light"/>
              <a:cs typeface="Calibri"/>
            </a:endParaRPr>
          </a:p>
          <a:p>
            <a:pPr>
              <a:buFont typeface="Arial" panose="020B0604020202020204" pitchFamily="34" charset="0"/>
              <a:buChar char="•"/>
            </a:pPr>
            <a:r>
              <a:rPr lang="en-US" sz="2000" dirty="0">
                <a:latin typeface="Calibri "/>
                <a:ea typeface="Calibri Light"/>
                <a:cs typeface="Calibri"/>
              </a:rPr>
              <a:t>A free desk-top based reference manager and academic social networking tool.</a:t>
            </a:r>
          </a:p>
          <a:p>
            <a:pPr>
              <a:buFont typeface="Arial" panose="020B0604020202020204" pitchFamily="34" charset="0"/>
              <a:buChar char="•"/>
            </a:pPr>
            <a:r>
              <a:rPr lang="en-US" sz="2000" dirty="0">
                <a:latin typeface="Calibri "/>
                <a:ea typeface="Calibri Light"/>
                <a:cs typeface="Calibri"/>
              </a:rPr>
              <a:t>Extract data from imported PDFs</a:t>
            </a:r>
            <a:endParaRPr lang="en-US" sz="2000" dirty="0">
              <a:latin typeface="Calibri "/>
              <a:ea typeface="Calibri Light"/>
              <a:cs typeface="Calibri Light"/>
            </a:endParaRPr>
          </a:p>
          <a:p>
            <a:pPr>
              <a:buFont typeface="Arial" panose="020B0604020202020204" pitchFamily="34" charset="0"/>
              <a:buChar char="•"/>
            </a:pPr>
            <a:r>
              <a:rPr lang="en-US" sz="2000" dirty="0">
                <a:latin typeface="Calibri "/>
                <a:ea typeface="Calibri Light"/>
                <a:cs typeface="Calibri"/>
              </a:rPr>
              <a:t>Allows collaboration with other researchers.</a:t>
            </a:r>
          </a:p>
          <a:p>
            <a:pPr>
              <a:buFont typeface="Arial" panose="020B0604020202020204" pitchFamily="34" charset="0"/>
              <a:buChar char="•"/>
            </a:pPr>
            <a:r>
              <a:rPr lang="en-US" sz="2000" dirty="0">
                <a:latin typeface="Calibri "/>
                <a:ea typeface="Calibri Light"/>
                <a:cs typeface="Calibri"/>
              </a:rPr>
              <a:t>Highlight and annotate papers</a:t>
            </a:r>
          </a:p>
          <a:p>
            <a:pPr>
              <a:buFont typeface="Arial" panose="020B0604020202020204" pitchFamily="34" charset="0"/>
              <a:buChar char="•"/>
            </a:pPr>
            <a:r>
              <a:rPr lang="en-US" sz="2000" dirty="0">
                <a:latin typeface="Calibri "/>
                <a:ea typeface="Calibri Light"/>
                <a:cs typeface="Calibri"/>
              </a:rPr>
              <a:t>Plug ins available to create in-text citations.</a:t>
            </a:r>
          </a:p>
          <a:p>
            <a:pPr>
              <a:buFont typeface="Arial" panose="020B0604020202020204" pitchFamily="34" charset="0"/>
              <a:buChar char="•"/>
            </a:pPr>
            <a:r>
              <a:rPr lang="en-US" sz="2000" dirty="0">
                <a:latin typeface="Calibri "/>
                <a:ea typeface="Calibri Light"/>
                <a:cs typeface="Calibri"/>
                <a:hlinkClick r:id="rId4"/>
              </a:rPr>
              <a:t>Beginners guide to Mendeley</a:t>
            </a:r>
            <a:endParaRPr lang="en-US" sz="2000" dirty="0">
              <a:latin typeface="Calibri "/>
              <a:ea typeface="Calibri Light"/>
              <a:cs typeface="Calibri"/>
            </a:endParaRPr>
          </a:p>
          <a:p>
            <a:pPr>
              <a:buFont typeface="Arial" panose="020B0604020202020204" pitchFamily="34" charset="0"/>
              <a:buChar char="•"/>
            </a:pPr>
            <a:r>
              <a:rPr lang="en-US" sz="2000" dirty="0">
                <a:latin typeface="Calibri "/>
                <a:ea typeface="Calibri Light"/>
                <a:cs typeface="Calibri"/>
                <a:hlinkClick r:id="rId5"/>
              </a:rPr>
              <a:t>YouTube Videos</a:t>
            </a:r>
            <a:endParaRPr lang="en-US" sz="2000" dirty="0">
              <a:latin typeface="Calibri "/>
              <a:ea typeface="Calibri Light"/>
              <a:cs typeface="Calibri"/>
            </a:endParaRPr>
          </a:p>
        </p:txBody>
      </p:sp>
      <p:pic>
        <p:nvPicPr>
          <p:cNvPr id="4" name="Online Media 3" title="The new Mendeley Reference Manager">
            <a:hlinkClick r:id="" action="ppaction://media"/>
            <a:extLst>
              <a:ext uri="{FF2B5EF4-FFF2-40B4-BE49-F238E27FC236}">
                <a16:creationId xmlns:a16="http://schemas.microsoft.com/office/drawing/2014/main" id="{8E7BDDFE-4105-E855-EAF1-FA1ABA769C7A}"/>
              </a:ext>
            </a:extLst>
          </p:cNvPr>
          <p:cNvPicPr>
            <a:picLocks noRot="1" noChangeAspect="1"/>
          </p:cNvPicPr>
          <p:nvPr>
            <a:videoFile r:link="rId1"/>
          </p:nvPr>
        </p:nvPicPr>
        <p:blipFill>
          <a:blip r:embed="rId6"/>
          <a:stretch>
            <a:fillRect/>
          </a:stretch>
        </p:blipFill>
        <p:spPr>
          <a:xfrm>
            <a:off x="6344701" y="1001910"/>
            <a:ext cx="5346577" cy="4009932"/>
          </a:xfrm>
          <a:prstGeom prst="rect">
            <a:avLst/>
          </a:prstGeom>
        </p:spPr>
      </p:pic>
      <p:sp>
        <p:nvSpPr>
          <p:cNvPr id="3" name="TextBox 2">
            <a:extLst>
              <a:ext uri="{FF2B5EF4-FFF2-40B4-BE49-F238E27FC236}">
                <a16:creationId xmlns:a16="http://schemas.microsoft.com/office/drawing/2014/main" id="{088AC221-4FCC-F195-E8C7-F251FDA3BB1D}"/>
              </a:ext>
            </a:extLst>
          </p:cNvPr>
          <p:cNvSpPr txBox="1"/>
          <p:nvPr/>
        </p:nvSpPr>
        <p:spPr>
          <a:xfrm>
            <a:off x="1149203" y="5134794"/>
            <a:ext cx="10827754" cy="461665"/>
          </a:xfrm>
          <a:prstGeom prst="rect">
            <a:avLst/>
          </a:prstGeom>
          <a:noFill/>
        </p:spPr>
        <p:txBody>
          <a:bodyPr wrap="square" rtlCol="0">
            <a:spAutoFit/>
          </a:bodyPr>
          <a:lstStyle/>
          <a:p>
            <a:r>
              <a:rPr lang="en-GB" sz="2400" b="1" dirty="0">
                <a:solidFill>
                  <a:schemeClr val="accent2"/>
                </a:solidFill>
              </a:rPr>
              <a:t>Please note: We only provide support for EndNote Fusion and not any other tools! </a:t>
            </a:r>
            <a:endParaRPr lang="en-US" sz="2400" b="1" dirty="0">
              <a:solidFill>
                <a:schemeClr val="accent2"/>
              </a:solidFill>
            </a:endParaRPr>
          </a:p>
        </p:txBody>
      </p:sp>
    </p:spTree>
    <p:extLst>
      <p:ext uri="{BB962C8B-B14F-4D97-AF65-F5344CB8AC3E}">
        <p14:creationId xmlns:p14="http://schemas.microsoft.com/office/powerpoint/2010/main" val="2055416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E33B6-739B-88D5-D3A6-04B2C707C6C5}"/>
              </a:ext>
            </a:extLst>
          </p:cNvPr>
          <p:cNvSpPr>
            <a:spLocks noGrp="1"/>
          </p:cNvSpPr>
          <p:nvPr>
            <p:ph type="title"/>
          </p:nvPr>
        </p:nvSpPr>
        <p:spPr>
          <a:xfrm>
            <a:off x="449037" y="310896"/>
            <a:ext cx="11481847" cy="665871"/>
          </a:xfrm>
        </p:spPr>
        <p:txBody>
          <a:bodyPr>
            <a:normAutofit fontScale="90000"/>
          </a:bodyPr>
          <a:lstStyle/>
          <a:p>
            <a:r>
              <a:rPr lang="en-GB" dirty="0">
                <a:latin typeface="+mn-lt"/>
                <a:cs typeface="Calibri Light"/>
              </a:rPr>
              <a:t>Points to consider...</a:t>
            </a:r>
          </a:p>
        </p:txBody>
      </p:sp>
      <p:sp>
        <p:nvSpPr>
          <p:cNvPr id="3" name="Content Placeholder 2">
            <a:extLst>
              <a:ext uri="{FF2B5EF4-FFF2-40B4-BE49-F238E27FC236}">
                <a16:creationId xmlns:a16="http://schemas.microsoft.com/office/drawing/2014/main" id="{0BB5198A-533E-941E-8E2C-7455F55FA7FB}"/>
              </a:ext>
            </a:extLst>
          </p:cNvPr>
          <p:cNvSpPr>
            <a:spLocks noGrp="1"/>
          </p:cNvSpPr>
          <p:nvPr>
            <p:ph sz="quarter" idx="10"/>
          </p:nvPr>
        </p:nvSpPr>
        <p:spPr>
          <a:xfrm>
            <a:off x="4587691" y="958397"/>
            <a:ext cx="7408191" cy="4574040"/>
          </a:xfrm>
        </p:spPr>
        <p:txBody>
          <a:bodyPr vert="horz" lIns="91440" tIns="45720" rIns="91440" bIns="45720" rtlCol="0" anchor="t">
            <a:normAutofit lnSpcReduction="10000"/>
          </a:bodyPr>
          <a:lstStyle/>
          <a:p>
            <a:pPr marL="342900" indent="-342900">
              <a:buFont typeface="Arial" panose="05000000000000000000" pitchFamily="2" charset="2"/>
              <a:buChar char="•"/>
            </a:pPr>
            <a:r>
              <a:rPr lang="en-GB" sz="2400" dirty="0">
                <a:latin typeface="Calibri "/>
                <a:ea typeface="+mn-lt"/>
                <a:cs typeface="+mn-lt"/>
              </a:rPr>
              <a:t>Does the software support the citation style(s) I need? </a:t>
            </a:r>
            <a:endParaRPr lang="en-US" dirty="0">
              <a:latin typeface="Calibri "/>
            </a:endParaRPr>
          </a:p>
          <a:p>
            <a:pPr marL="342900" indent="-342900">
              <a:buFont typeface="Arial" panose="05000000000000000000" pitchFamily="2" charset="2"/>
              <a:buChar char="•"/>
            </a:pPr>
            <a:r>
              <a:rPr lang="en-GB" sz="2400" dirty="0">
                <a:latin typeface="Calibri "/>
                <a:ea typeface="+mn-lt"/>
                <a:cs typeface="+mn-lt"/>
              </a:rPr>
              <a:t>Can I edit the styles? </a:t>
            </a:r>
          </a:p>
          <a:p>
            <a:pPr marL="342900" indent="-342900">
              <a:buFont typeface="Arial" panose="05000000000000000000" pitchFamily="2" charset="2"/>
              <a:buChar char="•"/>
            </a:pPr>
            <a:r>
              <a:rPr lang="en-GB" sz="2400" dirty="0">
                <a:latin typeface="Calibri "/>
                <a:ea typeface="+mn-lt"/>
                <a:cs typeface="+mn-lt"/>
              </a:rPr>
              <a:t>Does the software allow me to edit all the data fields I want?  </a:t>
            </a:r>
          </a:p>
          <a:p>
            <a:pPr marL="342900" indent="-342900">
              <a:buFont typeface="Arial" panose="05000000000000000000" pitchFamily="2" charset="2"/>
              <a:buChar char="•"/>
            </a:pPr>
            <a:r>
              <a:rPr lang="en-GB" sz="2400" dirty="0">
                <a:latin typeface="Calibri "/>
                <a:ea typeface="+mn-lt"/>
                <a:cs typeface="+mn-lt"/>
              </a:rPr>
              <a:t>Will I have enough space (or am I willing to pay)?  </a:t>
            </a:r>
          </a:p>
          <a:p>
            <a:pPr marL="342900" indent="-342900">
              <a:buFont typeface="Arial" panose="05000000000000000000" pitchFamily="2" charset="2"/>
              <a:buChar char="•"/>
            </a:pPr>
            <a:r>
              <a:rPr lang="en-GB" sz="2400" dirty="0">
                <a:latin typeface="Calibri "/>
                <a:ea typeface="+mn-lt"/>
                <a:cs typeface="+mn-lt"/>
              </a:rPr>
              <a:t>Can I install this software on the computers I use? </a:t>
            </a:r>
          </a:p>
          <a:p>
            <a:pPr marL="342900" indent="-342900">
              <a:buFont typeface="Arial" panose="05000000000000000000" pitchFamily="2" charset="2"/>
              <a:buChar char="•"/>
            </a:pPr>
            <a:r>
              <a:rPr lang="en-GB" sz="2400" dirty="0">
                <a:latin typeface="Calibri "/>
                <a:ea typeface="+mn-lt"/>
                <a:cs typeface="+mn-lt"/>
              </a:rPr>
              <a:t>Which word processors does the software support? </a:t>
            </a:r>
          </a:p>
          <a:p>
            <a:pPr marL="342900" indent="-342900">
              <a:buFont typeface="Arial" panose="05000000000000000000" pitchFamily="2" charset="2"/>
              <a:buChar char="•"/>
            </a:pPr>
            <a:r>
              <a:rPr lang="en-GB" sz="2400" dirty="0">
                <a:latin typeface="Calibri "/>
                <a:ea typeface="+mn-lt"/>
                <a:cs typeface="+mn-lt"/>
              </a:rPr>
              <a:t>Can I work on and off-line? </a:t>
            </a:r>
          </a:p>
          <a:p>
            <a:pPr marL="342900" indent="-342900">
              <a:buFont typeface="Arial" panose="05000000000000000000" pitchFamily="2" charset="2"/>
              <a:buChar char="•"/>
            </a:pPr>
            <a:r>
              <a:rPr lang="en-GB" sz="2400" dirty="0">
                <a:latin typeface="Calibri "/>
                <a:ea typeface="+mn-lt"/>
                <a:cs typeface="+mn-lt"/>
              </a:rPr>
              <a:t>What sort of files can I import? (.</a:t>
            </a:r>
            <a:r>
              <a:rPr lang="en-GB" sz="2400" dirty="0" err="1">
                <a:latin typeface="Calibri "/>
                <a:ea typeface="+mn-lt"/>
                <a:cs typeface="+mn-lt"/>
              </a:rPr>
              <a:t>ris</a:t>
            </a:r>
            <a:r>
              <a:rPr lang="en-GB" sz="2400" dirty="0">
                <a:latin typeface="Calibri "/>
                <a:ea typeface="+mn-lt"/>
                <a:cs typeface="+mn-lt"/>
              </a:rPr>
              <a:t>, .bib etc.) </a:t>
            </a:r>
          </a:p>
          <a:p>
            <a:pPr marL="342900" indent="-342900">
              <a:buFont typeface="Arial" panose="05000000000000000000" pitchFamily="2" charset="2"/>
              <a:buChar char="•"/>
            </a:pPr>
            <a:r>
              <a:rPr lang="en-GB" sz="2400" dirty="0">
                <a:latin typeface="Calibri "/>
                <a:ea typeface="+mn-lt"/>
                <a:cs typeface="+mn-lt"/>
              </a:rPr>
              <a:t>Can I easily export references from my favourite databases?</a:t>
            </a:r>
            <a:endParaRPr lang="en-GB" sz="2400" dirty="0">
              <a:latin typeface="Calibri "/>
              <a:ea typeface="Calibri"/>
              <a:cs typeface="Calibri"/>
            </a:endParaRPr>
          </a:p>
        </p:txBody>
      </p:sp>
      <p:sp>
        <p:nvSpPr>
          <p:cNvPr id="5" name="TextBox 4">
            <a:extLst>
              <a:ext uri="{FF2B5EF4-FFF2-40B4-BE49-F238E27FC236}">
                <a16:creationId xmlns:a16="http://schemas.microsoft.com/office/drawing/2014/main" id="{56D92266-DC53-401C-87FB-5DCC4E09AA92}"/>
              </a:ext>
            </a:extLst>
          </p:cNvPr>
          <p:cNvSpPr txBox="1"/>
          <p:nvPr/>
        </p:nvSpPr>
        <p:spPr>
          <a:xfrm>
            <a:off x="1122283" y="5378549"/>
            <a:ext cx="11496849" cy="30777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400">
                <a:ea typeface="+mn-lt"/>
                <a:cs typeface="+mn-lt"/>
              </a:rPr>
              <a:t>This work is licensed and adapted under a </a:t>
            </a:r>
            <a:r>
              <a:rPr lang="en-GB" sz="1400" b="1">
                <a:solidFill>
                  <a:srgbClr val="0563C1"/>
                </a:solidFill>
                <a:ea typeface="+mn-lt"/>
                <a:cs typeface="+mn-lt"/>
                <a:hlinkClick r:id="rId2"/>
              </a:rPr>
              <a:t>Creative Commons Attribution 4.0 International License</a:t>
            </a:r>
            <a:r>
              <a:rPr lang="en-GB" sz="1400">
                <a:ea typeface="+mn-lt"/>
                <a:cs typeface="+mn-lt"/>
              </a:rPr>
              <a:t>. Attribution: </a:t>
            </a:r>
            <a:r>
              <a:rPr lang="en-GB" sz="1400">
                <a:ea typeface="+mn-lt"/>
                <a:cs typeface="+mn-lt"/>
                <a:hlinkClick r:id="rId3"/>
              </a:rPr>
              <a:t>Oxford University Bodleian Libraries</a:t>
            </a:r>
            <a:endParaRPr lang="en-GB" sz="1400" err="1">
              <a:cs typeface="Calibri"/>
            </a:endParaRPr>
          </a:p>
        </p:txBody>
      </p:sp>
      <p:pic>
        <p:nvPicPr>
          <p:cNvPr id="26" name="Picture 26">
            <a:extLst>
              <a:ext uri="{FF2B5EF4-FFF2-40B4-BE49-F238E27FC236}">
                <a16:creationId xmlns:a16="http://schemas.microsoft.com/office/drawing/2014/main" id="{C7EF2BF7-B650-5A1B-6D01-482E61B8FBA8}"/>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a:stretch/>
        </p:blipFill>
        <p:spPr>
          <a:xfrm rot="21288074">
            <a:off x="588891" y="1560785"/>
            <a:ext cx="3233746" cy="323374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3644344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2B490F5-DF98-78B9-7EE8-4033D27C5526}"/>
              </a:ext>
            </a:extLst>
          </p:cNvPr>
          <p:cNvSpPr txBox="1"/>
          <p:nvPr/>
        </p:nvSpPr>
        <p:spPr>
          <a:xfrm>
            <a:off x="452281" y="1381762"/>
            <a:ext cx="8302446" cy="3555997"/>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marL="57150">
              <a:lnSpc>
                <a:spcPct val="90000"/>
              </a:lnSpc>
              <a:spcBef>
                <a:spcPts val="1000"/>
              </a:spcBef>
            </a:pPr>
            <a:r>
              <a:rPr lang="en-US" sz="2400" b="1" dirty="0">
                <a:solidFill>
                  <a:srgbClr val="007F7C"/>
                </a:solidFill>
                <a:latin typeface="Calibri "/>
                <a:cs typeface="Calibri" panose="020F0502020204030204"/>
              </a:rPr>
              <a:t>Citation Managers are useful for:</a:t>
            </a:r>
          </a:p>
          <a:p>
            <a:pPr marL="57150">
              <a:lnSpc>
                <a:spcPct val="90000"/>
              </a:lnSpc>
              <a:spcBef>
                <a:spcPts val="1000"/>
              </a:spcBef>
            </a:pPr>
            <a:endParaRPr lang="en-US" b="1" dirty="0">
              <a:solidFill>
                <a:srgbClr val="007F7C"/>
              </a:solidFill>
              <a:latin typeface="Calibri "/>
            </a:endParaRPr>
          </a:p>
          <a:p>
            <a:pPr marL="400050" indent="-342900">
              <a:lnSpc>
                <a:spcPct val="90000"/>
              </a:lnSpc>
              <a:spcBef>
                <a:spcPts val="1000"/>
              </a:spcBef>
              <a:buFont typeface="Arial"/>
              <a:buChar char="•"/>
            </a:pPr>
            <a:r>
              <a:rPr lang="en-US" sz="2400" dirty="0">
                <a:latin typeface="Calibri "/>
                <a:cs typeface="Calibri" panose="020F0502020204030204"/>
              </a:rPr>
              <a:t>Collecting all the information from your reading in one place.</a:t>
            </a:r>
          </a:p>
          <a:p>
            <a:pPr marL="400050" indent="-342900">
              <a:lnSpc>
                <a:spcPct val="90000"/>
              </a:lnSpc>
              <a:spcBef>
                <a:spcPts val="1000"/>
              </a:spcBef>
              <a:buFont typeface="Arial"/>
              <a:buChar char="•"/>
            </a:pPr>
            <a:r>
              <a:rPr lang="en-US" sz="2400" dirty="0">
                <a:latin typeface="Calibri "/>
                <a:cs typeface="Calibri" panose="020F0502020204030204"/>
              </a:rPr>
              <a:t>Quickly creating a large list of references in your preferred referencing format and style.</a:t>
            </a:r>
            <a:endParaRPr lang="en-US" sz="2400" dirty="0">
              <a:latin typeface="Calibri "/>
            </a:endParaRPr>
          </a:p>
          <a:p>
            <a:pPr marL="400050" indent="-342900">
              <a:lnSpc>
                <a:spcPct val="90000"/>
              </a:lnSpc>
              <a:spcBef>
                <a:spcPts val="1000"/>
              </a:spcBef>
              <a:buFont typeface="Arial"/>
              <a:buChar char="•"/>
            </a:pPr>
            <a:r>
              <a:rPr lang="en-US" sz="2400" dirty="0">
                <a:solidFill>
                  <a:srgbClr val="000000"/>
                </a:solidFill>
                <a:latin typeface="Calibri "/>
                <a:cs typeface="Calibri" panose="020F0502020204030204"/>
              </a:rPr>
              <a:t>Helping to improve the accuracy of your references.</a:t>
            </a:r>
          </a:p>
          <a:p>
            <a:pPr marL="400050" indent="-342900">
              <a:lnSpc>
                <a:spcPct val="90000"/>
              </a:lnSpc>
              <a:spcBef>
                <a:spcPts val="1000"/>
              </a:spcBef>
              <a:buFont typeface="Arial"/>
              <a:buChar char="•"/>
            </a:pPr>
            <a:r>
              <a:rPr lang="en-US" sz="2400" dirty="0">
                <a:solidFill>
                  <a:srgbClr val="000000"/>
                </a:solidFill>
                <a:latin typeface="Calibri "/>
                <a:cs typeface="Calibri" panose="020F0502020204030204"/>
              </a:rPr>
              <a:t>Sharing your references.</a:t>
            </a:r>
          </a:p>
          <a:p>
            <a:pPr marL="57150">
              <a:lnSpc>
                <a:spcPct val="90000"/>
              </a:lnSpc>
              <a:spcBef>
                <a:spcPts val="1000"/>
              </a:spcBef>
            </a:pPr>
            <a:endParaRPr lang="en-US" sz="2400" dirty="0">
              <a:solidFill>
                <a:srgbClr val="000000"/>
              </a:solidFill>
              <a:latin typeface="Calibri "/>
              <a:cs typeface="Calibri" panose="020F0502020204030204"/>
            </a:endParaRPr>
          </a:p>
          <a:p>
            <a:pPr marL="57150">
              <a:lnSpc>
                <a:spcPct val="90000"/>
              </a:lnSpc>
              <a:spcBef>
                <a:spcPts val="1000"/>
              </a:spcBef>
            </a:pPr>
            <a:endParaRPr lang="en-US" sz="2400" dirty="0">
              <a:latin typeface="Calibri "/>
              <a:cs typeface="Calibri" panose="020F0502020204030204"/>
            </a:endParaRPr>
          </a:p>
          <a:p>
            <a:pPr marL="57150">
              <a:lnSpc>
                <a:spcPct val="90000"/>
              </a:lnSpc>
              <a:spcBef>
                <a:spcPts val="1000"/>
              </a:spcBef>
            </a:pPr>
            <a:endParaRPr lang="en-US" sz="2400" dirty="0">
              <a:latin typeface="Calibri "/>
              <a:cs typeface="Calibri" panose="020F0502020204030204"/>
            </a:endParaRPr>
          </a:p>
          <a:p>
            <a:pPr marL="57150">
              <a:lnSpc>
                <a:spcPct val="90000"/>
              </a:lnSpc>
              <a:spcBef>
                <a:spcPts val="1000"/>
              </a:spcBef>
            </a:pPr>
            <a:endParaRPr lang="en-US" sz="2400" dirty="0">
              <a:cs typeface="Calibri" panose="020F0502020204030204"/>
            </a:endParaRPr>
          </a:p>
        </p:txBody>
      </p:sp>
      <p:pic>
        <p:nvPicPr>
          <p:cNvPr id="5" name="Picture 4" descr="Books on a shelf">
            <a:extLst>
              <a:ext uri="{FF2B5EF4-FFF2-40B4-BE49-F238E27FC236}">
                <a16:creationId xmlns:a16="http://schemas.microsoft.com/office/drawing/2014/main" id="{FEC7361E-65F2-8B39-92BE-5CDDA0557350}"/>
              </a:ext>
            </a:extLst>
          </p:cNvPr>
          <p:cNvPicPr>
            <a:picLocks noChangeAspect="1"/>
          </p:cNvPicPr>
          <p:nvPr/>
        </p:nvPicPr>
        <p:blipFill rotWithShape="1">
          <a:blip r:embed="rId2"/>
          <a:srcRect l="24529" r="17651"/>
          <a:stretch/>
        </p:blipFill>
        <p:spPr>
          <a:xfrm>
            <a:off x="9249305" y="10"/>
            <a:ext cx="2942695" cy="5714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4931619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2B490F5-DF98-78B9-7EE8-4033D27C5526}"/>
              </a:ext>
            </a:extLst>
          </p:cNvPr>
          <p:cNvSpPr txBox="1"/>
          <p:nvPr/>
        </p:nvSpPr>
        <p:spPr>
          <a:xfrm>
            <a:off x="141690" y="502877"/>
            <a:ext cx="6639756" cy="5081204"/>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marL="57150">
              <a:lnSpc>
                <a:spcPct val="90000"/>
              </a:lnSpc>
              <a:spcBef>
                <a:spcPts val="1000"/>
              </a:spcBef>
            </a:pPr>
            <a:r>
              <a:rPr lang="en-US" sz="2400" b="1" dirty="0">
                <a:solidFill>
                  <a:srgbClr val="007F7C"/>
                </a:solidFill>
                <a:latin typeface="Calibri "/>
                <a:cs typeface="Calibri" panose="020F0502020204030204"/>
              </a:rPr>
              <a:t>Limitations:</a:t>
            </a:r>
          </a:p>
          <a:p>
            <a:pPr marL="57150">
              <a:lnSpc>
                <a:spcPct val="90000"/>
              </a:lnSpc>
              <a:spcBef>
                <a:spcPts val="1000"/>
              </a:spcBef>
            </a:pPr>
            <a:endParaRPr lang="en-US" sz="2400" b="1" dirty="0">
              <a:solidFill>
                <a:srgbClr val="007F7C"/>
              </a:solidFill>
              <a:cs typeface="Calibri" panose="020F0502020204030204"/>
            </a:endParaRPr>
          </a:p>
          <a:p>
            <a:pPr marL="400050" indent="-342900">
              <a:lnSpc>
                <a:spcPct val="90000"/>
              </a:lnSpc>
              <a:spcBef>
                <a:spcPts val="1000"/>
              </a:spcBef>
              <a:buFont typeface="Arial"/>
              <a:buChar char="•"/>
            </a:pPr>
            <a:r>
              <a:rPr lang="en-US" sz="2400" dirty="0">
                <a:latin typeface="Calibri "/>
                <a:cs typeface="Calibri" panose="020F0502020204030204"/>
              </a:rPr>
              <a:t>You will have to invest some time exploring and understanding your chosen tool.</a:t>
            </a:r>
          </a:p>
          <a:p>
            <a:pPr marL="400050" indent="-342900">
              <a:lnSpc>
                <a:spcPct val="90000"/>
              </a:lnSpc>
              <a:spcBef>
                <a:spcPts val="1000"/>
              </a:spcBef>
              <a:buFont typeface="Arial"/>
              <a:buChar char="•"/>
            </a:pPr>
            <a:r>
              <a:rPr lang="en-US" sz="2400" dirty="0">
                <a:latin typeface="Calibri "/>
                <a:cs typeface="Calibri" panose="020F0502020204030204"/>
              </a:rPr>
              <a:t>Functionality or storage limitations may vary within the free options.</a:t>
            </a:r>
            <a:endParaRPr lang="en-US" sz="2400" dirty="0">
              <a:latin typeface="Calibri "/>
            </a:endParaRPr>
          </a:p>
          <a:p>
            <a:pPr marL="400050" indent="-342900">
              <a:lnSpc>
                <a:spcPct val="90000"/>
              </a:lnSpc>
              <a:spcBef>
                <a:spcPts val="1000"/>
              </a:spcBef>
              <a:buFont typeface="Arial"/>
              <a:buChar char="•"/>
            </a:pPr>
            <a:r>
              <a:rPr lang="en-US" sz="2400" dirty="0">
                <a:latin typeface="Calibri "/>
                <a:cs typeface="Calibri" panose="020F0502020204030204"/>
              </a:rPr>
              <a:t>They do not always import the correct information; </a:t>
            </a:r>
            <a:r>
              <a:rPr lang="en-US" sz="2400" b="1" dirty="0">
                <a:latin typeface="Calibri "/>
                <a:cs typeface="Calibri" panose="020F0502020204030204"/>
              </a:rPr>
              <a:t>you must always check your references for accuracy</a:t>
            </a:r>
            <a:r>
              <a:rPr lang="en-US" sz="2400" dirty="0">
                <a:latin typeface="Calibri "/>
                <a:cs typeface="Calibri" panose="020F0502020204030204"/>
              </a:rPr>
              <a:t>.</a:t>
            </a:r>
          </a:p>
          <a:p>
            <a:pPr marL="400050" indent="-342900">
              <a:lnSpc>
                <a:spcPct val="90000"/>
              </a:lnSpc>
              <a:spcBef>
                <a:spcPts val="1000"/>
              </a:spcBef>
              <a:buFont typeface="Arial"/>
              <a:buChar char="•"/>
            </a:pPr>
            <a:r>
              <a:rPr lang="en-US" sz="2400" dirty="0">
                <a:latin typeface="Calibri "/>
                <a:cs typeface="Calibri" panose="020F0502020204030204"/>
              </a:rPr>
              <a:t>They cannot extract references from existing publications.</a:t>
            </a:r>
          </a:p>
          <a:p>
            <a:pPr marL="400050" indent="-342900">
              <a:lnSpc>
                <a:spcPct val="90000"/>
              </a:lnSpc>
              <a:spcBef>
                <a:spcPts val="1000"/>
              </a:spcBef>
              <a:buFont typeface="Arial"/>
              <a:buChar char="•"/>
            </a:pPr>
            <a:r>
              <a:rPr lang="en-US" sz="2400" dirty="0">
                <a:latin typeface="Calibri "/>
                <a:cs typeface="Calibri" panose="020F0502020204030204"/>
              </a:rPr>
              <a:t>No one tool works with every database. </a:t>
            </a:r>
          </a:p>
          <a:p>
            <a:pPr marL="57150">
              <a:lnSpc>
                <a:spcPct val="90000"/>
              </a:lnSpc>
              <a:spcBef>
                <a:spcPts val="1000"/>
              </a:spcBef>
            </a:pPr>
            <a:endParaRPr lang="en-US" sz="2400" dirty="0">
              <a:cs typeface="Calibri" panose="020F0502020204030204"/>
            </a:endParaRPr>
          </a:p>
          <a:p>
            <a:pPr marL="57150">
              <a:lnSpc>
                <a:spcPct val="90000"/>
              </a:lnSpc>
              <a:spcBef>
                <a:spcPts val="1000"/>
              </a:spcBef>
            </a:pPr>
            <a:endParaRPr lang="en-US" sz="2400" dirty="0">
              <a:cs typeface="Calibri" panose="020F0502020204030204"/>
            </a:endParaRPr>
          </a:p>
          <a:p>
            <a:pPr marL="57150">
              <a:lnSpc>
                <a:spcPct val="90000"/>
              </a:lnSpc>
              <a:spcBef>
                <a:spcPts val="1000"/>
              </a:spcBef>
            </a:pPr>
            <a:endParaRPr lang="en-US" sz="2400" dirty="0">
              <a:cs typeface="Calibri" panose="020F0502020204030204"/>
            </a:endParaRPr>
          </a:p>
        </p:txBody>
      </p:sp>
      <p:pic>
        <p:nvPicPr>
          <p:cNvPr id="3" name="Picture 2">
            <a:extLst>
              <a:ext uri="{FF2B5EF4-FFF2-40B4-BE49-F238E27FC236}">
                <a16:creationId xmlns:a16="http://schemas.microsoft.com/office/drawing/2014/main" id="{1D055FA9-6182-5F8C-FF21-5A90869C3D3E}"/>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039197" y="1356520"/>
            <a:ext cx="5067211" cy="3373918"/>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6" name="TextBox 5">
            <a:extLst>
              <a:ext uri="{FF2B5EF4-FFF2-40B4-BE49-F238E27FC236}">
                <a16:creationId xmlns:a16="http://schemas.microsoft.com/office/drawing/2014/main" id="{0334FED7-31A6-8107-2F6F-0EE4E31F5956}"/>
              </a:ext>
            </a:extLst>
          </p:cNvPr>
          <p:cNvSpPr txBox="1"/>
          <p:nvPr/>
        </p:nvSpPr>
        <p:spPr>
          <a:xfrm>
            <a:off x="8332839" y="5649394"/>
            <a:ext cx="3628395" cy="230832"/>
          </a:xfrm>
          <a:prstGeom prst="rect">
            <a:avLst/>
          </a:prstGeom>
          <a:noFill/>
        </p:spPr>
        <p:txBody>
          <a:bodyPr wrap="square" rtlCol="0">
            <a:spAutoFit/>
          </a:bodyPr>
          <a:lstStyle/>
          <a:p>
            <a:r>
              <a:rPr lang="en-US" sz="900">
                <a:hlinkClick r:id="rId3" tooltip="https://www.picpedia.org/highway-signs/l/limitation.html"/>
              </a:rPr>
              <a:t>This Photo</a:t>
            </a:r>
            <a:r>
              <a:rPr lang="en-US" sz="900"/>
              <a:t> by Unknown Author is licensed under </a:t>
            </a:r>
            <a:r>
              <a:rPr lang="en-US" sz="900">
                <a:hlinkClick r:id="rId4" tooltip="https://creativecommons.org/licenses/by-sa/3.0/"/>
              </a:rPr>
              <a:t>CC BY-SA</a:t>
            </a:r>
            <a:endParaRPr lang="en-US" sz="900"/>
          </a:p>
        </p:txBody>
      </p:sp>
    </p:spTree>
    <p:extLst>
      <p:ext uri="{BB962C8B-B14F-4D97-AF65-F5344CB8AC3E}">
        <p14:creationId xmlns:p14="http://schemas.microsoft.com/office/powerpoint/2010/main" val="1278432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8558DB5-790B-7EB9-7057-7CCEDD737EBB}"/>
              </a:ext>
            </a:extLst>
          </p:cNvPr>
          <p:cNvSpPr>
            <a:spLocks noGrp="1"/>
          </p:cNvSpPr>
          <p:nvPr>
            <p:ph type="title"/>
          </p:nvPr>
        </p:nvSpPr>
        <p:spPr>
          <a:xfrm>
            <a:off x="358219" y="365126"/>
            <a:ext cx="11481847" cy="515994"/>
          </a:xfrm>
        </p:spPr>
        <p:txBody>
          <a:bodyPr>
            <a:normAutofit fontScale="90000"/>
          </a:bodyPr>
          <a:lstStyle/>
          <a:p>
            <a:r>
              <a:rPr lang="en-GB" dirty="0">
                <a:latin typeface="+mn-lt"/>
              </a:rPr>
              <a:t>Contact</a:t>
            </a:r>
          </a:p>
        </p:txBody>
      </p:sp>
      <p:sp>
        <p:nvSpPr>
          <p:cNvPr id="3" name="Subtitle 2">
            <a:extLst>
              <a:ext uri="{FF2B5EF4-FFF2-40B4-BE49-F238E27FC236}">
                <a16:creationId xmlns:a16="http://schemas.microsoft.com/office/drawing/2014/main" id="{17906078-604B-44F8-A239-19312807BC11}"/>
              </a:ext>
            </a:extLst>
          </p:cNvPr>
          <p:cNvSpPr>
            <a:spLocks noGrp="1"/>
          </p:cNvSpPr>
          <p:nvPr>
            <p:ph sz="half" idx="4294967295"/>
          </p:nvPr>
        </p:nvSpPr>
        <p:spPr>
          <a:xfrm>
            <a:off x="5628196" y="1081163"/>
            <a:ext cx="5942012" cy="1003300"/>
          </a:xfrm>
        </p:spPr>
        <p:txBody>
          <a:bodyPr vert="horz" lIns="91440" tIns="45720" rIns="91440" bIns="45720" rtlCol="0" anchor="t">
            <a:normAutofit/>
          </a:bodyPr>
          <a:lstStyle/>
          <a:p>
            <a:pPr marL="0" indent="0">
              <a:buNone/>
            </a:pPr>
            <a:r>
              <a:rPr lang="en-GB" sz="3600" dirty="0">
                <a:latin typeface="Calibri" panose="020F0502020204030204" pitchFamily="34" charset="0"/>
                <a:cs typeface="Calibri" panose="020F0502020204030204" pitchFamily="34" charset="0"/>
              </a:rPr>
              <a:t>Lisa Ellis:  </a:t>
            </a:r>
            <a:r>
              <a:rPr lang="en-GB" sz="3600" dirty="0">
                <a:latin typeface="Calibri" panose="020F0502020204030204" pitchFamily="34" charset="0"/>
                <a:cs typeface="Calibri" panose="020F0502020204030204" pitchFamily="34" charset="0"/>
                <a:hlinkClick r:id="rId3"/>
              </a:rPr>
              <a:t>l.ellis@uwtsd.ac.uk</a:t>
            </a:r>
            <a:endParaRPr lang="en-GB" sz="3600" dirty="0">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9E492D92-BDFD-AC37-D116-6527E0CE69F9}"/>
              </a:ext>
            </a:extLst>
          </p:cNvPr>
          <p:cNvSpPr txBox="1">
            <a:spLocks/>
          </p:cNvSpPr>
          <p:nvPr/>
        </p:nvSpPr>
        <p:spPr>
          <a:xfrm>
            <a:off x="8926284" y="5966154"/>
            <a:ext cx="3265716" cy="369332"/>
          </a:xfrm>
          <a:prstGeom prst="rect">
            <a:avLst/>
          </a:prstGeom>
          <a:noFill/>
        </p:spPr>
        <p:txBody>
          <a:bodyPr wrap="square" rtlCol="0">
            <a:spAutoFit/>
          </a:bodyPr>
          <a:lstStyle/>
          <a:p>
            <a:r>
              <a:rPr lang="en-GB">
                <a:solidFill>
                  <a:schemeClr val="bg1">
                    <a:lumMod val="95000"/>
                  </a:schemeClr>
                </a:solidFill>
              </a:rPr>
              <a:t>Source: </a:t>
            </a:r>
            <a:r>
              <a:rPr lang="en-GB">
                <a:solidFill>
                  <a:schemeClr val="bg1">
                    <a:lumMod val="95000"/>
                  </a:schemeClr>
                </a:solidFill>
                <a:hlinkClick r:id="rId4">
                  <a:extLst>
                    <a:ext uri="{A12FA001-AC4F-418D-AE19-62706E023703}">
                      <ahyp:hlinkClr xmlns:ahyp="http://schemas.microsoft.com/office/drawing/2018/hyperlinkcolor" val="tx"/>
                    </a:ext>
                  </a:extLst>
                </a:hlinkClick>
              </a:rPr>
              <a:t>Pixabay: image by Geralt</a:t>
            </a:r>
            <a:endParaRPr lang="en-GB">
              <a:solidFill>
                <a:schemeClr val="bg1">
                  <a:lumMod val="95000"/>
                </a:schemeClr>
              </a:solidFill>
            </a:endParaRPr>
          </a:p>
        </p:txBody>
      </p:sp>
      <p:cxnSp>
        <p:nvCxnSpPr>
          <p:cNvPr id="14" name="Straight Connector 13">
            <a:extLst>
              <a:ext uri="{FF2B5EF4-FFF2-40B4-BE49-F238E27FC236}">
                <a16:creationId xmlns:a16="http://schemas.microsoft.com/office/drawing/2014/main" id="{8A702D1B-954C-5D98-BEAE-B40AB4BD77DB}"/>
              </a:ext>
            </a:extLst>
          </p:cNvPr>
          <p:cNvCxnSpPr>
            <a:cxnSpLocks/>
          </p:cNvCxnSpPr>
          <p:nvPr/>
        </p:nvCxnSpPr>
        <p:spPr>
          <a:xfrm>
            <a:off x="5776865" y="2670048"/>
            <a:ext cx="564467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881144C6-7DB8-E5EC-6396-4C52E85F1624}"/>
              </a:ext>
            </a:extLst>
          </p:cNvPr>
          <p:cNvSpPr txBox="1"/>
          <p:nvPr/>
        </p:nvSpPr>
        <p:spPr>
          <a:xfrm>
            <a:off x="5628196" y="3112994"/>
            <a:ext cx="6342744" cy="2769989"/>
          </a:xfrm>
          <a:prstGeom prst="rect">
            <a:avLst/>
          </a:prstGeom>
          <a:noFill/>
        </p:spPr>
        <p:txBody>
          <a:bodyPr wrap="square" rtlCol="0">
            <a:spAutoFit/>
          </a:bodyPr>
          <a:lstStyle/>
          <a:p>
            <a:endParaRPr lang="en-GB" sz="2400" dirty="0">
              <a:latin typeface="Calibri" panose="020F0502020204030204" pitchFamily="34" charset="0"/>
              <a:cs typeface="Calibri" panose="020F0502020204030204" pitchFamily="34" charset="0"/>
            </a:endParaRPr>
          </a:p>
          <a:p>
            <a:r>
              <a:rPr lang="en-GB" sz="3600" dirty="0">
                <a:latin typeface="Calibri" panose="020F0502020204030204" pitchFamily="34" charset="0"/>
                <a:cs typeface="Calibri" panose="020F0502020204030204" pitchFamily="34" charset="0"/>
              </a:rPr>
              <a:t>Library:    </a:t>
            </a:r>
            <a:r>
              <a:rPr lang="en-GB" sz="3600" dirty="0">
                <a:latin typeface="Calibri" panose="020F0502020204030204" pitchFamily="34" charset="0"/>
                <a:cs typeface="Calibri" panose="020F0502020204030204" pitchFamily="34" charset="0"/>
                <a:hlinkClick r:id="rId5"/>
              </a:rPr>
              <a:t>library@uwtsd.ac.uk</a:t>
            </a:r>
            <a:endParaRPr lang="en-GB" sz="3600" dirty="0">
              <a:latin typeface="Calibri" panose="020F0502020204030204" pitchFamily="34" charset="0"/>
              <a:cs typeface="Calibri" panose="020F0502020204030204" pitchFamily="34" charset="0"/>
            </a:endParaRPr>
          </a:p>
          <a:p>
            <a:endParaRPr lang="en-GB" sz="3600" dirty="0">
              <a:latin typeface="Calibri" panose="020F0502020204030204" pitchFamily="34" charset="0"/>
              <a:cs typeface="Calibri" panose="020F0502020204030204" pitchFamily="34" charset="0"/>
            </a:endParaRPr>
          </a:p>
          <a:p>
            <a:r>
              <a:rPr lang="en-GB" sz="3600" dirty="0">
                <a:latin typeface="Calibri" panose="020F0502020204030204" pitchFamily="34" charset="0"/>
                <a:cs typeface="Calibri" panose="020F0502020204030204" pitchFamily="34" charset="0"/>
              </a:rPr>
              <a:t>Infoskills: </a:t>
            </a:r>
            <a:r>
              <a:rPr lang="en-GB" sz="3600" dirty="0">
                <a:latin typeface="Calibri" panose="020F0502020204030204" pitchFamily="34" charset="0"/>
                <a:cs typeface="Calibri" panose="020F0502020204030204" pitchFamily="34" charset="0"/>
                <a:hlinkClick r:id="rId6"/>
              </a:rPr>
              <a:t>infoskills@uwtsd.ac.uk</a:t>
            </a:r>
            <a:endParaRPr lang="en-GB" sz="3600" dirty="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a:p>
            <a:endParaRPr lang="en-GB" dirty="0"/>
          </a:p>
        </p:txBody>
      </p:sp>
      <p:pic>
        <p:nvPicPr>
          <p:cNvPr id="1028" name="Picture 4" descr="A tablet with words on it&#10;&#10;Description automatically generated">
            <a:extLst>
              <a:ext uri="{FF2B5EF4-FFF2-40B4-BE49-F238E27FC236}">
                <a16:creationId xmlns:a16="http://schemas.microsoft.com/office/drawing/2014/main" id="{A39D1D79-D595-B0FC-0819-7778881B5C34}"/>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29953" r="-1"/>
          <a:stretch/>
        </p:blipFill>
        <p:spPr bwMode="auto">
          <a:xfrm>
            <a:off x="0" y="881120"/>
            <a:ext cx="5120640" cy="48735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2797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03dbf9b-b85b-46a0-94f1-894078c07ecd" xsi:nil="true"/>
    <lcf76f155ced4ddcb4097134ff3c332f xmlns="211f9404-bca0-4bcf-9c1d-965ccb6f8d2d">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6" ma:contentTypeDescription="Create a new document." ma:contentTypeScope="" ma:versionID="ab2a199a1a827bb2a776a2aab96a8706">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8f65977e4c16e8d6e64cbf3bcd3168e7"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D040630-A62C-4063-B6E2-E8C2D35B5414}">
  <ds:schemaRefs>
    <ds:schemaRef ds:uri="211f9404-bca0-4bcf-9c1d-965ccb6f8d2d"/>
    <ds:schemaRef ds:uri="303dbf9b-b85b-46a0-94f1-894078c07ecd"/>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980E6990-2BAD-4C9B-94C1-F2D088B16721}">
  <ds:schemaRefs>
    <ds:schemaRef ds:uri="211f9404-bca0-4bcf-9c1d-965ccb6f8d2d"/>
    <ds:schemaRef ds:uri="303dbf9b-b85b-46a0-94f1-894078c07ec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5005B358-F4C1-4779-9208-30E86E3F7A2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223</TotalTime>
  <Words>1815</Words>
  <Application>Microsoft Office PowerPoint</Application>
  <PresentationFormat>Widescreen</PresentationFormat>
  <Paragraphs>209</Paragraphs>
  <Slides>33</Slides>
  <Notes>2</Notes>
  <HiddenSlides>0</HiddenSlides>
  <MMClips>2</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33</vt:i4>
      </vt:variant>
    </vt:vector>
  </HeadingPairs>
  <TitlesOfParts>
    <vt:vector size="42" baseType="lpstr">
      <vt:lpstr>Arial,Sans-Serif</vt:lpstr>
      <vt:lpstr>Calibri </vt:lpstr>
      <vt:lpstr>Aptos</vt:lpstr>
      <vt:lpstr>Arial</vt:lpstr>
      <vt:lpstr>Calibri</vt:lpstr>
      <vt:lpstr>Calibri Light</vt:lpstr>
      <vt:lpstr>UWTSD Holding Page</vt:lpstr>
      <vt:lpstr>UWTSD Text 2</vt:lpstr>
      <vt:lpstr>UWTSD Logo Variations place image in Background</vt:lpstr>
      <vt:lpstr>PowerPoint Presentation</vt:lpstr>
      <vt:lpstr>PowerPoint Presentation</vt:lpstr>
      <vt:lpstr> Referencing Styles</vt:lpstr>
      <vt:lpstr>Citation Managers</vt:lpstr>
      <vt:lpstr>EndNote Fusion (formerly RefWorks)</vt:lpstr>
      <vt:lpstr>How do they work?</vt:lpstr>
      <vt:lpstr>Should I use one?</vt:lpstr>
      <vt:lpstr>RefWorks is now EndNote Fusion</vt:lpstr>
      <vt:lpstr>Creating an account</vt:lpstr>
      <vt:lpstr>Interface</vt:lpstr>
      <vt:lpstr>Interface</vt:lpstr>
      <vt:lpstr>Reference Action: Adding sources</vt:lpstr>
      <vt:lpstr>Adding via Library Catalogue</vt:lpstr>
      <vt:lpstr>Adding from Library subscribed databases</vt:lpstr>
      <vt:lpstr>Save from Google Scholar</vt:lpstr>
      <vt:lpstr>Save other web-based sources</vt:lpstr>
      <vt:lpstr>Viewing options</vt:lpstr>
      <vt:lpstr>Viewing options</vt:lpstr>
      <vt:lpstr>Check and edit your imported source</vt:lpstr>
      <vt:lpstr>Reference Organisation</vt:lpstr>
      <vt:lpstr>Select Bibliography style</vt:lpstr>
      <vt:lpstr>Installing EndNote Fusion (RCM) add in to Word</vt:lpstr>
      <vt:lpstr>Inserting in-text citations</vt:lpstr>
      <vt:lpstr>Inserting page numbers and more…</vt:lpstr>
      <vt:lpstr>Removing the tool before submission</vt:lpstr>
      <vt:lpstr>Useful Links</vt:lpstr>
      <vt:lpstr>Other tools: MyBib</vt:lpstr>
      <vt:lpstr>Other tools: Zotero</vt:lpstr>
      <vt:lpstr>Other tools: Mendeley</vt:lpstr>
      <vt:lpstr>Points to consider...</vt:lpstr>
      <vt:lpstr>PowerPoint Presentation</vt:lpstr>
      <vt:lpstr>PowerPoint Presentation</vt:lpstr>
      <vt:lpstr>Contact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Lisa Ellis</cp:lastModifiedBy>
  <cp:revision>3</cp:revision>
  <dcterms:created xsi:type="dcterms:W3CDTF">2021-03-09T15:35:42Z</dcterms:created>
  <dcterms:modified xsi:type="dcterms:W3CDTF">2026-10-07T13:21:19Z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y fmtid="{D5CDD505-2E9C-101B-9397-08002B2CF9AE}" pid="3" name="MediaServiceImageTags">
    <vt:lpwstr/>
  </property>
</Properties>
</file>