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70" r:id="rId3"/>
    <p:sldId id="381" r:id="rId4"/>
    <p:sldId id="264" r:id="rId5"/>
    <p:sldId id="288" r:id="rId6"/>
    <p:sldId id="289" r:id="rId7"/>
    <p:sldId id="384" r:id="rId8"/>
    <p:sldId id="265" r:id="rId9"/>
    <p:sldId id="266" r:id="rId10"/>
    <p:sldId id="267" r:id="rId11"/>
    <p:sldId id="268" r:id="rId12"/>
    <p:sldId id="269" r:id="rId13"/>
    <p:sldId id="270" r:id="rId14"/>
    <p:sldId id="385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38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90" r:id="rId34"/>
    <p:sldId id="291" r:id="rId35"/>
    <p:sldId id="292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89" r:id="rId47"/>
    <p:sldId id="305" r:id="rId48"/>
    <p:sldId id="306" r:id="rId49"/>
    <p:sldId id="307" r:id="rId50"/>
    <p:sldId id="308" r:id="rId51"/>
    <p:sldId id="293" r:id="rId52"/>
    <p:sldId id="309" r:id="rId53"/>
    <p:sldId id="315" r:id="rId54"/>
    <p:sldId id="310" r:id="rId55"/>
    <p:sldId id="311" r:id="rId56"/>
    <p:sldId id="312" r:id="rId57"/>
    <p:sldId id="313" r:id="rId58"/>
    <p:sldId id="328" r:id="rId59"/>
    <p:sldId id="329" r:id="rId60"/>
    <p:sldId id="330" r:id="rId61"/>
    <p:sldId id="317" r:id="rId62"/>
    <p:sldId id="331" r:id="rId63"/>
    <p:sldId id="320" r:id="rId64"/>
    <p:sldId id="319" r:id="rId65"/>
    <p:sldId id="321" r:id="rId66"/>
    <p:sldId id="318" r:id="rId67"/>
    <p:sldId id="322" r:id="rId68"/>
    <p:sldId id="323" r:id="rId69"/>
    <p:sldId id="324" r:id="rId70"/>
    <p:sldId id="325" r:id="rId71"/>
    <p:sldId id="326" r:id="rId72"/>
    <p:sldId id="327" r:id="rId73"/>
    <p:sldId id="333" r:id="rId74"/>
    <p:sldId id="334" r:id="rId75"/>
    <p:sldId id="335" r:id="rId76"/>
    <p:sldId id="336" r:id="rId77"/>
    <p:sldId id="337" r:id="rId78"/>
    <p:sldId id="338" r:id="rId79"/>
    <p:sldId id="339" r:id="rId80"/>
    <p:sldId id="340" r:id="rId81"/>
    <p:sldId id="341" r:id="rId82"/>
    <p:sldId id="348" r:id="rId83"/>
    <p:sldId id="342" r:id="rId84"/>
    <p:sldId id="343" r:id="rId85"/>
    <p:sldId id="344" r:id="rId86"/>
    <p:sldId id="345" r:id="rId87"/>
    <p:sldId id="346" r:id="rId88"/>
    <p:sldId id="347" r:id="rId89"/>
    <p:sldId id="349" r:id="rId90"/>
    <p:sldId id="350" r:id="rId91"/>
    <p:sldId id="351" r:id="rId92"/>
    <p:sldId id="352" r:id="rId93"/>
    <p:sldId id="353" r:id="rId94"/>
    <p:sldId id="354" r:id="rId95"/>
    <p:sldId id="355" r:id="rId96"/>
    <p:sldId id="356" r:id="rId97"/>
    <p:sldId id="357" r:id="rId98"/>
    <p:sldId id="373" r:id="rId99"/>
    <p:sldId id="374" r:id="rId100"/>
    <p:sldId id="375" r:id="rId101"/>
    <p:sldId id="376" r:id="rId102"/>
    <p:sldId id="377" r:id="rId103"/>
    <p:sldId id="378" r:id="rId104"/>
    <p:sldId id="379" r:id="rId105"/>
    <p:sldId id="360" r:id="rId106"/>
    <p:sldId id="361" r:id="rId107"/>
    <p:sldId id="362" r:id="rId108"/>
    <p:sldId id="363" r:id="rId109"/>
    <p:sldId id="364" r:id="rId110"/>
    <p:sldId id="365" r:id="rId111"/>
    <p:sldId id="366" r:id="rId112"/>
    <p:sldId id="358" r:id="rId113"/>
    <p:sldId id="359" r:id="rId114"/>
    <p:sldId id="372" r:id="rId115"/>
    <p:sldId id="371" r:id="rId1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0ADF83-9ADD-A2ED-AA6F-615244486269}" v="393" dt="2025-09-30T21:00:07.311"/>
    <p1510:client id="{CC44EA70-D807-38B9-EBE5-F08D710DA798}" v="309" dt="2025-09-30T13:16:36.771"/>
    <p1510:client id="{E67C77EB-0AB2-F50D-E544-A243464F07B8}" v="165" dt="2025-09-30T08:28:31.3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presProps" Target="presProps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viewProps" Target="viewProp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theme" Target="theme/theme1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microsoft.com/office/2016/11/relationships/changesInfo" Target="changesInfos/changesInfo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CC44EA70-D807-38B9-EBE5-F08D710DA798}"/>
    <pc:docChg chg="addSld delSld modSld sldOrd">
      <pc:chgData name="Moutushi Tanha" userId="S::m.tanha@uwtsd.ac.uk::62f9b1f3-ddcf-45d7-a6a4-b667feecf47e" providerId="AD" clId="Web-{CC44EA70-D807-38B9-EBE5-F08D710DA798}" dt="2025-09-30T13:16:36.756" v="282" actId="20577"/>
      <pc:docMkLst>
        <pc:docMk/>
      </pc:docMkLst>
      <pc:sldChg chg="addSp modSp mod setBg">
        <pc:chgData name="Moutushi Tanha" userId="S::m.tanha@uwtsd.ac.uk::62f9b1f3-ddcf-45d7-a6a4-b667feecf47e" providerId="AD" clId="Web-{CC44EA70-D807-38B9-EBE5-F08D710DA798}" dt="2025-09-30T12:58:03.634" v="177" actId="20577"/>
        <pc:sldMkLst>
          <pc:docMk/>
          <pc:sldMk cId="3340537932" sldId="256"/>
        </pc:sldMkLst>
        <pc:spChg chg="mod">
          <ac:chgData name="Moutushi Tanha" userId="S::m.tanha@uwtsd.ac.uk::62f9b1f3-ddcf-45d7-a6a4-b667feecf47e" providerId="AD" clId="Web-{CC44EA70-D807-38B9-EBE5-F08D710DA798}" dt="2025-09-30T12:57:58.712" v="174" actId="14100"/>
          <ac:spMkLst>
            <pc:docMk/>
            <pc:sldMk cId="3340537932" sldId="256"/>
            <ac:spMk id="2" creationId="{64DB8247-3917-F9CC-68B1-7B306C0A4F19}"/>
          </ac:spMkLst>
        </pc:spChg>
        <pc:spChg chg="mod">
          <ac:chgData name="Moutushi Tanha" userId="S::m.tanha@uwtsd.ac.uk::62f9b1f3-ddcf-45d7-a6a4-b667feecf47e" providerId="AD" clId="Web-{CC44EA70-D807-38B9-EBE5-F08D710DA798}" dt="2025-09-30T12:58:03.634" v="177" actId="20577"/>
          <ac:spMkLst>
            <pc:docMk/>
            <pc:sldMk cId="3340537932" sldId="256"/>
            <ac:spMk id="3" creationId="{2E213A6C-3020-0BFA-F492-06F4CA5CE6C1}"/>
          </ac:spMkLst>
        </pc:spChg>
        <pc:spChg chg="add">
          <ac:chgData name="Moutushi Tanha" userId="S::m.tanha@uwtsd.ac.uk::62f9b1f3-ddcf-45d7-a6a4-b667feecf47e" providerId="AD" clId="Web-{CC44EA70-D807-38B9-EBE5-F08D710DA798}" dt="2025-09-30T12:57:18.287" v="161"/>
          <ac:spMkLst>
            <pc:docMk/>
            <pc:sldMk cId="3340537932" sldId="256"/>
            <ac:spMk id="12" creationId="{74751229-0244-4FBB-BED1-407467F4C951}"/>
          </ac:spMkLst>
        </pc:spChg>
        <pc:picChg chg="add">
          <ac:chgData name="Moutushi Tanha" userId="S::m.tanha@uwtsd.ac.uk::62f9b1f3-ddcf-45d7-a6a4-b667feecf47e" providerId="AD" clId="Web-{CC44EA70-D807-38B9-EBE5-F08D710DA798}" dt="2025-09-30T12:57:18.287" v="161"/>
          <ac:picMkLst>
            <pc:docMk/>
            <pc:sldMk cId="3340537932" sldId="256"/>
            <ac:picMk id="7" creationId="{CC8458A3-0D42-CC68-19B1-D60AC9D4E6AA}"/>
          </ac:picMkLst>
        </pc:picChg>
        <pc:picChg chg="add">
          <ac:chgData name="Moutushi Tanha" userId="S::m.tanha@uwtsd.ac.uk::62f9b1f3-ddcf-45d7-a6a4-b667feecf47e" providerId="AD" clId="Web-{CC44EA70-D807-38B9-EBE5-F08D710DA798}" dt="2025-09-30T12:57:18.287" v="161"/>
          <ac:picMkLst>
            <pc:docMk/>
            <pc:sldMk cId="3340537932" sldId="256"/>
            <ac:picMk id="9" creationId="{5EA8B1FA-A059-4040-8B93-880E5F6DB68C}"/>
          </ac:picMkLst>
        </pc:picChg>
      </pc:sldChg>
      <pc:sldChg chg="modSp ord">
        <pc:chgData name="Moutushi Tanha" userId="S::m.tanha@uwtsd.ac.uk::62f9b1f3-ddcf-45d7-a6a4-b667feecf47e" providerId="AD" clId="Web-{CC44EA70-D807-38B9-EBE5-F08D710DA798}" dt="2025-09-30T12:56:32.126" v="150"/>
        <pc:sldMkLst>
          <pc:docMk/>
          <pc:sldMk cId="2933153527" sldId="257"/>
        </pc:sldMkLst>
        <pc:spChg chg="mod">
          <ac:chgData name="Moutushi Tanha" userId="S::m.tanha@uwtsd.ac.uk::62f9b1f3-ddcf-45d7-a6a4-b667feecf47e" providerId="AD" clId="Web-{CC44EA70-D807-38B9-EBE5-F08D710DA798}" dt="2025-09-30T12:32:27.384" v="10" actId="20577"/>
          <ac:spMkLst>
            <pc:docMk/>
            <pc:sldMk cId="2933153527" sldId="257"/>
            <ac:spMk id="2" creationId="{9073BD80-2ED1-DF03-AAB6-825C573FD166}"/>
          </ac:spMkLst>
        </pc:spChg>
        <pc:spChg chg="mod">
          <ac:chgData name="Moutushi Tanha" userId="S::m.tanha@uwtsd.ac.uk::62f9b1f3-ddcf-45d7-a6a4-b667feecf47e" providerId="AD" clId="Web-{CC44EA70-D807-38B9-EBE5-F08D710DA798}" dt="2025-09-30T12:32:04.602" v="5" actId="20577"/>
          <ac:spMkLst>
            <pc:docMk/>
            <pc:sldMk cId="2933153527" sldId="257"/>
            <ac:spMk id="3" creationId="{AE1270CC-8FBC-D810-BEF0-70D1E19F3599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32:11.133" v="7" actId="20577"/>
        <pc:sldMkLst>
          <pc:docMk/>
          <pc:sldMk cId="3843366998" sldId="258"/>
        </pc:sldMkLst>
        <pc:spChg chg="mod">
          <ac:chgData name="Moutushi Tanha" userId="S::m.tanha@uwtsd.ac.uk::62f9b1f3-ddcf-45d7-a6a4-b667feecf47e" providerId="AD" clId="Web-{CC44EA70-D807-38B9-EBE5-F08D710DA798}" dt="2025-09-30T12:32:11.133" v="7" actId="20577"/>
          <ac:spMkLst>
            <pc:docMk/>
            <pc:sldMk cId="3843366998" sldId="258"/>
            <ac:spMk id="2" creationId="{CC76217E-03F9-7DAE-EE38-44440FAB6AC1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32:59.072" v="11" actId="20577"/>
        <pc:sldMkLst>
          <pc:docMk/>
          <pc:sldMk cId="2107049463" sldId="259"/>
        </pc:sldMkLst>
        <pc:spChg chg="mod">
          <ac:chgData name="Moutushi Tanha" userId="S::m.tanha@uwtsd.ac.uk::62f9b1f3-ddcf-45d7-a6a4-b667feecf47e" providerId="AD" clId="Web-{CC44EA70-D807-38B9-EBE5-F08D710DA798}" dt="2025-09-30T12:32:59.072" v="11" actId="20577"/>
          <ac:spMkLst>
            <pc:docMk/>
            <pc:sldMk cId="2107049463" sldId="259"/>
            <ac:spMk id="3" creationId="{84D1DBF9-ECF4-A1A7-5600-4D9DECE757E6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33:19.526" v="13" actId="20577"/>
        <pc:sldMkLst>
          <pc:docMk/>
          <pc:sldMk cId="179197187" sldId="260"/>
        </pc:sldMkLst>
        <pc:spChg chg="mod">
          <ac:chgData name="Moutushi Tanha" userId="S::m.tanha@uwtsd.ac.uk::62f9b1f3-ddcf-45d7-a6a4-b667feecf47e" providerId="AD" clId="Web-{CC44EA70-D807-38B9-EBE5-F08D710DA798}" dt="2025-09-30T12:33:19.526" v="13" actId="20577"/>
          <ac:spMkLst>
            <pc:docMk/>
            <pc:sldMk cId="179197187" sldId="260"/>
            <ac:spMk id="2" creationId="{99899B22-AE9F-6C29-FC17-D185671C319D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34:10.995" v="20" actId="20577"/>
        <pc:sldMkLst>
          <pc:docMk/>
          <pc:sldMk cId="4043019184" sldId="263"/>
        </pc:sldMkLst>
        <pc:spChg chg="mod">
          <ac:chgData name="Moutushi Tanha" userId="S::m.tanha@uwtsd.ac.uk::62f9b1f3-ddcf-45d7-a6a4-b667feecf47e" providerId="AD" clId="Web-{CC44EA70-D807-38B9-EBE5-F08D710DA798}" dt="2025-09-30T12:34:01.495" v="18" actId="20577"/>
          <ac:spMkLst>
            <pc:docMk/>
            <pc:sldMk cId="4043019184" sldId="263"/>
            <ac:spMk id="2" creationId="{98BA4A0D-D862-BF79-B37E-67E787D7BA8A}"/>
          </ac:spMkLst>
        </pc:spChg>
        <pc:spChg chg="mod">
          <ac:chgData name="Moutushi Tanha" userId="S::m.tanha@uwtsd.ac.uk::62f9b1f3-ddcf-45d7-a6a4-b667feecf47e" providerId="AD" clId="Web-{CC44EA70-D807-38B9-EBE5-F08D710DA798}" dt="2025-09-30T12:34:10.995" v="20" actId="20577"/>
          <ac:spMkLst>
            <pc:docMk/>
            <pc:sldMk cId="4043019184" sldId="263"/>
            <ac:spMk id="3" creationId="{7089AC84-AACF-A810-3BBB-122487194A9F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34:20.120" v="21" actId="20577"/>
        <pc:sldMkLst>
          <pc:docMk/>
          <pc:sldMk cId="3705553225" sldId="264"/>
        </pc:sldMkLst>
        <pc:spChg chg="mod">
          <ac:chgData name="Moutushi Tanha" userId="S::m.tanha@uwtsd.ac.uk::62f9b1f3-ddcf-45d7-a6a4-b667feecf47e" providerId="AD" clId="Web-{CC44EA70-D807-38B9-EBE5-F08D710DA798}" dt="2025-09-30T12:34:20.120" v="21" actId="20577"/>
          <ac:spMkLst>
            <pc:docMk/>
            <pc:sldMk cId="3705553225" sldId="264"/>
            <ac:spMk id="3" creationId="{EFA30DAD-0B52-9B57-0ECF-D808781B035A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39:25.349" v="26" actId="20577"/>
        <pc:sldMkLst>
          <pc:docMk/>
          <pc:sldMk cId="1555872230" sldId="277"/>
        </pc:sldMkLst>
        <pc:spChg chg="mod">
          <ac:chgData name="Moutushi Tanha" userId="S::m.tanha@uwtsd.ac.uk::62f9b1f3-ddcf-45d7-a6a4-b667feecf47e" providerId="AD" clId="Web-{CC44EA70-D807-38B9-EBE5-F08D710DA798}" dt="2025-09-30T12:39:25.349" v="26" actId="20577"/>
          <ac:spMkLst>
            <pc:docMk/>
            <pc:sldMk cId="1555872230" sldId="277"/>
            <ac:spMk id="2" creationId="{8C4CF97D-8657-A833-4D60-C006F15CE384}"/>
          </ac:spMkLst>
        </pc:spChg>
        <pc:spChg chg="mod">
          <ac:chgData name="Moutushi Tanha" userId="S::m.tanha@uwtsd.ac.uk::62f9b1f3-ddcf-45d7-a6a4-b667feecf47e" providerId="AD" clId="Web-{CC44EA70-D807-38B9-EBE5-F08D710DA798}" dt="2025-09-30T12:39:16.724" v="24" actId="20577"/>
          <ac:spMkLst>
            <pc:docMk/>
            <pc:sldMk cId="1555872230" sldId="277"/>
            <ac:spMk id="3" creationId="{12F35372-618F-FC8C-61A5-780E4C97B31D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2:06.019" v="28" actId="20577"/>
        <pc:sldMkLst>
          <pc:docMk/>
          <pc:sldMk cId="1272737101" sldId="284"/>
        </pc:sldMkLst>
        <pc:spChg chg="mod">
          <ac:chgData name="Moutushi Tanha" userId="S::m.tanha@uwtsd.ac.uk::62f9b1f3-ddcf-45d7-a6a4-b667feecf47e" providerId="AD" clId="Web-{CC44EA70-D807-38B9-EBE5-F08D710DA798}" dt="2025-09-30T12:42:06.019" v="28" actId="20577"/>
          <ac:spMkLst>
            <pc:docMk/>
            <pc:sldMk cId="1272737101" sldId="284"/>
            <ac:spMk id="2" creationId="{95CC2BAB-24B0-C6F0-4B52-D6A3F7D742CD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2:24.317" v="34" actId="20577"/>
        <pc:sldMkLst>
          <pc:docMk/>
          <pc:sldMk cId="1852910170" sldId="285"/>
        </pc:sldMkLst>
        <pc:spChg chg="mod">
          <ac:chgData name="Moutushi Tanha" userId="S::m.tanha@uwtsd.ac.uk::62f9b1f3-ddcf-45d7-a6a4-b667feecf47e" providerId="AD" clId="Web-{CC44EA70-D807-38B9-EBE5-F08D710DA798}" dt="2025-09-30T12:42:24.317" v="34" actId="20577"/>
          <ac:spMkLst>
            <pc:docMk/>
            <pc:sldMk cId="1852910170" sldId="285"/>
            <ac:spMk id="2" creationId="{0A07F7CE-DC8B-1A38-4B1E-EC4A7CBF3E98}"/>
          </ac:spMkLst>
        </pc:spChg>
        <pc:spChg chg="mod">
          <ac:chgData name="Moutushi Tanha" userId="S::m.tanha@uwtsd.ac.uk::62f9b1f3-ddcf-45d7-a6a4-b667feecf47e" providerId="AD" clId="Web-{CC44EA70-D807-38B9-EBE5-F08D710DA798}" dt="2025-09-30T12:42:16.176" v="31" actId="20577"/>
          <ac:spMkLst>
            <pc:docMk/>
            <pc:sldMk cId="1852910170" sldId="285"/>
            <ac:spMk id="3" creationId="{03D27CF7-B614-F47C-10CD-124F36FAF34C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2:39.630" v="38" actId="20577"/>
        <pc:sldMkLst>
          <pc:docMk/>
          <pc:sldMk cId="239858256" sldId="286"/>
        </pc:sldMkLst>
        <pc:spChg chg="mod">
          <ac:chgData name="Moutushi Tanha" userId="S::m.tanha@uwtsd.ac.uk::62f9b1f3-ddcf-45d7-a6a4-b667feecf47e" providerId="AD" clId="Web-{CC44EA70-D807-38B9-EBE5-F08D710DA798}" dt="2025-09-30T12:42:36.114" v="36" actId="20577"/>
          <ac:spMkLst>
            <pc:docMk/>
            <pc:sldMk cId="239858256" sldId="286"/>
            <ac:spMk id="2" creationId="{237E85F8-7C93-ABD0-FF13-EE1408C57D9C}"/>
          </ac:spMkLst>
        </pc:spChg>
        <pc:spChg chg="mod">
          <ac:chgData name="Moutushi Tanha" userId="S::m.tanha@uwtsd.ac.uk::62f9b1f3-ddcf-45d7-a6a4-b667feecf47e" providerId="AD" clId="Web-{CC44EA70-D807-38B9-EBE5-F08D710DA798}" dt="2025-09-30T12:42:39.630" v="38" actId="20577"/>
          <ac:spMkLst>
            <pc:docMk/>
            <pc:sldMk cId="239858256" sldId="286"/>
            <ac:spMk id="3" creationId="{5D33DB40-9312-5E90-E87C-5383622E2B98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3:08.960" v="45" actId="20577"/>
        <pc:sldMkLst>
          <pc:docMk/>
          <pc:sldMk cId="3908333300" sldId="287"/>
        </pc:sldMkLst>
        <pc:spChg chg="mod">
          <ac:chgData name="Moutushi Tanha" userId="S::m.tanha@uwtsd.ac.uk::62f9b1f3-ddcf-45d7-a6a4-b667feecf47e" providerId="AD" clId="Web-{CC44EA70-D807-38B9-EBE5-F08D710DA798}" dt="2025-09-30T12:43:08.960" v="45" actId="20577"/>
          <ac:spMkLst>
            <pc:docMk/>
            <pc:sldMk cId="3908333300" sldId="287"/>
            <ac:spMk id="2" creationId="{2F0E1D95-3ED7-041C-2C8A-9B649F0EFC6E}"/>
          </ac:spMkLst>
        </pc:spChg>
        <pc:spChg chg="mod">
          <ac:chgData name="Moutushi Tanha" userId="S::m.tanha@uwtsd.ac.uk::62f9b1f3-ddcf-45d7-a6a4-b667feecf47e" providerId="AD" clId="Web-{CC44EA70-D807-38B9-EBE5-F08D710DA798}" dt="2025-09-30T12:42:50.724" v="40" actId="20577"/>
          <ac:spMkLst>
            <pc:docMk/>
            <pc:sldMk cId="3908333300" sldId="287"/>
            <ac:spMk id="3" creationId="{2C2E6CF4-2DAC-237B-8396-BBF9762C8B4C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34:42.027" v="22" actId="20577"/>
        <pc:sldMkLst>
          <pc:docMk/>
          <pc:sldMk cId="617749569" sldId="288"/>
        </pc:sldMkLst>
        <pc:spChg chg="mod">
          <ac:chgData name="Moutushi Tanha" userId="S::m.tanha@uwtsd.ac.uk::62f9b1f3-ddcf-45d7-a6a4-b667feecf47e" providerId="AD" clId="Web-{CC44EA70-D807-38B9-EBE5-F08D710DA798}" dt="2025-09-30T12:34:42.027" v="22" actId="20577"/>
          <ac:spMkLst>
            <pc:docMk/>
            <pc:sldMk cId="617749569" sldId="288"/>
            <ac:spMk id="3" creationId="{E06F333B-FE6C-6973-FAE2-D19B5010B3FD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3:32.664" v="52" actId="20577"/>
        <pc:sldMkLst>
          <pc:docMk/>
          <pc:sldMk cId="944979534" sldId="290"/>
        </pc:sldMkLst>
        <pc:spChg chg="mod">
          <ac:chgData name="Moutushi Tanha" userId="S::m.tanha@uwtsd.ac.uk::62f9b1f3-ddcf-45d7-a6a4-b667feecf47e" providerId="AD" clId="Web-{CC44EA70-D807-38B9-EBE5-F08D710DA798}" dt="2025-09-30T12:43:32.664" v="52" actId="20577"/>
          <ac:spMkLst>
            <pc:docMk/>
            <pc:sldMk cId="944979534" sldId="290"/>
            <ac:spMk id="2" creationId="{FF14C9A6-3CF1-E934-CC25-A9D368933527}"/>
          </ac:spMkLst>
        </pc:spChg>
        <pc:spChg chg="mod">
          <ac:chgData name="Moutushi Tanha" userId="S::m.tanha@uwtsd.ac.uk::62f9b1f3-ddcf-45d7-a6a4-b667feecf47e" providerId="AD" clId="Web-{CC44EA70-D807-38B9-EBE5-F08D710DA798}" dt="2025-09-30T12:43:21.054" v="48" actId="20577"/>
          <ac:spMkLst>
            <pc:docMk/>
            <pc:sldMk cId="944979534" sldId="290"/>
            <ac:spMk id="3" creationId="{864DCED2-2900-A43A-1846-110CDDA72F22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3:51.274" v="56" actId="20577"/>
        <pc:sldMkLst>
          <pc:docMk/>
          <pc:sldMk cId="1492357589" sldId="291"/>
        </pc:sldMkLst>
        <pc:spChg chg="mod">
          <ac:chgData name="Moutushi Tanha" userId="S::m.tanha@uwtsd.ac.uk::62f9b1f3-ddcf-45d7-a6a4-b667feecf47e" providerId="AD" clId="Web-{CC44EA70-D807-38B9-EBE5-F08D710DA798}" dt="2025-09-30T12:43:51.274" v="56" actId="20577"/>
          <ac:spMkLst>
            <pc:docMk/>
            <pc:sldMk cId="1492357589" sldId="291"/>
            <ac:spMk id="2" creationId="{01BD28BA-9262-CA89-F88D-D0BE17F48781}"/>
          </ac:spMkLst>
        </pc:spChg>
        <pc:spChg chg="mod">
          <ac:chgData name="Moutushi Tanha" userId="S::m.tanha@uwtsd.ac.uk::62f9b1f3-ddcf-45d7-a6a4-b667feecf47e" providerId="AD" clId="Web-{CC44EA70-D807-38B9-EBE5-F08D710DA798}" dt="2025-09-30T12:43:39.539" v="53" actId="20577"/>
          <ac:spMkLst>
            <pc:docMk/>
            <pc:sldMk cId="1492357589" sldId="291"/>
            <ac:spMk id="3" creationId="{64FDE7E8-76F4-EE48-81D5-EC9674443415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4:07.244" v="61" actId="20577"/>
        <pc:sldMkLst>
          <pc:docMk/>
          <pc:sldMk cId="2447675922" sldId="292"/>
        </pc:sldMkLst>
        <pc:spChg chg="mod">
          <ac:chgData name="Moutushi Tanha" userId="S::m.tanha@uwtsd.ac.uk::62f9b1f3-ddcf-45d7-a6a4-b667feecf47e" providerId="AD" clId="Web-{CC44EA70-D807-38B9-EBE5-F08D710DA798}" dt="2025-09-30T12:44:07.244" v="61" actId="20577"/>
          <ac:spMkLst>
            <pc:docMk/>
            <pc:sldMk cId="2447675922" sldId="292"/>
            <ac:spMk id="2" creationId="{770C986B-701A-6AF9-9417-A2227752BEF7}"/>
          </ac:spMkLst>
        </pc:spChg>
        <pc:spChg chg="mod">
          <ac:chgData name="Moutushi Tanha" userId="S::m.tanha@uwtsd.ac.uk::62f9b1f3-ddcf-45d7-a6a4-b667feecf47e" providerId="AD" clId="Web-{CC44EA70-D807-38B9-EBE5-F08D710DA798}" dt="2025-09-30T12:44:00.712" v="59" actId="20577"/>
          <ac:spMkLst>
            <pc:docMk/>
            <pc:sldMk cId="2447675922" sldId="292"/>
            <ac:spMk id="3" creationId="{AA5FCBC6-68BC-3D97-8E38-7422244CC15A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9:46.817" v="134" actId="20577"/>
        <pc:sldMkLst>
          <pc:docMk/>
          <pc:sldMk cId="579751055" sldId="293"/>
        </pc:sldMkLst>
        <pc:spChg chg="mod">
          <ac:chgData name="Moutushi Tanha" userId="S::m.tanha@uwtsd.ac.uk::62f9b1f3-ddcf-45d7-a6a4-b667feecf47e" providerId="AD" clId="Web-{CC44EA70-D807-38B9-EBE5-F08D710DA798}" dt="2025-09-30T12:49:46.817" v="134" actId="20577"/>
          <ac:spMkLst>
            <pc:docMk/>
            <pc:sldMk cId="579751055" sldId="293"/>
            <ac:spMk id="2" creationId="{78E39DA7-065F-5A42-53C9-8C08B8F8BD75}"/>
          </ac:spMkLst>
        </pc:spChg>
        <pc:spChg chg="mod">
          <ac:chgData name="Moutushi Tanha" userId="S::m.tanha@uwtsd.ac.uk::62f9b1f3-ddcf-45d7-a6a4-b667feecf47e" providerId="AD" clId="Web-{CC44EA70-D807-38B9-EBE5-F08D710DA798}" dt="2025-09-30T12:49:39.582" v="132" actId="20577"/>
          <ac:spMkLst>
            <pc:docMk/>
            <pc:sldMk cId="579751055" sldId="293"/>
            <ac:spMk id="3" creationId="{A10A47E7-E29C-4264-F45A-1FB29C654556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4:34.136" v="67" actId="20577"/>
        <pc:sldMkLst>
          <pc:docMk/>
          <pc:sldMk cId="762220346" sldId="294"/>
        </pc:sldMkLst>
        <pc:spChg chg="mod">
          <ac:chgData name="Moutushi Tanha" userId="S::m.tanha@uwtsd.ac.uk::62f9b1f3-ddcf-45d7-a6a4-b667feecf47e" providerId="AD" clId="Web-{CC44EA70-D807-38B9-EBE5-F08D710DA798}" dt="2025-09-30T12:44:31.042" v="66" actId="20577"/>
          <ac:spMkLst>
            <pc:docMk/>
            <pc:sldMk cId="762220346" sldId="294"/>
            <ac:spMk id="2" creationId="{1DB6A3B6-E159-9658-8574-BD1FD08589D1}"/>
          </ac:spMkLst>
        </pc:spChg>
        <pc:spChg chg="mod">
          <ac:chgData name="Moutushi Tanha" userId="S::m.tanha@uwtsd.ac.uk::62f9b1f3-ddcf-45d7-a6a4-b667feecf47e" providerId="AD" clId="Web-{CC44EA70-D807-38B9-EBE5-F08D710DA798}" dt="2025-09-30T12:44:34.136" v="67" actId="20577"/>
          <ac:spMkLst>
            <pc:docMk/>
            <pc:sldMk cId="762220346" sldId="294"/>
            <ac:spMk id="3" creationId="{6E481013-A80B-793A-4BC5-0E54F2D67C1E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4:52.011" v="71" actId="20577"/>
        <pc:sldMkLst>
          <pc:docMk/>
          <pc:sldMk cId="2236217039" sldId="295"/>
        </pc:sldMkLst>
        <pc:spChg chg="mod">
          <ac:chgData name="Moutushi Tanha" userId="S::m.tanha@uwtsd.ac.uk::62f9b1f3-ddcf-45d7-a6a4-b667feecf47e" providerId="AD" clId="Web-{CC44EA70-D807-38B9-EBE5-F08D710DA798}" dt="2025-09-30T12:44:52.011" v="71" actId="20577"/>
          <ac:spMkLst>
            <pc:docMk/>
            <pc:sldMk cId="2236217039" sldId="295"/>
            <ac:spMk id="2" creationId="{F3593BE8-BDCC-B67B-7305-4A7EEF3E737C}"/>
          </ac:spMkLst>
        </pc:spChg>
        <pc:spChg chg="mod">
          <ac:chgData name="Moutushi Tanha" userId="S::m.tanha@uwtsd.ac.uk::62f9b1f3-ddcf-45d7-a6a4-b667feecf47e" providerId="AD" clId="Web-{CC44EA70-D807-38B9-EBE5-F08D710DA798}" dt="2025-09-30T12:44:40.402" v="68" actId="20577"/>
          <ac:spMkLst>
            <pc:docMk/>
            <pc:sldMk cId="2236217039" sldId="295"/>
            <ac:spMk id="3" creationId="{5B02DE18-5246-0844-18E2-6A3B4495D39A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5:32.029" v="75" actId="20577"/>
        <pc:sldMkLst>
          <pc:docMk/>
          <pc:sldMk cId="3242281286" sldId="296"/>
        </pc:sldMkLst>
        <pc:spChg chg="mod">
          <ac:chgData name="Moutushi Tanha" userId="S::m.tanha@uwtsd.ac.uk::62f9b1f3-ddcf-45d7-a6a4-b667feecf47e" providerId="AD" clId="Web-{CC44EA70-D807-38B9-EBE5-F08D710DA798}" dt="2025-09-30T12:45:32.029" v="75" actId="20577"/>
          <ac:spMkLst>
            <pc:docMk/>
            <pc:sldMk cId="3242281286" sldId="296"/>
            <ac:spMk id="2" creationId="{78BA1394-324A-6761-77C4-CDEE81472E77}"/>
          </ac:spMkLst>
        </pc:spChg>
        <pc:spChg chg="mod">
          <ac:chgData name="Moutushi Tanha" userId="S::m.tanha@uwtsd.ac.uk::62f9b1f3-ddcf-45d7-a6a4-b667feecf47e" providerId="AD" clId="Web-{CC44EA70-D807-38B9-EBE5-F08D710DA798}" dt="2025-09-30T12:45:08.262" v="72" actId="20577"/>
          <ac:spMkLst>
            <pc:docMk/>
            <pc:sldMk cId="3242281286" sldId="296"/>
            <ac:spMk id="3" creationId="{8CA50F5C-10EC-833C-3F5C-4C77DD6D2C6C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5:48.826" v="81" actId="20577"/>
        <pc:sldMkLst>
          <pc:docMk/>
          <pc:sldMk cId="2126494860" sldId="297"/>
        </pc:sldMkLst>
        <pc:spChg chg="mod">
          <ac:chgData name="Moutushi Tanha" userId="S::m.tanha@uwtsd.ac.uk::62f9b1f3-ddcf-45d7-a6a4-b667feecf47e" providerId="AD" clId="Web-{CC44EA70-D807-38B9-EBE5-F08D710DA798}" dt="2025-09-30T12:45:48.826" v="81" actId="20577"/>
          <ac:spMkLst>
            <pc:docMk/>
            <pc:sldMk cId="2126494860" sldId="297"/>
            <ac:spMk id="2" creationId="{BD3FB834-FB30-9DDE-33F0-21D1D5A20A10}"/>
          </ac:spMkLst>
        </pc:spChg>
        <pc:spChg chg="mod">
          <ac:chgData name="Moutushi Tanha" userId="S::m.tanha@uwtsd.ac.uk::62f9b1f3-ddcf-45d7-a6a4-b667feecf47e" providerId="AD" clId="Web-{CC44EA70-D807-38B9-EBE5-F08D710DA798}" dt="2025-09-30T12:45:41.373" v="78" actId="20577"/>
          <ac:spMkLst>
            <pc:docMk/>
            <pc:sldMk cId="2126494860" sldId="297"/>
            <ac:spMk id="3" creationId="{E8FEAC9E-9C92-9A2F-00BC-B8BB957DA26E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6:03.780" v="86" actId="20577"/>
        <pc:sldMkLst>
          <pc:docMk/>
          <pc:sldMk cId="1345556975" sldId="298"/>
        </pc:sldMkLst>
        <pc:spChg chg="mod">
          <ac:chgData name="Moutushi Tanha" userId="S::m.tanha@uwtsd.ac.uk::62f9b1f3-ddcf-45d7-a6a4-b667feecf47e" providerId="AD" clId="Web-{CC44EA70-D807-38B9-EBE5-F08D710DA798}" dt="2025-09-30T12:46:03.780" v="86" actId="20577"/>
          <ac:spMkLst>
            <pc:docMk/>
            <pc:sldMk cId="1345556975" sldId="298"/>
            <ac:spMk id="2" creationId="{EF6EA40E-2C29-2D0D-B233-302FCCFE81A2}"/>
          </ac:spMkLst>
        </pc:spChg>
        <pc:spChg chg="mod">
          <ac:chgData name="Moutushi Tanha" userId="S::m.tanha@uwtsd.ac.uk::62f9b1f3-ddcf-45d7-a6a4-b667feecf47e" providerId="AD" clId="Web-{CC44EA70-D807-38B9-EBE5-F08D710DA798}" dt="2025-09-30T12:45:57.514" v="84" actId="20577"/>
          <ac:spMkLst>
            <pc:docMk/>
            <pc:sldMk cId="1345556975" sldId="298"/>
            <ac:spMk id="3" creationId="{283B422C-7A5F-BE10-C5AC-E47F2FF9FA77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6:29.281" v="90" actId="20577"/>
        <pc:sldMkLst>
          <pc:docMk/>
          <pc:sldMk cId="2978235522" sldId="299"/>
        </pc:sldMkLst>
        <pc:spChg chg="mod">
          <ac:chgData name="Moutushi Tanha" userId="S::m.tanha@uwtsd.ac.uk::62f9b1f3-ddcf-45d7-a6a4-b667feecf47e" providerId="AD" clId="Web-{CC44EA70-D807-38B9-EBE5-F08D710DA798}" dt="2025-09-30T12:46:29.281" v="90" actId="20577"/>
          <ac:spMkLst>
            <pc:docMk/>
            <pc:sldMk cId="2978235522" sldId="299"/>
            <ac:spMk id="2" creationId="{F452537F-6F74-0788-052B-D53B3EB3ADDC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6:45.015" v="95" actId="20577"/>
        <pc:sldMkLst>
          <pc:docMk/>
          <pc:sldMk cId="185096826" sldId="300"/>
        </pc:sldMkLst>
        <pc:spChg chg="mod">
          <ac:chgData name="Moutushi Tanha" userId="S::m.tanha@uwtsd.ac.uk::62f9b1f3-ddcf-45d7-a6a4-b667feecf47e" providerId="AD" clId="Web-{CC44EA70-D807-38B9-EBE5-F08D710DA798}" dt="2025-09-30T12:46:45.015" v="95" actId="20577"/>
          <ac:spMkLst>
            <pc:docMk/>
            <pc:sldMk cId="185096826" sldId="300"/>
            <ac:spMk id="2" creationId="{2CBD5C23-CBD3-CA0B-444F-353AAFDC9083}"/>
          </ac:spMkLst>
        </pc:spChg>
        <pc:spChg chg="mod">
          <ac:chgData name="Moutushi Tanha" userId="S::m.tanha@uwtsd.ac.uk::62f9b1f3-ddcf-45d7-a6a4-b667feecf47e" providerId="AD" clId="Web-{CC44EA70-D807-38B9-EBE5-F08D710DA798}" dt="2025-09-30T12:46:38.515" v="93" actId="20577"/>
          <ac:spMkLst>
            <pc:docMk/>
            <pc:sldMk cId="185096826" sldId="300"/>
            <ac:spMk id="3" creationId="{59F37AA2-907A-C3AC-1AB6-DAC990A5CDFF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7:04.391" v="99" actId="20577"/>
        <pc:sldMkLst>
          <pc:docMk/>
          <pc:sldMk cId="465956887" sldId="301"/>
        </pc:sldMkLst>
        <pc:spChg chg="mod">
          <ac:chgData name="Moutushi Tanha" userId="S::m.tanha@uwtsd.ac.uk::62f9b1f3-ddcf-45d7-a6a4-b667feecf47e" providerId="AD" clId="Web-{CC44EA70-D807-38B9-EBE5-F08D710DA798}" dt="2025-09-30T12:47:04.391" v="99" actId="20577"/>
          <ac:spMkLst>
            <pc:docMk/>
            <pc:sldMk cId="465956887" sldId="301"/>
            <ac:spMk id="2" creationId="{F9BD185D-0232-7EDD-A828-EACE04DE1B5E}"/>
          </ac:spMkLst>
        </pc:spChg>
        <pc:spChg chg="mod">
          <ac:chgData name="Moutushi Tanha" userId="S::m.tanha@uwtsd.ac.uk::62f9b1f3-ddcf-45d7-a6a4-b667feecf47e" providerId="AD" clId="Web-{CC44EA70-D807-38B9-EBE5-F08D710DA798}" dt="2025-09-30T12:46:52.594" v="96" actId="20577"/>
          <ac:spMkLst>
            <pc:docMk/>
            <pc:sldMk cId="465956887" sldId="301"/>
            <ac:spMk id="3" creationId="{6B128087-7240-0A95-83A9-99650539549C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7:19.345" v="104" actId="20577"/>
        <pc:sldMkLst>
          <pc:docMk/>
          <pc:sldMk cId="1830414400" sldId="302"/>
        </pc:sldMkLst>
        <pc:spChg chg="mod">
          <ac:chgData name="Moutushi Tanha" userId="S::m.tanha@uwtsd.ac.uk::62f9b1f3-ddcf-45d7-a6a4-b667feecf47e" providerId="AD" clId="Web-{CC44EA70-D807-38B9-EBE5-F08D710DA798}" dt="2025-09-30T12:47:19.345" v="104" actId="20577"/>
          <ac:spMkLst>
            <pc:docMk/>
            <pc:sldMk cId="1830414400" sldId="302"/>
            <ac:spMk id="2" creationId="{7525026F-7612-B19E-06FC-39E2A1BCA499}"/>
          </ac:spMkLst>
        </pc:spChg>
        <pc:spChg chg="mod">
          <ac:chgData name="Moutushi Tanha" userId="S::m.tanha@uwtsd.ac.uk::62f9b1f3-ddcf-45d7-a6a4-b667feecf47e" providerId="AD" clId="Web-{CC44EA70-D807-38B9-EBE5-F08D710DA798}" dt="2025-09-30T12:47:12.438" v="102" actId="20577"/>
          <ac:spMkLst>
            <pc:docMk/>
            <pc:sldMk cId="1830414400" sldId="302"/>
            <ac:spMk id="3" creationId="{867385C9-172E-7BC0-042E-03F39CEB237F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7:46.205" v="110" actId="20577"/>
        <pc:sldMkLst>
          <pc:docMk/>
          <pc:sldMk cId="652628671" sldId="303"/>
        </pc:sldMkLst>
        <pc:spChg chg="mod">
          <ac:chgData name="Moutushi Tanha" userId="S::m.tanha@uwtsd.ac.uk::62f9b1f3-ddcf-45d7-a6a4-b667feecf47e" providerId="AD" clId="Web-{CC44EA70-D807-38B9-EBE5-F08D710DA798}" dt="2025-09-30T12:47:40.814" v="109" actId="20577"/>
          <ac:spMkLst>
            <pc:docMk/>
            <pc:sldMk cId="652628671" sldId="303"/>
            <ac:spMk id="2" creationId="{16F89094-B970-F0D8-F3E8-59447097C238}"/>
          </ac:spMkLst>
        </pc:spChg>
        <pc:spChg chg="mod">
          <ac:chgData name="Moutushi Tanha" userId="S::m.tanha@uwtsd.ac.uk::62f9b1f3-ddcf-45d7-a6a4-b667feecf47e" providerId="AD" clId="Web-{CC44EA70-D807-38B9-EBE5-F08D710DA798}" dt="2025-09-30T12:47:46.205" v="110" actId="20577"/>
          <ac:spMkLst>
            <pc:docMk/>
            <pc:sldMk cId="652628671" sldId="303"/>
            <ac:spMk id="3" creationId="{5C586E44-43BE-09E1-6A8C-5D0030BF3692}"/>
          </ac:spMkLst>
        </pc:spChg>
      </pc:sldChg>
      <pc:sldChg chg="del">
        <pc:chgData name="Moutushi Tanha" userId="S::m.tanha@uwtsd.ac.uk::62f9b1f3-ddcf-45d7-a6a4-b667feecf47e" providerId="AD" clId="Web-{CC44EA70-D807-38B9-EBE5-F08D710DA798}" dt="2025-09-30T12:47:59.455" v="111"/>
        <pc:sldMkLst>
          <pc:docMk/>
          <pc:sldMk cId="3452754538" sldId="304"/>
        </pc:sldMkLst>
      </pc:sldChg>
      <pc:sldChg chg="modSp">
        <pc:chgData name="Moutushi Tanha" userId="S::m.tanha@uwtsd.ac.uk::62f9b1f3-ddcf-45d7-a6a4-b667feecf47e" providerId="AD" clId="Web-{CC44EA70-D807-38B9-EBE5-F08D710DA798}" dt="2025-09-30T12:48:15.487" v="116" actId="20577"/>
        <pc:sldMkLst>
          <pc:docMk/>
          <pc:sldMk cId="29801439" sldId="305"/>
        </pc:sldMkLst>
        <pc:spChg chg="mod">
          <ac:chgData name="Moutushi Tanha" userId="S::m.tanha@uwtsd.ac.uk::62f9b1f3-ddcf-45d7-a6a4-b667feecf47e" providerId="AD" clId="Web-{CC44EA70-D807-38B9-EBE5-F08D710DA798}" dt="2025-09-30T12:48:15.487" v="116" actId="20577"/>
          <ac:spMkLst>
            <pc:docMk/>
            <pc:sldMk cId="29801439" sldId="305"/>
            <ac:spMk id="2" creationId="{3BE57C8D-6F9F-AED0-DFC8-FE716BECD04E}"/>
          </ac:spMkLst>
        </pc:spChg>
        <pc:spChg chg="mod">
          <ac:chgData name="Moutushi Tanha" userId="S::m.tanha@uwtsd.ac.uk::62f9b1f3-ddcf-45d7-a6a4-b667feecf47e" providerId="AD" clId="Web-{CC44EA70-D807-38B9-EBE5-F08D710DA798}" dt="2025-09-30T12:48:07.174" v="114" actId="20577"/>
          <ac:spMkLst>
            <pc:docMk/>
            <pc:sldMk cId="29801439" sldId="305"/>
            <ac:spMk id="3" creationId="{B1A65E32-1E21-D40F-DCE2-1CC5630028AB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8:41.581" v="121" actId="20577"/>
        <pc:sldMkLst>
          <pc:docMk/>
          <pc:sldMk cId="3005863254" sldId="306"/>
        </pc:sldMkLst>
        <pc:spChg chg="mod">
          <ac:chgData name="Moutushi Tanha" userId="S::m.tanha@uwtsd.ac.uk::62f9b1f3-ddcf-45d7-a6a4-b667feecf47e" providerId="AD" clId="Web-{CC44EA70-D807-38B9-EBE5-F08D710DA798}" dt="2025-09-30T12:48:41.581" v="121" actId="20577"/>
          <ac:spMkLst>
            <pc:docMk/>
            <pc:sldMk cId="3005863254" sldId="306"/>
            <ac:spMk id="2" creationId="{A852E5AB-018B-9D70-23EE-7520E4B91C8A}"/>
          </ac:spMkLst>
        </pc:spChg>
        <pc:spChg chg="mod">
          <ac:chgData name="Moutushi Tanha" userId="S::m.tanha@uwtsd.ac.uk::62f9b1f3-ddcf-45d7-a6a4-b667feecf47e" providerId="AD" clId="Web-{CC44EA70-D807-38B9-EBE5-F08D710DA798}" dt="2025-09-30T12:48:23.909" v="117" actId="20577"/>
          <ac:spMkLst>
            <pc:docMk/>
            <pc:sldMk cId="3005863254" sldId="306"/>
            <ac:spMk id="3" creationId="{0391B2A2-D218-66E9-7888-C53B8723AE73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9:04.457" v="125" actId="20577"/>
        <pc:sldMkLst>
          <pc:docMk/>
          <pc:sldMk cId="4015071979" sldId="307"/>
        </pc:sldMkLst>
        <pc:spChg chg="mod">
          <ac:chgData name="Moutushi Tanha" userId="S::m.tanha@uwtsd.ac.uk::62f9b1f3-ddcf-45d7-a6a4-b667feecf47e" providerId="AD" clId="Web-{CC44EA70-D807-38B9-EBE5-F08D710DA798}" dt="2025-09-30T12:49:04.457" v="125" actId="20577"/>
          <ac:spMkLst>
            <pc:docMk/>
            <pc:sldMk cId="4015071979" sldId="307"/>
            <ac:spMk id="2" creationId="{A0B70999-442B-D0D1-85C3-720D4208FC91}"/>
          </ac:spMkLst>
        </pc:spChg>
        <pc:spChg chg="mod">
          <ac:chgData name="Moutushi Tanha" userId="S::m.tanha@uwtsd.ac.uk::62f9b1f3-ddcf-45d7-a6a4-b667feecf47e" providerId="AD" clId="Web-{CC44EA70-D807-38B9-EBE5-F08D710DA798}" dt="2025-09-30T12:48:50.566" v="122" actId="20577"/>
          <ac:spMkLst>
            <pc:docMk/>
            <pc:sldMk cId="4015071979" sldId="307"/>
            <ac:spMk id="3" creationId="{A969E5A9-BF81-09E9-B998-D107B97A19B1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49:28.129" v="129" actId="20577"/>
        <pc:sldMkLst>
          <pc:docMk/>
          <pc:sldMk cId="760916558" sldId="308"/>
        </pc:sldMkLst>
        <pc:spChg chg="mod">
          <ac:chgData name="Moutushi Tanha" userId="S::m.tanha@uwtsd.ac.uk::62f9b1f3-ddcf-45d7-a6a4-b667feecf47e" providerId="AD" clId="Web-{CC44EA70-D807-38B9-EBE5-F08D710DA798}" dt="2025-09-30T12:49:28.129" v="129" actId="20577"/>
          <ac:spMkLst>
            <pc:docMk/>
            <pc:sldMk cId="760916558" sldId="308"/>
            <ac:spMk id="2" creationId="{4637F8D9-4945-B5F3-BE0C-A09FA1D6B3B6}"/>
          </ac:spMkLst>
        </pc:spChg>
        <pc:spChg chg="mod">
          <ac:chgData name="Moutushi Tanha" userId="S::m.tanha@uwtsd.ac.uk::62f9b1f3-ddcf-45d7-a6a4-b667feecf47e" providerId="AD" clId="Web-{CC44EA70-D807-38B9-EBE5-F08D710DA798}" dt="2025-09-30T12:49:13.394" v="126" actId="20577"/>
          <ac:spMkLst>
            <pc:docMk/>
            <pc:sldMk cId="760916558" sldId="308"/>
            <ac:spMk id="3" creationId="{86CE160A-9A4E-3F80-1A1D-4B2E055A0893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50:10.068" v="139" actId="20577"/>
        <pc:sldMkLst>
          <pc:docMk/>
          <pc:sldMk cId="249823901" sldId="309"/>
        </pc:sldMkLst>
        <pc:spChg chg="mod">
          <ac:chgData name="Moutushi Tanha" userId="S::m.tanha@uwtsd.ac.uk::62f9b1f3-ddcf-45d7-a6a4-b667feecf47e" providerId="AD" clId="Web-{CC44EA70-D807-38B9-EBE5-F08D710DA798}" dt="2025-09-30T12:50:05.442" v="137" actId="20577"/>
          <ac:spMkLst>
            <pc:docMk/>
            <pc:sldMk cId="249823901" sldId="309"/>
            <ac:spMk id="2" creationId="{BB4195F5-7BFA-159B-09C0-A9C3E93164B7}"/>
          </ac:spMkLst>
        </pc:spChg>
        <pc:spChg chg="mod">
          <ac:chgData name="Moutushi Tanha" userId="S::m.tanha@uwtsd.ac.uk::62f9b1f3-ddcf-45d7-a6a4-b667feecf47e" providerId="AD" clId="Web-{CC44EA70-D807-38B9-EBE5-F08D710DA798}" dt="2025-09-30T12:50:10.068" v="139" actId="20577"/>
          <ac:spMkLst>
            <pc:docMk/>
            <pc:sldMk cId="249823901" sldId="309"/>
            <ac:spMk id="3" creationId="{1BDF8392-048C-24FE-881B-9809550CF836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50:50.693" v="148" actId="20577"/>
        <pc:sldMkLst>
          <pc:docMk/>
          <pc:sldMk cId="2896173202" sldId="310"/>
        </pc:sldMkLst>
        <pc:spChg chg="mod">
          <ac:chgData name="Moutushi Tanha" userId="S::m.tanha@uwtsd.ac.uk::62f9b1f3-ddcf-45d7-a6a4-b667feecf47e" providerId="AD" clId="Web-{CC44EA70-D807-38B9-EBE5-F08D710DA798}" dt="2025-09-30T12:50:50.693" v="148" actId="20577"/>
          <ac:spMkLst>
            <pc:docMk/>
            <pc:sldMk cId="2896173202" sldId="310"/>
            <ac:spMk id="2" creationId="{753C742B-D04D-E104-98A1-BA28E863A50D}"/>
          </ac:spMkLst>
        </pc:spChg>
        <pc:spChg chg="mod">
          <ac:chgData name="Moutushi Tanha" userId="S::m.tanha@uwtsd.ac.uk::62f9b1f3-ddcf-45d7-a6a4-b667feecf47e" providerId="AD" clId="Web-{CC44EA70-D807-38B9-EBE5-F08D710DA798}" dt="2025-09-30T12:50:38.756" v="145" actId="20577"/>
          <ac:spMkLst>
            <pc:docMk/>
            <pc:sldMk cId="2896173202" sldId="310"/>
            <ac:spMk id="3" creationId="{EDCD3482-9667-8102-8C96-E23250121D58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0:14.518" v="199" actId="20577"/>
        <pc:sldMkLst>
          <pc:docMk/>
          <pc:sldMk cId="1912765570" sldId="312"/>
        </pc:sldMkLst>
        <pc:spChg chg="mod">
          <ac:chgData name="Moutushi Tanha" userId="S::m.tanha@uwtsd.ac.uk::62f9b1f3-ddcf-45d7-a6a4-b667feecf47e" providerId="AD" clId="Web-{CC44EA70-D807-38B9-EBE5-F08D710DA798}" dt="2025-09-30T13:10:14.518" v="199" actId="20577"/>
          <ac:spMkLst>
            <pc:docMk/>
            <pc:sldMk cId="1912765570" sldId="312"/>
            <ac:spMk id="2" creationId="{5562087C-E64C-A6E2-15D1-4E30D07F98C7}"/>
          </ac:spMkLst>
        </pc:spChg>
        <pc:spChg chg="mod">
          <ac:chgData name="Moutushi Tanha" userId="S::m.tanha@uwtsd.ac.uk::62f9b1f3-ddcf-45d7-a6a4-b667feecf47e" providerId="AD" clId="Web-{CC44EA70-D807-38B9-EBE5-F08D710DA798}" dt="2025-09-30T13:10:05.330" v="197" actId="20577"/>
          <ac:spMkLst>
            <pc:docMk/>
            <pc:sldMk cId="1912765570" sldId="312"/>
            <ac:spMk id="3" creationId="{16595416-BF02-73DD-B185-D7C3510ED532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0:22.111" v="200" actId="20577"/>
        <pc:sldMkLst>
          <pc:docMk/>
          <pc:sldMk cId="1454186656" sldId="313"/>
        </pc:sldMkLst>
        <pc:spChg chg="mod">
          <ac:chgData name="Moutushi Tanha" userId="S::m.tanha@uwtsd.ac.uk::62f9b1f3-ddcf-45d7-a6a4-b667feecf47e" providerId="AD" clId="Web-{CC44EA70-D807-38B9-EBE5-F08D710DA798}" dt="2025-09-30T13:10:22.111" v="200" actId="20577"/>
          <ac:spMkLst>
            <pc:docMk/>
            <pc:sldMk cId="1454186656" sldId="313"/>
            <ac:spMk id="2" creationId="{FFC8ABD7-F4D9-4253-40AA-549989AD01EE}"/>
          </ac:spMkLst>
        </pc:spChg>
        <pc:spChg chg="mod">
          <ac:chgData name="Moutushi Tanha" userId="S::m.tanha@uwtsd.ac.uk::62f9b1f3-ddcf-45d7-a6a4-b667feecf47e" providerId="AD" clId="Web-{CC44EA70-D807-38B9-EBE5-F08D710DA798}" dt="2025-09-30T13:09:51.549" v="194" actId="20577"/>
          <ac:spMkLst>
            <pc:docMk/>
            <pc:sldMk cId="1454186656" sldId="313"/>
            <ac:spMk id="3" creationId="{79E99021-18CA-3C39-A817-CE4BFE0E1CB3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2:50:30.146" v="144" actId="14100"/>
        <pc:sldMkLst>
          <pc:docMk/>
          <pc:sldMk cId="68471507" sldId="315"/>
        </pc:sldMkLst>
        <pc:picChg chg="mod">
          <ac:chgData name="Moutushi Tanha" userId="S::m.tanha@uwtsd.ac.uk::62f9b1f3-ddcf-45d7-a6a4-b667feecf47e" providerId="AD" clId="Web-{CC44EA70-D807-38B9-EBE5-F08D710DA798}" dt="2025-09-30T12:50:30.146" v="144" actId="14100"/>
          <ac:picMkLst>
            <pc:docMk/>
            <pc:sldMk cId="68471507" sldId="315"/>
            <ac:picMk id="3" creationId="{2688A0B3-BBCC-5A4B-9A41-997E14AD593D}"/>
          </ac:picMkLst>
        </pc:picChg>
      </pc:sldChg>
      <pc:sldChg chg="modSp">
        <pc:chgData name="Moutushi Tanha" userId="S::m.tanha@uwtsd.ac.uk::62f9b1f3-ddcf-45d7-a6a4-b667feecf47e" providerId="AD" clId="Web-{CC44EA70-D807-38B9-EBE5-F08D710DA798}" dt="2025-09-30T13:11:36.220" v="214" actId="14100"/>
        <pc:sldMkLst>
          <pc:docMk/>
          <pc:sldMk cId="2699184003" sldId="317"/>
        </pc:sldMkLst>
        <pc:picChg chg="mod">
          <ac:chgData name="Moutushi Tanha" userId="S::m.tanha@uwtsd.ac.uk::62f9b1f3-ddcf-45d7-a6a4-b667feecf47e" providerId="AD" clId="Web-{CC44EA70-D807-38B9-EBE5-F08D710DA798}" dt="2025-09-30T13:11:36.220" v="214" actId="14100"/>
          <ac:picMkLst>
            <pc:docMk/>
            <pc:sldMk cId="2699184003" sldId="317"/>
            <ac:picMk id="3" creationId="{EA07FDEE-F0F0-B071-53F1-576A30C11098}"/>
          </ac:picMkLst>
        </pc:picChg>
      </pc:sldChg>
      <pc:sldChg chg="modSp">
        <pc:chgData name="Moutushi Tanha" userId="S::m.tanha@uwtsd.ac.uk::62f9b1f3-ddcf-45d7-a6a4-b667feecf47e" providerId="AD" clId="Web-{CC44EA70-D807-38B9-EBE5-F08D710DA798}" dt="2025-09-30T13:12:29.411" v="222" actId="14100"/>
        <pc:sldMkLst>
          <pc:docMk/>
          <pc:sldMk cId="1809036735" sldId="318"/>
        </pc:sldMkLst>
        <pc:picChg chg="mod">
          <ac:chgData name="Moutushi Tanha" userId="S::m.tanha@uwtsd.ac.uk::62f9b1f3-ddcf-45d7-a6a4-b667feecf47e" providerId="AD" clId="Web-{CC44EA70-D807-38B9-EBE5-F08D710DA798}" dt="2025-09-30T13:12:29.411" v="222" actId="14100"/>
          <ac:picMkLst>
            <pc:docMk/>
            <pc:sldMk cId="1809036735" sldId="318"/>
            <ac:picMk id="3" creationId="{C5C15C13-5E0A-4A71-98A3-C8E177B9021C}"/>
          </ac:picMkLst>
        </pc:picChg>
      </pc:sldChg>
      <pc:sldChg chg="modSp">
        <pc:chgData name="Moutushi Tanha" userId="S::m.tanha@uwtsd.ac.uk::62f9b1f3-ddcf-45d7-a6a4-b667feecf47e" providerId="AD" clId="Web-{CC44EA70-D807-38B9-EBE5-F08D710DA798}" dt="2025-09-30T13:12:48.916" v="226" actId="14100"/>
        <pc:sldMkLst>
          <pc:docMk/>
          <pc:sldMk cId="2491246823" sldId="319"/>
        </pc:sldMkLst>
        <pc:picChg chg="mod">
          <ac:chgData name="Moutushi Tanha" userId="S::m.tanha@uwtsd.ac.uk::62f9b1f3-ddcf-45d7-a6a4-b667feecf47e" providerId="AD" clId="Web-{CC44EA70-D807-38B9-EBE5-F08D710DA798}" dt="2025-09-30T13:12:48.916" v="226" actId="14100"/>
          <ac:picMkLst>
            <pc:docMk/>
            <pc:sldMk cId="2491246823" sldId="319"/>
            <ac:picMk id="3" creationId="{6DD3D1BE-0B7D-519D-89E2-DE3823B6A49B}"/>
          </ac:picMkLst>
        </pc:picChg>
      </pc:sldChg>
      <pc:sldChg chg="modSp">
        <pc:chgData name="Moutushi Tanha" userId="S::m.tanha@uwtsd.ac.uk::62f9b1f3-ddcf-45d7-a6a4-b667feecf47e" providerId="AD" clId="Web-{CC44EA70-D807-38B9-EBE5-F08D710DA798}" dt="2025-09-30T13:12:10.845" v="218" actId="14100"/>
        <pc:sldMkLst>
          <pc:docMk/>
          <pc:sldMk cId="1179607204" sldId="320"/>
        </pc:sldMkLst>
        <pc:picChg chg="mod">
          <ac:chgData name="Moutushi Tanha" userId="S::m.tanha@uwtsd.ac.uk::62f9b1f3-ddcf-45d7-a6a4-b667feecf47e" providerId="AD" clId="Web-{CC44EA70-D807-38B9-EBE5-F08D710DA798}" dt="2025-09-30T13:12:10.845" v="218" actId="14100"/>
          <ac:picMkLst>
            <pc:docMk/>
            <pc:sldMk cId="1179607204" sldId="320"/>
            <ac:picMk id="3" creationId="{DBC68DA7-542C-6E3C-C901-249E53A0BD6C}"/>
          </ac:picMkLst>
        </pc:picChg>
      </pc:sldChg>
      <pc:sldChg chg="modSp">
        <pc:chgData name="Moutushi Tanha" userId="S::m.tanha@uwtsd.ac.uk::62f9b1f3-ddcf-45d7-a6a4-b667feecf47e" providerId="AD" clId="Web-{CC44EA70-D807-38B9-EBE5-F08D710DA798}" dt="2025-09-30T13:13:08.434" v="230" actId="20577"/>
        <pc:sldMkLst>
          <pc:docMk/>
          <pc:sldMk cId="573515587" sldId="321"/>
        </pc:sldMkLst>
        <pc:spChg chg="mod">
          <ac:chgData name="Moutushi Tanha" userId="S::m.tanha@uwtsd.ac.uk::62f9b1f3-ddcf-45d7-a6a4-b667feecf47e" providerId="AD" clId="Web-{CC44EA70-D807-38B9-EBE5-F08D710DA798}" dt="2025-09-30T13:13:08.434" v="230" actId="20577"/>
          <ac:spMkLst>
            <pc:docMk/>
            <pc:sldMk cId="573515587" sldId="321"/>
            <ac:spMk id="2" creationId="{60A61251-A9F6-B27E-2BFF-22239DF30454}"/>
          </ac:spMkLst>
        </pc:spChg>
        <pc:spChg chg="mod">
          <ac:chgData name="Moutushi Tanha" userId="S::m.tanha@uwtsd.ac.uk::62f9b1f3-ddcf-45d7-a6a4-b667feecf47e" providerId="AD" clId="Web-{CC44EA70-D807-38B9-EBE5-F08D710DA798}" dt="2025-09-30T13:12:57.167" v="227" actId="20577"/>
          <ac:spMkLst>
            <pc:docMk/>
            <pc:sldMk cId="573515587" sldId="321"/>
            <ac:spMk id="3" creationId="{D38A9270-8E81-6451-11B0-B91977CA0C7E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3:27.779" v="234" actId="20577"/>
        <pc:sldMkLst>
          <pc:docMk/>
          <pc:sldMk cId="1391346109" sldId="322"/>
        </pc:sldMkLst>
        <pc:spChg chg="mod">
          <ac:chgData name="Moutushi Tanha" userId="S::m.tanha@uwtsd.ac.uk::62f9b1f3-ddcf-45d7-a6a4-b667feecf47e" providerId="AD" clId="Web-{CC44EA70-D807-38B9-EBE5-F08D710DA798}" dt="2025-09-30T13:13:27.779" v="234" actId="20577"/>
          <ac:spMkLst>
            <pc:docMk/>
            <pc:sldMk cId="1391346109" sldId="322"/>
            <ac:spMk id="2" creationId="{860B06E6-F813-A129-CEFA-3CAEFE835C02}"/>
          </ac:spMkLst>
        </pc:spChg>
        <pc:spChg chg="mod">
          <ac:chgData name="Moutushi Tanha" userId="S::m.tanha@uwtsd.ac.uk::62f9b1f3-ddcf-45d7-a6a4-b667feecf47e" providerId="AD" clId="Web-{CC44EA70-D807-38B9-EBE5-F08D710DA798}" dt="2025-09-30T13:13:16.465" v="231" actId="20577"/>
          <ac:spMkLst>
            <pc:docMk/>
            <pc:sldMk cId="1391346109" sldId="322"/>
            <ac:spMk id="3" creationId="{E3F0A2A7-B79A-77DB-077E-7B7F61C997A3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3:40.358" v="238" actId="20577"/>
        <pc:sldMkLst>
          <pc:docMk/>
          <pc:sldMk cId="1376946316" sldId="323"/>
        </pc:sldMkLst>
        <pc:spChg chg="mod">
          <ac:chgData name="Moutushi Tanha" userId="S::m.tanha@uwtsd.ac.uk::62f9b1f3-ddcf-45d7-a6a4-b667feecf47e" providerId="AD" clId="Web-{CC44EA70-D807-38B9-EBE5-F08D710DA798}" dt="2025-09-30T13:13:36.905" v="236" actId="20577"/>
          <ac:spMkLst>
            <pc:docMk/>
            <pc:sldMk cId="1376946316" sldId="323"/>
            <ac:spMk id="2" creationId="{88D550F0-5BF7-DE53-E161-2E2CEA56CCB5}"/>
          </ac:spMkLst>
        </pc:spChg>
        <pc:spChg chg="mod">
          <ac:chgData name="Moutushi Tanha" userId="S::m.tanha@uwtsd.ac.uk::62f9b1f3-ddcf-45d7-a6a4-b667feecf47e" providerId="AD" clId="Web-{CC44EA70-D807-38B9-EBE5-F08D710DA798}" dt="2025-09-30T13:13:40.358" v="238" actId="20577"/>
          <ac:spMkLst>
            <pc:docMk/>
            <pc:sldMk cId="1376946316" sldId="323"/>
            <ac:spMk id="3" creationId="{FE1C9C0B-AFFC-E486-9C1E-6EFBF5609244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3:57.344" v="243" actId="20577"/>
        <pc:sldMkLst>
          <pc:docMk/>
          <pc:sldMk cId="2462014894" sldId="324"/>
        </pc:sldMkLst>
        <pc:spChg chg="mod">
          <ac:chgData name="Moutushi Tanha" userId="S::m.tanha@uwtsd.ac.uk::62f9b1f3-ddcf-45d7-a6a4-b667feecf47e" providerId="AD" clId="Web-{CC44EA70-D807-38B9-EBE5-F08D710DA798}" dt="2025-09-30T13:13:57.344" v="243" actId="20577"/>
          <ac:spMkLst>
            <pc:docMk/>
            <pc:sldMk cId="2462014894" sldId="324"/>
            <ac:spMk id="2" creationId="{CEADDCC1-F69F-9D86-85CC-809F8E7E581B}"/>
          </ac:spMkLst>
        </pc:spChg>
        <pc:spChg chg="mod">
          <ac:chgData name="Moutushi Tanha" userId="S::m.tanha@uwtsd.ac.uk::62f9b1f3-ddcf-45d7-a6a4-b667feecf47e" providerId="AD" clId="Web-{CC44EA70-D807-38B9-EBE5-F08D710DA798}" dt="2025-09-30T13:13:51.281" v="241" actId="20577"/>
          <ac:spMkLst>
            <pc:docMk/>
            <pc:sldMk cId="2462014894" sldId="324"/>
            <ac:spMk id="3" creationId="{4D42C27A-23BF-C132-B742-DBD492E66DAE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4:14.610" v="247" actId="20577"/>
        <pc:sldMkLst>
          <pc:docMk/>
          <pc:sldMk cId="645999331" sldId="325"/>
        </pc:sldMkLst>
        <pc:spChg chg="mod">
          <ac:chgData name="Moutushi Tanha" userId="S::m.tanha@uwtsd.ac.uk::62f9b1f3-ddcf-45d7-a6a4-b667feecf47e" providerId="AD" clId="Web-{CC44EA70-D807-38B9-EBE5-F08D710DA798}" dt="2025-09-30T13:14:14.610" v="247" actId="20577"/>
          <ac:spMkLst>
            <pc:docMk/>
            <pc:sldMk cId="645999331" sldId="325"/>
            <ac:spMk id="2" creationId="{87985666-6D33-79FF-B976-D018F50D6CD9}"/>
          </ac:spMkLst>
        </pc:spChg>
        <pc:spChg chg="mod">
          <ac:chgData name="Moutushi Tanha" userId="S::m.tanha@uwtsd.ac.uk::62f9b1f3-ddcf-45d7-a6a4-b667feecf47e" providerId="AD" clId="Web-{CC44EA70-D807-38B9-EBE5-F08D710DA798}" dt="2025-09-30T13:14:04.516" v="244" actId="20577"/>
          <ac:spMkLst>
            <pc:docMk/>
            <pc:sldMk cId="645999331" sldId="325"/>
            <ac:spMk id="3" creationId="{DD50A682-4599-12A2-04AE-B054B1603225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4:30.111" v="252" actId="20577"/>
        <pc:sldMkLst>
          <pc:docMk/>
          <pc:sldMk cId="3528559185" sldId="326"/>
        </pc:sldMkLst>
        <pc:spChg chg="mod">
          <ac:chgData name="Moutushi Tanha" userId="S::m.tanha@uwtsd.ac.uk::62f9b1f3-ddcf-45d7-a6a4-b667feecf47e" providerId="AD" clId="Web-{CC44EA70-D807-38B9-EBE5-F08D710DA798}" dt="2025-09-30T13:14:30.111" v="252" actId="20577"/>
          <ac:spMkLst>
            <pc:docMk/>
            <pc:sldMk cId="3528559185" sldId="326"/>
            <ac:spMk id="2" creationId="{7A806E9F-60B4-B878-30C8-81A981E1FA04}"/>
          </ac:spMkLst>
        </pc:spChg>
        <pc:spChg chg="mod">
          <ac:chgData name="Moutushi Tanha" userId="S::m.tanha@uwtsd.ac.uk::62f9b1f3-ddcf-45d7-a6a4-b667feecf47e" providerId="AD" clId="Web-{CC44EA70-D807-38B9-EBE5-F08D710DA798}" dt="2025-09-30T13:14:24.501" v="250" actId="20577"/>
          <ac:spMkLst>
            <pc:docMk/>
            <pc:sldMk cId="3528559185" sldId="326"/>
            <ac:spMk id="3" creationId="{2BCBD0D3-6ABF-E410-58A7-2AD1805EB762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4:49.565" v="257" actId="20577"/>
        <pc:sldMkLst>
          <pc:docMk/>
          <pc:sldMk cId="2678758274" sldId="327"/>
        </pc:sldMkLst>
        <pc:spChg chg="mod">
          <ac:chgData name="Moutushi Tanha" userId="S::m.tanha@uwtsd.ac.uk::62f9b1f3-ddcf-45d7-a6a4-b667feecf47e" providerId="AD" clId="Web-{CC44EA70-D807-38B9-EBE5-F08D710DA798}" dt="2025-09-30T13:14:49.565" v="257" actId="20577"/>
          <ac:spMkLst>
            <pc:docMk/>
            <pc:sldMk cId="2678758274" sldId="327"/>
            <ac:spMk id="2" creationId="{C0FE3632-6B4E-F7F3-ED42-40AC654B0320}"/>
          </ac:spMkLst>
        </pc:spChg>
        <pc:spChg chg="mod">
          <ac:chgData name="Moutushi Tanha" userId="S::m.tanha@uwtsd.ac.uk::62f9b1f3-ddcf-45d7-a6a4-b667feecf47e" providerId="AD" clId="Web-{CC44EA70-D807-38B9-EBE5-F08D710DA798}" dt="2025-09-30T13:14:44.065" v="255" actId="20577"/>
          <ac:spMkLst>
            <pc:docMk/>
            <pc:sldMk cId="2678758274" sldId="327"/>
            <ac:spMk id="3" creationId="{1DB3C012-6ABB-C52A-A07C-DA02DAC5AF77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09:38.002" v="190" actId="20577"/>
        <pc:sldMkLst>
          <pc:docMk/>
          <pc:sldMk cId="1564274460" sldId="328"/>
        </pc:sldMkLst>
        <pc:spChg chg="mod">
          <ac:chgData name="Moutushi Tanha" userId="S::m.tanha@uwtsd.ac.uk::62f9b1f3-ddcf-45d7-a6a4-b667feecf47e" providerId="AD" clId="Web-{CC44EA70-D807-38B9-EBE5-F08D710DA798}" dt="2025-09-30T13:09:38.002" v="190" actId="20577"/>
          <ac:spMkLst>
            <pc:docMk/>
            <pc:sldMk cId="1564274460" sldId="328"/>
            <ac:spMk id="2" creationId="{854244D8-BF08-5A85-1EFA-E6AFB9455D66}"/>
          </ac:spMkLst>
        </pc:spChg>
        <pc:spChg chg="mod">
          <ac:chgData name="Moutushi Tanha" userId="S::m.tanha@uwtsd.ac.uk::62f9b1f3-ddcf-45d7-a6a4-b667feecf47e" providerId="AD" clId="Web-{CC44EA70-D807-38B9-EBE5-F08D710DA798}" dt="2025-09-30T13:09:32.549" v="188" actId="20577"/>
          <ac:spMkLst>
            <pc:docMk/>
            <pc:sldMk cId="1564274460" sldId="328"/>
            <ac:spMk id="3" creationId="{D1E3BA77-699C-6DF6-3052-756CF39FB939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09:23.908" v="185" actId="20577"/>
        <pc:sldMkLst>
          <pc:docMk/>
          <pc:sldMk cId="2240181331" sldId="329"/>
        </pc:sldMkLst>
        <pc:spChg chg="mod">
          <ac:chgData name="Moutushi Tanha" userId="S::m.tanha@uwtsd.ac.uk::62f9b1f3-ddcf-45d7-a6a4-b667feecf47e" providerId="AD" clId="Web-{CC44EA70-D807-38B9-EBE5-F08D710DA798}" dt="2025-09-30T13:09:23.908" v="185" actId="20577"/>
          <ac:spMkLst>
            <pc:docMk/>
            <pc:sldMk cId="2240181331" sldId="329"/>
            <ac:spMk id="2" creationId="{B67263B7-E8E2-7D06-70BE-771AA750F239}"/>
          </ac:spMkLst>
        </pc:spChg>
        <pc:spChg chg="mod">
          <ac:chgData name="Moutushi Tanha" userId="S::m.tanha@uwtsd.ac.uk::62f9b1f3-ddcf-45d7-a6a4-b667feecf47e" providerId="AD" clId="Web-{CC44EA70-D807-38B9-EBE5-F08D710DA798}" dt="2025-09-30T13:09:11.377" v="182" actId="20577"/>
          <ac:spMkLst>
            <pc:docMk/>
            <pc:sldMk cId="2240181331" sldId="329"/>
            <ac:spMk id="3" creationId="{5890FEEB-27A4-0551-D799-BA814699A825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0:59.767" v="206" actId="20577"/>
        <pc:sldMkLst>
          <pc:docMk/>
          <pc:sldMk cId="2026513077" sldId="330"/>
        </pc:sldMkLst>
        <pc:spChg chg="mod">
          <ac:chgData name="Moutushi Tanha" userId="S::m.tanha@uwtsd.ac.uk::62f9b1f3-ddcf-45d7-a6a4-b667feecf47e" providerId="AD" clId="Web-{CC44EA70-D807-38B9-EBE5-F08D710DA798}" dt="2025-09-30T13:10:59.767" v="206" actId="20577"/>
          <ac:spMkLst>
            <pc:docMk/>
            <pc:sldMk cId="2026513077" sldId="330"/>
            <ac:spMk id="2" creationId="{F1CEB38F-130C-CE99-3BAC-540BFA7D1FF0}"/>
          </ac:spMkLst>
        </pc:spChg>
        <pc:spChg chg="mod">
          <ac:chgData name="Moutushi Tanha" userId="S::m.tanha@uwtsd.ac.uk::62f9b1f3-ddcf-45d7-a6a4-b667feecf47e" providerId="AD" clId="Web-{CC44EA70-D807-38B9-EBE5-F08D710DA798}" dt="2025-09-30T13:10:53.424" v="205" actId="20577"/>
          <ac:spMkLst>
            <pc:docMk/>
            <pc:sldMk cId="2026513077" sldId="330"/>
            <ac:spMk id="3" creationId="{B79AA902-27F4-70A5-E46E-55824923615F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1:16.908" v="210" actId="20577"/>
        <pc:sldMkLst>
          <pc:docMk/>
          <pc:sldMk cId="616787737" sldId="331"/>
        </pc:sldMkLst>
        <pc:spChg chg="mod">
          <ac:chgData name="Moutushi Tanha" userId="S::m.tanha@uwtsd.ac.uk::62f9b1f3-ddcf-45d7-a6a4-b667feecf47e" providerId="AD" clId="Web-{CC44EA70-D807-38B9-EBE5-F08D710DA798}" dt="2025-09-30T13:11:16.908" v="210" actId="20577"/>
          <ac:spMkLst>
            <pc:docMk/>
            <pc:sldMk cId="616787737" sldId="331"/>
            <ac:spMk id="2" creationId="{D0F3EB68-9D79-D975-D9C3-C5812FEF5D67}"/>
          </ac:spMkLst>
        </pc:spChg>
        <pc:spChg chg="mod">
          <ac:chgData name="Moutushi Tanha" userId="S::m.tanha@uwtsd.ac.uk::62f9b1f3-ddcf-45d7-a6a4-b667feecf47e" providerId="AD" clId="Web-{CC44EA70-D807-38B9-EBE5-F08D710DA798}" dt="2025-09-30T13:11:07.720" v="208" actId="20577"/>
          <ac:spMkLst>
            <pc:docMk/>
            <pc:sldMk cId="616787737" sldId="331"/>
            <ac:spMk id="3" creationId="{6ED5FC8C-5EC4-D29C-52A5-2E83F7C25ECE}"/>
          </ac:spMkLst>
        </pc:spChg>
      </pc:sldChg>
      <pc:sldChg chg="del">
        <pc:chgData name="Moutushi Tanha" userId="S::m.tanha@uwtsd.ac.uk::62f9b1f3-ddcf-45d7-a6a4-b667feecf47e" providerId="AD" clId="Web-{CC44EA70-D807-38B9-EBE5-F08D710DA798}" dt="2025-09-30T13:10:37.986" v="201"/>
        <pc:sldMkLst>
          <pc:docMk/>
          <pc:sldMk cId="1082891490" sldId="332"/>
        </pc:sldMkLst>
      </pc:sldChg>
      <pc:sldChg chg="modSp">
        <pc:chgData name="Moutushi Tanha" userId="S::m.tanha@uwtsd.ac.uk::62f9b1f3-ddcf-45d7-a6a4-b667feecf47e" providerId="AD" clId="Web-{CC44EA70-D807-38B9-EBE5-F08D710DA798}" dt="2025-09-30T13:15:15.019" v="261" actId="20577"/>
        <pc:sldMkLst>
          <pc:docMk/>
          <pc:sldMk cId="1364657041" sldId="333"/>
        </pc:sldMkLst>
        <pc:spChg chg="mod">
          <ac:chgData name="Moutushi Tanha" userId="S::m.tanha@uwtsd.ac.uk::62f9b1f3-ddcf-45d7-a6a4-b667feecf47e" providerId="AD" clId="Web-{CC44EA70-D807-38B9-EBE5-F08D710DA798}" dt="2025-09-30T13:15:08.956" v="260" actId="20577"/>
          <ac:spMkLst>
            <pc:docMk/>
            <pc:sldMk cId="1364657041" sldId="333"/>
            <ac:spMk id="2" creationId="{5EEB6B84-EE30-EABC-5C61-82BA0BC6D238}"/>
          </ac:spMkLst>
        </pc:spChg>
        <pc:spChg chg="mod">
          <ac:chgData name="Moutushi Tanha" userId="S::m.tanha@uwtsd.ac.uk::62f9b1f3-ddcf-45d7-a6a4-b667feecf47e" providerId="AD" clId="Web-{CC44EA70-D807-38B9-EBE5-F08D710DA798}" dt="2025-09-30T13:15:15.019" v="261" actId="20577"/>
          <ac:spMkLst>
            <pc:docMk/>
            <pc:sldMk cId="1364657041" sldId="333"/>
            <ac:spMk id="3" creationId="{54A852CB-56D3-BB86-4690-E02816C75A45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5:31.238" v="265" actId="20577"/>
        <pc:sldMkLst>
          <pc:docMk/>
          <pc:sldMk cId="3201310126" sldId="334"/>
        </pc:sldMkLst>
        <pc:spChg chg="mod">
          <ac:chgData name="Moutushi Tanha" userId="S::m.tanha@uwtsd.ac.uk::62f9b1f3-ddcf-45d7-a6a4-b667feecf47e" providerId="AD" clId="Web-{CC44EA70-D807-38B9-EBE5-F08D710DA798}" dt="2025-09-30T13:15:31.238" v="265" actId="20577"/>
          <ac:spMkLst>
            <pc:docMk/>
            <pc:sldMk cId="3201310126" sldId="334"/>
            <ac:spMk id="2" creationId="{EA452BD4-8201-C6A5-12A7-B57B0BF14E5F}"/>
          </ac:spMkLst>
        </pc:spChg>
        <pc:spChg chg="mod">
          <ac:chgData name="Moutushi Tanha" userId="S::m.tanha@uwtsd.ac.uk::62f9b1f3-ddcf-45d7-a6a4-b667feecf47e" providerId="AD" clId="Web-{CC44EA70-D807-38B9-EBE5-F08D710DA798}" dt="2025-09-30T13:15:20.659" v="262" actId="20577"/>
          <ac:spMkLst>
            <pc:docMk/>
            <pc:sldMk cId="3201310126" sldId="334"/>
            <ac:spMk id="3" creationId="{043918AC-4232-25D4-BAA3-140ADFCC4608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5:47.770" v="269" actId="20577"/>
        <pc:sldMkLst>
          <pc:docMk/>
          <pc:sldMk cId="2397101416" sldId="335"/>
        </pc:sldMkLst>
        <pc:spChg chg="mod">
          <ac:chgData name="Moutushi Tanha" userId="S::m.tanha@uwtsd.ac.uk::62f9b1f3-ddcf-45d7-a6a4-b667feecf47e" providerId="AD" clId="Web-{CC44EA70-D807-38B9-EBE5-F08D710DA798}" dt="2025-09-30T13:15:47.770" v="269" actId="20577"/>
          <ac:spMkLst>
            <pc:docMk/>
            <pc:sldMk cId="2397101416" sldId="335"/>
            <ac:spMk id="2" creationId="{57386D4D-ABDB-B701-8069-928DB8B8EA6D}"/>
          </ac:spMkLst>
        </pc:spChg>
        <pc:spChg chg="mod">
          <ac:chgData name="Moutushi Tanha" userId="S::m.tanha@uwtsd.ac.uk::62f9b1f3-ddcf-45d7-a6a4-b667feecf47e" providerId="AD" clId="Web-{CC44EA70-D807-38B9-EBE5-F08D710DA798}" dt="2025-09-30T13:15:36.848" v="266" actId="20577"/>
          <ac:spMkLst>
            <pc:docMk/>
            <pc:sldMk cId="2397101416" sldId="335"/>
            <ac:spMk id="3" creationId="{15206E26-7F64-E891-1022-D42FF1022041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6:04.036" v="273" actId="20577"/>
        <pc:sldMkLst>
          <pc:docMk/>
          <pc:sldMk cId="2914242490" sldId="336"/>
        </pc:sldMkLst>
        <pc:spChg chg="mod">
          <ac:chgData name="Moutushi Tanha" userId="S::m.tanha@uwtsd.ac.uk::62f9b1f3-ddcf-45d7-a6a4-b667feecf47e" providerId="AD" clId="Web-{CC44EA70-D807-38B9-EBE5-F08D710DA798}" dt="2025-09-30T13:16:04.036" v="273" actId="20577"/>
          <ac:spMkLst>
            <pc:docMk/>
            <pc:sldMk cId="2914242490" sldId="336"/>
            <ac:spMk id="2" creationId="{467E1C57-1A80-1D1F-1190-D3CCBD70C754}"/>
          </ac:spMkLst>
        </pc:spChg>
        <pc:spChg chg="mod">
          <ac:chgData name="Moutushi Tanha" userId="S::m.tanha@uwtsd.ac.uk::62f9b1f3-ddcf-45d7-a6a4-b667feecf47e" providerId="AD" clId="Web-{CC44EA70-D807-38B9-EBE5-F08D710DA798}" dt="2025-09-30T13:15:53.255" v="270" actId="20577"/>
          <ac:spMkLst>
            <pc:docMk/>
            <pc:sldMk cId="2914242490" sldId="336"/>
            <ac:spMk id="3" creationId="{D197FB45-B27A-04F5-7057-09A66E1662A3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6:19.177" v="278" actId="20577"/>
        <pc:sldMkLst>
          <pc:docMk/>
          <pc:sldMk cId="3982428573" sldId="337"/>
        </pc:sldMkLst>
        <pc:spChg chg="mod">
          <ac:chgData name="Moutushi Tanha" userId="S::m.tanha@uwtsd.ac.uk::62f9b1f3-ddcf-45d7-a6a4-b667feecf47e" providerId="AD" clId="Web-{CC44EA70-D807-38B9-EBE5-F08D710DA798}" dt="2025-09-30T13:16:19.177" v="278" actId="20577"/>
          <ac:spMkLst>
            <pc:docMk/>
            <pc:sldMk cId="3982428573" sldId="337"/>
            <ac:spMk id="2" creationId="{3EB2EBF7-0F06-A88E-6FC4-D8E2AFB0D9B0}"/>
          </ac:spMkLst>
        </pc:spChg>
        <pc:spChg chg="mod">
          <ac:chgData name="Moutushi Tanha" userId="S::m.tanha@uwtsd.ac.uk::62f9b1f3-ddcf-45d7-a6a4-b667feecf47e" providerId="AD" clId="Web-{CC44EA70-D807-38B9-EBE5-F08D710DA798}" dt="2025-09-30T13:16:13.005" v="276" actId="20577"/>
          <ac:spMkLst>
            <pc:docMk/>
            <pc:sldMk cId="3982428573" sldId="337"/>
            <ac:spMk id="3" creationId="{01C10538-4972-5681-4DE7-1F247CB96417}"/>
          </ac:spMkLst>
        </pc:spChg>
      </pc:sldChg>
      <pc:sldChg chg="modSp">
        <pc:chgData name="Moutushi Tanha" userId="S::m.tanha@uwtsd.ac.uk::62f9b1f3-ddcf-45d7-a6a4-b667feecf47e" providerId="AD" clId="Web-{CC44EA70-D807-38B9-EBE5-F08D710DA798}" dt="2025-09-30T13:16:36.756" v="282" actId="20577"/>
        <pc:sldMkLst>
          <pc:docMk/>
          <pc:sldMk cId="1442657008" sldId="338"/>
        </pc:sldMkLst>
        <pc:spChg chg="mod">
          <ac:chgData name="Moutushi Tanha" userId="S::m.tanha@uwtsd.ac.uk::62f9b1f3-ddcf-45d7-a6a4-b667feecf47e" providerId="AD" clId="Web-{CC44EA70-D807-38B9-EBE5-F08D710DA798}" dt="2025-09-30T13:16:33.224" v="281" actId="20577"/>
          <ac:spMkLst>
            <pc:docMk/>
            <pc:sldMk cId="1442657008" sldId="338"/>
            <ac:spMk id="2" creationId="{89800C14-2103-40A4-1252-1CABD1DEE6D4}"/>
          </ac:spMkLst>
        </pc:spChg>
        <pc:spChg chg="mod">
          <ac:chgData name="Moutushi Tanha" userId="S::m.tanha@uwtsd.ac.uk::62f9b1f3-ddcf-45d7-a6a4-b667feecf47e" providerId="AD" clId="Web-{CC44EA70-D807-38B9-EBE5-F08D710DA798}" dt="2025-09-30T13:16:36.756" v="282" actId="20577"/>
          <ac:spMkLst>
            <pc:docMk/>
            <pc:sldMk cId="1442657008" sldId="338"/>
            <ac:spMk id="3" creationId="{AD3FB1FC-060E-4EA9-910F-C724CF45113D}"/>
          </ac:spMkLst>
        </pc:spChg>
      </pc:sldChg>
      <pc:sldChg chg="modSp new del">
        <pc:chgData name="Moutushi Tanha" userId="S::m.tanha@uwtsd.ac.uk::62f9b1f3-ddcf-45d7-a6a4-b667feecf47e" providerId="AD" clId="Web-{CC44EA70-D807-38B9-EBE5-F08D710DA798}" dt="2025-09-30T12:58:10.635" v="178"/>
        <pc:sldMkLst>
          <pc:docMk/>
          <pc:sldMk cId="849238093" sldId="367"/>
        </pc:sldMkLst>
        <pc:spChg chg="mod">
          <ac:chgData name="Moutushi Tanha" userId="S::m.tanha@uwtsd.ac.uk::62f9b1f3-ddcf-45d7-a6a4-b667feecf47e" providerId="AD" clId="Web-{CC44EA70-D807-38B9-EBE5-F08D710DA798}" dt="2025-09-30T12:56:35.517" v="151" actId="20577"/>
          <ac:spMkLst>
            <pc:docMk/>
            <pc:sldMk cId="849238093" sldId="367"/>
            <ac:spMk id="3" creationId="{ECDD4090-5BC8-CEC6-C164-854F20CAF690}"/>
          </ac:spMkLst>
        </pc:spChg>
      </pc:sldChg>
      <pc:sldChg chg="new del">
        <pc:chgData name="Moutushi Tanha" userId="S::m.tanha@uwtsd.ac.uk::62f9b1f3-ddcf-45d7-a6a4-b667feecf47e" providerId="AD" clId="Web-{CC44EA70-D807-38B9-EBE5-F08D710DA798}" dt="2025-09-30T13:06:06.491" v="181"/>
        <pc:sldMkLst>
          <pc:docMk/>
          <pc:sldMk cId="1200241505" sldId="367"/>
        </pc:sldMkLst>
      </pc:sldChg>
      <pc:sldChg chg="add">
        <pc:chgData name="Moutushi Tanha" userId="S::m.tanha@uwtsd.ac.uk::62f9b1f3-ddcf-45d7-a6a4-b667feecf47e" providerId="AD" clId="Web-{CC44EA70-D807-38B9-EBE5-F08D710DA798}" dt="2025-09-30T13:06:02.410" v="180"/>
        <pc:sldMkLst>
          <pc:docMk/>
          <pc:sldMk cId="522041903" sldId="368"/>
        </pc:sldMkLst>
      </pc:sldChg>
    </pc:docChg>
  </pc:docChgLst>
  <pc:docChgLst>
    <pc:chgData name="Moutushi Tanha" userId="S::m.tanha@uwtsd.ac.uk::62f9b1f3-ddcf-45d7-a6a4-b667feecf47e" providerId="AD" clId="Web-{E67C77EB-0AB2-F50D-E544-A243464F07B8}"/>
    <pc:docChg chg="modSld">
      <pc:chgData name="Moutushi Tanha" userId="S::m.tanha@uwtsd.ac.uk::62f9b1f3-ddcf-45d7-a6a4-b667feecf47e" providerId="AD" clId="Web-{E67C77EB-0AB2-F50D-E544-A243464F07B8}" dt="2025-09-30T08:28:31.376" v="145" actId="20577"/>
      <pc:docMkLst>
        <pc:docMk/>
      </pc:docMkLst>
      <pc:sldChg chg="modSp">
        <pc:chgData name="Moutushi Tanha" userId="S::m.tanha@uwtsd.ac.uk::62f9b1f3-ddcf-45d7-a6a4-b667feecf47e" providerId="AD" clId="Web-{E67C77EB-0AB2-F50D-E544-A243464F07B8}" dt="2025-09-30T08:02:23.766" v="15" actId="20577"/>
        <pc:sldMkLst>
          <pc:docMk/>
          <pc:sldMk cId="3843366998" sldId="258"/>
        </pc:sldMkLst>
        <pc:spChg chg="mod">
          <ac:chgData name="Moutushi Tanha" userId="S::m.tanha@uwtsd.ac.uk::62f9b1f3-ddcf-45d7-a6a4-b667feecf47e" providerId="AD" clId="Web-{E67C77EB-0AB2-F50D-E544-A243464F07B8}" dt="2025-09-30T08:02:23.766" v="15" actId="20577"/>
          <ac:spMkLst>
            <pc:docMk/>
            <pc:sldMk cId="3843366998" sldId="258"/>
            <ac:spMk id="2" creationId="{CC76217E-03F9-7DAE-EE38-44440FAB6AC1}"/>
          </ac:spMkLst>
        </pc:spChg>
        <pc:spChg chg="mod">
          <ac:chgData name="Moutushi Tanha" userId="S::m.tanha@uwtsd.ac.uk::62f9b1f3-ddcf-45d7-a6a4-b667feecf47e" providerId="AD" clId="Web-{E67C77EB-0AB2-F50D-E544-A243464F07B8}" dt="2025-09-30T08:02:14.530" v="13" actId="20577"/>
          <ac:spMkLst>
            <pc:docMk/>
            <pc:sldMk cId="3843366998" sldId="258"/>
            <ac:spMk id="3" creationId="{28C6A2AC-17FC-77C9-668B-3AD8AED2FB10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04:02.828" v="21" actId="20577"/>
        <pc:sldMkLst>
          <pc:docMk/>
          <pc:sldMk cId="2107049463" sldId="259"/>
        </pc:sldMkLst>
        <pc:spChg chg="mod">
          <ac:chgData name="Moutushi Tanha" userId="S::m.tanha@uwtsd.ac.uk::62f9b1f3-ddcf-45d7-a6a4-b667feecf47e" providerId="AD" clId="Web-{E67C77EB-0AB2-F50D-E544-A243464F07B8}" dt="2025-09-30T08:04:02.828" v="21" actId="20577"/>
          <ac:spMkLst>
            <pc:docMk/>
            <pc:sldMk cId="2107049463" sldId="259"/>
            <ac:spMk id="2" creationId="{08E7EB48-BD86-7053-3B23-073C76A504AF}"/>
          </ac:spMkLst>
        </pc:spChg>
        <pc:spChg chg="mod">
          <ac:chgData name="Moutushi Tanha" userId="S::m.tanha@uwtsd.ac.uk::62f9b1f3-ddcf-45d7-a6a4-b667feecf47e" providerId="AD" clId="Web-{E67C77EB-0AB2-F50D-E544-A243464F07B8}" dt="2025-09-30T08:03:50.998" v="19" actId="20577"/>
          <ac:spMkLst>
            <pc:docMk/>
            <pc:sldMk cId="2107049463" sldId="259"/>
            <ac:spMk id="3" creationId="{84D1DBF9-ECF4-A1A7-5600-4D9DECE757E6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05:16.727" v="27" actId="20577"/>
        <pc:sldMkLst>
          <pc:docMk/>
          <pc:sldMk cId="179197187" sldId="260"/>
        </pc:sldMkLst>
        <pc:spChg chg="mod">
          <ac:chgData name="Moutushi Tanha" userId="S::m.tanha@uwtsd.ac.uk::62f9b1f3-ddcf-45d7-a6a4-b667feecf47e" providerId="AD" clId="Web-{E67C77EB-0AB2-F50D-E544-A243464F07B8}" dt="2025-09-30T08:05:16.727" v="27" actId="20577"/>
          <ac:spMkLst>
            <pc:docMk/>
            <pc:sldMk cId="179197187" sldId="260"/>
            <ac:spMk id="2" creationId="{99899B22-AE9F-6C29-FC17-D185671C319D}"/>
          </ac:spMkLst>
        </pc:spChg>
        <pc:spChg chg="mod">
          <ac:chgData name="Moutushi Tanha" userId="S::m.tanha@uwtsd.ac.uk::62f9b1f3-ddcf-45d7-a6a4-b667feecf47e" providerId="AD" clId="Web-{E67C77EB-0AB2-F50D-E544-A243464F07B8}" dt="2025-09-30T08:04:41.973" v="24" actId="20577"/>
          <ac:spMkLst>
            <pc:docMk/>
            <pc:sldMk cId="179197187" sldId="260"/>
            <ac:spMk id="3" creationId="{D28C69D7-EB39-D283-C9CF-D9D0B91D77B8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06:47.844" v="33" actId="20577"/>
        <pc:sldMkLst>
          <pc:docMk/>
          <pc:sldMk cId="3693186468" sldId="261"/>
        </pc:sldMkLst>
        <pc:spChg chg="mod">
          <ac:chgData name="Moutushi Tanha" userId="S::m.tanha@uwtsd.ac.uk::62f9b1f3-ddcf-45d7-a6a4-b667feecf47e" providerId="AD" clId="Web-{E67C77EB-0AB2-F50D-E544-A243464F07B8}" dt="2025-09-30T08:06:47.844" v="33" actId="20577"/>
          <ac:spMkLst>
            <pc:docMk/>
            <pc:sldMk cId="3693186468" sldId="261"/>
            <ac:spMk id="2" creationId="{27C9D268-33E4-5118-767C-881C845ED9F4}"/>
          </ac:spMkLst>
        </pc:spChg>
        <pc:spChg chg="mod">
          <ac:chgData name="Moutushi Tanha" userId="S::m.tanha@uwtsd.ac.uk::62f9b1f3-ddcf-45d7-a6a4-b667feecf47e" providerId="AD" clId="Web-{E67C77EB-0AB2-F50D-E544-A243464F07B8}" dt="2025-09-30T08:06:37.171" v="31" actId="20577"/>
          <ac:spMkLst>
            <pc:docMk/>
            <pc:sldMk cId="3693186468" sldId="261"/>
            <ac:spMk id="3" creationId="{C3AAE47B-7859-82BA-D35B-BC3D396ADEED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07:11.955" v="38" actId="20577"/>
        <pc:sldMkLst>
          <pc:docMk/>
          <pc:sldMk cId="1898127223" sldId="262"/>
        </pc:sldMkLst>
        <pc:spChg chg="mod">
          <ac:chgData name="Moutushi Tanha" userId="S::m.tanha@uwtsd.ac.uk::62f9b1f3-ddcf-45d7-a6a4-b667feecf47e" providerId="AD" clId="Web-{E67C77EB-0AB2-F50D-E544-A243464F07B8}" dt="2025-09-30T08:07:08.361" v="36" actId="20577"/>
          <ac:spMkLst>
            <pc:docMk/>
            <pc:sldMk cId="1898127223" sldId="262"/>
            <ac:spMk id="2" creationId="{B6D9F7CF-FA24-2AE7-5698-C04E9E5ACC68}"/>
          </ac:spMkLst>
        </pc:spChg>
        <pc:spChg chg="mod">
          <ac:chgData name="Moutushi Tanha" userId="S::m.tanha@uwtsd.ac.uk::62f9b1f3-ddcf-45d7-a6a4-b667feecf47e" providerId="AD" clId="Web-{E67C77EB-0AB2-F50D-E544-A243464F07B8}" dt="2025-09-30T08:07:11.955" v="38" actId="20577"/>
          <ac:spMkLst>
            <pc:docMk/>
            <pc:sldMk cId="1898127223" sldId="262"/>
            <ac:spMk id="3" creationId="{FF2EC048-887D-AF61-7BCA-305AD84ACB0A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01:04.234" v="5" actId="20577"/>
        <pc:sldMkLst>
          <pc:docMk/>
          <pc:sldMk cId="3705553225" sldId="264"/>
        </pc:sldMkLst>
        <pc:spChg chg="mod">
          <ac:chgData name="Moutushi Tanha" userId="S::m.tanha@uwtsd.ac.uk::62f9b1f3-ddcf-45d7-a6a4-b667feecf47e" providerId="AD" clId="Web-{E67C77EB-0AB2-F50D-E544-A243464F07B8}" dt="2025-09-30T08:01:04.234" v="5" actId="20577"/>
          <ac:spMkLst>
            <pc:docMk/>
            <pc:sldMk cId="3705553225" sldId="264"/>
            <ac:spMk id="2" creationId="{107D7C7B-AF1A-BA31-20BC-F586F1B0D5F5}"/>
          </ac:spMkLst>
        </pc:spChg>
        <pc:spChg chg="mod">
          <ac:chgData name="Moutushi Tanha" userId="S::m.tanha@uwtsd.ac.uk::62f9b1f3-ddcf-45d7-a6a4-b667feecf47e" providerId="AD" clId="Web-{E67C77EB-0AB2-F50D-E544-A243464F07B8}" dt="2025-09-30T08:00:36.384" v="2" actId="20577"/>
          <ac:spMkLst>
            <pc:docMk/>
            <pc:sldMk cId="3705553225" sldId="264"/>
            <ac:spMk id="3" creationId="{EFA30DAD-0B52-9B57-0ECF-D808781B035A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09:49.229" v="43" actId="20577"/>
        <pc:sldMkLst>
          <pc:docMk/>
          <pc:sldMk cId="2307954352" sldId="265"/>
        </pc:sldMkLst>
        <pc:spChg chg="mod">
          <ac:chgData name="Moutushi Tanha" userId="S::m.tanha@uwtsd.ac.uk::62f9b1f3-ddcf-45d7-a6a4-b667feecf47e" providerId="AD" clId="Web-{E67C77EB-0AB2-F50D-E544-A243464F07B8}" dt="2025-09-30T08:09:49.229" v="43" actId="20577"/>
          <ac:spMkLst>
            <pc:docMk/>
            <pc:sldMk cId="2307954352" sldId="265"/>
            <ac:spMk id="2" creationId="{FB4D8E25-0343-2628-DED2-8664852A1A27}"/>
          </ac:spMkLst>
        </pc:spChg>
        <pc:spChg chg="mod">
          <ac:chgData name="Moutushi Tanha" userId="S::m.tanha@uwtsd.ac.uk::62f9b1f3-ddcf-45d7-a6a4-b667feecf47e" providerId="AD" clId="Web-{E67C77EB-0AB2-F50D-E544-A243464F07B8}" dt="2025-09-30T08:09:35.666" v="39" actId="20577"/>
          <ac:spMkLst>
            <pc:docMk/>
            <pc:sldMk cId="2307954352" sldId="265"/>
            <ac:spMk id="3" creationId="{37C50CF8-2702-33D4-9E4E-D25C577088E8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0:42.482" v="49" actId="20577"/>
        <pc:sldMkLst>
          <pc:docMk/>
          <pc:sldMk cId="1281050529" sldId="266"/>
        </pc:sldMkLst>
        <pc:spChg chg="mod">
          <ac:chgData name="Moutushi Tanha" userId="S::m.tanha@uwtsd.ac.uk::62f9b1f3-ddcf-45d7-a6a4-b667feecf47e" providerId="AD" clId="Web-{E67C77EB-0AB2-F50D-E544-A243464F07B8}" dt="2025-09-30T08:10:42.482" v="49" actId="20577"/>
          <ac:spMkLst>
            <pc:docMk/>
            <pc:sldMk cId="1281050529" sldId="266"/>
            <ac:spMk id="2" creationId="{5D737070-2293-E2E0-8089-555F379A7E7E}"/>
          </ac:spMkLst>
        </pc:spChg>
        <pc:spChg chg="mod">
          <ac:chgData name="Moutushi Tanha" userId="S::m.tanha@uwtsd.ac.uk::62f9b1f3-ddcf-45d7-a6a4-b667feecf47e" providerId="AD" clId="Web-{E67C77EB-0AB2-F50D-E544-A243464F07B8}" dt="2025-09-30T08:10:26.028" v="47" actId="20577"/>
          <ac:spMkLst>
            <pc:docMk/>
            <pc:sldMk cId="1281050529" sldId="266"/>
            <ac:spMk id="3" creationId="{6C4786AA-9A51-C2DF-54D5-2B9D27457ADD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3:53.628" v="54" actId="20577"/>
        <pc:sldMkLst>
          <pc:docMk/>
          <pc:sldMk cId="3281009936" sldId="267"/>
        </pc:sldMkLst>
        <pc:spChg chg="mod">
          <ac:chgData name="Moutushi Tanha" userId="S::m.tanha@uwtsd.ac.uk::62f9b1f3-ddcf-45d7-a6a4-b667feecf47e" providerId="AD" clId="Web-{E67C77EB-0AB2-F50D-E544-A243464F07B8}" dt="2025-09-30T08:13:53.628" v="54" actId="20577"/>
          <ac:spMkLst>
            <pc:docMk/>
            <pc:sldMk cId="3281009936" sldId="267"/>
            <ac:spMk id="2" creationId="{FEEC20F1-77B8-B1CE-5568-3D00D236BEFD}"/>
          </ac:spMkLst>
        </pc:spChg>
        <pc:spChg chg="mod">
          <ac:chgData name="Moutushi Tanha" userId="S::m.tanha@uwtsd.ac.uk::62f9b1f3-ddcf-45d7-a6a4-b667feecf47e" providerId="AD" clId="Web-{E67C77EB-0AB2-F50D-E544-A243464F07B8}" dt="2025-09-30T08:13:45.253" v="52" actId="20577"/>
          <ac:spMkLst>
            <pc:docMk/>
            <pc:sldMk cId="3281009936" sldId="267"/>
            <ac:spMk id="3" creationId="{52B1F8E7-C1F0-13C8-BF39-F91A88BABB83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5:01.161" v="58" actId="20577"/>
        <pc:sldMkLst>
          <pc:docMk/>
          <pc:sldMk cId="4249838743" sldId="268"/>
        </pc:sldMkLst>
        <pc:spChg chg="mod">
          <ac:chgData name="Moutushi Tanha" userId="S::m.tanha@uwtsd.ac.uk::62f9b1f3-ddcf-45d7-a6a4-b667feecf47e" providerId="AD" clId="Web-{E67C77EB-0AB2-F50D-E544-A243464F07B8}" dt="2025-09-30T08:15:01.161" v="58" actId="20577"/>
          <ac:spMkLst>
            <pc:docMk/>
            <pc:sldMk cId="4249838743" sldId="268"/>
            <ac:spMk id="2" creationId="{1A34BFA7-62CC-AF9F-AA9A-25C7D2ED1BDC}"/>
          </ac:spMkLst>
        </pc:spChg>
        <pc:spChg chg="mod">
          <ac:chgData name="Moutushi Tanha" userId="S::m.tanha@uwtsd.ac.uk::62f9b1f3-ddcf-45d7-a6a4-b667feecf47e" providerId="AD" clId="Web-{E67C77EB-0AB2-F50D-E544-A243464F07B8}" dt="2025-09-30T08:14:49.270" v="56" actId="20577"/>
          <ac:spMkLst>
            <pc:docMk/>
            <pc:sldMk cId="4249838743" sldId="268"/>
            <ac:spMk id="3" creationId="{FE2E3C7A-7C3A-B3BB-4748-AA0DE18F1F9C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5:47.818" v="67" actId="20577"/>
        <pc:sldMkLst>
          <pc:docMk/>
          <pc:sldMk cId="235499504" sldId="269"/>
        </pc:sldMkLst>
        <pc:spChg chg="mod">
          <ac:chgData name="Moutushi Tanha" userId="S::m.tanha@uwtsd.ac.uk::62f9b1f3-ddcf-45d7-a6a4-b667feecf47e" providerId="AD" clId="Web-{E67C77EB-0AB2-F50D-E544-A243464F07B8}" dt="2025-09-30T08:15:47.818" v="67" actId="20577"/>
          <ac:spMkLst>
            <pc:docMk/>
            <pc:sldMk cId="235499504" sldId="269"/>
            <ac:spMk id="2" creationId="{2B54213E-692F-10AE-CE88-805E2AADD489}"/>
          </ac:spMkLst>
        </pc:spChg>
        <pc:spChg chg="mod">
          <ac:chgData name="Moutushi Tanha" userId="S::m.tanha@uwtsd.ac.uk::62f9b1f3-ddcf-45d7-a6a4-b667feecf47e" providerId="AD" clId="Web-{E67C77EB-0AB2-F50D-E544-A243464F07B8}" dt="2025-09-30T08:15:32.631" v="63" actId="20577"/>
          <ac:spMkLst>
            <pc:docMk/>
            <pc:sldMk cId="235499504" sldId="269"/>
            <ac:spMk id="3" creationId="{4C2555A4-2E72-65DE-DC42-D6132B945253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7:31.586" v="78" actId="20577"/>
        <pc:sldMkLst>
          <pc:docMk/>
          <pc:sldMk cId="1896474441" sldId="270"/>
        </pc:sldMkLst>
        <pc:spChg chg="mod">
          <ac:chgData name="Moutushi Tanha" userId="S::m.tanha@uwtsd.ac.uk::62f9b1f3-ddcf-45d7-a6a4-b667feecf47e" providerId="AD" clId="Web-{E67C77EB-0AB2-F50D-E544-A243464F07B8}" dt="2025-09-30T08:17:31.586" v="78" actId="20577"/>
          <ac:spMkLst>
            <pc:docMk/>
            <pc:sldMk cId="1896474441" sldId="270"/>
            <ac:spMk id="2" creationId="{0C09B434-0C95-2458-BA86-64CBBF8A1982}"/>
          </ac:spMkLst>
        </pc:spChg>
        <pc:spChg chg="mod">
          <ac:chgData name="Moutushi Tanha" userId="S::m.tanha@uwtsd.ac.uk::62f9b1f3-ddcf-45d7-a6a4-b667feecf47e" providerId="AD" clId="Web-{E67C77EB-0AB2-F50D-E544-A243464F07B8}" dt="2025-09-30T08:17:12.180" v="75" actId="20577"/>
          <ac:spMkLst>
            <pc:docMk/>
            <pc:sldMk cId="1896474441" sldId="270"/>
            <ac:spMk id="3" creationId="{9617AB5B-BFDE-016F-3750-81FAF56ECE7B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7:59.388" v="83" actId="20577"/>
        <pc:sldMkLst>
          <pc:docMk/>
          <pc:sldMk cId="219388175" sldId="271"/>
        </pc:sldMkLst>
        <pc:spChg chg="mod">
          <ac:chgData name="Moutushi Tanha" userId="S::m.tanha@uwtsd.ac.uk::62f9b1f3-ddcf-45d7-a6a4-b667feecf47e" providerId="AD" clId="Web-{E67C77EB-0AB2-F50D-E544-A243464F07B8}" dt="2025-09-30T08:17:59.388" v="83" actId="20577"/>
          <ac:spMkLst>
            <pc:docMk/>
            <pc:sldMk cId="219388175" sldId="271"/>
            <ac:spMk id="2" creationId="{3EEFDB23-4CA9-C083-1726-16A339AACAA0}"/>
          </ac:spMkLst>
        </pc:spChg>
        <pc:spChg chg="mod">
          <ac:chgData name="Moutushi Tanha" userId="S::m.tanha@uwtsd.ac.uk::62f9b1f3-ddcf-45d7-a6a4-b667feecf47e" providerId="AD" clId="Web-{E67C77EB-0AB2-F50D-E544-A243464F07B8}" dt="2025-09-30T08:17:44.181" v="79" actId="20577"/>
          <ac:spMkLst>
            <pc:docMk/>
            <pc:sldMk cId="219388175" sldId="271"/>
            <ac:spMk id="3" creationId="{004228B9-D15C-CDA1-A548-A44D26832A8F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8:24.988" v="89" actId="20577"/>
        <pc:sldMkLst>
          <pc:docMk/>
          <pc:sldMk cId="921852153" sldId="272"/>
        </pc:sldMkLst>
        <pc:spChg chg="mod">
          <ac:chgData name="Moutushi Tanha" userId="S::m.tanha@uwtsd.ac.uk::62f9b1f3-ddcf-45d7-a6a4-b667feecf47e" providerId="AD" clId="Web-{E67C77EB-0AB2-F50D-E544-A243464F07B8}" dt="2025-09-30T08:18:24.988" v="89" actId="20577"/>
          <ac:spMkLst>
            <pc:docMk/>
            <pc:sldMk cId="921852153" sldId="272"/>
            <ac:spMk id="2" creationId="{DC8737D2-069E-9DB4-CA55-B9A3B7970F33}"/>
          </ac:spMkLst>
        </pc:spChg>
        <pc:spChg chg="mod">
          <ac:chgData name="Moutushi Tanha" userId="S::m.tanha@uwtsd.ac.uk::62f9b1f3-ddcf-45d7-a6a4-b667feecf47e" providerId="AD" clId="Web-{E67C77EB-0AB2-F50D-E544-A243464F07B8}" dt="2025-09-30T08:18:15.673" v="87" actId="20577"/>
          <ac:spMkLst>
            <pc:docMk/>
            <pc:sldMk cId="921852153" sldId="272"/>
            <ac:spMk id="3" creationId="{04CD2465-22FF-8C9B-7637-78E9F21B9543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2:25.619" v="94" actId="20577"/>
        <pc:sldMkLst>
          <pc:docMk/>
          <pc:sldMk cId="1541182284" sldId="273"/>
        </pc:sldMkLst>
        <pc:spChg chg="mod">
          <ac:chgData name="Moutushi Tanha" userId="S::m.tanha@uwtsd.ac.uk::62f9b1f3-ddcf-45d7-a6a4-b667feecf47e" providerId="AD" clId="Web-{E67C77EB-0AB2-F50D-E544-A243464F07B8}" dt="2025-09-30T08:22:25.619" v="94" actId="20577"/>
          <ac:spMkLst>
            <pc:docMk/>
            <pc:sldMk cId="1541182284" sldId="273"/>
            <ac:spMk id="2" creationId="{433F30F2-F0AC-13AF-4828-BBEAC10A9162}"/>
          </ac:spMkLst>
        </pc:spChg>
        <pc:spChg chg="mod">
          <ac:chgData name="Moutushi Tanha" userId="S::m.tanha@uwtsd.ac.uk::62f9b1f3-ddcf-45d7-a6a4-b667feecf47e" providerId="AD" clId="Web-{E67C77EB-0AB2-F50D-E544-A243464F07B8}" dt="2025-09-30T08:22:11.101" v="90" actId="20577"/>
          <ac:spMkLst>
            <pc:docMk/>
            <pc:sldMk cId="1541182284" sldId="273"/>
            <ac:spMk id="3" creationId="{E3E6D6D6-2AA2-8E26-E280-FD92CADFFC6F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2:50.355" v="99" actId="20577"/>
        <pc:sldMkLst>
          <pc:docMk/>
          <pc:sldMk cId="3035865618" sldId="274"/>
        </pc:sldMkLst>
        <pc:spChg chg="mod">
          <ac:chgData name="Moutushi Tanha" userId="S::m.tanha@uwtsd.ac.uk::62f9b1f3-ddcf-45d7-a6a4-b667feecf47e" providerId="AD" clId="Web-{E67C77EB-0AB2-F50D-E544-A243464F07B8}" dt="2025-09-30T08:22:50.355" v="99" actId="20577"/>
          <ac:spMkLst>
            <pc:docMk/>
            <pc:sldMk cId="3035865618" sldId="274"/>
            <ac:spMk id="2" creationId="{6B8BC9D2-9631-061F-3991-E7C0F310C207}"/>
          </ac:spMkLst>
        </pc:spChg>
        <pc:spChg chg="mod">
          <ac:chgData name="Moutushi Tanha" userId="S::m.tanha@uwtsd.ac.uk::62f9b1f3-ddcf-45d7-a6a4-b667feecf47e" providerId="AD" clId="Web-{E67C77EB-0AB2-F50D-E544-A243464F07B8}" dt="2025-09-30T08:22:36.292" v="95" actId="20577"/>
          <ac:spMkLst>
            <pc:docMk/>
            <pc:sldMk cId="3035865618" sldId="274"/>
            <ac:spMk id="3" creationId="{E3D26D39-5374-4491-0D72-F19B4978266F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3:15.264" v="104" actId="20577"/>
        <pc:sldMkLst>
          <pc:docMk/>
          <pc:sldMk cId="2595651095" sldId="275"/>
        </pc:sldMkLst>
        <pc:spChg chg="mod">
          <ac:chgData name="Moutushi Tanha" userId="S::m.tanha@uwtsd.ac.uk::62f9b1f3-ddcf-45d7-a6a4-b667feecf47e" providerId="AD" clId="Web-{E67C77EB-0AB2-F50D-E544-A243464F07B8}" dt="2025-09-30T08:23:15.264" v="104" actId="20577"/>
          <ac:spMkLst>
            <pc:docMk/>
            <pc:sldMk cId="2595651095" sldId="275"/>
            <ac:spMk id="2" creationId="{7B832FCB-46BD-56D2-8309-60461FB0D456}"/>
          </ac:spMkLst>
        </pc:spChg>
        <pc:spChg chg="mod">
          <ac:chgData name="Moutushi Tanha" userId="S::m.tanha@uwtsd.ac.uk::62f9b1f3-ddcf-45d7-a6a4-b667feecf47e" providerId="AD" clId="Web-{E67C77EB-0AB2-F50D-E544-A243464F07B8}" dt="2025-09-30T08:23:00.138" v="100" actId="20577"/>
          <ac:spMkLst>
            <pc:docMk/>
            <pc:sldMk cId="2595651095" sldId="275"/>
            <ac:spMk id="3" creationId="{5A022A74-EE94-15A3-C945-C3CA427E7138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4:03.190" v="109" actId="20577"/>
        <pc:sldMkLst>
          <pc:docMk/>
          <pc:sldMk cId="456497748" sldId="276"/>
        </pc:sldMkLst>
        <pc:spChg chg="mod">
          <ac:chgData name="Moutushi Tanha" userId="S::m.tanha@uwtsd.ac.uk::62f9b1f3-ddcf-45d7-a6a4-b667feecf47e" providerId="AD" clId="Web-{E67C77EB-0AB2-F50D-E544-A243464F07B8}" dt="2025-09-30T08:24:03.190" v="109" actId="20577"/>
          <ac:spMkLst>
            <pc:docMk/>
            <pc:sldMk cId="456497748" sldId="276"/>
            <ac:spMk id="2" creationId="{BE8DC29A-6502-63B7-BBBE-A4655671E056}"/>
          </ac:spMkLst>
        </pc:spChg>
        <pc:spChg chg="mod">
          <ac:chgData name="Moutushi Tanha" userId="S::m.tanha@uwtsd.ac.uk::62f9b1f3-ddcf-45d7-a6a4-b667feecf47e" providerId="AD" clId="Web-{E67C77EB-0AB2-F50D-E544-A243464F07B8}" dt="2025-09-30T08:23:49.079" v="105" actId="20577"/>
          <ac:spMkLst>
            <pc:docMk/>
            <pc:sldMk cId="456497748" sldId="276"/>
            <ac:spMk id="3" creationId="{573E953B-7040-55E6-B6C3-901DEF6EDE11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4:36.536" v="115" actId="20577"/>
        <pc:sldMkLst>
          <pc:docMk/>
          <pc:sldMk cId="4021290258" sldId="278"/>
        </pc:sldMkLst>
        <pc:spChg chg="mod">
          <ac:chgData name="Moutushi Tanha" userId="S::m.tanha@uwtsd.ac.uk::62f9b1f3-ddcf-45d7-a6a4-b667feecf47e" providerId="AD" clId="Web-{E67C77EB-0AB2-F50D-E544-A243464F07B8}" dt="2025-09-30T08:24:36.536" v="115" actId="20577"/>
          <ac:spMkLst>
            <pc:docMk/>
            <pc:sldMk cId="4021290258" sldId="278"/>
            <ac:spMk id="2" creationId="{1300E23F-501E-B663-70BA-7A44CE3BAE2E}"/>
          </ac:spMkLst>
        </pc:spChg>
        <pc:spChg chg="mod">
          <ac:chgData name="Moutushi Tanha" userId="S::m.tanha@uwtsd.ac.uk::62f9b1f3-ddcf-45d7-a6a4-b667feecf47e" providerId="AD" clId="Web-{E67C77EB-0AB2-F50D-E544-A243464F07B8}" dt="2025-09-30T08:24:25.910" v="112" actId="20577"/>
          <ac:spMkLst>
            <pc:docMk/>
            <pc:sldMk cId="4021290258" sldId="278"/>
            <ac:spMk id="3" creationId="{BFA27908-210A-D1A1-6A14-8AA5CEB872E2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6:09.573" v="121" actId="20577"/>
        <pc:sldMkLst>
          <pc:docMk/>
          <pc:sldMk cId="571100677" sldId="279"/>
        </pc:sldMkLst>
        <pc:spChg chg="mod">
          <ac:chgData name="Moutushi Tanha" userId="S::m.tanha@uwtsd.ac.uk::62f9b1f3-ddcf-45d7-a6a4-b667feecf47e" providerId="AD" clId="Web-{E67C77EB-0AB2-F50D-E544-A243464F07B8}" dt="2025-09-30T08:26:05.150" v="119" actId="20577"/>
          <ac:spMkLst>
            <pc:docMk/>
            <pc:sldMk cId="571100677" sldId="279"/>
            <ac:spMk id="2" creationId="{E89E80F1-F9BF-33F6-8EE6-A1F7854DDBEB}"/>
          </ac:spMkLst>
        </pc:spChg>
        <pc:spChg chg="mod">
          <ac:chgData name="Moutushi Tanha" userId="S::m.tanha@uwtsd.ac.uk::62f9b1f3-ddcf-45d7-a6a4-b667feecf47e" providerId="AD" clId="Web-{E67C77EB-0AB2-F50D-E544-A243464F07B8}" dt="2025-09-30T08:26:09.573" v="121" actId="20577"/>
          <ac:spMkLst>
            <pc:docMk/>
            <pc:sldMk cId="571100677" sldId="279"/>
            <ac:spMk id="3" creationId="{F659C77F-0A86-54E2-55BB-3400D3C2610D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6:58.388" v="127" actId="20577"/>
        <pc:sldMkLst>
          <pc:docMk/>
          <pc:sldMk cId="1415108601" sldId="280"/>
        </pc:sldMkLst>
        <pc:spChg chg="mod">
          <ac:chgData name="Moutushi Tanha" userId="S::m.tanha@uwtsd.ac.uk::62f9b1f3-ddcf-45d7-a6a4-b667feecf47e" providerId="AD" clId="Web-{E67C77EB-0AB2-F50D-E544-A243464F07B8}" dt="2025-09-30T08:26:58.388" v="127" actId="20577"/>
          <ac:spMkLst>
            <pc:docMk/>
            <pc:sldMk cId="1415108601" sldId="280"/>
            <ac:spMk id="2" creationId="{C412C985-DBA8-A777-D354-115A3DB903EE}"/>
          </ac:spMkLst>
        </pc:spChg>
        <pc:spChg chg="mod">
          <ac:chgData name="Moutushi Tanha" userId="S::m.tanha@uwtsd.ac.uk::62f9b1f3-ddcf-45d7-a6a4-b667feecf47e" providerId="AD" clId="Web-{E67C77EB-0AB2-F50D-E544-A243464F07B8}" dt="2025-09-30T08:26:50.028" v="124" actId="20577"/>
          <ac:spMkLst>
            <pc:docMk/>
            <pc:sldMk cId="1415108601" sldId="280"/>
            <ac:spMk id="3" creationId="{0CFB5911-4C13-3E20-D392-7167F3B7631F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7:19.888" v="132" actId="20577"/>
        <pc:sldMkLst>
          <pc:docMk/>
          <pc:sldMk cId="649251931" sldId="281"/>
        </pc:sldMkLst>
        <pc:spChg chg="mod">
          <ac:chgData name="Moutushi Tanha" userId="S::m.tanha@uwtsd.ac.uk::62f9b1f3-ddcf-45d7-a6a4-b667feecf47e" providerId="AD" clId="Web-{E67C77EB-0AB2-F50D-E544-A243464F07B8}" dt="2025-09-30T08:27:19.888" v="132" actId="20577"/>
          <ac:spMkLst>
            <pc:docMk/>
            <pc:sldMk cId="649251931" sldId="281"/>
            <ac:spMk id="2" creationId="{DDFA5E39-0814-3CC4-EB46-35D33A18A12E}"/>
          </ac:spMkLst>
        </pc:spChg>
        <pc:spChg chg="mod">
          <ac:chgData name="Moutushi Tanha" userId="S::m.tanha@uwtsd.ac.uk::62f9b1f3-ddcf-45d7-a6a4-b667feecf47e" providerId="AD" clId="Web-{E67C77EB-0AB2-F50D-E544-A243464F07B8}" dt="2025-09-30T08:27:05.950" v="128" actId="20577"/>
          <ac:spMkLst>
            <pc:docMk/>
            <pc:sldMk cId="649251931" sldId="281"/>
            <ac:spMk id="3" creationId="{B264F064-675B-205D-9A61-21C35FE048B2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7:47.015" v="137" actId="20577"/>
        <pc:sldMkLst>
          <pc:docMk/>
          <pc:sldMk cId="359153662" sldId="282"/>
        </pc:sldMkLst>
        <pc:spChg chg="mod">
          <ac:chgData name="Moutushi Tanha" userId="S::m.tanha@uwtsd.ac.uk::62f9b1f3-ddcf-45d7-a6a4-b667feecf47e" providerId="AD" clId="Web-{E67C77EB-0AB2-F50D-E544-A243464F07B8}" dt="2025-09-30T08:27:47.015" v="137" actId="20577"/>
          <ac:spMkLst>
            <pc:docMk/>
            <pc:sldMk cId="359153662" sldId="282"/>
            <ac:spMk id="2" creationId="{AA1748F2-010F-FFE7-D06C-088354CE4E59}"/>
          </ac:spMkLst>
        </pc:spChg>
        <pc:spChg chg="mod">
          <ac:chgData name="Moutushi Tanha" userId="S::m.tanha@uwtsd.ac.uk::62f9b1f3-ddcf-45d7-a6a4-b667feecf47e" providerId="AD" clId="Web-{E67C77EB-0AB2-F50D-E544-A243464F07B8}" dt="2025-09-30T08:27:31.092" v="134" actId="20577"/>
          <ac:spMkLst>
            <pc:docMk/>
            <pc:sldMk cId="359153662" sldId="282"/>
            <ac:spMk id="3" creationId="{1A0B4570-D3CC-3A5A-A339-739FEC30D6CD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8:06.484" v="141" actId="20577"/>
        <pc:sldMkLst>
          <pc:docMk/>
          <pc:sldMk cId="1769623772" sldId="283"/>
        </pc:sldMkLst>
        <pc:spChg chg="mod">
          <ac:chgData name="Moutushi Tanha" userId="S::m.tanha@uwtsd.ac.uk::62f9b1f3-ddcf-45d7-a6a4-b667feecf47e" providerId="AD" clId="Web-{E67C77EB-0AB2-F50D-E544-A243464F07B8}" dt="2025-09-30T08:28:06.484" v="141" actId="20577"/>
          <ac:spMkLst>
            <pc:docMk/>
            <pc:sldMk cId="1769623772" sldId="283"/>
            <ac:spMk id="2" creationId="{FCDAFA73-18FA-4FB1-C536-97CDE4400DE0}"/>
          </ac:spMkLst>
        </pc:spChg>
        <pc:spChg chg="mod">
          <ac:chgData name="Moutushi Tanha" userId="S::m.tanha@uwtsd.ac.uk::62f9b1f3-ddcf-45d7-a6a4-b667feecf47e" providerId="AD" clId="Web-{E67C77EB-0AB2-F50D-E544-A243464F07B8}" dt="2025-09-30T08:27:56.749" v="138" actId="20577"/>
          <ac:spMkLst>
            <pc:docMk/>
            <pc:sldMk cId="1769623772" sldId="283"/>
            <ac:spMk id="3" creationId="{2FF58036-9F37-6EFB-990C-577D18A1A2CF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28:31.376" v="145" actId="20577"/>
        <pc:sldMkLst>
          <pc:docMk/>
          <pc:sldMk cId="1272737101" sldId="284"/>
        </pc:sldMkLst>
        <pc:spChg chg="mod">
          <ac:chgData name="Moutushi Tanha" userId="S::m.tanha@uwtsd.ac.uk::62f9b1f3-ddcf-45d7-a6a4-b667feecf47e" providerId="AD" clId="Web-{E67C77EB-0AB2-F50D-E544-A243464F07B8}" dt="2025-09-30T08:28:31.376" v="145" actId="20577"/>
          <ac:spMkLst>
            <pc:docMk/>
            <pc:sldMk cId="1272737101" sldId="284"/>
            <ac:spMk id="2" creationId="{95CC2BAB-24B0-C6F0-4B52-D6A3F7D742CD}"/>
          </ac:spMkLst>
        </pc:spChg>
        <pc:spChg chg="mod">
          <ac:chgData name="Moutushi Tanha" userId="S::m.tanha@uwtsd.ac.uk::62f9b1f3-ddcf-45d7-a6a4-b667feecf47e" providerId="AD" clId="Web-{E67C77EB-0AB2-F50D-E544-A243464F07B8}" dt="2025-09-30T08:28:24.375" v="144" actId="20577"/>
          <ac:spMkLst>
            <pc:docMk/>
            <pc:sldMk cId="1272737101" sldId="284"/>
            <ac:spMk id="3" creationId="{EC6F5D9A-9397-35CF-1656-830AA96894EB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01:36.491" v="9" actId="20577"/>
        <pc:sldMkLst>
          <pc:docMk/>
          <pc:sldMk cId="617749569" sldId="288"/>
        </pc:sldMkLst>
        <pc:spChg chg="mod">
          <ac:chgData name="Moutushi Tanha" userId="S::m.tanha@uwtsd.ac.uk::62f9b1f3-ddcf-45d7-a6a4-b667feecf47e" providerId="AD" clId="Web-{E67C77EB-0AB2-F50D-E544-A243464F07B8}" dt="2025-09-30T08:01:36.491" v="9" actId="20577"/>
          <ac:spMkLst>
            <pc:docMk/>
            <pc:sldMk cId="617749569" sldId="288"/>
            <ac:spMk id="2" creationId="{6ECF1DC5-61C6-DD76-CFA2-3984DEB1C64A}"/>
          </ac:spMkLst>
        </pc:spChg>
        <pc:spChg chg="mod">
          <ac:chgData name="Moutushi Tanha" userId="S::m.tanha@uwtsd.ac.uk::62f9b1f3-ddcf-45d7-a6a4-b667feecf47e" providerId="AD" clId="Web-{E67C77EB-0AB2-F50D-E544-A243464F07B8}" dt="2025-09-30T08:01:25.208" v="6" actId="20577"/>
          <ac:spMkLst>
            <pc:docMk/>
            <pc:sldMk cId="617749569" sldId="288"/>
            <ac:spMk id="3" creationId="{E06F333B-FE6C-6973-FAE2-D19B5010B3FD}"/>
          </ac:spMkLst>
        </pc:spChg>
      </pc:sldChg>
      <pc:sldChg chg="modSp">
        <pc:chgData name="Moutushi Tanha" userId="S::m.tanha@uwtsd.ac.uk::62f9b1f3-ddcf-45d7-a6a4-b667feecf47e" providerId="AD" clId="Web-{E67C77EB-0AB2-F50D-E544-A243464F07B8}" dt="2025-09-30T08:15:23.005" v="62" actId="14100"/>
        <pc:sldMkLst>
          <pc:docMk/>
          <pc:sldMk cId="1690688246" sldId="289"/>
        </pc:sldMkLst>
        <pc:picChg chg="mod">
          <ac:chgData name="Moutushi Tanha" userId="S::m.tanha@uwtsd.ac.uk::62f9b1f3-ddcf-45d7-a6a4-b667feecf47e" providerId="AD" clId="Web-{E67C77EB-0AB2-F50D-E544-A243464F07B8}" dt="2025-09-30T08:15:23.005" v="62" actId="14100"/>
          <ac:picMkLst>
            <pc:docMk/>
            <pc:sldMk cId="1690688246" sldId="289"/>
            <ac:picMk id="3" creationId="{AEC5063F-2588-0AE5-A733-196D9AC1C196}"/>
          </ac:picMkLst>
        </pc:picChg>
      </pc:sldChg>
    </pc:docChg>
  </pc:docChgLst>
  <pc:docChgLst>
    <pc:chgData name="Moutushi Tanha" userId="S::m.tanha@uwtsd.ac.uk::62f9b1f3-ddcf-45d7-a6a4-b667feecf47e" providerId="AD" clId="Web-{9B0ADF83-9ADD-A2ED-AA6F-615244486269}"/>
    <pc:docChg chg="addSld delSld modSld sldOrd">
      <pc:chgData name="Moutushi Tanha" userId="S::m.tanha@uwtsd.ac.uk::62f9b1f3-ddcf-45d7-a6a4-b667feecf47e" providerId="AD" clId="Web-{9B0ADF83-9ADD-A2ED-AA6F-615244486269}" dt="2025-09-30T21:00:07.311" v="352"/>
      <pc:docMkLst>
        <pc:docMk/>
      </pc:docMkLst>
      <pc:sldChg chg="del ord">
        <pc:chgData name="Moutushi Tanha" userId="S::m.tanha@uwtsd.ac.uk::62f9b1f3-ddcf-45d7-a6a4-b667feecf47e" providerId="AD" clId="Web-{9B0ADF83-9ADD-A2ED-AA6F-615244486269}" dt="2025-09-30T20:12:12.262" v="249"/>
        <pc:sldMkLst>
          <pc:docMk/>
          <pc:sldMk cId="2933153527" sldId="257"/>
        </pc:sldMkLst>
      </pc:sldChg>
      <pc:sldChg chg="del">
        <pc:chgData name="Moutushi Tanha" userId="S::m.tanha@uwtsd.ac.uk::62f9b1f3-ddcf-45d7-a6a4-b667feecf47e" providerId="AD" clId="Web-{9B0ADF83-9ADD-A2ED-AA6F-615244486269}" dt="2025-09-30T20:12:15.481" v="250"/>
        <pc:sldMkLst>
          <pc:docMk/>
          <pc:sldMk cId="3843366998" sldId="258"/>
        </pc:sldMkLst>
      </pc:sldChg>
      <pc:sldChg chg="del">
        <pc:chgData name="Moutushi Tanha" userId="S::m.tanha@uwtsd.ac.uk::62f9b1f3-ddcf-45d7-a6a4-b667feecf47e" providerId="AD" clId="Web-{9B0ADF83-9ADD-A2ED-AA6F-615244486269}" dt="2025-09-30T20:12:20.215" v="251"/>
        <pc:sldMkLst>
          <pc:docMk/>
          <pc:sldMk cId="2107049463" sldId="259"/>
        </pc:sldMkLst>
      </pc:sldChg>
      <pc:sldChg chg="del">
        <pc:chgData name="Moutushi Tanha" userId="S::m.tanha@uwtsd.ac.uk::62f9b1f3-ddcf-45d7-a6a4-b667feecf47e" providerId="AD" clId="Web-{9B0ADF83-9ADD-A2ED-AA6F-615244486269}" dt="2025-09-30T20:12:23.450" v="252"/>
        <pc:sldMkLst>
          <pc:docMk/>
          <pc:sldMk cId="179197187" sldId="260"/>
        </pc:sldMkLst>
      </pc:sldChg>
      <pc:sldChg chg="del">
        <pc:chgData name="Moutushi Tanha" userId="S::m.tanha@uwtsd.ac.uk::62f9b1f3-ddcf-45d7-a6a4-b667feecf47e" providerId="AD" clId="Web-{9B0ADF83-9ADD-A2ED-AA6F-615244486269}" dt="2025-09-30T20:12:26.997" v="253"/>
        <pc:sldMkLst>
          <pc:docMk/>
          <pc:sldMk cId="3693186468" sldId="261"/>
        </pc:sldMkLst>
      </pc:sldChg>
      <pc:sldChg chg="del">
        <pc:chgData name="Moutushi Tanha" userId="S::m.tanha@uwtsd.ac.uk::62f9b1f3-ddcf-45d7-a6a4-b667feecf47e" providerId="AD" clId="Web-{9B0ADF83-9ADD-A2ED-AA6F-615244486269}" dt="2025-09-30T20:12:34.684" v="254"/>
        <pc:sldMkLst>
          <pc:docMk/>
          <pc:sldMk cId="1898127223" sldId="262"/>
        </pc:sldMkLst>
      </pc:sldChg>
      <pc:sldChg chg="del">
        <pc:chgData name="Moutushi Tanha" userId="S::m.tanha@uwtsd.ac.uk::62f9b1f3-ddcf-45d7-a6a4-b667feecf47e" providerId="AD" clId="Web-{9B0ADF83-9ADD-A2ED-AA6F-615244486269}" dt="2025-09-30T20:12:37.903" v="255"/>
        <pc:sldMkLst>
          <pc:docMk/>
          <pc:sldMk cId="4043019184" sldId="263"/>
        </pc:sldMkLst>
      </pc:sldChg>
      <pc:sldChg chg="ord">
        <pc:chgData name="Moutushi Tanha" userId="S::m.tanha@uwtsd.ac.uk::62f9b1f3-ddcf-45d7-a6a4-b667feecf47e" providerId="AD" clId="Web-{9B0ADF83-9ADD-A2ED-AA6F-615244486269}" dt="2025-09-30T20:05:48.829" v="228"/>
        <pc:sldMkLst>
          <pc:docMk/>
          <pc:sldMk cId="219388175" sldId="271"/>
        </pc:sldMkLst>
      </pc:sldChg>
      <pc:sldChg chg="ord">
        <pc:chgData name="Moutushi Tanha" userId="S::m.tanha@uwtsd.ac.uk::62f9b1f3-ddcf-45d7-a6a4-b667feecf47e" providerId="AD" clId="Web-{9B0ADF83-9ADD-A2ED-AA6F-615244486269}" dt="2025-09-30T20:42:32.372" v="283"/>
        <pc:sldMkLst>
          <pc:docMk/>
          <pc:sldMk cId="1690688246" sldId="289"/>
        </pc:sldMkLst>
      </pc:sldChg>
      <pc:sldChg chg="modSp">
        <pc:chgData name="Moutushi Tanha" userId="S::m.tanha@uwtsd.ac.uk::62f9b1f3-ddcf-45d7-a6a4-b667feecf47e" providerId="AD" clId="Web-{9B0ADF83-9ADD-A2ED-AA6F-615244486269}" dt="2025-09-30T19:34:19.629" v="160" actId="20577"/>
        <pc:sldMkLst>
          <pc:docMk/>
          <pc:sldMk cId="1912765570" sldId="312"/>
        </pc:sldMkLst>
        <pc:spChg chg="mod">
          <ac:chgData name="Moutushi Tanha" userId="S::m.tanha@uwtsd.ac.uk::62f9b1f3-ddcf-45d7-a6a4-b667feecf47e" providerId="AD" clId="Web-{9B0ADF83-9ADD-A2ED-AA6F-615244486269}" dt="2025-09-30T19:34:19.629" v="160" actId="20577"/>
          <ac:spMkLst>
            <pc:docMk/>
            <pc:sldMk cId="1912765570" sldId="312"/>
            <ac:spMk id="2" creationId="{5562087C-E64C-A6E2-15D1-4E30D07F98C7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34:34.379" v="162" actId="20577"/>
        <pc:sldMkLst>
          <pc:docMk/>
          <pc:sldMk cId="1454186656" sldId="313"/>
        </pc:sldMkLst>
        <pc:spChg chg="mod">
          <ac:chgData name="Moutushi Tanha" userId="S::m.tanha@uwtsd.ac.uk::62f9b1f3-ddcf-45d7-a6a4-b667feecf47e" providerId="AD" clId="Web-{9B0ADF83-9ADD-A2ED-AA6F-615244486269}" dt="2025-09-30T19:34:34.379" v="162" actId="20577"/>
          <ac:spMkLst>
            <pc:docMk/>
            <pc:sldMk cId="1454186656" sldId="313"/>
            <ac:spMk id="2" creationId="{FFC8ABD7-F4D9-4253-40AA-549989AD01EE}"/>
          </ac:spMkLst>
        </pc:spChg>
      </pc:sldChg>
      <pc:sldChg chg="ord">
        <pc:chgData name="Moutushi Tanha" userId="S::m.tanha@uwtsd.ac.uk::62f9b1f3-ddcf-45d7-a6a4-b667feecf47e" providerId="AD" clId="Web-{9B0ADF83-9ADD-A2ED-AA6F-615244486269}" dt="2025-09-30T19:37:10.166" v="163"/>
        <pc:sldMkLst>
          <pc:docMk/>
          <pc:sldMk cId="2699184003" sldId="317"/>
        </pc:sldMkLst>
      </pc:sldChg>
      <pc:sldChg chg="ord">
        <pc:chgData name="Moutushi Tanha" userId="S::m.tanha@uwtsd.ac.uk::62f9b1f3-ddcf-45d7-a6a4-b667feecf47e" providerId="AD" clId="Web-{9B0ADF83-9ADD-A2ED-AA6F-615244486269}" dt="2025-09-30T19:39:00.356" v="164"/>
        <pc:sldMkLst>
          <pc:docMk/>
          <pc:sldMk cId="1809036735" sldId="318"/>
        </pc:sldMkLst>
      </pc:sldChg>
      <pc:sldChg chg="modSp">
        <pc:chgData name="Moutushi Tanha" userId="S::m.tanha@uwtsd.ac.uk::62f9b1f3-ddcf-45d7-a6a4-b667feecf47e" providerId="AD" clId="Web-{9B0ADF83-9ADD-A2ED-AA6F-615244486269}" dt="2025-09-30T20:18:06.472" v="272" actId="14100"/>
        <pc:sldMkLst>
          <pc:docMk/>
          <pc:sldMk cId="1179607204" sldId="320"/>
        </pc:sldMkLst>
        <pc:picChg chg="mod">
          <ac:chgData name="Moutushi Tanha" userId="S::m.tanha@uwtsd.ac.uk::62f9b1f3-ddcf-45d7-a6a4-b667feecf47e" providerId="AD" clId="Web-{9B0ADF83-9ADD-A2ED-AA6F-615244486269}" dt="2025-09-30T20:18:06.472" v="272" actId="14100"/>
          <ac:picMkLst>
            <pc:docMk/>
            <pc:sldMk cId="1179607204" sldId="320"/>
            <ac:picMk id="3" creationId="{DBC68DA7-542C-6E3C-C901-249E53A0BD6C}"/>
          </ac:picMkLst>
        </pc:picChg>
      </pc:sldChg>
      <pc:sldChg chg="modSp">
        <pc:chgData name="Moutushi Tanha" userId="S::m.tanha@uwtsd.ac.uk::62f9b1f3-ddcf-45d7-a6a4-b667feecf47e" providerId="AD" clId="Web-{9B0ADF83-9ADD-A2ED-AA6F-615244486269}" dt="2025-09-30T20:54:01.969" v="303" actId="20577"/>
        <pc:sldMkLst>
          <pc:docMk/>
          <pc:sldMk cId="645999331" sldId="325"/>
        </pc:sldMkLst>
        <pc:spChg chg="mod">
          <ac:chgData name="Moutushi Tanha" userId="S::m.tanha@uwtsd.ac.uk::62f9b1f3-ddcf-45d7-a6a4-b667feecf47e" providerId="AD" clId="Web-{9B0ADF83-9ADD-A2ED-AA6F-615244486269}" dt="2025-09-30T20:54:01.969" v="303" actId="20577"/>
          <ac:spMkLst>
            <pc:docMk/>
            <pc:sldMk cId="645999331" sldId="325"/>
            <ac:spMk id="3" creationId="{DD50A682-4599-12A2-04AE-B054B1603225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4:47.891" v="308" actId="20577"/>
        <pc:sldMkLst>
          <pc:docMk/>
          <pc:sldMk cId="4062395550" sldId="339"/>
        </pc:sldMkLst>
        <pc:spChg chg="mod">
          <ac:chgData name="Moutushi Tanha" userId="S::m.tanha@uwtsd.ac.uk::62f9b1f3-ddcf-45d7-a6a4-b667feecf47e" providerId="AD" clId="Web-{9B0ADF83-9ADD-A2ED-AA6F-615244486269}" dt="2025-09-30T20:54:47.891" v="308" actId="20577"/>
          <ac:spMkLst>
            <pc:docMk/>
            <pc:sldMk cId="4062395550" sldId="339"/>
            <ac:spMk id="2" creationId="{ABF40D49-E1AF-A5F3-ABC3-0CB90DC1507E}"/>
          </ac:spMkLst>
        </pc:spChg>
        <pc:spChg chg="mod">
          <ac:chgData name="Moutushi Tanha" userId="S::m.tanha@uwtsd.ac.uk::62f9b1f3-ddcf-45d7-a6a4-b667feecf47e" providerId="AD" clId="Web-{9B0ADF83-9ADD-A2ED-AA6F-615244486269}" dt="2025-09-30T20:54:40.907" v="306" actId="20577"/>
          <ac:spMkLst>
            <pc:docMk/>
            <pc:sldMk cId="4062395550" sldId="339"/>
            <ac:spMk id="3" creationId="{807DA714-D5D4-4751-A59D-4BE265729B74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5:24.705" v="314" actId="20577"/>
        <pc:sldMkLst>
          <pc:docMk/>
          <pc:sldMk cId="2838557533" sldId="340"/>
        </pc:sldMkLst>
        <pc:spChg chg="mod">
          <ac:chgData name="Moutushi Tanha" userId="S::m.tanha@uwtsd.ac.uk::62f9b1f3-ddcf-45d7-a6a4-b667feecf47e" providerId="AD" clId="Web-{9B0ADF83-9ADD-A2ED-AA6F-615244486269}" dt="2025-09-30T20:55:18.314" v="312" actId="20577"/>
          <ac:spMkLst>
            <pc:docMk/>
            <pc:sldMk cId="2838557533" sldId="340"/>
            <ac:spMk id="2" creationId="{9C910C28-50AB-EA1A-47C8-8885B7B2F773}"/>
          </ac:spMkLst>
        </pc:spChg>
        <pc:spChg chg="mod">
          <ac:chgData name="Moutushi Tanha" userId="S::m.tanha@uwtsd.ac.uk::62f9b1f3-ddcf-45d7-a6a4-b667feecf47e" providerId="AD" clId="Web-{9B0ADF83-9ADD-A2ED-AA6F-615244486269}" dt="2025-09-30T20:55:24.705" v="314" actId="20577"/>
          <ac:spMkLst>
            <pc:docMk/>
            <pc:sldMk cId="2838557533" sldId="340"/>
            <ac:spMk id="3" creationId="{41116927-EB23-EECB-0471-197C03714DBD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5:42.361" v="318" actId="20577"/>
        <pc:sldMkLst>
          <pc:docMk/>
          <pc:sldMk cId="1969520913" sldId="341"/>
        </pc:sldMkLst>
        <pc:spChg chg="mod">
          <ac:chgData name="Moutushi Tanha" userId="S::m.tanha@uwtsd.ac.uk::62f9b1f3-ddcf-45d7-a6a4-b667feecf47e" providerId="AD" clId="Web-{9B0ADF83-9ADD-A2ED-AA6F-615244486269}" dt="2025-09-30T20:55:42.361" v="318" actId="20577"/>
          <ac:spMkLst>
            <pc:docMk/>
            <pc:sldMk cId="1969520913" sldId="341"/>
            <ac:spMk id="2" creationId="{D9D5CB2B-6E90-2B23-36FE-6A6B8215FBBB}"/>
          </ac:spMkLst>
        </pc:spChg>
        <pc:spChg chg="mod">
          <ac:chgData name="Moutushi Tanha" userId="S::m.tanha@uwtsd.ac.uk::62f9b1f3-ddcf-45d7-a6a4-b667feecf47e" providerId="AD" clId="Web-{9B0ADF83-9ADD-A2ED-AA6F-615244486269}" dt="2025-09-30T20:55:33.595" v="316" actId="20577"/>
          <ac:spMkLst>
            <pc:docMk/>
            <pc:sldMk cId="1969520913" sldId="341"/>
            <ac:spMk id="3" creationId="{61BB81EB-A9CE-6BEE-E2A6-AFFFF15479AC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7:03.144" v="327" actId="20577"/>
        <pc:sldMkLst>
          <pc:docMk/>
          <pc:sldMk cId="426387074" sldId="342"/>
        </pc:sldMkLst>
        <pc:spChg chg="mod">
          <ac:chgData name="Moutushi Tanha" userId="S::m.tanha@uwtsd.ac.uk::62f9b1f3-ddcf-45d7-a6a4-b667feecf47e" providerId="AD" clId="Web-{9B0ADF83-9ADD-A2ED-AA6F-615244486269}" dt="2025-09-30T20:57:03.144" v="327" actId="20577"/>
          <ac:spMkLst>
            <pc:docMk/>
            <pc:sldMk cId="426387074" sldId="342"/>
            <ac:spMk id="2" creationId="{7F756EBB-D9E7-1547-DE8A-0590180BE9E3}"/>
          </ac:spMkLst>
        </pc:spChg>
        <pc:spChg chg="mod">
          <ac:chgData name="Moutushi Tanha" userId="S::m.tanha@uwtsd.ac.uk::62f9b1f3-ddcf-45d7-a6a4-b667feecf47e" providerId="AD" clId="Web-{9B0ADF83-9ADD-A2ED-AA6F-615244486269}" dt="2025-09-30T20:56:55.159" v="325" actId="20577"/>
          <ac:spMkLst>
            <pc:docMk/>
            <pc:sldMk cId="426387074" sldId="342"/>
            <ac:spMk id="3" creationId="{2F0D6220-9063-3B02-26C1-8E75DBCDD24C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7:48.723" v="331" actId="20577"/>
        <pc:sldMkLst>
          <pc:docMk/>
          <pc:sldMk cId="124088660" sldId="343"/>
        </pc:sldMkLst>
        <pc:spChg chg="mod">
          <ac:chgData name="Moutushi Tanha" userId="S::m.tanha@uwtsd.ac.uk::62f9b1f3-ddcf-45d7-a6a4-b667feecf47e" providerId="AD" clId="Web-{9B0ADF83-9ADD-A2ED-AA6F-615244486269}" dt="2025-09-30T20:57:48.723" v="331" actId="20577"/>
          <ac:spMkLst>
            <pc:docMk/>
            <pc:sldMk cId="124088660" sldId="343"/>
            <ac:spMk id="2" creationId="{26653B82-53B8-C472-E167-C6385325990C}"/>
          </ac:spMkLst>
        </pc:spChg>
        <pc:spChg chg="mod">
          <ac:chgData name="Moutushi Tanha" userId="S::m.tanha@uwtsd.ac.uk::62f9b1f3-ddcf-45d7-a6a4-b667feecf47e" providerId="AD" clId="Web-{9B0ADF83-9ADD-A2ED-AA6F-615244486269}" dt="2025-09-30T20:57:36.175" v="328" actId="20577"/>
          <ac:spMkLst>
            <pc:docMk/>
            <pc:sldMk cId="124088660" sldId="343"/>
            <ac:spMk id="3" creationId="{C42E27EF-3EB4-BF1A-2CB2-1D711441BEBF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8:09.504" v="335" actId="20577"/>
        <pc:sldMkLst>
          <pc:docMk/>
          <pc:sldMk cId="2276549021" sldId="344"/>
        </pc:sldMkLst>
        <pc:spChg chg="mod">
          <ac:chgData name="Moutushi Tanha" userId="S::m.tanha@uwtsd.ac.uk::62f9b1f3-ddcf-45d7-a6a4-b667feecf47e" providerId="AD" clId="Web-{9B0ADF83-9ADD-A2ED-AA6F-615244486269}" dt="2025-09-30T20:58:09.504" v="335" actId="20577"/>
          <ac:spMkLst>
            <pc:docMk/>
            <pc:sldMk cId="2276549021" sldId="344"/>
            <ac:spMk id="2" creationId="{B45165B4-2402-77F5-8B23-C232E5122B43}"/>
          </ac:spMkLst>
        </pc:spChg>
        <pc:spChg chg="mod">
          <ac:chgData name="Moutushi Tanha" userId="S::m.tanha@uwtsd.ac.uk::62f9b1f3-ddcf-45d7-a6a4-b667feecf47e" providerId="AD" clId="Web-{9B0ADF83-9ADD-A2ED-AA6F-615244486269}" dt="2025-09-30T20:57:57.269" v="332" actId="20577"/>
          <ac:spMkLst>
            <pc:docMk/>
            <pc:sldMk cId="2276549021" sldId="344"/>
            <ac:spMk id="3" creationId="{CED9F34F-FDB5-87EA-3C9E-F77760D94FCB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8:29.099" v="339" actId="20577"/>
        <pc:sldMkLst>
          <pc:docMk/>
          <pc:sldMk cId="238810089" sldId="345"/>
        </pc:sldMkLst>
        <pc:spChg chg="mod">
          <ac:chgData name="Moutushi Tanha" userId="S::m.tanha@uwtsd.ac.uk::62f9b1f3-ddcf-45d7-a6a4-b667feecf47e" providerId="AD" clId="Web-{9B0ADF83-9ADD-A2ED-AA6F-615244486269}" dt="2025-09-30T20:58:29.099" v="339" actId="20577"/>
          <ac:spMkLst>
            <pc:docMk/>
            <pc:sldMk cId="238810089" sldId="345"/>
            <ac:spMk id="2" creationId="{8CDFBBF6-9217-F10C-D045-815D27271689}"/>
          </ac:spMkLst>
        </pc:spChg>
        <pc:spChg chg="mod">
          <ac:chgData name="Moutushi Tanha" userId="S::m.tanha@uwtsd.ac.uk::62f9b1f3-ddcf-45d7-a6a4-b667feecf47e" providerId="AD" clId="Web-{9B0ADF83-9ADD-A2ED-AA6F-615244486269}" dt="2025-09-30T20:58:20.739" v="337" actId="20577"/>
          <ac:spMkLst>
            <pc:docMk/>
            <pc:sldMk cId="238810089" sldId="345"/>
            <ac:spMk id="3" creationId="{9FE8D8B4-826E-2420-B33B-C86AA3BBC2F9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8:47.882" v="344" actId="20577"/>
        <pc:sldMkLst>
          <pc:docMk/>
          <pc:sldMk cId="1654432529" sldId="346"/>
        </pc:sldMkLst>
        <pc:spChg chg="mod">
          <ac:chgData name="Moutushi Tanha" userId="S::m.tanha@uwtsd.ac.uk::62f9b1f3-ddcf-45d7-a6a4-b667feecf47e" providerId="AD" clId="Web-{9B0ADF83-9ADD-A2ED-AA6F-615244486269}" dt="2025-09-30T20:58:47.882" v="344" actId="20577"/>
          <ac:spMkLst>
            <pc:docMk/>
            <pc:sldMk cId="1654432529" sldId="346"/>
            <ac:spMk id="2" creationId="{EBE54D39-7F27-D921-9AAB-4ECD44B5E4B9}"/>
          </ac:spMkLst>
        </pc:spChg>
        <pc:spChg chg="mod">
          <ac:chgData name="Moutushi Tanha" userId="S::m.tanha@uwtsd.ac.uk::62f9b1f3-ddcf-45d7-a6a4-b667feecf47e" providerId="AD" clId="Web-{9B0ADF83-9ADD-A2ED-AA6F-615244486269}" dt="2025-09-30T20:58:39.663" v="342" actId="20577"/>
          <ac:spMkLst>
            <pc:docMk/>
            <pc:sldMk cId="1654432529" sldId="346"/>
            <ac:spMk id="3" creationId="{F41B97B2-A78C-110B-8489-1AAA454DF0F8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9:07.790" v="348" actId="20577"/>
        <pc:sldMkLst>
          <pc:docMk/>
          <pc:sldMk cId="1293659399" sldId="347"/>
        </pc:sldMkLst>
        <pc:spChg chg="mod">
          <ac:chgData name="Moutushi Tanha" userId="S::m.tanha@uwtsd.ac.uk::62f9b1f3-ddcf-45d7-a6a4-b667feecf47e" providerId="AD" clId="Web-{9B0ADF83-9ADD-A2ED-AA6F-615244486269}" dt="2025-09-30T20:59:07.790" v="348" actId="20577"/>
          <ac:spMkLst>
            <pc:docMk/>
            <pc:sldMk cId="1293659399" sldId="347"/>
            <ac:spMk id="2" creationId="{4134D4ED-D581-4DC0-6C71-FEE60652763E}"/>
          </ac:spMkLst>
        </pc:spChg>
        <pc:spChg chg="mod">
          <ac:chgData name="Moutushi Tanha" userId="S::m.tanha@uwtsd.ac.uk::62f9b1f3-ddcf-45d7-a6a4-b667feecf47e" providerId="AD" clId="Web-{9B0ADF83-9ADD-A2ED-AA6F-615244486269}" dt="2025-09-30T20:58:59.743" v="346" actId="20577"/>
          <ac:spMkLst>
            <pc:docMk/>
            <pc:sldMk cId="1293659399" sldId="347"/>
            <ac:spMk id="3" creationId="{B02212A3-10F2-DD0F-7D6C-6725891201C8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20:56:43.237" v="323" actId="14100"/>
        <pc:sldMkLst>
          <pc:docMk/>
          <pc:sldMk cId="3421130524" sldId="348"/>
        </pc:sldMkLst>
        <pc:picChg chg="mod">
          <ac:chgData name="Moutushi Tanha" userId="S::m.tanha@uwtsd.ac.uk::62f9b1f3-ddcf-45d7-a6a4-b667feecf47e" providerId="AD" clId="Web-{9B0ADF83-9ADD-A2ED-AA6F-615244486269}" dt="2025-09-30T20:56:43.237" v="323" actId="14100"/>
          <ac:picMkLst>
            <pc:docMk/>
            <pc:sldMk cId="3421130524" sldId="348"/>
            <ac:picMk id="3" creationId="{7BB041DD-782D-A3B4-181A-6909DB1135BE}"/>
          </ac:picMkLst>
        </pc:picChg>
      </pc:sldChg>
      <pc:sldChg chg="modSp">
        <pc:chgData name="Moutushi Tanha" userId="S::m.tanha@uwtsd.ac.uk::62f9b1f3-ddcf-45d7-a6a4-b667feecf47e" providerId="AD" clId="Web-{9B0ADF83-9ADD-A2ED-AA6F-615244486269}" dt="2025-09-30T20:59:26.151" v="351" actId="20577"/>
        <pc:sldMkLst>
          <pc:docMk/>
          <pc:sldMk cId="3243226575" sldId="349"/>
        </pc:sldMkLst>
        <pc:spChg chg="mod">
          <ac:chgData name="Moutushi Tanha" userId="S::m.tanha@uwtsd.ac.uk::62f9b1f3-ddcf-45d7-a6a4-b667feecf47e" providerId="AD" clId="Web-{9B0ADF83-9ADD-A2ED-AA6F-615244486269}" dt="2025-09-30T20:59:26.151" v="351" actId="20577"/>
          <ac:spMkLst>
            <pc:docMk/>
            <pc:sldMk cId="3243226575" sldId="349"/>
            <ac:spMk id="2" creationId="{2945C333-C9E6-F371-668D-11EF27D41747}"/>
          </ac:spMkLst>
        </pc:spChg>
        <pc:spChg chg="mod">
          <ac:chgData name="Moutushi Tanha" userId="S::m.tanha@uwtsd.ac.uk::62f9b1f3-ddcf-45d7-a6a4-b667feecf47e" providerId="AD" clId="Web-{9B0ADF83-9ADD-A2ED-AA6F-615244486269}" dt="2025-09-30T20:59:16.510" v="349" actId="20577"/>
          <ac:spMkLst>
            <pc:docMk/>
            <pc:sldMk cId="3243226575" sldId="349"/>
            <ac:spMk id="3" creationId="{D64F48AB-E2A1-CADF-899B-7F2CD1B1EF53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8:58:04.670" v="28" actId="20577"/>
        <pc:sldMkLst>
          <pc:docMk/>
          <pc:sldMk cId="1640108508" sldId="350"/>
        </pc:sldMkLst>
        <pc:spChg chg="mod">
          <ac:chgData name="Moutushi Tanha" userId="S::m.tanha@uwtsd.ac.uk::62f9b1f3-ddcf-45d7-a6a4-b667feecf47e" providerId="AD" clId="Web-{9B0ADF83-9ADD-A2ED-AA6F-615244486269}" dt="2025-09-30T18:58:04.670" v="28" actId="20577"/>
          <ac:spMkLst>
            <pc:docMk/>
            <pc:sldMk cId="1640108508" sldId="350"/>
            <ac:spMk id="2" creationId="{A43F428C-3229-D0FF-2299-DEFE31838A0D}"/>
          </ac:spMkLst>
        </pc:spChg>
        <pc:spChg chg="mod">
          <ac:chgData name="Moutushi Tanha" userId="S::m.tanha@uwtsd.ac.uk::62f9b1f3-ddcf-45d7-a6a4-b667feecf47e" providerId="AD" clId="Web-{9B0ADF83-9ADD-A2ED-AA6F-615244486269}" dt="2025-09-30T18:57:50.045" v="26" actId="20577"/>
          <ac:spMkLst>
            <pc:docMk/>
            <pc:sldMk cId="1640108508" sldId="350"/>
            <ac:spMk id="3" creationId="{79AC42EA-2868-DA2F-922E-F4D79232D3D2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8:58:36.029" v="32" actId="20577"/>
        <pc:sldMkLst>
          <pc:docMk/>
          <pc:sldMk cId="2479766952" sldId="351"/>
        </pc:sldMkLst>
        <pc:spChg chg="mod">
          <ac:chgData name="Moutushi Tanha" userId="S::m.tanha@uwtsd.ac.uk::62f9b1f3-ddcf-45d7-a6a4-b667feecf47e" providerId="AD" clId="Web-{9B0ADF83-9ADD-A2ED-AA6F-615244486269}" dt="2025-09-30T18:58:36.029" v="32" actId="20577"/>
          <ac:spMkLst>
            <pc:docMk/>
            <pc:sldMk cId="2479766952" sldId="351"/>
            <ac:spMk id="2" creationId="{3BF4734D-072B-32C0-0995-86B2362E6600}"/>
          </ac:spMkLst>
        </pc:spChg>
        <pc:spChg chg="mod">
          <ac:chgData name="Moutushi Tanha" userId="S::m.tanha@uwtsd.ac.uk::62f9b1f3-ddcf-45d7-a6a4-b667feecf47e" providerId="AD" clId="Web-{9B0ADF83-9ADD-A2ED-AA6F-615244486269}" dt="2025-09-30T18:58:18.866" v="29" actId="20577"/>
          <ac:spMkLst>
            <pc:docMk/>
            <pc:sldMk cId="2479766952" sldId="351"/>
            <ac:spMk id="3" creationId="{8E52B3D7-B409-1454-94AA-529A4471E0FF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8:59:12.376" v="36" actId="20577"/>
        <pc:sldMkLst>
          <pc:docMk/>
          <pc:sldMk cId="3233651263" sldId="352"/>
        </pc:sldMkLst>
        <pc:spChg chg="mod">
          <ac:chgData name="Moutushi Tanha" userId="S::m.tanha@uwtsd.ac.uk::62f9b1f3-ddcf-45d7-a6a4-b667feecf47e" providerId="AD" clId="Web-{9B0ADF83-9ADD-A2ED-AA6F-615244486269}" dt="2025-09-30T18:59:12.376" v="36" actId="20577"/>
          <ac:spMkLst>
            <pc:docMk/>
            <pc:sldMk cId="3233651263" sldId="352"/>
            <ac:spMk id="2" creationId="{30AA718E-6A19-EB5A-8513-D35A883194E0}"/>
          </ac:spMkLst>
        </pc:spChg>
        <pc:spChg chg="mod">
          <ac:chgData name="Moutushi Tanha" userId="S::m.tanha@uwtsd.ac.uk::62f9b1f3-ddcf-45d7-a6a4-b667feecf47e" providerId="AD" clId="Web-{9B0ADF83-9ADD-A2ED-AA6F-615244486269}" dt="2025-09-30T18:58:56.719" v="33" actId="20577"/>
          <ac:spMkLst>
            <pc:docMk/>
            <pc:sldMk cId="3233651263" sldId="352"/>
            <ac:spMk id="3" creationId="{DDF755EE-214A-4121-7516-0809042B0286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0:21.350" v="40" actId="20577"/>
        <pc:sldMkLst>
          <pc:docMk/>
          <pc:sldMk cId="826276997" sldId="353"/>
        </pc:sldMkLst>
        <pc:spChg chg="mod">
          <ac:chgData name="Moutushi Tanha" userId="S::m.tanha@uwtsd.ac.uk::62f9b1f3-ddcf-45d7-a6a4-b667feecf47e" providerId="AD" clId="Web-{9B0ADF83-9ADD-A2ED-AA6F-615244486269}" dt="2025-09-30T19:10:16.333" v="39" actId="20577"/>
          <ac:spMkLst>
            <pc:docMk/>
            <pc:sldMk cId="826276997" sldId="353"/>
            <ac:spMk id="2" creationId="{C359200F-0405-3166-DAF9-66AABE050EED}"/>
          </ac:spMkLst>
        </pc:spChg>
        <pc:spChg chg="mod">
          <ac:chgData name="Moutushi Tanha" userId="S::m.tanha@uwtsd.ac.uk::62f9b1f3-ddcf-45d7-a6a4-b667feecf47e" providerId="AD" clId="Web-{9B0ADF83-9ADD-A2ED-AA6F-615244486269}" dt="2025-09-30T19:10:21.350" v="40" actId="20577"/>
          <ac:spMkLst>
            <pc:docMk/>
            <pc:sldMk cId="826276997" sldId="353"/>
            <ac:spMk id="3" creationId="{2182FB94-A09A-FEC5-E22C-D30A9DC7D42D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0:36.869" v="45" actId="20577"/>
        <pc:sldMkLst>
          <pc:docMk/>
          <pc:sldMk cId="854620513" sldId="354"/>
        </pc:sldMkLst>
        <pc:spChg chg="mod">
          <ac:chgData name="Moutushi Tanha" userId="S::m.tanha@uwtsd.ac.uk::62f9b1f3-ddcf-45d7-a6a4-b667feecf47e" providerId="AD" clId="Web-{9B0ADF83-9ADD-A2ED-AA6F-615244486269}" dt="2025-09-30T19:10:36.869" v="45" actId="20577"/>
          <ac:spMkLst>
            <pc:docMk/>
            <pc:sldMk cId="854620513" sldId="354"/>
            <ac:spMk id="2" creationId="{41D8F62C-16A8-AF74-6499-9A16F5E82D31}"/>
          </ac:spMkLst>
        </pc:spChg>
        <pc:spChg chg="mod">
          <ac:chgData name="Moutushi Tanha" userId="S::m.tanha@uwtsd.ac.uk::62f9b1f3-ddcf-45d7-a6a4-b667feecf47e" providerId="AD" clId="Web-{9B0ADF83-9ADD-A2ED-AA6F-615244486269}" dt="2025-09-30T19:10:29.789" v="43" actId="20577"/>
          <ac:spMkLst>
            <pc:docMk/>
            <pc:sldMk cId="854620513" sldId="354"/>
            <ac:spMk id="3" creationId="{76D732D2-5101-2DD2-D9D4-4481671CB1D8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1:22.497" v="50" actId="20577"/>
        <pc:sldMkLst>
          <pc:docMk/>
          <pc:sldMk cId="661709029" sldId="355"/>
        </pc:sldMkLst>
        <pc:spChg chg="mod">
          <ac:chgData name="Moutushi Tanha" userId="S::m.tanha@uwtsd.ac.uk::62f9b1f3-ddcf-45d7-a6a4-b667feecf47e" providerId="AD" clId="Web-{9B0ADF83-9ADD-A2ED-AA6F-615244486269}" dt="2025-09-30T19:11:22.497" v="50" actId="20577"/>
          <ac:spMkLst>
            <pc:docMk/>
            <pc:sldMk cId="661709029" sldId="355"/>
            <ac:spMk id="2" creationId="{08436645-171C-115F-B400-5C39CD095010}"/>
          </ac:spMkLst>
        </pc:spChg>
        <pc:spChg chg="mod">
          <ac:chgData name="Moutushi Tanha" userId="S::m.tanha@uwtsd.ac.uk::62f9b1f3-ddcf-45d7-a6a4-b667feecf47e" providerId="AD" clId="Web-{9B0ADF83-9ADD-A2ED-AA6F-615244486269}" dt="2025-09-30T19:11:14.700" v="48" actId="20577"/>
          <ac:spMkLst>
            <pc:docMk/>
            <pc:sldMk cId="661709029" sldId="355"/>
            <ac:spMk id="3" creationId="{DC1A7204-5D39-0CA0-D4D2-7CB46490E7D1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1:42.014" v="53" actId="20577"/>
        <pc:sldMkLst>
          <pc:docMk/>
          <pc:sldMk cId="20253902" sldId="356"/>
        </pc:sldMkLst>
        <pc:spChg chg="mod">
          <ac:chgData name="Moutushi Tanha" userId="S::m.tanha@uwtsd.ac.uk::62f9b1f3-ddcf-45d7-a6a4-b667feecf47e" providerId="AD" clId="Web-{9B0ADF83-9ADD-A2ED-AA6F-615244486269}" dt="2025-09-30T19:11:42.014" v="53" actId="20577"/>
          <ac:spMkLst>
            <pc:docMk/>
            <pc:sldMk cId="20253902" sldId="356"/>
            <ac:spMk id="2" creationId="{9C756B0E-6093-EA29-603D-161D2C7DC0F2}"/>
          </ac:spMkLst>
        </pc:spChg>
        <pc:spChg chg="mod">
          <ac:chgData name="Moutushi Tanha" userId="S::m.tanha@uwtsd.ac.uk::62f9b1f3-ddcf-45d7-a6a4-b667feecf47e" providerId="AD" clId="Web-{9B0ADF83-9ADD-A2ED-AA6F-615244486269}" dt="2025-09-30T19:11:32.420" v="51" actId="20577"/>
          <ac:spMkLst>
            <pc:docMk/>
            <pc:sldMk cId="20253902" sldId="356"/>
            <ac:spMk id="3" creationId="{CE919FAB-BFA7-29D3-47D4-E15DB9BD4401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4:02.809" v="56" actId="20577"/>
        <pc:sldMkLst>
          <pc:docMk/>
          <pc:sldMk cId="4291500431" sldId="357"/>
        </pc:sldMkLst>
        <pc:spChg chg="mod">
          <ac:chgData name="Moutushi Tanha" userId="S::m.tanha@uwtsd.ac.uk::62f9b1f3-ddcf-45d7-a6a4-b667feecf47e" providerId="AD" clId="Web-{9B0ADF83-9ADD-A2ED-AA6F-615244486269}" dt="2025-09-30T19:14:02.809" v="56" actId="20577"/>
          <ac:spMkLst>
            <pc:docMk/>
            <pc:sldMk cId="4291500431" sldId="357"/>
            <ac:spMk id="2" creationId="{89F4D525-E8BF-6AE9-11EE-285D00FF3828}"/>
          </ac:spMkLst>
        </pc:spChg>
        <pc:spChg chg="mod">
          <ac:chgData name="Moutushi Tanha" userId="S::m.tanha@uwtsd.ac.uk::62f9b1f3-ddcf-45d7-a6a4-b667feecf47e" providerId="AD" clId="Web-{9B0ADF83-9ADD-A2ED-AA6F-615244486269}" dt="2025-09-30T19:11:51.217" v="54" actId="20577"/>
          <ac:spMkLst>
            <pc:docMk/>
            <pc:sldMk cId="4291500431" sldId="357"/>
            <ac:spMk id="3" creationId="{F9AF070C-7F2C-843E-0E83-67400C5FFA57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21:53.157" v="96" actId="20577"/>
        <pc:sldMkLst>
          <pc:docMk/>
          <pc:sldMk cId="2120033677" sldId="358"/>
        </pc:sldMkLst>
        <pc:spChg chg="mod">
          <ac:chgData name="Moutushi Tanha" userId="S::m.tanha@uwtsd.ac.uk::62f9b1f3-ddcf-45d7-a6a4-b667feecf47e" providerId="AD" clId="Web-{9B0ADF83-9ADD-A2ED-AA6F-615244486269}" dt="2025-09-30T19:21:25.891" v="94" actId="20577"/>
          <ac:spMkLst>
            <pc:docMk/>
            <pc:sldMk cId="2120033677" sldId="358"/>
            <ac:spMk id="2" creationId="{62D3B780-A1D7-895E-A7EC-39DC56E46580}"/>
          </ac:spMkLst>
        </pc:spChg>
        <pc:spChg chg="mod">
          <ac:chgData name="Moutushi Tanha" userId="S::m.tanha@uwtsd.ac.uk::62f9b1f3-ddcf-45d7-a6a4-b667feecf47e" providerId="AD" clId="Web-{9B0ADF83-9ADD-A2ED-AA6F-615244486269}" dt="2025-09-30T19:21:53.157" v="96" actId="20577"/>
          <ac:spMkLst>
            <pc:docMk/>
            <pc:sldMk cId="2120033677" sldId="358"/>
            <ac:spMk id="3" creationId="{96457B43-FB04-FE4B-BE35-571ECF8962A6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23:11.813" v="102" actId="20577"/>
        <pc:sldMkLst>
          <pc:docMk/>
          <pc:sldMk cId="1875134143" sldId="359"/>
        </pc:sldMkLst>
        <pc:spChg chg="mod">
          <ac:chgData name="Moutushi Tanha" userId="S::m.tanha@uwtsd.ac.uk::62f9b1f3-ddcf-45d7-a6a4-b667feecf47e" providerId="AD" clId="Web-{9B0ADF83-9ADD-A2ED-AA6F-615244486269}" dt="2025-09-30T19:22:04.250" v="99" actId="20577"/>
          <ac:spMkLst>
            <pc:docMk/>
            <pc:sldMk cId="1875134143" sldId="359"/>
            <ac:spMk id="2" creationId="{E71D71D7-A151-06D2-D09F-22316D68ABAD}"/>
          </ac:spMkLst>
        </pc:spChg>
        <pc:spChg chg="mod">
          <ac:chgData name="Moutushi Tanha" userId="S::m.tanha@uwtsd.ac.uk::62f9b1f3-ddcf-45d7-a6a4-b667feecf47e" providerId="AD" clId="Web-{9B0ADF83-9ADD-A2ED-AA6F-615244486269}" dt="2025-09-30T19:23:11.813" v="102" actId="20577"/>
          <ac:spMkLst>
            <pc:docMk/>
            <pc:sldMk cId="1875134143" sldId="359"/>
            <ac:spMk id="3" creationId="{771C1072-885C-6288-4877-0EB6A8D3665D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4:31.199" v="60" actId="20577"/>
        <pc:sldMkLst>
          <pc:docMk/>
          <pc:sldMk cId="1435328405" sldId="360"/>
        </pc:sldMkLst>
        <pc:spChg chg="mod">
          <ac:chgData name="Moutushi Tanha" userId="S::m.tanha@uwtsd.ac.uk::62f9b1f3-ddcf-45d7-a6a4-b667feecf47e" providerId="AD" clId="Web-{9B0ADF83-9ADD-A2ED-AA6F-615244486269}" dt="2025-09-30T19:14:25.715" v="57" actId="20577"/>
          <ac:spMkLst>
            <pc:docMk/>
            <pc:sldMk cId="1435328405" sldId="360"/>
            <ac:spMk id="2" creationId="{CBCCB236-B7A9-0F26-5B23-144DE42173A0}"/>
          </ac:spMkLst>
        </pc:spChg>
        <pc:spChg chg="mod">
          <ac:chgData name="Moutushi Tanha" userId="S::m.tanha@uwtsd.ac.uk::62f9b1f3-ddcf-45d7-a6a4-b667feecf47e" providerId="AD" clId="Web-{9B0ADF83-9ADD-A2ED-AA6F-615244486269}" dt="2025-09-30T19:14:31.199" v="60" actId="20577"/>
          <ac:spMkLst>
            <pc:docMk/>
            <pc:sldMk cId="1435328405" sldId="360"/>
            <ac:spMk id="3" creationId="{A6AF3427-E4F7-1B62-204C-39B6C4EB0397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4:46.137" v="65" actId="20577"/>
        <pc:sldMkLst>
          <pc:docMk/>
          <pc:sldMk cId="1406903369" sldId="361"/>
        </pc:sldMkLst>
        <pc:spChg chg="mod">
          <ac:chgData name="Moutushi Tanha" userId="S::m.tanha@uwtsd.ac.uk::62f9b1f3-ddcf-45d7-a6a4-b667feecf47e" providerId="AD" clId="Web-{9B0ADF83-9ADD-A2ED-AA6F-615244486269}" dt="2025-09-30T19:14:46.137" v="65" actId="20577"/>
          <ac:spMkLst>
            <pc:docMk/>
            <pc:sldMk cId="1406903369" sldId="361"/>
            <ac:spMk id="2" creationId="{4ABCBB6C-AC74-73EF-4027-AB7CF9F2CA2D}"/>
          </ac:spMkLst>
        </pc:spChg>
        <pc:spChg chg="mod">
          <ac:chgData name="Moutushi Tanha" userId="S::m.tanha@uwtsd.ac.uk::62f9b1f3-ddcf-45d7-a6a4-b667feecf47e" providerId="AD" clId="Web-{9B0ADF83-9ADD-A2ED-AA6F-615244486269}" dt="2025-09-30T19:14:38.621" v="63" actId="20577"/>
          <ac:spMkLst>
            <pc:docMk/>
            <pc:sldMk cId="1406903369" sldId="361"/>
            <ac:spMk id="3" creationId="{7D4F3A90-93D5-89EF-D209-0688F2C3EB7A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5:15.684" v="69" actId="20577"/>
        <pc:sldMkLst>
          <pc:docMk/>
          <pc:sldMk cId="1947601987" sldId="362"/>
        </pc:sldMkLst>
        <pc:spChg chg="mod">
          <ac:chgData name="Moutushi Tanha" userId="S::m.tanha@uwtsd.ac.uk::62f9b1f3-ddcf-45d7-a6a4-b667feecf47e" providerId="AD" clId="Web-{9B0ADF83-9ADD-A2ED-AA6F-615244486269}" dt="2025-09-30T19:15:15.684" v="69" actId="20577"/>
          <ac:spMkLst>
            <pc:docMk/>
            <pc:sldMk cId="1947601987" sldId="362"/>
            <ac:spMk id="2" creationId="{A99CAE02-E397-44FA-DF9C-EAE0449F3082}"/>
          </ac:spMkLst>
        </pc:spChg>
        <pc:spChg chg="mod">
          <ac:chgData name="Moutushi Tanha" userId="S::m.tanha@uwtsd.ac.uk::62f9b1f3-ddcf-45d7-a6a4-b667feecf47e" providerId="AD" clId="Web-{9B0ADF83-9ADD-A2ED-AA6F-615244486269}" dt="2025-09-30T19:15:08.465" v="67" actId="20577"/>
          <ac:spMkLst>
            <pc:docMk/>
            <pc:sldMk cId="1947601987" sldId="362"/>
            <ac:spMk id="3" creationId="{B8E6E536-A261-4112-4D8F-6D189F26D898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9:19.968" v="79" actId="20577"/>
        <pc:sldMkLst>
          <pc:docMk/>
          <pc:sldMk cId="1288574853" sldId="363"/>
        </pc:sldMkLst>
        <pc:spChg chg="mod">
          <ac:chgData name="Moutushi Tanha" userId="S::m.tanha@uwtsd.ac.uk::62f9b1f3-ddcf-45d7-a6a4-b667feecf47e" providerId="AD" clId="Web-{9B0ADF83-9ADD-A2ED-AA6F-615244486269}" dt="2025-09-30T19:19:19.968" v="79" actId="20577"/>
          <ac:spMkLst>
            <pc:docMk/>
            <pc:sldMk cId="1288574853" sldId="363"/>
            <ac:spMk id="2" creationId="{06BFB242-29EF-FB80-B8DD-6F32E39EC1C9}"/>
          </ac:spMkLst>
        </pc:spChg>
        <pc:spChg chg="mod">
          <ac:chgData name="Moutushi Tanha" userId="S::m.tanha@uwtsd.ac.uk::62f9b1f3-ddcf-45d7-a6a4-b667feecf47e" providerId="AD" clId="Web-{9B0ADF83-9ADD-A2ED-AA6F-615244486269}" dt="2025-09-30T19:17:58.905" v="73" actId="20577"/>
          <ac:spMkLst>
            <pc:docMk/>
            <pc:sldMk cId="1288574853" sldId="363"/>
            <ac:spMk id="3" creationId="{CFC9B7D9-2F1B-1C88-1A02-F5228FA1DDAD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19:26.859" v="80" actId="20577"/>
        <pc:sldMkLst>
          <pc:docMk/>
          <pc:sldMk cId="3258902277" sldId="364"/>
        </pc:sldMkLst>
        <pc:spChg chg="mod">
          <ac:chgData name="Moutushi Tanha" userId="S::m.tanha@uwtsd.ac.uk::62f9b1f3-ddcf-45d7-a6a4-b667feecf47e" providerId="AD" clId="Web-{9B0ADF83-9ADD-A2ED-AA6F-615244486269}" dt="2025-09-30T19:19:26.859" v="80" actId="20577"/>
          <ac:spMkLst>
            <pc:docMk/>
            <pc:sldMk cId="3258902277" sldId="364"/>
            <ac:spMk id="2" creationId="{FA78F833-AC2D-5E4A-2F06-FA5FA4D19A10}"/>
          </ac:spMkLst>
        </pc:spChg>
        <pc:spChg chg="mod">
          <ac:chgData name="Moutushi Tanha" userId="S::m.tanha@uwtsd.ac.uk::62f9b1f3-ddcf-45d7-a6a4-b667feecf47e" providerId="AD" clId="Web-{9B0ADF83-9ADD-A2ED-AA6F-615244486269}" dt="2025-09-30T19:18:26.796" v="76" actId="20577"/>
          <ac:spMkLst>
            <pc:docMk/>
            <pc:sldMk cId="3258902277" sldId="364"/>
            <ac:spMk id="3" creationId="{1E8B2AE8-B2D7-B828-FA88-23334530A531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20:27.813" v="86" actId="20577"/>
        <pc:sldMkLst>
          <pc:docMk/>
          <pc:sldMk cId="1474620064" sldId="365"/>
        </pc:sldMkLst>
        <pc:spChg chg="mod">
          <ac:chgData name="Moutushi Tanha" userId="S::m.tanha@uwtsd.ac.uk::62f9b1f3-ddcf-45d7-a6a4-b667feecf47e" providerId="AD" clId="Web-{9B0ADF83-9ADD-A2ED-AA6F-615244486269}" dt="2025-09-30T19:19:53.141" v="83" actId="20577"/>
          <ac:spMkLst>
            <pc:docMk/>
            <pc:sldMk cId="1474620064" sldId="365"/>
            <ac:spMk id="2" creationId="{6801F400-C953-C23A-C841-8A6DE0D1619E}"/>
          </ac:spMkLst>
        </pc:spChg>
        <pc:spChg chg="mod">
          <ac:chgData name="Moutushi Tanha" userId="S::m.tanha@uwtsd.ac.uk::62f9b1f3-ddcf-45d7-a6a4-b667feecf47e" providerId="AD" clId="Web-{9B0ADF83-9ADD-A2ED-AA6F-615244486269}" dt="2025-09-30T19:20:27.813" v="86" actId="20577"/>
          <ac:spMkLst>
            <pc:docMk/>
            <pc:sldMk cId="1474620064" sldId="365"/>
            <ac:spMk id="3" creationId="{33E85028-2997-6FEA-E597-7FC1EB19735B}"/>
          </ac:spMkLst>
        </pc:spChg>
      </pc:sldChg>
      <pc:sldChg chg="modSp">
        <pc:chgData name="Moutushi Tanha" userId="S::m.tanha@uwtsd.ac.uk::62f9b1f3-ddcf-45d7-a6a4-b667feecf47e" providerId="AD" clId="Web-{9B0ADF83-9ADD-A2ED-AA6F-615244486269}" dt="2025-09-30T19:21:02.266" v="91" actId="20577"/>
        <pc:sldMkLst>
          <pc:docMk/>
          <pc:sldMk cId="889550487" sldId="366"/>
        </pc:sldMkLst>
        <pc:spChg chg="mod">
          <ac:chgData name="Moutushi Tanha" userId="S::m.tanha@uwtsd.ac.uk::62f9b1f3-ddcf-45d7-a6a4-b667feecf47e" providerId="AD" clId="Web-{9B0ADF83-9ADD-A2ED-AA6F-615244486269}" dt="2025-09-30T19:20:48.578" v="89" actId="20577"/>
          <ac:spMkLst>
            <pc:docMk/>
            <pc:sldMk cId="889550487" sldId="366"/>
            <ac:spMk id="2" creationId="{CDB8EA8A-1EAE-C869-66A4-DC2A7EF2674D}"/>
          </ac:spMkLst>
        </pc:spChg>
        <pc:spChg chg="mod">
          <ac:chgData name="Moutushi Tanha" userId="S::m.tanha@uwtsd.ac.uk::62f9b1f3-ddcf-45d7-a6a4-b667feecf47e" providerId="AD" clId="Web-{9B0ADF83-9ADD-A2ED-AA6F-615244486269}" dt="2025-09-30T19:21:02.266" v="91" actId="20577"/>
          <ac:spMkLst>
            <pc:docMk/>
            <pc:sldMk cId="889550487" sldId="366"/>
            <ac:spMk id="3" creationId="{91AEAB73-014A-5714-AFFB-F6B446123ED1}"/>
          </ac:spMkLst>
        </pc:spChg>
      </pc:sldChg>
      <pc:sldChg chg="del">
        <pc:chgData name="Moutushi Tanha" userId="S::m.tanha@uwtsd.ac.uk::62f9b1f3-ddcf-45d7-a6a4-b667feecf47e" providerId="AD" clId="Web-{9B0ADF83-9ADD-A2ED-AA6F-615244486269}" dt="2025-09-30T18:53:40.348" v="23"/>
        <pc:sldMkLst>
          <pc:docMk/>
          <pc:sldMk cId="522041903" sldId="368"/>
        </pc:sldMkLst>
      </pc:sldChg>
      <pc:sldChg chg="modSp new del">
        <pc:chgData name="Moutushi Tanha" userId="S::m.tanha@uwtsd.ac.uk::62f9b1f3-ddcf-45d7-a6a4-b667feecf47e" providerId="AD" clId="Web-{9B0ADF83-9ADD-A2ED-AA6F-615244486269}" dt="2025-09-30T18:53:30.722" v="22"/>
        <pc:sldMkLst>
          <pc:docMk/>
          <pc:sldMk cId="2426613361" sldId="369"/>
        </pc:sldMkLst>
        <pc:spChg chg="mod">
          <ac:chgData name="Moutushi Tanha" userId="S::m.tanha@uwtsd.ac.uk::62f9b1f3-ddcf-45d7-a6a4-b667feecf47e" providerId="AD" clId="Web-{9B0ADF83-9ADD-A2ED-AA6F-615244486269}" dt="2025-09-30T18:53:06.689" v="21" actId="20577"/>
          <ac:spMkLst>
            <pc:docMk/>
            <pc:sldMk cId="2426613361" sldId="369"/>
            <ac:spMk id="2" creationId="{C67EC000-D970-1B7D-D225-3EB801803E29}"/>
          </ac:spMkLst>
        </pc:spChg>
        <pc:spChg chg="mod">
          <ac:chgData name="Moutushi Tanha" userId="S::m.tanha@uwtsd.ac.uk::62f9b1f3-ddcf-45d7-a6a4-b667feecf47e" providerId="AD" clId="Web-{9B0ADF83-9ADD-A2ED-AA6F-615244486269}" dt="2025-09-30T18:51:30.855" v="16" actId="20577"/>
          <ac:spMkLst>
            <pc:docMk/>
            <pc:sldMk cId="2426613361" sldId="369"/>
            <ac:spMk id="3" creationId="{CD38CF27-A989-B2EA-6349-EA61BEF319A4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20:12:56.091" v="257" actId="20577"/>
        <pc:sldMkLst>
          <pc:docMk/>
          <pc:sldMk cId="1422449575" sldId="370"/>
        </pc:sldMkLst>
        <pc:spChg chg="mod">
          <ac:chgData name="Moutushi Tanha" userId="S::m.tanha@uwtsd.ac.uk::62f9b1f3-ddcf-45d7-a6a4-b667feecf47e" providerId="AD" clId="Web-{9B0ADF83-9ADD-A2ED-AA6F-615244486269}" dt="2025-09-30T20:12:56.091" v="257" actId="20577"/>
          <ac:spMkLst>
            <pc:docMk/>
            <pc:sldMk cId="1422449575" sldId="370"/>
            <ac:spMk id="2" creationId="{F1677614-44F8-655A-25D3-512BEF3E0EC6}"/>
          </ac:spMkLst>
        </pc:spChg>
        <pc:spChg chg="mod">
          <ac:chgData name="Moutushi Tanha" userId="S::m.tanha@uwtsd.ac.uk::62f9b1f3-ddcf-45d7-a6a4-b667feecf47e" providerId="AD" clId="Web-{9B0ADF83-9ADD-A2ED-AA6F-615244486269}" dt="2025-09-30T18:50:38.506" v="8" actId="20577"/>
          <ac:spMkLst>
            <pc:docMk/>
            <pc:sldMk cId="1422449575" sldId="370"/>
            <ac:spMk id="3" creationId="{5BAAA31A-0AD9-F2B7-D203-4F16F5AE98A2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20:20:25.967" v="276" actId="20577"/>
        <pc:sldMkLst>
          <pc:docMk/>
          <pc:sldMk cId="1094741130" sldId="371"/>
        </pc:sldMkLst>
        <pc:spChg chg="mod">
          <ac:chgData name="Moutushi Tanha" userId="S::m.tanha@uwtsd.ac.uk::62f9b1f3-ddcf-45d7-a6a4-b667feecf47e" providerId="AD" clId="Web-{9B0ADF83-9ADD-A2ED-AA6F-615244486269}" dt="2025-09-30T20:20:25.967" v="276" actId="20577"/>
          <ac:spMkLst>
            <pc:docMk/>
            <pc:sldMk cId="1094741130" sldId="371"/>
            <ac:spMk id="2" creationId="{56F41384-E75C-1EAD-1017-0BAF76F5EC91}"/>
          </ac:spMkLst>
        </pc:spChg>
        <pc:spChg chg="mod">
          <ac:chgData name="Moutushi Tanha" userId="S::m.tanha@uwtsd.ac.uk::62f9b1f3-ddcf-45d7-a6a4-b667feecf47e" providerId="AD" clId="Web-{9B0ADF83-9ADD-A2ED-AA6F-615244486269}" dt="2025-09-30T19:24:09.689" v="109" actId="20577"/>
          <ac:spMkLst>
            <pc:docMk/>
            <pc:sldMk cId="1094741130" sldId="371"/>
            <ac:spMk id="3" creationId="{083B9AC1-2237-6482-6E3D-E6F9C0C528F9}"/>
          </ac:spMkLst>
        </pc:spChg>
      </pc:sldChg>
      <pc:sldChg chg="addSp modSp new mod setBg">
        <pc:chgData name="Moutushi Tanha" userId="S::m.tanha@uwtsd.ac.uk::62f9b1f3-ddcf-45d7-a6a4-b667feecf47e" providerId="AD" clId="Web-{9B0ADF83-9ADD-A2ED-AA6F-615244486269}" dt="2025-09-30T20:20:40.358" v="278" actId="14100"/>
        <pc:sldMkLst>
          <pc:docMk/>
          <pc:sldMk cId="3017637644" sldId="372"/>
        </pc:sldMkLst>
        <pc:spChg chg="add">
          <ac:chgData name="Moutushi Tanha" userId="S::m.tanha@uwtsd.ac.uk::62f9b1f3-ddcf-45d7-a6a4-b667feecf47e" providerId="AD" clId="Web-{9B0ADF83-9ADD-A2ED-AA6F-615244486269}" dt="2025-09-30T19:23:24.907" v="106"/>
          <ac:spMkLst>
            <pc:docMk/>
            <pc:sldMk cId="3017637644" sldId="37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B0ADF83-9ADD-A2ED-AA6F-615244486269}" dt="2025-09-30T19:23:24.907" v="106"/>
          <ac:spMkLst>
            <pc:docMk/>
            <pc:sldMk cId="3017637644" sldId="37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B0ADF83-9ADD-A2ED-AA6F-615244486269}" dt="2025-09-30T19:23:24.907" v="106"/>
          <ac:spMkLst>
            <pc:docMk/>
            <pc:sldMk cId="3017637644" sldId="37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B0ADF83-9ADD-A2ED-AA6F-615244486269}" dt="2025-09-30T19:23:24.907" v="106"/>
          <ac:spMkLst>
            <pc:docMk/>
            <pc:sldMk cId="3017637644" sldId="37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B0ADF83-9ADD-A2ED-AA6F-615244486269}" dt="2025-09-30T20:20:40.358" v="278" actId="14100"/>
          <ac:picMkLst>
            <pc:docMk/>
            <pc:sldMk cId="3017637644" sldId="372"/>
            <ac:picMk id="2" creationId="{1DAADC45-2628-470D-720F-66A185E266A9}"/>
          </ac:picMkLst>
        </pc:picChg>
      </pc:sldChg>
      <pc:sldChg chg="modSp new">
        <pc:chgData name="Moutushi Tanha" userId="S::m.tanha@uwtsd.ac.uk::62f9b1f3-ddcf-45d7-a6a4-b667feecf47e" providerId="AD" clId="Web-{9B0ADF83-9ADD-A2ED-AA6F-615244486269}" dt="2025-09-30T19:27:47.992" v="123" actId="20577"/>
        <pc:sldMkLst>
          <pc:docMk/>
          <pc:sldMk cId="2118636898" sldId="373"/>
        </pc:sldMkLst>
        <pc:spChg chg="mod">
          <ac:chgData name="Moutushi Tanha" userId="S::m.tanha@uwtsd.ac.uk::62f9b1f3-ddcf-45d7-a6a4-b667feecf47e" providerId="AD" clId="Web-{9B0ADF83-9ADD-A2ED-AA6F-615244486269}" dt="2025-09-30T19:27:30.079" v="120" actId="20577"/>
          <ac:spMkLst>
            <pc:docMk/>
            <pc:sldMk cId="2118636898" sldId="373"/>
            <ac:spMk id="2" creationId="{F9E8D498-B5B9-16AA-7EFB-DFC3E21E4042}"/>
          </ac:spMkLst>
        </pc:spChg>
        <pc:spChg chg="mod">
          <ac:chgData name="Moutushi Tanha" userId="S::m.tanha@uwtsd.ac.uk::62f9b1f3-ddcf-45d7-a6a4-b667feecf47e" providerId="AD" clId="Web-{9B0ADF83-9ADD-A2ED-AA6F-615244486269}" dt="2025-09-30T19:27:47.992" v="123" actId="20577"/>
          <ac:spMkLst>
            <pc:docMk/>
            <pc:sldMk cId="2118636898" sldId="373"/>
            <ac:spMk id="3" creationId="{08DA069E-98A0-C2B3-643E-71204E80D092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19:28:21.235" v="129" actId="20577"/>
        <pc:sldMkLst>
          <pc:docMk/>
          <pc:sldMk cId="3722376745" sldId="374"/>
        </pc:sldMkLst>
        <pc:spChg chg="mod">
          <ac:chgData name="Moutushi Tanha" userId="S::m.tanha@uwtsd.ac.uk::62f9b1f3-ddcf-45d7-a6a4-b667feecf47e" providerId="AD" clId="Web-{9B0ADF83-9ADD-A2ED-AA6F-615244486269}" dt="2025-09-30T19:28:18.313" v="127" actId="20577"/>
          <ac:spMkLst>
            <pc:docMk/>
            <pc:sldMk cId="3722376745" sldId="374"/>
            <ac:spMk id="2" creationId="{D8FD02A3-D3A0-3B8B-244D-3B12EE800040}"/>
          </ac:spMkLst>
        </pc:spChg>
        <pc:spChg chg="mod">
          <ac:chgData name="Moutushi Tanha" userId="S::m.tanha@uwtsd.ac.uk::62f9b1f3-ddcf-45d7-a6a4-b667feecf47e" providerId="AD" clId="Web-{9B0ADF83-9ADD-A2ED-AA6F-615244486269}" dt="2025-09-30T19:28:21.235" v="129" actId="20577"/>
          <ac:spMkLst>
            <pc:docMk/>
            <pc:sldMk cId="3722376745" sldId="374"/>
            <ac:spMk id="3" creationId="{407C01F2-FBA7-945B-FC41-0B7CEA49DACC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19:29:11.602" v="134" actId="20577"/>
        <pc:sldMkLst>
          <pc:docMk/>
          <pc:sldMk cId="2370084314" sldId="375"/>
        </pc:sldMkLst>
        <pc:spChg chg="mod">
          <ac:chgData name="Moutushi Tanha" userId="S::m.tanha@uwtsd.ac.uk::62f9b1f3-ddcf-45d7-a6a4-b667feecf47e" providerId="AD" clId="Web-{9B0ADF83-9ADD-A2ED-AA6F-615244486269}" dt="2025-09-30T19:28:54.600" v="132" actId="20577"/>
          <ac:spMkLst>
            <pc:docMk/>
            <pc:sldMk cId="2370084314" sldId="375"/>
            <ac:spMk id="2" creationId="{05EDE9C6-79F0-EF1E-EB30-74075C3F8E4B}"/>
          </ac:spMkLst>
        </pc:spChg>
        <pc:spChg chg="mod">
          <ac:chgData name="Moutushi Tanha" userId="S::m.tanha@uwtsd.ac.uk::62f9b1f3-ddcf-45d7-a6a4-b667feecf47e" providerId="AD" clId="Web-{9B0ADF83-9ADD-A2ED-AA6F-615244486269}" dt="2025-09-30T19:29:11.602" v="134" actId="20577"/>
          <ac:spMkLst>
            <pc:docMk/>
            <pc:sldMk cId="2370084314" sldId="375"/>
            <ac:spMk id="3" creationId="{B74D6E4F-F87B-A2B3-2964-F7A48B4F0037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19:31:07.686" v="142" actId="20577"/>
        <pc:sldMkLst>
          <pc:docMk/>
          <pc:sldMk cId="780661659" sldId="376"/>
        </pc:sldMkLst>
        <pc:spChg chg="mod">
          <ac:chgData name="Moutushi Tanha" userId="S::m.tanha@uwtsd.ac.uk::62f9b1f3-ddcf-45d7-a6a4-b667feecf47e" providerId="AD" clId="Web-{9B0ADF83-9ADD-A2ED-AA6F-615244486269}" dt="2025-09-30T19:31:07.686" v="142" actId="20577"/>
          <ac:spMkLst>
            <pc:docMk/>
            <pc:sldMk cId="780661659" sldId="376"/>
            <ac:spMk id="2" creationId="{395AC69A-FCE2-9C27-B160-454C6E1443FB}"/>
          </ac:spMkLst>
        </pc:spChg>
        <pc:spChg chg="mod">
          <ac:chgData name="Moutushi Tanha" userId="S::m.tanha@uwtsd.ac.uk::62f9b1f3-ddcf-45d7-a6a4-b667feecf47e" providerId="AD" clId="Web-{9B0ADF83-9ADD-A2ED-AA6F-615244486269}" dt="2025-09-30T19:30:58.545" v="140" actId="20577"/>
          <ac:spMkLst>
            <pc:docMk/>
            <pc:sldMk cId="780661659" sldId="376"/>
            <ac:spMk id="3" creationId="{CB46E5A3-C3DD-26CF-DECA-0075E5D812E2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19:32:00.844" v="148" actId="20577"/>
        <pc:sldMkLst>
          <pc:docMk/>
          <pc:sldMk cId="4055948088" sldId="377"/>
        </pc:sldMkLst>
        <pc:spChg chg="mod">
          <ac:chgData name="Moutushi Tanha" userId="S::m.tanha@uwtsd.ac.uk::62f9b1f3-ddcf-45d7-a6a4-b667feecf47e" providerId="AD" clId="Web-{9B0ADF83-9ADD-A2ED-AA6F-615244486269}" dt="2025-09-30T19:31:39.781" v="145" actId="20577"/>
          <ac:spMkLst>
            <pc:docMk/>
            <pc:sldMk cId="4055948088" sldId="377"/>
            <ac:spMk id="2" creationId="{D684315F-138E-4D32-5612-F6A3F56FF45D}"/>
          </ac:spMkLst>
        </pc:spChg>
        <pc:spChg chg="mod">
          <ac:chgData name="Moutushi Tanha" userId="S::m.tanha@uwtsd.ac.uk::62f9b1f3-ddcf-45d7-a6a4-b667feecf47e" providerId="AD" clId="Web-{9B0ADF83-9ADD-A2ED-AA6F-615244486269}" dt="2025-09-30T19:32:00.844" v="148" actId="20577"/>
          <ac:spMkLst>
            <pc:docMk/>
            <pc:sldMk cId="4055948088" sldId="377"/>
            <ac:spMk id="3" creationId="{261A582F-01CE-0266-5457-7A41956F9A7D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19:33:03.252" v="153" actId="20577"/>
        <pc:sldMkLst>
          <pc:docMk/>
          <pc:sldMk cId="3237576638" sldId="378"/>
        </pc:sldMkLst>
        <pc:spChg chg="mod">
          <ac:chgData name="Moutushi Tanha" userId="S::m.tanha@uwtsd.ac.uk::62f9b1f3-ddcf-45d7-a6a4-b667feecf47e" providerId="AD" clId="Web-{9B0ADF83-9ADD-A2ED-AA6F-615244486269}" dt="2025-09-30T19:32:28.220" v="151" actId="20577"/>
          <ac:spMkLst>
            <pc:docMk/>
            <pc:sldMk cId="3237576638" sldId="378"/>
            <ac:spMk id="2" creationId="{5F615B77-4D2F-64E3-A63C-88AF86BEBC54}"/>
          </ac:spMkLst>
        </pc:spChg>
        <pc:spChg chg="mod">
          <ac:chgData name="Moutushi Tanha" userId="S::m.tanha@uwtsd.ac.uk::62f9b1f3-ddcf-45d7-a6a4-b667feecf47e" providerId="AD" clId="Web-{9B0ADF83-9ADD-A2ED-AA6F-615244486269}" dt="2025-09-30T19:33:03.252" v="153" actId="20577"/>
          <ac:spMkLst>
            <pc:docMk/>
            <pc:sldMk cId="3237576638" sldId="378"/>
            <ac:spMk id="3" creationId="{1454207A-CF06-DCEB-F71F-3F587781CBDF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19:33:18.643" v="158" actId="20577"/>
        <pc:sldMkLst>
          <pc:docMk/>
          <pc:sldMk cId="1752226445" sldId="379"/>
        </pc:sldMkLst>
        <pc:spChg chg="mod">
          <ac:chgData name="Moutushi Tanha" userId="S::m.tanha@uwtsd.ac.uk::62f9b1f3-ddcf-45d7-a6a4-b667feecf47e" providerId="AD" clId="Web-{9B0ADF83-9ADD-A2ED-AA6F-615244486269}" dt="2025-09-30T19:33:15.753" v="156" actId="20577"/>
          <ac:spMkLst>
            <pc:docMk/>
            <pc:sldMk cId="1752226445" sldId="379"/>
            <ac:spMk id="2" creationId="{D9831886-4F80-ECAD-BD13-C83E8AF930D8}"/>
          </ac:spMkLst>
        </pc:spChg>
        <pc:spChg chg="mod">
          <ac:chgData name="Moutushi Tanha" userId="S::m.tanha@uwtsd.ac.uk::62f9b1f3-ddcf-45d7-a6a4-b667feecf47e" providerId="AD" clId="Web-{9B0ADF83-9ADD-A2ED-AA6F-615244486269}" dt="2025-09-30T19:33:18.643" v="158" actId="20577"/>
          <ac:spMkLst>
            <pc:docMk/>
            <pc:sldMk cId="1752226445" sldId="379"/>
            <ac:spMk id="3" creationId="{E8F8D36B-C23E-2A34-3CD5-35BD96F44285}"/>
          </ac:spMkLst>
        </pc:spChg>
      </pc:sldChg>
      <pc:sldChg chg="modSp new del">
        <pc:chgData name="Moutushi Tanha" userId="S::m.tanha@uwtsd.ac.uk::62f9b1f3-ddcf-45d7-a6a4-b667feecf47e" providerId="AD" clId="Web-{9B0ADF83-9ADD-A2ED-AA6F-615244486269}" dt="2025-09-30T21:00:07.311" v="352"/>
        <pc:sldMkLst>
          <pc:docMk/>
          <pc:sldMk cId="1462403028" sldId="380"/>
        </pc:sldMkLst>
        <pc:spChg chg="mod">
          <ac:chgData name="Moutushi Tanha" userId="S::m.tanha@uwtsd.ac.uk::62f9b1f3-ddcf-45d7-a6a4-b667feecf47e" providerId="AD" clId="Web-{9B0ADF83-9ADD-A2ED-AA6F-615244486269}" dt="2025-09-30T19:43:21.230" v="169" actId="20577"/>
          <ac:spMkLst>
            <pc:docMk/>
            <pc:sldMk cId="1462403028" sldId="380"/>
            <ac:spMk id="2" creationId="{C725EF48-BC7D-C013-F80D-F2DC1217F0C5}"/>
          </ac:spMkLst>
        </pc:spChg>
      </pc:sldChg>
      <pc:sldChg chg="modSp new">
        <pc:chgData name="Moutushi Tanha" userId="S::m.tanha@uwtsd.ac.uk::62f9b1f3-ddcf-45d7-a6a4-b667feecf47e" providerId="AD" clId="Web-{9B0ADF83-9ADD-A2ED-AA6F-615244486269}" dt="2025-09-30T20:21:36.533" v="279" actId="20577"/>
        <pc:sldMkLst>
          <pc:docMk/>
          <pc:sldMk cId="2550408537" sldId="381"/>
        </pc:sldMkLst>
        <pc:spChg chg="mod">
          <ac:chgData name="Moutushi Tanha" userId="S::m.tanha@uwtsd.ac.uk::62f9b1f3-ddcf-45d7-a6a4-b667feecf47e" providerId="AD" clId="Web-{9B0ADF83-9ADD-A2ED-AA6F-615244486269}" dt="2025-09-30T19:48:24.787" v="187" actId="20577"/>
          <ac:spMkLst>
            <pc:docMk/>
            <pc:sldMk cId="2550408537" sldId="381"/>
            <ac:spMk id="2" creationId="{2F9DA1FC-12F7-BB77-8DFD-76210FD8DF93}"/>
          </ac:spMkLst>
        </pc:spChg>
        <pc:spChg chg="mod">
          <ac:chgData name="Moutushi Tanha" userId="S::m.tanha@uwtsd.ac.uk::62f9b1f3-ddcf-45d7-a6a4-b667feecf47e" providerId="AD" clId="Web-{9B0ADF83-9ADD-A2ED-AA6F-615244486269}" dt="2025-09-30T20:21:36.533" v="279" actId="20577"/>
          <ac:spMkLst>
            <pc:docMk/>
            <pc:sldMk cId="2550408537" sldId="381"/>
            <ac:spMk id="3" creationId="{3F79AC67-2C2E-120F-3016-6E453859777E}"/>
          </ac:spMkLst>
        </pc:spChg>
      </pc:sldChg>
      <pc:sldChg chg="new del">
        <pc:chgData name="Moutushi Tanha" userId="S::m.tanha@uwtsd.ac.uk::62f9b1f3-ddcf-45d7-a6a4-b667feecf47e" providerId="AD" clId="Web-{9B0ADF83-9ADD-A2ED-AA6F-615244486269}" dt="2025-09-30T19:43:23.621" v="170"/>
        <pc:sldMkLst>
          <pc:docMk/>
          <pc:sldMk cId="3845209624" sldId="381"/>
        </pc:sldMkLst>
      </pc:sldChg>
      <pc:sldChg chg="new del">
        <pc:chgData name="Moutushi Tanha" userId="S::m.tanha@uwtsd.ac.uk::62f9b1f3-ddcf-45d7-a6a4-b667feecf47e" providerId="AD" clId="Web-{9B0ADF83-9ADD-A2ED-AA6F-615244486269}" dt="2025-09-30T19:51:08.432" v="207"/>
        <pc:sldMkLst>
          <pc:docMk/>
          <pc:sldMk cId="377532981" sldId="382"/>
        </pc:sldMkLst>
      </pc:sldChg>
      <pc:sldChg chg="add del">
        <pc:chgData name="Moutushi Tanha" userId="S::m.tanha@uwtsd.ac.uk::62f9b1f3-ddcf-45d7-a6a4-b667feecf47e" providerId="AD" clId="Web-{9B0ADF83-9ADD-A2ED-AA6F-615244486269}" dt="2025-09-30T20:13:23.936" v="262"/>
        <pc:sldMkLst>
          <pc:docMk/>
          <pc:sldMk cId="3725586860" sldId="383"/>
        </pc:sldMkLst>
      </pc:sldChg>
      <pc:sldChg chg="addSp modSp new mod setBg">
        <pc:chgData name="Moutushi Tanha" userId="S::m.tanha@uwtsd.ac.uk::62f9b1f3-ddcf-45d7-a6a4-b667feecf47e" providerId="AD" clId="Web-{9B0ADF83-9ADD-A2ED-AA6F-615244486269}" dt="2025-09-30T20:03:43.617" v="215" actId="14100"/>
        <pc:sldMkLst>
          <pc:docMk/>
          <pc:sldMk cId="575518946" sldId="384"/>
        </pc:sldMkLst>
        <pc:spChg chg="add">
          <ac:chgData name="Moutushi Tanha" userId="S::m.tanha@uwtsd.ac.uk::62f9b1f3-ddcf-45d7-a6a4-b667feecf47e" providerId="AD" clId="Web-{9B0ADF83-9ADD-A2ED-AA6F-615244486269}" dt="2025-09-30T20:03:21.240" v="210"/>
          <ac:spMkLst>
            <pc:docMk/>
            <pc:sldMk cId="575518946" sldId="38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B0ADF83-9ADD-A2ED-AA6F-615244486269}" dt="2025-09-30T20:03:21.240" v="210"/>
          <ac:spMkLst>
            <pc:docMk/>
            <pc:sldMk cId="575518946" sldId="38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B0ADF83-9ADD-A2ED-AA6F-615244486269}" dt="2025-09-30T20:03:21.240" v="210"/>
          <ac:spMkLst>
            <pc:docMk/>
            <pc:sldMk cId="575518946" sldId="38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B0ADF83-9ADD-A2ED-AA6F-615244486269}" dt="2025-09-30T20:03:21.240" v="210"/>
          <ac:spMkLst>
            <pc:docMk/>
            <pc:sldMk cId="575518946" sldId="38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B0ADF83-9ADD-A2ED-AA6F-615244486269}" dt="2025-09-30T20:03:43.617" v="215" actId="14100"/>
          <ac:picMkLst>
            <pc:docMk/>
            <pc:sldMk cId="575518946" sldId="384"/>
            <ac:picMk id="2" creationId="{30BF9470-5E55-3306-BD4A-7F7FD2A9BC84}"/>
          </ac:picMkLst>
        </pc:picChg>
      </pc:sldChg>
      <pc:sldChg chg="addSp modSp new mod ord setBg">
        <pc:chgData name="Moutushi Tanha" userId="S::m.tanha@uwtsd.ac.uk::62f9b1f3-ddcf-45d7-a6a4-b667feecf47e" providerId="AD" clId="Web-{9B0ADF83-9ADD-A2ED-AA6F-615244486269}" dt="2025-09-30T20:05:42.407" v="227"/>
        <pc:sldMkLst>
          <pc:docMk/>
          <pc:sldMk cId="3524746449" sldId="385"/>
        </pc:sldMkLst>
        <pc:spChg chg="add">
          <ac:chgData name="Moutushi Tanha" userId="S::m.tanha@uwtsd.ac.uk::62f9b1f3-ddcf-45d7-a6a4-b667feecf47e" providerId="AD" clId="Web-{9B0ADF83-9ADD-A2ED-AA6F-615244486269}" dt="2025-09-30T20:04:45.419" v="220"/>
          <ac:spMkLst>
            <pc:docMk/>
            <pc:sldMk cId="3524746449" sldId="38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B0ADF83-9ADD-A2ED-AA6F-615244486269}" dt="2025-09-30T20:04:45.419" v="220"/>
          <ac:spMkLst>
            <pc:docMk/>
            <pc:sldMk cId="3524746449" sldId="38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B0ADF83-9ADD-A2ED-AA6F-615244486269}" dt="2025-09-30T20:04:45.419" v="220"/>
          <ac:spMkLst>
            <pc:docMk/>
            <pc:sldMk cId="3524746449" sldId="38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B0ADF83-9ADD-A2ED-AA6F-615244486269}" dt="2025-09-30T20:04:45.419" v="220"/>
          <ac:spMkLst>
            <pc:docMk/>
            <pc:sldMk cId="3524746449" sldId="38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B0ADF83-9ADD-A2ED-AA6F-615244486269}" dt="2025-09-30T20:05:04.342" v="225" actId="14100"/>
          <ac:picMkLst>
            <pc:docMk/>
            <pc:sldMk cId="3524746449" sldId="385"/>
            <ac:picMk id="2" creationId="{AFBD7A12-50B9-8B04-A856-D3316C6C9A2A}"/>
          </ac:picMkLst>
        </pc:picChg>
      </pc:sldChg>
      <pc:sldChg chg="new del">
        <pc:chgData name="Moutushi Tanha" userId="S::m.tanha@uwtsd.ac.uk::62f9b1f3-ddcf-45d7-a6a4-b667feecf47e" providerId="AD" clId="Web-{9B0ADF83-9ADD-A2ED-AA6F-615244486269}" dt="2025-09-30T20:14:08.734" v="269"/>
        <pc:sldMkLst>
          <pc:docMk/>
          <pc:sldMk cId="2303206105" sldId="386"/>
        </pc:sldMkLst>
      </pc:sldChg>
      <pc:sldChg chg="new del">
        <pc:chgData name="Moutushi Tanha" userId="S::m.tanha@uwtsd.ac.uk::62f9b1f3-ddcf-45d7-a6a4-b667feecf47e" providerId="AD" clId="Web-{9B0ADF83-9ADD-A2ED-AA6F-615244486269}" dt="2025-09-30T20:14:12.312" v="270"/>
        <pc:sldMkLst>
          <pc:docMk/>
          <pc:sldMk cId="2227923940" sldId="387"/>
        </pc:sldMkLst>
      </pc:sldChg>
      <pc:sldChg chg="addSp delSp modSp new mod setBg">
        <pc:chgData name="Moutushi Tanha" userId="S::m.tanha@uwtsd.ac.uk::62f9b1f3-ddcf-45d7-a6a4-b667feecf47e" providerId="AD" clId="Web-{9B0ADF83-9ADD-A2ED-AA6F-615244486269}" dt="2025-09-30T20:08:58.803" v="241"/>
        <pc:sldMkLst>
          <pc:docMk/>
          <pc:sldMk cId="4021990481" sldId="388"/>
        </pc:sldMkLst>
        <pc:spChg chg="add">
          <ac:chgData name="Moutushi Tanha" userId="S::m.tanha@uwtsd.ac.uk::62f9b1f3-ddcf-45d7-a6a4-b667feecf47e" providerId="AD" clId="Web-{9B0ADF83-9ADD-A2ED-AA6F-615244486269}" dt="2025-09-30T20:06:57.831" v="231"/>
          <ac:spMkLst>
            <pc:docMk/>
            <pc:sldMk cId="4021990481" sldId="38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B0ADF83-9ADD-A2ED-AA6F-615244486269}" dt="2025-09-30T20:06:57.831" v="231"/>
          <ac:spMkLst>
            <pc:docMk/>
            <pc:sldMk cId="4021990481" sldId="38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B0ADF83-9ADD-A2ED-AA6F-615244486269}" dt="2025-09-30T20:06:57.831" v="231"/>
          <ac:spMkLst>
            <pc:docMk/>
            <pc:sldMk cId="4021990481" sldId="38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B0ADF83-9ADD-A2ED-AA6F-615244486269}" dt="2025-09-30T20:06:57.831" v="231"/>
          <ac:spMkLst>
            <pc:docMk/>
            <pc:sldMk cId="4021990481" sldId="388"/>
            <ac:spMk id="13" creationId="{A8D57A06-A426-446D-B02C-A2DC6B62E45E}"/>
          </ac:spMkLst>
        </pc:spChg>
        <pc:picChg chg="add del mod">
          <ac:chgData name="Moutushi Tanha" userId="S::m.tanha@uwtsd.ac.uk::62f9b1f3-ddcf-45d7-a6a4-b667feecf47e" providerId="AD" clId="Web-{9B0ADF83-9ADD-A2ED-AA6F-615244486269}" dt="2025-09-30T20:08:47.459" v="240"/>
          <ac:picMkLst>
            <pc:docMk/>
            <pc:sldMk cId="4021990481" sldId="388"/>
            <ac:picMk id="2" creationId="{70321C0D-64F0-6787-AE51-30B4E766C51C}"/>
          </ac:picMkLst>
        </pc:picChg>
        <pc:picChg chg="add">
          <ac:chgData name="Moutushi Tanha" userId="S::m.tanha@uwtsd.ac.uk::62f9b1f3-ddcf-45d7-a6a4-b667feecf47e" providerId="AD" clId="Web-{9B0ADF83-9ADD-A2ED-AA6F-615244486269}" dt="2025-09-30T20:08:58.803" v="241"/>
          <ac:picMkLst>
            <pc:docMk/>
            <pc:sldMk cId="4021990481" sldId="388"/>
            <ac:picMk id="4" creationId="{5FBFD74F-58E6-15EE-C84B-A83E119D7C14}"/>
          </ac:picMkLst>
        </pc:picChg>
      </pc:sldChg>
      <pc:sldChg chg="addSp modSp new del">
        <pc:chgData name="Moutushi Tanha" userId="S::m.tanha@uwtsd.ac.uk::62f9b1f3-ddcf-45d7-a6a4-b667feecf47e" providerId="AD" clId="Web-{9B0ADF83-9ADD-A2ED-AA6F-615244486269}" dt="2025-09-30T20:09:05.068" v="242"/>
        <pc:sldMkLst>
          <pc:docMk/>
          <pc:sldMk cId="589736622" sldId="389"/>
        </pc:sldMkLst>
        <pc:picChg chg="add mod">
          <ac:chgData name="Moutushi Tanha" userId="S::m.tanha@uwtsd.ac.uk::62f9b1f3-ddcf-45d7-a6a4-b667feecf47e" providerId="AD" clId="Web-{9B0ADF83-9ADD-A2ED-AA6F-615244486269}" dt="2025-09-30T20:08:39.396" v="239" actId="14100"/>
          <ac:picMkLst>
            <pc:docMk/>
            <pc:sldMk cId="589736622" sldId="389"/>
            <ac:picMk id="2" creationId="{F284912A-20F8-7C18-872E-1154AD93C562}"/>
          </ac:picMkLst>
        </pc:picChg>
      </pc:sldChg>
      <pc:sldChg chg="addSp modSp new mod setBg">
        <pc:chgData name="Moutushi Tanha" userId="S::m.tanha@uwtsd.ac.uk::62f9b1f3-ddcf-45d7-a6a4-b667feecf47e" providerId="AD" clId="Web-{9B0ADF83-9ADD-A2ED-AA6F-615244486269}" dt="2025-09-30T20:11:14.869" v="248" actId="14100"/>
        <pc:sldMkLst>
          <pc:docMk/>
          <pc:sldMk cId="4156352337" sldId="389"/>
        </pc:sldMkLst>
        <pc:spChg chg="add">
          <ac:chgData name="Moutushi Tanha" userId="S::m.tanha@uwtsd.ac.uk::62f9b1f3-ddcf-45d7-a6a4-b667feecf47e" providerId="AD" clId="Web-{9B0ADF83-9ADD-A2ED-AA6F-615244486269}" dt="2025-09-30T20:11:01.650" v="245"/>
          <ac:spMkLst>
            <pc:docMk/>
            <pc:sldMk cId="4156352337" sldId="38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B0ADF83-9ADD-A2ED-AA6F-615244486269}" dt="2025-09-30T20:11:01.650" v="245"/>
          <ac:spMkLst>
            <pc:docMk/>
            <pc:sldMk cId="4156352337" sldId="38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B0ADF83-9ADD-A2ED-AA6F-615244486269}" dt="2025-09-30T20:11:01.650" v="245"/>
          <ac:spMkLst>
            <pc:docMk/>
            <pc:sldMk cId="4156352337" sldId="38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B0ADF83-9ADD-A2ED-AA6F-615244486269}" dt="2025-09-30T20:11:01.650" v="245"/>
          <ac:spMkLst>
            <pc:docMk/>
            <pc:sldMk cId="4156352337" sldId="38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B0ADF83-9ADD-A2ED-AA6F-615244486269}" dt="2025-09-30T20:11:14.869" v="248" actId="14100"/>
          <ac:picMkLst>
            <pc:docMk/>
            <pc:sldMk cId="4156352337" sldId="389"/>
            <ac:picMk id="2" creationId="{07ACABA1-3CCC-FAB4-0DFD-E22BEB96790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16C0F-B4F3-40AC-6C1D-B073E6158B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D19E52-9D06-6215-3748-699D04D8BC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D2DC3-D955-5449-F32B-52F846050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65E04-91CC-344D-A09C-7D4D7F909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951F9-5DA3-11E9-CA2E-E07555C4E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158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8DA68-CAF4-83F0-5C50-68EAE8674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F3F85-8074-7CF2-3F40-A41ED6FF3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6B67F-D2BB-4E36-41FC-80E9A3728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CE190-523B-DCBD-2317-3A480337B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1253A2-B109-6D92-D6E1-4886C772F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639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A24D0-DFF1-32C5-AD13-0B63FB8E6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3A01B-8FF8-4E35-1847-185FFBB02A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F6592-6816-CE49-8740-1FAE84B7F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30E4E-D959-ADAB-3E05-D2FB53EEC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ED1EA-3C36-EC92-EE77-DE6E4B1E4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0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D69F2-170B-6877-FACA-C6CD4202D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96B4E-DAF3-5F2C-3516-62CFC9C8DB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125B88-6994-8F5B-551F-B41CE73C3E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A82F76-6BAF-F56A-8166-642363179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CA4090-8893-3B2A-9CD4-9CB02A12E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ED4AA1-94FE-0C3E-1314-4FA94D734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52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0F63E-1971-D90E-8F01-8617D1546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090E27-8639-C2AB-BDA4-38163D9BD3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0EEA9C-298A-0070-9C55-0769CC8DB8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D9B57-6AA8-DFF3-1C48-5623A202B2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6F7F66-1D91-D063-3B25-817725ACFB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39CA34-3256-A5B5-D694-FBBF55F42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95AC90-E894-76F2-939B-52C8813F2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BCD1B1-034F-81C9-F16C-7F25C3B9D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83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3784E-697D-EB5E-F51D-7EE996EF1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54F3DB-C2CB-F307-A031-86820F198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53899E-E2CE-A6F5-BD75-3190A38CD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9BC812-9A06-9455-60A0-F11C86CA0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14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57B14A-44FF-2B7B-5F46-3D24B70A0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9813F2-7A0C-4C56-D2F8-D6757F083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BB6050-7315-0B1B-F332-8BDF6BF22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187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B02FC-3FFE-92BD-60CD-21677B2DB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5A957-87CF-CB1B-C8D6-EF4A456DB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ACE061-3B51-1EA2-35DA-103F7A075C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E88BE8-13DD-2960-BF0C-C62E3D406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B6E3B-C304-A92A-B2D3-9F1182FAA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D3A112-6ACB-7D4B-C98E-F8B0D47BD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962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9BFD7-BB99-4BFB-C68B-7BD79233D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F33862-38D7-29C7-A149-53A909F9B7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4DADC0-66B7-3B06-7545-245134D600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E4996A-ACF9-19BD-49F3-2755E00D4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96C6F-FE02-16E4-86D9-6C421F02B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9C54B-B475-4FB0-C864-464146C28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73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33F53-470C-EF42-C4F0-BF9A49001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002396-645B-0316-7001-59AD2EA324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8C4C4-77D2-018E-1945-A816C762C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4975AF-ECE4-7D75-BCE7-8446CBB96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19152-4CBD-4562-A063-EB8384DDE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80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C5475A-60B1-4A99-E043-4E1921F22A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9763B8-6F41-A876-9C16-860799DA8A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449A2-7FC8-B45F-A245-8C69CCCB4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3A351-1211-56BB-540F-38B9D0FB1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36144-8452-4A57-52D1-E05319A2D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300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760FF7-B8E0-44CC-6900-106E9A74F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052667-F95D-AC82-C3BB-DC654CED50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36B8A-1154-EAD9-1387-15EF1C962F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6CC5B1-0F3C-4C98-B2E2-132CCF998417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B83A1-DF76-7B7E-F866-2EF438A810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2C6C1-2059-5C50-750E-40BF830CEA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FE578-C8AC-407E-AD18-A603D8F48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58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today.com/gb/tests/career/entrepreneurship-test" TargetMode="External"/><Relationship Id="rId2" Type="http://schemas.openxmlformats.org/officeDocument/2006/relationships/hyperlink" Target="https://www.bdc.ca/en/articles-tools/entrepreneur-toolkit/business-assessments/self-assessment-test-your-entrepreneurial-potentia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et2test.net/" TargetMode="Externa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B8247-3917-F9CC-68B1-7B306C0A4F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1225140"/>
            <a:ext cx="4978399" cy="2675188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>
              <a:spcBef>
                <a:spcPts val="1000"/>
              </a:spcBef>
            </a:pPr>
            <a:r>
              <a:rPr lang="en-GB" sz="2800" dirty="0">
                <a:latin typeface="Calibri"/>
                <a:ea typeface="Calibri"/>
                <a:cs typeface="Calibri"/>
              </a:rPr>
              <a:t>Topic: 1 Coming up with a winning idea for your business plan</a:t>
            </a:r>
            <a:br>
              <a:rPr lang="en-GB" sz="36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latin typeface="Calibri"/>
                <a:ea typeface="Calibri"/>
                <a:cs typeface="Calibri"/>
              </a:rPr>
              <a:t>Topic: 2 You and Your team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pPr algn="l"/>
            <a:endParaRPr lang="en-GB" sz="3600" dirty="0">
              <a:ea typeface="Calibri Light"/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213A6C-3020-0BFA-F492-06F4CA5CE6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3600" dirty="0">
                <a:ea typeface="Calibri"/>
                <a:cs typeface="Calibri"/>
              </a:rPr>
              <a:t>Session 2</a:t>
            </a:r>
            <a:endParaRPr lang="en-GB" sz="280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CC8458A3-0D42-CC68-19B1-D60AC9D4E6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Light Bulb and Gear">
            <a:extLst>
              <a:ext uri="{FF2B5EF4-FFF2-40B4-BE49-F238E27FC236}">
                <a16:creationId xmlns:a16="http://schemas.microsoft.com/office/drawing/2014/main" id="{5EA8B1FA-A059-4040-8B93-880E5F6D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37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77614-44F8-655A-25D3-512BEF3E0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ea typeface="+mj-lt"/>
                <a:cs typeface="+mj-lt"/>
              </a:rPr>
              <a:t>Introducing Your Business Proposition </a:t>
            </a:r>
            <a:br>
              <a:rPr lang="en-US" sz="4000" b="1" dirty="0">
                <a:ea typeface="+mj-lt"/>
                <a:cs typeface="+mj-lt"/>
              </a:rPr>
            </a:br>
            <a:r>
              <a:rPr lang="en-US" sz="4000" b="1" dirty="0">
                <a:ea typeface="+mj-lt"/>
                <a:cs typeface="+mj-lt"/>
              </a:rPr>
              <a:t>(Key Points)</a:t>
            </a:r>
            <a:endParaRPr lang="en-US" sz="4000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AA31A-0AD9-F2B7-D203-4F16F5AE9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b="1" dirty="0">
                <a:ea typeface="+mn-lt"/>
                <a:cs typeface="+mn-lt"/>
              </a:rPr>
              <a:t>Present your business idea</a:t>
            </a:r>
            <a:r>
              <a:rPr lang="en-US" dirty="0">
                <a:ea typeface="+mn-lt"/>
                <a:cs typeface="+mn-lt"/>
              </a:rPr>
              <a:t> clearly to future readers of your business plan.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>
                <a:ea typeface="+mn-lt"/>
                <a:cs typeface="+mn-lt"/>
              </a:rPr>
              <a:t>Share the origin</a:t>
            </a:r>
            <a:r>
              <a:rPr lang="en-US">
                <a:ea typeface="+mn-lt"/>
                <a:cs typeface="+mn-lt"/>
              </a:rPr>
              <a:t> of your idea—how you came up with it and what inspired it.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Explain the need</a:t>
            </a:r>
            <a:r>
              <a:rPr lang="en-US" dirty="0">
                <a:ea typeface="+mn-lt"/>
                <a:cs typeface="+mn-lt"/>
              </a:rPr>
              <a:t> for your product or service—why you believe people will benefit from it.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Outline your goals and aspirations</a:t>
            </a:r>
            <a:r>
              <a:rPr lang="en-US" dirty="0">
                <a:ea typeface="+mn-lt"/>
                <a:cs typeface="+mn-lt"/>
              </a:rPr>
              <a:t> for the business, including your vision for its growth and impact.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Mention funding requirements</a:t>
            </a:r>
            <a:r>
              <a:rPr lang="en-US" dirty="0">
                <a:ea typeface="+mn-lt"/>
                <a:cs typeface="+mn-lt"/>
              </a:rPr>
              <a:t> if applicable: 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Provide a rough estimate of how much financing you may need.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Explain how you intend to use the funds.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Acknowledge that plans may evolve</a:t>
            </a:r>
            <a:r>
              <a:rPr lang="en-US" dirty="0">
                <a:ea typeface="+mn-lt"/>
                <a:cs typeface="+mn-lt"/>
              </a:rPr>
              <a:t>: 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Understand that your initial ideas will likely change over time.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Having a clear starting point is essential for making progress.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22449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DA1FC-12F7-BB77-8DFD-76210FD8D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Proven Routes to Establishing the Idea</a:t>
            </a:r>
            <a:endParaRPr lang="en-US" b="1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9AC67-2C2E-120F-3016-6E4538597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There are some proven routes to establishing the proposition (idea) around which to base your business plan. For example:</a:t>
            </a:r>
          </a:p>
          <a:p>
            <a:r>
              <a:rPr lang="en-US" b="1" dirty="0">
                <a:ea typeface="Calibri"/>
                <a:cs typeface="Calibri"/>
              </a:rPr>
              <a:t>Recognizing a gap in the market</a:t>
            </a:r>
          </a:p>
          <a:p>
            <a:r>
              <a:rPr lang="en-US" b="1" dirty="0">
                <a:ea typeface="Calibri"/>
                <a:cs typeface="Calibri"/>
              </a:rPr>
              <a:t>Revamping an old idea</a:t>
            </a:r>
          </a:p>
          <a:p>
            <a:r>
              <a:rPr lang="en-US" b="1" dirty="0">
                <a:ea typeface="Calibri"/>
                <a:cs typeface="Calibri"/>
              </a:rPr>
              <a:t>Solving customer problems</a:t>
            </a:r>
          </a:p>
          <a:p>
            <a:r>
              <a:rPr lang="en-US" b="1" dirty="0">
                <a:ea typeface="Calibri"/>
                <a:cs typeface="Calibri"/>
              </a:rPr>
              <a:t>Inventions and innovations</a:t>
            </a:r>
          </a:p>
          <a:p>
            <a:r>
              <a:rPr lang="en-US" b="1" dirty="0">
                <a:ea typeface="Calibri"/>
                <a:cs typeface="Calibri"/>
              </a:rPr>
              <a:t>Network Marketing</a:t>
            </a:r>
          </a:p>
          <a:p>
            <a:r>
              <a:rPr lang="en-US" b="1" dirty="0">
                <a:ea typeface="Calibri"/>
                <a:cs typeface="Calibri"/>
              </a:rPr>
              <a:t>Franchising</a:t>
            </a:r>
          </a:p>
          <a:p>
            <a:r>
              <a:rPr lang="en-US" b="1" dirty="0">
                <a:ea typeface="Calibri"/>
                <a:cs typeface="Calibri"/>
              </a:rPr>
              <a:t>Buying out</a:t>
            </a: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50408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D7C7B-AF1A-BA31-20BC-F586F1B0D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Recognizing a Gap in the Market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30DAD-0B52-9B57-0ECF-D808781B03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Turning </a:t>
            </a:r>
            <a:r>
              <a:rPr lang="en-GB" b="1" dirty="0"/>
              <a:t>Unmet Needs</a:t>
            </a:r>
            <a:r>
              <a:rPr lang="en-GB" dirty="0"/>
              <a:t> into Business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705553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F1DC5-61C6-DD76-CFA2-3984DEB1C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 dirty="0">
                <a:latin typeface="Calibri"/>
                <a:ea typeface="Calibri"/>
                <a:cs typeface="Calibri"/>
              </a:rPr>
              <a:t>What Is a Market Gap?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F333B-FE6C-6973-FAE2-D19B5010B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latent demand</a:t>
            </a:r>
            <a:r>
              <a:rPr lang="en-GB" dirty="0"/>
              <a:t>: something people would buy if it were available or known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Often hidden beneath the surface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Recognizing it</a:t>
            </a:r>
            <a:r>
              <a:rPr lang="en-GB" dirty="0"/>
              <a:t> is the </a:t>
            </a:r>
            <a:r>
              <a:rPr lang="en-GB" b="1" dirty="0"/>
              <a:t>first step</a:t>
            </a:r>
            <a:r>
              <a:rPr lang="en-GB" dirty="0"/>
              <a:t> to a successful business idea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749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C5063F-2588-0AE5-A733-196D9AC1C1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44" y="573745"/>
            <a:ext cx="11988112" cy="5798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688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30BF9470-5E55-3306-BD4A-7F7FD2A9B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043" y="216529"/>
            <a:ext cx="11919283" cy="637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518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8E25-0343-2628-DED2-8664852A1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Ways to Identify a Market Gap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50CF8-2702-33D4-9E4E-D25C57708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1. Adapting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Bring a proven idea from another region or country to your local market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 A successful food delivery model abroad introduced locally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954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7070-2293-E2E0-8089-555F379A7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 dirty="0">
                <a:latin typeface="Calibri"/>
                <a:ea typeface="Calibri"/>
                <a:cs typeface="Calibri"/>
              </a:rPr>
              <a:t>Ways to Identify a Market Gap</a:t>
            </a:r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786AA-9A51-C2DF-54D5-2B9D27457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2. Locating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Are customers travelling too far for a product or service?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Opportunity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Local shops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Hairdressers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Online fulfilment services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050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C20F1-77B8-B1CE-5568-3D00D236B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Ways to Identify a Market Gap</a:t>
            </a:r>
            <a:endParaRPr lang="en-US" sz="32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1F8E7-C1F0-13C8-BF39-F91A88BABB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r>
              <a:rPr lang="en-GB" b="1" dirty="0"/>
              <a:t>3. Size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Could changing the </a:t>
            </a:r>
            <a:r>
              <a:rPr lang="en-GB" b="1" dirty="0"/>
              <a:t>size or quantity</a:t>
            </a:r>
            <a:r>
              <a:rPr lang="en-GB" dirty="0"/>
              <a:t> of a product open new markets?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Anita Roddick (The Body Shop) sold beauty products in smaller sizes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Unlocked demand by making products more accessible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0099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4BFA7-62CC-AF9F-AA9A-25C7D2ED1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Ways to Identify a Market Gap</a:t>
            </a:r>
            <a:endParaRPr lang="en-US" sz="32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E3C7A-7C3A-B3BB-4748-AA0DE18F1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4. Timing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Are current business hours meeting customer needs?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Opening earlier or later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Extending hours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Offering 24/7 or weekend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838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4213E-692F-10AE-CE88-805E2AADD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Summary &amp; Takeaways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555A4-2E72-65DE-DC42-D6132B945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Market gaps are </a:t>
            </a:r>
            <a:r>
              <a:rPr lang="en-GB" b="1" dirty="0"/>
              <a:t>opportunities in disguise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Look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Unmet needs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Inconveniences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Untapped customer segments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Adapt, locate, resize, or retime to unlock demand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99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9B434-0C95-2458-BA86-64CBBF8A1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Revamping an Old Idea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7AB5B-BFDE-016F-3750-81FAF56EC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Breathing New Life into Proven Concepts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474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rectangular frame with black text&#10;&#10;AI-generated content may be incorrect.">
            <a:extLst>
              <a:ext uri="{FF2B5EF4-FFF2-40B4-BE49-F238E27FC236}">
                <a16:creationId xmlns:a16="http://schemas.microsoft.com/office/drawing/2014/main" id="{AFBD7A12-50B9-8B04-A856-D3316C6C9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133" y="583930"/>
            <a:ext cx="11941775" cy="5834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746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FDB23-4CA9-C083-1726-16A339AAC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Why Revamp an Old Idea?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228B9-D15C-CDA1-A548-A44D26832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Some products/services </a:t>
            </a:r>
            <a:r>
              <a:rPr lang="en-GB" b="1" dirty="0"/>
              <a:t>used to thrive</a:t>
            </a:r>
            <a:r>
              <a:rPr lang="en-GB" dirty="0"/>
              <a:t> but lost traction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Understanding </a:t>
            </a:r>
            <a:r>
              <a:rPr lang="en-GB" b="1" dirty="0"/>
              <a:t>why they faded</a:t>
            </a:r>
            <a:r>
              <a:rPr lang="en-GB" dirty="0"/>
              <a:t> helps identify revival 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small tweak can unlock </a:t>
            </a:r>
            <a:r>
              <a:rPr lang="en-GB" b="1" dirty="0"/>
              <a:t>new demand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88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737D2-069E-9DB4-CA55-B9A3B7970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 dirty="0">
                <a:latin typeface="Calibri"/>
                <a:ea typeface="Calibri"/>
                <a:cs typeface="Calibri"/>
              </a:rPr>
              <a:t>Investigating the Decline</a:t>
            </a:r>
            <a:endParaRPr lang="en-US" sz="3200" dirty="0">
              <a:latin typeface="Calibri"/>
              <a:ea typeface="Calibri"/>
              <a:cs typeface="Calibri"/>
            </a:endParaRPr>
          </a:p>
          <a:p>
            <a:pPr algn="ctr"/>
            <a:endParaRPr lang="en-GB" sz="4800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D2465-22FF-8C9B-7637-78E9F21B9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Ask: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Why did the product stop selling?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Was it due to changing trends, poor marketing, or outdated formats?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 the issue be </a:t>
            </a:r>
            <a:r>
              <a:rPr lang="en-GB" b="1" dirty="0"/>
              <a:t>overcome or reimagined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852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F30F2-F0AC-13AF-4828-BBEAC10A9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Learning from Other Markets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6D6D6-2AA2-8E26-E280-FD92CADFF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Look abroad or in other industries: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What works well elsewhere but hasn’t reached your area?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Can you </a:t>
            </a:r>
            <a:r>
              <a:rPr lang="en-GB" b="1" dirty="0"/>
              <a:t>localize</a:t>
            </a:r>
            <a:r>
              <a:rPr lang="en-GB" dirty="0"/>
              <a:t> or </a:t>
            </a:r>
            <a:r>
              <a:rPr lang="en-GB" b="1" dirty="0"/>
              <a:t>adapt</a:t>
            </a:r>
            <a:r>
              <a:rPr lang="en-GB" dirty="0"/>
              <a:t> it?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1822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BC9D2-9631-061F-3991-E7C0F310C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Example – Monopoly Game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26D39-5374-4491-0D72-F19B497826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Originally based on </a:t>
            </a:r>
            <a:r>
              <a:rPr lang="en-GB" b="1" dirty="0"/>
              <a:t>London street names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Revamped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France</a:t>
            </a:r>
            <a:r>
              <a:rPr lang="en-GB" dirty="0"/>
              <a:t> – Parisian rues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Cornwall</a:t>
            </a:r>
            <a:r>
              <a:rPr lang="en-GB" dirty="0"/>
              <a:t> – Local towns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Result: Renewed interest and </a:t>
            </a:r>
            <a:r>
              <a:rPr lang="en-GB" b="1" dirty="0"/>
              <a:t>localized appeal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865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32FCB-46BD-56D2-8309-60461FB0D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Strategies for Revamping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22A74-EE94-15A3-C945-C3CA427E71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Repackage</a:t>
            </a:r>
            <a:r>
              <a:rPr lang="en-GB" dirty="0"/>
              <a:t> or resize the product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Modernize</a:t>
            </a:r>
            <a:r>
              <a:rPr lang="en-GB" dirty="0"/>
              <a:t> branding or delivery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Localize</a:t>
            </a:r>
            <a:r>
              <a:rPr lang="en-GB" dirty="0"/>
              <a:t> content or features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Adjust timing</a:t>
            </a:r>
            <a:r>
              <a:rPr lang="en-GB" dirty="0"/>
              <a:t> or availability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6510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DC29A-6502-63B7-BBBE-A4655671E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Summary &amp; Takeaways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E953B-7040-55E6-B6C3-901DEF6ED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Old ideas can be </a:t>
            </a:r>
            <a:r>
              <a:rPr lang="en-GB" b="1" dirty="0"/>
              <a:t>valuable foundations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Revamping requires: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Market insight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Creative adaptation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Strategic positioning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Look for </a:t>
            </a:r>
            <a:r>
              <a:rPr lang="en-GB" b="1" dirty="0"/>
              <a:t>what worked</a:t>
            </a:r>
            <a:r>
              <a:rPr lang="en-GB" dirty="0"/>
              <a:t>, and </a:t>
            </a:r>
            <a:r>
              <a:rPr lang="en-GB" b="1" dirty="0"/>
              <a:t>why it stopped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4977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CF97D-8657-A833-4D60-C006F15C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Q&amp;A / Discussion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35372-618F-FC8C-61A5-780E4C97B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you seen a product successfully revived?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old ideas could work again with a twist?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would you localize a proven concept?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8722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0E23F-501E-B663-70BA-7A44CE3BA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Solving Customer Problems</a:t>
            </a:r>
            <a:br>
              <a:rPr lang="en-GB" sz="3200" b="1" dirty="0">
                <a:latin typeface="Calibri"/>
                <a:ea typeface="Calibri"/>
                <a:cs typeface="Calibri"/>
              </a:rPr>
            </a:b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27908-210A-D1A1-6A14-8AA5CEB87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Turning Frustrations into Business Opportunities</a:t>
            </a:r>
          </a:p>
        </p:txBody>
      </p:sp>
    </p:spTree>
    <p:extLst>
      <p:ext uri="{BB962C8B-B14F-4D97-AF65-F5344CB8AC3E}">
        <p14:creationId xmlns:p14="http://schemas.microsoft.com/office/powerpoint/2010/main" val="4021290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5FBFD74F-58E6-15EE-C84B-A83E119D7C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70264"/>
            <a:ext cx="12192000" cy="4057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9904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E80F1-F9BF-33F6-8EE6-A1F7854DD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 dirty="0">
                <a:latin typeface="Calibri"/>
                <a:ea typeface="Calibri"/>
                <a:cs typeface="Calibri"/>
              </a:rPr>
              <a:t>Why Customer Problems Matter</a:t>
            </a:r>
            <a:endParaRPr lang="en-US" sz="32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9C77F-0A86-54E2-55BB-3400D3C26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Existing suppliers often </a:t>
            </a:r>
            <a:r>
              <a:rPr lang="en-GB" b="1" dirty="0"/>
              <a:t>fail to meet customer needs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Large firms may overlook niche or individual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These gaps present </a:t>
            </a:r>
            <a:r>
              <a:rPr lang="en-GB" b="1" dirty="0"/>
              <a:t>opportunities for small businesses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1006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2C985-DBA8-A777-D354-115A3DB9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Calibri"/>
                <a:ea typeface="Calibri"/>
                <a:cs typeface="Calibri"/>
              </a:rPr>
              <a:t>Identifying Unmet Needs</a:t>
            </a:r>
            <a:endParaRPr lang="en-US" sz="54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B5911-4C13-3E20-D392-7167F3B76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Start with your own experiences: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When did a product or service disappoint you?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Extend to others: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Ask friends, family, colleagues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Look for </a:t>
            </a:r>
            <a:r>
              <a:rPr lang="en-GB" b="1" dirty="0"/>
              <a:t>recurring complaints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1086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A5E39-0814-3CC4-EB46-35D33A18A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Spotting Barriers to Purchase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4F064-675B-205D-9A61-21C35FE04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Think about: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Restrictions that made buying difficult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Poor service, limited access, or confusing processes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these barriers are </a:t>
            </a:r>
            <a:r>
              <a:rPr lang="en-GB" b="1" dirty="0"/>
              <a:t>easy to overcome</a:t>
            </a:r>
            <a:r>
              <a:rPr lang="en-GB" dirty="0"/>
              <a:t>, you may have a viable business idea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251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748F2-010F-FFE7-D06C-088354CE4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Turning Problems into Solutions</a:t>
            </a:r>
            <a:endParaRPr lang="en-US" sz="3200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B4570-D3CC-3A5A-A339-739FEC30D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Common complaints = </a:t>
            </a:r>
            <a:r>
              <a:rPr lang="en-GB" b="1" dirty="0"/>
              <a:t>market signals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Solve what others ignore: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Offer better service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Simplify access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Personalize the experience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536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AFA73-18FA-4FB1-C536-97CDE4400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Summary &amp; Takeaways</a:t>
            </a:r>
            <a:endParaRPr lang="en-US" sz="3200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58036-9F37-6EFB-990C-577D18A1A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Customer frustrations are </a:t>
            </a:r>
            <a:r>
              <a:rPr lang="en-GB" b="1" dirty="0"/>
              <a:t>valuable insights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Listen, observe, and ask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Build a business that </a:t>
            </a:r>
            <a:r>
              <a:rPr lang="en-GB" b="1" dirty="0"/>
              <a:t>solves real problems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6237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C2BAB-24B0-C6F0-4B52-D6A3F7D7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>
                <a:latin typeface="Calibri"/>
                <a:ea typeface="Calibri"/>
                <a:cs typeface="Calibri"/>
              </a:rPr>
              <a:t>Inventions &amp; Innovation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F5D9A-9397-35CF-1656-830AA9689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From Creative Solutions to Market Success</a:t>
            </a:r>
          </a:p>
        </p:txBody>
      </p:sp>
    </p:spTree>
    <p:extLst>
      <p:ext uri="{BB962C8B-B14F-4D97-AF65-F5344CB8AC3E}">
        <p14:creationId xmlns:p14="http://schemas.microsoft.com/office/powerpoint/2010/main" val="12727371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7F7CE-DC8B-1A38-4B1E-EC4A7CBF3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A Different Starting Point</a:t>
            </a:r>
            <a:endParaRPr lang="en-US" sz="3200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27CF7-B614-F47C-10CD-124F36FAF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Unlike market gap identification, inventors often: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Start with an </a:t>
            </a:r>
            <a:r>
              <a:rPr lang="en-GB" b="1" dirty="0"/>
              <a:t>interesting problem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Create a solution without confirming demand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Innovation may not always meet a </a:t>
            </a:r>
            <a:r>
              <a:rPr lang="en-GB" b="1" dirty="0"/>
              <a:t>known need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9101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E85F8-7C93-ABD0-FF13-EE1408C57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 sz="2800" b="1" dirty="0">
                <a:latin typeface="Calibri"/>
                <a:ea typeface="Calibri"/>
                <a:cs typeface="Calibri"/>
              </a:rPr>
              <a:t>Case Study – Post-it Notes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3DB40-9312-5E90-E87C-5383622E2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Developed by scientists at </a:t>
            </a:r>
            <a:r>
              <a:rPr lang="en-GB" b="1" dirty="0"/>
              <a:t>3M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Adhesive failed traditional tests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 need was unclear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Marketed as “</a:t>
            </a:r>
            <a:r>
              <a:rPr lang="en-GB" b="1" dirty="0"/>
              <a:t>permanent, but temporary</a:t>
            </a:r>
            <a:r>
              <a:rPr lang="en-GB" dirty="0"/>
              <a:t>” solution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Became a global success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582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E1D95-3ED7-041C-2C8A-9B649F0EF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>
                <a:latin typeface="Calibri"/>
                <a:ea typeface="Calibri"/>
                <a:cs typeface="Calibri"/>
              </a:rPr>
              <a:t>Innovation</a:t>
            </a:r>
            <a:r>
              <a:rPr lang="en-GB" sz="3200" b="1" dirty="0">
                <a:latin typeface="Calibri"/>
                <a:ea typeface="Calibri"/>
                <a:cs typeface="Calibri"/>
              </a:rPr>
              <a:t> First, Market Later</a:t>
            </a:r>
            <a:endParaRPr lang="en-GB" sz="32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E6CF4-2DAC-237B-8396-BBF9762C8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Inventors often </a:t>
            </a:r>
            <a:r>
              <a:rPr lang="en-GB" b="1" dirty="0"/>
              <a:t>solve problems for themselves</a:t>
            </a:r>
            <a:endParaRPr lang="en-GB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Success depends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Unique properties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Creative marketing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Persistence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3333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4C9A6-3CF1-E934-CC25-A9D368933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latin typeface="Calibri"/>
                <a:ea typeface="Calibri"/>
                <a:cs typeface="Calibri"/>
              </a:rPr>
              <a:t>Protecting Your Innovation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DCED2-2900-A43A-1846-110CDDA72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Before launching: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Check if someone </a:t>
            </a:r>
            <a:r>
              <a:rPr lang="en-GB" b="1" dirty="0"/>
              <a:t>already owns</a:t>
            </a:r>
            <a:r>
              <a:rPr lang="en-GB" dirty="0"/>
              <a:t> the idea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Secure legal protection: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Patents</a:t>
            </a:r>
            <a:endParaRPr lang="en-GB" dirty="0"/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Copyrights</a:t>
            </a:r>
            <a:endParaRPr lang="en-GB" dirty="0"/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b="1" dirty="0"/>
              <a:t>Trademarks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 your competitive edge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9795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D28BA-9262-CA89-F88D-D0BE17F48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Summary &amp; Takeaways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DE7E8-76F4-EE48-81D5-EC9674443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Innovation doesn’t always start with demand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Great ideas can emerge from </a:t>
            </a:r>
            <a:r>
              <a:rPr lang="en-GB" b="1" dirty="0"/>
              <a:t>unexpected failures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Legal protection is key to long-term success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 open to </a:t>
            </a:r>
            <a:r>
              <a:rPr lang="en-GB" b="1" dirty="0"/>
              <a:t>reframing and repositioning</a:t>
            </a:r>
            <a:r>
              <a:rPr lang="en-GB" dirty="0"/>
              <a:t> your invention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3575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C986B-701A-6AF9-9417-A2227752B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Q&amp;A / Discussion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FCBC6-68BC-3D97-8E38-7422244CC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you ever created something without knowing if it had a market?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What’s your process for validating an invention?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do you protect your ideas?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6759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6A3B6-E159-9658-8574-BD1FD0858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Network Marketing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81013-A80B-793A-4BC5-0E54F2D67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Low-Cost Path to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7622203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93BE8-BDCC-B67B-7305-4A7EEF3E7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What Is Network Marketing?</a:t>
            </a:r>
            <a:endParaRPr lang="en-US" sz="2800">
              <a:latin typeface="Calibri"/>
              <a:ea typeface="Calibri"/>
              <a:cs typeface="Calibri"/>
            </a:endParaRPr>
          </a:p>
          <a:p>
            <a:pPr algn="ctr"/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2DE18-5246-0844-18E2-6A3B4495D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Also known as: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Multilevel Marketing (MLM)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Referral Marketing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Replaces traditional retail outlets with </a:t>
            </a:r>
            <a:r>
              <a:rPr lang="en-GB" b="1" dirty="0"/>
              <a:t>person-to-person selling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Offers a </a:t>
            </a:r>
            <a:r>
              <a:rPr lang="en-GB" b="1" dirty="0"/>
              <a:t>low-risk, low-investment</a:t>
            </a:r>
            <a:r>
              <a:rPr lang="en-GB" dirty="0"/>
              <a:t> way to start a business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2170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A1394-324A-6761-77C4-CDEE81472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Why It’s Growing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50F5C-10EC-833C-3F5C-4C77DD6D2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Industry turnover: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£1 billion → £2 billion in the last 10 years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Over </a:t>
            </a:r>
            <a:r>
              <a:rPr lang="en-GB" b="1" dirty="0"/>
              <a:t>400,000 people in the UK</a:t>
            </a:r>
            <a:r>
              <a:rPr lang="en-GB" dirty="0"/>
              <a:t> involved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Suitable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Full-time entrepreneurs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Part-time or side business owners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2812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FB834-FB30-9DDE-33F0-21D1D5A20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How It Works?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EAC9E-9C92-9A2F-00BC-B8BB957DA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Sell products/services from a </a:t>
            </a:r>
            <a:r>
              <a:rPr lang="en-GB" b="1" dirty="0"/>
              <a:t>parent company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Earn commission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Your own sales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Sales made by people you introduce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Sales made by their recruits (and so on)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49486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EA40E-2C29-2D0D-B233-302FCCFE8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Advantages of Network Marketing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B422C-7A5F-BE10-C5AC-E47F2FF9FA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Lower product costs</a:t>
            </a:r>
            <a:r>
              <a:rPr lang="en-GB" dirty="0"/>
              <a:t> (no retail overheads)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Trust-based selling</a:t>
            </a:r>
            <a:r>
              <a:rPr lang="en-GB" dirty="0"/>
              <a:t>: Buy from someone you know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Flexible working hours and scalable income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5569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2537F-6F74-0788-052B-D53B3EB3A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Popular Network Marketing Companies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E9C9F-1E33-7B2E-4D77-B096A2AA5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Popular Network Marketing Companies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Amway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Avon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Herbalife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 err="1"/>
              <a:t>Betterware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 err="1"/>
              <a:t>Kleeneze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Mary Kay Cosmetics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Industries include: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Health &amp; wellness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Household products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Technology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E-commerce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23552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D5C23-CBD3-CA0B-444F-353AAFDC9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Choosing the Right Product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37AA2-907A-C3AC-1AB6-DAC990A5C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Pick something you’re </a:t>
            </a:r>
            <a:r>
              <a:rPr lang="en-GB" b="1" dirty="0"/>
              <a:t>passionate about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Enthusiasm and confidence drive sales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Verify company credibility via: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Direct Selling Association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Other trade associations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9682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185D-0232-7EDD-A828-EACE04DE1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Summary &amp; Takeaways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28087-7240-0A95-83A9-996505395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Network marketing is a </a:t>
            </a:r>
            <a:r>
              <a:rPr lang="en-GB" b="1" dirty="0"/>
              <a:t>viable entry point</a:t>
            </a:r>
            <a:r>
              <a:rPr lang="en-GB" dirty="0"/>
              <a:t> into business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Offers flexibility, low startup costs, and community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Success depends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Product choice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Personal motivation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Ethical company practices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95688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5026F-7612-B19E-06FC-39E2A1BCA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Q&amp;A / Discussion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385C9-172E-7BC0-042E-03F39CEB2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you considered network marketing?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products or industries interest you most?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concerns or questions do you have about MLM?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4144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89094-B970-F0D8-F3E8-59447097C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/>
                <a:ea typeface="Calibri"/>
                <a:cs typeface="Calibri"/>
              </a:rPr>
              <a:t>Franchising</a:t>
            </a:r>
            <a:endParaRPr lang="en-US" sz="3200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86E44-43BE-09E1-6A8C-5D0030BF3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Guided Path to Business Ownership</a:t>
            </a:r>
          </a:p>
        </p:txBody>
      </p:sp>
    </p:spTree>
    <p:extLst>
      <p:ext uri="{BB962C8B-B14F-4D97-AF65-F5344CB8AC3E}">
        <p14:creationId xmlns:p14="http://schemas.microsoft.com/office/powerpoint/2010/main" val="6526286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rectangular frame with black text&#10;&#10;AI-generated content may be incorrect.">
            <a:extLst>
              <a:ext uri="{FF2B5EF4-FFF2-40B4-BE49-F238E27FC236}">
                <a16:creationId xmlns:a16="http://schemas.microsoft.com/office/drawing/2014/main" id="{07ACABA1-3CCC-FAB4-0DFD-E22BEB9679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03062"/>
            <a:ext cx="11277600" cy="5691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35233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57C8D-6F9F-AED0-DFC8-FE716BECD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What Is Franchising?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65E32-1E21-D40F-DCE2-1CC563002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marketing technique</a:t>
            </a:r>
            <a:r>
              <a:rPr lang="en-GB" dirty="0"/>
              <a:t> to expand product/service distribution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franchiser</a:t>
            </a:r>
            <a:r>
              <a:rPr lang="en-GB" dirty="0"/>
              <a:t> provides: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Product or service training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Brand and operational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franchisee</a:t>
            </a:r>
            <a:r>
              <a:rPr lang="en-GB" dirty="0"/>
              <a:t> sells to the public in return for: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An initial fee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Ongoing royalties (usually based on turnover)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143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2E5AB-018B-9D70-23EE-7520E4B91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How Franchising Works?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1B2A2-D218-66E9-7888-C53B8723A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Franchisee may be required to: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Buy materials or ingredients from the franchiser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Follow brand guidelines and operational policies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Franchiser earns from: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Royalties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Product/material sales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86325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70999-442B-D0D1-85C3-720D4208F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Benefits for Franchisees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9E5A9-BF81-09E9-B998-D107B97A19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Quick and relatively safe</a:t>
            </a:r>
            <a:r>
              <a:rPr lang="en-GB" dirty="0"/>
              <a:t> entry into business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from an </a:t>
            </a:r>
            <a:r>
              <a:rPr lang="en-GB" b="1" dirty="0"/>
              <a:t>experienced organization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Ideal for those with </a:t>
            </a:r>
            <a:r>
              <a:rPr lang="en-GB" b="1" dirty="0"/>
              <a:t>no prior business experience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0719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F8D9-4945-B5F3-BE0C-A09FA1D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Limitations of Franchising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E160A-9A4E-3F80-1A1D-4B2E055A0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Not a path to </a:t>
            </a:r>
            <a:r>
              <a:rPr lang="en-GB" b="1" dirty="0"/>
              <a:t>great riches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Limited independence: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Policies and profits are controlled by the franchiser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Best suited for those who value </a:t>
            </a:r>
            <a:r>
              <a:rPr lang="en-GB" b="1" dirty="0"/>
              <a:t>structure and support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9165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39DA7-065F-5A42-53C9-8C08B8F8B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Getting Started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A47E7-E29C-4264-F45A-1FB29C654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opportunities via: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British Franchise Association Diary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Events and expos across the UK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Meet franchisors and learn about their business models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75105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195F5-7BFA-159B-09C0-A9C3E9316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Summary &amp; Takeaways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F8392-048C-24FE-881B-9809550CF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Franchising offers: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low-risk</a:t>
            </a:r>
            <a:r>
              <a:rPr lang="en-GB" dirty="0"/>
              <a:t> entry into entrepreneurship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/>
              <a:t>structured model</a:t>
            </a:r>
            <a:r>
              <a:rPr lang="en-GB" dirty="0"/>
              <a:t> with built-in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 your goals: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Do you prefer independence or guidance?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2390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88A0B3-BBCC-5A4B-9A41-997E14AD59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92" y="630267"/>
            <a:ext cx="11998410" cy="5607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715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C742B-D04D-E104-98A1-BA28E863A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 dirty="0">
                <a:latin typeface="Calibri"/>
                <a:ea typeface="Calibri"/>
                <a:cs typeface="Calibri"/>
              </a:rPr>
              <a:t>Q&amp;A / Discussion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D3482-9667-8102-8C96-E23250121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Have you considered franchising as a business option?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industries interest you most?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support would you expect from a franchiser?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17320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BEC30-5D3C-216A-2B11-406FD913D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Questions ( In-Class Exercises)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B1759-9ACF-3AA1-5F5D-C0ED96B40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Explain briefly your business idea and how you arrived at it.</a:t>
            </a:r>
          </a:p>
          <a:p>
            <a:endParaRPr lang="en-GB" dirty="0"/>
          </a:p>
          <a:p>
            <a:r>
              <a:rPr lang="en-GB" dirty="0"/>
              <a:t>If you are still considering what business to plan to enter review the options outlined in this chapter in particular:</a:t>
            </a:r>
          </a:p>
          <a:p>
            <a:endParaRPr lang="en-GB" dirty="0"/>
          </a:p>
          <a:p>
            <a:r>
              <a:rPr lang="en-GB" dirty="0"/>
              <a:t>Can you identify a market gap that you could meet?</a:t>
            </a:r>
          </a:p>
          <a:p>
            <a:endParaRPr lang="en-GB" dirty="0"/>
          </a:p>
          <a:p>
            <a:r>
              <a:rPr lang="en-GB" dirty="0"/>
              <a:t>Is there a new twist that you could put onto an old business idea?</a:t>
            </a:r>
          </a:p>
          <a:p>
            <a:endParaRPr lang="en-GB" dirty="0"/>
          </a:p>
          <a:p>
            <a:r>
              <a:rPr lang="en-GB" dirty="0"/>
              <a:t>Do you have an idea for an innovation or novel product?</a:t>
            </a:r>
          </a:p>
          <a:p>
            <a:endParaRPr lang="en-GB" dirty="0"/>
          </a:p>
          <a:p>
            <a:r>
              <a:rPr lang="en-GB" dirty="0"/>
              <a:t>Is there a franchise or network marketing proposition that you could plan for?</a:t>
            </a:r>
          </a:p>
          <a:p>
            <a:endParaRPr lang="en-GB" dirty="0"/>
          </a:p>
          <a:p>
            <a:r>
              <a:rPr lang="en-GB" dirty="0"/>
              <a:t>Have you explored the possibility of buying out a business?</a:t>
            </a:r>
          </a:p>
        </p:txBody>
      </p:sp>
    </p:spTree>
    <p:extLst>
      <p:ext uri="{BB962C8B-B14F-4D97-AF65-F5344CB8AC3E}">
        <p14:creationId xmlns:p14="http://schemas.microsoft.com/office/powerpoint/2010/main" val="8735168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2087C-E64C-A6E2-15D1-4E30D07F9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Calibri"/>
                <a:ea typeface="Calibri"/>
                <a:cs typeface="Calibri"/>
              </a:rPr>
              <a:t>You and Your Team</a:t>
            </a:r>
            <a:br>
              <a:rPr lang="en-GB" sz="3600" b="1" dirty="0">
                <a:latin typeface="Calibri"/>
                <a:ea typeface="Calibri"/>
                <a:cs typeface="Calibri"/>
              </a:rPr>
            </a:br>
            <a:endParaRPr lang="en-GB" sz="32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95416-BF02-73DD-B185-D7C3510E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People Behind the Venture</a:t>
            </a:r>
          </a:p>
        </p:txBody>
      </p:sp>
    </p:spTree>
    <p:extLst>
      <p:ext uri="{BB962C8B-B14F-4D97-AF65-F5344CB8AC3E}">
        <p14:creationId xmlns:p14="http://schemas.microsoft.com/office/powerpoint/2010/main" val="191276557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8ABD7-F4D9-4253-40AA-549989AD0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latin typeface="Calibri"/>
                <a:ea typeface="Calibri"/>
                <a:cs typeface="Calibri"/>
              </a:rPr>
              <a:t>The Right Stuff</a:t>
            </a:r>
            <a:endParaRPr lang="en-US" sz="3600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99021-18CA-3C39-A817-CE4BFE0E1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Success depends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right person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right idea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right timing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Many business failures stem from ideas that were </a:t>
            </a:r>
            <a:r>
              <a:rPr lang="en-GB" b="1" dirty="0"/>
              <a:t>ahead of their time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18665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244D8-BF08-5A85-1EFA-E6AFB9455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The Elusive Entrepreneur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3BA77-699C-6DF6-3052-756CF39FB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single personality type defines an entrepreneur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27446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263B7-E8E2-7D06-70BE-771AA750F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 dirty="0">
                <a:latin typeface="Calibri"/>
                <a:ea typeface="Calibri"/>
                <a:cs typeface="Calibri"/>
              </a:rPr>
              <a:t>Common Traits of Successful Entrepreneurs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0FEEB-27A4-0551-D799-BA814699A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Self-confident all-rounders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Resilient</a:t>
            </a:r>
            <a:r>
              <a:rPr lang="en-GB" dirty="0"/>
              <a:t> in the face of failure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Innovative</a:t>
            </a:r>
            <a:r>
              <a:rPr lang="en-GB" dirty="0"/>
              <a:t> thinkers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Results-oriented</a:t>
            </a:r>
            <a:r>
              <a:rPr lang="en-GB" dirty="0"/>
              <a:t> goal setters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Professional risk-takers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Totally committed</a:t>
            </a:r>
            <a:r>
              <a:rPr lang="en-GB" dirty="0"/>
              <a:t> to their 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18133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EB38F-130C-CE99-3BAC-540BFA7D1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Self-Confidence &amp; Versatility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AA902-27F4-70A5-E46E-558249236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Entrepreneurs aren’t always experts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Learn quickly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Adapt to challenges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Move confidently through uncertainty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51307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07FDEE-F0F0-B071-53F1-576A30C11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687" y="1273220"/>
            <a:ext cx="11936626" cy="4270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18400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3EB68-9D79-D975-D9C3-C5812FEF5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Resilience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5FC8C-5EC4-D29C-52A5-2E83F7C25E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Failure is often part of the journey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Henry Ford</a:t>
            </a:r>
            <a:r>
              <a:rPr lang="en-GB" dirty="0"/>
              <a:t> was bankrupt twice before founding Ford Motor Co.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78773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C68DA7-542C-6E3C-C901-249E53A0BD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92" y="280940"/>
            <a:ext cx="11998410" cy="6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60720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D3D1BE-0B7D-519D-89E2-DE3823B6A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173" y="702348"/>
            <a:ext cx="11905735" cy="5422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24682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61251-A9F6-B27E-2BFF-22239DF30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Innovation &amp; Results Orientation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A9270-8E81-6451-11B0-B91977CA0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Entrepreneurs: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Solve problems in new ways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Set and chase goals relentlessly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Sir James Goldsmith</a:t>
            </a:r>
            <a:r>
              <a:rPr lang="en-GB" dirty="0"/>
              <a:t> moved his empire across countries ahead of market shifts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51558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C15C13-5E0A-4A71-98A3-C8E177B90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84" y="685821"/>
            <a:ext cx="11916032" cy="5620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3673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B06E6-F813-A129-CEFA-3CAEFE835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Risk-Taking &amp; Commitment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0A2A7-B79A-77DB-077E-7B7F61C99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Calculated risks, not reckless gambles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Requires: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Faith in the idea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Energy and hard work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Support from family and team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4610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550F0-5BF7-DE53-E161-2E2CEA56C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Self-Awareness Matters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C9C0B-AFFC-E486-9C1E-6EFBF56092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Many overestimate their abilities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70% of men rated themselves in the top 25% for leadership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60% believed they were above average in athletic ability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94631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DDCC1-F69F-9D86-85CC-809F8E7E5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Big Business ≠ Small Business Success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2C27A-23BF-C132-B742-DBD492E66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Success in corporate roles doesn’t guarantee entrepreneurial success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Small business requires: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Flexibility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Hands-on involvement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Personal resilience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01489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85666-6D33-79FF-B976-D018F50D6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Checking Your Entrepreneurial Strengths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0A682-4599-12A2-04AE-B054B1603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Take online </a:t>
            </a:r>
            <a:r>
              <a:rPr lang="en-GB" b="1" dirty="0"/>
              <a:t>entrepreneurial IQ tests</a:t>
            </a:r>
            <a:endParaRPr lang="en-GB" dirty="0"/>
          </a:p>
          <a:p>
            <a:r>
              <a:rPr lang="en-GB" b="1" u="sng" dirty="0">
                <a:ea typeface="Calibri"/>
                <a:cs typeface="Calibri"/>
              </a:rPr>
              <a:t>Use the links:</a:t>
            </a:r>
          </a:p>
          <a:p>
            <a:r>
              <a:rPr lang="en-GB" dirty="0">
                <a:ea typeface="+mn-lt"/>
                <a:cs typeface="+mn-lt"/>
                <a:hlinkClick r:id="rId2"/>
              </a:rPr>
              <a:t>Self-assessment, test your entrepreneurial potential</a:t>
            </a:r>
            <a:endParaRPr lang="en-GB" b="1" u="sng" dirty="0">
              <a:ea typeface="Calibri"/>
              <a:cs typeface="Calibri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Entrepreneurship Test | Psychology Today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4"/>
              </a:rPr>
              <a:t>General Measure of Enterprising Tendency v2 - GET2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tools listed in: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Index of Key Organizations and Resources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Or search via Google for self-assessment tools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99933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06E9F-60B4-B878-30C8-81A981E1F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Summary &amp; Reflection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BD0D3-6ABF-E410-58A7-2AD1805EB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 your team’s strengths in your business plan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 honest about: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Skills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Experience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Gaps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 how your team is </a:t>
            </a:r>
            <a:r>
              <a:rPr lang="en-GB" b="1" dirty="0"/>
              <a:t>equipped to succeed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55918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E3632-6B4E-F7F3-ED42-40AC654B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Q&amp;A / Discussion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C012-6ABB-C52A-A07C-DA02DAC5A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traits do you or your team bring to the venture?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do you handle risk and uncertainty?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you assessed your entrepreneurial strengths?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75827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B6B84-EE30-EABC-5C61-82BA0BC6D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>
                <a:latin typeface="Calibri"/>
                <a:ea typeface="Calibri"/>
                <a:cs typeface="Calibri"/>
              </a:rPr>
              <a:t>Building the Team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852CB-56D3-BB86-4690-E02816C75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Creating a Strong Foundation for Business Success</a:t>
            </a:r>
          </a:p>
        </p:txBody>
      </p:sp>
    </p:spTree>
    <p:extLst>
      <p:ext uri="{BB962C8B-B14F-4D97-AF65-F5344CB8AC3E}">
        <p14:creationId xmlns:p14="http://schemas.microsoft.com/office/powerpoint/2010/main" val="136465704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52BD4-8201-C6A5-12A7-B57B0BF14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Why the Team Matters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918AC-4232-25D4-BAA3-140ADFCC4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Investors prefer: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Experienced, balanced teams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Members who have </a:t>
            </a:r>
            <a:r>
              <a:rPr lang="en-GB" b="1" dirty="0"/>
              <a:t>worked together before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Benefits: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Depth of management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Stability during early growth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Coverage for illness, expansion, and challenges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31012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86D4D-ABDB-B701-8069-928DB8B8E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The Risk of Going Solo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06E26-7F64-E891-1022-D42FF1022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Lone inventors may struggle with: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Limited management skills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Overstretching themselves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Solo ventures often </a:t>
            </a:r>
            <a:r>
              <a:rPr lang="en-GB" b="1" dirty="0"/>
              <a:t>fail to attract investment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Lack of team = </a:t>
            </a:r>
            <a:r>
              <a:rPr lang="en-GB" b="1" dirty="0"/>
              <a:t>unprepared for rapid growth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10141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E1C57-1A80-1D1F-1190-D3CCBD70C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Most Proposals Fall In-Between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7FB45-B27A-04F5-7057-09A66E1662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Not all teams are fully formed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Your business plan should explain: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Ideal team composition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Who is already on board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How you’ll </a:t>
            </a:r>
            <a:r>
              <a:rPr lang="en-GB" b="1" dirty="0"/>
              <a:t>recruit and retain</a:t>
            </a:r>
            <a:r>
              <a:rPr lang="en-GB" dirty="0"/>
              <a:t> key people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24249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2EBF7-0F06-A88E-6FC4-D8E2AFB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Motivating Your Team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10538-4972-5681-4DE7-1F247CB96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Investors want to see: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Plans for </a:t>
            </a:r>
            <a:r>
              <a:rPr lang="en-GB" b="1" dirty="0"/>
              <a:t>loyalty and retention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Strategies to keep key players engaged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Equity incentives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Career development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Clear roles and responsibilities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428573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00C14-2103-40A4-1252-1CABD1DEE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Summary &amp; Recommendations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FB1FC-060E-4EA9-910F-C724CF451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strong team builds investor confidence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 how your team will: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Support growth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Handle challenges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Stay committed long-term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 your </a:t>
            </a:r>
            <a:r>
              <a:rPr lang="en-GB" b="1" dirty="0"/>
              <a:t>team-building strategy</a:t>
            </a:r>
            <a:r>
              <a:rPr lang="en-GB" dirty="0"/>
              <a:t> in your business plan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65700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40D49-E1AF-A5F3-ABC3-0CB90DC15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Q&amp;A / Discussion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DA714-D5D4-4751-A59D-4BE265729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Who are your key team members?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gaps do you still need to fill?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will you keep your team motivated and loyal?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39555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10C28-50AB-EA1A-47C8-8885B7B2F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Your Business Name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16927-EB23-EECB-0471-197C03714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Crafting a Memorable and Strategic Identity</a:t>
            </a:r>
          </a:p>
        </p:txBody>
      </p:sp>
    </p:spTree>
    <p:extLst>
      <p:ext uri="{BB962C8B-B14F-4D97-AF65-F5344CB8AC3E}">
        <p14:creationId xmlns:p14="http://schemas.microsoft.com/office/powerpoint/2010/main" val="283855753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5CB2B-6E90-2B23-36FE-6A6B8215F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Why Your Business Name Matters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B81EB-A9CE-6BEE-E2A6-AFFFF1547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It’s often the </a:t>
            </a:r>
            <a:r>
              <a:rPr lang="en-GB" b="1" dirty="0"/>
              <a:t>first impression</a:t>
            </a:r>
            <a:r>
              <a:rPr lang="en-GB" dirty="0"/>
              <a:t> of your venture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Should </a:t>
            </a:r>
            <a:r>
              <a:rPr lang="en-GB" b="1" dirty="0"/>
              <a:t>summarize your strategy</a:t>
            </a:r>
            <a:r>
              <a:rPr lang="en-GB" dirty="0"/>
              <a:t> in one or two words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Must be </a:t>
            </a:r>
            <a:r>
              <a:rPr lang="en-GB" b="1" dirty="0"/>
              <a:t>clear, memorable, and meaningful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52091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B041DD-782D-A3B4-181A-6909DB113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230" y="623810"/>
            <a:ext cx="11927540" cy="5559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13052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56EBB-D9E7-1547-DE8A-0590180BE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Case Studies in Naming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D6220-9063-3B02-26C1-8E75DBCDD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Amazon</a:t>
            </a:r>
            <a:r>
              <a:rPr lang="en-GB" dirty="0"/>
              <a:t>: Chosen to convey scale – “Earth’s Biggest Bookstore”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PayPal, Body Shop, Kwik-Fit</a:t>
            </a:r>
            <a:r>
              <a:rPr lang="en-GB" dirty="0"/>
              <a:t>: Names reflect their core offering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Google</a:t>
            </a:r>
            <a:r>
              <a:rPr lang="en-GB" dirty="0"/>
              <a:t>: From “</a:t>
            </a:r>
            <a:r>
              <a:rPr lang="en-GB" dirty="0" err="1"/>
              <a:t>BackRub</a:t>
            </a:r>
            <a:r>
              <a:rPr lang="en-GB" dirty="0"/>
              <a:t>” to a misspelling of “Googol” – symbolizing vast data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8707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3B82-53B8-C472-E167-C63853259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What Makes a Good Name?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E27EF-3EB4-BF1A-2CB2-1D711441B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Reflects: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Who you are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What you do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How you do it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Should be: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Distinctive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Commercially useful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Easy to remember and pronounce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88660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165B4-2402-77F5-8B23-C232E5122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latin typeface="Calibri"/>
                <a:ea typeface="Calibri"/>
                <a:cs typeface="Calibri"/>
              </a:rPr>
              <a:t>Legal Considerations</a:t>
            </a:r>
            <a:endParaRPr lang="en-US" sz="280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9F34F-FDB5-87EA-3C9E-F77760D9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Check trademark availability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Avoid </a:t>
            </a:r>
            <a:r>
              <a:rPr lang="en-GB" b="1" dirty="0"/>
              <a:t>controlled words</a:t>
            </a:r>
            <a:r>
              <a:rPr lang="en-GB" dirty="0"/>
              <a:t> (e.g., “Bank”, “Royal”) without permission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 compliance with: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Companies Act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Disclosure requirements</a:t>
            </a:r>
            <a:r>
              <a:rPr lang="en-GB" dirty="0"/>
              <a:t> for non-corporate names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54902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FBBF6-9217-F10C-D045-815D2727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Domain Name &amp; Online Presence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8D8B4-826E-2420-B33B-C86AA3BBC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a name that works well </a:t>
            </a:r>
            <a:r>
              <a:rPr lang="en-GB" b="1" dirty="0"/>
              <a:t>online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Secure a matching </a:t>
            </a:r>
            <a:r>
              <a:rPr lang="en-GB" b="1" dirty="0"/>
              <a:t>domain name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 your brand across digital platforms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1008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54D39-7F27-D921-9AAB-4ECD44B5E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Changing Your Name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B97B2-A78C-110B-8489-1AAA454DF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It’s possible to rebrand later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But early marketing efforts may be </a:t>
            </a:r>
            <a:r>
              <a:rPr lang="en-GB" b="1" dirty="0"/>
              <a:t>lost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wisely to avoid costly changes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43252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4D4ED-D581-4DC0-6C71-FEE606527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Summary &amp; Recommendations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212A3-10F2-DD0F-7D6C-6725891201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Your name is your </a:t>
            </a:r>
            <a:r>
              <a:rPr lang="en-GB" b="1" dirty="0"/>
              <a:t>identity and differentiator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Make it strategic, legal, and marketable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Seek professional advice for trademark protection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Test it with others before finalizing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65939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5C333-C9E6-F371-668D-11EF27D41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Calibri"/>
                <a:ea typeface="Calibri"/>
                <a:cs typeface="Calibri"/>
              </a:rPr>
              <a:t>Q&amp;A / Discussion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F48AB-E2A1-CADF-899B-7F2CD1B1E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names are you considering?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 they reflect your business essence?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you checked for trademarks and domain availability?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226575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428C-3229-D0FF-2299-DEFE31838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Deciding the Legal Form of Your Business</a:t>
            </a:r>
            <a:br>
              <a:rPr lang="en-GB" sz="2800" b="1" dirty="0">
                <a:latin typeface="Calibri"/>
                <a:ea typeface="Calibri"/>
                <a:cs typeface="Calibri"/>
              </a:rPr>
            </a:br>
            <a:endParaRPr lang="en-GB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C42EA-2868-DA2F-922E-F4D79232D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Choosing the Right Structure for Success</a:t>
            </a:r>
          </a:p>
        </p:txBody>
      </p:sp>
    </p:spTree>
    <p:extLst>
      <p:ext uri="{BB962C8B-B14F-4D97-AF65-F5344CB8AC3E}">
        <p14:creationId xmlns:p14="http://schemas.microsoft.com/office/powerpoint/2010/main" val="1640108508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4734D-072B-32C0-0995-86B2362E6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 dirty="0">
                <a:latin typeface="Calibri"/>
                <a:ea typeface="Calibri"/>
                <a:cs typeface="Calibri"/>
              </a:rPr>
              <a:t>Why Legal Structure Matters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2B3D7-B409-1454-94AA-529A4471E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Impacts: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Taxation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Liability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Funding options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Operational flexibility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based on: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Commercial needs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Financial risk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Long-term goals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766952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A718E-6A19-EB5A-8513-D35A88319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 dirty="0">
                <a:latin typeface="Calibri"/>
                <a:ea typeface="Calibri"/>
                <a:cs typeface="Calibri"/>
              </a:rPr>
              <a:t>UK Business Population Snapshot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755EE-214A-4121-7516-0809042B0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2020 Data:</a:t>
            </a:r>
            <a:r>
              <a:rPr lang="en-GB" dirty="0"/>
              <a:t> </a:t>
            </a:r>
            <a:endParaRPr lang="en-US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6 million active businesses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59% Sole Proprietorships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34% Limited Companies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7% Partnerships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Most start as </a:t>
            </a:r>
            <a:r>
              <a:rPr lang="en-GB" b="1" dirty="0"/>
              <a:t>sole traders</a:t>
            </a:r>
            <a:r>
              <a:rPr lang="en-GB" dirty="0"/>
              <a:t>, then evolve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65126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9200F-0405-3166-DAF9-66AABE050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Sole Trader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2FB94-A09A-FEC5-E22C-D30A9DC7D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Pros: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Simple setup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Full control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Minimal reporting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Unlimited personal liability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No access to equity capital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Tip:</a:t>
            </a:r>
            <a:r>
              <a:rPr lang="en-GB" dirty="0"/>
              <a:t> Consider asset protection strategies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276997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8F62C-16A8-AF74-6499-9A16F5E82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Partnership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732D2-5101-2DD2-D9D4-4481671CB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Pros: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Shared capital and skills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Continuity if one partner is unavailable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Joint liability for business decisions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Risk from partner’s personal bankruptcy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Legal Framework:</a:t>
            </a:r>
            <a:r>
              <a:rPr lang="en-GB" dirty="0"/>
              <a:t> Partnership Act 1890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Recommendation:</a:t>
            </a:r>
            <a:r>
              <a:rPr lang="en-GB" dirty="0"/>
              <a:t> Draft a formal partnership agreement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62051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36645-171C-115F-B400-5C39CD095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Limited Partnership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A7204-5D39-0CA0-D4D2-7CB46490E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Sleeping partner</a:t>
            </a:r>
            <a:r>
              <a:rPr lang="en-GB" dirty="0"/>
              <a:t> option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Limits liability to capital invested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Cannot actively manage the business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Max 20 partners (except for certain professions)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709029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56B0E-6093-EA29-603D-161D2C7DC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Cooperative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19FAB-BFA7-29D3-47D4-E15DB9BD44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Owned and controlled by members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Governed by </a:t>
            </a:r>
            <a:r>
              <a:rPr lang="en-GB" b="1" dirty="0"/>
              <a:t>Industrial and Provident Societies Act 1965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Features:</a:t>
            </a:r>
            <a:r>
              <a:rPr lang="en-GB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One member, one vote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Profit sharing based on contribution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Limited liability if registered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Registration Fee:</a:t>
            </a:r>
            <a:r>
              <a:rPr lang="en-GB" dirty="0"/>
              <a:t> £90 (minimum 7 members)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3902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4D525-E8BF-6AE9-11EE-285D00FF3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Limited Company (Overview)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F070C-7F2C-843E-0E83-67400C5FF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Not covered in detail here, but: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Offers </a:t>
            </a:r>
            <a:r>
              <a:rPr lang="en-GB" b="1" dirty="0"/>
              <a:t>limited liability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Requires registration with Companies House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Must file annual accounts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Common next step for growing sole traders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500431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8D498-B5B9-16AA-7EFB-DFC3E21E4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Introduction to Limited Liability Companies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A069E-98A0-C2B3-643E-71204E80D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Over </a:t>
            </a:r>
            <a:r>
              <a:rPr lang="en-US" b="1" dirty="0">
                <a:ea typeface="+mn-lt"/>
                <a:cs typeface="+mn-lt"/>
              </a:rPr>
              <a:t>1.4 million</a:t>
            </a:r>
            <a:r>
              <a:rPr lang="en-US" dirty="0">
                <a:ea typeface="+mn-lt"/>
                <a:cs typeface="+mn-lt"/>
              </a:rPr>
              <a:t> of the </a:t>
            </a:r>
            <a:r>
              <a:rPr lang="en-US" b="1" dirty="0">
                <a:ea typeface="+mn-lt"/>
                <a:cs typeface="+mn-lt"/>
              </a:rPr>
              <a:t>4.5 million</a:t>
            </a:r>
            <a:r>
              <a:rPr lang="en-US" dirty="0">
                <a:ea typeface="+mn-lt"/>
                <a:cs typeface="+mn-lt"/>
              </a:rPr>
              <a:t> UK businesses are limited companies.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Historically, required an </a:t>
            </a:r>
            <a:r>
              <a:rPr lang="en-US" b="1" dirty="0">
                <a:ea typeface="+mn-lt"/>
                <a:cs typeface="+mn-lt"/>
              </a:rPr>
              <a:t>Act of Parliament or Royal Charter</a:t>
            </a:r>
            <a:r>
              <a:rPr lang="en-US" dirty="0">
                <a:ea typeface="+mn-lt"/>
                <a:cs typeface="+mn-lt"/>
              </a:rPr>
              <a:t> (pre-1895 Companies Act).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Now easily formed under modern legislation.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863689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02A3-D3A0-3B8B-244D-3B12EE800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What is a Limited Liability Company?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C01F2-FBA7-945B-FC41-0B7CEA49D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Liability is limited to the </a:t>
            </a:r>
            <a:r>
              <a:rPr lang="en-US" b="1" dirty="0">
                <a:ea typeface="+mn-lt"/>
                <a:cs typeface="+mn-lt"/>
              </a:rPr>
              <a:t>declared share capital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Shareholders may not need to pay the full amount upfront.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Has a </a:t>
            </a:r>
            <a:r>
              <a:rPr lang="en-US" b="1" dirty="0">
                <a:ea typeface="+mn-lt"/>
                <a:cs typeface="+mn-lt"/>
              </a:rPr>
              <a:t>separate legal identity</a:t>
            </a:r>
            <a:r>
              <a:rPr lang="en-US" dirty="0">
                <a:ea typeface="+mn-lt"/>
                <a:cs typeface="+mn-lt"/>
              </a:rPr>
              <a:t> from its owners.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22376745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DE9C6-79F0-EF1E-EB30-74075C3F8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Protection from Business Debts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D6E4F-F87B-A2B3-2964-F7A48B4F0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Creditors can only claim against </a:t>
            </a:r>
            <a:r>
              <a:rPr lang="en-US" b="1" dirty="0">
                <a:ea typeface="+mn-lt"/>
                <a:cs typeface="+mn-lt"/>
              </a:rPr>
              <a:t>company assets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Shareholders are not personally liable beyond their shares.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Exceptions: </a:t>
            </a:r>
            <a:r>
              <a:rPr lang="en-US" b="1" dirty="0">
                <a:ea typeface="+mn-lt"/>
                <a:cs typeface="+mn-lt"/>
              </a:rPr>
              <a:t>fraudulent trading</a:t>
            </a:r>
            <a:r>
              <a:rPr lang="en-US" dirty="0">
                <a:ea typeface="+mn-lt"/>
                <a:cs typeface="+mn-lt"/>
              </a:rPr>
              <a:t> or </a:t>
            </a:r>
            <a:r>
              <a:rPr lang="en-US" b="1" dirty="0">
                <a:ea typeface="+mn-lt"/>
                <a:cs typeface="+mn-lt"/>
              </a:rPr>
              <a:t>personal guarantees</a:t>
            </a:r>
            <a:r>
              <a:rPr lang="en-US" dirty="0">
                <a:ea typeface="+mn-lt"/>
                <a:cs typeface="+mn-lt"/>
              </a:rPr>
              <a:t> often required by lenders.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0084314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AC69A-FCE2-9C27-B160-454C6E144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Advantages of a Limited Company</a:t>
            </a:r>
            <a:endParaRPr lang="en-US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6E5A3-C3DD-26CF-DECA-0075E5D81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Limited liability</a:t>
            </a:r>
            <a:r>
              <a:rPr lang="en-US" dirty="0">
                <a:ea typeface="+mn-lt"/>
                <a:cs typeface="+mn-lt"/>
              </a:rPr>
              <a:t> for shareholders.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Ability to </a:t>
            </a:r>
            <a:r>
              <a:rPr lang="en-US" b="1" dirty="0">
                <a:ea typeface="+mn-lt"/>
                <a:cs typeface="+mn-lt"/>
              </a:rPr>
              <a:t>raise capital</a:t>
            </a:r>
            <a:r>
              <a:rPr lang="en-US" dirty="0">
                <a:ea typeface="+mn-lt"/>
                <a:cs typeface="+mn-lt"/>
              </a:rPr>
              <a:t> by selling shares.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Separate legal identity enhances credibility.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80661659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4315F-138E-4D32-5612-F6A3F56FF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Disadvantages of a Limited Company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A582F-01CE-0266-5457-7A41956F9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Setup costs</a:t>
            </a:r>
            <a:r>
              <a:rPr lang="en-US" dirty="0">
                <a:ea typeface="+mn-lt"/>
                <a:cs typeface="+mn-lt"/>
              </a:rPr>
              <a:t>: £250–£500 depending on method.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Legal requirements</a:t>
            </a:r>
            <a:r>
              <a:rPr lang="en-US" dirty="0">
                <a:ea typeface="+mn-lt"/>
                <a:cs typeface="+mn-lt"/>
              </a:rPr>
              <a:t>: 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Possible need for </a:t>
            </a:r>
            <a:r>
              <a:rPr lang="en-US" b="1" dirty="0">
                <a:ea typeface="+mn-lt"/>
                <a:cs typeface="+mn-lt"/>
              </a:rPr>
              <a:t>audited accounts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Shareholders with &gt;10% can request audits.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Ongoing compliance</a:t>
            </a:r>
            <a:r>
              <a:rPr lang="en-US" dirty="0">
                <a:ea typeface="+mn-lt"/>
                <a:cs typeface="+mn-lt"/>
              </a:rPr>
              <a:t> with Companies Acts.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55948088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15B77-4D2F-64E3-A63C-88AF86BEB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Forming a Limited Company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4207A-CF06-DCEB-F71F-3F587781C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Requires at least </a:t>
            </a:r>
            <a:r>
              <a:rPr lang="en-US" b="1" dirty="0">
                <a:ea typeface="+mn-lt"/>
                <a:cs typeface="+mn-lt"/>
              </a:rPr>
              <a:t>two shareholders</a:t>
            </a:r>
            <a:r>
              <a:rPr lang="en-US" dirty="0">
                <a:ea typeface="+mn-lt"/>
                <a:cs typeface="+mn-lt"/>
              </a:rPr>
              <a:t>, one must be a </a:t>
            </a:r>
            <a:r>
              <a:rPr lang="en-US" b="1" dirty="0">
                <a:ea typeface="+mn-lt"/>
                <a:cs typeface="+mn-lt"/>
              </a:rPr>
              <a:t>director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Must appoint a </a:t>
            </a:r>
            <a:r>
              <a:rPr lang="en-US" b="1" dirty="0">
                <a:ea typeface="+mn-lt"/>
                <a:cs typeface="+mn-lt"/>
              </a:rPr>
              <a:t>company secretary</a:t>
            </a:r>
            <a:r>
              <a:rPr lang="en-US" dirty="0">
                <a:ea typeface="+mn-lt"/>
                <a:cs typeface="+mn-lt"/>
              </a:rPr>
              <a:t> (can be internal or external).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Can be: 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Bought off the shelf</a:t>
            </a:r>
            <a:r>
              <a:rPr lang="en-US" dirty="0">
                <a:ea typeface="+mn-lt"/>
                <a:cs typeface="+mn-lt"/>
              </a:rPr>
              <a:t> (~£250, 2 weeks).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Custom-formed</a:t>
            </a:r>
            <a:r>
              <a:rPr lang="en-US" dirty="0">
                <a:ea typeface="+mn-lt"/>
                <a:cs typeface="+mn-lt"/>
              </a:rPr>
              <a:t> (~£500, 6–8 weeks).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7576638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31886-4F80-ECAD-BD13-C83E8AF93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Legal Framework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8D36B-C23E-2A34-3CD5-35BD96F44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Governed by various </a:t>
            </a:r>
            <a:r>
              <a:rPr lang="en-US" b="1" dirty="0">
                <a:ea typeface="+mn-lt"/>
                <a:cs typeface="+mn-lt"/>
              </a:rPr>
              <a:t>Companies Acts</a:t>
            </a:r>
            <a:r>
              <a:rPr lang="en-US" dirty="0">
                <a:ea typeface="+mn-lt"/>
                <a:cs typeface="+mn-lt"/>
              </a:rPr>
              <a:t> since 1844.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+mn-lt"/>
                <a:cs typeface="+mn-lt"/>
              </a:rPr>
              <a:t>Latest major update: </a:t>
            </a:r>
            <a:r>
              <a:rPr lang="en-US" b="1" dirty="0">
                <a:ea typeface="+mn-lt"/>
                <a:cs typeface="+mn-lt"/>
              </a:rPr>
              <a:t>Companies Act 2006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Defines responsibilities and conduct of directors and companies.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52226445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CB236-B7A9-0F26-5B23-144DE4217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Calibri"/>
                <a:ea typeface="Calibri"/>
                <a:cs typeface="Calibri"/>
              </a:rPr>
              <a:t>Legal &amp; Compliance Notes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F3427-E4F7-1B62-204C-39B6C4EB0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Controlled names (e.g., “Bank”, “Royal”) require permission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Disclosure rules for non-corporate names: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Owner’s name and UK address must be visible on: 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dirty="0"/>
              <a:t>Letters, invoices, receipts, premises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328405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CBB6C-AC74-73EF-4027-AB7CF9F2C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Summary &amp; Recommendations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F3A90-93D5-89EF-D209-0688F2C3E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a structure that fits your: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Risk tolerance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Growth plans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Financial situation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Seek legal advice before finalizing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 future scalability and liability protection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90336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AE02-E397-44FA-DF9C-EAE0449F3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Q&amp;A / Discussion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6E536-A261-4112-4D8F-6D189F26D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b="1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legal form are you considering?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concerns do you have about liability or compliance?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Would you benefit from professional legal or financial advice?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60198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FB242-29EF-FB80-B8DD-6F32E39EC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Past Achievements – Overview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9B7D9-2F1B-1C88-1A02-F5228FA1D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Highlight the importance of showcasing your business’s track record.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Mention that this section supports the credibility of your strategy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88574853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8F833-AC2D-5E4A-2F06-FA5FA4D19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Business History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B2AE8-B2D7-B828-FA88-23334530A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Brief summary of when and how the business started.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Key milestones reached since inception.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Growth trajectory (e.g., customer base, revenue, market presence).</a:t>
            </a:r>
            <a:endParaRPr lang="en-GB" dirty="0"/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8902277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1F400-C953-C23A-C841-8A6DE0D16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Financial Performance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85028-2997-6FEA-E597-7FC1EB197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Summary of past financial results.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Reference to annual reports or audited accounts.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Note: Detailed documents can be included in the appendix.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4620064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8EA8A-1EAE-C869-66A4-DC2A7EF26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Key Achievements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EAB73-014A-5714-AFFB-F6B446123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Major accomplishments (e.g., awards, partnerships, product launches).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Successful campaigns or projects.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Customer satisfaction or retention metrics.</a:t>
            </a:r>
            <a:endParaRPr lang="en-GB" dirty="0"/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89550487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3B780-A1D7-895E-A7EC-39DC56E46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Lessons Learned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57B43-FB04-FE4B-BE35-571ECF896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Insights gained from past experiences.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How these lessons have shaped current strategies.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Evidence that your approach is well-founded.</a:t>
            </a:r>
            <a:endParaRPr lang="en-GB" dirty="0"/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20033677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D71D7-A151-06D2-D09F-22316D68A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a typeface="+mj-lt"/>
                <a:cs typeface="+mj-lt"/>
              </a:rPr>
              <a:t>Supporting Documents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C1072-885C-6288-4877-0EB6A8D36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Mention where detailed reports or data can be found (e.g., appendix).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Encourage readers to review for deeper understanding.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5134143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report&#10;&#10;AI-generated content may be incorrect.">
            <a:extLst>
              <a:ext uri="{FF2B5EF4-FFF2-40B4-BE49-F238E27FC236}">
                <a16:creationId xmlns:a16="http://schemas.microsoft.com/office/drawing/2014/main" id="{1DAADC45-2628-470D-720F-66A185E26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8402"/>
            <a:ext cx="11277600" cy="658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637644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1384-E75C-1EAD-1017-0BAF76F5E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ea typeface="+mj-lt"/>
                <a:cs typeface="+mj-lt"/>
              </a:rPr>
              <a:t>Exercises: YOU AND YOUR TEAM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B9AC1-2237-6482-6E3D-E6F9C0C52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How did you arrive at your new idea?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What is your business name and why have you chosen it?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What experience and skills do you have that are particularly relevant to this venture?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Who else will be working with you and what relevant experience and skills do they have?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What professional advisers (accountant, lawyer, patent agent, </a:t>
            </a:r>
            <a:r>
              <a:rPr lang="en-US" dirty="0" err="1">
                <a:ea typeface="+mn-lt"/>
                <a:cs typeface="+mn-lt"/>
              </a:rPr>
              <a:t>etc</a:t>
            </a:r>
            <a:r>
              <a:rPr lang="en-US" dirty="0">
                <a:ea typeface="+mn-lt"/>
                <a:cs typeface="+mn-lt"/>
              </a:rPr>
              <a:t>) have you used, or do you plan to use?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Under what legal form will you trade and why?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If your business is already trading, give a brief summary of financial and marketing results and achievements to date.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741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2724</Words>
  <Application>Microsoft Office PowerPoint</Application>
  <PresentationFormat>Widescreen</PresentationFormat>
  <Paragraphs>502</Paragraphs>
  <Slides>115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115</vt:i4>
      </vt:variant>
    </vt:vector>
  </HeadingPairs>
  <TitlesOfParts>
    <vt:vector size="116" baseType="lpstr">
      <vt:lpstr>Office Theme</vt:lpstr>
      <vt:lpstr>Topic: 1 Coming up with a winning idea for your business plan Topic: 2 You and Your team </vt:lpstr>
      <vt:lpstr>Introducing Your Business Proposition  (Key Points)</vt:lpstr>
      <vt:lpstr>Proven Routes to Establishing the Idea</vt:lpstr>
      <vt:lpstr>Recognizing a Gap in the Market </vt:lpstr>
      <vt:lpstr>What Is a Market Gap? </vt:lpstr>
      <vt:lpstr>PowerPoint Presentation</vt:lpstr>
      <vt:lpstr>PowerPoint Presentation</vt:lpstr>
      <vt:lpstr>Ways to Identify a Market Gap </vt:lpstr>
      <vt:lpstr>Ways to Identify a Market Gap </vt:lpstr>
      <vt:lpstr>Ways to Identify a Market Gap</vt:lpstr>
      <vt:lpstr>Ways to Identify a Market Gap</vt:lpstr>
      <vt:lpstr>Summary &amp; Takeaways </vt:lpstr>
      <vt:lpstr>Revamping an Old Idea </vt:lpstr>
      <vt:lpstr>PowerPoint Presentation</vt:lpstr>
      <vt:lpstr>Why Revamp an Old Idea? </vt:lpstr>
      <vt:lpstr>Investigating the Decline </vt:lpstr>
      <vt:lpstr>Learning from Other Markets </vt:lpstr>
      <vt:lpstr>Example – Monopoly Game </vt:lpstr>
      <vt:lpstr>Strategies for Revamping </vt:lpstr>
      <vt:lpstr>Summary &amp; Takeaways </vt:lpstr>
      <vt:lpstr>Q&amp;A / Discussion</vt:lpstr>
      <vt:lpstr>Solving Customer Problems </vt:lpstr>
      <vt:lpstr>PowerPoint Presentation</vt:lpstr>
      <vt:lpstr>Why Customer Problems Matter </vt:lpstr>
      <vt:lpstr>Identifying Unmet Needs</vt:lpstr>
      <vt:lpstr>Spotting Barriers to Purchase </vt:lpstr>
      <vt:lpstr>Turning Problems into Solutions</vt:lpstr>
      <vt:lpstr>Summary &amp; Takeaways</vt:lpstr>
      <vt:lpstr>Inventions &amp; Innovation </vt:lpstr>
      <vt:lpstr>A Different Starting Point</vt:lpstr>
      <vt:lpstr>Case Study – Post-it Notes </vt:lpstr>
      <vt:lpstr>Innovation First, Market Later </vt:lpstr>
      <vt:lpstr>Protecting Your Innovation </vt:lpstr>
      <vt:lpstr>Summary &amp; Takeaways </vt:lpstr>
      <vt:lpstr>Q&amp;A / Discussion</vt:lpstr>
      <vt:lpstr>Network Marketing </vt:lpstr>
      <vt:lpstr>What Is Network Marketing? </vt:lpstr>
      <vt:lpstr>Why It’s Growing </vt:lpstr>
      <vt:lpstr>How It Works?</vt:lpstr>
      <vt:lpstr>Advantages of Network Marketing</vt:lpstr>
      <vt:lpstr>Popular Network Marketing Companies </vt:lpstr>
      <vt:lpstr>Choosing the Right Product</vt:lpstr>
      <vt:lpstr>Summary &amp; Takeaways </vt:lpstr>
      <vt:lpstr>Q&amp;A / Discussion</vt:lpstr>
      <vt:lpstr>Franchising</vt:lpstr>
      <vt:lpstr>PowerPoint Presentation</vt:lpstr>
      <vt:lpstr>What Is Franchising?</vt:lpstr>
      <vt:lpstr>How Franchising Works? </vt:lpstr>
      <vt:lpstr>Benefits for Franchisees </vt:lpstr>
      <vt:lpstr>Limitations of Franchising </vt:lpstr>
      <vt:lpstr>Getting Started</vt:lpstr>
      <vt:lpstr>Summary &amp; Takeaways </vt:lpstr>
      <vt:lpstr>PowerPoint Presentation</vt:lpstr>
      <vt:lpstr>Q&amp;A / Discussion </vt:lpstr>
      <vt:lpstr>Questions ( In-Class Exercises)</vt:lpstr>
      <vt:lpstr>You and Your Team </vt:lpstr>
      <vt:lpstr>The Right Stuff</vt:lpstr>
      <vt:lpstr>The Elusive Entrepreneur</vt:lpstr>
      <vt:lpstr>Common Traits of Successful Entrepreneurs </vt:lpstr>
      <vt:lpstr>Self-Confidence &amp; Versatility </vt:lpstr>
      <vt:lpstr>PowerPoint Presentation</vt:lpstr>
      <vt:lpstr>Resilience</vt:lpstr>
      <vt:lpstr>PowerPoint Presentation</vt:lpstr>
      <vt:lpstr>PowerPoint Presentation</vt:lpstr>
      <vt:lpstr>Innovation &amp; Results Orientation </vt:lpstr>
      <vt:lpstr>PowerPoint Presentation</vt:lpstr>
      <vt:lpstr>Risk-Taking &amp; Commitment </vt:lpstr>
      <vt:lpstr>Self-Awareness Matters </vt:lpstr>
      <vt:lpstr>Big Business ≠ Small Business Success</vt:lpstr>
      <vt:lpstr>Checking Your Entrepreneurial Strengths </vt:lpstr>
      <vt:lpstr>Summary &amp; Reflection</vt:lpstr>
      <vt:lpstr>Q&amp;A / Discussion</vt:lpstr>
      <vt:lpstr>Building the Team</vt:lpstr>
      <vt:lpstr>Why the Team Matters </vt:lpstr>
      <vt:lpstr>The Risk of Going Solo </vt:lpstr>
      <vt:lpstr>Most Proposals Fall In-Between </vt:lpstr>
      <vt:lpstr>Motivating Your Team</vt:lpstr>
      <vt:lpstr>Summary &amp; Recommendations</vt:lpstr>
      <vt:lpstr>Q&amp;A / Discussion</vt:lpstr>
      <vt:lpstr>Your Business Name</vt:lpstr>
      <vt:lpstr>Why Your Business Name Matters</vt:lpstr>
      <vt:lpstr>PowerPoint Presentation</vt:lpstr>
      <vt:lpstr>Case Studies in Naming</vt:lpstr>
      <vt:lpstr>What Makes a Good Name? </vt:lpstr>
      <vt:lpstr>Legal Considerations </vt:lpstr>
      <vt:lpstr>Domain Name &amp; Online Presence</vt:lpstr>
      <vt:lpstr>Changing Your Name</vt:lpstr>
      <vt:lpstr>Summary &amp; Recommendations</vt:lpstr>
      <vt:lpstr>Q&amp;A / Discussion</vt:lpstr>
      <vt:lpstr>Deciding the Legal Form of Your Business </vt:lpstr>
      <vt:lpstr>Why Legal Structure Matters </vt:lpstr>
      <vt:lpstr>UK Business Population Snapshot </vt:lpstr>
      <vt:lpstr>Sole Trader</vt:lpstr>
      <vt:lpstr>Partnership</vt:lpstr>
      <vt:lpstr>Limited Partnership</vt:lpstr>
      <vt:lpstr>Cooperative</vt:lpstr>
      <vt:lpstr>Limited Company (Overview)</vt:lpstr>
      <vt:lpstr>Introduction to Limited Liability Companies</vt:lpstr>
      <vt:lpstr>What is a Limited Liability Company?</vt:lpstr>
      <vt:lpstr>Protection from Business Debts</vt:lpstr>
      <vt:lpstr>Advantages of a Limited Company</vt:lpstr>
      <vt:lpstr>Disadvantages of a Limited Company</vt:lpstr>
      <vt:lpstr>Forming a Limited Company</vt:lpstr>
      <vt:lpstr>Legal Framework</vt:lpstr>
      <vt:lpstr>Legal &amp; Compliance Notes</vt:lpstr>
      <vt:lpstr>Summary &amp; Recommendations</vt:lpstr>
      <vt:lpstr>Q&amp;A / Discussion</vt:lpstr>
      <vt:lpstr>Past Achievements – Overview</vt:lpstr>
      <vt:lpstr>Business History</vt:lpstr>
      <vt:lpstr>Financial Performance</vt:lpstr>
      <vt:lpstr>Key Achievements</vt:lpstr>
      <vt:lpstr>Lessons Learned</vt:lpstr>
      <vt:lpstr>Supporting Documents</vt:lpstr>
      <vt:lpstr>PowerPoint Presentation</vt:lpstr>
      <vt:lpstr>Exercises: YOU AND YOUR TEAM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520</cp:revision>
  <dcterms:created xsi:type="dcterms:W3CDTF">2025-09-25T14:43:39Z</dcterms:created>
  <dcterms:modified xsi:type="dcterms:W3CDTF">2025-09-30T21:00:07Z</dcterms:modified>
</cp:coreProperties>
</file>