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1" r:id="rId4"/>
  </p:sldMasterIdLst>
  <p:notesMasterIdLst>
    <p:notesMasterId r:id="rId11"/>
  </p:notesMasterIdLst>
  <p:handoutMasterIdLst>
    <p:handoutMasterId r:id="rId12"/>
  </p:handoutMasterIdLst>
  <p:sldIdLst>
    <p:sldId id="257" r:id="rId5"/>
    <p:sldId id="265" r:id="rId6"/>
    <p:sldId id="266" r:id="rId7"/>
    <p:sldId id="269" r:id="rId8"/>
    <p:sldId id="270" r:id="rId9"/>
    <p:sldId id="27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2294" autoAdjust="0"/>
  </p:normalViewPr>
  <p:slideViewPr>
    <p:cSldViewPr>
      <p:cViewPr varScale="1">
        <p:scale>
          <a:sx n="71" d="100"/>
          <a:sy n="71" d="100"/>
        </p:scale>
        <p:origin x="41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95" d="100"/>
          <a:sy n="95" d="100"/>
        </p:scale>
        <p:origin x="358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ley Cope" userId="85b388bed7df898b" providerId="LiveId" clId="{4281CCCF-0E72-440E-8BB3-6F4A7126EBE4}"/>
    <pc:docChg chg="undo custSel delSld modSld sldOrd modMainMaster">
      <pc:chgData name="Ashley Cope" userId="85b388bed7df898b" providerId="LiveId" clId="{4281CCCF-0E72-440E-8BB3-6F4A7126EBE4}" dt="2018-03-14T23:30:59.461" v="3235" actId="1076"/>
      <pc:docMkLst>
        <pc:docMk/>
      </pc:docMkLst>
      <pc:sldChg chg="modSp">
        <pc:chgData name="Ashley Cope" userId="85b388bed7df898b" providerId="LiveId" clId="{4281CCCF-0E72-440E-8BB3-6F4A7126EBE4}" dt="2018-03-11T15:13:45.630" v="24" actId="20577"/>
        <pc:sldMkLst>
          <pc:docMk/>
          <pc:sldMk cId="2798047096" sldId="257"/>
        </pc:sldMkLst>
        <pc:spChg chg="mod">
          <ac:chgData name="Ashley Cope" userId="85b388bed7df898b" providerId="LiveId" clId="{4281CCCF-0E72-440E-8BB3-6F4A7126EBE4}" dt="2018-03-11T15:13:45.630" v="24" actId="20577"/>
          <ac:spMkLst>
            <pc:docMk/>
            <pc:sldMk cId="2798047096" sldId="257"/>
            <ac:spMk id="3" creationId="{00000000-0000-0000-0000-000000000000}"/>
          </ac:spMkLst>
        </pc:spChg>
      </pc:sldChg>
      <pc:sldChg chg="addSp delSp modSp ord modNotesTx">
        <pc:chgData name="Ashley Cope" userId="85b388bed7df898b" providerId="LiveId" clId="{4281CCCF-0E72-440E-8BB3-6F4A7126EBE4}" dt="2018-03-14T21:29:15.339" v="3230" actId="20577"/>
        <pc:sldMkLst>
          <pc:docMk/>
          <pc:sldMk cId="2333893970" sldId="265"/>
        </pc:sldMkLst>
        <pc:spChg chg="mod">
          <ac:chgData name="Ashley Cope" userId="85b388bed7df898b" providerId="LiveId" clId="{4281CCCF-0E72-440E-8BB3-6F4A7126EBE4}" dt="2018-03-13T21:38:10.097" v="1668" actId="1076"/>
          <ac:spMkLst>
            <pc:docMk/>
            <pc:sldMk cId="2333893970" sldId="265"/>
            <ac:spMk id="2" creationId="{00000000-0000-0000-0000-000000000000}"/>
          </ac:spMkLst>
        </pc:spChg>
        <pc:spChg chg="mod">
          <ac:chgData name="Ashley Cope" userId="85b388bed7df898b" providerId="LiveId" clId="{4281CCCF-0E72-440E-8BB3-6F4A7126EBE4}" dt="2018-03-14T21:28:00.960" v="2950" actId="313"/>
          <ac:spMkLst>
            <pc:docMk/>
            <pc:sldMk cId="2333893970" sldId="265"/>
            <ac:spMk id="3" creationId="{00000000-0000-0000-0000-000000000000}"/>
          </ac:spMkLst>
        </pc:spChg>
        <pc:spChg chg="del">
          <ac:chgData name="Ashley Cope" userId="85b388bed7df898b" providerId="LiveId" clId="{4281CCCF-0E72-440E-8BB3-6F4A7126EBE4}" dt="2018-03-13T21:37:57.297" v="1666" actId="478"/>
          <ac:spMkLst>
            <pc:docMk/>
            <pc:sldMk cId="2333893970" sldId="265"/>
            <ac:spMk id="4" creationId="{75594A44-4C9D-4F73-B573-64668B705FA1}"/>
          </ac:spMkLst>
        </pc:spChg>
        <pc:spChg chg="add del mod">
          <ac:chgData name="Ashley Cope" userId="85b388bed7df898b" providerId="LiveId" clId="{4281CCCF-0E72-440E-8BB3-6F4A7126EBE4}" dt="2018-03-11T15:34:35.726" v="35" actId="14100"/>
          <ac:spMkLst>
            <pc:docMk/>
            <pc:sldMk cId="2333893970" sldId="265"/>
            <ac:spMk id="5" creationId="{5A99104B-FCDB-4325-85D1-3C51B82C7DBB}"/>
          </ac:spMkLst>
        </pc:spChg>
        <pc:spChg chg="add del mod">
          <ac:chgData name="Ashley Cope" userId="85b388bed7df898b" providerId="LiveId" clId="{4281CCCF-0E72-440E-8BB3-6F4A7126EBE4}" dt="2018-03-11T18:12:23.685" v="528" actId="14100"/>
          <ac:spMkLst>
            <pc:docMk/>
            <pc:sldMk cId="2333893970" sldId="265"/>
            <ac:spMk id="6" creationId="{31973917-1DDD-4DDF-9787-82C9B5DEFB18}"/>
          </ac:spMkLst>
        </pc:spChg>
        <pc:picChg chg="add mod modCrop">
          <ac:chgData name="Ashley Cope" userId="85b388bed7df898b" providerId="LiveId" clId="{4281CCCF-0E72-440E-8BB3-6F4A7126EBE4}" dt="2018-03-14T21:28:06.371" v="2951" actId="1076"/>
          <ac:picMkLst>
            <pc:docMk/>
            <pc:sldMk cId="2333893970" sldId="265"/>
            <ac:picMk id="4" creationId="{D3D3236B-D84F-441C-8DF4-4440D2169642}"/>
          </ac:picMkLst>
        </pc:picChg>
        <pc:picChg chg="add mod">
          <ac:chgData name="Ashley Cope" userId="85b388bed7df898b" providerId="LiveId" clId="{4281CCCF-0E72-440E-8BB3-6F4A7126EBE4}" dt="2018-03-14T21:27:24.004" v="2893" actId="1076"/>
          <ac:picMkLst>
            <pc:docMk/>
            <pc:sldMk cId="2333893970" sldId="265"/>
            <ac:picMk id="5" creationId="{0E2D5B8C-96A7-4440-BA22-352A88C35CD1}"/>
          </ac:picMkLst>
        </pc:picChg>
        <pc:picChg chg="add del mod ord modCrop">
          <ac:chgData name="Ashley Cope" userId="85b388bed7df898b" providerId="LiveId" clId="{4281CCCF-0E72-440E-8BB3-6F4A7126EBE4}" dt="2018-03-11T18:12:03.346" v="523" actId="14100"/>
          <ac:picMkLst>
            <pc:docMk/>
            <pc:sldMk cId="2333893970" sldId="265"/>
            <ac:picMk id="7" creationId="{137FF1AB-3FAA-441D-9C2D-D355EAF00483}"/>
          </ac:picMkLst>
        </pc:picChg>
        <pc:picChg chg="del mod">
          <ac:chgData name="Ashley Cope" userId="85b388bed7df898b" providerId="LiveId" clId="{4281CCCF-0E72-440E-8BB3-6F4A7126EBE4}" dt="2018-03-11T15:34:28.677" v="33" actId="478"/>
          <ac:picMkLst>
            <pc:docMk/>
            <pc:sldMk cId="2333893970" sldId="265"/>
            <ac:picMk id="8" creationId="{00000000-0000-0000-0000-000000000000}"/>
          </ac:picMkLst>
        </pc:picChg>
        <pc:picChg chg="add del mod modCrop">
          <ac:chgData name="Ashley Cope" userId="85b388bed7df898b" providerId="LiveId" clId="{4281CCCF-0E72-440E-8BB3-6F4A7126EBE4}" dt="2018-03-11T15:35:51.679" v="51" actId="14100"/>
          <ac:picMkLst>
            <pc:docMk/>
            <pc:sldMk cId="2333893970" sldId="265"/>
            <ac:picMk id="9" creationId="{E9F9D5C3-8751-4DB9-8281-F11A10B102A5}"/>
          </ac:picMkLst>
        </pc:picChg>
        <pc:picChg chg="add del mod modCrop">
          <ac:chgData name="Ashley Cope" userId="85b388bed7df898b" providerId="LiveId" clId="{4281CCCF-0E72-440E-8BB3-6F4A7126EBE4}" dt="2018-03-12T13:16:37.005" v="777" actId="732"/>
          <ac:picMkLst>
            <pc:docMk/>
            <pc:sldMk cId="2333893970" sldId="265"/>
            <ac:picMk id="10" creationId="{CA9EEEFE-EE73-495D-956D-420F2FFBA767}"/>
          </ac:picMkLst>
        </pc:picChg>
        <pc:picChg chg="add del mod modCrop">
          <ac:chgData name="Ashley Cope" userId="85b388bed7df898b" providerId="LiveId" clId="{4281CCCF-0E72-440E-8BB3-6F4A7126EBE4}" dt="2018-03-11T15:34:40.954" v="36" actId="478"/>
          <ac:picMkLst>
            <pc:docMk/>
            <pc:sldMk cId="2333893970" sldId="265"/>
            <ac:picMk id="1026" creationId="{F4421F06-549C-4B3C-B3DF-EA250CD20575}"/>
          </ac:picMkLst>
        </pc:picChg>
      </pc:sldChg>
      <pc:sldChg chg="addSp delSp modSp ord modNotesTx">
        <pc:chgData name="Ashley Cope" userId="85b388bed7df898b" providerId="LiveId" clId="{4281CCCF-0E72-440E-8BB3-6F4A7126EBE4}" dt="2018-03-14T21:27:07.909" v="2890" actId="313"/>
        <pc:sldMkLst>
          <pc:docMk/>
          <pc:sldMk cId="3864440091" sldId="266"/>
        </pc:sldMkLst>
        <pc:spChg chg="add del mod">
          <ac:chgData name="Ashley Cope" userId="85b388bed7df898b" providerId="LiveId" clId="{4281CCCF-0E72-440E-8BB3-6F4A7126EBE4}" dt="2018-03-13T20:07:19.125" v="894" actId="478"/>
          <ac:spMkLst>
            <pc:docMk/>
            <pc:sldMk cId="3864440091" sldId="266"/>
            <ac:spMk id="3" creationId="{03344377-8DF8-49A0-A740-E08D9759698E}"/>
          </ac:spMkLst>
        </pc:spChg>
        <pc:spChg chg="del mod">
          <ac:chgData name="Ashley Cope" userId="85b388bed7df898b" providerId="LiveId" clId="{4281CCCF-0E72-440E-8BB3-6F4A7126EBE4}" dt="2018-03-13T21:08:11.309" v="1215" actId="478"/>
          <ac:spMkLst>
            <pc:docMk/>
            <pc:sldMk cId="3864440091" sldId="266"/>
            <ac:spMk id="4" creationId="{00000000-0000-0000-0000-000000000000}"/>
          </ac:spMkLst>
        </pc:spChg>
        <pc:spChg chg="mod">
          <ac:chgData name="Ashley Cope" userId="85b388bed7df898b" providerId="LiveId" clId="{4281CCCF-0E72-440E-8BB3-6F4A7126EBE4}" dt="2018-03-14T20:20:29.975" v="1715" actId="20577"/>
          <ac:spMkLst>
            <pc:docMk/>
            <pc:sldMk cId="3864440091" sldId="266"/>
            <ac:spMk id="5" creationId="{00000000-0000-0000-0000-000000000000}"/>
          </ac:spMkLst>
        </pc:spChg>
        <pc:spChg chg="add del mod">
          <ac:chgData name="Ashley Cope" userId="85b388bed7df898b" providerId="LiveId" clId="{4281CCCF-0E72-440E-8BB3-6F4A7126EBE4}" dt="2018-03-11T15:36:23.131" v="69" actId="478"/>
          <ac:spMkLst>
            <pc:docMk/>
            <pc:sldMk cId="3864440091" sldId="266"/>
            <ac:spMk id="7" creationId="{A6EACA97-57CB-4F80-A5AE-700AB45D98D9}"/>
          </ac:spMkLst>
        </pc:spChg>
        <pc:spChg chg="del">
          <ac:chgData name="Ashley Cope" userId="85b388bed7df898b" providerId="LiveId" clId="{4281CCCF-0E72-440E-8BB3-6F4A7126EBE4}" dt="2018-03-13T20:07:16.169" v="893" actId="478"/>
          <ac:spMkLst>
            <pc:docMk/>
            <pc:sldMk cId="3864440091" sldId="266"/>
            <ac:spMk id="11" creationId="{00000000-0000-0000-0000-000000000000}"/>
          </ac:spMkLst>
        </pc:spChg>
        <pc:spChg chg="add del mod">
          <ac:chgData name="Ashley Cope" userId="85b388bed7df898b" providerId="LiveId" clId="{4281CCCF-0E72-440E-8BB3-6F4A7126EBE4}" dt="2018-03-11T15:36:55.497" v="74" actId="478"/>
          <ac:spMkLst>
            <pc:docMk/>
            <pc:sldMk cId="3864440091" sldId="266"/>
            <ac:spMk id="13" creationId="{FD2BFEFF-D642-41DC-B093-0E7F7D362551}"/>
          </ac:spMkLst>
        </pc:spChg>
        <pc:picChg chg="del">
          <ac:chgData name="Ashley Cope" userId="85b388bed7df898b" providerId="LiveId" clId="{4281CCCF-0E72-440E-8BB3-6F4A7126EBE4}" dt="2018-03-11T15:36:32.092" v="71" actId="478"/>
          <ac:picMkLst>
            <pc:docMk/>
            <pc:sldMk cId="3864440091" sldId="266"/>
            <ac:picMk id="3" creationId="{00000000-0000-0000-0000-000000000000}"/>
          </ac:picMkLst>
        </pc:picChg>
        <pc:picChg chg="del">
          <ac:chgData name="Ashley Cope" userId="85b388bed7df898b" providerId="LiveId" clId="{4281CCCF-0E72-440E-8BB3-6F4A7126EBE4}" dt="2018-03-11T15:35:55.999" v="53" actId="478"/>
          <ac:picMkLst>
            <pc:docMk/>
            <pc:sldMk cId="3864440091" sldId="266"/>
            <ac:picMk id="6" creationId="{00000000-0000-0000-0000-000000000000}"/>
          </ac:picMkLst>
        </pc:picChg>
        <pc:picChg chg="add del mod">
          <ac:chgData name="Ashley Cope" userId="85b388bed7df898b" providerId="LiveId" clId="{4281CCCF-0E72-440E-8BB3-6F4A7126EBE4}" dt="2018-03-11T15:36:27.859" v="70" actId="1076"/>
          <ac:picMkLst>
            <pc:docMk/>
            <pc:sldMk cId="3864440091" sldId="266"/>
            <ac:picMk id="9" creationId="{8E91F154-A0AB-4030-8B47-307B652FDAC7}"/>
          </ac:picMkLst>
        </pc:picChg>
        <pc:picChg chg="add del mod">
          <ac:chgData name="Ashley Cope" userId="85b388bed7df898b" providerId="LiveId" clId="{4281CCCF-0E72-440E-8BB3-6F4A7126EBE4}" dt="2018-03-11T15:36:07.960" v="61" actId="20577"/>
          <ac:picMkLst>
            <pc:docMk/>
            <pc:sldMk cId="3864440091" sldId="266"/>
            <ac:picMk id="10" creationId="{58F521BE-3AA6-4589-92AC-25DA78078B1B}"/>
          </ac:picMkLst>
        </pc:picChg>
        <pc:picChg chg="add mod">
          <ac:chgData name="Ashley Cope" userId="85b388bed7df898b" providerId="LiveId" clId="{4281CCCF-0E72-440E-8BB3-6F4A7126EBE4}" dt="2018-03-11T15:36:07.357" v="60" actId="571"/>
          <ac:picMkLst>
            <pc:docMk/>
            <pc:sldMk cId="3864440091" sldId="266"/>
            <ac:picMk id="12" creationId="{DD53BD55-5DF5-4714-B1AD-893E6FA01B31}"/>
          </ac:picMkLst>
        </pc:picChg>
      </pc:sldChg>
      <pc:sldChg chg="delSp modSp ord modNotesTx">
        <pc:chgData name="Ashley Cope" userId="85b388bed7df898b" providerId="LiveId" clId="{4281CCCF-0E72-440E-8BB3-6F4A7126EBE4}" dt="2018-03-14T20:26:06.038" v="2216" actId="1076"/>
        <pc:sldMkLst>
          <pc:docMk/>
          <pc:sldMk cId="2200335453" sldId="269"/>
        </pc:sldMkLst>
        <pc:spChg chg="mod">
          <ac:chgData name="Ashley Cope" userId="85b388bed7df898b" providerId="LiveId" clId="{4281CCCF-0E72-440E-8BB3-6F4A7126EBE4}" dt="2018-03-11T21:54:41.283" v="624" actId="20577"/>
          <ac:spMkLst>
            <pc:docMk/>
            <pc:sldMk cId="2200335453" sldId="269"/>
            <ac:spMk id="2" creationId="{00000000-0000-0000-0000-000000000000}"/>
          </ac:spMkLst>
        </pc:spChg>
        <pc:spChg chg="mod">
          <ac:chgData name="Ashley Cope" userId="85b388bed7df898b" providerId="LiveId" clId="{4281CCCF-0E72-440E-8BB3-6F4A7126EBE4}" dt="2018-03-13T21:08:44.960" v="1224" actId="14100"/>
          <ac:spMkLst>
            <pc:docMk/>
            <pc:sldMk cId="2200335453" sldId="269"/>
            <ac:spMk id="3" creationId="{00000000-0000-0000-0000-000000000000}"/>
          </ac:spMkLst>
        </pc:spChg>
        <pc:picChg chg="del mod">
          <ac:chgData name="Ashley Cope" userId="85b388bed7df898b" providerId="LiveId" clId="{4281CCCF-0E72-440E-8BB3-6F4A7126EBE4}" dt="2018-03-13T21:37:52.021" v="1664" actId="1076"/>
          <ac:picMkLst>
            <pc:docMk/>
            <pc:sldMk cId="2200335453" sldId="269"/>
            <ac:picMk id="4" creationId="{1AFD29AF-5B53-4DB7-B26C-581377F0A0F6}"/>
          </ac:picMkLst>
        </pc:picChg>
      </pc:sldChg>
      <pc:sldChg chg="addSp delSp modSp ord">
        <pc:chgData name="Ashley Cope" userId="85b388bed7df898b" providerId="LiveId" clId="{4281CCCF-0E72-440E-8BB3-6F4A7126EBE4}" dt="2018-03-14T23:30:59.461" v="3235" actId="1076"/>
        <pc:sldMkLst>
          <pc:docMk/>
          <pc:sldMk cId="1359999132" sldId="270"/>
        </pc:sldMkLst>
        <pc:spChg chg="add mod">
          <ac:chgData name="Ashley Cope" userId="85b388bed7df898b" providerId="LiveId" clId="{4281CCCF-0E72-440E-8BB3-6F4A7126EBE4}" dt="2018-03-14T20:22:18.998" v="1827" actId="1076"/>
          <ac:spMkLst>
            <pc:docMk/>
            <pc:sldMk cId="1359999132" sldId="270"/>
            <ac:spMk id="3" creationId="{52C241D9-1CBD-48E3-826A-677D85B5D7D5}"/>
          </ac:spMkLst>
        </pc:spChg>
        <pc:spChg chg="del">
          <ac:chgData name="Ashley Cope" userId="85b388bed7df898b" providerId="LiveId" clId="{4281CCCF-0E72-440E-8BB3-6F4A7126EBE4}" dt="2018-03-12T13:01:32.563" v="639" actId="1076"/>
          <ac:spMkLst>
            <pc:docMk/>
            <pc:sldMk cId="1359999132" sldId="270"/>
            <ac:spMk id="3" creationId="{00000000-0000-0000-0000-000000000000}"/>
          </ac:spMkLst>
        </pc:spChg>
        <pc:spChg chg="del">
          <ac:chgData name="Ashley Cope" userId="85b388bed7df898b" providerId="LiveId" clId="{4281CCCF-0E72-440E-8BB3-6F4A7126EBE4}" dt="2018-03-14T22:23:39.954" v="3231" actId="1076"/>
          <ac:spMkLst>
            <pc:docMk/>
            <pc:sldMk cId="1359999132" sldId="270"/>
            <ac:spMk id="4" creationId="{00000000-0000-0000-0000-000000000000}"/>
          </ac:spMkLst>
        </pc:spChg>
        <pc:spChg chg="add del mod">
          <ac:chgData name="Ashley Cope" userId="85b388bed7df898b" providerId="LiveId" clId="{4281CCCF-0E72-440E-8BB3-6F4A7126EBE4}" dt="2018-03-14T22:23:53.728" v="3232" actId="1076"/>
          <ac:spMkLst>
            <pc:docMk/>
            <pc:sldMk cId="1359999132" sldId="270"/>
            <ac:spMk id="6" creationId="{CF5B5694-4731-4E33-9DB6-EA81F6D6B8DF}"/>
          </ac:spMkLst>
        </pc:spChg>
        <pc:spChg chg="add del mod">
          <ac:chgData name="Ashley Cope" userId="85b388bed7df898b" providerId="LiveId" clId="{4281CCCF-0E72-440E-8BB3-6F4A7126EBE4}" dt="2018-03-14T23:30:48.011" v="3233" actId="1076"/>
          <ac:spMkLst>
            <pc:docMk/>
            <pc:sldMk cId="1359999132" sldId="270"/>
            <ac:spMk id="7" creationId="{3533D54A-052C-400C-8A48-D9B80870C63B}"/>
          </ac:spMkLst>
        </pc:spChg>
        <pc:picChg chg="add del">
          <ac:chgData name="Ashley Cope" userId="85b388bed7df898b" providerId="LiveId" clId="{4281CCCF-0E72-440E-8BB3-6F4A7126EBE4}" dt="2018-03-14T20:22:18.998" v="1827" actId="1076"/>
          <ac:picMkLst>
            <pc:docMk/>
            <pc:sldMk cId="1359999132" sldId="270"/>
            <ac:picMk id="5" creationId="{0C2B5053-DBF1-4918-9409-E82DBEC20767}"/>
          </ac:picMkLst>
        </pc:picChg>
        <pc:picChg chg="add mod">
          <ac:chgData name="Ashley Cope" userId="85b388bed7df898b" providerId="LiveId" clId="{4281CCCF-0E72-440E-8BB3-6F4A7126EBE4}" dt="2018-03-14T23:30:59.461" v="3235" actId="1076"/>
          <ac:picMkLst>
            <pc:docMk/>
            <pc:sldMk cId="1359999132" sldId="270"/>
            <ac:picMk id="1030" creationId="{B4D6C2C9-7A8D-49B7-949E-A63D8A1713DC}"/>
          </ac:picMkLst>
        </pc:picChg>
      </pc:sldChg>
      <pc:sldMasterChg chg="addSp modTransition modSldLayout">
        <pc:chgData name="Ashley Cope" userId="85b388bed7df898b" providerId="LiveId" clId="{4281CCCF-0E72-440E-8BB3-6F4A7126EBE4}" dt="2018-03-12T13:00:54.992" v="634" actId="1076"/>
        <pc:sldMasterMkLst>
          <pc:docMk/>
          <pc:sldMasterMk cId="3636365" sldId="2147483791"/>
        </pc:sldMasterMkLst>
        <pc:picChg chg="add">
          <ac:chgData name="Ashley Cope" userId="85b388bed7df898b" providerId="LiveId" clId="{4281CCCF-0E72-440E-8BB3-6F4A7126EBE4}" dt="2018-03-12T13:00:54.992" v="634" actId="1076"/>
          <ac:picMkLst>
            <pc:docMk/>
            <pc:sldMasterMk cId="3636365" sldId="2147483791"/>
            <ac:picMk id="7" creationId="{C7AC1E1E-0E5E-4BF5-B6F4-9A7AE5DBC25F}"/>
          </ac:picMkLst>
        </pc:pic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1390422521" sldId="2147483792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2285674644" sldId="2147483793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3129176367" sldId="2147483794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612248647" sldId="2147483795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1987374068" sldId="2147483796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2410096962" sldId="2147483797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3935963707" sldId="2147483798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1935845796" sldId="2147483799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3710020823" sldId="2147483800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4256778317" sldId="2147483801"/>
          </pc:sldLayoutMkLst>
        </pc:sldLayoutChg>
        <pc:sldLayoutChg chg="modTransition">
          <pc:chgData name="Ashley Cope" userId="85b388bed7df898b" providerId="LiveId" clId="{4281CCCF-0E72-440E-8BB3-6F4A7126EBE4}" dt="2018-03-12T13:00:54.992" v="634" actId="1076"/>
          <pc:sldLayoutMkLst>
            <pc:docMk/>
            <pc:sldMasterMk cId="3636365" sldId="2147483791"/>
            <pc:sldLayoutMk cId="780374453" sldId="2147483802"/>
          </pc:sldLayoutMkLst>
        </pc:sldLayoutChg>
      </pc:sldMasterChg>
    </pc:docChg>
  </pc:docChgLst>
  <pc:docChgLst>
    <pc:chgData name="Ashley Cope" userId="85b388bed7df898b" providerId="LiveId" clId="{AB146D3E-11E8-423F-967F-C246A9402AC0}"/>
    <pc:docChg chg="undo custSel addSld delSld modSld sldOrd">
      <pc:chgData name="Ashley Cope" userId="85b388bed7df898b" providerId="LiveId" clId="{AB146D3E-11E8-423F-967F-C246A9402AC0}" dt="2018-03-15T19:05:42.777" v="6071" actId="1076"/>
      <pc:docMkLst>
        <pc:docMk/>
      </pc:docMkLst>
      <pc:sldChg chg="addSp modSp">
        <pc:chgData name="Ashley Cope" userId="85b388bed7df898b" providerId="LiveId" clId="{AB146D3E-11E8-423F-967F-C246A9402AC0}" dt="2018-03-15T19:05:42.777" v="6071" actId="1076"/>
        <pc:sldMkLst>
          <pc:docMk/>
          <pc:sldMk cId="2798047096" sldId="257"/>
        </pc:sldMkLst>
        <pc:spChg chg="mod">
          <ac:chgData name="Ashley Cope" userId="85b388bed7df898b" providerId="LiveId" clId="{AB146D3E-11E8-423F-967F-C246A9402AC0}" dt="2018-03-15T19:05:33.713" v="6070" actId="1076"/>
          <ac:spMkLst>
            <pc:docMk/>
            <pc:sldMk cId="2798047096" sldId="257"/>
            <ac:spMk id="2" creationId="{00000000-0000-0000-0000-000000000000}"/>
          </ac:spMkLst>
        </pc:spChg>
        <pc:spChg chg="mod">
          <ac:chgData name="Ashley Cope" userId="85b388bed7df898b" providerId="LiveId" clId="{AB146D3E-11E8-423F-967F-C246A9402AC0}" dt="2018-03-15T19:05:28.516" v="6069" actId="1076"/>
          <ac:spMkLst>
            <pc:docMk/>
            <pc:sldMk cId="2798047096" sldId="257"/>
            <ac:spMk id="3" creationId="{00000000-0000-0000-0000-000000000000}"/>
          </ac:spMkLst>
        </pc:spChg>
        <pc:spChg chg="add mod">
          <ac:chgData name="Ashley Cope" userId="85b388bed7df898b" providerId="LiveId" clId="{AB146D3E-11E8-423F-967F-C246A9402AC0}" dt="2018-03-15T19:05:13.894" v="6066" actId="1076"/>
          <ac:spMkLst>
            <pc:docMk/>
            <pc:sldMk cId="2798047096" sldId="257"/>
            <ac:spMk id="4" creationId="{70662FE7-43EF-4E37-958F-4ECB2096CB9C}"/>
          </ac:spMkLst>
        </pc:spChg>
        <pc:picChg chg="add mod">
          <ac:chgData name="Ashley Cope" userId="85b388bed7df898b" providerId="LiveId" clId="{AB146D3E-11E8-423F-967F-C246A9402AC0}" dt="2018-03-15T19:05:42.777" v="6071" actId="1076"/>
          <ac:picMkLst>
            <pc:docMk/>
            <pc:sldMk cId="2798047096" sldId="257"/>
            <ac:picMk id="1026" creationId="{49DB5C12-F571-495D-894E-849287809E05}"/>
          </ac:picMkLst>
        </pc:picChg>
      </pc:sldChg>
      <pc:sldChg chg="addSp delSp modSp ord modNotesTx">
        <pc:chgData name="Ashley Cope" userId="85b388bed7df898b" providerId="LiveId" clId="{AB146D3E-11E8-423F-967F-C246A9402AC0}" dt="2018-03-15T18:01:17.325" v="5175" actId="20577"/>
        <pc:sldMkLst>
          <pc:docMk/>
          <pc:sldMk cId="2333893970" sldId="265"/>
        </pc:sldMkLst>
        <pc:spChg chg="mod">
          <ac:chgData name="Ashley Cope" userId="85b388bed7df898b" providerId="LiveId" clId="{AB146D3E-11E8-423F-967F-C246A9402AC0}" dt="2018-03-15T14:20:43.136" v="2432" actId="20577"/>
          <ac:spMkLst>
            <pc:docMk/>
            <pc:sldMk cId="2333893970" sldId="265"/>
            <ac:spMk id="2" creationId="{00000000-0000-0000-0000-000000000000}"/>
          </ac:spMkLst>
        </pc:spChg>
        <pc:spChg chg="mod">
          <ac:chgData name="Ashley Cope" userId="85b388bed7df898b" providerId="LiveId" clId="{AB146D3E-11E8-423F-967F-C246A9402AC0}" dt="2018-03-15T15:40:25.917" v="2739" actId="20577"/>
          <ac:spMkLst>
            <pc:docMk/>
            <pc:sldMk cId="2333893970" sldId="265"/>
            <ac:spMk id="3" creationId="{00000000-0000-0000-0000-000000000000}"/>
          </ac:spMkLst>
        </pc:spChg>
        <pc:spChg chg="add mod">
          <ac:chgData name="Ashley Cope" userId="85b388bed7df898b" providerId="LiveId" clId="{AB146D3E-11E8-423F-967F-C246A9402AC0}" dt="2018-03-13T17:37:15.583" v="1248" actId="1076"/>
          <ac:spMkLst>
            <pc:docMk/>
            <pc:sldMk cId="2333893970" sldId="265"/>
            <ac:spMk id="6" creationId="{75594A44-4C9D-4F73-B573-64668B705FA1}"/>
          </ac:spMkLst>
        </pc:spChg>
        <pc:picChg chg="mod">
          <ac:chgData name="Ashley Cope" userId="85b388bed7df898b" providerId="LiveId" clId="{AB146D3E-11E8-423F-967F-C246A9402AC0}" dt="2018-03-15T14:21:12.890" v="2433" actId="1440"/>
          <ac:picMkLst>
            <pc:docMk/>
            <pc:sldMk cId="2333893970" sldId="265"/>
            <ac:picMk id="5" creationId="{0E2D5B8C-96A7-4440-BA22-352A88C35CD1}"/>
          </ac:picMkLst>
        </pc:picChg>
        <pc:picChg chg="del mod">
          <ac:chgData name="Ashley Cope" userId="85b388bed7df898b" providerId="LiveId" clId="{AB146D3E-11E8-423F-967F-C246A9402AC0}" dt="2018-03-13T17:34:51.913" v="1216" actId="1076"/>
          <ac:picMkLst>
            <pc:docMk/>
            <pc:sldMk cId="2333893970" sldId="265"/>
            <ac:picMk id="10" creationId="{CA9EEEFE-EE73-495D-956D-420F2FFBA767}"/>
          </ac:picMkLst>
        </pc:picChg>
      </pc:sldChg>
      <pc:sldChg chg="addSp modSp ord modNotesTx">
        <pc:chgData name="Ashley Cope" userId="85b388bed7df898b" providerId="LiveId" clId="{AB146D3E-11E8-423F-967F-C246A9402AC0}" dt="2018-03-15T18:23:25.995" v="5298" actId="1076"/>
        <pc:sldMkLst>
          <pc:docMk/>
          <pc:sldMk cId="3864440091" sldId="266"/>
        </pc:sldMkLst>
        <pc:spChg chg="add mod">
          <ac:chgData name="Ashley Cope" userId="85b388bed7df898b" providerId="LiveId" clId="{AB146D3E-11E8-423F-967F-C246A9402AC0}" dt="2018-03-15T15:14:36.317" v="2668" actId="1076"/>
          <ac:spMkLst>
            <pc:docMk/>
            <pc:sldMk cId="3864440091" sldId="266"/>
            <ac:spMk id="2" creationId="{9B3E7DD3-67D9-4B53-BC52-FCAEF5E92680}"/>
          </ac:spMkLst>
        </pc:spChg>
        <pc:spChg chg="mod">
          <ac:chgData name="Ashley Cope" userId="85b388bed7df898b" providerId="LiveId" clId="{AB146D3E-11E8-423F-967F-C246A9402AC0}" dt="2018-03-13T15:32:37.169" v="38" actId="20577"/>
          <ac:spMkLst>
            <pc:docMk/>
            <pc:sldMk cId="3864440091" sldId="266"/>
            <ac:spMk id="4" creationId="{00000000-0000-0000-0000-000000000000}"/>
          </ac:spMkLst>
        </pc:spChg>
        <pc:spChg chg="mod">
          <ac:chgData name="Ashley Cope" userId="85b388bed7df898b" providerId="LiveId" clId="{AB146D3E-11E8-423F-967F-C246A9402AC0}" dt="2018-03-15T17:54:22.460" v="4824" actId="14100"/>
          <ac:spMkLst>
            <pc:docMk/>
            <pc:sldMk cId="3864440091" sldId="266"/>
            <ac:spMk id="5" creationId="{00000000-0000-0000-0000-000000000000}"/>
          </ac:spMkLst>
        </pc:spChg>
        <pc:spChg chg="add mod">
          <ac:chgData name="Ashley Cope" userId="85b388bed7df898b" providerId="LiveId" clId="{AB146D3E-11E8-423F-967F-C246A9402AC0}" dt="2018-03-15T18:23:25.995" v="5298" actId="1076"/>
          <ac:spMkLst>
            <pc:docMk/>
            <pc:sldMk cId="3864440091" sldId="266"/>
            <ac:spMk id="7" creationId="{878E0968-4962-447B-85B9-9655DBD6299D}"/>
          </ac:spMkLst>
        </pc:spChg>
      </pc:sldChg>
      <pc:sldChg chg="addSp modSp modNotesTx">
        <pc:chgData name="Ashley Cope" userId="85b388bed7df898b" providerId="LiveId" clId="{AB146D3E-11E8-423F-967F-C246A9402AC0}" dt="2018-03-15T19:00:56.595" v="6014" actId="1440"/>
        <pc:sldMkLst>
          <pc:docMk/>
          <pc:sldMk cId="2200335453" sldId="269"/>
        </pc:sldMkLst>
        <pc:spChg chg="mod">
          <ac:chgData name="Ashley Cope" userId="85b388bed7df898b" providerId="LiveId" clId="{AB146D3E-11E8-423F-967F-C246A9402AC0}" dt="2018-03-13T16:57:58.158" v="614" actId="20577"/>
          <ac:spMkLst>
            <pc:docMk/>
            <pc:sldMk cId="2200335453" sldId="269"/>
            <ac:spMk id="2" creationId="{00000000-0000-0000-0000-000000000000}"/>
          </ac:spMkLst>
        </pc:spChg>
        <pc:spChg chg="mod">
          <ac:chgData name="Ashley Cope" userId="85b388bed7df898b" providerId="LiveId" clId="{AB146D3E-11E8-423F-967F-C246A9402AC0}" dt="2018-03-15T18:59:38.419" v="5949" actId="14100"/>
          <ac:spMkLst>
            <pc:docMk/>
            <pc:sldMk cId="2200335453" sldId="269"/>
            <ac:spMk id="3" creationId="{00000000-0000-0000-0000-000000000000}"/>
          </ac:spMkLst>
        </pc:spChg>
        <pc:spChg chg="add mod">
          <ac:chgData name="Ashley Cope" userId="85b388bed7df898b" providerId="LiveId" clId="{AB146D3E-11E8-423F-967F-C246A9402AC0}" dt="2018-03-15T19:00:25.945" v="6008" actId="1076"/>
          <ac:spMkLst>
            <pc:docMk/>
            <pc:sldMk cId="2200335453" sldId="269"/>
            <ac:spMk id="5" creationId="{A1414702-23B3-4817-99D5-20FECDBD61B2}"/>
          </ac:spMkLst>
        </pc:spChg>
        <pc:picChg chg="add mod">
          <ac:chgData name="Ashley Cope" userId="85b388bed7df898b" providerId="LiveId" clId="{AB146D3E-11E8-423F-967F-C246A9402AC0}" dt="2018-03-13T17:35:02.544" v="1218" actId="1076"/>
          <ac:picMkLst>
            <pc:docMk/>
            <pc:sldMk cId="2200335453" sldId="269"/>
            <ac:picMk id="4" creationId="{1AFD29AF-5B53-4DB7-B26C-581377F0A0F6}"/>
          </ac:picMkLst>
        </pc:picChg>
        <pc:picChg chg="add mod">
          <ac:chgData name="Ashley Cope" userId="85b388bed7df898b" providerId="LiveId" clId="{AB146D3E-11E8-423F-967F-C246A9402AC0}" dt="2018-03-15T19:00:56.595" v="6014" actId="1440"/>
          <ac:picMkLst>
            <pc:docMk/>
            <pc:sldMk cId="2200335453" sldId="269"/>
            <ac:picMk id="6" creationId="{D15A3654-2899-4C13-BBCB-211467B10BA7}"/>
          </ac:picMkLst>
        </pc:picChg>
      </pc:sldChg>
      <pc:sldChg chg="addSp modSp modNotesTx">
        <pc:chgData name="Ashley Cope" userId="85b388bed7df898b" providerId="LiveId" clId="{AB146D3E-11E8-423F-967F-C246A9402AC0}" dt="2018-03-15T18:51:53.924" v="5771" actId="1076"/>
        <pc:sldMkLst>
          <pc:docMk/>
          <pc:sldMk cId="1359999132" sldId="270"/>
        </pc:sldMkLst>
        <pc:spChg chg="mod">
          <ac:chgData name="Ashley Cope" userId="85b388bed7df898b" providerId="LiveId" clId="{AB146D3E-11E8-423F-967F-C246A9402AC0}" dt="2018-03-13T17:21:42.710" v="911" actId="20577"/>
          <ac:spMkLst>
            <pc:docMk/>
            <pc:sldMk cId="1359999132" sldId="270"/>
            <ac:spMk id="2" creationId="{00000000-0000-0000-0000-000000000000}"/>
          </ac:spMkLst>
        </pc:spChg>
        <pc:spChg chg="mod">
          <ac:chgData name="Ashley Cope" userId="85b388bed7df898b" providerId="LiveId" clId="{AB146D3E-11E8-423F-967F-C246A9402AC0}" dt="2018-03-15T10:52:41.508" v="2217" actId="20577"/>
          <ac:spMkLst>
            <pc:docMk/>
            <pc:sldMk cId="1359999132" sldId="270"/>
            <ac:spMk id="3" creationId="{52C241D9-1CBD-48E3-826A-677D85B5D7D5}"/>
          </ac:spMkLst>
        </pc:spChg>
        <pc:spChg chg="add mod">
          <ac:chgData name="Ashley Cope" userId="85b388bed7df898b" providerId="LiveId" clId="{AB146D3E-11E8-423F-967F-C246A9402AC0}" dt="2018-03-15T18:51:53.924" v="5771" actId="1076"/>
          <ac:spMkLst>
            <pc:docMk/>
            <pc:sldMk cId="1359999132" sldId="270"/>
            <ac:spMk id="6" creationId="{56634C93-4D05-40F9-93FD-AA63BABA2F77}"/>
          </ac:spMkLst>
        </pc:spChg>
        <pc:picChg chg="mod">
          <ac:chgData name="Ashley Cope" userId="85b388bed7df898b" providerId="LiveId" clId="{AB146D3E-11E8-423F-967F-C246A9402AC0}" dt="2018-03-13T14:55:28.016" v="0" actId="1076"/>
          <ac:picMkLst>
            <pc:docMk/>
            <pc:sldMk cId="1359999132" sldId="270"/>
            <ac:picMk id="5" creationId="{0C2B5053-DBF1-4918-9409-E82DBEC20767}"/>
          </ac:picMkLst>
        </pc:picChg>
      </pc:sldChg>
      <pc:sldChg chg="addSp delSp modSp modNotesTx">
        <pc:chgData name="Ashley Cope" userId="85b388bed7df898b" providerId="LiveId" clId="{AB146D3E-11E8-423F-967F-C246A9402AC0}" dt="2018-03-15T18:54:00.334" v="5947" actId="1076"/>
        <pc:sldMkLst>
          <pc:docMk/>
          <pc:sldMk cId="1457739965" sldId="271"/>
        </pc:sldMkLst>
        <pc:spChg chg="mod">
          <ac:chgData name="Ashley Cope" userId="85b388bed7df898b" providerId="LiveId" clId="{AB146D3E-11E8-423F-967F-C246A9402AC0}" dt="2018-03-15T10:35:49.735" v="1266" actId="313"/>
          <ac:spMkLst>
            <pc:docMk/>
            <pc:sldMk cId="1457739965" sldId="271"/>
            <ac:spMk id="2" creationId="{00000000-0000-0000-0000-000000000000}"/>
          </ac:spMkLst>
        </pc:spChg>
        <pc:spChg chg="del">
          <ac:chgData name="Ashley Cope" userId="85b388bed7df898b" providerId="LiveId" clId="{AB146D3E-11E8-423F-967F-C246A9402AC0}" dt="2018-03-15T10:35:41.935" v="1254" actId="1076"/>
          <ac:spMkLst>
            <pc:docMk/>
            <pc:sldMk cId="1457739965" sldId="271"/>
            <ac:spMk id="3" creationId="{00000000-0000-0000-0000-000000000000}"/>
          </ac:spMkLst>
        </pc:spChg>
        <pc:spChg chg="del">
          <ac:chgData name="Ashley Cope" userId="85b388bed7df898b" providerId="LiveId" clId="{AB146D3E-11E8-423F-967F-C246A9402AC0}" dt="2018-03-15T10:35:41.935" v="1254" actId="1076"/>
          <ac:spMkLst>
            <pc:docMk/>
            <pc:sldMk cId="1457739965" sldId="271"/>
            <ac:spMk id="4" creationId="{00000000-0000-0000-0000-000000000000}"/>
          </ac:spMkLst>
        </pc:spChg>
        <pc:spChg chg="del">
          <ac:chgData name="Ashley Cope" userId="85b388bed7df898b" providerId="LiveId" clId="{AB146D3E-11E8-423F-967F-C246A9402AC0}" dt="2018-03-15T10:35:41.935" v="1254" actId="1076"/>
          <ac:spMkLst>
            <pc:docMk/>
            <pc:sldMk cId="1457739965" sldId="271"/>
            <ac:spMk id="5" creationId="{00000000-0000-0000-0000-000000000000}"/>
          </ac:spMkLst>
        </pc:spChg>
        <pc:spChg chg="del">
          <ac:chgData name="Ashley Cope" userId="85b388bed7df898b" providerId="LiveId" clId="{AB146D3E-11E8-423F-967F-C246A9402AC0}" dt="2018-03-15T10:35:41.935" v="1254" actId="1076"/>
          <ac:spMkLst>
            <pc:docMk/>
            <pc:sldMk cId="1457739965" sldId="271"/>
            <ac:spMk id="6" creationId="{00000000-0000-0000-0000-000000000000}"/>
          </ac:spMkLst>
        </pc:spChg>
        <pc:spChg chg="add mod">
          <ac:chgData name="Ashley Cope" userId="85b388bed7df898b" providerId="LiveId" clId="{AB146D3E-11E8-423F-967F-C246A9402AC0}" dt="2018-03-15T18:54:00.334" v="5947" actId="1076"/>
          <ac:spMkLst>
            <pc:docMk/>
            <pc:sldMk cId="1457739965" sldId="271"/>
            <ac:spMk id="7" creationId="{1E2A1E38-55CC-479E-AFCA-EF89E284FB88}"/>
          </ac:spMkLst>
        </pc:spChg>
      </pc:sldChg>
      <pc:sldChg chg="modSp add del">
        <pc:chgData name="Ashley Cope" userId="85b388bed7df898b" providerId="LiveId" clId="{AB146D3E-11E8-423F-967F-C246A9402AC0}" dt="2018-03-15T16:34:00.449" v="4211" actId="2696"/>
        <pc:sldMkLst>
          <pc:docMk/>
          <pc:sldMk cId="85274299" sldId="272"/>
        </pc:sldMkLst>
        <pc:spChg chg="mod">
          <ac:chgData name="Ashley Cope" userId="85b388bed7df898b" providerId="LiveId" clId="{AB146D3E-11E8-423F-967F-C246A9402AC0}" dt="2018-03-15T15:51:02.295" v="3029" actId="20577"/>
          <ac:spMkLst>
            <pc:docMk/>
            <pc:sldMk cId="85274299" sldId="272"/>
            <ac:spMk id="2" creationId="{6B76E2D3-C89B-41A5-8BC8-F124DE9102D9}"/>
          </ac:spMkLst>
        </pc:spChg>
        <pc:spChg chg="mod">
          <ac:chgData name="Ashley Cope" userId="85b388bed7df898b" providerId="LiveId" clId="{AB146D3E-11E8-423F-967F-C246A9402AC0}" dt="2018-03-15T15:51:17.822" v="3086" actId="20577"/>
          <ac:spMkLst>
            <pc:docMk/>
            <pc:sldMk cId="85274299" sldId="272"/>
            <ac:spMk id="3" creationId="{238C9C42-2C5B-49F8-8F93-FE1995994EBB}"/>
          </ac:spMkLst>
        </pc:spChg>
      </pc:sldChg>
      <pc:sldChg chg="modSp add del">
        <pc:chgData name="Ashley Cope" userId="85b388bed7df898b" providerId="LiveId" clId="{AB146D3E-11E8-423F-967F-C246A9402AC0}" dt="2018-03-15T16:47:44.100" v="4392" actId="2696"/>
        <pc:sldMkLst>
          <pc:docMk/>
          <pc:sldMk cId="1218065914" sldId="272"/>
        </pc:sldMkLst>
        <pc:spChg chg="mod">
          <ac:chgData name="Ashley Cope" userId="85b388bed7df898b" providerId="LiveId" clId="{AB146D3E-11E8-423F-967F-C246A9402AC0}" dt="2018-03-15T16:47:14.904" v="4391" actId="20577"/>
          <ac:spMkLst>
            <pc:docMk/>
            <pc:sldMk cId="1218065914" sldId="272"/>
            <ac:spMk id="3" creationId="{FBB2AD76-4C38-4D46-8416-7CB95593A27F}"/>
          </ac:spMkLst>
        </pc:spChg>
      </pc:sldChg>
      <pc:sldMasterChg chg="delSldLayout">
        <pc:chgData name="Ashley Cope" userId="85b388bed7df898b" providerId="LiveId" clId="{AB146D3E-11E8-423F-967F-C246A9402AC0}" dt="2018-03-13T15:04:09.442" v="21" actId="2696"/>
        <pc:sldMasterMkLst>
          <pc:docMk/>
          <pc:sldMasterMk cId="3636365" sldId="2147483791"/>
        </pc:sldMasterMkLst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BE2AAA-2CC7-4F9C-A8C6-8B9F2A3E9EF0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0AD62A-9EE1-43E3-A7E5-D268F71DF3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44828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7ADBA-1AC7-4CD6-8AFF-4E8087BA5487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34C2EF-8A97-4DAF-B099-E567883644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0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4C2EF-8A97-4DAF-B099-E567883644D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8627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4C2EF-8A97-4DAF-B099-E567883644D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14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4C2EF-8A97-4DAF-B099-E567883644D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004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4C2EF-8A97-4DAF-B099-E567883644D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2524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4C2EF-8A97-4DAF-B099-E567883644D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6316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34C2EF-8A97-4DAF-B099-E567883644D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449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56943-ABAA-473E-BBB2-D122D6B60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F89875-855D-4F05-8691-24469C8711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16C23E-69DB-4FBC-8773-08D32E59F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20A4-4499-4614-A0C9-E545622EC2FA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7BF09F-1627-4A22-8206-AC353F07C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5E83F-EC15-4038-AE46-AF2A84AB6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2B84-BDCE-496E-B5E6-83E6C9983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422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C145F-40A4-41E6-A7DF-B5FD159DA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DD398-08BB-40B2-A61D-83B9F6790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4C95B8-5459-4458-B957-448AF03AF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04777-908F-44C3-9F6B-385F44C86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2B0F32-4014-4D9D-8860-3A641BE5E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674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E335C-4453-4F1D-9317-090496641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6A1048-ADE9-4EC5-8ADC-E3F8754E26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F6107-DD8A-415A-BD7E-2DB8B9F60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C820A4-4499-4614-A0C9-E545622EC2FA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AD71CA-E735-4FBC-8FAA-73C7D2D86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7C332-6BB5-4520-A3B9-4817E463E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2B84-BDCE-496E-B5E6-83E6C9983D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176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3C083-223F-4AD6-A64D-3FE5AFF1C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07541-CB42-4905-97B7-5DFDF7267F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E9DCF3-F210-44D5-8933-BF558547BE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10702-925E-4DED-AECC-FD81AB2A7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65EE8A-3187-4EE4-BFA0-626D60AD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8A2A88-E35A-44AD-A09B-E894958FF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248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9542F-5026-4E08-A80E-848417A602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A992C-E80A-4082-BFE2-76EAC8FF69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AB6D65-31E5-4764-986E-772B6EB061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AAFAED-89FF-4867-824A-3341181296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6919F6-CDF7-4934-B9BA-1964D80460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9EA9B4-A60D-4171-950C-5E0F54912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45E71B-F048-43F7-991A-708BA1E73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FF94B9-171A-4106-9C0C-DE657E706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37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97209-AAA3-4170-8CB1-C2FFA61A8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222910-AE58-4A1A-B3F1-55B61C4CF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8D8CB1-76DE-442A-B2CA-C659C4FA7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A0D3E-912A-41E5-A31E-6088DB25D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96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EE11B2-EAD3-454C-B04E-9518A2075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27D9F0-60D7-4BD3-A8B8-6BBA53E246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731B1C-2E1F-48FF-9D77-B22C55841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596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42F2B-9C7B-4107-9AEF-259DB0F37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4701D-6705-4C2E-8A0F-EDFC1572B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DA435E-6343-40FB-A8FA-F19EC8570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B62833-7072-4204-92F5-4FF3672E6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60AA4E-058E-47B2-8393-607C4D024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B1B7CD-F206-4E9B-AE13-041AD87EA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845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32B37-90AD-4438-BEB7-2236CE9AE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EA009-E270-4A2D-9EED-4C7C1AD614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668A58-91F5-4999-9AAA-D4A79708D7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5BE64-8681-453E-933C-4DEE5412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52A4E3-F61D-4679-9686-7CFB549A2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D58C14-D869-44BE-847B-1C885C5D3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020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D8AE1-212C-49C6-9058-191493167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4C3889-48FE-4A55-95DF-0BB72512DE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DA7A7-B3BC-4355-9DC0-44FE4B011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0ED2A-E748-4AB6-9049-4A14A156D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50A695-5367-4A4A-B4BF-2F31B6FF6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778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FB07A4-2691-45BA-B1D9-7D6657FA03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6C8AC5-73FE-44E7-8E4F-72B0823B6F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10CF8-3942-4547-AEBD-1940D11A3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8593D-7C47-471E-A8DF-97AC4FFD13F5}" type="datetimeFigureOut">
              <a:rPr lang="en-US" smtClean="0"/>
              <a:t>3/15/2018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40125-7E2E-4149-B476-9255C8C9E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BB156-803D-447D-9EC8-9E460346A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D71E3-7D81-4C24-B9D8-6B108755C6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7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" y="1716"/>
            <a:ext cx="12188952" cy="68562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580" y="5791200"/>
            <a:ext cx="8115419" cy="7016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 5"/>
          <p:cNvSpPr>
            <a:spLocks/>
          </p:cNvSpPr>
          <p:nvPr/>
        </p:nvSpPr>
        <p:spPr bwMode="gray">
          <a:xfrm>
            <a:off x="762000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992435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4"/>
          </p:nvPr>
        </p:nvSpPr>
        <p:spPr>
          <a:xfrm>
            <a:off x="1028581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Freeform 5"/>
          <p:cNvSpPr>
            <a:spLocks/>
          </p:cNvSpPr>
          <p:nvPr/>
        </p:nvSpPr>
        <p:spPr bwMode="gray">
          <a:xfrm>
            <a:off x="5300133" y="933449"/>
            <a:ext cx="4114800" cy="4109465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Picture Placeholder 18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5530568" y="1113022"/>
            <a:ext cx="3638453" cy="3750319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6"/>
          <p:cNvSpPr>
            <a:spLocks noGrp="1"/>
          </p:cNvSpPr>
          <p:nvPr>
            <p:ph type="body" sz="quarter" idx="16"/>
          </p:nvPr>
        </p:nvSpPr>
        <p:spPr>
          <a:xfrm>
            <a:off x="5566714" y="5181600"/>
            <a:ext cx="3566160" cy="493776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0" indent="0">
              <a:spcBef>
                <a:spcPts val="1200"/>
              </a:spcBef>
              <a:buNone/>
              <a:defRPr sz="1800"/>
            </a:lvl2pPr>
            <a:lvl3pPr marL="0" indent="0">
              <a:spcBef>
                <a:spcPts val="1200"/>
              </a:spcBef>
              <a:buNone/>
              <a:defRPr sz="1800"/>
            </a:lvl3pPr>
            <a:lvl4pPr marL="0" indent="0">
              <a:spcBef>
                <a:spcPts val="1200"/>
              </a:spcBef>
              <a:buNone/>
              <a:defRPr sz="1800"/>
            </a:lvl4pPr>
            <a:lvl5pPr marL="0" indent="0">
              <a:spcBef>
                <a:spcPts val="1200"/>
              </a:spcBef>
              <a:buNone/>
              <a:defRPr sz="1800"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44161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ve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" y="283"/>
            <a:ext cx="12188952" cy="685971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77400" y="365126"/>
            <a:ext cx="2133600" cy="153987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reeform 5"/>
          <p:cNvSpPr>
            <a:spLocks/>
          </p:cNvSpPr>
          <p:nvPr/>
        </p:nvSpPr>
        <p:spPr bwMode="gray">
          <a:xfrm>
            <a:off x="4182533" y="265044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Picture Placeholder 8" descr="An empty placeholder to add an image. Click on the placeholder and select the image that you wish to add"/>
          <p:cNvSpPr>
            <a:spLocks noGrp="1"/>
          </p:cNvSpPr>
          <p:nvPr>
            <p:ph type="pic" sz="quarter" idx="13"/>
          </p:nvPr>
        </p:nvSpPr>
        <p:spPr>
          <a:xfrm>
            <a:off x="4424435" y="436315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Freeform 5"/>
          <p:cNvSpPr>
            <a:spLocks/>
          </p:cNvSpPr>
          <p:nvPr/>
        </p:nvSpPr>
        <p:spPr bwMode="gray">
          <a:xfrm>
            <a:off x="816188" y="384723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Picture Placeholder 10" descr="An empty placeholder to add an image. Click on the placeholder and select the image that you wish to add"/>
          <p:cNvSpPr>
            <a:spLocks noGrp="1"/>
          </p:cNvSpPr>
          <p:nvPr>
            <p:ph type="pic" sz="quarter" idx="15"/>
          </p:nvPr>
        </p:nvSpPr>
        <p:spPr>
          <a:xfrm>
            <a:off x="1013022" y="538232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Freeform 5"/>
          <p:cNvSpPr>
            <a:spLocks/>
          </p:cNvSpPr>
          <p:nvPr/>
        </p:nvSpPr>
        <p:spPr bwMode="gray">
          <a:xfrm>
            <a:off x="816188" y="2478361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Picture Placeholder 12" descr="An empty placeholder to add an image. Click on the placeholder and select the image that you wish to add"/>
          <p:cNvSpPr>
            <a:spLocks noGrp="1"/>
          </p:cNvSpPr>
          <p:nvPr>
            <p:ph type="pic" sz="quarter" idx="16"/>
          </p:nvPr>
        </p:nvSpPr>
        <p:spPr>
          <a:xfrm>
            <a:off x="1013022" y="2631870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4" name="Freeform 5"/>
          <p:cNvSpPr>
            <a:spLocks/>
          </p:cNvSpPr>
          <p:nvPr/>
        </p:nvSpPr>
        <p:spPr bwMode="gray">
          <a:xfrm>
            <a:off x="816188" y="4571999"/>
            <a:ext cx="3146212" cy="1894677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Picture Placeholder 14" descr="An empty placeholder to add an image. Click on the placeholder and select the image that you wish to add"/>
          <p:cNvSpPr>
            <a:spLocks noGrp="1"/>
          </p:cNvSpPr>
          <p:nvPr>
            <p:ph type="pic" sz="quarter" idx="17"/>
          </p:nvPr>
        </p:nvSpPr>
        <p:spPr>
          <a:xfrm>
            <a:off x="1013022" y="4725508"/>
            <a:ext cx="2752545" cy="1587658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18288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Freeform 5"/>
          <p:cNvSpPr>
            <a:spLocks/>
          </p:cNvSpPr>
          <p:nvPr/>
        </p:nvSpPr>
        <p:spPr bwMode="gray">
          <a:xfrm>
            <a:off x="4182533" y="3448511"/>
            <a:ext cx="5232399" cy="3020023"/>
          </a:xfrm>
          <a:custGeom>
            <a:avLst/>
            <a:gdLst>
              <a:gd name="T0" fmla="*/ 870 w 933"/>
              <a:gd name="T1" fmla="*/ 64 h 1275"/>
              <a:gd name="T2" fmla="*/ 870 w 933"/>
              <a:gd name="T3" fmla="*/ 1213 h 1275"/>
              <a:gd name="T4" fmla="*/ 61 w 933"/>
              <a:gd name="T5" fmla="*/ 1213 h 1275"/>
              <a:gd name="T6" fmla="*/ 61 w 933"/>
              <a:gd name="T7" fmla="*/ 64 h 1275"/>
              <a:gd name="T8" fmla="*/ 870 w 933"/>
              <a:gd name="T9" fmla="*/ 64 h 12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33" h="1275">
                <a:moveTo>
                  <a:pt x="870" y="64"/>
                </a:moveTo>
                <a:cubicBezTo>
                  <a:pt x="933" y="128"/>
                  <a:pt x="922" y="1160"/>
                  <a:pt x="870" y="1213"/>
                </a:cubicBezTo>
                <a:cubicBezTo>
                  <a:pt x="817" y="1266"/>
                  <a:pt x="121" y="1275"/>
                  <a:pt x="61" y="1213"/>
                </a:cubicBezTo>
                <a:cubicBezTo>
                  <a:pt x="0" y="1151"/>
                  <a:pt x="3" y="123"/>
                  <a:pt x="61" y="64"/>
                </a:cubicBezTo>
                <a:cubicBezTo>
                  <a:pt x="118" y="5"/>
                  <a:pt x="806" y="0"/>
                  <a:pt x="870" y="64"/>
                </a:cubicBezTo>
                <a:close/>
              </a:path>
            </a:pathLst>
          </a:custGeom>
          <a:solidFill>
            <a:srgbClr val="FFFFFF"/>
          </a:solidFill>
          <a:effectLst>
            <a:outerShdw blurRad="317500" dist="63500" dir="2700000" algn="tl" rotWithShape="0">
              <a:prstClr val="black">
                <a:alpha val="30000"/>
              </a:prstClr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Picture Placeholder 20" descr="An empty placeholder to add an image. Click on the placeholder and select the image that you wish to add"/>
          <p:cNvSpPr>
            <a:spLocks noGrp="1"/>
          </p:cNvSpPr>
          <p:nvPr>
            <p:ph type="pic" sz="quarter" idx="18"/>
          </p:nvPr>
        </p:nvSpPr>
        <p:spPr>
          <a:xfrm>
            <a:off x="4424435" y="3619782"/>
            <a:ext cx="4748594" cy="2677481"/>
          </a:xfrm>
          <a:custGeom>
            <a:avLst/>
            <a:gdLst>
              <a:gd name="connsiteX0" fmla="*/ 1744346 w 3503695"/>
              <a:gd name="connsiteY0" fmla="*/ 62 h 4031418"/>
              <a:gd name="connsiteX1" fmla="*/ 3334838 w 3503695"/>
              <a:gd name="connsiteY1" fmla="*/ 150223 h 4031418"/>
              <a:gd name="connsiteX2" fmla="*/ 3334838 w 3503695"/>
              <a:gd name="connsiteY2" fmla="*/ 3890810 h 4031418"/>
              <a:gd name="connsiteX3" fmla="*/ 174362 w 3503695"/>
              <a:gd name="connsiteY3" fmla="*/ 3890810 h 4031418"/>
              <a:gd name="connsiteX4" fmla="*/ 174362 w 3503695"/>
              <a:gd name="connsiteY4" fmla="*/ 150223 h 4031418"/>
              <a:gd name="connsiteX5" fmla="*/ 1744346 w 3503695"/>
              <a:gd name="connsiteY5" fmla="*/ 62 h 40314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503695" h="4031418">
                <a:moveTo>
                  <a:pt x="1744346" y="62"/>
                </a:moveTo>
                <a:cubicBezTo>
                  <a:pt x="2475376" y="-1972"/>
                  <a:pt x="3209826" y="46047"/>
                  <a:pt x="3334838" y="150223"/>
                </a:cubicBezTo>
                <a:cubicBezTo>
                  <a:pt x="3580957" y="358576"/>
                  <a:pt x="3537984" y="3718268"/>
                  <a:pt x="3334838" y="3890810"/>
                </a:cubicBezTo>
                <a:cubicBezTo>
                  <a:pt x="3127786" y="4063352"/>
                  <a:pt x="408761" y="4092652"/>
                  <a:pt x="174362" y="3890810"/>
                </a:cubicBezTo>
                <a:cubicBezTo>
                  <a:pt x="-63943" y="3688968"/>
                  <a:pt x="-52223" y="342299"/>
                  <a:pt x="174362" y="150223"/>
                </a:cubicBezTo>
                <a:cubicBezTo>
                  <a:pt x="285702" y="54185"/>
                  <a:pt x="1013315" y="2097"/>
                  <a:pt x="1744346" y="62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</p:spPr>
        <p:txBody>
          <a:bodyPr wrap="square" tIns="36576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67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D324DE-90F4-420B-8E2B-9533E8B76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ABEA26-21D2-45E8-B872-9CCC82846D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17741B-B25F-476F-84C9-088A5442A3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8593D-7C47-471E-A8DF-97AC4FFD13F5}" type="datetimeFigureOut">
              <a:rPr lang="en-US" smtClean="0"/>
              <a:pPr/>
              <a:t>3/15/2018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FBD60-3E03-4D91-8561-A0B1036A41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56C58-15CD-4DFE-ACCC-85A4819B1F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9D71E3-7D81-4C24-B9D8-6B108755C64C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AC1E1E-0E5E-4BF5-B6F4-9A7AE5DBC25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" t="511" r="525" b="2999"/>
          <a:stretch/>
        </p:blipFill>
        <p:spPr>
          <a:xfrm>
            <a:off x="0" y="0"/>
            <a:ext cx="121888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3" r:id="rId12"/>
    <p:sldLayoutId id="2147483661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rackingideas.com/sites/default/files/CI_Competition-Section-Image_COMPRESSED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cd.ie/Careers/resources/skills/img/transferable-skills-grid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rackingideas.com/sites/default/files/documents/12%20-%2016%20Lesson%20Plan.pdf" TargetMode="External"/><Relationship Id="rId7" Type="http://schemas.openxmlformats.org/officeDocument/2006/relationships/hyperlink" Target="https://businesswales.gov.wales/bigideas/sites/bigideas/files/documents/pdf/YES-%20An%20Action%20Plan%20for%20Wales%202010-15%20_Eng_1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docs/learningwales/publications/140626-skills-framework-for-3-19-year-olds-en.pdf" TargetMode="External"/><Relationship Id="rId5" Type="http://schemas.openxmlformats.org/officeDocument/2006/relationships/hyperlink" Target="http://slideplayer.com/slide/4400027/" TargetMode="External"/><Relationship Id="rId4" Type="http://schemas.openxmlformats.org/officeDocument/2006/relationships/hyperlink" Target="https://www.nasuwt.org.uk/asset/A788604C-3046-4005-A1EA0EAFF023E0D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6189" y="278282"/>
            <a:ext cx="9144000" cy="1233091"/>
          </a:xfrm>
        </p:spPr>
        <p:txBody>
          <a:bodyPr/>
          <a:lstStyle/>
          <a:p>
            <a:r>
              <a:rPr lang="en-US" dirty="0"/>
              <a:t>Cracking Ideas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0585" y="1582181"/>
            <a:ext cx="2015208" cy="494680"/>
          </a:xfrm>
        </p:spPr>
        <p:txBody>
          <a:bodyPr/>
          <a:lstStyle/>
          <a:p>
            <a:r>
              <a:rPr lang="en-US" dirty="0"/>
              <a:t>Ashley Cope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662FE7-43EF-4E37-958F-4ECB2096CB9C}"/>
              </a:ext>
            </a:extLst>
          </p:cNvPr>
          <p:cNvSpPr txBox="1"/>
          <p:nvPr/>
        </p:nvSpPr>
        <p:spPr>
          <a:xfrm>
            <a:off x="3863752" y="6191808"/>
            <a:ext cx="4292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Image sourced from Cracking Ideas</a:t>
            </a:r>
            <a:endParaRPr lang="en-GB" dirty="0"/>
          </a:p>
        </p:txBody>
      </p:sp>
      <p:pic>
        <p:nvPicPr>
          <p:cNvPr id="1026" name="Picture 2" descr="http://crackingideas.com/sites/default/files/CI_Competition-Section-Image_COMPRESSED.jpg">
            <a:extLst>
              <a:ext uri="{FF2B5EF4-FFF2-40B4-BE49-F238E27FC236}">
                <a16:creationId xmlns:a16="http://schemas.microsoft.com/office/drawing/2014/main" id="{49DB5C12-F571-495D-894E-849287809E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575" y="2110049"/>
            <a:ext cx="6597227" cy="404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804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0130" y="352676"/>
            <a:ext cx="5112196" cy="609600"/>
          </a:xfrm>
        </p:spPr>
        <p:txBody>
          <a:bodyPr/>
          <a:lstStyle/>
          <a:p>
            <a:r>
              <a:rPr lang="en-US" dirty="0"/>
              <a:t>Cracking Ideas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476504" y="1519704"/>
            <a:ext cx="5616624" cy="385340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Competitions hosted annually that run in a through a process of elimination to produce regional winners (</a:t>
            </a:r>
            <a:r>
              <a:rPr lang="en-US" sz="2000" dirty="0" err="1"/>
              <a:t>DfBIS</a:t>
            </a:r>
            <a:r>
              <a:rPr lang="en-US" sz="2000" dirty="0"/>
              <a:t>, 2011)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Targeted at a variety of age ranges, including 12-16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Additional games that are fun and engaging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Fully pre-planned lesson and activities designed to be easily implemented into a pre-existing curriculum.</a:t>
            </a:r>
          </a:p>
          <a:p>
            <a:endParaRPr lang="en-US" sz="2000" dirty="0"/>
          </a:p>
        </p:txBody>
      </p:sp>
      <p:pic>
        <p:nvPicPr>
          <p:cNvPr id="5" name="Picture Placeholder 9">
            <a:extLst>
              <a:ext uri="{FF2B5EF4-FFF2-40B4-BE49-F238E27FC236}">
                <a16:creationId xmlns:a16="http://schemas.microsoft.com/office/drawing/2014/main" id="{0E2D5B8C-96A7-4440-BA22-352A88C35C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31" t="1515" r="1631"/>
          <a:stretch/>
        </p:blipFill>
        <p:spPr>
          <a:xfrm>
            <a:off x="7104112" y="1474853"/>
            <a:ext cx="3586366" cy="27889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3D3236B-D84F-441C-8DF4-4440D21696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359" r="1"/>
          <a:stretch/>
        </p:blipFill>
        <p:spPr>
          <a:xfrm>
            <a:off x="3431704" y="4365104"/>
            <a:ext cx="3393728" cy="170093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389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quarter" idx="16"/>
          </p:nvPr>
        </p:nvSpPr>
        <p:spPr>
          <a:xfrm>
            <a:off x="5591944" y="1196753"/>
            <a:ext cx="3566160" cy="3816424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Engaging content in the form of innovative challenges and competitions</a:t>
            </a:r>
          </a:p>
          <a:p>
            <a:endParaRPr lang="en-US" sz="2000" dirty="0"/>
          </a:p>
          <a:p>
            <a:r>
              <a:rPr lang="en-US" sz="2000" dirty="0"/>
              <a:t>Empowerment through learning to appreciate the value of one’s own ideas</a:t>
            </a:r>
          </a:p>
          <a:p>
            <a:endParaRPr lang="en-US" sz="2000" dirty="0"/>
          </a:p>
          <a:p>
            <a:r>
              <a:rPr lang="en-US" sz="2000" dirty="0"/>
              <a:t>Equipped with the transferrable skills entrepreneurship offers for their daily lives as young adults in a highly dynamic economic environment </a:t>
            </a:r>
          </a:p>
        </p:txBody>
      </p:sp>
      <p:pic>
        <p:nvPicPr>
          <p:cNvPr id="9" name="Picture 2" descr="http://crackingideas.com/sites/default/files/DPS-006248-Business-Battle-promo-Cracking-Ideas-web.png">
            <a:extLst>
              <a:ext uri="{FF2B5EF4-FFF2-40B4-BE49-F238E27FC236}">
                <a16:creationId xmlns:a16="http://schemas.microsoft.com/office/drawing/2014/main" id="{8E91F154-A0AB-4030-8B47-307B652FDA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279" t="1441" r="662" b="2957"/>
          <a:stretch/>
        </p:blipFill>
        <p:spPr bwMode="auto">
          <a:xfrm>
            <a:off x="1028580" y="1080145"/>
            <a:ext cx="3566161" cy="37589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3E7DD3-67D9-4B53-BC52-FCAEF5E92680}"/>
              </a:ext>
            </a:extLst>
          </p:cNvPr>
          <p:cNvSpPr txBox="1"/>
          <p:nvPr/>
        </p:nvSpPr>
        <p:spPr>
          <a:xfrm>
            <a:off x="1687762" y="5013176"/>
            <a:ext cx="22477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(Cracking Ideas, 2018)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8E0968-4962-447B-85B9-9655DBD6299D}"/>
              </a:ext>
            </a:extLst>
          </p:cNvPr>
          <p:cNvSpPr txBox="1"/>
          <p:nvPr/>
        </p:nvSpPr>
        <p:spPr>
          <a:xfrm>
            <a:off x="5303912" y="5013176"/>
            <a:ext cx="4479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Youth Entrepreneurship Strategy (WAG, 2010)</a:t>
            </a:r>
          </a:p>
        </p:txBody>
      </p:sp>
    </p:spTree>
    <p:extLst>
      <p:ext uri="{BB962C8B-B14F-4D97-AF65-F5344CB8AC3E}">
        <p14:creationId xmlns:p14="http://schemas.microsoft.com/office/powerpoint/2010/main" val="3864440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Successful Futures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7448" y="1675310"/>
            <a:ext cx="6265912" cy="3409874"/>
          </a:xfrm>
        </p:spPr>
        <p:txBody>
          <a:bodyPr>
            <a:normAutofit/>
          </a:bodyPr>
          <a:lstStyle/>
          <a:p>
            <a:r>
              <a:rPr lang="en-US" sz="2000" dirty="0"/>
              <a:t>Donaldson (2015) highlights that in modern life entrepreneurship is a central ability; as such it must be explored and developed during one’s school life</a:t>
            </a:r>
          </a:p>
          <a:p>
            <a:endParaRPr lang="en-US" sz="2000" dirty="0"/>
          </a:p>
          <a:p>
            <a:r>
              <a:rPr lang="en-US" sz="2000" dirty="0"/>
              <a:t>Cross-curriculum links to enterprise are a necessity (</a:t>
            </a:r>
            <a:r>
              <a:rPr lang="en-US" sz="2000" i="1" dirty="0"/>
              <a:t>ibid) </a:t>
            </a:r>
            <a:r>
              <a:rPr lang="en-US" sz="2000" dirty="0"/>
              <a:t> with cross-curriculum thinking required by the 3-19 skills framework (WAG, 2008)</a:t>
            </a:r>
            <a:endParaRPr lang="en-US" sz="2000" i="1" dirty="0"/>
          </a:p>
          <a:p>
            <a:endParaRPr lang="en-US" sz="2000" i="1" dirty="0"/>
          </a:p>
          <a:p>
            <a:r>
              <a:rPr lang="en-US" sz="2000" dirty="0"/>
              <a:t>Cracking Ideas provides full lesson plans with predetermined links to various curriculum elements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414702-23B3-4817-99D5-20FECDBD61B2}"/>
              </a:ext>
            </a:extLst>
          </p:cNvPr>
          <p:cNvSpPr txBox="1"/>
          <p:nvPr/>
        </p:nvSpPr>
        <p:spPr>
          <a:xfrm>
            <a:off x="8884340" y="4438853"/>
            <a:ext cx="21802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Image sourced from</a:t>
            </a:r>
          </a:p>
          <a:p>
            <a:r>
              <a:rPr lang="en-GB" dirty="0">
                <a:hlinkClick r:id="rId3"/>
              </a:rPr>
              <a:t>Trinity College Dublin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5A3654-2899-4C13-BBCB-211467B10B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6008" y="1093996"/>
            <a:ext cx="3467040" cy="33610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00335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ACRO Model and Cracking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241D9-1CBD-48E3-826A-677D85B5D7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Creativity through the designing the goods to meet the competition requirements</a:t>
            </a:r>
          </a:p>
          <a:p>
            <a:r>
              <a:rPr lang="en-GB" dirty="0"/>
              <a:t>Relationships built with business leaders whose skills are employed throughout</a:t>
            </a:r>
          </a:p>
          <a:p>
            <a:endParaRPr lang="en-GB" dirty="0"/>
          </a:p>
        </p:txBody>
      </p:sp>
      <p:pic>
        <p:nvPicPr>
          <p:cNvPr id="1030" name="Picture 6" descr="http://images.slideplayer.com/14/4400027/slides/slide_6.jpg">
            <a:extLst>
              <a:ext uri="{FF2B5EF4-FFF2-40B4-BE49-F238E27FC236}">
                <a16:creationId xmlns:a16="http://schemas.microsoft.com/office/drawing/2014/main" id="{B4D6C2C9-7A8D-49B7-949E-A63D8A1713D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056" y="1556792"/>
            <a:ext cx="4388296" cy="329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634C93-4D05-40F9-93FD-AA63BABA2F77}"/>
              </a:ext>
            </a:extLst>
          </p:cNvPr>
          <p:cNvSpPr txBox="1"/>
          <p:nvPr/>
        </p:nvSpPr>
        <p:spPr>
          <a:xfrm>
            <a:off x="8004276" y="4848014"/>
            <a:ext cx="1579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Morgan (2016)</a:t>
            </a:r>
          </a:p>
        </p:txBody>
      </p:sp>
    </p:spTree>
    <p:extLst>
      <p:ext uri="{BB962C8B-B14F-4D97-AF65-F5344CB8AC3E}">
        <p14:creationId xmlns:p14="http://schemas.microsoft.com/office/powerpoint/2010/main" val="1359999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E2A1E38-55CC-479E-AFCA-EF89E284F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8437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Cracking Ideas (2018) </a:t>
            </a:r>
            <a:r>
              <a:rPr lang="en-GB" i="1" dirty="0"/>
              <a:t> 12-16 Lesson Plan.</a:t>
            </a:r>
            <a:r>
              <a:rPr lang="en-GB" dirty="0"/>
              <a:t> [Online]. Available at: </a:t>
            </a:r>
            <a:r>
              <a:rPr lang="en-GB" dirty="0">
                <a:hlinkClick r:id="rId3"/>
              </a:rPr>
              <a:t>http://crackingideas.com/sites/default/files/documents/12%20-%2016%20Lesson%20Plan.pdf</a:t>
            </a:r>
            <a:r>
              <a:rPr lang="en-GB" dirty="0"/>
              <a:t> (Accessed 15/03/18)</a:t>
            </a:r>
          </a:p>
          <a:p>
            <a:pPr marL="0" indent="0">
              <a:buNone/>
            </a:pPr>
            <a:r>
              <a:rPr lang="en-GB" dirty="0"/>
              <a:t>Donaldson, G. (2015) </a:t>
            </a:r>
            <a:r>
              <a:rPr lang="en-GB" i="1" dirty="0"/>
              <a:t>Successful Futures.</a:t>
            </a:r>
            <a:r>
              <a:rPr lang="en-GB" dirty="0"/>
              <a:t> Cardiff: WAG [Online]. Available at: </a:t>
            </a:r>
            <a:r>
              <a:rPr lang="en-GB" dirty="0">
                <a:hlinkClick r:id="rId4"/>
              </a:rPr>
              <a:t>https://www.nasuwt.org.uk/asset/A788604C-3046-4005-A1EA0EAFF023E0DD/</a:t>
            </a:r>
            <a:r>
              <a:rPr lang="en-GB" dirty="0"/>
              <a:t> (Accessed 15/03/18)</a:t>
            </a:r>
          </a:p>
          <a:p>
            <a:pPr marL="0" indent="0">
              <a:buNone/>
            </a:pPr>
            <a:r>
              <a:rPr lang="en-GB" dirty="0"/>
              <a:t>Morgan, S. (2016) </a:t>
            </a:r>
            <a:r>
              <a:rPr lang="en-GB" i="1" dirty="0"/>
              <a:t>Head of Enterprise Education in Wales Presentation.</a:t>
            </a:r>
            <a:r>
              <a:rPr lang="en-GB" dirty="0"/>
              <a:t> [Online]. Available at: </a:t>
            </a:r>
            <a:r>
              <a:rPr lang="en-GB" dirty="0">
                <a:hlinkClick r:id="rId5"/>
              </a:rPr>
              <a:t>http://slideplayer.com/slide/4400027/</a:t>
            </a:r>
            <a:r>
              <a:rPr lang="en-GB" dirty="0"/>
              <a:t> (Accessed 15/03/18)</a:t>
            </a:r>
          </a:p>
          <a:p>
            <a:pPr marL="0" indent="0">
              <a:buNone/>
            </a:pPr>
            <a:r>
              <a:rPr lang="en-GB" dirty="0"/>
              <a:t>Welsh Assembly Government (2008) </a:t>
            </a:r>
            <a:r>
              <a:rPr lang="en-GB" i="1" dirty="0"/>
              <a:t>Skills framework for 3-19 year olds in Wales.</a:t>
            </a:r>
            <a:r>
              <a:rPr lang="en-GB" dirty="0"/>
              <a:t> Cardiff: WAG. [Online]. Available at: </a:t>
            </a:r>
            <a:r>
              <a:rPr lang="en-GB" dirty="0">
                <a:hlinkClick r:id="rId6"/>
              </a:rPr>
              <a:t>http://learning.gov.wales/docs/learningwales/publications/140626-skills-framework-for-3-19-year-olds-en.pdf</a:t>
            </a:r>
            <a:r>
              <a:rPr lang="en-GB" dirty="0"/>
              <a:t> (Accessed 15/03/18)</a:t>
            </a:r>
          </a:p>
          <a:p>
            <a:pPr marL="0" indent="0">
              <a:buNone/>
            </a:pPr>
            <a:r>
              <a:rPr lang="en-GB" dirty="0"/>
              <a:t>Welsh Assembly Government (2010) </a:t>
            </a:r>
            <a:r>
              <a:rPr lang="en-GB" i="1" dirty="0"/>
              <a:t>Youth Entrepreneurship Strategy.</a:t>
            </a:r>
            <a:r>
              <a:rPr lang="en-GB" dirty="0"/>
              <a:t> Cardiff: WAG. [Online]. Available at: </a:t>
            </a:r>
            <a:r>
              <a:rPr lang="en-GB" dirty="0">
                <a:hlinkClick r:id="rId7"/>
              </a:rPr>
              <a:t>https://businesswales.gov.wales/bigideas/sites/bigideas/files/documents/pdf/YES-%20An%20Action%20Plan%20for%20Wales%202010-15%20_Eng_1.pdf</a:t>
            </a:r>
            <a:r>
              <a:rPr lang="en-GB" dirty="0"/>
              <a:t> (Accessed 15/03/18)</a:t>
            </a:r>
          </a:p>
        </p:txBody>
      </p:sp>
    </p:spTree>
    <p:extLst>
      <p:ext uri="{BB962C8B-B14F-4D97-AF65-F5344CB8AC3E}">
        <p14:creationId xmlns:p14="http://schemas.microsoft.com/office/powerpoint/2010/main" val="1457739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hildrenFriends">
      <a:dk1>
        <a:srgbClr val="404040"/>
      </a:dk1>
      <a:lt1>
        <a:sysClr val="window" lastClr="FFFFFF"/>
      </a:lt1>
      <a:dk2>
        <a:srgbClr val="000000"/>
      </a:dk2>
      <a:lt2>
        <a:srgbClr val="EAEAEA"/>
      </a:lt2>
      <a:accent1>
        <a:srgbClr val="A63121"/>
      </a:accent1>
      <a:accent2>
        <a:srgbClr val="318DCB"/>
      </a:accent2>
      <a:accent3>
        <a:srgbClr val="F28330"/>
      </a:accent3>
      <a:accent4>
        <a:srgbClr val="50B852"/>
      </a:accent4>
      <a:accent5>
        <a:srgbClr val="EEAD1D"/>
      </a:accent5>
      <a:accent6>
        <a:srgbClr val="A68555"/>
      </a:accent6>
      <a:hlink>
        <a:srgbClr val="F28330"/>
      </a:hlink>
      <a:folHlink>
        <a:srgbClr val="969696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369AEE-D726-45B1-ACA9-0D6048C368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DA15C6C-6BB6-4DB6-B7D6-7F14EAB2CC5C}">
  <ds:schemaRefs>
    <ds:schemaRef ds:uri="http://schemas.microsoft.com/office/2006/metadata/properties"/>
    <ds:schemaRef ds:uri="http://schemas.microsoft.com/office/infopath/2007/PartnerControls"/>
    <ds:schemaRef ds:uri="40262f94-9f35-4ac3-9a90-690165a166b7"/>
  </ds:schemaRefs>
</ds:datastoreItem>
</file>

<file path=customXml/itemProps3.xml><?xml version="1.0" encoding="utf-8"?>
<ds:datastoreItem xmlns:ds="http://schemas.openxmlformats.org/officeDocument/2006/customXml" ds:itemID="{9EDF6667-B669-49A4-BBE6-2132BA71C0C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1413</TotalTime>
  <Words>449</Words>
  <Application>Microsoft Office PowerPoint</Application>
  <PresentationFormat>Widescreen</PresentationFormat>
  <Paragraphs>39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Cracking Ideas</vt:lpstr>
      <vt:lpstr>Cracking Ideas</vt:lpstr>
      <vt:lpstr>PowerPoint Presentation</vt:lpstr>
      <vt:lpstr>Successful Futures</vt:lpstr>
      <vt:lpstr>ACRO Model and Cracking Ideas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Cracking Ideas</dc:title>
  <dc:creator>Ashley Cope</dc:creator>
  <cp:keywords/>
  <cp:lastModifiedBy>Ashley Cope</cp:lastModifiedBy>
  <cp:revision>4</cp:revision>
  <dcterms:created xsi:type="dcterms:W3CDTF">2018-03-06T16:30:09Z</dcterms:created>
  <dcterms:modified xsi:type="dcterms:W3CDTF">2018-03-15T19:05:47Z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TC038961019991</vt:lpwstr>
  </property>
  <property fmtid="{D5CDD505-2E9C-101B-9397-08002B2CF9AE}" pid="3" name="ContentTypeId">
    <vt:lpwstr>0x010100AA3F7D94069FF64A86F7DFF56D60E3BE</vt:lpwstr>
  </property>
</Properties>
</file>