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59" r:id="rId5"/>
    <p:sldId id="260" r:id="rId6"/>
    <p:sldId id="261" r:id="rId7"/>
    <p:sldId id="267" r:id="rId8"/>
    <p:sldId id="265" r:id="rId9"/>
    <p:sldId id="262" r:id="rId10"/>
    <p:sldId id="263" r:id="rId11"/>
    <p:sldId id="264" r:id="rId12"/>
    <p:sldId id="270" r:id="rId13"/>
    <p:sldId id="271" r:id="rId14"/>
    <p:sldId id="266" r:id="rId15"/>
    <p:sldId id="272" r:id="rId16"/>
    <p:sldId id="268" r:id="rId17"/>
    <p:sldId id="269" r:id="rId1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3E4EB5-28B9-4F70-8502-385CF1B1E7F7}" v="33" dt="2025-11-04T14:50:06.64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8" d="100"/>
          <a:sy n="88" d="100"/>
        </p:scale>
        <p:origin x="885" y="6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CD3E4EB5-28B9-4F70-8502-385CF1B1E7F7}"/>
    <pc:docChg chg="custSel addSld modSld">
      <pc:chgData name="Rhodri Thomas" userId="97013524-85ec-4bc1-99cf-ee75f81eb8cc" providerId="ADAL" clId="{CD3E4EB5-28B9-4F70-8502-385CF1B1E7F7}" dt="2025-11-04T14:59:21.360" v="1293" actId="20577"/>
      <pc:docMkLst>
        <pc:docMk/>
      </pc:docMkLst>
      <pc:sldChg chg="addSp modSp mod">
        <pc:chgData name="Rhodri Thomas" userId="97013524-85ec-4bc1-99cf-ee75f81eb8cc" providerId="ADAL" clId="{CD3E4EB5-28B9-4F70-8502-385CF1B1E7F7}" dt="2025-11-04T14:42:23.171" v="15" actId="1076"/>
        <pc:sldMkLst>
          <pc:docMk/>
          <pc:sldMk cId="1505807875" sldId="262"/>
        </pc:sldMkLst>
        <pc:spChg chg="mod">
          <ac:chgData name="Rhodri Thomas" userId="97013524-85ec-4bc1-99cf-ee75f81eb8cc" providerId="ADAL" clId="{CD3E4EB5-28B9-4F70-8502-385CF1B1E7F7}" dt="2025-11-04T14:40:51.190" v="0" actId="1076"/>
          <ac:spMkLst>
            <pc:docMk/>
            <pc:sldMk cId="1505807875" sldId="262"/>
            <ac:spMk id="2" creationId="{00000000-0000-0000-0000-000000000000}"/>
          </ac:spMkLst>
        </pc:spChg>
        <pc:spChg chg="add mod">
          <ac:chgData name="Rhodri Thomas" userId="97013524-85ec-4bc1-99cf-ee75f81eb8cc" providerId="ADAL" clId="{CD3E4EB5-28B9-4F70-8502-385CF1B1E7F7}" dt="2025-11-04T14:42:23.171" v="15" actId="1076"/>
          <ac:spMkLst>
            <pc:docMk/>
            <pc:sldMk cId="1505807875" sldId="262"/>
            <ac:spMk id="3" creationId="{4ECD2DF5-6060-7BE4-8C29-073A7DC49DD2}"/>
          </ac:spMkLst>
        </pc:spChg>
        <pc:spChg chg="mod">
          <ac:chgData name="Rhodri Thomas" userId="97013524-85ec-4bc1-99cf-ee75f81eb8cc" providerId="ADAL" clId="{CD3E4EB5-28B9-4F70-8502-385CF1B1E7F7}" dt="2025-11-04T14:42:20.161" v="14" actId="1076"/>
          <ac:spMkLst>
            <pc:docMk/>
            <pc:sldMk cId="1505807875" sldId="262"/>
            <ac:spMk id="4" creationId="{00000000-0000-0000-0000-000000000000}"/>
          </ac:spMkLst>
        </pc:spChg>
      </pc:sldChg>
      <pc:sldChg chg="modSp mod">
        <pc:chgData name="Rhodri Thomas" userId="97013524-85ec-4bc1-99cf-ee75f81eb8cc" providerId="ADAL" clId="{CD3E4EB5-28B9-4F70-8502-385CF1B1E7F7}" dt="2025-11-04T14:44:16.565" v="165" actId="14100"/>
        <pc:sldMkLst>
          <pc:docMk/>
          <pc:sldMk cId="2149830988" sldId="264"/>
        </pc:sldMkLst>
        <pc:spChg chg="mod">
          <ac:chgData name="Rhodri Thomas" userId="97013524-85ec-4bc1-99cf-ee75f81eb8cc" providerId="ADAL" clId="{CD3E4EB5-28B9-4F70-8502-385CF1B1E7F7}" dt="2025-11-04T14:44:16.565" v="165" actId="14100"/>
          <ac:spMkLst>
            <pc:docMk/>
            <pc:sldMk cId="2149830988" sldId="264"/>
            <ac:spMk id="2" creationId="{00000000-0000-0000-0000-000000000000}"/>
          </ac:spMkLst>
        </pc:spChg>
      </pc:sldChg>
      <pc:sldChg chg="modSp mod">
        <pc:chgData name="Rhodri Thomas" userId="97013524-85ec-4bc1-99cf-ee75f81eb8cc" providerId="ADAL" clId="{CD3E4EB5-28B9-4F70-8502-385CF1B1E7F7}" dt="2025-11-04T14:50:06.646" v="966" actId="20577"/>
        <pc:sldMkLst>
          <pc:docMk/>
          <pc:sldMk cId="1576534151" sldId="266"/>
        </pc:sldMkLst>
        <pc:spChg chg="mod">
          <ac:chgData name="Rhodri Thomas" userId="97013524-85ec-4bc1-99cf-ee75f81eb8cc" providerId="ADAL" clId="{CD3E4EB5-28B9-4F70-8502-385CF1B1E7F7}" dt="2025-11-04T14:50:06.646" v="966" actId="20577"/>
          <ac:spMkLst>
            <pc:docMk/>
            <pc:sldMk cId="1576534151" sldId="266"/>
            <ac:spMk id="2" creationId="{00000000-0000-0000-0000-000000000000}"/>
          </ac:spMkLst>
        </pc:spChg>
        <pc:spChg chg="mod">
          <ac:chgData name="Rhodri Thomas" userId="97013524-85ec-4bc1-99cf-ee75f81eb8cc" providerId="ADAL" clId="{CD3E4EB5-28B9-4F70-8502-385CF1B1E7F7}" dt="2025-11-04T14:49:48.891" v="934" actId="1076"/>
          <ac:spMkLst>
            <pc:docMk/>
            <pc:sldMk cId="1576534151" sldId="266"/>
            <ac:spMk id="3" creationId="{00000000-0000-0000-0000-000000000000}"/>
          </ac:spMkLst>
        </pc:spChg>
      </pc:sldChg>
      <pc:sldChg chg="modSp mod">
        <pc:chgData name="Rhodri Thomas" userId="97013524-85ec-4bc1-99cf-ee75f81eb8cc" providerId="ADAL" clId="{CD3E4EB5-28B9-4F70-8502-385CF1B1E7F7}" dt="2025-11-04T14:59:21.360" v="1293" actId="20577"/>
        <pc:sldMkLst>
          <pc:docMk/>
          <pc:sldMk cId="902201681" sldId="268"/>
        </pc:sldMkLst>
        <pc:spChg chg="mod">
          <ac:chgData name="Rhodri Thomas" userId="97013524-85ec-4bc1-99cf-ee75f81eb8cc" providerId="ADAL" clId="{CD3E4EB5-28B9-4F70-8502-385CF1B1E7F7}" dt="2025-11-04T14:59:21.360" v="1293" actId="20577"/>
          <ac:spMkLst>
            <pc:docMk/>
            <pc:sldMk cId="902201681" sldId="268"/>
            <ac:spMk id="2" creationId="{21F9CD4B-80DB-4CA0-9943-0E8EA1140418}"/>
          </ac:spMkLst>
        </pc:spChg>
      </pc:sldChg>
      <pc:sldChg chg="modSp new mod">
        <pc:chgData name="Rhodri Thomas" userId="97013524-85ec-4bc1-99cf-ee75f81eb8cc" providerId="ADAL" clId="{CD3E4EB5-28B9-4F70-8502-385CF1B1E7F7}" dt="2025-11-04T14:46:53.991" v="609" actId="27636"/>
        <pc:sldMkLst>
          <pc:docMk/>
          <pc:sldMk cId="479708872" sldId="270"/>
        </pc:sldMkLst>
        <pc:spChg chg="mod">
          <ac:chgData name="Rhodri Thomas" userId="97013524-85ec-4bc1-99cf-ee75f81eb8cc" providerId="ADAL" clId="{CD3E4EB5-28B9-4F70-8502-385CF1B1E7F7}" dt="2025-11-04T14:46:53.991" v="609" actId="27636"/>
          <ac:spMkLst>
            <pc:docMk/>
            <pc:sldMk cId="479708872" sldId="270"/>
            <ac:spMk id="2" creationId="{1A0A44E4-2762-B700-3E58-6DDBEC00B2FD}"/>
          </ac:spMkLst>
        </pc:spChg>
        <pc:spChg chg="mod">
          <ac:chgData name="Rhodri Thomas" userId="97013524-85ec-4bc1-99cf-ee75f81eb8cc" providerId="ADAL" clId="{CD3E4EB5-28B9-4F70-8502-385CF1B1E7F7}" dt="2025-11-04T14:45:50.334" v="378" actId="1076"/>
          <ac:spMkLst>
            <pc:docMk/>
            <pc:sldMk cId="479708872" sldId="270"/>
            <ac:spMk id="3" creationId="{40CAD128-DA76-4199-76DA-A4CAF4486315}"/>
          </ac:spMkLst>
        </pc:spChg>
      </pc:sldChg>
      <pc:sldChg chg="modSp add mod">
        <pc:chgData name="Rhodri Thomas" userId="97013524-85ec-4bc1-99cf-ee75f81eb8cc" providerId="ADAL" clId="{CD3E4EB5-28B9-4F70-8502-385CF1B1E7F7}" dt="2025-11-04T14:48:56.886" v="884" actId="20577"/>
        <pc:sldMkLst>
          <pc:docMk/>
          <pc:sldMk cId="2908716543" sldId="271"/>
        </pc:sldMkLst>
        <pc:spChg chg="mod">
          <ac:chgData name="Rhodri Thomas" userId="97013524-85ec-4bc1-99cf-ee75f81eb8cc" providerId="ADAL" clId="{CD3E4EB5-28B9-4F70-8502-385CF1B1E7F7}" dt="2025-11-04T14:48:56.886" v="884" actId="20577"/>
          <ac:spMkLst>
            <pc:docMk/>
            <pc:sldMk cId="2908716543" sldId="271"/>
            <ac:spMk id="2" creationId="{1A0A44E4-2762-B700-3E58-6DDBEC00B2FD}"/>
          </ac:spMkLst>
        </pc:spChg>
        <pc:spChg chg="mod">
          <ac:chgData name="Rhodri Thomas" userId="97013524-85ec-4bc1-99cf-ee75f81eb8cc" providerId="ADAL" clId="{CD3E4EB5-28B9-4F70-8502-385CF1B1E7F7}" dt="2025-11-04T14:47:29.164" v="628" actId="20577"/>
          <ac:spMkLst>
            <pc:docMk/>
            <pc:sldMk cId="2908716543" sldId="271"/>
            <ac:spMk id="3" creationId="{40CAD128-DA76-4199-76DA-A4CAF4486315}"/>
          </ac:spMkLst>
        </pc:spChg>
      </pc:sldChg>
      <pc:sldChg chg="modSp new mod">
        <pc:chgData name="Rhodri Thomas" userId="97013524-85ec-4bc1-99cf-ee75f81eb8cc" providerId="ADAL" clId="{CD3E4EB5-28B9-4F70-8502-385CF1B1E7F7}" dt="2025-11-04T14:58:12.722" v="1292" actId="20577"/>
        <pc:sldMkLst>
          <pc:docMk/>
          <pc:sldMk cId="460390428" sldId="272"/>
        </pc:sldMkLst>
        <pc:spChg chg="mod">
          <ac:chgData name="Rhodri Thomas" userId="97013524-85ec-4bc1-99cf-ee75f81eb8cc" providerId="ADAL" clId="{CD3E4EB5-28B9-4F70-8502-385CF1B1E7F7}" dt="2025-11-04T14:58:12.722" v="1292" actId="20577"/>
          <ac:spMkLst>
            <pc:docMk/>
            <pc:sldMk cId="460390428" sldId="272"/>
            <ac:spMk id="2" creationId="{9E8C3353-5DF1-0ABE-AD6B-EF34D85F3ADA}"/>
          </ac:spMkLst>
        </pc:spChg>
        <pc:spChg chg="mod">
          <ac:chgData name="Rhodri Thomas" userId="97013524-85ec-4bc1-99cf-ee75f81eb8cc" providerId="ADAL" clId="{CD3E4EB5-28B9-4F70-8502-385CF1B1E7F7}" dt="2025-11-04T14:50:29.375" v="978" actId="20577"/>
          <ac:spMkLst>
            <pc:docMk/>
            <pc:sldMk cId="460390428" sldId="272"/>
            <ac:spMk id="3" creationId="{150CAA25-D3F9-2CE1-0BC7-0B4586465DB9}"/>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9" name="Subtitle 8"/>
          <p:cNvSpPr>
            <a:spLocks noGrp="1"/>
          </p:cNvSpPr>
          <p:nvPr>
            <p:ph type="subTitle" idx="1"/>
          </p:nvPr>
        </p:nvSpPr>
        <p:spPr>
          <a:xfrm>
            <a:off x="457200" y="3699804"/>
            <a:ext cx="8305800" cy="1143000"/>
          </a:xfrm>
        </p:spPr>
        <p:txBody>
          <a:bodyPr>
            <a:noAutofit/>
          </a:bodyPr>
          <a:lstStyle>
            <a:lvl1pPr marL="0" indent="0" algn="ctr">
              <a:buNone/>
              <a:defRPr sz="2200" spc="10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Title 27"/>
          <p:cNvSpPr>
            <a:spLocks noGrp="1"/>
          </p:cNvSpPr>
          <p:nvPr>
            <p:ph type="ctrTitle"/>
          </p:nvPr>
        </p:nvSpPr>
        <p:spPr>
          <a:xfrm>
            <a:off x="457200" y="1433732"/>
            <a:ext cx="8305800" cy="1981200"/>
          </a:xfrm>
          <a:ln w="6350" cap="rnd">
            <a:noFill/>
          </a:ln>
        </p:spPr>
        <p:txBody>
          <a:bodyPr anchor="b" anchorCtr="0">
            <a:noAutofit/>
          </a:bodyPr>
          <a:lstStyle>
            <a:lvl1pPr algn="ctr">
              <a:defRPr lang="en-US" sz="4800" b="0" dirty="0">
                <a:ln w="3200">
                  <a:solidFill>
                    <a:schemeClr val="bg2">
                      <a:shade val="75000"/>
                      <a:alpha val="25000"/>
                    </a:schemeClr>
                  </a:solidFill>
                  <a:prstDash val="solid"/>
                  <a:round/>
                </a:ln>
                <a:solidFill>
                  <a:srgbClr val="F9F9F9"/>
                </a:solidFill>
                <a:effectLst>
                  <a:innerShdw blurRad="50800" dist="25400" dir="13500000">
                    <a:srgbClr val="000000">
                      <a:alpha val="70000"/>
                    </a:srgbClr>
                  </a:innerShdw>
                </a:effectLst>
              </a:defRPr>
            </a:lvl1pPr>
          </a:lstStyle>
          <a:p>
            <a:r>
              <a:rPr kumimoji="0" lang="en-US"/>
              <a:t>Click to edit Master title style</a:t>
            </a:r>
          </a:p>
        </p:txBody>
      </p:sp>
      <p:cxnSp>
        <p:nvCxnSpPr>
          <p:cNvPr id="8" name="Straight Connector 7"/>
          <p:cNvCxnSpPr/>
          <p:nvPr/>
        </p:nvCxnSpPr>
        <p:spPr>
          <a:xfrm>
            <a:off x="1463626"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4708574" y="3550126"/>
            <a:ext cx="2971800" cy="1588"/>
          </a:xfrm>
          <a:prstGeom prst="line">
            <a:avLst/>
          </a:prstGeom>
          <a:ln w="9525" cap="flat" cmpd="sng" algn="ctr">
            <a:solidFill>
              <a:schemeClr val="bg2">
                <a:tint val="20000"/>
              </a:schemeClr>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
        <p:nvSpPr>
          <p:cNvPr id="14" name="Oval 13"/>
          <p:cNvSpPr/>
          <p:nvPr/>
        </p:nvSpPr>
        <p:spPr>
          <a:xfrm>
            <a:off x="4540348" y="3526302"/>
            <a:ext cx="45720" cy="45720"/>
          </a:xfrm>
          <a:prstGeom prst="ellipse">
            <a:avLst/>
          </a:prstGeom>
          <a:effectLst>
            <a:outerShdw blurRad="31750" dir="2700000" algn="tl" rotWithShape="0">
              <a:srgbClr val="000000">
                <a:alpha val="55000"/>
              </a:srgbClr>
            </a:outerShdw>
          </a:effectLst>
        </p:spPr>
        <p:style>
          <a:lnRef idx="2">
            <a:schemeClr val="accent2"/>
          </a:lnRef>
          <a:fillRef idx="1">
            <a:schemeClr val="accent2"/>
          </a:fillRef>
          <a:effectRef idx="0">
            <a:schemeClr val="accent2"/>
          </a:effectRef>
          <a:fontRef idx="minor">
            <a:schemeClr val="lt1"/>
          </a:fontRef>
        </p:style>
        <p:txBody>
          <a:bodyPr rtlCol="0" anchor="ctr"/>
          <a:lstStyle/>
          <a:p>
            <a:pPr algn="ctr" eaLnBrk="1" latinLnBrk="0" hangingPunct="1"/>
            <a:endParaRPr kumimoji="0" lang="en-US"/>
          </a:p>
        </p:txBody>
      </p:sp>
      <p:sp>
        <p:nvSpPr>
          <p:cNvPr id="15" name="Date Placeholder 14"/>
          <p:cNvSpPr>
            <a:spLocks noGrp="1"/>
          </p:cNvSpPr>
          <p:nvPr>
            <p:ph type="dt" sz="half" idx="10"/>
          </p:nvPr>
        </p:nvSpPr>
        <p:spPr/>
        <p:txBody>
          <a:bodyPr/>
          <a:lstStyle/>
          <a:p>
            <a:fld id="{A10D0085-5633-4888-8377-B525A2D68373}" type="datetimeFigureOut">
              <a:rPr lang="en-GB" smtClean="0"/>
              <a:t>04/11/2025</a:t>
            </a:fld>
            <a:endParaRPr lang="en-GB"/>
          </a:p>
        </p:txBody>
      </p:sp>
      <p:sp>
        <p:nvSpPr>
          <p:cNvPr id="16" name="Slide Number Placeholder 15"/>
          <p:cNvSpPr>
            <a:spLocks noGrp="1"/>
          </p:cNvSpPr>
          <p:nvPr>
            <p:ph type="sldNum" sz="quarter" idx="11"/>
          </p:nvPr>
        </p:nvSpPr>
        <p:spPr/>
        <p:txBody>
          <a:bodyPr/>
          <a:lstStyle/>
          <a:p>
            <a:fld id="{697CC146-77E2-460B-91A2-2F884AD5BFFA}" type="slidenum">
              <a:rPr lang="en-GB" smtClean="0"/>
              <a:t>‹#›</a:t>
            </a:fld>
            <a:endParaRPr lang="en-GB"/>
          </a:p>
        </p:txBody>
      </p:sp>
      <p:sp>
        <p:nvSpPr>
          <p:cNvPr id="17" name="Footer Placeholder 16"/>
          <p:cNvSpPr>
            <a:spLocks noGrp="1"/>
          </p:cNvSpPr>
          <p:nvPr>
            <p:ph type="ftr" sz="quarter" idx="12"/>
          </p:nvPr>
        </p:nvSpPr>
        <p:spPr/>
        <p:txBody>
          <a:bodyPr/>
          <a:lstStyle/>
          <a:p>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9" name="Content Placeholder 8"/>
          <p:cNvSpPr>
            <a:spLocks noGrp="1"/>
          </p:cNvSpPr>
          <p:nvPr>
            <p:ph idx="1"/>
          </p:nvPr>
        </p:nvSpPr>
        <p:spPr>
          <a:xfrm>
            <a:off x="457200" y="1524000"/>
            <a:ext cx="8229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4" name="Date Placeholder 13"/>
          <p:cNvSpPr>
            <a:spLocks noGrp="1"/>
          </p:cNvSpPr>
          <p:nvPr>
            <p:ph type="dt" sz="half" idx="14"/>
          </p:nvPr>
        </p:nvSpPr>
        <p:spPr/>
        <p:txBody>
          <a:bodyPr/>
          <a:lstStyle/>
          <a:p>
            <a:fld id="{A10D0085-5633-4888-8377-B525A2D68373}" type="datetimeFigureOut">
              <a:rPr lang="en-GB" smtClean="0"/>
              <a:t>04/11/2025</a:t>
            </a:fld>
            <a:endParaRPr lang="en-GB"/>
          </a:p>
        </p:txBody>
      </p:sp>
      <p:sp>
        <p:nvSpPr>
          <p:cNvPr id="15" name="Slide Number Placeholder 14"/>
          <p:cNvSpPr>
            <a:spLocks noGrp="1"/>
          </p:cNvSpPr>
          <p:nvPr>
            <p:ph type="sldNum" sz="quarter" idx="15"/>
          </p:nvPr>
        </p:nvSpPr>
        <p:spPr/>
        <p:txBody>
          <a:bodyPr/>
          <a:lstStyle>
            <a:lvl1pPr algn="ctr">
              <a:defRPr/>
            </a:lvl1pPr>
          </a:lstStyle>
          <a:p>
            <a:fld id="{697CC146-77E2-460B-91A2-2F884AD5BFFA}" type="slidenum">
              <a:rPr lang="en-GB" smtClean="0"/>
              <a:t>‹#›</a:t>
            </a:fld>
            <a:endParaRPr lang="en-GB"/>
          </a:p>
        </p:txBody>
      </p:sp>
      <p:sp>
        <p:nvSpPr>
          <p:cNvPr id="16" name="Footer Placeholder 15"/>
          <p:cNvSpPr>
            <a:spLocks noGrp="1"/>
          </p:cNvSpPr>
          <p:nvPr>
            <p:ph type="ftr" sz="quarter" idx="16"/>
          </p:nvPr>
        </p:nvSpPr>
        <p:spPr/>
        <p:txBody>
          <a:bodyPr/>
          <a:lstStyle/>
          <a:p>
            <a:endParaRPr lang="en-GB"/>
          </a:p>
        </p:txBody>
      </p:sp>
      <p:sp>
        <p:nvSpPr>
          <p:cNvPr id="17" name="Title 16"/>
          <p:cNvSpPr>
            <a:spLocks noGrp="1"/>
          </p:cNvSpPr>
          <p:nvPr>
            <p:ph type="title"/>
          </p:nvPr>
        </p:nvSpPr>
        <p:spPr/>
        <p:txBody>
          <a:bodyPr rtlCol="0" anchor="b" anchorCtr="0"/>
          <a:lstStyle/>
          <a:p>
            <a:r>
              <a:rPr kumimoji="0"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A10D0085-5633-4888-8377-B525A2D68373}" type="datetimeFigureOut">
              <a:rPr lang="en-GB" smtClean="0"/>
              <a:t>04/11/2025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7CC146-77E2-460B-91A2-2F884AD5BFFA}" type="slidenum">
              <a:rPr lang="en-GB" smtClean="0"/>
              <a:t>‹#›</a:t>
            </a:fld>
            <a:endParaRPr lang="en-GB"/>
          </a:p>
        </p:txBody>
      </p:sp>
      <p:sp>
        <p:nvSpPr>
          <p:cNvPr id="2" name="Title 1"/>
          <p:cNvSpPr>
            <a:spLocks noGrp="1"/>
          </p:cNvSpPr>
          <p:nvPr>
            <p:ph type="title"/>
          </p:nvPr>
        </p:nvSpPr>
        <p:spPr>
          <a:xfrm>
            <a:off x="685800" y="3505200"/>
            <a:ext cx="7924800" cy="1371600"/>
          </a:xfrm>
        </p:spPr>
        <p:txBody>
          <a:bodyPr>
            <a:noAutofit/>
          </a:bodyPr>
          <a:lstStyle>
            <a:lvl1pPr algn="l" rtl="0">
              <a:spcBef>
                <a:spcPct val="0"/>
              </a:spcBef>
              <a:buNone/>
              <a:defRPr lang="en-US" sz="4800" b="0" dirty="0">
                <a:ln w="3200">
                  <a:solidFill>
                    <a:schemeClr val="bg2">
                      <a:shade val="25000"/>
                      <a:alpha val="25000"/>
                    </a:schemeClr>
                  </a:solidFill>
                  <a:prstDash val="solid"/>
                  <a:round/>
                </a:ln>
                <a:solidFill>
                  <a:srgbClr val="F9F9F9"/>
                </a:solidFill>
                <a:effectLst>
                  <a:innerShdw blurRad="38100" dist="25400" dir="13500000">
                    <a:prstClr val="black">
                      <a:alpha val="70000"/>
                    </a:prstClr>
                  </a:innerShdw>
                </a:effectLst>
              </a:defRPr>
            </a:lvl1pPr>
          </a:lstStyle>
          <a:p>
            <a:r>
              <a:rPr kumimoji="0" lang="en-US"/>
              <a:t>Click to edit Master title style</a:t>
            </a:r>
          </a:p>
        </p:txBody>
      </p:sp>
      <p:sp>
        <p:nvSpPr>
          <p:cNvPr id="3" name="Text Placeholder 2"/>
          <p:cNvSpPr>
            <a:spLocks noGrp="1"/>
          </p:cNvSpPr>
          <p:nvPr>
            <p:ph type="body" idx="1"/>
          </p:nvPr>
        </p:nvSpPr>
        <p:spPr>
          <a:xfrm>
            <a:off x="685800" y="4958864"/>
            <a:ext cx="7924800" cy="984736"/>
          </a:xfrm>
        </p:spPr>
        <p:txBody>
          <a:bodyPr anchor="t"/>
          <a:lstStyle>
            <a:lvl1pPr marL="0" indent="0">
              <a:buNone/>
              <a:defRPr sz="2000" spc="10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cxnSp>
        <p:nvCxnSpPr>
          <p:cNvPr id="7" name="Straight Connector 6"/>
          <p:cNvCxnSpPr/>
          <p:nvPr/>
        </p:nvCxnSpPr>
        <p:spPr>
          <a:xfrm>
            <a:off x="685800" y="4916992"/>
            <a:ext cx="7924800" cy="4301"/>
          </a:xfrm>
          <a:prstGeom prst="line">
            <a:avLst/>
          </a:prstGeom>
          <a:noFill/>
          <a:ln w="9525" cap="flat" cmpd="sng" algn="ctr">
            <a:solidFill>
              <a:srgbClr val="E9E9E8"/>
            </a:solidFill>
            <a:prstDash val="solid"/>
          </a:ln>
          <a:effectLst>
            <a:outerShdw blurRad="31750"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A10D0085-5633-4888-8377-B525A2D68373}" type="datetimeFigureOut">
              <a:rPr lang="en-GB" smtClean="0"/>
              <a:t>04/11/2025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97CC146-77E2-460B-91A2-2F884AD5BFFA}" type="slidenum">
              <a:rPr lang="en-GB" smtClean="0"/>
              <a:t>‹#›</a:t>
            </a:fld>
            <a:endParaRPr lang="en-GB"/>
          </a:p>
        </p:txBody>
      </p:sp>
      <p:sp>
        <p:nvSpPr>
          <p:cNvPr id="2" name="Title 1"/>
          <p:cNvSpPr>
            <a:spLocks noGrp="1"/>
          </p:cNvSpPr>
          <p:nvPr>
            <p:ph type="title"/>
          </p:nvPr>
        </p:nvSpPr>
        <p:spPr/>
        <p:txBody>
          <a:bodyPr/>
          <a:lstStyle/>
          <a:p>
            <a:r>
              <a:rPr kumimoji="0" lang="en-US"/>
              <a:t>Click to edit Master title style</a:t>
            </a:r>
          </a:p>
        </p:txBody>
      </p:sp>
      <p:sp>
        <p:nvSpPr>
          <p:cNvPr id="11" name="Content Placeholder 10"/>
          <p:cNvSpPr>
            <a:spLocks noGrp="1"/>
          </p:cNvSpPr>
          <p:nvPr>
            <p:ph sz="half" idx="1"/>
          </p:nvPr>
        </p:nvSpPr>
        <p:spPr>
          <a:xfrm>
            <a:off x="457200" y="1524000"/>
            <a:ext cx="4059936"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2"/>
          </p:nvPr>
        </p:nvSpPr>
        <p:spPr>
          <a:xfrm>
            <a:off x="4648200" y="1524000"/>
            <a:ext cx="4059936"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p:txBody>
          <a:bodyPr/>
          <a:lstStyle/>
          <a:p>
            <a:fld id="{697CC146-77E2-460B-91A2-2F884AD5BFFA}" type="slidenum">
              <a:rPr lang="en-GB" smtClean="0"/>
              <a:t>‹#›</a:t>
            </a:fld>
            <a:endParaRPr lang="en-GB"/>
          </a:p>
        </p:txBody>
      </p:sp>
      <p:sp>
        <p:nvSpPr>
          <p:cNvPr id="8" name="Footer Placeholder 7"/>
          <p:cNvSpPr>
            <a:spLocks noGrp="1"/>
          </p:cNvSpPr>
          <p:nvPr>
            <p:ph type="ftr" sz="quarter" idx="11"/>
          </p:nvPr>
        </p:nvSpPr>
        <p:spPr/>
        <p:txBody>
          <a:bodyPr/>
          <a:lstStyle/>
          <a:p>
            <a:endParaRPr lang="en-GB"/>
          </a:p>
        </p:txBody>
      </p:sp>
      <p:sp>
        <p:nvSpPr>
          <p:cNvPr id="7" name="Date Placeholder 6"/>
          <p:cNvSpPr>
            <a:spLocks noGrp="1"/>
          </p:cNvSpPr>
          <p:nvPr>
            <p:ph type="dt" sz="half" idx="10"/>
          </p:nvPr>
        </p:nvSpPr>
        <p:spPr/>
        <p:txBody>
          <a:bodyPr/>
          <a:lstStyle/>
          <a:p>
            <a:fld id="{A10D0085-5633-4888-8377-B525A2D68373}" type="datetimeFigureOut">
              <a:rPr lang="en-GB" smtClean="0"/>
              <a:t>04/11/2025</a:t>
            </a:fld>
            <a:endParaRPr lang="en-GB"/>
          </a:p>
        </p:txBody>
      </p:sp>
      <p:sp>
        <p:nvSpPr>
          <p:cNvPr id="3" name="Text Placeholder 2"/>
          <p:cNvSpPr>
            <a:spLocks noGrp="1"/>
          </p:cNvSpPr>
          <p:nvPr>
            <p:ph type="body" idx="1"/>
          </p:nvPr>
        </p:nvSpPr>
        <p:spPr>
          <a:xfrm>
            <a:off x="457200" y="1399593"/>
            <a:ext cx="4040188" cy="762000"/>
          </a:xfrm>
          <a:noFill/>
          <a:ln w="25400" cap="rnd" cmpd="sng" algn="ctr">
            <a:noFill/>
            <a:prstDash val="solid"/>
          </a:ln>
          <a:effectLst>
            <a:softEdge rad="63500"/>
          </a:effectLst>
          <a:sp3d prstMaterial="fla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32" name="Content Placeholder 31"/>
          <p:cNvSpPr>
            <a:spLocks noGrp="1"/>
          </p:cNvSpPr>
          <p:nvPr>
            <p:ph sz="half" idx="2"/>
          </p:nvPr>
        </p:nvSpPr>
        <p:spPr>
          <a:xfrm>
            <a:off x="457200" y="2201896"/>
            <a:ext cx="4038600" cy="391363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34" name="Content Placeholder 33"/>
          <p:cNvSpPr>
            <a:spLocks noGrp="1"/>
          </p:cNvSpPr>
          <p:nvPr>
            <p:ph sz="quarter" idx="4"/>
          </p:nvPr>
        </p:nvSpPr>
        <p:spPr>
          <a:xfrm>
            <a:off x="4649788" y="2201896"/>
            <a:ext cx="4038600" cy="391363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 name="Title 1"/>
          <p:cNvSpPr>
            <a:spLocks noGrp="1"/>
          </p:cNvSpPr>
          <p:nvPr>
            <p:ph type="title"/>
          </p:nvPr>
        </p:nvSpPr>
        <p:spPr>
          <a:xfrm>
            <a:off x="457200" y="155448"/>
            <a:ext cx="8229600" cy="1143000"/>
          </a:xfrm>
        </p:spPr>
        <p:txBody>
          <a:bodyPr anchor="b" anchorCtr="0"/>
          <a:lstStyle>
            <a:lvl1pPr>
              <a:defRPr/>
            </a:lvl1pPr>
          </a:lstStyle>
          <a:p>
            <a:r>
              <a:rPr kumimoji="0" lang="en-US"/>
              <a:t>Click to edit Master title style</a:t>
            </a:r>
          </a:p>
        </p:txBody>
      </p:sp>
      <p:sp>
        <p:nvSpPr>
          <p:cNvPr id="12" name="Text Placeholder 11"/>
          <p:cNvSpPr>
            <a:spLocks noGrp="1"/>
          </p:cNvSpPr>
          <p:nvPr>
            <p:ph type="body" idx="3"/>
          </p:nvPr>
        </p:nvSpPr>
        <p:spPr>
          <a:xfrm>
            <a:off x="4648200" y="1399593"/>
            <a:ext cx="4040188" cy="762000"/>
          </a:xfrm>
          <a:noFill/>
          <a:ln w="25400" cap="rnd" cmpd="sng" algn="ctr">
            <a:noFill/>
            <a:prstDash val="solid"/>
          </a:ln>
          <a:effectLst>
            <a:softEdge rad="63500"/>
          </a:effectLst>
        </p:spPr>
        <p:style>
          <a:lnRef idx="3">
            <a:schemeClr val="lt1"/>
          </a:lnRef>
          <a:fillRef idx="1">
            <a:schemeClr val="accent5"/>
          </a:fillRef>
          <a:effectRef idx="1">
            <a:schemeClr val="accent5"/>
          </a:effectRef>
          <a:fontRef idx="minor">
            <a:schemeClr val="lt1"/>
          </a:fontRef>
        </p:style>
        <p:txBody>
          <a:bodyPr lIns="91440" tIns="45720" rIns="91440" bIns="45720" anchor="b">
            <a:noAutofit/>
          </a:bodyPr>
          <a:lstStyle>
            <a:lvl1pPr marL="0" indent="0" algn="l">
              <a:spcBef>
                <a:spcPts val="0"/>
              </a:spcBef>
              <a:buNone/>
              <a:defRPr sz="2600" b="1" baseline="0">
                <a:solidFill>
                  <a:schemeClr val="tx2"/>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cxnSp>
        <p:nvCxnSpPr>
          <p:cNvPr id="10" name="Straight Connector 9"/>
          <p:cNvCxnSpPr/>
          <p:nvPr/>
        </p:nvCxnSpPr>
        <p:spPr>
          <a:xfrm>
            <a:off x="562945"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4754880" y="2180219"/>
            <a:ext cx="3749040" cy="1588"/>
          </a:xfrm>
          <a:prstGeom prst="line">
            <a:avLst/>
          </a:prstGeom>
          <a:noFill/>
          <a:ln w="12700" cap="flat" cmpd="sng" algn="ctr">
            <a:solidFill>
              <a:schemeClr val="bg2">
                <a:tint val="20000"/>
              </a:schemeClr>
            </a:solidFill>
            <a:prstDash val="solid"/>
          </a:ln>
          <a:effectLst>
            <a:outerShdw blurRad="34925" dir="2700000" algn="tl" rotWithShape="0">
              <a:srgbClr val="000000">
                <a:alpha val="55000"/>
              </a:srgbClr>
            </a:outerShdw>
          </a:effectLst>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A10D0085-5633-4888-8377-B525A2D68373}" type="datetimeFigureOut">
              <a:rPr lang="en-GB" smtClean="0"/>
              <a:t>04/11/2025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97CC146-77E2-460B-91A2-2F884AD5BFFA}" type="slidenum">
              <a:rPr lang="en-GB" smtClean="0"/>
              <a:t>‹#›</a:t>
            </a:fld>
            <a:endParaRPr lang="en-GB"/>
          </a:p>
        </p:txBody>
      </p:sp>
      <p:sp>
        <p:nvSpPr>
          <p:cNvPr id="2" name="Title 1"/>
          <p:cNvSpPr>
            <a:spLocks noGrp="1"/>
          </p:cNvSpPr>
          <p:nvPr>
            <p:ph type="title"/>
          </p:nvPr>
        </p:nvSpPr>
        <p:spPr/>
        <p:txBody>
          <a:bodyPr/>
          <a:lstStyle/>
          <a:p>
            <a:r>
              <a:rPr kumimoji="0" lang="en-US"/>
              <a:t>Click to edit Master title style</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0D0085-5633-4888-8377-B525A2D68373}" type="datetimeFigureOut">
              <a:rPr lang="en-GB" smtClean="0"/>
              <a:t>04/11/2025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97CC146-77E2-460B-91A2-2F884AD5BFFA}"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9" name="Content Placeholder 28"/>
          <p:cNvSpPr>
            <a:spLocks noGrp="1"/>
          </p:cNvSpPr>
          <p:nvPr>
            <p:ph sz="quarter" idx="1"/>
          </p:nvPr>
        </p:nvSpPr>
        <p:spPr>
          <a:xfrm>
            <a:off x="457200" y="457200"/>
            <a:ext cx="6248400" cy="5715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3" name="Text Placeholder 2"/>
          <p:cNvSpPr>
            <a:spLocks noGrp="1"/>
          </p:cNvSpPr>
          <p:nvPr>
            <p:ph type="body" idx="2"/>
          </p:nvPr>
        </p:nvSpPr>
        <p:spPr>
          <a:xfrm>
            <a:off x="6781800" y="1600200"/>
            <a:ext cx="1984248" cy="3733800"/>
          </a:xfrm>
        </p:spPr>
        <p:txBody>
          <a:bodyPr tIns="45720" bIns="45720" anchor="t" anchorCtr="0"/>
          <a:lstStyle>
            <a:lvl1pPr marL="0" indent="0">
              <a:lnSpc>
                <a:spcPct val="125000"/>
              </a:lnSpc>
              <a:spcAft>
                <a:spcPts val="1000"/>
              </a:spcAft>
              <a:buNone/>
              <a:defRPr sz="1600">
                <a:solidFill>
                  <a:schemeClr val="tx2"/>
                </a:solidFill>
              </a:defRPr>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31" name="Title 30"/>
          <p:cNvSpPr>
            <a:spLocks noGrp="1"/>
          </p:cNvSpPr>
          <p:nvPr>
            <p:ph type="title"/>
          </p:nvPr>
        </p:nvSpPr>
        <p:spPr>
          <a:xfrm>
            <a:off x="6781800" y="457200"/>
            <a:ext cx="19812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US"/>
              <a:t>Click to edit Master title style</a:t>
            </a:r>
          </a:p>
        </p:txBody>
      </p:sp>
      <p:sp>
        <p:nvSpPr>
          <p:cNvPr id="8" name="Date Placeholder 7"/>
          <p:cNvSpPr>
            <a:spLocks noGrp="1"/>
          </p:cNvSpPr>
          <p:nvPr>
            <p:ph type="dt" sz="half" idx="14"/>
          </p:nvPr>
        </p:nvSpPr>
        <p:spPr/>
        <p:txBody>
          <a:bodyPr/>
          <a:lstStyle/>
          <a:p>
            <a:fld id="{A10D0085-5633-4888-8377-B525A2D68373}" type="datetimeFigureOut">
              <a:rPr lang="en-GB" smtClean="0"/>
              <a:t>04/11/2025</a:t>
            </a:fld>
            <a:endParaRPr lang="en-GB"/>
          </a:p>
        </p:txBody>
      </p:sp>
      <p:sp>
        <p:nvSpPr>
          <p:cNvPr id="9" name="Slide Number Placeholder 8"/>
          <p:cNvSpPr>
            <a:spLocks noGrp="1"/>
          </p:cNvSpPr>
          <p:nvPr>
            <p:ph type="sldNum" sz="quarter" idx="15"/>
          </p:nvPr>
        </p:nvSpPr>
        <p:spPr/>
        <p:txBody>
          <a:bodyPr/>
          <a:lstStyle/>
          <a:p>
            <a:fld id="{697CC146-77E2-460B-91A2-2F884AD5BFFA}" type="slidenum">
              <a:rPr lang="en-GB" smtClean="0"/>
              <a:t>‹#›</a:t>
            </a:fld>
            <a:endParaRPr lang="en-GB"/>
          </a:p>
        </p:txBody>
      </p:sp>
      <p:sp>
        <p:nvSpPr>
          <p:cNvPr id="10" name="Footer Placeholder 9"/>
          <p:cNvSpPr>
            <a:spLocks noGrp="1"/>
          </p:cNvSpPr>
          <p:nvPr>
            <p:ph type="ftr" sz="quarter" idx="16"/>
          </p:nvPr>
        </p:nvSpPr>
        <p:spPr/>
        <p:txBody>
          <a:bodyPr/>
          <a:lstStyle/>
          <a:p>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629400" y="457200"/>
            <a:ext cx="2057400" cy="1066800"/>
          </a:xfrm>
        </p:spPr>
        <p:txBody>
          <a:bodyPr lIns="91440" tIns="91440" anchor="b" anchorCtr="0"/>
          <a:lstStyle>
            <a:lvl1pPr algn="l">
              <a:buNone/>
              <a:defRPr sz="1800" b="1" spc="-50" baseline="0">
                <a:ln w="3175">
                  <a:noFill/>
                </a:ln>
                <a:solidFill>
                  <a:schemeClr val="tx2"/>
                </a:solidFill>
                <a:effectLst/>
                <a:latin typeface="+mn-lt"/>
                <a:ea typeface="+mn-ea"/>
                <a:cs typeface="+mn-cs"/>
              </a:defRPr>
            </a:lvl1pPr>
          </a:lstStyle>
          <a:p>
            <a:r>
              <a:rPr kumimoji="0" lang="en-US"/>
              <a:t>Click to edit Master title style</a:t>
            </a:r>
          </a:p>
        </p:txBody>
      </p:sp>
      <p:sp>
        <p:nvSpPr>
          <p:cNvPr id="3" name="Picture Placeholder 2"/>
          <p:cNvSpPr>
            <a:spLocks noGrp="1"/>
          </p:cNvSpPr>
          <p:nvPr>
            <p:ph type="pic" idx="1"/>
          </p:nvPr>
        </p:nvSpPr>
        <p:spPr>
          <a:xfrm>
            <a:off x="457200" y="457200"/>
            <a:ext cx="6019800" cy="5562600"/>
          </a:xfrm>
          <a:solidFill>
            <a:schemeClr val="tx2">
              <a:tint val="40000"/>
            </a:schemeClr>
          </a:solidFill>
          <a:effectLst>
            <a:outerShdw blurRad="88900" sx="103000" sy="103000" algn="ctr" rotWithShape="0">
              <a:prstClr val="black">
                <a:alpha val="32000"/>
              </a:prstClr>
            </a:outerShdw>
            <a:softEdge rad="127000"/>
          </a:effectLst>
        </p:spPr>
        <p:txBody>
          <a:bodyPr/>
          <a:lstStyle>
            <a:lvl1pPr marL="0" indent="0">
              <a:buNone/>
              <a:defRPr sz="3200">
                <a:solidFill>
                  <a:schemeClr val="bg1"/>
                </a:solidFill>
              </a:defRPr>
            </a:lvl1pPr>
          </a:lstStyle>
          <a:p>
            <a:r>
              <a:rPr kumimoji="0" lang="en-US"/>
              <a:t>Click icon to add picture</a:t>
            </a:r>
          </a:p>
        </p:txBody>
      </p:sp>
      <p:sp>
        <p:nvSpPr>
          <p:cNvPr id="4" name="Text Placeholder 3"/>
          <p:cNvSpPr>
            <a:spLocks noGrp="1"/>
          </p:cNvSpPr>
          <p:nvPr>
            <p:ph type="body" sz="half" idx="2"/>
          </p:nvPr>
        </p:nvSpPr>
        <p:spPr>
          <a:xfrm>
            <a:off x="6629400" y="1600200"/>
            <a:ext cx="2057400" cy="4419600"/>
          </a:xfrm>
        </p:spPr>
        <p:txBody>
          <a:bodyPr anchor="t" anchorCtr="0"/>
          <a:lstStyle>
            <a:lvl1pPr marL="0" indent="0">
              <a:lnSpc>
                <a:spcPct val="125000"/>
              </a:lnSpc>
              <a:spcAft>
                <a:spcPts val="1000"/>
              </a:spcAft>
              <a:buFontTx/>
              <a:buNone/>
              <a:defRPr sz="1600" b="0">
                <a:solidFill>
                  <a:schemeClr val="tx2"/>
                </a:solidFill>
              </a:defRPr>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8" name="Date Placeholder 7"/>
          <p:cNvSpPr>
            <a:spLocks noGrp="1"/>
          </p:cNvSpPr>
          <p:nvPr>
            <p:ph type="dt" sz="half" idx="10"/>
          </p:nvPr>
        </p:nvSpPr>
        <p:spPr/>
        <p:txBody>
          <a:bodyPr/>
          <a:lstStyle/>
          <a:p>
            <a:fld id="{A10D0085-5633-4888-8377-B525A2D68373}" type="datetimeFigureOut">
              <a:rPr lang="en-GB" smtClean="0"/>
              <a:t>04/11/2025</a:t>
            </a:fld>
            <a:endParaRPr lang="en-GB"/>
          </a:p>
        </p:txBody>
      </p:sp>
      <p:sp>
        <p:nvSpPr>
          <p:cNvPr id="9" name="Slide Number Placeholder 8"/>
          <p:cNvSpPr>
            <a:spLocks noGrp="1"/>
          </p:cNvSpPr>
          <p:nvPr>
            <p:ph type="sldNum" sz="quarter" idx="11"/>
          </p:nvPr>
        </p:nvSpPr>
        <p:spPr/>
        <p:txBody>
          <a:bodyPr/>
          <a:lstStyle/>
          <a:p>
            <a:fld id="{697CC146-77E2-460B-91A2-2F884AD5BFFA}" type="slidenum">
              <a:rPr lang="en-GB" smtClean="0"/>
              <a:t>‹#›</a:t>
            </a:fld>
            <a:endParaRPr lang="en-GB"/>
          </a:p>
        </p:txBody>
      </p:sp>
      <p:sp>
        <p:nvSpPr>
          <p:cNvPr id="10" name="Footer Placeholder 9"/>
          <p:cNvSpPr>
            <a:spLocks noGrp="1"/>
          </p:cNvSpPr>
          <p:nvPr>
            <p:ph type="ftr" sz="quarter" idx="12"/>
          </p:nvPr>
        </p:nvSpPr>
        <p:spPr/>
        <p:txBody>
          <a:bodyPr/>
          <a:lstStyle/>
          <a:p>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0D0085-5633-4888-8377-B525A2D68373}" type="datetimeFigureOut">
              <a:rPr lang="en-GB" smtClean="0"/>
              <a:t>04/11/2025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7CC146-77E2-460B-91A2-2F884AD5BFFA}"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0D0085-5633-4888-8377-B525A2D68373}" type="datetimeFigureOut">
              <a:rPr lang="en-GB" smtClean="0"/>
              <a:t>04/11/2025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97CC146-77E2-460B-91A2-2F884AD5BFFA}"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9" name="Text Placeholder 8"/>
          <p:cNvSpPr>
            <a:spLocks noGrp="1"/>
          </p:cNvSpPr>
          <p:nvPr>
            <p:ph type="body" idx="1"/>
          </p:nvPr>
        </p:nvSpPr>
        <p:spPr>
          <a:xfrm>
            <a:off x="457200" y="1447800"/>
            <a:ext cx="8229600" cy="4678363"/>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24" name="Date Placeholder 23"/>
          <p:cNvSpPr>
            <a:spLocks noGrp="1"/>
          </p:cNvSpPr>
          <p:nvPr>
            <p:ph type="dt" sz="half" idx="2"/>
          </p:nvPr>
        </p:nvSpPr>
        <p:spPr>
          <a:xfrm>
            <a:off x="5791200" y="6203667"/>
            <a:ext cx="2590800" cy="384048"/>
          </a:xfrm>
          <a:prstGeom prst="rect">
            <a:avLst/>
          </a:prstGeom>
        </p:spPr>
        <p:txBody>
          <a:bodyPr vert="horz" anchor="ctr" anchorCtr="0"/>
          <a:lstStyle>
            <a:lvl1pPr algn="l" eaLnBrk="1" latinLnBrk="0" hangingPunct="1">
              <a:defRPr kumimoji="0" sz="1200">
                <a:solidFill>
                  <a:schemeClr val="tx2"/>
                </a:solidFill>
              </a:defRPr>
            </a:lvl1pPr>
          </a:lstStyle>
          <a:p>
            <a:fld id="{A10D0085-5633-4888-8377-B525A2D68373}" type="datetimeFigureOut">
              <a:rPr lang="en-GB" smtClean="0"/>
              <a:t>04/11/2025</a:t>
            </a:fld>
            <a:endParaRPr lang="en-GB"/>
          </a:p>
        </p:txBody>
      </p:sp>
      <p:sp>
        <p:nvSpPr>
          <p:cNvPr id="10" name="Footer Placeholder 9"/>
          <p:cNvSpPr>
            <a:spLocks noGrp="1"/>
          </p:cNvSpPr>
          <p:nvPr>
            <p:ph type="ftr" sz="quarter" idx="3"/>
          </p:nvPr>
        </p:nvSpPr>
        <p:spPr>
          <a:xfrm>
            <a:off x="2133600" y="6203667"/>
            <a:ext cx="3581400" cy="384048"/>
          </a:xfrm>
          <a:prstGeom prst="rect">
            <a:avLst/>
          </a:prstGeom>
        </p:spPr>
        <p:txBody>
          <a:bodyPr vert="horz" anchor="ctr" anchorCtr="0"/>
          <a:lstStyle>
            <a:lvl1pPr algn="r" eaLnBrk="1" latinLnBrk="0" hangingPunct="1">
              <a:defRPr kumimoji="0" sz="1200">
                <a:solidFill>
                  <a:schemeClr val="tx2"/>
                </a:solidFill>
              </a:defRPr>
            </a:lvl1pPr>
          </a:lstStyle>
          <a:p>
            <a:endParaRPr lang="en-GB"/>
          </a:p>
        </p:txBody>
      </p:sp>
      <p:sp>
        <p:nvSpPr>
          <p:cNvPr id="22" name="Slide Number Placeholder 21"/>
          <p:cNvSpPr>
            <a:spLocks noGrp="1"/>
          </p:cNvSpPr>
          <p:nvPr>
            <p:ph type="sldNum" sz="quarter" idx="4"/>
          </p:nvPr>
        </p:nvSpPr>
        <p:spPr>
          <a:xfrm>
            <a:off x="8410575" y="6181531"/>
            <a:ext cx="609600" cy="457200"/>
          </a:xfrm>
          <a:prstGeom prst="rect">
            <a:avLst/>
          </a:prstGeom>
          <a:noFill/>
        </p:spPr>
        <p:txBody>
          <a:bodyPr vert="horz" lIns="0" tIns="0" rIns="0" bIns="0" anchor="ctr" anchorCtr="0">
            <a:noAutofit/>
          </a:bodyPr>
          <a:lstStyle>
            <a:lvl1pPr algn="ctr" eaLnBrk="1" latinLnBrk="0" hangingPunct="1">
              <a:defRPr kumimoji="0" sz="1600" baseline="0">
                <a:solidFill>
                  <a:schemeClr val="tx2"/>
                </a:solidFill>
              </a:defRPr>
            </a:lvl1pPr>
          </a:lstStyle>
          <a:p>
            <a:fld id="{697CC146-77E2-460B-91A2-2F884AD5BFFA}" type="slidenum">
              <a:rPr lang="en-GB" smtClean="0"/>
              <a:t>‹#›</a:t>
            </a:fld>
            <a:endParaRPr lang="en-GB"/>
          </a:p>
        </p:txBody>
      </p:sp>
      <p:sp>
        <p:nvSpPr>
          <p:cNvPr id="5" name="Title Placeholder 4"/>
          <p:cNvSpPr>
            <a:spLocks noGrp="1"/>
          </p:cNvSpPr>
          <p:nvPr>
            <p:ph type="title"/>
          </p:nvPr>
        </p:nvSpPr>
        <p:spPr>
          <a:xfrm>
            <a:off x="457200" y="152400"/>
            <a:ext cx="8229600" cy="1219200"/>
          </a:xfrm>
          <a:prstGeom prst="rect">
            <a:avLst/>
          </a:prstGeom>
          <a:ln w="6350" cap="rnd">
            <a:noFill/>
          </a:ln>
        </p:spPr>
        <p:txBody>
          <a:bodyPr vert="horz" anchor="b" anchorCtr="0">
            <a:normAutofit/>
          </a:bodyPr>
          <a:lstStyle/>
          <a:p>
            <a:r>
              <a:rPr kumimoji="0" lang="en-US"/>
              <a:t>Click to edit Master title style</a:t>
            </a:r>
          </a:p>
        </p:txBody>
      </p:sp>
    </p:spTree>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lang="en-US" sz="4200" b="0" kern="1200" spc="-100" baseline="0" dirty="0">
          <a:ln w="3200">
            <a:solidFill>
              <a:schemeClr val="bg2">
                <a:shade val="75000"/>
                <a:alpha val="25000"/>
              </a:schemeClr>
            </a:solidFill>
            <a:prstDash val="solid"/>
            <a:round/>
          </a:ln>
          <a:solidFill>
            <a:srgbClr val="F9F9F9"/>
          </a:solidFill>
          <a:effectLst>
            <a:innerShdw blurRad="50800" dist="25400" dir="13500000">
              <a:prstClr val="black">
                <a:alpha val="70000"/>
              </a:prstClr>
            </a:innerShdw>
          </a:effectLst>
          <a:latin typeface="+mj-lt"/>
          <a:ea typeface="+mj-ea"/>
          <a:cs typeface="+mj-cs"/>
        </a:defRPr>
      </a:lvl1pPr>
    </p:titleStyle>
    <p:bodyStyle>
      <a:lvl1pPr marL="274320" indent="-274320" algn="l" rtl="0" eaLnBrk="1" latinLnBrk="0" hangingPunct="1">
        <a:spcBef>
          <a:spcPts val="600"/>
        </a:spcBef>
        <a:buClr>
          <a:schemeClr val="accent2"/>
        </a:buClr>
        <a:buSzPct val="85000"/>
        <a:buFont typeface="Wingdings 2"/>
        <a:buChar char=""/>
        <a:defRPr kumimoji="0" sz="2600" kern="1200">
          <a:solidFill>
            <a:schemeClr val="tx1"/>
          </a:solidFill>
          <a:latin typeface="+mn-lt"/>
          <a:ea typeface="+mn-ea"/>
          <a:cs typeface="+mn-cs"/>
        </a:defRPr>
      </a:lvl1pPr>
      <a:lvl2pPr marL="640080" indent="-274320" algn="l" rtl="0" eaLnBrk="1" latinLnBrk="0" hangingPunct="1">
        <a:spcBef>
          <a:spcPts val="300"/>
        </a:spcBef>
        <a:buClr>
          <a:schemeClr val="accent2">
            <a:shade val="75000"/>
          </a:schemeClr>
        </a:buClr>
        <a:buSzPct val="85000"/>
        <a:buFont typeface="Wingdings 2"/>
        <a:buChar char=""/>
        <a:defRPr kumimoji="0" sz="2400" kern="1200">
          <a:solidFill>
            <a:schemeClr val="tx2"/>
          </a:solidFill>
          <a:latin typeface="+mn-lt"/>
          <a:ea typeface="+mn-ea"/>
          <a:cs typeface="+mn-cs"/>
        </a:defRPr>
      </a:lvl2pPr>
      <a:lvl3pPr marL="1005840" indent="-228600" algn="l" rtl="0" eaLnBrk="1" latinLnBrk="0" hangingPunct="1">
        <a:spcBef>
          <a:spcPts val="300"/>
        </a:spcBef>
        <a:buClr>
          <a:schemeClr val="accent2">
            <a:shade val="50000"/>
          </a:schemeClr>
        </a:buClr>
        <a:buSzPct val="85000"/>
        <a:buFont typeface="Wingdings 2"/>
        <a:buChar char=""/>
        <a:defRPr kumimoji="0" sz="2100" kern="1200">
          <a:solidFill>
            <a:schemeClr val="tx1"/>
          </a:solidFill>
          <a:latin typeface="+mn-lt"/>
          <a:ea typeface="+mn-ea"/>
          <a:cs typeface="+mn-cs"/>
        </a:defRPr>
      </a:lvl3pPr>
      <a:lvl4pPr marL="1280160" indent="-228600" algn="l" rtl="0" eaLnBrk="1" latinLnBrk="0" hangingPunct="1">
        <a:spcBef>
          <a:spcPts val="300"/>
        </a:spcBef>
        <a:buClr>
          <a:schemeClr val="accent2">
            <a:shade val="75000"/>
          </a:schemeClr>
        </a:buClr>
        <a:buSzPct val="85000"/>
        <a:buFont typeface="Wingdings 2" pitchFamily="18" charset="2"/>
        <a:buChar char=""/>
        <a:defRPr kumimoji="0" sz="1900" kern="1200">
          <a:solidFill>
            <a:schemeClr val="tx1"/>
          </a:solidFill>
          <a:latin typeface="+mn-lt"/>
          <a:ea typeface="+mn-ea"/>
          <a:cs typeface="+mn-cs"/>
        </a:defRPr>
      </a:lvl4pPr>
      <a:lvl5pPr marL="1554480" indent="-228600" algn="l" rtl="0" eaLnBrk="1" latinLnBrk="0" hangingPunct="1">
        <a:spcBef>
          <a:spcPts val="340"/>
        </a:spcBef>
        <a:buClr>
          <a:schemeClr val="accent2">
            <a:shade val="75000"/>
          </a:schemeClr>
        </a:buClr>
        <a:buSzPct val="85000"/>
        <a:buFont typeface="Wingdings 2" pitchFamily="18" charset="2"/>
        <a:buChar char=""/>
        <a:defRPr kumimoji="0" sz="1600" kern="1200">
          <a:solidFill>
            <a:schemeClr val="tx1"/>
          </a:solidFill>
          <a:latin typeface="+mn-lt"/>
          <a:ea typeface="+mn-ea"/>
          <a:cs typeface="+mn-cs"/>
        </a:defRPr>
      </a:lvl5pPr>
      <a:lvl6pPr marL="1828800" indent="-228600" algn="l" rtl="0" eaLnBrk="1" latinLnBrk="0" hangingPunct="1">
        <a:spcBef>
          <a:spcPts val="340"/>
        </a:spcBef>
        <a:buClr>
          <a:schemeClr val="accent2">
            <a:shade val="75000"/>
          </a:schemeClr>
        </a:buClr>
        <a:buSzPct val="85000"/>
        <a:buFont typeface="Wingdings 2" pitchFamily="18" charset="2"/>
        <a:buChar char="?"/>
        <a:defRPr kumimoji="0" sz="1700" kern="1200">
          <a:solidFill>
            <a:schemeClr val="tx1"/>
          </a:solidFill>
          <a:latin typeface="+mn-lt"/>
          <a:ea typeface="+mn-ea"/>
          <a:cs typeface="+mn-cs"/>
        </a:defRPr>
      </a:lvl6pPr>
      <a:lvl7pPr marL="2011680" indent="-182880" algn="l" rtl="0" eaLnBrk="1" latinLnBrk="0" hangingPunct="1">
        <a:spcBef>
          <a:spcPts val="340"/>
        </a:spcBef>
        <a:buClr>
          <a:schemeClr val="accent2">
            <a:shade val="75000"/>
          </a:schemeClr>
        </a:buClr>
        <a:buSzPct val="85000"/>
        <a:buFont typeface="Wingdings 2" pitchFamily="18" charset="2"/>
        <a:buChar char="?"/>
        <a:defRPr kumimoji="0" sz="1600" kern="1200" baseline="0">
          <a:solidFill>
            <a:schemeClr val="tx1"/>
          </a:solidFill>
          <a:latin typeface="+mn-lt"/>
          <a:ea typeface="+mn-ea"/>
          <a:cs typeface="+mn-cs"/>
        </a:defRPr>
      </a:lvl7pPr>
      <a:lvl8pPr marL="228600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8pPr>
      <a:lvl9pPr marL="2560320" indent="-182880" algn="l" rtl="0" eaLnBrk="1" latinLnBrk="0" hangingPunct="1">
        <a:spcBef>
          <a:spcPts val="340"/>
        </a:spcBef>
        <a:buClr>
          <a:schemeClr val="accent2">
            <a:shade val="75000"/>
          </a:schemeClr>
        </a:buClr>
        <a:buSzPct val="85000"/>
        <a:buFont typeface="Wingdings 2" pitchFamily="18" charset="2"/>
        <a:buChar char="?"/>
        <a:defRPr kumimoji="0" sz="15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linkedin.com/pulse/understanding-differences-between-human-resources-small-kerin-mba" TargetMode="External"/><Relationship Id="rId2" Type="http://schemas.openxmlformats.org/officeDocument/2006/relationships/hyperlink" Target="http://www.forbes.com/2010/11/11/small-business-owner-growth-forbes-woman-entrepreneurs-employees.html"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gov.uk/government/publications/fcdo-small-to-medium-sized-enterprise-sme-action-plan/small-to-medium-sized-enterprise-sme-action-plan" TargetMode="External"/><Relationship Id="rId2" Type="http://schemas.openxmlformats.org/officeDocument/2006/relationships/hyperlink" Target="https://single-market-economy.ec.europa.eu/smes/sme-definition_e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467544" y="4293096"/>
            <a:ext cx="8305800" cy="1143000"/>
          </a:xfrm>
        </p:spPr>
        <p:txBody>
          <a:bodyPr/>
          <a:lstStyle/>
          <a:p>
            <a:r>
              <a:rPr lang="en-GB" dirty="0"/>
              <a:t>Rhodri Thomas</a:t>
            </a:r>
          </a:p>
        </p:txBody>
      </p:sp>
      <p:sp>
        <p:nvSpPr>
          <p:cNvPr id="2" name="Title 1"/>
          <p:cNvSpPr>
            <a:spLocks noGrp="1"/>
          </p:cNvSpPr>
          <p:nvPr>
            <p:ph type="ctrTitle"/>
          </p:nvPr>
        </p:nvSpPr>
        <p:spPr/>
        <p:txBody>
          <a:bodyPr/>
          <a:lstStyle/>
          <a:p>
            <a:r>
              <a:rPr lang="en-GB" dirty="0"/>
              <a:t>Effects of scale on Construction Practices</a:t>
            </a:r>
          </a:p>
        </p:txBody>
      </p:sp>
    </p:spTree>
    <p:extLst>
      <p:ext uri="{BB962C8B-B14F-4D97-AF65-F5344CB8AC3E}">
        <p14:creationId xmlns:p14="http://schemas.microsoft.com/office/powerpoint/2010/main" val="27471451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844824"/>
            <a:ext cx="8229600" cy="4572000"/>
          </a:xfrm>
        </p:spPr>
        <p:txBody>
          <a:bodyPr/>
          <a:lstStyle/>
          <a:p>
            <a:r>
              <a:rPr lang="en-GB" dirty="0"/>
              <a:t>Management Team Structure</a:t>
            </a:r>
          </a:p>
          <a:p>
            <a:r>
              <a:rPr lang="en-GB" dirty="0"/>
              <a:t>Budget</a:t>
            </a:r>
          </a:p>
          <a:p>
            <a:r>
              <a:rPr lang="en-GB" dirty="0"/>
              <a:t>Labour Costs</a:t>
            </a:r>
          </a:p>
          <a:p>
            <a:r>
              <a:rPr lang="en-GB" dirty="0"/>
              <a:t>Sourcing Materials</a:t>
            </a:r>
          </a:p>
          <a:p>
            <a:r>
              <a:rPr lang="en-GB" dirty="0"/>
              <a:t>History/Familiarity of contractor with scale</a:t>
            </a:r>
          </a:p>
          <a:p>
            <a:r>
              <a:rPr lang="en-GB" dirty="0"/>
              <a:t>Tendering</a:t>
            </a:r>
          </a:p>
        </p:txBody>
      </p:sp>
      <p:sp>
        <p:nvSpPr>
          <p:cNvPr id="3" name="Title 2"/>
          <p:cNvSpPr>
            <a:spLocks noGrp="1"/>
          </p:cNvSpPr>
          <p:nvPr>
            <p:ph type="title"/>
          </p:nvPr>
        </p:nvSpPr>
        <p:spPr/>
        <p:txBody>
          <a:bodyPr/>
          <a:lstStyle/>
          <a:p>
            <a:r>
              <a:rPr lang="en-GB" dirty="0"/>
              <a:t>Things to Consider?</a:t>
            </a:r>
          </a:p>
        </p:txBody>
      </p:sp>
    </p:spTree>
    <p:extLst>
      <p:ext uri="{BB962C8B-B14F-4D97-AF65-F5344CB8AC3E}">
        <p14:creationId xmlns:p14="http://schemas.microsoft.com/office/powerpoint/2010/main" val="28814424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The structure of business organisations depends on the nature of their activities. A manufacturing firm may have a different structure from one providing a service. Two common ways of organising firms internally are dividing by:</a:t>
            </a:r>
          </a:p>
          <a:p>
            <a:pPr marL="0" indent="0">
              <a:buNone/>
            </a:pPr>
            <a:endParaRPr lang="en-GB" dirty="0"/>
          </a:p>
          <a:p>
            <a:r>
              <a:rPr lang="en-GB" dirty="0"/>
              <a:t>Functions (departments)</a:t>
            </a:r>
          </a:p>
          <a:p>
            <a:r>
              <a:rPr lang="en-GB" dirty="0"/>
              <a:t>Products</a:t>
            </a:r>
          </a:p>
          <a:p>
            <a:endParaRPr lang="en-GB" dirty="0"/>
          </a:p>
        </p:txBody>
      </p:sp>
      <p:sp>
        <p:nvSpPr>
          <p:cNvPr id="3" name="Title 2"/>
          <p:cNvSpPr>
            <a:spLocks noGrp="1"/>
          </p:cNvSpPr>
          <p:nvPr>
            <p:ph type="title"/>
          </p:nvPr>
        </p:nvSpPr>
        <p:spPr/>
        <p:txBody>
          <a:bodyPr/>
          <a:lstStyle/>
          <a:p>
            <a:r>
              <a:rPr lang="en-GB" dirty="0"/>
              <a:t>Management Structure</a:t>
            </a:r>
          </a:p>
        </p:txBody>
      </p:sp>
    </p:spTree>
    <p:extLst>
      <p:ext uri="{BB962C8B-B14F-4D97-AF65-F5344CB8AC3E}">
        <p14:creationId xmlns:p14="http://schemas.microsoft.com/office/powerpoint/2010/main" val="28516613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82196" y="980728"/>
            <a:ext cx="8229600" cy="4572000"/>
          </a:xfrm>
        </p:spPr>
        <p:txBody>
          <a:bodyPr/>
          <a:lstStyle/>
          <a:p>
            <a:r>
              <a:rPr lang="en-GB" dirty="0"/>
              <a:t>Most large companies have departments or functions as their basis for internal structure, for example: Production, Finance, Marketing and Personnel. The head of each area is called a director.</a:t>
            </a:r>
          </a:p>
        </p:txBody>
      </p:sp>
      <p:pic>
        <p:nvPicPr>
          <p:cNvPr id="1028" name="Picture 4" descr="http://www.bbc.co.uk/staticarchive/499241e1de67de7685b42edf5523580dae00d3ea.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15616" y="3443220"/>
            <a:ext cx="6962760" cy="26149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700855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The chain of command is the formal line of communication that starts with the Board of Directors and the Managing Director, who make the firm's decisions. Below them are the department managers, then the section heads and finally to the shop floor or office staff. </a:t>
            </a:r>
          </a:p>
          <a:p>
            <a:endParaRPr lang="en-GB" dirty="0"/>
          </a:p>
          <a:p>
            <a:r>
              <a:rPr lang="en-GB" dirty="0"/>
              <a:t>This is called a hierarchical structure.</a:t>
            </a:r>
          </a:p>
        </p:txBody>
      </p:sp>
    </p:spTree>
    <p:extLst>
      <p:ext uri="{BB962C8B-B14F-4D97-AF65-F5344CB8AC3E}">
        <p14:creationId xmlns:p14="http://schemas.microsoft.com/office/powerpoint/2010/main" val="32088501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1052736"/>
            <a:ext cx="8229600" cy="4572000"/>
          </a:xfrm>
        </p:spPr>
        <p:txBody>
          <a:bodyPr/>
          <a:lstStyle/>
          <a:p>
            <a:r>
              <a:rPr lang="en-GB" dirty="0"/>
              <a:t>The chain of command is a typical pyramid shape. At each stage in the chain, one person has a number of workers directly under them, within their span of control. This person directly responsible for a group of workers is called their line manager.</a:t>
            </a:r>
          </a:p>
          <a:p>
            <a:endParaRPr lang="en-GB"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849654"/>
            <a:ext cx="4219575" cy="3028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3090798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908720"/>
            <a:ext cx="8229600" cy="5187280"/>
          </a:xfrm>
        </p:spPr>
        <p:txBody>
          <a:bodyPr/>
          <a:lstStyle/>
          <a:p>
            <a:r>
              <a:rPr lang="en-GB" dirty="0"/>
              <a:t>Whilst in a larger company there may be more layers of management, and a more varied and specialist workforce.</a:t>
            </a:r>
          </a:p>
          <a:p>
            <a:r>
              <a:rPr lang="en-GB" dirty="0"/>
              <a:t>The opposite may be likely in a smaller  workforce, with specialist work being sub-contracted.</a:t>
            </a:r>
          </a:p>
          <a:p>
            <a:endParaRPr lang="en-GB" dirty="0"/>
          </a:p>
          <a:p>
            <a:r>
              <a:rPr lang="en-GB" dirty="0"/>
              <a:t>Management may also be affected. With responsibilities being merged i.e. in a small firm a Site Supervisor may take on some responsibilities of a Site Manager, or a Contracts Manager may delegate some roles to a Site Manager.</a:t>
            </a:r>
          </a:p>
        </p:txBody>
      </p:sp>
    </p:spTree>
    <p:extLst>
      <p:ext uri="{BB962C8B-B14F-4D97-AF65-F5344CB8AC3E}">
        <p14:creationId xmlns:p14="http://schemas.microsoft.com/office/powerpoint/2010/main" val="41920257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67544" y="2204864"/>
            <a:ext cx="8229600" cy="2409056"/>
          </a:xfrm>
        </p:spPr>
        <p:txBody>
          <a:bodyPr/>
          <a:lstStyle/>
          <a:p>
            <a:r>
              <a:rPr lang="en-GB" dirty="0">
                <a:hlinkClick r:id="rId2"/>
              </a:rPr>
              <a:t>Small Businesses</a:t>
            </a:r>
            <a:endParaRPr lang="en-GB" dirty="0"/>
          </a:p>
          <a:p>
            <a:endParaRPr lang="en-GB" dirty="0"/>
          </a:p>
          <a:p>
            <a:r>
              <a:rPr lang="en-GB" dirty="0">
                <a:hlinkClick r:id="rId3"/>
              </a:rPr>
              <a:t>Size of business effect on HR management </a:t>
            </a:r>
            <a:endParaRPr lang="en-GB" dirty="0"/>
          </a:p>
        </p:txBody>
      </p:sp>
    </p:spTree>
    <p:extLst>
      <p:ext uri="{BB962C8B-B14F-4D97-AF65-F5344CB8AC3E}">
        <p14:creationId xmlns:p14="http://schemas.microsoft.com/office/powerpoint/2010/main" val="1997801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988840"/>
            <a:ext cx="8229600" cy="5043264"/>
          </a:xfrm>
        </p:spPr>
        <p:txBody>
          <a:bodyPr>
            <a:normAutofit/>
          </a:bodyPr>
          <a:lstStyle/>
          <a:p>
            <a:r>
              <a:rPr lang="en-GB" dirty="0"/>
              <a:t>As a business grows it gains two major advantages over its smaller rivals. Large firms have more influence over market price. They're big enough to be price setters.</a:t>
            </a:r>
          </a:p>
          <a:p>
            <a:endParaRPr lang="en-GB" dirty="0"/>
          </a:p>
          <a:p>
            <a:pPr marL="0" indent="0">
              <a:buNone/>
            </a:pPr>
            <a:endParaRPr lang="en-GB" dirty="0"/>
          </a:p>
          <a:p>
            <a:r>
              <a:rPr lang="en-GB" dirty="0"/>
              <a:t>Large firms also often enjoy economies of scale. This means that a business has lower unit costs because of its large size. They can buy raw materials cheaply in bulk and also spread the high cost of marketing campaigns and overheads across larger sales.</a:t>
            </a:r>
          </a:p>
          <a:p>
            <a:endParaRPr lang="en-GB" dirty="0"/>
          </a:p>
        </p:txBody>
      </p:sp>
      <p:sp>
        <p:nvSpPr>
          <p:cNvPr id="4" name="Rectangle 3"/>
          <p:cNvSpPr/>
          <p:nvPr/>
        </p:nvSpPr>
        <p:spPr>
          <a:xfrm>
            <a:off x="2483768" y="332656"/>
            <a:ext cx="4680520" cy="646331"/>
          </a:xfrm>
          <a:prstGeom prst="rect">
            <a:avLst/>
          </a:prstGeom>
        </p:spPr>
        <p:txBody>
          <a:bodyPr wrap="square">
            <a:spAutoFit/>
          </a:bodyPr>
          <a:lstStyle/>
          <a:p>
            <a:r>
              <a:rPr lang="en-GB" sz="3600" dirty="0"/>
              <a:t>Economies of scale</a:t>
            </a:r>
          </a:p>
        </p:txBody>
      </p:sp>
      <p:sp>
        <p:nvSpPr>
          <p:cNvPr id="3" name="TextBox 2">
            <a:extLst>
              <a:ext uri="{FF2B5EF4-FFF2-40B4-BE49-F238E27FC236}">
                <a16:creationId xmlns:a16="http://schemas.microsoft.com/office/drawing/2014/main" id="{4ECD2DF5-6060-7BE4-8C29-073A7DC49DD2}"/>
              </a:ext>
            </a:extLst>
          </p:cNvPr>
          <p:cNvSpPr txBox="1"/>
          <p:nvPr/>
        </p:nvSpPr>
        <p:spPr>
          <a:xfrm>
            <a:off x="395536" y="1052736"/>
            <a:ext cx="2530624" cy="523220"/>
          </a:xfrm>
          <a:prstGeom prst="rect">
            <a:avLst/>
          </a:prstGeom>
          <a:noFill/>
        </p:spPr>
        <p:txBody>
          <a:bodyPr wrap="square" rtlCol="0">
            <a:spAutoFit/>
          </a:bodyPr>
          <a:lstStyle/>
          <a:p>
            <a:r>
              <a:rPr lang="en-GB" sz="2800" dirty="0"/>
              <a:t>Budget:</a:t>
            </a:r>
          </a:p>
        </p:txBody>
      </p:sp>
    </p:spTree>
    <p:extLst>
      <p:ext uri="{BB962C8B-B14F-4D97-AF65-F5344CB8AC3E}">
        <p14:creationId xmlns:p14="http://schemas.microsoft.com/office/powerpoint/2010/main" val="15058078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pPr marL="0" indent="0">
              <a:buNone/>
            </a:pPr>
            <a:r>
              <a:rPr lang="en-GB" dirty="0"/>
              <a:t>Construction examples of how a larger company can achieve lower costs?</a:t>
            </a:r>
          </a:p>
          <a:p>
            <a:endParaRPr lang="en-GB" dirty="0"/>
          </a:p>
          <a:p>
            <a:r>
              <a:rPr lang="en-GB" dirty="0"/>
              <a:t>Buying in large amounts can keep prices down with suppliers.</a:t>
            </a:r>
          </a:p>
          <a:p>
            <a:r>
              <a:rPr lang="en-GB" dirty="0"/>
              <a:t>Having specialists occupations employed by the company is cheaper than subcontracting (for regular work)</a:t>
            </a:r>
          </a:p>
          <a:p>
            <a:r>
              <a:rPr lang="en-GB" dirty="0"/>
              <a:t>This also applies to plant and machinery</a:t>
            </a:r>
          </a:p>
        </p:txBody>
      </p:sp>
    </p:spTree>
    <p:extLst>
      <p:ext uri="{BB962C8B-B14F-4D97-AF65-F5344CB8AC3E}">
        <p14:creationId xmlns:p14="http://schemas.microsoft.com/office/powerpoint/2010/main" val="20312712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 calcmode="lin" valueType="num">
                                      <p:cBhvr additive="base">
                                        <p:cTn id="7"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anim calcmode="lin" valueType="num">
                                      <p:cBhvr additive="base">
                                        <p:cTn id="13"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4" end="4"/>
                                            </p:txEl>
                                          </p:spTgt>
                                        </p:tgtEl>
                                        <p:attrNameLst>
                                          <p:attrName>style.visibility</p:attrName>
                                        </p:attrNameLst>
                                      </p:cBhvr>
                                      <p:to>
                                        <p:strVal val="visible"/>
                                      </p:to>
                                    </p:set>
                                    <p:anim calcmode="lin" valueType="num">
                                      <p:cBhvr additive="base">
                                        <p:cTn id="19"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2060848"/>
            <a:ext cx="8229600" cy="4035152"/>
          </a:xfrm>
        </p:spPr>
        <p:txBody>
          <a:bodyPr/>
          <a:lstStyle/>
          <a:p>
            <a:r>
              <a:rPr lang="en-GB" dirty="0"/>
              <a:t>Having specialist machinery or workshops allows larger companies to produce rather than buy</a:t>
            </a:r>
          </a:p>
          <a:p>
            <a:endParaRPr lang="en-GB" dirty="0"/>
          </a:p>
          <a:p>
            <a:r>
              <a:rPr lang="en-GB" dirty="0"/>
              <a:t>This can allow larger firms to tender lower prices for contracts</a:t>
            </a:r>
          </a:p>
          <a:p>
            <a:endParaRPr lang="en-GB" dirty="0"/>
          </a:p>
        </p:txBody>
      </p:sp>
    </p:spTree>
    <p:extLst>
      <p:ext uri="{BB962C8B-B14F-4D97-AF65-F5344CB8AC3E}">
        <p14:creationId xmlns:p14="http://schemas.microsoft.com/office/powerpoint/2010/main" val="21498309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A0A44E4-2762-B700-3E58-6DDBEC00B2FD}"/>
              </a:ext>
            </a:extLst>
          </p:cNvPr>
          <p:cNvSpPr>
            <a:spLocks noGrp="1"/>
          </p:cNvSpPr>
          <p:nvPr>
            <p:ph idx="1"/>
          </p:nvPr>
        </p:nvSpPr>
        <p:spPr>
          <a:xfrm>
            <a:off x="445942" y="1556792"/>
            <a:ext cx="8229600" cy="4680520"/>
          </a:xfrm>
        </p:spPr>
        <p:txBody>
          <a:bodyPr>
            <a:normAutofit fontScale="92500" lnSpcReduction="10000"/>
          </a:bodyPr>
          <a:lstStyle/>
          <a:p>
            <a:r>
              <a:rPr lang="en-GB" dirty="0"/>
              <a:t>By being a larger employer, a company has the power to set wages and can offer lower wages for the trade-off of consistent work through longer contracts.</a:t>
            </a:r>
          </a:p>
          <a:p>
            <a:endParaRPr lang="en-GB" dirty="0"/>
          </a:p>
          <a:p>
            <a:r>
              <a:rPr lang="en-GB" dirty="0"/>
              <a:t>As previously stated, by employing specialist skilled workers, savings can be made over subcontracting, provided there is enough work to justify their continued employment.</a:t>
            </a:r>
          </a:p>
          <a:p>
            <a:endParaRPr lang="en-GB" dirty="0"/>
          </a:p>
          <a:p>
            <a:r>
              <a:rPr lang="en-GB" dirty="0"/>
              <a:t>Directly employing staff over subcontracting will have other costs e.g. sick and holiday pay. For this reason directly employed will usually be paid less than subcontracted staff.</a:t>
            </a:r>
          </a:p>
          <a:p>
            <a:endParaRPr lang="en-GB" dirty="0"/>
          </a:p>
        </p:txBody>
      </p:sp>
      <p:sp>
        <p:nvSpPr>
          <p:cNvPr id="3" name="Title 2">
            <a:extLst>
              <a:ext uri="{FF2B5EF4-FFF2-40B4-BE49-F238E27FC236}">
                <a16:creationId xmlns:a16="http://schemas.microsoft.com/office/drawing/2014/main" id="{40CAD128-DA76-4199-76DA-A4CAF4486315}"/>
              </a:ext>
            </a:extLst>
          </p:cNvPr>
          <p:cNvSpPr>
            <a:spLocks noGrp="1"/>
          </p:cNvSpPr>
          <p:nvPr>
            <p:ph type="title"/>
          </p:nvPr>
        </p:nvSpPr>
        <p:spPr>
          <a:xfrm>
            <a:off x="323528" y="-171400"/>
            <a:ext cx="8229600" cy="1219200"/>
          </a:xfrm>
        </p:spPr>
        <p:txBody>
          <a:bodyPr/>
          <a:lstStyle/>
          <a:p>
            <a:r>
              <a:rPr lang="en-GB" dirty="0"/>
              <a:t>Labour Costs</a:t>
            </a:r>
          </a:p>
        </p:txBody>
      </p:sp>
    </p:spTree>
    <p:extLst>
      <p:ext uri="{BB962C8B-B14F-4D97-AF65-F5344CB8AC3E}">
        <p14:creationId xmlns:p14="http://schemas.microsoft.com/office/powerpoint/2010/main" val="4797088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1A0A44E4-2762-B700-3E58-6DDBEC00B2FD}"/>
              </a:ext>
            </a:extLst>
          </p:cNvPr>
          <p:cNvSpPr>
            <a:spLocks noGrp="1"/>
          </p:cNvSpPr>
          <p:nvPr>
            <p:ph idx="1"/>
          </p:nvPr>
        </p:nvSpPr>
        <p:spPr>
          <a:xfrm>
            <a:off x="445942" y="1556792"/>
            <a:ext cx="8229600" cy="4680520"/>
          </a:xfrm>
        </p:spPr>
        <p:txBody>
          <a:bodyPr>
            <a:normAutofit/>
          </a:bodyPr>
          <a:lstStyle/>
          <a:p>
            <a:r>
              <a:rPr lang="en-GB" dirty="0"/>
              <a:t>By being a larger employer, a company has more buying power and is potentially a higher priority customer a supplier. </a:t>
            </a:r>
          </a:p>
          <a:p>
            <a:endParaRPr lang="en-GB" dirty="0"/>
          </a:p>
          <a:p>
            <a:r>
              <a:rPr lang="en-GB" dirty="0"/>
              <a:t>This means savings but also preferential treatment especially if there is a sudden scarcity of a material.</a:t>
            </a:r>
          </a:p>
          <a:p>
            <a:endParaRPr lang="en-GB" dirty="0"/>
          </a:p>
        </p:txBody>
      </p:sp>
      <p:sp>
        <p:nvSpPr>
          <p:cNvPr id="3" name="Title 2">
            <a:extLst>
              <a:ext uri="{FF2B5EF4-FFF2-40B4-BE49-F238E27FC236}">
                <a16:creationId xmlns:a16="http://schemas.microsoft.com/office/drawing/2014/main" id="{40CAD128-DA76-4199-76DA-A4CAF4486315}"/>
              </a:ext>
            </a:extLst>
          </p:cNvPr>
          <p:cNvSpPr>
            <a:spLocks noGrp="1"/>
          </p:cNvSpPr>
          <p:nvPr>
            <p:ph type="title"/>
          </p:nvPr>
        </p:nvSpPr>
        <p:spPr>
          <a:xfrm>
            <a:off x="323528" y="-171400"/>
            <a:ext cx="8229600" cy="1219200"/>
          </a:xfrm>
        </p:spPr>
        <p:txBody>
          <a:bodyPr/>
          <a:lstStyle/>
          <a:p>
            <a:r>
              <a:rPr lang="en-GB" dirty="0"/>
              <a:t>Sourcing Materials</a:t>
            </a:r>
          </a:p>
        </p:txBody>
      </p:sp>
    </p:spTree>
    <p:extLst>
      <p:ext uri="{BB962C8B-B14F-4D97-AF65-F5344CB8AC3E}">
        <p14:creationId xmlns:p14="http://schemas.microsoft.com/office/powerpoint/2010/main" val="29087165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a:t>With modern day information technology and social media, it is now easier than ever for clients to check the history of potential contractors.</a:t>
            </a:r>
          </a:p>
          <a:p>
            <a:endParaRPr lang="en-GB" dirty="0"/>
          </a:p>
          <a:p>
            <a:r>
              <a:rPr lang="en-GB" dirty="0"/>
              <a:t>This means not only health and safety records but also size, nature and range of previous work:</a:t>
            </a:r>
          </a:p>
          <a:p>
            <a:r>
              <a:rPr lang="en-GB" dirty="0"/>
              <a:t>Customer satisfaction</a:t>
            </a:r>
          </a:p>
          <a:p>
            <a:r>
              <a:rPr lang="en-GB" dirty="0"/>
              <a:t>Reputation</a:t>
            </a:r>
          </a:p>
          <a:p>
            <a:r>
              <a:rPr lang="en-GB" dirty="0"/>
              <a:t>Qualifications and training of workforce</a:t>
            </a:r>
          </a:p>
          <a:p>
            <a:r>
              <a:rPr lang="en-GB" dirty="0"/>
              <a:t>Size of workforce</a:t>
            </a:r>
          </a:p>
          <a:p>
            <a:r>
              <a:rPr lang="en-GB" dirty="0"/>
              <a:t>Companies House – basic company finance records</a:t>
            </a:r>
          </a:p>
        </p:txBody>
      </p:sp>
      <p:sp>
        <p:nvSpPr>
          <p:cNvPr id="3" name="Title 2"/>
          <p:cNvSpPr>
            <a:spLocks noGrp="1"/>
          </p:cNvSpPr>
          <p:nvPr>
            <p:ph type="title"/>
          </p:nvPr>
        </p:nvSpPr>
        <p:spPr>
          <a:xfrm>
            <a:off x="323528" y="-315416"/>
            <a:ext cx="8229600" cy="1219200"/>
          </a:xfrm>
        </p:spPr>
        <p:txBody>
          <a:bodyPr>
            <a:noAutofit/>
          </a:bodyPr>
          <a:lstStyle/>
          <a:p>
            <a:r>
              <a:rPr lang="en-GB" sz="3200" dirty="0"/>
              <a:t>History / Familiarity of Contractor with scale</a:t>
            </a:r>
          </a:p>
        </p:txBody>
      </p:sp>
    </p:spTree>
    <p:extLst>
      <p:ext uri="{BB962C8B-B14F-4D97-AF65-F5344CB8AC3E}">
        <p14:creationId xmlns:p14="http://schemas.microsoft.com/office/powerpoint/2010/main" val="15765341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5" end="5"/>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2">
                                            <p:txEl>
                                              <p:pRg st="6" end="6"/>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2">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9E8C3353-5DF1-0ABE-AD6B-EF34D85F3ADA}"/>
              </a:ext>
            </a:extLst>
          </p:cNvPr>
          <p:cNvSpPr>
            <a:spLocks noGrp="1"/>
          </p:cNvSpPr>
          <p:nvPr>
            <p:ph idx="1"/>
          </p:nvPr>
        </p:nvSpPr>
        <p:spPr>
          <a:xfrm>
            <a:off x="457200" y="1916832"/>
            <a:ext cx="8229600" cy="4179168"/>
          </a:xfrm>
        </p:spPr>
        <p:txBody>
          <a:bodyPr/>
          <a:lstStyle/>
          <a:p>
            <a:r>
              <a:rPr lang="en-GB" dirty="0"/>
              <a:t>As previously mentioned there are many savings which allow a larger company to undercut smaller firms.</a:t>
            </a:r>
          </a:p>
          <a:p>
            <a:endParaRPr lang="en-GB" dirty="0"/>
          </a:p>
          <a:p>
            <a:r>
              <a:rPr lang="en-GB" dirty="0"/>
              <a:t>Smaller firms can make savings in other ways but there is usually a compromise.</a:t>
            </a:r>
          </a:p>
        </p:txBody>
      </p:sp>
      <p:sp>
        <p:nvSpPr>
          <p:cNvPr id="3" name="Title 2">
            <a:extLst>
              <a:ext uri="{FF2B5EF4-FFF2-40B4-BE49-F238E27FC236}">
                <a16:creationId xmlns:a16="http://schemas.microsoft.com/office/drawing/2014/main" id="{150CAA25-D3F9-2CE1-0BC7-0B4586465DB9}"/>
              </a:ext>
            </a:extLst>
          </p:cNvPr>
          <p:cNvSpPr>
            <a:spLocks noGrp="1"/>
          </p:cNvSpPr>
          <p:nvPr>
            <p:ph type="title"/>
          </p:nvPr>
        </p:nvSpPr>
        <p:spPr/>
        <p:txBody>
          <a:bodyPr/>
          <a:lstStyle/>
          <a:p>
            <a:r>
              <a:rPr lang="en-GB" dirty="0"/>
              <a:t>Tendering</a:t>
            </a:r>
          </a:p>
        </p:txBody>
      </p:sp>
    </p:spTree>
    <p:extLst>
      <p:ext uri="{BB962C8B-B14F-4D97-AF65-F5344CB8AC3E}">
        <p14:creationId xmlns:p14="http://schemas.microsoft.com/office/powerpoint/2010/main" val="4603904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21F9CD4B-80DB-4CA0-9943-0E8EA1140418}"/>
              </a:ext>
            </a:extLst>
          </p:cNvPr>
          <p:cNvSpPr>
            <a:spLocks noGrp="1"/>
          </p:cNvSpPr>
          <p:nvPr>
            <p:ph idx="1"/>
          </p:nvPr>
        </p:nvSpPr>
        <p:spPr/>
        <p:txBody>
          <a:bodyPr/>
          <a:lstStyle/>
          <a:p>
            <a:endParaRPr lang="en-GB" dirty="0"/>
          </a:p>
          <a:p>
            <a:r>
              <a:rPr lang="en-GB" dirty="0"/>
              <a:t>Frameworks are umbrella agreements that set out the specification, quantity, quality, price and other requirements of building contracts. </a:t>
            </a:r>
          </a:p>
          <a:p>
            <a:r>
              <a:rPr lang="en-GB" dirty="0"/>
              <a:t>Suppliers compete through open competition to be appointed to a framework. Publicly funded bodies then access the suppliers that have successfully met the framework criteria by “calling off” individual contracts.</a:t>
            </a:r>
          </a:p>
        </p:txBody>
      </p:sp>
      <p:sp>
        <p:nvSpPr>
          <p:cNvPr id="5" name="Title 4">
            <a:extLst>
              <a:ext uri="{FF2B5EF4-FFF2-40B4-BE49-F238E27FC236}">
                <a16:creationId xmlns:a16="http://schemas.microsoft.com/office/drawing/2014/main" id="{A432C68E-341E-47E9-DDAD-AF58B2257E79}"/>
              </a:ext>
            </a:extLst>
          </p:cNvPr>
          <p:cNvSpPr>
            <a:spLocks noGrp="1"/>
          </p:cNvSpPr>
          <p:nvPr>
            <p:ph type="title"/>
          </p:nvPr>
        </p:nvSpPr>
        <p:spPr>
          <a:xfrm>
            <a:off x="463923" y="476672"/>
            <a:ext cx="8229600" cy="1219200"/>
          </a:xfrm>
        </p:spPr>
        <p:txBody>
          <a:bodyPr>
            <a:normAutofit fontScale="90000"/>
          </a:bodyPr>
          <a:lstStyle/>
          <a:p>
            <a:r>
              <a:rPr lang="en-GB" dirty="0"/>
              <a:t>Public Sector Frameworks</a:t>
            </a:r>
            <a:br>
              <a:rPr lang="en-GB" dirty="0"/>
            </a:br>
            <a:endParaRPr lang="en-GB" dirty="0"/>
          </a:p>
        </p:txBody>
      </p:sp>
      <p:sp>
        <p:nvSpPr>
          <p:cNvPr id="7" name="TextBox 6">
            <a:extLst>
              <a:ext uri="{FF2B5EF4-FFF2-40B4-BE49-F238E27FC236}">
                <a16:creationId xmlns:a16="http://schemas.microsoft.com/office/drawing/2014/main" id="{0EF2AF22-F139-4F08-5519-85B0AF8D0EF3}"/>
              </a:ext>
            </a:extLst>
          </p:cNvPr>
          <p:cNvSpPr txBox="1"/>
          <p:nvPr/>
        </p:nvSpPr>
        <p:spPr>
          <a:xfrm>
            <a:off x="31282" y="6096000"/>
            <a:ext cx="6196901" cy="369332"/>
          </a:xfrm>
          <a:prstGeom prst="rect">
            <a:avLst/>
          </a:prstGeom>
          <a:noFill/>
        </p:spPr>
        <p:txBody>
          <a:bodyPr wrap="square">
            <a:spAutoFit/>
          </a:bodyPr>
          <a:lstStyle/>
          <a:p>
            <a:r>
              <a:rPr lang="en-GB" dirty="0"/>
              <a:t>https://www.welshprocurement.cymru/frameworks</a:t>
            </a:r>
          </a:p>
        </p:txBody>
      </p:sp>
    </p:spTree>
    <p:extLst>
      <p:ext uri="{BB962C8B-B14F-4D97-AF65-F5344CB8AC3E}">
        <p14:creationId xmlns:p14="http://schemas.microsoft.com/office/powerpoint/2010/main" val="9022016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CC6826E6-AFC7-0EAA-04A0-3F4C4293EE54}"/>
              </a:ext>
            </a:extLst>
          </p:cNvPr>
          <p:cNvSpPr>
            <a:spLocks noGrp="1"/>
          </p:cNvSpPr>
          <p:nvPr>
            <p:ph idx="1"/>
          </p:nvPr>
        </p:nvSpPr>
        <p:spPr/>
        <p:txBody>
          <a:bodyPr/>
          <a:lstStyle/>
          <a:p>
            <a:r>
              <a:rPr lang="en-GB" dirty="0"/>
              <a:t>50-250 employees </a:t>
            </a:r>
          </a:p>
          <a:p>
            <a:r>
              <a:rPr lang="en-GB" dirty="0"/>
              <a:t>Turnover less than £50m annually</a:t>
            </a:r>
          </a:p>
          <a:p>
            <a:r>
              <a:rPr lang="en-GB" dirty="0"/>
              <a:t>Represent 99% of businesses in the EU</a:t>
            </a:r>
          </a:p>
          <a:p>
            <a:endParaRPr lang="en-GB" dirty="0"/>
          </a:p>
        </p:txBody>
      </p:sp>
      <p:sp>
        <p:nvSpPr>
          <p:cNvPr id="3" name="Title 2">
            <a:extLst>
              <a:ext uri="{FF2B5EF4-FFF2-40B4-BE49-F238E27FC236}">
                <a16:creationId xmlns:a16="http://schemas.microsoft.com/office/drawing/2014/main" id="{4D6B6FFB-E941-126F-CAF9-F5B15BE191DA}"/>
              </a:ext>
            </a:extLst>
          </p:cNvPr>
          <p:cNvSpPr>
            <a:spLocks noGrp="1"/>
          </p:cNvSpPr>
          <p:nvPr>
            <p:ph type="title"/>
          </p:nvPr>
        </p:nvSpPr>
        <p:spPr/>
        <p:txBody>
          <a:bodyPr/>
          <a:lstStyle/>
          <a:p>
            <a:r>
              <a:rPr lang="en-GB" dirty="0"/>
              <a:t>SME – Small to Medium Enterprises</a:t>
            </a:r>
          </a:p>
        </p:txBody>
      </p:sp>
      <p:sp>
        <p:nvSpPr>
          <p:cNvPr id="5" name="TextBox 4">
            <a:extLst>
              <a:ext uri="{FF2B5EF4-FFF2-40B4-BE49-F238E27FC236}">
                <a16:creationId xmlns:a16="http://schemas.microsoft.com/office/drawing/2014/main" id="{C31738CA-A925-9C21-96D8-A6E9FC81E556}"/>
              </a:ext>
            </a:extLst>
          </p:cNvPr>
          <p:cNvSpPr txBox="1"/>
          <p:nvPr/>
        </p:nvSpPr>
        <p:spPr>
          <a:xfrm>
            <a:off x="20065" y="6358021"/>
            <a:ext cx="4572000" cy="369332"/>
          </a:xfrm>
          <a:prstGeom prst="rect">
            <a:avLst/>
          </a:prstGeom>
          <a:noFill/>
        </p:spPr>
        <p:txBody>
          <a:bodyPr wrap="square">
            <a:spAutoFit/>
          </a:bodyPr>
          <a:lstStyle/>
          <a:p>
            <a:r>
              <a:rPr lang="en-GB">
                <a:hlinkClick r:id="rId2"/>
              </a:rPr>
              <a:t>SME definition (europa.eu)</a:t>
            </a:r>
            <a:endParaRPr lang="en-GB" dirty="0"/>
          </a:p>
        </p:txBody>
      </p:sp>
      <p:sp>
        <p:nvSpPr>
          <p:cNvPr id="7" name="TextBox 6">
            <a:extLst>
              <a:ext uri="{FF2B5EF4-FFF2-40B4-BE49-F238E27FC236}">
                <a16:creationId xmlns:a16="http://schemas.microsoft.com/office/drawing/2014/main" id="{C9CDC051-1F7C-A5EC-8F53-D7B097037FE5}"/>
              </a:ext>
            </a:extLst>
          </p:cNvPr>
          <p:cNvSpPr txBox="1"/>
          <p:nvPr/>
        </p:nvSpPr>
        <p:spPr>
          <a:xfrm>
            <a:off x="4708664" y="6074889"/>
            <a:ext cx="4572000" cy="646331"/>
          </a:xfrm>
          <a:prstGeom prst="rect">
            <a:avLst/>
          </a:prstGeom>
          <a:noFill/>
        </p:spPr>
        <p:txBody>
          <a:bodyPr wrap="square">
            <a:spAutoFit/>
          </a:bodyPr>
          <a:lstStyle/>
          <a:p>
            <a:r>
              <a:rPr lang="en-GB" dirty="0">
                <a:hlinkClick r:id="rId3"/>
              </a:rPr>
              <a:t>Small to medium sized enterprise (SME) action plan - GOV.UK (www.gov.uk)</a:t>
            </a:r>
            <a:endParaRPr lang="en-GB" dirty="0"/>
          </a:p>
        </p:txBody>
      </p:sp>
    </p:spTree>
    <p:extLst>
      <p:ext uri="{BB962C8B-B14F-4D97-AF65-F5344CB8AC3E}">
        <p14:creationId xmlns:p14="http://schemas.microsoft.com/office/powerpoint/2010/main" val="2929341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Paper">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Paper">
      <a:maj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onstantia"/>
        <a:ea typeface=""/>
        <a:cs typeface=""/>
        <a:font script="Jpan" typeface="HG明朝E"/>
        <a:font script="Hang" typeface="궁서"/>
        <a:font script="Hans" typeface="华文新魏"/>
        <a:font script="Hant" typeface="標楷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Paper">
      <a:fillStyleLst>
        <a:solidFill>
          <a:schemeClr val="phClr"/>
        </a:solidFill>
        <a:blipFill>
          <a:blip xmlns:r="http://schemas.openxmlformats.org/officeDocument/2006/relationships" r:embed="rId1">
            <a:duotone>
              <a:schemeClr val="phClr">
                <a:shade val="63000"/>
                <a:tint val="82000"/>
              </a:schemeClr>
              <a:schemeClr val="phClr">
                <a:tint val="10000"/>
                <a:satMod val="400000"/>
              </a:schemeClr>
            </a:duotone>
          </a:blip>
          <a:tile tx="0" ty="0" sx="40000" sy="40000" flip="none" algn="tl"/>
        </a:blipFill>
        <a:blipFill>
          <a:blip xmlns:r="http://schemas.openxmlformats.org/officeDocument/2006/relationships" r:embed="rId1">
            <a:duotone>
              <a:schemeClr val="phClr">
                <a:shade val="40000"/>
              </a:schemeClr>
              <a:schemeClr val="phClr">
                <a:tint val="42000"/>
              </a:schemeClr>
            </a:duotone>
          </a:blip>
          <a:tile tx="0" ty="0" sx="40000" sy="40000" flip="none" algn="tl"/>
        </a:blipFill>
      </a:fillStyleLst>
      <a:lnStyleLst>
        <a:ln w="12700" cap="flat" cmpd="sng" algn="ctr">
          <a:solidFill>
            <a:schemeClr val="phClr"/>
          </a:solidFill>
          <a:prstDash val="solid"/>
        </a:ln>
        <a:ln w="38100" cap="flat" cmpd="sng" algn="ctr">
          <a:solidFill>
            <a:schemeClr val="phClr"/>
          </a:solidFill>
          <a:prstDash val="solid"/>
        </a:ln>
        <a:ln w="63500" cap="flat" cmpd="sng" algn="ctr">
          <a:solidFill>
            <a:schemeClr val="phClr"/>
          </a:solidFill>
          <a:prstDash val="solid"/>
        </a:ln>
      </a:lnStyleLst>
      <a:effectStyleLst>
        <a:effectStyle>
          <a:effectLst>
            <a:outerShdw blurRad="95000" rotWithShape="0">
              <a:srgbClr val="000000">
                <a:alpha val="50000"/>
              </a:srgbClr>
            </a:outerShdw>
            <a:softEdge rad="12700"/>
          </a:effectLst>
        </a:effectStyle>
        <a:effectStyle>
          <a:effectLst>
            <a:outerShdw blurRad="95000" rotWithShape="0">
              <a:srgbClr val="000000">
                <a:alpha val="50000"/>
              </a:srgbClr>
            </a:outerShdw>
            <a:softEdge rad="12700"/>
          </a:effectLst>
        </a:effectStyle>
        <a:effectStyle>
          <a:effectLst>
            <a:outerShdw blurRad="95000" algn="tl" rotWithShape="0">
              <a:srgbClr val="000000">
                <a:alpha val="50000"/>
              </a:srgbClr>
            </a:outerShdw>
          </a:effectLst>
          <a:scene3d>
            <a:camera prst="orthographicFront"/>
            <a:lightRig rig="soft" dir="t">
              <a:rot lat="0" lon="0" rev="18000000"/>
            </a:lightRig>
          </a:scene3d>
          <a:sp3d prstMaterial="dkEdge">
            <a:bevelT w="73660" h="44450" prst="riblet"/>
          </a:sp3d>
        </a:effectStyle>
      </a:effectStyleLst>
      <a:bgFillStyleLst>
        <a:solidFill>
          <a:schemeClr val="phClr"/>
        </a:solidFill>
        <a:blipFill>
          <a:blip xmlns:r="http://schemas.openxmlformats.org/officeDocument/2006/relationships" r:embed="rId1">
            <a:duotone>
              <a:schemeClr val="phClr">
                <a:shade val="55000"/>
                <a:alpha val="20000"/>
              </a:schemeClr>
              <a:schemeClr val="phClr">
                <a:tint val="40000"/>
                <a:shade val="90000"/>
                <a:satMod val="60000"/>
                <a:alpha val="20000"/>
              </a:schemeClr>
            </a:duotone>
          </a:blip>
          <a:tile tx="0" ty="0" sx="58000" sy="38000" flip="none" algn="tl"/>
        </a:blipFill>
        <a:blipFill>
          <a:blip xmlns:r="http://schemas.openxmlformats.org/officeDocument/2006/relationships" r:embed="rId2">
            <a:duotone>
              <a:schemeClr val="phClr">
                <a:shade val="12000"/>
                <a:satMod val="240000"/>
              </a:schemeClr>
              <a:schemeClr val="phClr">
                <a:tint val="6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Paper</Template>
  <TotalTime>0</TotalTime>
  <Words>810</Words>
  <Application>Microsoft Office PowerPoint</Application>
  <PresentationFormat>On-screen Show (4:3)</PresentationFormat>
  <Paragraphs>74</Paragraphs>
  <Slides>17</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17</vt:i4>
      </vt:variant>
    </vt:vector>
  </HeadingPairs>
  <TitlesOfParts>
    <vt:vector size="20" baseType="lpstr">
      <vt:lpstr>Constantia</vt:lpstr>
      <vt:lpstr>Wingdings 2</vt:lpstr>
      <vt:lpstr>Paper</vt:lpstr>
      <vt:lpstr>Effects of scale on Construction Practices</vt:lpstr>
      <vt:lpstr>Things to Consider?</vt:lpstr>
      <vt:lpstr>Management Structure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Labour Costs</vt:lpstr>
      <vt:lpstr>Sourcing Materials</vt:lpstr>
      <vt:lpstr>History / Familiarity of Contractor with scale</vt:lpstr>
      <vt:lpstr>Tendering</vt:lpstr>
      <vt:lpstr>Public Sector Frameworks </vt:lpstr>
      <vt:lpstr>SME – Small to Medium Enterprises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Effects of scale on Construction Conrtacts</dc:title>
  <dc:creator>Windows User</dc:creator>
  <cp:lastModifiedBy>Rhodri Thomas</cp:lastModifiedBy>
  <cp:revision>12</cp:revision>
  <dcterms:created xsi:type="dcterms:W3CDTF">2016-09-30T10:12:58Z</dcterms:created>
  <dcterms:modified xsi:type="dcterms:W3CDTF">2025-11-04T14:59:30Z</dcterms:modified>
</cp:coreProperties>
</file>