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821" r:id="rId6"/>
  </p:sldMasterIdLst>
  <p:notesMasterIdLst>
    <p:notesMasterId r:id="rId35"/>
  </p:notesMasterIdLst>
  <p:handoutMasterIdLst>
    <p:handoutMasterId r:id="rId36"/>
  </p:handoutMasterIdLst>
  <p:sldIdLst>
    <p:sldId id="277" r:id="rId7"/>
    <p:sldId id="375" r:id="rId8"/>
    <p:sldId id="339" r:id="rId9"/>
    <p:sldId id="342" r:id="rId10"/>
    <p:sldId id="344" r:id="rId11"/>
    <p:sldId id="347" r:id="rId12"/>
    <p:sldId id="401" r:id="rId13"/>
    <p:sldId id="350" r:id="rId14"/>
    <p:sldId id="365" r:id="rId15"/>
    <p:sldId id="377" r:id="rId16"/>
    <p:sldId id="349" r:id="rId17"/>
    <p:sldId id="409" r:id="rId18"/>
    <p:sldId id="405" r:id="rId19"/>
    <p:sldId id="415" r:id="rId20"/>
    <p:sldId id="417" r:id="rId21"/>
    <p:sldId id="418" r:id="rId22"/>
    <p:sldId id="419" r:id="rId23"/>
    <p:sldId id="420" r:id="rId24"/>
    <p:sldId id="304" r:id="rId25"/>
    <p:sldId id="305" r:id="rId26"/>
    <p:sldId id="308" r:id="rId27"/>
    <p:sldId id="421" r:id="rId28"/>
    <p:sldId id="422" r:id="rId29"/>
    <p:sldId id="423" r:id="rId30"/>
    <p:sldId id="426" r:id="rId31"/>
    <p:sldId id="424" r:id="rId32"/>
    <p:sldId id="425" r:id="rId33"/>
    <p:sldId id="416" r:id="rId34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D400"/>
    <a:srgbClr val="0000FF"/>
    <a:srgbClr val="66FF66"/>
    <a:srgbClr val="FFFF00"/>
    <a:srgbClr val="1BC6E5"/>
    <a:srgbClr val="9900CC"/>
    <a:srgbClr val="EDB9FF"/>
    <a:srgbClr val="CFD5EA"/>
    <a:srgbClr val="E9EBF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A2CCA51-DF46-4093-ABA0-0BCBD518BEBE}" v="67" dt="2025-06-29T13:54:26.55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 snapToGrid="0">
      <p:cViewPr varScale="1">
        <p:scale>
          <a:sx n="75" d="100"/>
          <a:sy n="75" d="100"/>
        </p:scale>
        <p:origin x="874" y="5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viewProps" Target="viewProps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microsoft.com/office/2016/11/relationships/changesInfo" Target="changesInfos/changesInfo1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1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commentAuthors" Target="commentAuthors.xml"/><Relationship Id="rId40" Type="http://schemas.openxmlformats.org/officeDocument/2006/relationships/theme" Target="theme/theme1.xml"/><Relationship Id="rId5" Type="http://schemas.openxmlformats.org/officeDocument/2006/relationships/customXml" Target="../customXml/item5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" Type="http://schemas.openxmlformats.org/officeDocument/2006/relationships/customXml" Target="../customXml/item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notesMaster" Target="notesMasters/notesMaster1.xml"/><Relationship Id="rId43" Type="http://schemas.microsoft.com/office/2015/10/relationships/revisionInfo" Target="revisionInfo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rif Salem" userId="93371da5-1b6a-4146-a736-4a3b0c81f0c2" providerId="ADAL" clId="{81D54346-70B1-49B5-BF67-3136F935CCAB}"/>
    <pc:docChg chg="undo custSel addSld delSld modSld">
      <pc:chgData name="Serif Salem" userId="93371da5-1b6a-4146-a736-4a3b0c81f0c2" providerId="ADAL" clId="{81D54346-70B1-49B5-BF67-3136F935CCAB}" dt="2025-06-14T18:14:21.984" v="1918"/>
      <pc:docMkLst>
        <pc:docMk/>
      </pc:docMkLst>
      <pc:sldChg chg="modSp mod">
        <pc:chgData name="Serif Salem" userId="93371da5-1b6a-4146-a736-4a3b0c81f0c2" providerId="ADAL" clId="{81D54346-70B1-49B5-BF67-3136F935CCAB}" dt="2025-06-14T12:14:11.562" v="12" actId="20577"/>
        <pc:sldMkLst>
          <pc:docMk/>
          <pc:sldMk cId="0" sldId="277"/>
        </pc:sldMkLst>
        <pc:spChg chg="mod">
          <ac:chgData name="Serif Salem" userId="93371da5-1b6a-4146-a736-4a3b0c81f0c2" providerId="ADAL" clId="{81D54346-70B1-49B5-BF67-3136F935CCAB}" dt="2025-06-14T12:14:11.562" v="12" actId="20577"/>
          <ac:spMkLst>
            <pc:docMk/>
            <pc:sldMk cId="0" sldId="277"/>
            <ac:spMk id="4" creationId="{95A4B799-7970-B5CA-F5FE-5F7E308872A1}"/>
          </ac:spMkLst>
        </pc:spChg>
        <pc:spChg chg="mod">
          <ac:chgData name="Serif Salem" userId="93371da5-1b6a-4146-a736-4a3b0c81f0c2" providerId="ADAL" clId="{81D54346-70B1-49B5-BF67-3136F935CCAB}" dt="2025-06-14T12:14:06.060" v="0" actId="20577"/>
          <ac:spMkLst>
            <pc:docMk/>
            <pc:sldMk cId="0" sldId="277"/>
            <ac:spMk id="6" creationId="{D955D944-7FD2-698B-AA46-457559F93737}"/>
          </ac:spMkLst>
        </pc:spChg>
      </pc:sldChg>
      <pc:sldChg chg="del">
        <pc:chgData name="Serif Salem" userId="93371da5-1b6a-4146-a736-4a3b0c81f0c2" providerId="ADAL" clId="{81D54346-70B1-49B5-BF67-3136F935CCAB}" dt="2025-06-14T12:16:53.141" v="16" actId="47"/>
        <pc:sldMkLst>
          <pc:docMk/>
          <pc:sldMk cId="2067402747" sldId="330"/>
        </pc:sldMkLst>
      </pc:sldChg>
      <pc:sldChg chg="addSp delSp modSp add mod modClrScheme modAnim chgLayout">
        <pc:chgData name="Serif Salem" userId="93371da5-1b6a-4146-a736-4a3b0c81f0c2" providerId="ADAL" clId="{81D54346-70B1-49B5-BF67-3136F935CCAB}" dt="2025-06-14T14:27:22.919" v="669"/>
        <pc:sldMkLst>
          <pc:docMk/>
          <pc:sldMk cId="3580425918" sldId="332"/>
        </pc:sldMkLst>
      </pc:sldChg>
      <pc:sldChg chg="delSp modSp add del mod modClrScheme chgLayout">
        <pc:chgData name="Serif Salem" userId="93371da5-1b6a-4146-a736-4a3b0c81f0c2" providerId="ADAL" clId="{81D54346-70B1-49B5-BF67-3136F935CCAB}" dt="2025-06-14T15:50:58.767" v="720" actId="47"/>
        <pc:sldMkLst>
          <pc:docMk/>
          <pc:sldMk cId="3685542019" sldId="333"/>
        </pc:sldMkLst>
      </pc:sldChg>
      <pc:sldChg chg="addSp modSp add del mod modClrScheme chgLayout">
        <pc:chgData name="Serif Salem" userId="93371da5-1b6a-4146-a736-4a3b0c81f0c2" providerId="ADAL" clId="{81D54346-70B1-49B5-BF67-3136F935CCAB}" dt="2025-06-14T17:04:02.355" v="1362" actId="47"/>
        <pc:sldMkLst>
          <pc:docMk/>
          <pc:sldMk cId="785948794" sldId="334"/>
        </pc:sldMkLst>
      </pc:sldChg>
      <pc:sldChg chg="addSp modSp add mod modClrScheme modAnim chgLayout">
        <pc:chgData name="Serif Salem" userId="93371da5-1b6a-4146-a736-4a3b0c81f0c2" providerId="ADAL" clId="{81D54346-70B1-49B5-BF67-3136F935CCAB}" dt="2025-06-14T14:31:02.476" v="698"/>
        <pc:sldMkLst>
          <pc:docMk/>
          <pc:sldMk cId="1738852976" sldId="335"/>
        </pc:sldMkLst>
      </pc:sldChg>
      <pc:sldChg chg="addSp modSp add mod modClrScheme modAnim chgLayout">
        <pc:chgData name="Serif Salem" userId="93371da5-1b6a-4146-a736-4a3b0c81f0c2" providerId="ADAL" clId="{81D54346-70B1-49B5-BF67-3136F935CCAB}" dt="2025-06-14T17:02:42.474" v="1352"/>
        <pc:sldMkLst>
          <pc:docMk/>
          <pc:sldMk cId="3018045061" sldId="336"/>
        </pc:sldMkLst>
      </pc:sldChg>
      <pc:sldChg chg="modSp add mod modClrScheme modAnim chgLayout">
        <pc:chgData name="Serif Salem" userId="93371da5-1b6a-4146-a736-4a3b0c81f0c2" providerId="ADAL" clId="{81D54346-70B1-49B5-BF67-3136F935CCAB}" dt="2025-06-14T17:02:58.804" v="1354"/>
        <pc:sldMkLst>
          <pc:docMk/>
          <pc:sldMk cId="2233833108" sldId="337"/>
        </pc:sldMkLst>
      </pc:sldChg>
      <pc:sldChg chg="modSp add del mod modClrScheme chgLayout">
        <pc:chgData name="Serif Salem" userId="93371da5-1b6a-4146-a736-4a3b0c81f0c2" providerId="ADAL" clId="{81D54346-70B1-49B5-BF67-3136F935CCAB}" dt="2025-06-14T17:03:57.885" v="1361" actId="47"/>
        <pc:sldMkLst>
          <pc:docMk/>
          <pc:sldMk cId="87007012" sldId="338"/>
        </pc:sldMkLst>
      </pc:sldChg>
      <pc:sldChg chg="del">
        <pc:chgData name="Serif Salem" userId="93371da5-1b6a-4146-a736-4a3b0c81f0c2" providerId="ADAL" clId="{81D54346-70B1-49B5-BF67-3136F935CCAB}" dt="2025-06-14T12:14:38.651" v="13" actId="47"/>
        <pc:sldMkLst>
          <pc:docMk/>
          <pc:sldMk cId="948262650" sldId="340"/>
        </pc:sldMkLst>
      </pc:sldChg>
      <pc:sldChg chg="addSp delSp modSp mod delAnim modAnim">
        <pc:chgData name="Serif Salem" userId="93371da5-1b6a-4146-a736-4a3b0c81f0c2" providerId="ADAL" clId="{81D54346-70B1-49B5-BF67-3136F935CCAB}" dt="2025-06-14T12:34:16.154" v="282" actId="948"/>
        <pc:sldMkLst>
          <pc:docMk/>
          <pc:sldMk cId="114048920" sldId="343"/>
        </pc:sldMkLst>
      </pc:sldChg>
      <pc:sldChg chg="del">
        <pc:chgData name="Serif Salem" userId="93371da5-1b6a-4146-a736-4a3b0c81f0c2" providerId="ADAL" clId="{81D54346-70B1-49B5-BF67-3136F935CCAB}" dt="2025-06-14T12:16:57.656" v="17" actId="47"/>
        <pc:sldMkLst>
          <pc:docMk/>
          <pc:sldMk cId="1843668874" sldId="351"/>
        </pc:sldMkLst>
      </pc:sldChg>
      <pc:sldChg chg="del">
        <pc:chgData name="Serif Salem" userId="93371da5-1b6a-4146-a736-4a3b0c81f0c2" providerId="ADAL" clId="{81D54346-70B1-49B5-BF67-3136F935CCAB}" dt="2025-06-14T12:16:59.935" v="18" actId="47"/>
        <pc:sldMkLst>
          <pc:docMk/>
          <pc:sldMk cId="153421273" sldId="354"/>
        </pc:sldMkLst>
      </pc:sldChg>
      <pc:sldChg chg="del">
        <pc:chgData name="Serif Salem" userId="93371da5-1b6a-4146-a736-4a3b0c81f0c2" providerId="ADAL" clId="{81D54346-70B1-49B5-BF67-3136F935CCAB}" dt="2025-06-14T12:17:00.679" v="19" actId="47"/>
        <pc:sldMkLst>
          <pc:docMk/>
          <pc:sldMk cId="337709452" sldId="356"/>
        </pc:sldMkLst>
      </pc:sldChg>
      <pc:sldChg chg="del">
        <pc:chgData name="Serif Salem" userId="93371da5-1b6a-4146-a736-4a3b0c81f0c2" providerId="ADAL" clId="{81D54346-70B1-49B5-BF67-3136F935CCAB}" dt="2025-06-14T12:17:04.372" v="21" actId="47"/>
        <pc:sldMkLst>
          <pc:docMk/>
          <pc:sldMk cId="542987720" sldId="359"/>
        </pc:sldMkLst>
      </pc:sldChg>
      <pc:sldChg chg="del">
        <pc:chgData name="Serif Salem" userId="93371da5-1b6a-4146-a736-4a3b0c81f0c2" providerId="ADAL" clId="{81D54346-70B1-49B5-BF67-3136F935CCAB}" dt="2025-06-14T12:17:01.510" v="20" actId="47"/>
        <pc:sldMkLst>
          <pc:docMk/>
          <pc:sldMk cId="783774071" sldId="360"/>
        </pc:sldMkLst>
      </pc:sldChg>
      <pc:sldChg chg="del">
        <pc:chgData name="Serif Salem" userId="93371da5-1b6a-4146-a736-4a3b0c81f0c2" providerId="ADAL" clId="{81D54346-70B1-49B5-BF67-3136F935CCAB}" dt="2025-06-14T12:17:05.875" v="22" actId="47"/>
        <pc:sldMkLst>
          <pc:docMk/>
          <pc:sldMk cId="3540982261" sldId="361"/>
        </pc:sldMkLst>
      </pc:sldChg>
      <pc:sldChg chg="del">
        <pc:chgData name="Serif Salem" userId="93371da5-1b6a-4146-a736-4a3b0c81f0c2" providerId="ADAL" clId="{81D54346-70B1-49B5-BF67-3136F935CCAB}" dt="2025-06-14T12:17:07.283" v="23" actId="47"/>
        <pc:sldMkLst>
          <pc:docMk/>
          <pc:sldMk cId="3348543059" sldId="362"/>
        </pc:sldMkLst>
      </pc:sldChg>
      <pc:sldChg chg="del">
        <pc:chgData name="Serif Salem" userId="93371da5-1b6a-4146-a736-4a3b0c81f0c2" providerId="ADAL" clId="{81D54346-70B1-49B5-BF67-3136F935CCAB}" dt="2025-06-14T12:17:41.765" v="36" actId="47"/>
        <pc:sldMkLst>
          <pc:docMk/>
          <pc:sldMk cId="167578430" sldId="363"/>
        </pc:sldMkLst>
      </pc:sldChg>
      <pc:sldChg chg="del">
        <pc:chgData name="Serif Salem" userId="93371da5-1b6a-4146-a736-4a3b0c81f0c2" providerId="ADAL" clId="{81D54346-70B1-49B5-BF67-3136F935CCAB}" dt="2025-06-14T12:17:43.093" v="37" actId="47"/>
        <pc:sldMkLst>
          <pc:docMk/>
          <pc:sldMk cId="3765184536" sldId="364"/>
        </pc:sldMkLst>
      </pc:sldChg>
      <pc:sldChg chg="modSp mod">
        <pc:chgData name="Serif Salem" userId="93371da5-1b6a-4146-a736-4a3b0c81f0c2" providerId="ADAL" clId="{81D54346-70B1-49B5-BF67-3136F935CCAB}" dt="2025-06-14T12:30:42.342" v="253" actId="14100"/>
        <pc:sldMkLst>
          <pc:docMk/>
          <pc:sldMk cId="610480915" sldId="365"/>
        </pc:sldMkLst>
        <pc:spChg chg="mod">
          <ac:chgData name="Serif Salem" userId="93371da5-1b6a-4146-a736-4a3b0c81f0c2" providerId="ADAL" clId="{81D54346-70B1-49B5-BF67-3136F935CCAB}" dt="2025-06-14T12:30:28.216" v="251" actId="207"/>
          <ac:spMkLst>
            <pc:docMk/>
            <pc:sldMk cId="610480915" sldId="365"/>
            <ac:spMk id="3" creationId="{00000000-0000-0000-0000-000000000000}"/>
          </ac:spMkLst>
        </pc:spChg>
        <pc:graphicFrameChg chg="mod modGraphic">
          <ac:chgData name="Serif Salem" userId="93371da5-1b6a-4146-a736-4a3b0c81f0c2" providerId="ADAL" clId="{81D54346-70B1-49B5-BF67-3136F935CCAB}" dt="2025-06-14T12:30:42.342" v="253" actId="14100"/>
          <ac:graphicFrameMkLst>
            <pc:docMk/>
            <pc:sldMk cId="610480915" sldId="365"/>
            <ac:graphicFrameMk id="5" creationId="{EF843F01-3575-1232-CA5F-AC2DB671318A}"/>
          </ac:graphicFrameMkLst>
        </pc:graphicFrameChg>
      </pc:sldChg>
      <pc:sldChg chg="modSp add del mod modAnim">
        <pc:chgData name="Serif Salem" userId="93371da5-1b6a-4146-a736-4a3b0c81f0c2" providerId="ADAL" clId="{81D54346-70B1-49B5-BF67-3136F935CCAB}" dt="2025-06-14T14:09:50.128" v="559" actId="14100"/>
        <pc:sldMkLst>
          <pc:docMk/>
          <pc:sldMk cId="1746652867" sldId="369"/>
        </pc:sldMkLst>
      </pc:sldChg>
      <pc:sldChg chg="modSp mod">
        <pc:chgData name="Serif Salem" userId="93371da5-1b6a-4146-a736-4a3b0c81f0c2" providerId="ADAL" clId="{81D54346-70B1-49B5-BF67-3136F935CCAB}" dt="2025-06-14T13:56:49.947" v="392" actId="207"/>
        <pc:sldMkLst>
          <pc:docMk/>
          <pc:sldMk cId="0" sldId="375"/>
        </pc:sldMkLst>
        <pc:graphicFrameChg chg="modGraphic">
          <ac:chgData name="Serif Salem" userId="93371da5-1b6a-4146-a736-4a3b0c81f0c2" providerId="ADAL" clId="{81D54346-70B1-49B5-BF67-3136F935CCAB}" dt="2025-06-14T13:56:49.947" v="392" actId="207"/>
          <ac:graphicFrameMkLst>
            <pc:docMk/>
            <pc:sldMk cId="0" sldId="375"/>
            <ac:graphicFrameMk id="10" creationId="{1880D74B-47A9-6774-E271-38E158600C1B}"/>
          </ac:graphicFrameMkLst>
        </pc:graphicFrameChg>
      </pc:sldChg>
      <pc:sldChg chg="del">
        <pc:chgData name="Serif Salem" userId="93371da5-1b6a-4146-a736-4a3b0c81f0c2" providerId="ADAL" clId="{81D54346-70B1-49B5-BF67-3136F935CCAB}" dt="2025-06-14T12:16:49.408" v="14" actId="47"/>
        <pc:sldMkLst>
          <pc:docMk/>
          <pc:sldMk cId="2254523178" sldId="384"/>
        </pc:sldMkLst>
      </pc:sldChg>
      <pc:sldChg chg="del">
        <pc:chgData name="Serif Salem" userId="93371da5-1b6a-4146-a736-4a3b0c81f0c2" providerId="ADAL" clId="{81D54346-70B1-49B5-BF67-3136F935CCAB}" dt="2025-06-14T12:17:44.533" v="38" actId="47"/>
        <pc:sldMkLst>
          <pc:docMk/>
          <pc:sldMk cId="2883886816" sldId="386"/>
        </pc:sldMkLst>
      </pc:sldChg>
      <pc:sldChg chg="del">
        <pc:chgData name="Serif Salem" userId="93371da5-1b6a-4146-a736-4a3b0c81f0c2" providerId="ADAL" clId="{81D54346-70B1-49B5-BF67-3136F935CCAB}" dt="2025-06-14T12:16:50.942" v="15" actId="47"/>
        <pc:sldMkLst>
          <pc:docMk/>
          <pc:sldMk cId="3918818607" sldId="387"/>
        </pc:sldMkLst>
      </pc:sldChg>
      <pc:sldChg chg="del">
        <pc:chgData name="Serif Salem" userId="93371da5-1b6a-4146-a736-4a3b0c81f0c2" providerId="ADAL" clId="{81D54346-70B1-49B5-BF67-3136F935CCAB}" dt="2025-06-14T12:17:39.986" v="35" actId="47"/>
        <pc:sldMkLst>
          <pc:docMk/>
          <pc:sldMk cId="1097439904" sldId="388"/>
        </pc:sldMkLst>
      </pc:sldChg>
      <pc:sldChg chg="modSp mod modAnim">
        <pc:chgData name="Serif Salem" userId="93371da5-1b6a-4146-a736-4a3b0c81f0c2" providerId="ADAL" clId="{81D54346-70B1-49B5-BF67-3136F935CCAB}" dt="2025-06-14T14:00:43.743" v="407" actId="404"/>
        <pc:sldMkLst>
          <pc:docMk/>
          <pc:sldMk cId="937933957" sldId="389"/>
        </pc:sldMkLst>
      </pc:sldChg>
      <pc:sldChg chg="modSp mod">
        <pc:chgData name="Serif Salem" userId="93371da5-1b6a-4146-a736-4a3b0c81f0c2" providerId="ADAL" clId="{81D54346-70B1-49B5-BF67-3136F935CCAB}" dt="2025-06-14T12:41:24.117" v="359" actId="20577"/>
        <pc:sldMkLst>
          <pc:docMk/>
          <pc:sldMk cId="2210656309" sldId="390"/>
        </pc:sldMkLst>
      </pc:sldChg>
      <pc:sldChg chg="addSp delSp modSp new mod modClrScheme chgLayout">
        <pc:chgData name="Serif Salem" userId="93371da5-1b6a-4146-a736-4a3b0c81f0c2" providerId="ADAL" clId="{81D54346-70B1-49B5-BF67-3136F935CCAB}" dt="2025-06-14T12:19:16.714" v="90" actId="20577"/>
        <pc:sldMkLst>
          <pc:docMk/>
          <pc:sldMk cId="2463231464" sldId="391"/>
        </pc:sldMkLst>
      </pc:sldChg>
      <pc:sldChg chg="add del">
        <pc:chgData name="Serif Salem" userId="93371da5-1b6a-4146-a736-4a3b0c81f0c2" providerId="ADAL" clId="{81D54346-70B1-49B5-BF67-3136F935CCAB}" dt="2025-06-14T12:31:14.244" v="254" actId="47"/>
        <pc:sldMkLst>
          <pc:docMk/>
          <pc:sldMk cId="92369753" sldId="392"/>
        </pc:sldMkLst>
      </pc:sldChg>
      <pc:sldChg chg="addSp delSp modSp new del mod modClrScheme chgLayout">
        <pc:chgData name="Serif Salem" userId="93371da5-1b6a-4146-a736-4a3b0c81f0c2" providerId="ADAL" clId="{81D54346-70B1-49B5-BF67-3136F935CCAB}" dt="2025-06-14T14:16:51.188" v="629" actId="47"/>
        <pc:sldMkLst>
          <pc:docMk/>
          <pc:sldMk cId="1079149934" sldId="392"/>
        </pc:sldMkLst>
      </pc:sldChg>
      <pc:sldChg chg="new del">
        <pc:chgData name="Serif Salem" userId="93371da5-1b6a-4146-a736-4a3b0c81f0c2" providerId="ADAL" clId="{81D54346-70B1-49B5-BF67-3136F935CCAB}" dt="2025-06-14T12:20:10.398" v="94" actId="47"/>
        <pc:sldMkLst>
          <pc:docMk/>
          <pc:sldMk cId="1988231175" sldId="392"/>
        </pc:sldMkLst>
      </pc:sldChg>
      <pc:sldChg chg="addSp delSp modSp add mod delAnim modAnim">
        <pc:chgData name="Serif Salem" userId="93371da5-1b6a-4146-a736-4a3b0c81f0c2" providerId="ADAL" clId="{81D54346-70B1-49B5-BF67-3136F935CCAB}" dt="2025-06-14T18:10:57.768" v="1890" actId="113"/>
        <pc:sldMkLst>
          <pc:docMk/>
          <pc:sldMk cId="3446231161" sldId="393"/>
        </pc:sldMkLst>
      </pc:sldChg>
      <pc:sldChg chg="addSp modSp new mod modAnim">
        <pc:chgData name="Serif Salem" userId="93371da5-1b6a-4146-a736-4a3b0c81f0c2" providerId="ADAL" clId="{81D54346-70B1-49B5-BF67-3136F935CCAB}" dt="2025-06-14T17:03:16.547" v="1356"/>
        <pc:sldMkLst>
          <pc:docMk/>
          <pc:sldMk cId="761643162" sldId="394"/>
        </pc:sldMkLst>
      </pc:sldChg>
      <pc:sldChg chg="addSp modSp add mod modAnim">
        <pc:chgData name="Serif Salem" userId="93371da5-1b6a-4146-a736-4a3b0c81f0c2" providerId="ADAL" clId="{81D54346-70B1-49B5-BF67-3136F935CCAB}" dt="2025-06-14T17:42:10.396" v="1693" actId="12"/>
        <pc:sldMkLst>
          <pc:docMk/>
          <pc:sldMk cId="518197566" sldId="395"/>
        </pc:sldMkLst>
      </pc:sldChg>
      <pc:sldChg chg="addSp delSp modSp add mod addAnim delAnim modAnim">
        <pc:chgData name="Serif Salem" userId="93371da5-1b6a-4146-a736-4a3b0c81f0c2" providerId="ADAL" clId="{81D54346-70B1-49B5-BF67-3136F935CCAB}" dt="2025-06-14T18:13:25.177" v="1911" actId="208"/>
        <pc:sldMkLst>
          <pc:docMk/>
          <pc:sldMk cId="3971936107" sldId="396"/>
        </pc:sldMkLst>
      </pc:sldChg>
      <pc:sldChg chg="modSp new mod">
        <pc:chgData name="Serif Salem" userId="93371da5-1b6a-4146-a736-4a3b0c81f0c2" providerId="ADAL" clId="{81D54346-70B1-49B5-BF67-3136F935CCAB}" dt="2025-06-14T17:10:42.191" v="1406"/>
        <pc:sldMkLst>
          <pc:docMk/>
          <pc:sldMk cId="334666795" sldId="397"/>
        </pc:sldMkLst>
      </pc:sldChg>
      <pc:sldChg chg="addSp delSp modSp add mod delAnim modAnim">
        <pc:chgData name="Serif Salem" userId="93371da5-1b6a-4146-a736-4a3b0c81f0c2" providerId="ADAL" clId="{81D54346-70B1-49B5-BF67-3136F935CCAB}" dt="2025-06-14T17:17:15.589" v="1467" actId="20577"/>
        <pc:sldMkLst>
          <pc:docMk/>
          <pc:sldMk cId="3221798238" sldId="398"/>
        </pc:sldMkLst>
      </pc:sldChg>
      <pc:sldChg chg="addSp delSp modSp add mod delAnim modAnim">
        <pc:chgData name="Serif Salem" userId="93371da5-1b6a-4146-a736-4a3b0c81f0c2" providerId="ADAL" clId="{81D54346-70B1-49B5-BF67-3136F935CCAB}" dt="2025-06-14T17:53:29.590" v="1793" actId="14100"/>
        <pc:sldMkLst>
          <pc:docMk/>
          <pc:sldMk cId="1888862870" sldId="399"/>
        </pc:sldMkLst>
      </pc:sldChg>
      <pc:sldChg chg="addSp modSp add mod modAnim">
        <pc:chgData name="Serif Salem" userId="93371da5-1b6a-4146-a736-4a3b0c81f0c2" providerId="ADAL" clId="{81D54346-70B1-49B5-BF67-3136F935CCAB}" dt="2025-06-14T18:14:21.984" v="1918"/>
        <pc:sldMkLst>
          <pc:docMk/>
          <pc:sldMk cId="21018508" sldId="400"/>
        </pc:sldMkLst>
      </pc:sldChg>
    </pc:docChg>
  </pc:docChgLst>
  <pc:docChgLst>
    <pc:chgData name="Serif Salem" userId="93371da5-1b6a-4146-a736-4a3b0c81f0c2" providerId="ADAL" clId="{8B82E580-B9E6-4380-8B0B-97F7948E7513}"/>
    <pc:docChg chg="modSld">
      <pc:chgData name="Serif Salem" userId="93371da5-1b6a-4146-a736-4a3b0c81f0c2" providerId="ADAL" clId="{8B82E580-B9E6-4380-8B0B-97F7948E7513}" dt="2025-06-11T08:47:26.776" v="2" actId="1076"/>
      <pc:docMkLst>
        <pc:docMk/>
      </pc:docMkLst>
      <pc:sldChg chg="modSp mod">
        <pc:chgData name="Serif Salem" userId="93371da5-1b6a-4146-a736-4a3b0c81f0c2" providerId="ADAL" clId="{8B82E580-B9E6-4380-8B0B-97F7948E7513}" dt="2025-06-11T08:47:26.776" v="2" actId="1076"/>
        <pc:sldMkLst>
          <pc:docMk/>
          <pc:sldMk cId="3918818607" sldId="387"/>
        </pc:sldMkLst>
      </pc:sldChg>
    </pc:docChg>
  </pc:docChgLst>
  <pc:docChgLst>
    <pc:chgData name="Serif Salem" userId="93371da5-1b6a-4146-a736-4a3b0c81f0c2" providerId="ADAL" clId="{7A2CCA51-DF46-4093-ABA0-0BCBD518BEBE}"/>
    <pc:docChg chg="undo custSel addSld delSld modSld sldOrd">
      <pc:chgData name="Serif Salem" userId="93371da5-1b6a-4146-a736-4a3b0c81f0c2" providerId="ADAL" clId="{7A2CCA51-DF46-4093-ABA0-0BCBD518BEBE}" dt="2025-06-29T13:56:13.707" v="454" actId="20577"/>
      <pc:docMkLst>
        <pc:docMk/>
      </pc:docMkLst>
      <pc:sldChg chg="modSp mod">
        <pc:chgData name="Serif Salem" userId="93371da5-1b6a-4146-a736-4a3b0c81f0c2" providerId="ADAL" clId="{7A2CCA51-DF46-4093-ABA0-0BCBD518BEBE}" dt="2025-06-29T13:56:13.707" v="454" actId="20577"/>
        <pc:sldMkLst>
          <pc:docMk/>
          <pc:sldMk cId="0" sldId="277"/>
        </pc:sldMkLst>
        <pc:spChg chg="mod">
          <ac:chgData name="Serif Salem" userId="93371da5-1b6a-4146-a736-4a3b0c81f0c2" providerId="ADAL" clId="{7A2CCA51-DF46-4093-ABA0-0BCBD518BEBE}" dt="2025-06-29T12:33:41.011" v="34"/>
          <ac:spMkLst>
            <pc:docMk/>
            <pc:sldMk cId="0" sldId="277"/>
            <ac:spMk id="4" creationId="{95A4B799-7970-B5CA-F5FE-5F7E308872A1}"/>
          </ac:spMkLst>
        </pc:spChg>
        <pc:spChg chg="mod">
          <ac:chgData name="Serif Salem" userId="93371da5-1b6a-4146-a736-4a3b0c81f0c2" providerId="ADAL" clId="{7A2CCA51-DF46-4093-ABA0-0BCBD518BEBE}" dt="2025-06-29T13:56:13.707" v="454" actId="20577"/>
          <ac:spMkLst>
            <pc:docMk/>
            <pc:sldMk cId="0" sldId="277"/>
            <ac:spMk id="6" creationId="{D955D944-7FD2-698B-AA46-457559F93737}"/>
          </ac:spMkLst>
        </pc:spChg>
      </pc:sldChg>
      <pc:sldChg chg="add del">
        <pc:chgData name="Serif Salem" userId="93371da5-1b6a-4146-a736-4a3b0c81f0c2" providerId="ADAL" clId="{7A2CCA51-DF46-4093-ABA0-0BCBD518BEBE}" dt="2025-06-29T13:18:20.934" v="309" actId="47"/>
        <pc:sldMkLst>
          <pc:docMk/>
          <pc:sldMk cId="3286370832" sldId="295"/>
        </pc:sldMkLst>
      </pc:sldChg>
      <pc:sldChg chg="modSp add del mod ord">
        <pc:chgData name="Serif Salem" userId="93371da5-1b6a-4146-a736-4a3b0c81f0c2" providerId="ADAL" clId="{7A2CCA51-DF46-4093-ABA0-0BCBD518BEBE}" dt="2025-06-29T12:57:51.083" v="180" actId="2696"/>
        <pc:sldMkLst>
          <pc:docMk/>
          <pc:sldMk cId="951133813" sldId="296"/>
        </pc:sldMkLst>
        <pc:spChg chg="mod">
          <ac:chgData name="Serif Salem" userId="93371da5-1b6a-4146-a736-4a3b0c81f0c2" providerId="ADAL" clId="{7A2CCA51-DF46-4093-ABA0-0BCBD518BEBE}" dt="2025-06-29T12:57:13.578" v="175" actId="20577"/>
          <ac:spMkLst>
            <pc:docMk/>
            <pc:sldMk cId="951133813" sldId="296"/>
            <ac:spMk id="2" creationId="{00000000-0000-0000-0000-000000000000}"/>
          </ac:spMkLst>
        </pc:spChg>
        <pc:spChg chg="mod">
          <ac:chgData name="Serif Salem" userId="93371da5-1b6a-4146-a736-4a3b0c81f0c2" providerId="ADAL" clId="{7A2CCA51-DF46-4093-ABA0-0BCBD518BEBE}" dt="2025-06-29T12:34:14.150" v="36" actId="27636"/>
          <ac:spMkLst>
            <pc:docMk/>
            <pc:sldMk cId="951133813" sldId="296"/>
            <ac:spMk id="3" creationId="{00000000-0000-0000-0000-000000000000}"/>
          </ac:spMkLst>
        </pc:spChg>
      </pc:sldChg>
      <pc:sldChg chg="add del ord">
        <pc:chgData name="Serif Salem" userId="93371da5-1b6a-4146-a736-4a3b0c81f0c2" providerId="ADAL" clId="{7A2CCA51-DF46-4093-ABA0-0BCBD518BEBE}" dt="2025-06-29T13:14:45.288" v="282" actId="47"/>
        <pc:sldMkLst>
          <pc:docMk/>
          <pc:sldMk cId="2480193762" sldId="296"/>
        </pc:sldMkLst>
      </pc:sldChg>
      <pc:sldChg chg="modSp add del mod">
        <pc:chgData name="Serif Salem" userId="93371da5-1b6a-4146-a736-4a3b0c81f0c2" providerId="ADAL" clId="{7A2CCA51-DF46-4093-ABA0-0BCBD518BEBE}" dt="2025-06-29T12:52:43.033" v="144" actId="47"/>
        <pc:sldMkLst>
          <pc:docMk/>
          <pc:sldMk cId="1025116097" sldId="297"/>
        </pc:sldMkLst>
        <pc:spChg chg="mod">
          <ac:chgData name="Serif Salem" userId="93371da5-1b6a-4146-a736-4a3b0c81f0c2" providerId="ADAL" clId="{7A2CCA51-DF46-4093-ABA0-0BCBD518BEBE}" dt="2025-06-29T12:34:14.199" v="37" actId="27636"/>
          <ac:spMkLst>
            <pc:docMk/>
            <pc:sldMk cId="1025116097" sldId="297"/>
            <ac:spMk id="3" creationId="{00000000-0000-0000-0000-000000000000}"/>
          </ac:spMkLst>
        </pc:spChg>
      </pc:sldChg>
      <pc:sldChg chg="del">
        <pc:chgData name="Serif Salem" userId="93371da5-1b6a-4146-a736-4a3b0c81f0c2" providerId="ADAL" clId="{7A2CCA51-DF46-4093-ABA0-0BCBD518BEBE}" dt="2025-06-29T12:32:58.347" v="28" actId="47"/>
        <pc:sldMkLst>
          <pc:docMk/>
          <pc:sldMk cId="326349587" sldId="299"/>
        </pc:sldMkLst>
      </pc:sldChg>
      <pc:sldChg chg="add del">
        <pc:chgData name="Serif Salem" userId="93371da5-1b6a-4146-a736-4a3b0c81f0c2" providerId="ADAL" clId="{7A2CCA51-DF46-4093-ABA0-0BCBD518BEBE}" dt="2025-06-29T12:52:45.170" v="145" actId="47"/>
        <pc:sldMkLst>
          <pc:docMk/>
          <pc:sldMk cId="1610234300" sldId="299"/>
        </pc:sldMkLst>
      </pc:sldChg>
      <pc:sldChg chg="add del">
        <pc:chgData name="Serif Salem" userId="93371da5-1b6a-4146-a736-4a3b0c81f0c2" providerId="ADAL" clId="{7A2CCA51-DF46-4093-ABA0-0BCBD518BEBE}" dt="2025-06-29T13:17:21.944" v="299" actId="47"/>
        <pc:sldMkLst>
          <pc:docMk/>
          <pc:sldMk cId="1291831464" sldId="300"/>
        </pc:sldMkLst>
      </pc:sldChg>
      <pc:sldChg chg="modSp add del mod">
        <pc:chgData name="Serif Salem" userId="93371da5-1b6a-4146-a736-4a3b0c81f0c2" providerId="ADAL" clId="{7A2CCA51-DF46-4093-ABA0-0BCBD518BEBE}" dt="2025-06-29T12:57:51.083" v="180" actId="2696"/>
        <pc:sldMkLst>
          <pc:docMk/>
          <pc:sldMk cId="3428093271" sldId="300"/>
        </pc:sldMkLst>
        <pc:spChg chg="mod">
          <ac:chgData name="Serif Salem" userId="93371da5-1b6a-4146-a736-4a3b0c81f0c2" providerId="ADAL" clId="{7A2CCA51-DF46-4093-ABA0-0BCBD518BEBE}" dt="2025-06-29T12:57:30.260" v="177"/>
          <ac:spMkLst>
            <pc:docMk/>
            <pc:sldMk cId="3428093271" sldId="300"/>
            <ac:spMk id="2" creationId="{00000000-0000-0000-0000-000000000000}"/>
          </ac:spMkLst>
        </pc:spChg>
        <pc:spChg chg="mod">
          <ac:chgData name="Serif Salem" userId="93371da5-1b6a-4146-a736-4a3b0c81f0c2" providerId="ADAL" clId="{7A2CCA51-DF46-4093-ABA0-0BCBD518BEBE}" dt="2025-06-29T12:34:14.232" v="39" actId="27636"/>
          <ac:spMkLst>
            <pc:docMk/>
            <pc:sldMk cId="3428093271" sldId="300"/>
            <ac:spMk id="3" creationId="{00000000-0000-0000-0000-000000000000}"/>
          </ac:spMkLst>
        </pc:spChg>
      </pc:sldChg>
      <pc:sldChg chg="add del">
        <pc:chgData name="Serif Salem" userId="93371da5-1b6a-4146-a736-4a3b0c81f0c2" providerId="ADAL" clId="{7A2CCA51-DF46-4093-ABA0-0BCBD518BEBE}" dt="2025-06-29T13:14:44.187" v="281" actId="47"/>
        <pc:sldMkLst>
          <pc:docMk/>
          <pc:sldMk cId="1661597878" sldId="301"/>
        </pc:sldMkLst>
      </pc:sldChg>
      <pc:sldChg chg="modSp add mod modClrScheme modAnim chgLayout">
        <pc:chgData name="Serif Salem" userId="93371da5-1b6a-4146-a736-4a3b0c81f0c2" providerId="ADAL" clId="{7A2CCA51-DF46-4093-ABA0-0BCBD518BEBE}" dt="2025-06-29T13:52:48.799" v="435"/>
        <pc:sldMkLst>
          <pc:docMk/>
          <pc:sldMk cId="398140176" sldId="304"/>
        </pc:sldMkLst>
        <pc:spChg chg="mod ord">
          <ac:chgData name="Serif Salem" userId="93371da5-1b6a-4146-a736-4a3b0c81f0c2" providerId="ADAL" clId="{7A2CCA51-DF46-4093-ABA0-0BCBD518BEBE}" dt="2025-06-29T12:59:07.019" v="187" actId="700"/>
          <ac:spMkLst>
            <pc:docMk/>
            <pc:sldMk cId="398140176" sldId="304"/>
            <ac:spMk id="2" creationId="{00000000-0000-0000-0000-000000000000}"/>
          </ac:spMkLst>
        </pc:spChg>
        <pc:spChg chg="mod ord">
          <ac:chgData name="Serif Salem" userId="93371da5-1b6a-4146-a736-4a3b0c81f0c2" providerId="ADAL" clId="{7A2CCA51-DF46-4093-ABA0-0BCBD518BEBE}" dt="2025-06-29T13:04:00.367" v="233" actId="113"/>
          <ac:spMkLst>
            <pc:docMk/>
            <pc:sldMk cId="398140176" sldId="304"/>
            <ac:spMk id="3" creationId="{00000000-0000-0000-0000-000000000000}"/>
          </ac:spMkLst>
        </pc:spChg>
        <pc:spChg chg="mod">
          <ac:chgData name="Serif Salem" userId="93371da5-1b6a-4146-a736-4a3b0c81f0c2" providerId="ADAL" clId="{7A2CCA51-DF46-4093-ABA0-0BCBD518BEBE}" dt="2025-06-29T13:04:16.493" v="235" actId="1076"/>
          <ac:spMkLst>
            <pc:docMk/>
            <pc:sldMk cId="398140176" sldId="304"/>
            <ac:spMk id="4" creationId="{00000000-0000-0000-0000-000000000000}"/>
          </ac:spMkLst>
        </pc:spChg>
        <pc:spChg chg="mod">
          <ac:chgData name="Serif Salem" userId="93371da5-1b6a-4146-a736-4a3b0c81f0c2" providerId="ADAL" clId="{7A2CCA51-DF46-4093-ABA0-0BCBD518BEBE}" dt="2025-06-29T13:04:10.510" v="234" actId="1076"/>
          <ac:spMkLst>
            <pc:docMk/>
            <pc:sldMk cId="398140176" sldId="304"/>
            <ac:spMk id="5" creationId="{00000000-0000-0000-0000-000000000000}"/>
          </ac:spMkLst>
        </pc:spChg>
      </pc:sldChg>
      <pc:sldChg chg="addSp modSp add mod modClrScheme modAnim chgLayout">
        <pc:chgData name="Serif Salem" userId="93371da5-1b6a-4146-a736-4a3b0c81f0c2" providerId="ADAL" clId="{7A2CCA51-DF46-4093-ABA0-0BCBD518BEBE}" dt="2025-06-29T13:53:24.636" v="438"/>
        <pc:sldMkLst>
          <pc:docMk/>
          <pc:sldMk cId="717368578" sldId="305"/>
        </pc:sldMkLst>
        <pc:spChg chg="mod ord">
          <ac:chgData name="Serif Salem" userId="93371da5-1b6a-4146-a736-4a3b0c81f0c2" providerId="ADAL" clId="{7A2CCA51-DF46-4093-ABA0-0BCBD518BEBE}" dt="2025-06-29T12:59:07.019" v="187" actId="700"/>
          <ac:spMkLst>
            <pc:docMk/>
            <pc:sldMk cId="717368578" sldId="305"/>
            <ac:spMk id="2" creationId="{00000000-0000-0000-0000-000000000000}"/>
          </ac:spMkLst>
        </pc:spChg>
        <pc:spChg chg="mod ord">
          <ac:chgData name="Serif Salem" userId="93371da5-1b6a-4146-a736-4a3b0c81f0c2" providerId="ADAL" clId="{7A2CCA51-DF46-4093-ABA0-0BCBD518BEBE}" dt="2025-06-29T12:59:07.019" v="187" actId="700"/>
          <ac:spMkLst>
            <pc:docMk/>
            <pc:sldMk cId="717368578" sldId="305"/>
            <ac:spMk id="3" creationId="{00000000-0000-0000-0000-000000000000}"/>
          </ac:spMkLst>
        </pc:spChg>
        <pc:spChg chg="mod">
          <ac:chgData name="Serif Salem" userId="93371da5-1b6a-4146-a736-4a3b0c81f0c2" providerId="ADAL" clId="{7A2CCA51-DF46-4093-ABA0-0BCBD518BEBE}" dt="2025-06-29T13:00:25.950" v="195" actId="404"/>
          <ac:spMkLst>
            <pc:docMk/>
            <pc:sldMk cId="717368578" sldId="305"/>
            <ac:spMk id="11" creationId="{D6ADBB8D-58E4-436B-548E-DAF95314B909}"/>
          </ac:spMkLst>
        </pc:spChg>
        <pc:spChg chg="mod">
          <ac:chgData name="Serif Salem" userId="93371da5-1b6a-4146-a736-4a3b0c81f0c2" providerId="ADAL" clId="{7A2CCA51-DF46-4093-ABA0-0BCBD518BEBE}" dt="2025-06-29T13:00:25.950" v="195" actId="404"/>
          <ac:spMkLst>
            <pc:docMk/>
            <pc:sldMk cId="717368578" sldId="305"/>
            <ac:spMk id="12" creationId="{38EDD7D2-0C1E-F456-D400-E3D991D08E31}"/>
          </ac:spMkLst>
        </pc:spChg>
        <pc:spChg chg="mod">
          <ac:chgData name="Serif Salem" userId="93371da5-1b6a-4146-a736-4a3b0c81f0c2" providerId="ADAL" clId="{7A2CCA51-DF46-4093-ABA0-0BCBD518BEBE}" dt="2025-06-29T13:00:25.950" v="195" actId="404"/>
          <ac:spMkLst>
            <pc:docMk/>
            <pc:sldMk cId="717368578" sldId="305"/>
            <ac:spMk id="14" creationId="{B9C6ADCD-9C37-D33D-F617-5F1F9422DBBD}"/>
          </ac:spMkLst>
        </pc:spChg>
        <pc:spChg chg="mod">
          <ac:chgData name="Serif Salem" userId="93371da5-1b6a-4146-a736-4a3b0c81f0c2" providerId="ADAL" clId="{7A2CCA51-DF46-4093-ABA0-0BCBD518BEBE}" dt="2025-06-29T13:00:25.950" v="195" actId="404"/>
          <ac:spMkLst>
            <pc:docMk/>
            <pc:sldMk cId="717368578" sldId="305"/>
            <ac:spMk id="15" creationId="{76ECAC31-EE2B-1ACB-E79E-10C50C8007BF}"/>
          </ac:spMkLst>
        </pc:spChg>
        <pc:spChg chg="mod">
          <ac:chgData name="Serif Salem" userId="93371da5-1b6a-4146-a736-4a3b0c81f0c2" providerId="ADAL" clId="{7A2CCA51-DF46-4093-ABA0-0BCBD518BEBE}" dt="2025-06-29T13:00:25.950" v="195" actId="404"/>
          <ac:spMkLst>
            <pc:docMk/>
            <pc:sldMk cId="717368578" sldId="305"/>
            <ac:spMk id="17" creationId="{0D80A309-7C86-B27C-38AB-1306F871C2FC}"/>
          </ac:spMkLst>
        </pc:spChg>
        <pc:spChg chg="mod">
          <ac:chgData name="Serif Salem" userId="93371da5-1b6a-4146-a736-4a3b0c81f0c2" providerId="ADAL" clId="{7A2CCA51-DF46-4093-ABA0-0BCBD518BEBE}" dt="2025-06-29T13:00:25.950" v="195" actId="404"/>
          <ac:spMkLst>
            <pc:docMk/>
            <pc:sldMk cId="717368578" sldId="305"/>
            <ac:spMk id="20" creationId="{11115C29-2D48-23A5-314B-07D6BFAB2F06}"/>
          </ac:spMkLst>
        </pc:spChg>
        <pc:spChg chg="mod">
          <ac:chgData name="Serif Salem" userId="93371da5-1b6a-4146-a736-4a3b0c81f0c2" providerId="ADAL" clId="{7A2CCA51-DF46-4093-ABA0-0BCBD518BEBE}" dt="2025-06-29T13:00:25.950" v="195" actId="404"/>
          <ac:spMkLst>
            <pc:docMk/>
            <pc:sldMk cId="717368578" sldId="305"/>
            <ac:spMk id="22" creationId="{E8F672A8-6456-3324-CA28-74B5BB0276C9}"/>
          </ac:spMkLst>
        </pc:spChg>
        <pc:spChg chg="mod">
          <ac:chgData name="Serif Salem" userId="93371da5-1b6a-4146-a736-4a3b0c81f0c2" providerId="ADAL" clId="{7A2CCA51-DF46-4093-ABA0-0BCBD518BEBE}" dt="2025-06-29T13:00:25.950" v="195" actId="404"/>
          <ac:spMkLst>
            <pc:docMk/>
            <pc:sldMk cId="717368578" sldId="305"/>
            <ac:spMk id="29" creationId="{E161589A-1B2D-DDEB-14F9-1A3E2BF5A14A}"/>
          </ac:spMkLst>
        </pc:spChg>
        <pc:grpChg chg="add mod">
          <ac:chgData name="Serif Salem" userId="93371da5-1b6a-4146-a736-4a3b0c81f0c2" providerId="ADAL" clId="{7A2CCA51-DF46-4093-ABA0-0BCBD518BEBE}" dt="2025-06-29T13:00:52.538" v="199" actId="1076"/>
          <ac:grpSpMkLst>
            <pc:docMk/>
            <pc:sldMk cId="717368578" sldId="305"/>
            <ac:grpSpMk id="9" creationId="{565C6AF1-AAAA-4542-A366-4EB18A76AF74}"/>
          </ac:grpSpMkLst>
        </pc:grpChg>
        <pc:grpChg chg="mod">
          <ac:chgData name="Serif Salem" userId="93371da5-1b6a-4146-a736-4a3b0c81f0c2" providerId="ADAL" clId="{7A2CCA51-DF46-4093-ABA0-0BCBD518BEBE}" dt="2025-06-29T13:00:41.585" v="198" actId="1076"/>
          <ac:grpSpMkLst>
            <pc:docMk/>
            <pc:sldMk cId="717368578" sldId="305"/>
            <ac:grpSpMk id="21" creationId="{00000000-0000-0000-0000-000000000000}"/>
          </ac:grpSpMkLst>
        </pc:grpChg>
        <pc:cxnChg chg="mod">
          <ac:chgData name="Serif Salem" userId="93371da5-1b6a-4146-a736-4a3b0c81f0c2" providerId="ADAL" clId="{7A2CCA51-DF46-4093-ABA0-0BCBD518BEBE}" dt="2025-06-29T13:00:19.022" v="191"/>
          <ac:cxnSpMkLst>
            <pc:docMk/>
            <pc:sldMk cId="717368578" sldId="305"/>
            <ac:cxnSpMk id="25" creationId="{229F7FBB-4D89-0288-B920-538D0EEB2B0D}"/>
          </ac:cxnSpMkLst>
        </pc:cxnChg>
        <pc:cxnChg chg="add mod">
          <ac:chgData name="Serif Salem" userId="93371da5-1b6a-4146-a736-4a3b0c81f0c2" providerId="ADAL" clId="{7A2CCA51-DF46-4093-ABA0-0BCBD518BEBE}" dt="2025-06-29T13:01:52.041" v="207" actId="14100"/>
          <ac:cxnSpMkLst>
            <pc:docMk/>
            <pc:sldMk cId="717368578" sldId="305"/>
            <ac:cxnSpMk id="31" creationId="{5075F358-ED34-AAEF-FC1D-4E8338B5E9BF}"/>
          </ac:cxnSpMkLst>
        </pc:cxnChg>
        <pc:cxnChg chg="add mod">
          <ac:chgData name="Serif Salem" userId="93371da5-1b6a-4146-a736-4a3b0c81f0c2" providerId="ADAL" clId="{7A2CCA51-DF46-4093-ABA0-0BCBD518BEBE}" dt="2025-06-29T13:01:56.060" v="208" actId="14100"/>
          <ac:cxnSpMkLst>
            <pc:docMk/>
            <pc:sldMk cId="717368578" sldId="305"/>
            <ac:cxnSpMk id="32" creationId="{08629F55-08ED-A2FF-9C9D-7779D0EEA44C}"/>
          </ac:cxnSpMkLst>
        </pc:cxnChg>
      </pc:sldChg>
      <pc:sldChg chg="modSp add del mod modClrScheme chgLayout">
        <pc:chgData name="Serif Salem" userId="93371da5-1b6a-4146-a736-4a3b0c81f0c2" providerId="ADAL" clId="{7A2CCA51-DF46-4093-ABA0-0BCBD518BEBE}" dt="2025-06-29T13:04:22.702" v="236" actId="47"/>
        <pc:sldMkLst>
          <pc:docMk/>
          <pc:sldMk cId="2012931226" sldId="306"/>
        </pc:sldMkLst>
        <pc:spChg chg="mod ord">
          <ac:chgData name="Serif Salem" userId="93371da5-1b6a-4146-a736-4a3b0c81f0c2" providerId="ADAL" clId="{7A2CCA51-DF46-4093-ABA0-0BCBD518BEBE}" dt="2025-06-29T12:59:07.019" v="187" actId="700"/>
          <ac:spMkLst>
            <pc:docMk/>
            <pc:sldMk cId="2012931226" sldId="306"/>
            <ac:spMk id="2" creationId="{00000000-0000-0000-0000-000000000000}"/>
          </ac:spMkLst>
        </pc:spChg>
        <pc:spChg chg="mod ord">
          <ac:chgData name="Serif Salem" userId="93371da5-1b6a-4146-a736-4a3b0c81f0c2" providerId="ADAL" clId="{7A2CCA51-DF46-4093-ABA0-0BCBD518BEBE}" dt="2025-06-29T13:02:31.356" v="209" actId="21"/>
          <ac:spMkLst>
            <pc:docMk/>
            <pc:sldMk cId="2012931226" sldId="306"/>
            <ac:spMk id="3" creationId="{00000000-0000-0000-0000-000000000000}"/>
          </ac:spMkLst>
        </pc:spChg>
      </pc:sldChg>
      <pc:sldChg chg="del">
        <pc:chgData name="Serif Salem" userId="93371da5-1b6a-4146-a736-4a3b0c81f0c2" providerId="ADAL" clId="{7A2CCA51-DF46-4093-ABA0-0BCBD518BEBE}" dt="2025-06-29T12:32:43.585" v="25" actId="47"/>
        <pc:sldMkLst>
          <pc:docMk/>
          <pc:sldMk cId="1063921673" sldId="307"/>
        </pc:sldMkLst>
      </pc:sldChg>
      <pc:sldChg chg="modSp add del mod modClrScheme chgLayout">
        <pc:chgData name="Serif Salem" userId="93371da5-1b6a-4146-a736-4a3b0c81f0c2" providerId="ADAL" clId="{7A2CCA51-DF46-4093-ABA0-0BCBD518BEBE}" dt="2025-06-29T13:04:33.970" v="237" actId="47"/>
        <pc:sldMkLst>
          <pc:docMk/>
          <pc:sldMk cId="2155751853" sldId="307"/>
        </pc:sldMkLst>
        <pc:spChg chg="mod ord">
          <ac:chgData name="Serif Salem" userId="93371da5-1b6a-4146-a736-4a3b0c81f0c2" providerId="ADAL" clId="{7A2CCA51-DF46-4093-ABA0-0BCBD518BEBE}" dt="2025-06-29T12:59:07.019" v="187" actId="700"/>
          <ac:spMkLst>
            <pc:docMk/>
            <pc:sldMk cId="2155751853" sldId="307"/>
            <ac:spMk id="2" creationId="{00000000-0000-0000-0000-000000000000}"/>
          </ac:spMkLst>
        </pc:spChg>
        <pc:spChg chg="mod ord">
          <ac:chgData name="Serif Salem" userId="93371da5-1b6a-4146-a736-4a3b0c81f0c2" providerId="ADAL" clId="{7A2CCA51-DF46-4093-ABA0-0BCBD518BEBE}" dt="2025-06-29T12:59:07.019" v="187" actId="700"/>
          <ac:spMkLst>
            <pc:docMk/>
            <pc:sldMk cId="2155751853" sldId="307"/>
            <ac:spMk id="3" creationId="{00000000-0000-0000-0000-000000000000}"/>
          </ac:spMkLst>
        </pc:spChg>
      </pc:sldChg>
      <pc:sldChg chg="del">
        <pc:chgData name="Serif Salem" userId="93371da5-1b6a-4146-a736-4a3b0c81f0c2" providerId="ADAL" clId="{7A2CCA51-DF46-4093-ABA0-0BCBD518BEBE}" dt="2025-06-29T12:32:45.256" v="26" actId="47"/>
        <pc:sldMkLst>
          <pc:docMk/>
          <pc:sldMk cId="1497882575" sldId="308"/>
        </pc:sldMkLst>
      </pc:sldChg>
      <pc:sldChg chg="modSp add mod modClrScheme chgLayout">
        <pc:chgData name="Serif Salem" userId="93371da5-1b6a-4146-a736-4a3b0c81f0c2" providerId="ADAL" clId="{7A2CCA51-DF46-4093-ABA0-0BCBD518BEBE}" dt="2025-06-29T13:06:37.073" v="256" actId="404"/>
        <pc:sldMkLst>
          <pc:docMk/>
          <pc:sldMk cId="3026373052" sldId="308"/>
        </pc:sldMkLst>
        <pc:spChg chg="mod ord">
          <ac:chgData name="Serif Salem" userId="93371da5-1b6a-4146-a736-4a3b0c81f0c2" providerId="ADAL" clId="{7A2CCA51-DF46-4093-ABA0-0BCBD518BEBE}" dt="2025-06-29T12:59:07.019" v="187" actId="700"/>
          <ac:spMkLst>
            <pc:docMk/>
            <pc:sldMk cId="3026373052" sldId="308"/>
            <ac:spMk id="2" creationId="{00000000-0000-0000-0000-000000000000}"/>
          </ac:spMkLst>
        </pc:spChg>
        <pc:spChg chg="mod ord">
          <ac:chgData name="Serif Salem" userId="93371da5-1b6a-4146-a736-4a3b0c81f0c2" providerId="ADAL" clId="{7A2CCA51-DF46-4093-ABA0-0BCBD518BEBE}" dt="2025-06-29T13:05:08.097" v="240" actId="1076"/>
          <ac:spMkLst>
            <pc:docMk/>
            <pc:sldMk cId="3026373052" sldId="308"/>
            <ac:spMk id="4" creationId="{00000000-0000-0000-0000-000000000000}"/>
          </ac:spMkLst>
        </pc:spChg>
        <pc:spChg chg="mod ord">
          <ac:chgData name="Serif Salem" userId="93371da5-1b6a-4146-a736-4a3b0c81f0c2" providerId="ADAL" clId="{7A2CCA51-DF46-4093-ABA0-0BCBD518BEBE}" dt="2025-06-29T13:05:14.467" v="241" actId="1076"/>
          <ac:spMkLst>
            <pc:docMk/>
            <pc:sldMk cId="3026373052" sldId="308"/>
            <ac:spMk id="5" creationId="{00000000-0000-0000-0000-000000000000}"/>
          </ac:spMkLst>
        </pc:spChg>
        <pc:spChg chg="mod">
          <ac:chgData name="Serif Salem" userId="93371da5-1b6a-4146-a736-4a3b0c81f0c2" providerId="ADAL" clId="{7A2CCA51-DF46-4093-ABA0-0BCBD518BEBE}" dt="2025-06-29T13:06:37.073" v="256" actId="404"/>
          <ac:spMkLst>
            <pc:docMk/>
            <pc:sldMk cId="3026373052" sldId="308"/>
            <ac:spMk id="10" creationId="{00000000-0000-0000-0000-000000000000}"/>
          </ac:spMkLst>
        </pc:spChg>
        <pc:spChg chg="mod">
          <ac:chgData name="Serif Salem" userId="93371da5-1b6a-4146-a736-4a3b0c81f0c2" providerId="ADAL" clId="{7A2CCA51-DF46-4093-ABA0-0BCBD518BEBE}" dt="2025-06-29T13:05:26.058" v="244" actId="404"/>
          <ac:spMkLst>
            <pc:docMk/>
            <pc:sldMk cId="3026373052" sldId="308"/>
            <ac:spMk id="17" creationId="{00000000-0000-0000-0000-000000000000}"/>
          </ac:spMkLst>
        </pc:spChg>
        <pc:spChg chg="mod">
          <ac:chgData name="Serif Salem" userId="93371da5-1b6a-4146-a736-4a3b0c81f0c2" providerId="ADAL" clId="{7A2CCA51-DF46-4093-ABA0-0BCBD518BEBE}" dt="2025-06-29T13:05:26.058" v="244" actId="404"/>
          <ac:spMkLst>
            <pc:docMk/>
            <pc:sldMk cId="3026373052" sldId="308"/>
            <ac:spMk id="18" creationId="{00000000-0000-0000-0000-000000000000}"/>
          </ac:spMkLst>
        </pc:spChg>
        <pc:spChg chg="mod">
          <ac:chgData name="Serif Salem" userId="93371da5-1b6a-4146-a736-4a3b0c81f0c2" providerId="ADAL" clId="{7A2CCA51-DF46-4093-ABA0-0BCBD518BEBE}" dt="2025-06-29T13:05:26.058" v="244" actId="404"/>
          <ac:spMkLst>
            <pc:docMk/>
            <pc:sldMk cId="3026373052" sldId="308"/>
            <ac:spMk id="19" creationId="{00000000-0000-0000-0000-000000000000}"/>
          </ac:spMkLst>
        </pc:spChg>
        <pc:spChg chg="mod">
          <ac:chgData name="Serif Salem" userId="93371da5-1b6a-4146-a736-4a3b0c81f0c2" providerId="ADAL" clId="{7A2CCA51-DF46-4093-ABA0-0BCBD518BEBE}" dt="2025-06-29T13:05:26.058" v="244" actId="404"/>
          <ac:spMkLst>
            <pc:docMk/>
            <pc:sldMk cId="3026373052" sldId="308"/>
            <ac:spMk id="20" creationId="{00000000-0000-0000-0000-000000000000}"/>
          </ac:spMkLst>
        </pc:spChg>
        <pc:spChg chg="mod">
          <ac:chgData name="Serif Salem" userId="93371da5-1b6a-4146-a736-4a3b0c81f0c2" providerId="ADAL" clId="{7A2CCA51-DF46-4093-ABA0-0BCBD518BEBE}" dt="2025-06-29T13:05:26.058" v="244" actId="404"/>
          <ac:spMkLst>
            <pc:docMk/>
            <pc:sldMk cId="3026373052" sldId="308"/>
            <ac:spMk id="21" creationId="{00000000-0000-0000-0000-000000000000}"/>
          </ac:spMkLst>
        </pc:spChg>
        <pc:spChg chg="mod">
          <ac:chgData name="Serif Salem" userId="93371da5-1b6a-4146-a736-4a3b0c81f0c2" providerId="ADAL" clId="{7A2CCA51-DF46-4093-ABA0-0BCBD518BEBE}" dt="2025-06-29T13:05:26.058" v="244" actId="404"/>
          <ac:spMkLst>
            <pc:docMk/>
            <pc:sldMk cId="3026373052" sldId="308"/>
            <ac:spMk id="23" creationId="{00000000-0000-0000-0000-000000000000}"/>
          </ac:spMkLst>
        </pc:spChg>
        <pc:spChg chg="mod">
          <ac:chgData name="Serif Salem" userId="93371da5-1b6a-4146-a736-4a3b0c81f0c2" providerId="ADAL" clId="{7A2CCA51-DF46-4093-ABA0-0BCBD518BEBE}" dt="2025-06-29T13:05:26.058" v="244" actId="404"/>
          <ac:spMkLst>
            <pc:docMk/>
            <pc:sldMk cId="3026373052" sldId="308"/>
            <ac:spMk id="24" creationId="{00000000-0000-0000-0000-000000000000}"/>
          </ac:spMkLst>
        </pc:spChg>
        <pc:spChg chg="mod">
          <ac:chgData name="Serif Salem" userId="93371da5-1b6a-4146-a736-4a3b0c81f0c2" providerId="ADAL" clId="{7A2CCA51-DF46-4093-ABA0-0BCBD518BEBE}" dt="2025-06-29T13:05:26.058" v="244" actId="404"/>
          <ac:spMkLst>
            <pc:docMk/>
            <pc:sldMk cId="3026373052" sldId="308"/>
            <ac:spMk id="31" creationId="{00000000-0000-0000-0000-000000000000}"/>
          </ac:spMkLst>
        </pc:spChg>
        <pc:spChg chg="mod">
          <ac:chgData name="Serif Salem" userId="93371da5-1b6a-4146-a736-4a3b0c81f0c2" providerId="ADAL" clId="{7A2CCA51-DF46-4093-ABA0-0BCBD518BEBE}" dt="2025-06-29T13:06:07.745" v="254" actId="1076"/>
          <ac:spMkLst>
            <pc:docMk/>
            <pc:sldMk cId="3026373052" sldId="308"/>
            <ac:spMk id="32" creationId="{00000000-0000-0000-0000-000000000000}"/>
          </ac:spMkLst>
        </pc:spChg>
        <pc:spChg chg="mod">
          <ac:chgData name="Serif Salem" userId="93371da5-1b6a-4146-a736-4a3b0c81f0c2" providerId="ADAL" clId="{7A2CCA51-DF46-4093-ABA0-0BCBD518BEBE}" dt="2025-06-29T13:05:51.029" v="251" actId="14100"/>
          <ac:spMkLst>
            <pc:docMk/>
            <pc:sldMk cId="3026373052" sldId="308"/>
            <ac:spMk id="33" creationId="{00000000-0000-0000-0000-000000000000}"/>
          </ac:spMkLst>
        </pc:spChg>
        <pc:grpChg chg="mod">
          <ac:chgData name="Serif Salem" userId="93371da5-1b6a-4146-a736-4a3b0c81f0c2" providerId="ADAL" clId="{7A2CCA51-DF46-4093-ABA0-0BCBD518BEBE}" dt="2025-06-29T13:05:23.221" v="243" actId="1076"/>
          <ac:grpSpMkLst>
            <pc:docMk/>
            <pc:sldMk cId="3026373052" sldId="308"/>
            <ac:grpSpMk id="16" creationId="{00000000-0000-0000-0000-000000000000}"/>
          </ac:grpSpMkLst>
        </pc:grpChg>
        <pc:grpChg chg="mod">
          <ac:chgData name="Serif Salem" userId="93371da5-1b6a-4146-a736-4a3b0c81f0c2" providerId="ADAL" clId="{7A2CCA51-DF46-4093-ABA0-0BCBD518BEBE}" dt="2025-06-29T13:05:03.787" v="238" actId="1076"/>
          <ac:grpSpMkLst>
            <pc:docMk/>
            <pc:sldMk cId="3026373052" sldId="308"/>
            <ac:grpSpMk id="34" creationId="{00000000-0000-0000-0000-000000000000}"/>
          </ac:grpSpMkLst>
        </pc:grpChg>
        <pc:grpChg chg="mod">
          <ac:chgData name="Serif Salem" userId="93371da5-1b6a-4146-a736-4a3b0c81f0c2" providerId="ADAL" clId="{7A2CCA51-DF46-4093-ABA0-0BCBD518BEBE}" dt="2025-06-29T13:05:03.787" v="238" actId="1076"/>
          <ac:grpSpMkLst>
            <pc:docMk/>
            <pc:sldMk cId="3026373052" sldId="308"/>
            <ac:grpSpMk id="35" creationId="{00000000-0000-0000-0000-000000000000}"/>
          </ac:grpSpMkLst>
        </pc:grpChg>
        <pc:cxnChg chg="mod">
          <ac:chgData name="Serif Salem" userId="93371da5-1b6a-4146-a736-4a3b0c81f0c2" providerId="ADAL" clId="{7A2CCA51-DF46-4093-ABA0-0BCBD518BEBE}" dt="2025-06-29T13:06:18.147" v="255" actId="14100"/>
          <ac:cxnSpMkLst>
            <pc:docMk/>
            <pc:sldMk cId="3026373052" sldId="308"/>
            <ac:cxnSpMk id="13" creationId="{00000000-0000-0000-0000-000000000000}"/>
          </ac:cxnSpMkLst>
        </pc:cxnChg>
      </pc:sldChg>
      <pc:sldChg chg="add del ord">
        <pc:chgData name="Serif Salem" userId="93371da5-1b6a-4146-a736-4a3b0c81f0c2" providerId="ADAL" clId="{7A2CCA51-DF46-4093-ABA0-0BCBD518BEBE}" dt="2025-06-29T12:56:45.992" v="169" actId="47"/>
        <pc:sldMkLst>
          <pc:docMk/>
          <pc:sldMk cId="4139575442" sldId="309"/>
        </pc:sldMkLst>
      </pc:sldChg>
      <pc:sldChg chg="add del">
        <pc:chgData name="Serif Salem" userId="93371da5-1b6a-4146-a736-4a3b0c81f0c2" providerId="ADAL" clId="{7A2CCA51-DF46-4093-ABA0-0BCBD518BEBE}" dt="2025-06-29T13:18:17.371" v="308" actId="47"/>
        <pc:sldMkLst>
          <pc:docMk/>
          <pc:sldMk cId="630372722" sldId="311"/>
        </pc:sldMkLst>
      </pc:sldChg>
      <pc:sldChg chg="modSp add del mod">
        <pc:chgData name="Serif Salem" userId="93371da5-1b6a-4146-a736-4a3b0c81f0c2" providerId="ADAL" clId="{7A2CCA51-DF46-4093-ABA0-0BCBD518BEBE}" dt="2025-06-29T12:57:51.083" v="180" actId="2696"/>
        <pc:sldMkLst>
          <pc:docMk/>
          <pc:sldMk cId="2777321229" sldId="311"/>
        </pc:sldMkLst>
        <pc:spChg chg="mod">
          <ac:chgData name="Serif Salem" userId="93371da5-1b6a-4146-a736-4a3b0c81f0c2" providerId="ADAL" clId="{7A2CCA51-DF46-4093-ABA0-0BCBD518BEBE}" dt="2025-06-29T12:57:35.520" v="179"/>
          <ac:spMkLst>
            <pc:docMk/>
            <pc:sldMk cId="2777321229" sldId="311"/>
            <ac:spMk id="2" creationId="{00000000-0000-0000-0000-000000000000}"/>
          </ac:spMkLst>
        </pc:spChg>
        <pc:spChg chg="mod">
          <ac:chgData name="Serif Salem" userId="93371da5-1b6a-4146-a736-4a3b0c81f0c2" providerId="ADAL" clId="{7A2CCA51-DF46-4093-ABA0-0BCBD518BEBE}" dt="2025-06-29T12:34:14.251" v="40" actId="27636"/>
          <ac:spMkLst>
            <pc:docMk/>
            <pc:sldMk cId="2777321229" sldId="311"/>
            <ac:spMk id="3" creationId="{00000000-0000-0000-0000-000000000000}"/>
          </ac:spMkLst>
        </pc:spChg>
      </pc:sldChg>
      <pc:sldChg chg="modSp add del mod ord">
        <pc:chgData name="Serif Salem" userId="93371da5-1b6a-4146-a736-4a3b0c81f0c2" providerId="ADAL" clId="{7A2CCA51-DF46-4093-ABA0-0BCBD518BEBE}" dt="2025-06-29T13:15:08.805" v="284" actId="47"/>
        <pc:sldMkLst>
          <pc:docMk/>
          <pc:sldMk cId="3320275921" sldId="312"/>
        </pc:sldMkLst>
        <pc:spChg chg="mod">
          <ac:chgData name="Serif Salem" userId="93371da5-1b6a-4146-a736-4a3b0c81f0c2" providerId="ADAL" clId="{7A2CCA51-DF46-4093-ABA0-0BCBD518BEBE}" dt="2025-06-29T12:34:14.347" v="48" actId="27636"/>
          <ac:spMkLst>
            <pc:docMk/>
            <pc:sldMk cId="3320275921" sldId="312"/>
            <ac:spMk id="2" creationId="{00000000-0000-0000-0000-000000000000}"/>
          </ac:spMkLst>
        </pc:spChg>
        <pc:spChg chg="mod">
          <ac:chgData name="Serif Salem" userId="93371da5-1b6a-4146-a736-4a3b0c81f0c2" providerId="ADAL" clId="{7A2CCA51-DF46-4093-ABA0-0BCBD518BEBE}" dt="2025-06-29T12:34:14.347" v="47" actId="27636"/>
          <ac:spMkLst>
            <pc:docMk/>
            <pc:sldMk cId="3320275921" sldId="312"/>
            <ac:spMk id="3" creationId="{00000000-0000-0000-0000-000000000000}"/>
          </ac:spMkLst>
        </pc:spChg>
      </pc:sldChg>
      <pc:sldChg chg="modSp add del mod">
        <pc:chgData name="Serif Salem" userId="93371da5-1b6a-4146-a736-4a3b0c81f0c2" providerId="ADAL" clId="{7A2CCA51-DF46-4093-ABA0-0BCBD518BEBE}" dt="2025-06-29T12:57:51.083" v="180" actId="2696"/>
        <pc:sldMkLst>
          <pc:docMk/>
          <pc:sldMk cId="400718251" sldId="313"/>
        </pc:sldMkLst>
        <pc:spChg chg="mod">
          <ac:chgData name="Serif Salem" userId="93371da5-1b6a-4146-a736-4a3b0c81f0c2" providerId="ADAL" clId="{7A2CCA51-DF46-4093-ABA0-0BCBD518BEBE}" dt="2025-06-29T12:34:14.217" v="38" actId="27636"/>
          <ac:spMkLst>
            <pc:docMk/>
            <pc:sldMk cId="400718251" sldId="313"/>
            <ac:spMk id="3" creationId="{00000000-0000-0000-0000-000000000000}"/>
          </ac:spMkLst>
        </pc:spChg>
      </pc:sldChg>
      <pc:sldChg chg="add del ord">
        <pc:chgData name="Serif Salem" userId="93371da5-1b6a-4146-a736-4a3b0c81f0c2" providerId="ADAL" clId="{7A2CCA51-DF46-4093-ABA0-0BCBD518BEBE}" dt="2025-06-29T13:14:46.287" v="283" actId="47"/>
        <pc:sldMkLst>
          <pc:docMk/>
          <pc:sldMk cId="738902964" sldId="313"/>
        </pc:sldMkLst>
      </pc:sldChg>
      <pc:sldChg chg="modSp mod">
        <pc:chgData name="Serif Salem" userId="93371da5-1b6a-4146-a736-4a3b0c81f0c2" providerId="ADAL" clId="{7A2CCA51-DF46-4093-ABA0-0BCBD518BEBE}" dt="2025-06-29T13:55:09.358" v="450" actId="207"/>
        <pc:sldMkLst>
          <pc:docMk/>
          <pc:sldMk cId="0" sldId="375"/>
        </pc:sldMkLst>
        <pc:graphicFrameChg chg="modGraphic">
          <ac:chgData name="Serif Salem" userId="93371da5-1b6a-4146-a736-4a3b0c81f0c2" providerId="ADAL" clId="{7A2CCA51-DF46-4093-ABA0-0BCBD518BEBE}" dt="2025-06-29T13:55:09.358" v="450" actId="207"/>
          <ac:graphicFrameMkLst>
            <pc:docMk/>
            <pc:sldMk cId="0" sldId="375"/>
            <ac:graphicFrameMk id="10" creationId="{1880D74B-47A9-6774-E271-38E158600C1B}"/>
          </ac:graphicFrameMkLst>
        </pc:graphicFrameChg>
      </pc:sldChg>
      <pc:sldChg chg="del">
        <pc:chgData name="Serif Salem" userId="93371da5-1b6a-4146-a736-4a3b0c81f0c2" providerId="ADAL" clId="{7A2CCA51-DF46-4093-ABA0-0BCBD518BEBE}" dt="2025-06-29T12:31:27.604" v="2" actId="47"/>
        <pc:sldMkLst>
          <pc:docMk/>
          <pc:sldMk cId="2463231464" sldId="391"/>
        </pc:sldMkLst>
      </pc:sldChg>
      <pc:sldChg chg="del">
        <pc:chgData name="Serif Salem" userId="93371da5-1b6a-4146-a736-4a3b0c81f0c2" providerId="ADAL" clId="{7A2CCA51-DF46-4093-ABA0-0BCBD518BEBE}" dt="2025-06-29T12:31:21.112" v="0" actId="47"/>
        <pc:sldMkLst>
          <pc:docMk/>
          <pc:sldMk cId="3446231161" sldId="393"/>
        </pc:sldMkLst>
      </pc:sldChg>
      <pc:sldChg chg="del">
        <pc:chgData name="Serif Salem" userId="93371da5-1b6a-4146-a736-4a3b0c81f0c2" providerId="ADAL" clId="{7A2CCA51-DF46-4093-ABA0-0BCBD518BEBE}" dt="2025-06-29T12:31:28.466" v="3" actId="47"/>
        <pc:sldMkLst>
          <pc:docMk/>
          <pc:sldMk cId="123850255" sldId="402"/>
        </pc:sldMkLst>
      </pc:sldChg>
      <pc:sldChg chg="del">
        <pc:chgData name="Serif Salem" userId="93371da5-1b6a-4146-a736-4a3b0c81f0c2" providerId="ADAL" clId="{7A2CCA51-DF46-4093-ABA0-0BCBD518BEBE}" dt="2025-06-29T12:31:29.372" v="4" actId="47"/>
        <pc:sldMkLst>
          <pc:docMk/>
          <pc:sldMk cId="3200689996" sldId="403"/>
        </pc:sldMkLst>
      </pc:sldChg>
      <pc:sldChg chg="del">
        <pc:chgData name="Serif Salem" userId="93371da5-1b6a-4146-a736-4a3b0c81f0c2" providerId="ADAL" clId="{7A2CCA51-DF46-4093-ABA0-0BCBD518BEBE}" dt="2025-06-29T12:31:30.626" v="5" actId="47"/>
        <pc:sldMkLst>
          <pc:docMk/>
          <pc:sldMk cId="3861429963" sldId="404"/>
        </pc:sldMkLst>
      </pc:sldChg>
      <pc:sldChg chg="del">
        <pc:chgData name="Serif Salem" userId="93371da5-1b6a-4146-a736-4a3b0c81f0c2" providerId="ADAL" clId="{7A2CCA51-DF46-4093-ABA0-0BCBD518BEBE}" dt="2025-06-29T12:31:21.815" v="1" actId="47"/>
        <pc:sldMkLst>
          <pc:docMk/>
          <pc:sldMk cId="4051928407" sldId="406"/>
        </pc:sldMkLst>
      </pc:sldChg>
      <pc:sldChg chg="add del">
        <pc:chgData name="Serif Salem" userId="93371da5-1b6a-4146-a736-4a3b0c81f0c2" providerId="ADAL" clId="{7A2CCA51-DF46-4093-ABA0-0BCBD518BEBE}" dt="2025-06-29T12:32:31.821" v="21" actId="47"/>
        <pc:sldMkLst>
          <pc:docMk/>
          <pc:sldMk cId="20600005" sldId="407"/>
        </pc:sldMkLst>
      </pc:sldChg>
      <pc:sldChg chg="del">
        <pc:chgData name="Serif Salem" userId="93371da5-1b6a-4146-a736-4a3b0c81f0c2" providerId="ADAL" clId="{7A2CCA51-DF46-4093-ABA0-0BCBD518BEBE}" dt="2025-06-29T12:31:31.854" v="6" actId="47"/>
        <pc:sldMkLst>
          <pc:docMk/>
          <pc:sldMk cId="3866860774" sldId="408"/>
        </pc:sldMkLst>
      </pc:sldChg>
      <pc:sldChg chg="addSp modSp mod ord">
        <pc:chgData name="Serif Salem" userId="93371da5-1b6a-4146-a736-4a3b0c81f0c2" providerId="ADAL" clId="{7A2CCA51-DF46-4093-ABA0-0BCBD518BEBE}" dt="2025-06-29T12:43:01.477" v="87"/>
        <pc:sldMkLst>
          <pc:docMk/>
          <pc:sldMk cId="1139773348" sldId="409"/>
        </pc:sldMkLst>
        <pc:spChg chg="mod">
          <ac:chgData name="Serif Salem" userId="93371da5-1b6a-4146-a736-4a3b0c81f0c2" providerId="ADAL" clId="{7A2CCA51-DF46-4093-ABA0-0BCBD518BEBE}" dt="2025-06-29T12:32:14.020" v="16" actId="1036"/>
          <ac:spMkLst>
            <pc:docMk/>
            <pc:sldMk cId="1139773348" sldId="409"/>
            <ac:spMk id="6" creationId="{63354CAD-F2D7-6DEE-52F6-024EFDC91878}"/>
          </ac:spMkLst>
        </pc:spChg>
        <pc:spChg chg="mod">
          <ac:chgData name="Serif Salem" userId="93371da5-1b6a-4146-a736-4a3b0c81f0c2" providerId="ADAL" clId="{7A2CCA51-DF46-4093-ABA0-0BCBD518BEBE}" dt="2025-06-29T12:32:14.020" v="16" actId="1036"/>
          <ac:spMkLst>
            <pc:docMk/>
            <pc:sldMk cId="1139773348" sldId="409"/>
            <ac:spMk id="7" creationId="{8B52CA44-BA0B-4CDB-52C5-FD9560CE103F}"/>
          </ac:spMkLst>
        </pc:spChg>
        <pc:spChg chg="mod">
          <ac:chgData name="Serif Salem" userId="93371da5-1b6a-4146-a736-4a3b0c81f0c2" providerId="ADAL" clId="{7A2CCA51-DF46-4093-ABA0-0BCBD518BEBE}" dt="2025-06-29T12:32:14.020" v="16" actId="1036"/>
          <ac:spMkLst>
            <pc:docMk/>
            <pc:sldMk cId="1139773348" sldId="409"/>
            <ac:spMk id="8" creationId="{91D0DB62-31E3-7155-EE85-8A7D3817D5FF}"/>
          </ac:spMkLst>
        </pc:spChg>
        <pc:spChg chg="mod">
          <ac:chgData name="Serif Salem" userId="93371da5-1b6a-4146-a736-4a3b0c81f0c2" providerId="ADAL" clId="{7A2CCA51-DF46-4093-ABA0-0BCBD518BEBE}" dt="2025-06-29T12:32:14.020" v="16" actId="1036"/>
          <ac:spMkLst>
            <pc:docMk/>
            <pc:sldMk cId="1139773348" sldId="409"/>
            <ac:spMk id="9" creationId="{169A3FF4-96C2-5D61-BFDF-4EC301EF0559}"/>
          </ac:spMkLst>
        </pc:spChg>
        <pc:spChg chg="mod">
          <ac:chgData name="Serif Salem" userId="93371da5-1b6a-4146-a736-4a3b0c81f0c2" providerId="ADAL" clId="{7A2CCA51-DF46-4093-ABA0-0BCBD518BEBE}" dt="2025-06-29T12:32:14.020" v="16" actId="1036"/>
          <ac:spMkLst>
            <pc:docMk/>
            <pc:sldMk cId="1139773348" sldId="409"/>
            <ac:spMk id="10" creationId="{F6287905-C642-6EF9-1E91-562D3A19E3D2}"/>
          </ac:spMkLst>
        </pc:spChg>
        <pc:spChg chg="add mod">
          <ac:chgData name="Serif Salem" userId="93371da5-1b6a-4146-a736-4a3b0c81f0c2" providerId="ADAL" clId="{7A2CCA51-DF46-4093-ABA0-0BCBD518BEBE}" dt="2025-06-29T12:32:27.832" v="20" actId="1076"/>
          <ac:spMkLst>
            <pc:docMk/>
            <pc:sldMk cId="1139773348" sldId="409"/>
            <ac:spMk id="11" creationId="{EA5C0137-1DEA-7694-ADFA-87294F7C53A3}"/>
          </ac:spMkLst>
        </pc:spChg>
        <pc:graphicFrameChg chg="mod">
          <ac:chgData name="Serif Salem" userId="93371da5-1b6a-4146-a736-4a3b0c81f0c2" providerId="ADAL" clId="{7A2CCA51-DF46-4093-ABA0-0BCBD518BEBE}" dt="2025-06-29T12:32:05.611" v="10" actId="1076"/>
          <ac:graphicFrameMkLst>
            <pc:docMk/>
            <pc:sldMk cId="1139773348" sldId="409"/>
            <ac:graphicFrameMk id="5" creationId="{ED200CB6-0470-D060-68C8-068D1D45D3D9}"/>
          </ac:graphicFrameMkLst>
        </pc:graphicFrameChg>
      </pc:sldChg>
      <pc:sldChg chg="del">
        <pc:chgData name="Serif Salem" userId="93371da5-1b6a-4146-a736-4a3b0c81f0c2" providerId="ADAL" clId="{7A2CCA51-DF46-4093-ABA0-0BCBD518BEBE}" dt="2025-06-29T12:32:36.988" v="22" actId="47"/>
        <pc:sldMkLst>
          <pc:docMk/>
          <pc:sldMk cId="1711060275" sldId="410"/>
        </pc:sldMkLst>
      </pc:sldChg>
      <pc:sldChg chg="del">
        <pc:chgData name="Serif Salem" userId="93371da5-1b6a-4146-a736-4a3b0c81f0c2" providerId="ADAL" clId="{7A2CCA51-DF46-4093-ABA0-0BCBD518BEBE}" dt="2025-06-29T12:32:37.526" v="23" actId="47"/>
        <pc:sldMkLst>
          <pc:docMk/>
          <pc:sldMk cId="2809250643" sldId="411"/>
        </pc:sldMkLst>
      </pc:sldChg>
      <pc:sldChg chg="del">
        <pc:chgData name="Serif Salem" userId="93371da5-1b6a-4146-a736-4a3b0c81f0c2" providerId="ADAL" clId="{7A2CCA51-DF46-4093-ABA0-0BCBD518BEBE}" dt="2025-06-29T12:32:41.360" v="24" actId="47"/>
        <pc:sldMkLst>
          <pc:docMk/>
          <pc:sldMk cId="1630141021" sldId="412"/>
        </pc:sldMkLst>
      </pc:sldChg>
      <pc:sldChg chg="del">
        <pc:chgData name="Serif Salem" userId="93371da5-1b6a-4146-a736-4a3b0c81f0c2" providerId="ADAL" clId="{7A2CCA51-DF46-4093-ABA0-0BCBD518BEBE}" dt="2025-06-29T12:32:59.206" v="29" actId="47"/>
        <pc:sldMkLst>
          <pc:docMk/>
          <pc:sldMk cId="2882757248" sldId="413"/>
        </pc:sldMkLst>
      </pc:sldChg>
      <pc:sldChg chg="addSp delSp modSp new mod modClrScheme chgLayout">
        <pc:chgData name="Serif Salem" userId="93371da5-1b6a-4146-a736-4a3b0c81f0c2" providerId="ADAL" clId="{7A2CCA51-DF46-4093-ABA0-0BCBD518BEBE}" dt="2025-06-29T12:33:33.265" v="33"/>
        <pc:sldMkLst>
          <pc:docMk/>
          <pc:sldMk cId="752568521" sldId="417"/>
        </pc:sldMkLst>
        <pc:spChg chg="del mod ord">
          <ac:chgData name="Serif Salem" userId="93371da5-1b6a-4146-a736-4a3b0c81f0c2" providerId="ADAL" clId="{7A2CCA51-DF46-4093-ABA0-0BCBD518BEBE}" dt="2025-06-29T12:33:15.854" v="32" actId="700"/>
          <ac:spMkLst>
            <pc:docMk/>
            <pc:sldMk cId="752568521" sldId="417"/>
            <ac:spMk id="2" creationId="{AEABA7FE-FA0E-7492-7579-60B74BBBFE24}"/>
          </ac:spMkLst>
        </pc:spChg>
        <pc:spChg chg="mod ord">
          <ac:chgData name="Serif Salem" userId="93371da5-1b6a-4146-a736-4a3b0c81f0c2" providerId="ADAL" clId="{7A2CCA51-DF46-4093-ABA0-0BCBD518BEBE}" dt="2025-06-29T12:33:15.854" v="32" actId="700"/>
          <ac:spMkLst>
            <pc:docMk/>
            <pc:sldMk cId="752568521" sldId="417"/>
            <ac:spMk id="3" creationId="{C85A53C2-73DF-DF3B-6287-88F8D1BB3B4A}"/>
          </ac:spMkLst>
        </pc:spChg>
        <pc:spChg chg="del mod ord">
          <ac:chgData name="Serif Salem" userId="93371da5-1b6a-4146-a736-4a3b0c81f0c2" providerId="ADAL" clId="{7A2CCA51-DF46-4093-ABA0-0BCBD518BEBE}" dt="2025-06-29T12:33:15.854" v="32" actId="700"/>
          <ac:spMkLst>
            <pc:docMk/>
            <pc:sldMk cId="752568521" sldId="417"/>
            <ac:spMk id="4" creationId="{99E5CD01-D554-8890-E215-340EEDA33820}"/>
          </ac:spMkLst>
        </pc:spChg>
        <pc:spChg chg="add mod ord">
          <ac:chgData name="Serif Salem" userId="93371da5-1b6a-4146-a736-4a3b0c81f0c2" providerId="ADAL" clId="{7A2CCA51-DF46-4093-ABA0-0BCBD518BEBE}" dt="2025-06-29T12:33:33.265" v="33"/>
          <ac:spMkLst>
            <pc:docMk/>
            <pc:sldMk cId="752568521" sldId="417"/>
            <ac:spMk id="5" creationId="{DC64F8D7-501C-99D6-8B4C-A6FE5751667F}"/>
          </ac:spMkLst>
        </pc:spChg>
        <pc:spChg chg="add mod ord">
          <ac:chgData name="Serif Salem" userId="93371da5-1b6a-4146-a736-4a3b0c81f0c2" providerId="ADAL" clId="{7A2CCA51-DF46-4093-ABA0-0BCBD518BEBE}" dt="2025-06-29T12:33:15.854" v="32" actId="700"/>
          <ac:spMkLst>
            <pc:docMk/>
            <pc:sldMk cId="752568521" sldId="417"/>
            <ac:spMk id="6" creationId="{36A3C267-3A27-7D07-6039-0E264306EC22}"/>
          </ac:spMkLst>
        </pc:spChg>
      </pc:sldChg>
      <pc:sldChg chg="del">
        <pc:chgData name="Serif Salem" userId="93371da5-1b6a-4146-a736-4a3b0c81f0c2" providerId="ADAL" clId="{7A2CCA51-DF46-4093-ABA0-0BCBD518BEBE}" dt="2025-06-29T12:32:56.955" v="27" actId="47"/>
        <pc:sldMkLst>
          <pc:docMk/>
          <pc:sldMk cId="1612247179" sldId="417"/>
        </pc:sldMkLst>
      </pc:sldChg>
      <pc:sldChg chg="addSp delSp modSp new mod modClrScheme modAnim chgLayout">
        <pc:chgData name="Serif Salem" userId="93371da5-1b6a-4146-a736-4a3b0c81f0c2" providerId="ADAL" clId="{7A2CCA51-DF46-4093-ABA0-0BCBD518BEBE}" dt="2025-06-29T13:51:48.010" v="428"/>
        <pc:sldMkLst>
          <pc:docMk/>
          <pc:sldMk cId="745848285" sldId="418"/>
        </pc:sldMkLst>
        <pc:spChg chg="mod ord">
          <ac:chgData name="Serif Salem" userId="93371da5-1b6a-4146-a736-4a3b0c81f0c2" providerId="ADAL" clId="{7A2CCA51-DF46-4093-ABA0-0BCBD518BEBE}" dt="2025-06-29T12:36:35.997" v="51" actId="700"/>
          <ac:spMkLst>
            <pc:docMk/>
            <pc:sldMk cId="745848285" sldId="418"/>
            <ac:spMk id="2" creationId="{CE31488D-EEB4-DFD4-BC65-83921BC6D217}"/>
          </ac:spMkLst>
        </pc:spChg>
        <pc:spChg chg="del mod ord">
          <ac:chgData name="Serif Salem" userId="93371da5-1b6a-4146-a736-4a3b0c81f0c2" providerId="ADAL" clId="{7A2CCA51-DF46-4093-ABA0-0BCBD518BEBE}" dt="2025-06-29T12:36:35.997" v="51" actId="700"/>
          <ac:spMkLst>
            <pc:docMk/>
            <pc:sldMk cId="745848285" sldId="418"/>
            <ac:spMk id="3" creationId="{53AEF1CA-5A55-1C6E-B71F-B5BAD83FBD40}"/>
          </ac:spMkLst>
        </pc:spChg>
        <pc:spChg chg="del mod ord">
          <ac:chgData name="Serif Salem" userId="93371da5-1b6a-4146-a736-4a3b0c81f0c2" providerId="ADAL" clId="{7A2CCA51-DF46-4093-ABA0-0BCBD518BEBE}" dt="2025-06-29T12:36:35.997" v="51" actId="700"/>
          <ac:spMkLst>
            <pc:docMk/>
            <pc:sldMk cId="745848285" sldId="418"/>
            <ac:spMk id="4" creationId="{E4C0BB45-5BB3-7DEC-4026-4F83D469AE04}"/>
          </ac:spMkLst>
        </pc:spChg>
        <pc:spChg chg="add mod ord">
          <ac:chgData name="Serif Salem" userId="93371da5-1b6a-4146-a736-4a3b0c81f0c2" providerId="ADAL" clId="{7A2CCA51-DF46-4093-ABA0-0BCBD518BEBE}" dt="2025-06-29T12:36:38.273" v="52"/>
          <ac:spMkLst>
            <pc:docMk/>
            <pc:sldMk cId="745848285" sldId="418"/>
            <ac:spMk id="5" creationId="{1DA9A51E-8F31-4EF0-DABB-12444F6A4897}"/>
          </ac:spMkLst>
        </pc:spChg>
        <pc:spChg chg="add mod ord">
          <ac:chgData name="Serif Salem" userId="93371da5-1b6a-4146-a736-4a3b0c81f0c2" providerId="ADAL" clId="{7A2CCA51-DF46-4093-ABA0-0BCBD518BEBE}" dt="2025-06-29T12:40:14.576" v="80" actId="14100"/>
          <ac:spMkLst>
            <pc:docMk/>
            <pc:sldMk cId="745848285" sldId="418"/>
            <ac:spMk id="6" creationId="{5EA87538-62C0-4607-81C6-2EF760FBF747}"/>
          </ac:spMkLst>
        </pc:spChg>
        <pc:picChg chg="add mod">
          <ac:chgData name="Serif Salem" userId="93371da5-1b6a-4146-a736-4a3b0c81f0c2" providerId="ADAL" clId="{7A2CCA51-DF46-4093-ABA0-0BCBD518BEBE}" dt="2025-06-29T12:40:19.570" v="81" actId="1076"/>
          <ac:picMkLst>
            <pc:docMk/>
            <pc:sldMk cId="745848285" sldId="418"/>
            <ac:picMk id="7" creationId="{620B37FE-F161-38B4-094C-B7F00BE454F8}"/>
          </ac:picMkLst>
        </pc:picChg>
        <pc:picChg chg="add mod">
          <ac:chgData name="Serif Salem" userId="93371da5-1b6a-4146-a736-4a3b0c81f0c2" providerId="ADAL" clId="{7A2CCA51-DF46-4093-ABA0-0BCBD518BEBE}" dt="2025-06-29T12:39:50.146" v="75"/>
          <ac:picMkLst>
            <pc:docMk/>
            <pc:sldMk cId="745848285" sldId="418"/>
            <ac:picMk id="8" creationId="{642A24BA-291B-AA05-8C7A-1B1CF3C39082}"/>
          </ac:picMkLst>
        </pc:picChg>
        <pc:picChg chg="add mod">
          <ac:chgData name="Serif Salem" userId="93371da5-1b6a-4146-a736-4a3b0c81f0c2" providerId="ADAL" clId="{7A2CCA51-DF46-4093-ABA0-0BCBD518BEBE}" dt="2025-06-29T12:41:39.268" v="85" actId="1076"/>
          <ac:picMkLst>
            <pc:docMk/>
            <pc:sldMk cId="745848285" sldId="418"/>
            <ac:picMk id="1026" creationId="{A8EB04F5-2656-F28A-F56E-B8E97E6ACFC4}"/>
          </ac:picMkLst>
        </pc:picChg>
      </pc:sldChg>
      <pc:sldChg chg="add del">
        <pc:chgData name="Serif Salem" userId="93371da5-1b6a-4146-a736-4a3b0c81f0c2" providerId="ADAL" clId="{7A2CCA51-DF46-4093-ABA0-0BCBD518BEBE}" dt="2025-06-29T12:34:18.245" v="49" actId="47"/>
        <pc:sldMkLst>
          <pc:docMk/>
          <pc:sldMk cId="2321134451" sldId="418"/>
        </pc:sldMkLst>
      </pc:sldChg>
      <pc:sldChg chg="addSp modSp new mod modAnim">
        <pc:chgData name="Serif Salem" userId="93371da5-1b6a-4146-a736-4a3b0c81f0c2" providerId="ADAL" clId="{7A2CCA51-DF46-4093-ABA0-0BCBD518BEBE}" dt="2025-06-29T13:52:13.156" v="431"/>
        <pc:sldMkLst>
          <pc:docMk/>
          <pc:sldMk cId="4021638215" sldId="419"/>
        </pc:sldMkLst>
        <pc:spChg chg="mod">
          <ac:chgData name="Serif Salem" userId="93371da5-1b6a-4146-a736-4a3b0c81f0c2" providerId="ADAL" clId="{7A2CCA51-DF46-4093-ABA0-0BCBD518BEBE}" dt="2025-06-29T12:46:08.834" v="89"/>
          <ac:spMkLst>
            <pc:docMk/>
            <pc:sldMk cId="4021638215" sldId="419"/>
            <ac:spMk id="2" creationId="{E57F491D-B2B6-631C-0BF2-189EDE051F48}"/>
          </ac:spMkLst>
        </pc:spChg>
        <pc:spChg chg="mod">
          <ac:chgData name="Serif Salem" userId="93371da5-1b6a-4146-a736-4a3b0c81f0c2" providerId="ADAL" clId="{7A2CCA51-DF46-4093-ABA0-0BCBD518BEBE}" dt="2025-06-29T12:52:21.504" v="139" actId="27636"/>
          <ac:spMkLst>
            <pc:docMk/>
            <pc:sldMk cId="4021638215" sldId="419"/>
            <ac:spMk id="4" creationId="{997089FF-0F51-2FD3-C08F-E6BBDD2477BC}"/>
          </ac:spMkLst>
        </pc:spChg>
        <pc:picChg chg="add mod">
          <ac:chgData name="Serif Salem" userId="93371da5-1b6a-4146-a736-4a3b0c81f0c2" providerId="ADAL" clId="{7A2CCA51-DF46-4093-ABA0-0BCBD518BEBE}" dt="2025-06-29T12:52:29.382" v="143" actId="1076"/>
          <ac:picMkLst>
            <pc:docMk/>
            <pc:sldMk cId="4021638215" sldId="419"/>
            <ac:picMk id="6" creationId="{B43792B0-2145-B1F2-887E-19FDE9F88671}"/>
          </ac:picMkLst>
        </pc:picChg>
      </pc:sldChg>
      <pc:sldChg chg="addSp modSp new mod modAnim">
        <pc:chgData name="Serif Salem" userId="93371da5-1b6a-4146-a736-4a3b0c81f0c2" providerId="ADAL" clId="{7A2CCA51-DF46-4093-ABA0-0BCBD518BEBE}" dt="2025-06-29T13:52:27.399" v="433"/>
        <pc:sldMkLst>
          <pc:docMk/>
          <pc:sldMk cId="4201863743" sldId="420"/>
        </pc:sldMkLst>
        <pc:spChg chg="mod">
          <ac:chgData name="Serif Salem" userId="93371da5-1b6a-4146-a736-4a3b0c81f0c2" providerId="ADAL" clId="{7A2CCA51-DF46-4093-ABA0-0BCBD518BEBE}" dt="2025-06-29T12:55:02.331" v="151"/>
          <ac:spMkLst>
            <pc:docMk/>
            <pc:sldMk cId="4201863743" sldId="420"/>
            <ac:spMk id="2" creationId="{571C7BFC-F530-9EE3-3E11-38E61886EE30}"/>
          </ac:spMkLst>
        </pc:spChg>
        <pc:spChg chg="mod">
          <ac:chgData name="Serif Salem" userId="93371da5-1b6a-4146-a736-4a3b0c81f0c2" providerId="ADAL" clId="{7A2CCA51-DF46-4093-ABA0-0BCBD518BEBE}" dt="2025-06-29T12:56:13.098" v="168" actId="14"/>
          <ac:spMkLst>
            <pc:docMk/>
            <pc:sldMk cId="4201863743" sldId="420"/>
            <ac:spMk id="4" creationId="{B5C528F0-9BD7-26AA-61DC-45C6D5EE53A5}"/>
          </ac:spMkLst>
        </pc:spChg>
        <pc:picChg chg="add mod">
          <ac:chgData name="Serif Salem" userId="93371da5-1b6a-4146-a736-4a3b0c81f0c2" providerId="ADAL" clId="{7A2CCA51-DF46-4093-ABA0-0BCBD518BEBE}" dt="2025-06-29T12:58:48.993" v="186" actId="1076"/>
          <ac:picMkLst>
            <pc:docMk/>
            <pc:sldMk cId="4201863743" sldId="420"/>
            <ac:picMk id="5" creationId="{6E41E8B3-CC99-0393-CD8B-9E4FBAB3C169}"/>
          </ac:picMkLst>
        </pc:picChg>
      </pc:sldChg>
      <pc:sldChg chg="modSp new mod">
        <pc:chgData name="Serif Salem" userId="93371da5-1b6a-4146-a736-4a3b0c81f0c2" providerId="ADAL" clId="{7A2CCA51-DF46-4093-ABA0-0BCBD518BEBE}" dt="2025-06-29T13:12:20.394" v="270" actId="6549"/>
        <pc:sldMkLst>
          <pc:docMk/>
          <pc:sldMk cId="2080261424" sldId="421"/>
        </pc:sldMkLst>
        <pc:spChg chg="mod">
          <ac:chgData name="Serif Salem" userId="93371da5-1b6a-4146-a736-4a3b0c81f0c2" providerId="ADAL" clId="{7A2CCA51-DF46-4093-ABA0-0BCBD518BEBE}" dt="2025-06-29T13:11:55.087" v="267" actId="27636"/>
          <ac:spMkLst>
            <pc:docMk/>
            <pc:sldMk cId="2080261424" sldId="421"/>
            <ac:spMk id="2" creationId="{EB3E294B-B656-80B3-53C7-503ADF34D8AE}"/>
          </ac:spMkLst>
        </pc:spChg>
        <pc:spChg chg="mod">
          <ac:chgData name="Serif Salem" userId="93371da5-1b6a-4146-a736-4a3b0c81f0c2" providerId="ADAL" clId="{7A2CCA51-DF46-4093-ABA0-0BCBD518BEBE}" dt="2025-06-29T13:12:20.394" v="270" actId="6549"/>
          <ac:spMkLst>
            <pc:docMk/>
            <pc:sldMk cId="2080261424" sldId="421"/>
            <ac:spMk id="4" creationId="{A1318AD5-EF94-DABB-9106-72A8E20C7FBF}"/>
          </ac:spMkLst>
        </pc:spChg>
      </pc:sldChg>
      <pc:sldChg chg="modSp new mod">
        <pc:chgData name="Serif Salem" userId="93371da5-1b6a-4146-a736-4a3b0c81f0c2" providerId="ADAL" clId="{7A2CCA51-DF46-4093-ABA0-0BCBD518BEBE}" dt="2025-06-29T13:13:47.650" v="280" actId="15"/>
        <pc:sldMkLst>
          <pc:docMk/>
          <pc:sldMk cId="950257563" sldId="422"/>
        </pc:sldMkLst>
        <pc:spChg chg="mod">
          <ac:chgData name="Serif Salem" userId="93371da5-1b6a-4146-a736-4a3b0c81f0c2" providerId="ADAL" clId="{7A2CCA51-DF46-4093-ABA0-0BCBD518BEBE}" dt="2025-06-29T13:13:12.943" v="272"/>
          <ac:spMkLst>
            <pc:docMk/>
            <pc:sldMk cId="950257563" sldId="422"/>
            <ac:spMk id="2" creationId="{353D9504-2EAB-16E5-F464-A782A3FE8DEC}"/>
          </ac:spMkLst>
        </pc:spChg>
        <pc:spChg chg="mod">
          <ac:chgData name="Serif Salem" userId="93371da5-1b6a-4146-a736-4a3b0c81f0c2" providerId="ADAL" clId="{7A2CCA51-DF46-4093-ABA0-0BCBD518BEBE}" dt="2025-06-29T13:13:47.650" v="280" actId="15"/>
          <ac:spMkLst>
            <pc:docMk/>
            <pc:sldMk cId="950257563" sldId="422"/>
            <ac:spMk id="4" creationId="{21240534-9164-F6D4-B818-B13BD3D90721}"/>
          </ac:spMkLst>
        </pc:spChg>
      </pc:sldChg>
      <pc:sldChg chg="addSp modSp new mod modAnim">
        <pc:chgData name="Serif Salem" userId="93371da5-1b6a-4146-a736-4a3b0c81f0c2" providerId="ADAL" clId="{7A2CCA51-DF46-4093-ABA0-0BCBD518BEBE}" dt="2025-06-29T13:18:14.359" v="307" actId="1076"/>
        <pc:sldMkLst>
          <pc:docMk/>
          <pc:sldMk cId="2680770509" sldId="423"/>
        </pc:sldMkLst>
        <pc:spChg chg="mod">
          <ac:chgData name="Serif Salem" userId="93371da5-1b6a-4146-a736-4a3b0c81f0c2" providerId="ADAL" clId="{7A2CCA51-DF46-4093-ABA0-0BCBD518BEBE}" dt="2025-06-29T13:15:26.507" v="286"/>
          <ac:spMkLst>
            <pc:docMk/>
            <pc:sldMk cId="2680770509" sldId="423"/>
            <ac:spMk id="2" creationId="{B87E53E6-7F23-64DB-79CD-4D539F7859D6}"/>
          </ac:spMkLst>
        </pc:spChg>
        <pc:spChg chg="mod">
          <ac:chgData name="Serif Salem" userId="93371da5-1b6a-4146-a736-4a3b0c81f0c2" providerId="ADAL" clId="{7A2CCA51-DF46-4093-ABA0-0BCBD518BEBE}" dt="2025-06-29T13:18:09.773" v="306" actId="6549"/>
          <ac:spMkLst>
            <pc:docMk/>
            <pc:sldMk cId="2680770509" sldId="423"/>
            <ac:spMk id="4" creationId="{881A8C44-3010-D927-D63E-67C5E453F8FD}"/>
          </ac:spMkLst>
        </pc:spChg>
        <pc:spChg chg="mod">
          <ac:chgData name="Serif Salem" userId="93371da5-1b6a-4146-a736-4a3b0c81f0c2" providerId="ADAL" clId="{7A2CCA51-DF46-4093-ABA0-0BCBD518BEBE}" dt="2025-06-29T13:16:17.812" v="292"/>
          <ac:spMkLst>
            <pc:docMk/>
            <pc:sldMk cId="2680770509" sldId="423"/>
            <ac:spMk id="6" creationId="{CB37501F-5661-AB7D-C6AE-C05CCB9A4040}"/>
          </ac:spMkLst>
        </pc:spChg>
        <pc:spChg chg="mod">
          <ac:chgData name="Serif Salem" userId="93371da5-1b6a-4146-a736-4a3b0c81f0c2" providerId="ADAL" clId="{7A2CCA51-DF46-4093-ABA0-0BCBD518BEBE}" dt="2025-06-29T13:16:17.812" v="292"/>
          <ac:spMkLst>
            <pc:docMk/>
            <pc:sldMk cId="2680770509" sldId="423"/>
            <ac:spMk id="7" creationId="{4D5B958E-49C9-D125-EE91-37DF5440D4B2}"/>
          </ac:spMkLst>
        </pc:spChg>
        <pc:spChg chg="mod">
          <ac:chgData name="Serif Salem" userId="93371da5-1b6a-4146-a736-4a3b0c81f0c2" providerId="ADAL" clId="{7A2CCA51-DF46-4093-ABA0-0BCBD518BEBE}" dt="2025-06-29T13:16:17.812" v="292"/>
          <ac:spMkLst>
            <pc:docMk/>
            <pc:sldMk cId="2680770509" sldId="423"/>
            <ac:spMk id="8" creationId="{9425E4DB-6FFF-FB88-7918-CF7FA76F1693}"/>
          </ac:spMkLst>
        </pc:spChg>
        <pc:spChg chg="mod">
          <ac:chgData name="Serif Salem" userId="93371da5-1b6a-4146-a736-4a3b0c81f0c2" providerId="ADAL" clId="{7A2CCA51-DF46-4093-ABA0-0BCBD518BEBE}" dt="2025-06-29T13:16:17.812" v="292"/>
          <ac:spMkLst>
            <pc:docMk/>
            <pc:sldMk cId="2680770509" sldId="423"/>
            <ac:spMk id="9" creationId="{BC8EE653-7B36-F4E2-1EED-405102B0A34B}"/>
          </ac:spMkLst>
        </pc:spChg>
        <pc:spChg chg="mod">
          <ac:chgData name="Serif Salem" userId="93371da5-1b6a-4146-a736-4a3b0c81f0c2" providerId="ADAL" clId="{7A2CCA51-DF46-4093-ABA0-0BCBD518BEBE}" dt="2025-06-29T13:16:17.812" v="292"/>
          <ac:spMkLst>
            <pc:docMk/>
            <pc:sldMk cId="2680770509" sldId="423"/>
            <ac:spMk id="10" creationId="{FEA96656-0753-2983-F9F8-C0465BA87A94}"/>
          </ac:spMkLst>
        </pc:spChg>
        <pc:grpChg chg="add mod">
          <ac:chgData name="Serif Salem" userId="93371da5-1b6a-4146-a736-4a3b0c81f0c2" providerId="ADAL" clId="{7A2CCA51-DF46-4093-ABA0-0BCBD518BEBE}" dt="2025-06-29T13:18:14.359" v="307" actId="1076"/>
          <ac:grpSpMkLst>
            <pc:docMk/>
            <pc:sldMk cId="2680770509" sldId="423"/>
            <ac:grpSpMk id="5" creationId="{481E51EE-C882-11E0-FCCA-671C90FEB55A}"/>
          </ac:grpSpMkLst>
        </pc:grpChg>
        <pc:grpChg chg="mod">
          <ac:chgData name="Serif Salem" userId="93371da5-1b6a-4146-a736-4a3b0c81f0c2" providerId="ADAL" clId="{7A2CCA51-DF46-4093-ABA0-0BCBD518BEBE}" dt="2025-06-29T13:16:17.812" v="292"/>
          <ac:grpSpMkLst>
            <pc:docMk/>
            <pc:sldMk cId="2680770509" sldId="423"/>
            <ac:grpSpMk id="11" creationId="{33E9A56A-78EE-822B-17B5-778909C908E3}"/>
          </ac:grpSpMkLst>
        </pc:grpChg>
        <pc:cxnChg chg="mod">
          <ac:chgData name="Serif Salem" userId="93371da5-1b6a-4146-a736-4a3b0c81f0c2" providerId="ADAL" clId="{7A2CCA51-DF46-4093-ABA0-0BCBD518BEBE}" dt="2025-06-29T13:16:17.812" v="292"/>
          <ac:cxnSpMkLst>
            <pc:docMk/>
            <pc:sldMk cId="2680770509" sldId="423"/>
            <ac:cxnSpMk id="12" creationId="{6643EB1B-9FEB-9591-17B6-FFE034DE8ED3}"/>
          </ac:cxnSpMkLst>
        </pc:cxnChg>
        <pc:cxnChg chg="mod">
          <ac:chgData name="Serif Salem" userId="93371da5-1b6a-4146-a736-4a3b0c81f0c2" providerId="ADAL" clId="{7A2CCA51-DF46-4093-ABA0-0BCBD518BEBE}" dt="2025-06-29T13:16:17.812" v="292"/>
          <ac:cxnSpMkLst>
            <pc:docMk/>
            <pc:sldMk cId="2680770509" sldId="423"/>
            <ac:cxnSpMk id="13" creationId="{48FDC54B-6849-B92E-DD38-DCD855F44AB1}"/>
          </ac:cxnSpMkLst>
        </pc:cxnChg>
        <pc:cxnChg chg="mod">
          <ac:chgData name="Serif Salem" userId="93371da5-1b6a-4146-a736-4a3b0c81f0c2" providerId="ADAL" clId="{7A2CCA51-DF46-4093-ABA0-0BCBD518BEBE}" dt="2025-06-29T13:16:17.812" v="292"/>
          <ac:cxnSpMkLst>
            <pc:docMk/>
            <pc:sldMk cId="2680770509" sldId="423"/>
            <ac:cxnSpMk id="16" creationId="{C8A09B0A-E3DB-D115-04AD-0C0FA4A356F6}"/>
          </ac:cxnSpMkLst>
        </pc:cxnChg>
      </pc:sldChg>
      <pc:sldChg chg="addSp delSp modSp new mod modAnim">
        <pc:chgData name="Serif Salem" userId="93371da5-1b6a-4146-a736-4a3b0c81f0c2" providerId="ADAL" clId="{7A2CCA51-DF46-4093-ABA0-0BCBD518BEBE}" dt="2025-06-29T13:54:20.434" v="444"/>
        <pc:sldMkLst>
          <pc:docMk/>
          <pc:sldMk cId="661635222" sldId="424"/>
        </pc:sldMkLst>
        <pc:spChg chg="mod">
          <ac:chgData name="Serif Salem" userId="93371da5-1b6a-4146-a736-4a3b0c81f0c2" providerId="ADAL" clId="{7A2CCA51-DF46-4093-ABA0-0BCBD518BEBE}" dt="2025-06-29T13:26:33.668" v="365" actId="20577"/>
          <ac:spMkLst>
            <pc:docMk/>
            <pc:sldMk cId="661635222" sldId="424"/>
            <ac:spMk id="2" creationId="{C5787182-6C76-0B7A-8D73-27982DC9A63F}"/>
          </ac:spMkLst>
        </pc:spChg>
        <pc:spChg chg="del">
          <ac:chgData name="Serif Salem" userId="93371da5-1b6a-4146-a736-4a3b0c81f0c2" providerId="ADAL" clId="{7A2CCA51-DF46-4093-ABA0-0BCBD518BEBE}" dt="2025-06-29T13:26:20.025" v="344" actId="478"/>
          <ac:spMkLst>
            <pc:docMk/>
            <pc:sldMk cId="661635222" sldId="424"/>
            <ac:spMk id="4" creationId="{27E6E369-4F1E-B06C-AB62-A0B305C9326A}"/>
          </ac:spMkLst>
        </pc:spChg>
        <pc:spChg chg="add mod">
          <ac:chgData name="Serif Salem" userId="93371da5-1b6a-4146-a736-4a3b0c81f0c2" providerId="ADAL" clId="{7A2CCA51-DF46-4093-ABA0-0BCBD518BEBE}" dt="2025-06-29T13:26:23.696" v="345" actId="1076"/>
          <ac:spMkLst>
            <pc:docMk/>
            <pc:sldMk cId="661635222" sldId="424"/>
            <ac:spMk id="6" creationId="{659585B1-2181-7495-FB04-7BA275B335E1}"/>
          </ac:spMkLst>
        </pc:spChg>
        <pc:picChg chg="add del mod">
          <ac:chgData name="Serif Salem" userId="93371da5-1b6a-4146-a736-4a3b0c81f0c2" providerId="ADAL" clId="{7A2CCA51-DF46-4093-ABA0-0BCBD518BEBE}" dt="2025-06-29T13:26:44.353" v="369" actId="478"/>
          <ac:picMkLst>
            <pc:docMk/>
            <pc:sldMk cId="661635222" sldId="424"/>
            <ac:picMk id="8" creationId="{791A901D-1BE9-4916-6AB2-F137850EF3F1}"/>
          </ac:picMkLst>
        </pc:picChg>
        <pc:picChg chg="add mod">
          <ac:chgData name="Serif Salem" userId="93371da5-1b6a-4146-a736-4a3b0c81f0c2" providerId="ADAL" clId="{7A2CCA51-DF46-4093-ABA0-0BCBD518BEBE}" dt="2025-06-29T13:28:06.518" v="374" actId="1076"/>
          <ac:picMkLst>
            <pc:docMk/>
            <pc:sldMk cId="661635222" sldId="424"/>
            <ac:picMk id="10" creationId="{7C8342FF-1AFB-AA1A-60F7-EF206EE42ACC}"/>
          </ac:picMkLst>
        </pc:picChg>
      </pc:sldChg>
      <pc:sldChg chg="addSp delSp modSp new mod modAnim">
        <pc:chgData name="Serif Salem" userId="93371da5-1b6a-4146-a736-4a3b0c81f0c2" providerId="ADAL" clId="{7A2CCA51-DF46-4093-ABA0-0BCBD518BEBE}" dt="2025-06-29T13:55:57.496" v="453" actId="1076"/>
        <pc:sldMkLst>
          <pc:docMk/>
          <pc:sldMk cId="3285445927" sldId="425"/>
        </pc:sldMkLst>
        <pc:spChg chg="mod">
          <ac:chgData name="Serif Salem" userId="93371da5-1b6a-4146-a736-4a3b0c81f0c2" providerId="ADAL" clId="{7A2CCA51-DF46-4093-ABA0-0BCBD518BEBE}" dt="2025-06-29T13:40:55.977" v="403"/>
          <ac:spMkLst>
            <pc:docMk/>
            <pc:sldMk cId="3285445927" sldId="425"/>
            <ac:spMk id="2" creationId="{86276F24-7203-5D9D-251E-649D39AD48B4}"/>
          </ac:spMkLst>
        </pc:spChg>
        <pc:spChg chg="del">
          <ac:chgData name="Serif Salem" userId="93371da5-1b6a-4146-a736-4a3b0c81f0c2" providerId="ADAL" clId="{7A2CCA51-DF46-4093-ABA0-0BCBD518BEBE}" dt="2025-06-29T13:49:15.687" v="409" actId="478"/>
          <ac:spMkLst>
            <pc:docMk/>
            <pc:sldMk cId="3285445927" sldId="425"/>
            <ac:spMk id="4" creationId="{7E1BEFCD-BC36-2619-4432-3A8317F2F03A}"/>
          </ac:spMkLst>
        </pc:spChg>
        <pc:spChg chg="add mod">
          <ac:chgData name="Serif Salem" userId="93371da5-1b6a-4146-a736-4a3b0c81f0c2" providerId="ADAL" clId="{7A2CCA51-DF46-4093-ABA0-0BCBD518BEBE}" dt="2025-06-29T13:49:59.830" v="418" actId="14100"/>
          <ac:spMkLst>
            <pc:docMk/>
            <pc:sldMk cId="3285445927" sldId="425"/>
            <ac:spMk id="6" creationId="{E90D3892-657E-4402-E2B7-70A043DDCD61}"/>
          </ac:spMkLst>
        </pc:spChg>
        <pc:picChg chg="add mod">
          <ac:chgData name="Serif Salem" userId="93371da5-1b6a-4146-a736-4a3b0c81f0c2" providerId="ADAL" clId="{7A2CCA51-DF46-4093-ABA0-0BCBD518BEBE}" dt="2025-06-29T13:55:57.496" v="453" actId="1076"/>
          <ac:picMkLst>
            <pc:docMk/>
            <pc:sldMk cId="3285445927" sldId="425"/>
            <ac:picMk id="8" creationId="{036F95A0-41D6-B5D9-0250-0CFE04FD1BA2}"/>
          </ac:picMkLst>
        </pc:picChg>
      </pc:sldChg>
      <pc:sldChg chg="addSp delSp modSp new mod modAnim">
        <pc:chgData name="Serif Salem" userId="93371da5-1b6a-4146-a736-4a3b0c81f0c2" providerId="ADAL" clId="{7A2CCA51-DF46-4093-ABA0-0BCBD518BEBE}" dt="2025-06-29T13:54:13.837" v="442"/>
        <pc:sldMkLst>
          <pc:docMk/>
          <pc:sldMk cId="3817840608" sldId="426"/>
        </pc:sldMkLst>
        <pc:spChg chg="mod">
          <ac:chgData name="Serif Salem" userId="93371da5-1b6a-4146-a736-4a3b0c81f0c2" providerId="ADAL" clId="{7A2CCA51-DF46-4093-ABA0-0BCBD518BEBE}" dt="2025-06-29T13:36:01.160" v="391" actId="20577"/>
          <ac:spMkLst>
            <pc:docMk/>
            <pc:sldMk cId="3817840608" sldId="426"/>
            <ac:spMk id="2" creationId="{96402AAE-E34A-A9C7-FA03-814D405E784C}"/>
          </ac:spMkLst>
        </pc:spChg>
        <pc:spChg chg="del">
          <ac:chgData name="Serif Salem" userId="93371da5-1b6a-4146-a736-4a3b0c81f0c2" providerId="ADAL" clId="{7A2CCA51-DF46-4093-ABA0-0BCBD518BEBE}" dt="2025-06-29T13:36:05.089" v="392" actId="478"/>
          <ac:spMkLst>
            <pc:docMk/>
            <pc:sldMk cId="3817840608" sldId="426"/>
            <ac:spMk id="4" creationId="{FA8CE16D-49E8-1571-560B-8B0BF548AD0D}"/>
          </ac:spMkLst>
        </pc:spChg>
        <pc:spChg chg="add mod">
          <ac:chgData name="Serif Salem" userId="93371da5-1b6a-4146-a736-4a3b0c81f0c2" providerId="ADAL" clId="{7A2CCA51-DF46-4093-ABA0-0BCBD518BEBE}" dt="2025-06-29T13:38:24.397" v="401" actId="207"/>
          <ac:spMkLst>
            <pc:docMk/>
            <pc:sldMk cId="3817840608" sldId="426"/>
            <ac:spMk id="6" creationId="{D4892B8C-4565-3477-8705-A3F2782DC387}"/>
          </ac:spMkLst>
        </pc:spChg>
        <pc:picChg chg="add mod">
          <ac:chgData name="Serif Salem" userId="93371da5-1b6a-4146-a736-4a3b0c81f0c2" providerId="ADAL" clId="{7A2CCA51-DF46-4093-ABA0-0BCBD518BEBE}" dt="2025-06-29T13:48:09.471" v="408" actId="1076"/>
          <ac:picMkLst>
            <pc:docMk/>
            <pc:sldMk cId="3817840608" sldId="426"/>
            <ac:picMk id="8" creationId="{0A32685B-F023-F1B4-3CA6-FAED0ACD31AB}"/>
          </ac:picMkLst>
        </pc:picChg>
      </pc:sldChg>
      <pc:sldMasterChg chg="delSldLayout">
        <pc:chgData name="Serif Salem" userId="93371da5-1b6a-4146-a736-4a3b0c81f0c2" providerId="ADAL" clId="{7A2CCA51-DF46-4093-ABA0-0BCBD518BEBE}" dt="2025-06-29T13:18:20.934" v="309" actId="47"/>
        <pc:sldMasterMkLst>
          <pc:docMk/>
          <pc:sldMasterMk cId="1558918509" sldId="2147483821"/>
        </pc:sldMasterMkLst>
        <pc:sldLayoutChg chg="del">
          <pc:chgData name="Serif Salem" userId="93371da5-1b6a-4146-a736-4a3b0c81f0c2" providerId="ADAL" clId="{7A2CCA51-DF46-4093-ABA0-0BCBD518BEBE}" dt="2025-06-29T13:18:20.934" v="309" actId="47"/>
          <pc:sldLayoutMkLst>
            <pc:docMk/>
            <pc:sldMasterMk cId="1558918509" sldId="2147483821"/>
            <pc:sldLayoutMk cId="3067378305" sldId="2147483839"/>
          </pc:sldLayoutMkLst>
        </pc:sldLayoutChg>
      </pc:sldMasterChg>
    </pc:docChg>
  </pc:docChgLst>
  <pc:docChgLst>
    <pc:chgData name="Serif Salem" userId="93371da5-1b6a-4146-a736-4a3b0c81f0c2" providerId="ADAL" clId="{05AAB0A8-611B-49E9-9E88-00C15843E29A}"/>
    <pc:docChg chg="undo custSel addSld delSld modSld sldOrd">
      <pc:chgData name="Serif Salem" userId="93371da5-1b6a-4146-a736-4a3b0c81f0c2" providerId="ADAL" clId="{05AAB0A8-611B-49E9-9E88-00C15843E29A}" dt="2025-06-21T16:48:58.965" v="1515"/>
      <pc:docMkLst>
        <pc:docMk/>
      </pc:docMkLst>
      <pc:sldChg chg="add del modTransition">
        <pc:chgData name="Serif Salem" userId="93371da5-1b6a-4146-a736-4a3b0c81f0c2" providerId="ADAL" clId="{05AAB0A8-611B-49E9-9E88-00C15843E29A}" dt="2025-06-20T23:04:54.173" v="107" actId="47"/>
        <pc:sldMkLst>
          <pc:docMk/>
          <pc:sldMk cId="0" sldId="256"/>
        </pc:sldMkLst>
      </pc:sldChg>
      <pc:sldChg chg="add del">
        <pc:chgData name="Serif Salem" userId="93371da5-1b6a-4146-a736-4a3b0c81f0c2" providerId="ADAL" clId="{05AAB0A8-611B-49E9-9E88-00C15843E29A}" dt="2025-06-20T23:20:02.452" v="153" actId="47"/>
        <pc:sldMkLst>
          <pc:docMk/>
          <pc:sldMk cId="2573950212" sldId="257"/>
        </pc:sldMkLst>
      </pc:sldChg>
      <pc:sldChg chg="modSp mod">
        <pc:chgData name="Serif Salem" userId="93371da5-1b6a-4146-a736-4a3b0c81f0c2" providerId="ADAL" clId="{05AAB0A8-611B-49E9-9E88-00C15843E29A}" dt="2025-06-21T16:46:04.014" v="1507" actId="20577"/>
        <pc:sldMkLst>
          <pc:docMk/>
          <pc:sldMk cId="0" sldId="277"/>
        </pc:sldMkLst>
        <pc:spChg chg="mod">
          <ac:chgData name="Serif Salem" userId="93371da5-1b6a-4146-a736-4a3b0c81f0c2" providerId="ADAL" clId="{05AAB0A8-611B-49E9-9E88-00C15843E29A}" dt="2025-06-20T23:04:39.716" v="106"/>
          <ac:spMkLst>
            <pc:docMk/>
            <pc:sldMk cId="0" sldId="277"/>
            <ac:spMk id="4" creationId="{95A4B799-7970-B5CA-F5FE-5F7E308872A1}"/>
          </ac:spMkLst>
        </pc:spChg>
        <pc:spChg chg="mod">
          <ac:chgData name="Serif Salem" userId="93371da5-1b6a-4146-a736-4a3b0c81f0c2" providerId="ADAL" clId="{05AAB0A8-611B-49E9-9E88-00C15843E29A}" dt="2025-06-21T16:46:04.014" v="1507" actId="20577"/>
          <ac:spMkLst>
            <pc:docMk/>
            <pc:sldMk cId="0" sldId="277"/>
            <ac:spMk id="6" creationId="{D955D944-7FD2-698B-AA46-457559F93737}"/>
          </ac:spMkLst>
        </pc:spChg>
      </pc:sldChg>
      <pc:sldChg chg="add del">
        <pc:chgData name="Serif Salem" userId="93371da5-1b6a-4146-a736-4a3b0c81f0c2" providerId="ADAL" clId="{05AAB0A8-611B-49E9-9E88-00C15843E29A}" dt="2025-06-21T12:06:55.368" v="1143" actId="47"/>
        <pc:sldMkLst>
          <pc:docMk/>
          <pc:sldMk cId="3286370832" sldId="295"/>
        </pc:sldMkLst>
      </pc:sldChg>
      <pc:sldChg chg="modSp add del mod">
        <pc:chgData name="Serif Salem" userId="93371da5-1b6a-4146-a736-4a3b0c81f0c2" providerId="ADAL" clId="{05AAB0A8-611B-49E9-9E88-00C15843E29A}" dt="2025-06-21T10:57:51.941" v="770" actId="47"/>
        <pc:sldMkLst>
          <pc:docMk/>
          <pc:sldMk cId="1382348601" sldId="296"/>
        </pc:sldMkLst>
      </pc:sldChg>
      <pc:sldChg chg="add del">
        <pc:chgData name="Serif Salem" userId="93371da5-1b6a-4146-a736-4a3b0c81f0c2" providerId="ADAL" clId="{05AAB0A8-611B-49E9-9E88-00C15843E29A}" dt="2025-06-21T10:59:14.311" v="782" actId="47"/>
        <pc:sldMkLst>
          <pc:docMk/>
          <pc:sldMk cId="2974843401" sldId="297"/>
        </pc:sldMkLst>
      </pc:sldChg>
      <pc:sldChg chg="add del">
        <pc:chgData name="Serif Salem" userId="93371da5-1b6a-4146-a736-4a3b0c81f0c2" providerId="ADAL" clId="{05AAB0A8-611B-49E9-9E88-00C15843E29A}" dt="2025-06-21T10:59:28.894" v="783" actId="47"/>
        <pc:sldMkLst>
          <pc:docMk/>
          <pc:sldMk cId="725219217" sldId="298"/>
        </pc:sldMkLst>
      </pc:sldChg>
      <pc:sldChg chg="addSp modSp add mod ord modClrScheme modAnim chgLayout">
        <pc:chgData name="Serif Salem" userId="93371da5-1b6a-4146-a736-4a3b0c81f0c2" providerId="ADAL" clId="{05AAB0A8-611B-49E9-9E88-00C15843E29A}" dt="2025-06-21T16:44:27.795" v="1493"/>
        <pc:sldMkLst>
          <pc:docMk/>
          <pc:sldMk cId="326349587" sldId="299"/>
        </pc:sldMkLst>
      </pc:sldChg>
      <pc:sldChg chg="add del">
        <pc:chgData name="Serif Salem" userId="93371da5-1b6a-4146-a736-4a3b0c81f0c2" providerId="ADAL" clId="{05AAB0A8-611B-49E9-9E88-00C15843E29A}" dt="2025-06-21T10:59:58.813" v="784" actId="47"/>
        <pc:sldMkLst>
          <pc:docMk/>
          <pc:sldMk cId="1578027120" sldId="300"/>
        </pc:sldMkLst>
      </pc:sldChg>
      <pc:sldChg chg="addSp delSp modSp add del mod delAnim">
        <pc:chgData name="Serif Salem" userId="93371da5-1b6a-4146-a736-4a3b0c81f0c2" providerId="ADAL" clId="{05AAB0A8-611B-49E9-9E88-00C15843E29A}" dt="2025-06-21T11:50:27.762" v="971" actId="47"/>
        <pc:sldMkLst>
          <pc:docMk/>
          <pc:sldMk cId="3510952824" sldId="301"/>
        </pc:sldMkLst>
      </pc:sldChg>
      <pc:sldChg chg="modSp add del mod">
        <pc:chgData name="Serif Salem" userId="93371da5-1b6a-4146-a736-4a3b0c81f0c2" providerId="ADAL" clId="{05AAB0A8-611B-49E9-9E88-00C15843E29A}" dt="2025-06-21T11:41:11.319" v="859" actId="47"/>
        <pc:sldMkLst>
          <pc:docMk/>
          <pc:sldMk cId="3038288719" sldId="302"/>
        </pc:sldMkLst>
      </pc:sldChg>
      <pc:sldChg chg="add del">
        <pc:chgData name="Serif Salem" userId="93371da5-1b6a-4146-a736-4a3b0c81f0c2" providerId="ADAL" clId="{05AAB0A8-611B-49E9-9E88-00C15843E29A}" dt="2025-06-21T11:00:00.509" v="785" actId="47"/>
        <pc:sldMkLst>
          <pc:docMk/>
          <pc:sldMk cId="4177617353" sldId="303"/>
        </pc:sldMkLst>
      </pc:sldChg>
      <pc:sldChg chg="addSp delSp modSp add del mod delAnim">
        <pc:chgData name="Serif Salem" userId="93371da5-1b6a-4146-a736-4a3b0c81f0c2" providerId="ADAL" clId="{05AAB0A8-611B-49E9-9E88-00C15843E29A}" dt="2025-06-21T11:50:29.136" v="972" actId="47"/>
        <pc:sldMkLst>
          <pc:docMk/>
          <pc:sldMk cId="867269420" sldId="304"/>
        </pc:sldMkLst>
      </pc:sldChg>
      <pc:sldChg chg="addSp delSp modSp add del mod delAnim">
        <pc:chgData name="Serif Salem" userId="93371da5-1b6a-4146-a736-4a3b0c81f0c2" providerId="ADAL" clId="{05AAB0A8-611B-49E9-9E88-00C15843E29A}" dt="2025-06-21T12:00:48.414" v="1120" actId="47"/>
        <pc:sldMkLst>
          <pc:docMk/>
          <pc:sldMk cId="3455975263" sldId="305"/>
        </pc:sldMkLst>
      </pc:sldChg>
      <pc:sldChg chg="delSp modSp add del mod delAnim">
        <pc:chgData name="Serif Salem" userId="93371da5-1b6a-4146-a736-4a3b0c81f0c2" providerId="ADAL" clId="{05AAB0A8-611B-49E9-9E88-00C15843E29A}" dt="2025-06-21T11:50:41.901" v="973" actId="47"/>
        <pc:sldMkLst>
          <pc:docMk/>
          <pc:sldMk cId="3388261282" sldId="306"/>
        </pc:sldMkLst>
      </pc:sldChg>
      <pc:sldChg chg="addSp modSp add mod modClrScheme chgLayout">
        <pc:chgData name="Serif Salem" userId="93371da5-1b6a-4146-a736-4a3b0c81f0c2" providerId="ADAL" clId="{05AAB0A8-611B-49E9-9E88-00C15843E29A}" dt="2025-06-21T12:05:53.078" v="1137" actId="15"/>
        <pc:sldMkLst>
          <pc:docMk/>
          <pc:sldMk cId="1063921673" sldId="307"/>
        </pc:sldMkLst>
      </pc:sldChg>
      <pc:sldChg chg="addSp modSp add mod modClrScheme chgLayout">
        <pc:chgData name="Serif Salem" userId="93371da5-1b6a-4146-a736-4a3b0c81f0c2" providerId="ADAL" clId="{05AAB0A8-611B-49E9-9E88-00C15843E29A}" dt="2025-06-21T12:06:03.359" v="1141" actId="15"/>
        <pc:sldMkLst>
          <pc:docMk/>
          <pc:sldMk cId="1497882575" sldId="308"/>
        </pc:sldMkLst>
      </pc:sldChg>
      <pc:sldChg chg="modSp add del mod">
        <pc:chgData name="Serif Salem" userId="93371da5-1b6a-4146-a736-4a3b0c81f0c2" providerId="ADAL" clId="{05AAB0A8-611B-49E9-9E88-00C15843E29A}" dt="2025-06-21T12:06:17.166" v="1142" actId="47"/>
        <pc:sldMkLst>
          <pc:docMk/>
          <pc:sldMk cId="1719507371" sldId="309"/>
        </pc:sldMkLst>
      </pc:sldChg>
      <pc:sldChg chg="modSp add del mod">
        <pc:chgData name="Serif Salem" userId="93371da5-1b6a-4146-a736-4a3b0c81f0c2" providerId="ADAL" clId="{05AAB0A8-611B-49E9-9E88-00C15843E29A}" dt="2025-06-21T11:41:07.629" v="858" actId="47"/>
        <pc:sldMkLst>
          <pc:docMk/>
          <pc:sldMk cId="3885580708" sldId="310"/>
        </pc:sldMkLst>
      </pc:sldChg>
      <pc:sldChg chg="delSp modSp add del mod delAnim">
        <pc:chgData name="Serif Salem" userId="93371da5-1b6a-4146-a736-4a3b0c81f0c2" providerId="ADAL" clId="{05AAB0A8-611B-49E9-9E88-00C15843E29A}" dt="2025-06-20T23:36:34.918" v="277" actId="47"/>
        <pc:sldMkLst>
          <pc:docMk/>
          <pc:sldMk cId="459439670" sldId="311"/>
        </pc:sldMkLst>
      </pc:sldChg>
      <pc:sldChg chg="modSp add del mod">
        <pc:chgData name="Serif Salem" userId="93371da5-1b6a-4146-a736-4a3b0c81f0c2" providerId="ADAL" clId="{05AAB0A8-611B-49E9-9E88-00C15843E29A}" dt="2025-06-20T23:36:40.940" v="278" actId="47"/>
        <pc:sldMkLst>
          <pc:docMk/>
          <pc:sldMk cId="185918026" sldId="312"/>
        </pc:sldMkLst>
      </pc:sldChg>
      <pc:sldChg chg="modSp add del mod">
        <pc:chgData name="Serif Salem" userId="93371da5-1b6a-4146-a736-4a3b0c81f0c2" providerId="ADAL" clId="{05AAB0A8-611B-49E9-9E88-00C15843E29A}" dt="2025-06-20T23:36:43.407" v="279" actId="47"/>
        <pc:sldMkLst>
          <pc:docMk/>
          <pc:sldMk cId="3601984535" sldId="313"/>
        </pc:sldMkLst>
      </pc:sldChg>
      <pc:sldChg chg="modSp add del mod">
        <pc:chgData name="Serif Salem" userId="93371da5-1b6a-4146-a736-4a3b0c81f0c2" providerId="ADAL" clId="{05AAB0A8-611B-49E9-9E88-00C15843E29A}" dt="2025-06-20T23:36:48.351" v="280" actId="47"/>
        <pc:sldMkLst>
          <pc:docMk/>
          <pc:sldMk cId="631647942" sldId="316"/>
        </pc:sldMkLst>
      </pc:sldChg>
      <pc:sldChg chg="add del">
        <pc:chgData name="Serif Salem" userId="93371da5-1b6a-4146-a736-4a3b0c81f0c2" providerId="ADAL" clId="{05AAB0A8-611B-49E9-9E88-00C15843E29A}" dt="2025-06-21T11:33:17.583" v="814" actId="47"/>
        <pc:sldMkLst>
          <pc:docMk/>
          <pc:sldMk cId="35616029" sldId="317"/>
        </pc:sldMkLst>
      </pc:sldChg>
      <pc:sldChg chg="add del">
        <pc:chgData name="Serif Salem" userId="93371da5-1b6a-4146-a736-4a3b0c81f0c2" providerId="ADAL" clId="{05AAB0A8-611B-49E9-9E88-00C15843E29A}" dt="2025-06-21T11:33:18.556" v="815" actId="47"/>
        <pc:sldMkLst>
          <pc:docMk/>
          <pc:sldMk cId="3038236380" sldId="318"/>
        </pc:sldMkLst>
      </pc:sldChg>
      <pc:sldChg chg="del">
        <pc:chgData name="Serif Salem" userId="93371da5-1b6a-4146-a736-4a3b0c81f0c2" providerId="ADAL" clId="{05AAB0A8-611B-49E9-9E88-00C15843E29A}" dt="2025-06-20T23:04:13.803" v="94" actId="47"/>
        <pc:sldMkLst>
          <pc:docMk/>
          <pc:sldMk cId="3580425918" sldId="332"/>
        </pc:sldMkLst>
      </pc:sldChg>
      <pc:sldChg chg="del">
        <pc:chgData name="Serif Salem" userId="93371da5-1b6a-4146-a736-4a3b0c81f0c2" providerId="ADAL" clId="{05AAB0A8-611B-49E9-9E88-00C15843E29A}" dt="2025-06-20T23:04:14.127" v="95" actId="47"/>
        <pc:sldMkLst>
          <pc:docMk/>
          <pc:sldMk cId="1738852976" sldId="335"/>
        </pc:sldMkLst>
      </pc:sldChg>
      <pc:sldChg chg="del">
        <pc:chgData name="Serif Salem" userId="93371da5-1b6a-4146-a736-4a3b0c81f0c2" providerId="ADAL" clId="{05AAB0A8-611B-49E9-9E88-00C15843E29A}" dt="2025-06-20T23:04:14.468" v="96" actId="47"/>
        <pc:sldMkLst>
          <pc:docMk/>
          <pc:sldMk cId="3018045061" sldId="336"/>
        </pc:sldMkLst>
      </pc:sldChg>
      <pc:sldChg chg="del">
        <pc:chgData name="Serif Salem" userId="93371da5-1b6a-4146-a736-4a3b0c81f0c2" providerId="ADAL" clId="{05AAB0A8-611B-49E9-9E88-00C15843E29A}" dt="2025-06-20T23:04:14.686" v="97" actId="47"/>
        <pc:sldMkLst>
          <pc:docMk/>
          <pc:sldMk cId="2233833108" sldId="337"/>
        </pc:sldMkLst>
      </pc:sldChg>
      <pc:sldChg chg="del">
        <pc:chgData name="Serif Salem" userId="93371da5-1b6a-4146-a736-4a3b0c81f0c2" providerId="ADAL" clId="{05AAB0A8-611B-49E9-9E88-00C15843E29A}" dt="2025-06-20T23:04:03.704" v="93" actId="47"/>
        <pc:sldMkLst>
          <pc:docMk/>
          <pc:sldMk cId="114048920" sldId="343"/>
        </pc:sldMkLst>
      </pc:sldChg>
      <pc:sldChg chg="add">
        <pc:chgData name="Serif Salem" userId="93371da5-1b6a-4146-a736-4a3b0c81f0c2" providerId="ADAL" clId="{05AAB0A8-611B-49E9-9E88-00C15843E29A}" dt="2025-06-20T23:00:55.451" v="25"/>
        <pc:sldMkLst>
          <pc:docMk/>
          <pc:sldMk cId="2374352096" sldId="350"/>
        </pc:sldMkLst>
      </pc:sldChg>
      <pc:sldChg chg="del">
        <pc:chgData name="Serif Salem" userId="93371da5-1b6a-4146-a736-4a3b0c81f0c2" providerId="ADAL" clId="{05AAB0A8-611B-49E9-9E88-00C15843E29A}" dt="2025-06-20T23:02:20.609" v="29" actId="47"/>
        <pc:sldMkLst>
          <pc:docMk/>
          <pc:sldMk cId="1746652867" sldId="369"/>
        </pc:sldMkLst>
      </pc:sldChg>
      <pc:sldChg chg="modSp mod">
        <pc:chgData name="Serif Salem" userId="93371da5-1b6a-4146-a736-4a3b0c81f0c2" providerId="ADAL" clId="{05AAB0A8-611B-49E9-9E88-00C15843E29A}" dt="2025-06-20T22:58:11.266" v="24" actId="207"/>
        <pc:sldMkLst>
          <pc:docMk/>
          <pc:sldMk cId="0" sldId="375"/>
        </pc:sldMkLst>
        <pc:graphicFrameChg chg="modGraphic">
          <ac:chgData name="Serif Salem" userId="93371da5-1b6a-4146-a736-4a3b0c81f0c2" providerId="ADAL" clId="{05AAB0A8-611B-49E9-9E88-00C15843E29A}" dt="2025-06-20T22:58:11.266" v="24" actId="207"/>
          <ac:graphicFrameMkLst>
            <pc:docMk/>
            <pc:sldMk cId="0" sldId="375"/>
            <ac:graphicFrameMk id="10" creationId="{1880D74B-47A9-6774-E271-38E158600C1B}"/>
          </ac:graphicFrameMkLst>
        </pc:graphicFrameChg>
      </pc:sldChg>
      <pc:sldChg chg="del">
        <pc:chgData name="Serif Salem" userId="93371da5-1b6a-4146-a736-4a3b0c81f0c2" providerId="ADAL" clId="{05AAB0A8-611B-49E9-9E88-00C15843E29A}" dt="2025-06-20T23:04:26.230" v="105" actId="47"/>
        <pc:sldMkLst>
          <pc:docMk/>
          <pc:sldMk cId="423641539" sldId="383"/>
        </pc:sldMkLst>
      </pc:sldChg>
      <pc:sldChg chg="del">
        <pc:chgData name="Serif Salem" userId="93371da5-1b6a-4146-a736-4a3b0c81f0c2" providerId="ADAL" clId="{05AAB0A8-611B-49E9-9E88-00C15843E29A}" dt="2025-06-20T23:02:18.549" v="28" actId="47"/>
        <pc:sldMkLst>
          <pc:docMk/>
          <pc:sldMk cId="937933957" sldId="389"/>
        </pc:sldMkLst>
      </pc:sldChg>
      <pc:sldChg chg="del">
        <pc:chgData name="Serif Salem" userId="93371da5-1b6a-4146-a736-4a3b0c81f0c2" providerId="ADAL" clId="{05AAB0A8-611B-49E9-9E88-00C15843E29A}" dt="2025-06-20T23:02:23.244" v="30" actId="47"/>
        <pc:sldMkLst>
          <pc:docMk/>
          <pc:sldMk cId="2210656309" sldId="390"/>
        </pc:sldMkLst>
      </pc:sldChg>
      <pc:sldChg chg="modSp mod">
        <pc:chgData name="Serif Salem" userId="93371da5-1b6a-4146-a736-4a3b0c81f0c2" providerId="ADAL" clId="{05AAB0A8-611B-49E9-9E88-00C15843E29A}" dt="2025-06-20T23:38:04.675" v="283"/>
        <pc:sldMkLst>
          <pc:docMk/>
          <pc:sldMk cId="2463231464" sldId="391"/>
        </pc:sldMkLst>
      </pc:sldChg>
      <pc:sldChg chg="addSp delSp modSp mod ord modClrScheme modAnim chgLayout">
        <pc:chgData name="Serif Salem" userId="93371da5-1b6a-4146-a736-4a3b0c81f0c2" providerId="ADAL" clId="{05AAB0A8-611B-49E9-9E88-00C15843E29A}" dt="2025-06-21T16:47:16.066" v="1509"/>
        <pc:sldMkLst>
          <pc:docMk/>
          <pc:sldMk cId="3446231161" sldId="393"/>
        </pc:sldMkLst>
      </pc:sldChg>
      <pc:sldChg chg="del">
        <pc:chgData name="Serif Salem" userId="93371da5-1b6a-4146-a736-4a3b0c81f0c2" providerId="ADAL" clId="{05AAB0A8-611B-49E9-9E88-00C15843E29A}" dt="2025-06-20T23:04:14.853" v="98" actId="47"/>
        <pc:sldMkLst>
          <pc:docMk/>
          <pc:sldMk cId="761643162" sldId="394"/>
        </pc:sldMkLst>
      </pc:sldChg>
      <pc:sldChg chg="del">
        <pc:chgData name="Serif Salem" userId="93371da5-1b6a-4146-a736-4a3b0c81f0c2" providerId="ADAL" clId="{05AAB0A8-611B-49E9-9E88-00C15843E29A}" dt="2025-06-20T23:04:15.569" v="99" actId="47"/>
        <pc:sldMkLst>
          <pc:docMk/>
          <pc:sldMk cId="518197566" sldId="395"/>
        </pc:sldMkLst>
      </pc:sldChg>
      <pc:sldChg chg="del">
        <pc:chgData name="Serif Salem" userId="93371da5-1b6a-4146-a736-4a3b0c81f0c2" providerId="ADAL" clId="{05AAB0A8-611B-49E9-9E88-00C15843E29A}" dt="2025-06-20T23:04:17.283" v="100" actId="47"/>
        <pc:sldMkLst>
          <pc:docMk/>
          <pc:sldMk cId="3971936107" sldId="396"/>
        </pc:sldMkLst>
      </pc:sldChg>
      <pc:sldChg chg="del">
        <pc:chgData name="Serif Salem" userId="93371da5-1b6a-4146-a736-4a3b0c81f0c2" providerId="ADAL" clId="{05AAB0A8-611B-49E9-9E88-00C15843E29A}" dt="2025-06-20T23:04:21.673" v="101" actId="47"/>
        <pc:sldMkLst>
          <pc:docMk/>
          <pc:sldMk cId="334666795" sldId="397"/>
        </pc:sldMkLst>
      </pc:sldChg>
      <pc:sldChg chg="del">
        <pc:chgData name="Serif Salem" userId="93371da5-1b6a-4146-a736-4a3b0c81f0c2" providerId="ADAL" clId="{05AAB0A8-611B-49E9-9E88-00C15843E29A}" dt="2025-06-20T23:04:22.682" v="102" actId="47"/>
        <pc:sldMkLst>
          <pc:docMk/>
          <pc:sldMk cId="3221798238" sldId="398"/>
        </pc:sldMkLst>
      </pc:sldChg>
      <pc:sldChg chg="del">
        <pc:chgData name="Serif Salem" userId="93371da5-1b6a-4146-a736-4a3b0c81f0c2" providerId="ADAL" clId="{05AAB0A8-611B-49E9-9E88-00C15843E29A}" dt="2025-06-20T23:04:23.892" v="103" actId="47"/>
        <pc:sldMkLst>
          <pc:docMk/>
          <pc:sldMk cId="1888862870" sldId="399"/>
        </pc:sldMkLst>
      </pc:sldChg>
      <pc:sldChg chg="del">
        <pc:chgData name="Serif Salem" userId="93371da5-1b6a-4146-a736-4a3b0c81f0c2" providerId="ADAL" clId="{05AAB0A8-611B-49E9-9E88-00C15843E29A}" dt="2025-06-20T23:04:24.990" v="104" actId="47"/>
        <pc:sldMkLst>
          <pc:docMk/>
          <pc:sldMk cId="21018508" sldId="400"/>
        </pc:sldMkLst>
      </pc:sldChg>
      <pc:sldChg chg="add">
        <pc:chgData name="Serif Salem" userId="93371da5-1b6a-4146-a736-4a3b0c81f0c2" providerId="ADAL" clId="{05AAB0A8-611B-49E9-9E88-00C15843E29A}" dt="2025-06-20T23:00:55.451" v="25"/>
        <pc:sldMkLst>
          <pc:docMk/>
          <pc:sldMk cId="2766300276" sldId="401"/>
        </pc:sldMkLst>
      </pc:sldChg>
      <pc:sldChg chg="addSp delSp modSp new mod modClrScheme modAnim chgLayout">
        <pc:chgData name="Serif Salem" userId="93371da5-1b6a-4146-a736-4a3b0c81f0c2" providerId="ADAL" clId="{05AAB0A8-611B-49E9-9E88-00C15843E29A}" dt="2025-06-21T16:48:48.748" v="1514"/>
        <pc:sldMkLst>
          <pc:docMk/>
          <pc:sldMk cId="123850255" sldId="402"/>
        </pc:sldMkLst>
      </pc:sldChg>
      <pc:sldChg chg="addSp modSp new mod modAnim">
        <pc:chgData name="Serif Salem" userId="93371da5-1b6a-4146-a736-4a3b0c81f0c2" providerId="ADAL" clId="{05AAB0A8-611B-49E9-9E88-00C15843E29A}" dt="2025-06-21T16:48:58.965" v="1515"/>
        <pc:sldMkLst>
          <pc:docMk/>
          <pc:sldMk cId="3200689996" sldId="403"/>
        </pc:sldMkLst>
      </pc:sldChg>
      <pc:sldChg chg="addSp delSp modSp new mod modClrScheme chgLayout">
        <pc:chgData name="Serif Salem" userId="93371da5-1b6a-4146-a736-4a3b0c81f0c2" providerId="ADAL" clId="{05AAB0A8-611B-49E9-9E88-00C15843E29A}" dt="2025-06-20T23:38:25.970" v="298" actId="20577"/>
        <pc:sldMkLst>
          <pc:docMk/>
          <pc:sldMk cId="3861429963" sldId="404"/>
        </pc:sldMkLst>
      </pc:sldChg>
      <pc:sldChg chg="addSp delSp modSp new mod modAnim">
        <pc:chgData name="Serif Salem" userId="93371da5-1b6a-4146-a736-4a3b0c81f0c2" providerId="ADAL" clId="{05AAB0A8-611B-49E9-9E88-00C15843E29A}" dt="2025-06-21T00:08:44.080" v="434" actId="20577"/>
        <pc:sldMkLst>
          <pc:docMk/>
          <pc:sldMk cId="1730530415" sldId="405"/>
        </pc:sldMkLst>
        <pc:spChg chg="mod">
          <ac:chgData name="Serif Salem" userId="93371da5-1b6a-4146-a736-4a3b0c81f0c2" providerId="ADAL" clId="{05AAB0A8-611B-49E9-9E88-00C15843E29A}" dt="2025-06-20T23:59:17.006" v="301"/>
          <ac:spMkLst>
            <pc:docMk/>
            <pc:sldMk cId="1730530415" sldId="405"/>
            <ac:spMk id="2" creationId="{BC948706-1EE1-A456-E3D7-E97164E9CB4C}"/>
          </ac:spMkLst>
        </pc:spChg>
        <pc:spChg chg="add mod">
          <ac:chgData name="Serif Salem" userId="93371da5-1b6a-4146-a736-4a3b0c81f0c2" providerId="ADAL" clId="{05AAB0A8-611B-49E9-9E88-00C15843E29A}" dt="2025-06-21T00:01:58.085" v="337" actId="404"/>
          <ac:spMkLst>
            <pc:docMk/>
            <pc:sldMk cId="1730530415" sldId="405"/>
            <ac:spMk id="5" creationId="{403F663D-EB16-D115-D047-570104CA8317}"/>
          </ac:spMkLst>
        </pc:spChg>
        <pc:spChg chg="add mod">
          <ac:chgData name="Serif Salem" userId="93371da5-1b6a-4146-a736-4a3b0c81f0c2" providerId="ADAL" clId="{05AAB0A8-611B-49E9-9E88-00C15843E29A}" dt="2025-06-21T00:07:17.740" v="405" actId="1036"/>
          <ac:spMkLst>
            <pc:docMk/>
            <pc:sldMk cId="1730530415" sldId="405"/>
            <ac:spMk id="8" creationId="{47C09F5F-F849-19C6-8084-DF1AA6CABB1C}"/>
          </ac:spMkLst>
        </pc:spChg>
        <pc:spChg chg="add mod">
          <ac:chgData name="Serif Salem" userId="93371da5-1b6a-4146-a736-4a3b0c81f0c2" providerId="ADAL" clId="{05AAB0A8-611B-49E9-9E88-00C15843E29A}" dt="2025-06-21T00:07:37.655" v="411" actId="1037"/>
          <ac:spMkLst>
            <pc:docMk/>
            <pc:sldMk cId="1730530415" sldId="405"/>
            <ac:spMk id="9" creationId="{BDAF28F8-6F6C-2F7D-1CC0-409D57FD2EC4}"/>
          </ac:spMkLst>
        </pc:spChg>
        <pc:spChg chg="add mod">
          <ac:chgData name="Serif Salem" userId="93371da5-1b6a-4146-a736-4a3b0c81f0c2" providerId="ADAL" clId="{05AAB0A8-611B-49E9-9E88-00C15843E29A}" dt="2025-06-21T00:07:17.740" v="405" actId="1036"/>
          <ac:spMkLst>
            <pc:docMk/>
            <pc:sldMk cId="1730530415" sldId="405"/>
            <ac:spMk id="11" creationId="{B1DD470D-9897-45B4-AEE1-270B0346DDBE}"/>
          </ac:spMkLst>
        </pc:spChg>
        <pc:spChg chg="add mod">
          <ac:chgData name="Serif Salem" userId="93371da5-1b6a-4146-a736-4a3b0c81f0c2" providerId="ADAL" clId="{05AAB0A8-611B-49E9-9E88-00C15843E29A}" dt="2025-06-21T00:07:37.655" v="411" actId="1037"/>
          <ac:spMkLst>
            <pc:docMk/>
            <pc:sldMk cId="1730530415" sldId="405"/>
            <ac:spMk id="12" creationId="{6F797871-4A69-C8DF-7417-D637B4A4FE37}"/>
          </ac:spMkLst>
        </pc:spChg>
        <pc:spChg chg="add mod">
          <ac:chgData name="Serif Salem" userId="93371da5-1b6a-4146-a736-4a3b0c81f0c2" providerId="ADAL" clId="{05AAB0A8-611B-49E9-9E88-00C15843E29A}" dt="2025-06-21T00:08:44.080" v="434" actId="20577"/>
          <ac:spMkLst>
            <pc:docMk/>
            <pc:sldMk cId="1730530415" sldId="405"/>
            <ac:spMk id="14" creationId="{059B53B1-768E-2968-FE26-4A09F97B25F7}"/>
          </ac:spMkLst>
        </pc:spChg>
        <pc:graphicFrameChg chg="add mod modGraphic">
          <ac:chgData name="Serif Salem" userId="93371da5-1b6a-4146-a736-4a3b0c81f0c2" providerId="ADAL" clId="{05AAB0A8-611B-49E9-9E88-00C15843E29A}" dt="2025-06-21T00:02:05.505" v="338" actId="1076"/>
          <ac:graphicFrameMkLst>
            <pc:docMk/>
            <pc:sldMk cId="1730530415" sldId="405"/>
            <ac:graphicFrameMk id="6" creationId="{602B54EB-35BD-99FF-11F2-417A1D061563}"/>
          </ac:graphicFrameMkLst>
        </pc:graphicFrameChg>
        <pc:graphicFrameChg chg="add mod modGraphic">
          <ac:chgData name="Serif Salem" userId="93371da5-1b6a-4146-a736-4a3b0c81f0c2" providerId="ADAL" clId="{05AAB0A8-611B-49E9-9E88-00C15843E29A}" dt="2025-06-21T00:03:44.957" v="355" actId="1076"/>
          <ac:graphicFrameMkLst>
            <pc:docMk/>
            <pc:sldMk cId="1730530415" sldId="405"/>
            <ac:graphicFrameMk id="7" creationId="{6B9A5698-8A9C-C3C8-CF5F-4B94FBD06B48}"/>
          </ac:graphicFrameMkLst>
        </pc:graphicFrameChg>
        <pc:graphicFrameChg chg="add mod modGraphic">
          <ac:chgData name="Serif Salem" userId="93371da5-1b6a-4146-a736-4a3b0c81f0c2" providerId="ADAL" clId="{05AAB0A8-611B-49E9-9E88-00C15843E29A}" dt="2025-06-21T00:08:17.751" v="420" actId="1076"/>
          <ac:graphicFrameMkLst>
            <pc:docMk/>
            <pc:sldMk cId="1730530415" sldId="405"/>
            <ac:graphicFrameMk id="13" creationId="{DC44E022-1801-90B0-C01D-57AC207ACCAC}"/>
          </ac:graphicFrameMkLst>
        </pc:graphicFrameChg>
      </pc:sldChg>
      <pc:sldChg chg="addSp delSp modSp add mod ord delAnim modAnim">
        <pc:chgData name="Serif Salem" userId="93371da5-1b6a-4146-a736-4a3b0c81f0c2" providerId="ADAL" clId="{05AAB0A8-611B-49E9-9E88-00C15843E29A}" dt="2025-06-21T16:47:52.920" v="1510"/>
        <pc:sldMkLst>
          <pc:docMk/>
          <pc:sldMk cId="4051928407" sldId="406"/>
        </pc:sldMkLst>
      </pc:sldChg>
      <pc:sldChg chg="addSp delSp modSp new mod modClrScheme modAnim chgLayout">
        <pc:chgData name="Serif Salem" userId="93371da5-1b6a-4146-a736-4a3b0c81f0c2" providerId="ADAL" clId="{05AAB0A8-611B-49E9-9E88-00C15843E29A}" dt="2025-06-21T10:50:29.843" v="721"/>
        <pc:sldMkLst>
          <pc:docMk/>
          <pc:sldMk cId="20600005" sldId="407"/>
        </pc:sldMkLst>
      </pc:sldChg>
      <pc:sldChg chg="addSp delSp modSp new mod modClrScheme modAnim chgLayout">
        <pc:chgData name="Serif Salem" userId="93371da5-1b6a-4146-a736-4a3b0c81f0c2" providerId="ADAL" clId="{05AAB0A8-611B-49E9-9E88-00C15843E29A}" dt="2025-06-21T16:42:43.114" v="1491"/>
        <pc:sldMkLst>
          <pc:docMk/>
          <pc:sldMk cId="3866860774" sldId="408"/>
        </pc:sldMkLst>
      </pc:sldChg>
      <pc:sldChg chg="addSp delSp modSp new add del mod modAnim">
        <pc:chgData name="Serif Salem" userId="93371da5-1b6a-4146-a736-4a3b0c81f0c2" providerId="ADAL" clId="{05AAB0A8-611B-49E9-9E88-00C15843E29A}" dt="2025-06-21T11:57:07.142" v="1098"/>
        <pc:sldMkLst>
          <pc:docMk/>
          <pc:sldMk cId="1139773348" sldId="409"/>
        </pc:sldMkLst>
        <pc:spChg chg="mod">
          <ac:chgData name="Serif Salem" userId="93371da5-1b6a-4146-a736-4a3b0c81f0c2" providerId="ADAL" clId="{05AAB0A8-611B-49E9-9E88-00C15843E29A}" dt="2025-06-21T10:52:43.774" v="722"/>
          <ac:spMkLst>
            <pc:docMk/>
            <pc:sldMk cId="1139773348" sldId="409"/>
            <ac:spMk id="2" creationId="{DD6BE956-4FA8-210B-AC0C-1A4391B02E68}"/>
          </ac:spMkLst>
        </pc:spChg>
        <pc:spChg chg="add mod">
          <ac:chgData name="Serif Salem" userId="93371da5-1b6a-4146-a736-4a3b0c81f0c2" providerId="ADAL" clId="{05AAB0A8-611B-49E9-9E88-00C15843E29A}" dt="2025-06-21T10:55:56.089" v="747" actId="14100"/>
          <ac:spMkLst>
            <pc:docMk/>
            <pc:sldMk cId="1139773348" sldId="409"/>
            <ac:spMk id="6" creationId="{63354CAD-F2D7-6DEE-52F6-024EFDC91878}"/>
          </ac:spMkLst>
        </pc:spChg>
        <pc:spChg chg="add mod">
          <ac:chgData name="Serif Salem" userId="93371da5-1b6a-4146-a736-4a3b0c81f0c2" providerId="ADAL" clId="{05AAB0A8-611B-49E9-9E88-00C15843E29A}" dt="2025-06-21T10:56:10.980" v="758" actId="1036"/>
          <ac:spMkLst>
            <pc:docMk/>
            <pc:sldMk cId="1139773348" sldId="409"/>
            <ac:spMk id="7" creationId="{8B52CA44-BA0B-4CDB-52C5-FD9560CE103F}"/>
          </ac:spMkLst>
        </pc:spChg>
        <pc:spChg chg="add mod">
          <ac:chgData name="Serif Salem" userId="93371da5-1b6a-4146-a736-4a3b0c81f0c2" providerId="ADAL" clId="{05AAB0A8-611B-49E9-9E88-00C15843E29A}" dt="2025-06-21T10:56:06.293" v="755" actId="1035"/>
          <ac:spMkLst>
            <pc:docMk/>
            <pc:sldMk cId="1139773348" sldId="409"/>
            <ac:spMk id="8" creationId="{91D0DB62-31E3-7155-EE85-8A7D3817D5FF}"/>
          </ac:spMkLst>
        </pc:spChg>
        <pc:spChg chg="add mod">
          <ac:chgData name="Serif Salem" userId="93371da5-1b6a-4146-a736-4a3b0c81f0c2" providerId="ADAL" clId="{05AAB0A8-611B-49E9-9E88-00C15843E29A}" dt="2025-06-21T10:56:23.531" v="768" actId="1036"/>
          <ac:spMkLst>
            <pc:docMk/>
            <pc:sldMk cId="1139773348" sldId="409"/>
            <ac:spMk id="9" creationId="{169A3FF4-96C2-5D61-BFDF-4EC301EF0559}"/>
          </ac:spMkLst>
        </pc:spChg>
        <pc:spChg chg="add mod">
          <ac:chgData name="Serif Salem" userId="93371da5-1b6a-4146-a736-4a3b0c81f0c2" providerId="ADAL" clId="{05AAB0A8-611B-49E9-9E88-00C15843E29A}" dt="2025-06-21T10:56:32.476" v="769" actId="1076"/>
          <ac:spMkLst>
            <pc:docMk/>
            <pc:sldMk cId="1139773348" sldId="409"/>
            <ac:spMk id="10" creationId="{F6287905-C642-6EF9-1E91-562D3A19E3D2}"/>
          </ac:spMkLst>
        </pc:spChg>
        <pc:graphicFrameChg chg="add mod modGraphic">
          <ac:chgData name="Serif Salem" userId="93371da5-1b6a-4146-a736-4a3b0c81f0c2" providerId="ADAL" clId="{05AAB0A8-611B-49E9-9E88-00C15843E29A}" dt="2025-06-21T10:58:52.850" v="779" actId="2061"/>
          <ac:graphicFrameMkLst>
            <pc:docMk/>
            <pc:sldMk cId="1139773348" sldId="409"/>
            <ac:graphicFrameMk id="5" creationId="{ED200CB6-0470-D060-68C8-068D1D45D3D9}"/>
          </ac:graphicFrameMkLst>
        </pc:graphicFrameChg>
      </pc:sldChg>
      <pc:sldChg chg="addSp delSp modSp new mod modAnim">
        <pc:chgData name="Serif Salem" userId="93371da5-1b6a-4146-a736-4a3b0c81f0c2" providerId="ADAL" clId="{05AAB0A8-611B-49E9-9E88-00C15843E29A}" dt="2025-06-21T11:57:30.969" v="1101"/>
        <pc:sldMkLst>
          <pc:docMk/>
          <pc:sldMk cId="1711060275" sldId="410"/>
        </pc:sldMkLst>
      </pc:sldChg>
      <pc:sldChg chg="modSp new mod modAnim">
        <pc:chgData name="Serif Salem" userId="93371da5-1b6a-4146-a736-4a3b0c81f0c2" providerId="ADAL" clId="{05AAB0A8-611B-49E9-9E88-00C15843E29A}" dt="2025-06-21T11:57:47.957" v="1104"/>
        <pc:sldMkLst>
          <pc:docMk/>
          <pc:sldMk cId="2809250643" sldId="411"/>
        </pc:sldMkLst>
      </pc:sldChg>
      <pc:sldChg chg="new del">
        <pc:chgData name="Serif Salem" userId="93371da5-1b6a-4146-a736-4a3b0c81f0c2" providerId="ADAL" clId="{05AAB0A8-611B-49E9-9E88-00C15843E29A}" dt="2025-06-21T11:40:53.607" v="857" actId="680"/>
        <pc:sldMkLst>
          <pc:docMk/>
          <pc:sldMk cId="1378980430" sldId="412"/>
        </pc:sldMkLst>
      </pc:sldChg>
      <pc:sldChg chg="addSp delSp modSp new mod modAnim">
        <pc:chgData name="Serif Salem" userId="93371da5-1b6a-4146-a736-4a3b0c81f0c2" providerId="ADAL" clId="{05AAB0A8-611B-49E9-9E88-00C15843E29A}" dt="2025-06-21T12:00:12.357" v="1119"/>
        <pc:sldMkLst>
          <pc:docMk/>
          <pc:sldMk cId="1630141021" sldId="412"/>
        </pc:sldMkLst>
      </pc:sldChg>
      <pc:sldChg chg="addSp delSp modSp add mod delAnim modAnim">
        <pc:chgData name="Serif Salem" userId="93371da5-1b6a-4146-a736-4a3b0c81f0c2" providerId="ADAL" clId="{05AAB0A8-611B-49E9-9E88-00C15843E29A}" dt="2025-06-21T16:44:46.599" v="1497"/>
        <pc:sldMkLst>
          <pc:docMk/>
          <pc:sldMk cId="2882757248" sldId="413"/>
        </pc:sldMkLst>
      </pc:sldChg>
      <pc:sldChg chg="addSp delSp modSp add del mod delAnim modAnim">
        <pc:chgData name="Serif Salem" userId="93371da5-1b6a-4146-a736-4a3b0c81f0c2" providerId="ADAL" clId="{05AAB0A8-611B-49E9-9E88-00C15843E29A}" dt="2025-06-21T12:17:05.716" v="1333" actId="47"/>
        <pc:sldMkLst>
          <pc:docMk/>
          <pc:sldMk cId="331492773" sldId="414"/>
        </pc:sldMkLst>
      </pc:sldChg>
      <pc:sldChg chg="addSp delSp modSp add mod delAnim modAnim">
        <pc:chgData name="Serif Salem" userId="93371da5-1b6a-4146-a736-4a3b0c81f0c2" providerId="ADAL" clId="{05AAB0A8-611B-49E9-9E88-00C15843E29A}" dt="2025-06-21T16:45:21.635" v="1506"/>
        <pc:sldMkLst>
          <pc:docMk/>
          <pc:sldMk cId="1703943071" sldId="415"/>
        </pc:sldMkLst>
        <pc:spChg chg="mod">
          <ac:chgData name="Serif Salem" userId="93371da5-1b6a-4146-a736-4a3b0c81f0c2" providerId="ADAL" clId="{05AAB0A8-611B-49E9-9E88-00C15843E29A}" dt="2025-06-21T12:17:14.574" v="1334" actId="6549"/>
          <ac:spMkLst>
            <pc:docMk/>
            <pc:sldMk cId="1703943071" sldId="415"/>
            <ac:spMk id="2" creationId="{19EF8048-D0AA-AF08-AB9A-274C77336FD5}"/>
          </ac:spMkLst>
        </pc:spChg>
        <pc:spChg chg="mod">
          <ac:chgData name="Serif Salem" userId="93371da5-1b6a-4146-a736-4a3b0c81f0c2" providerId="ADAL" clId="{05AAB0A8-611B-49E9-9E88-00C15843E29A}" dt="2025-06-21T12:18:01.817" v="1348" actId="1076"/>
          <ac:spMkLst>
            <pc:docMk/>
            <pc:sldMk cId="1703943071" sldId="415"/>
            <ac:spMk id="8" creationId="{81011221-6BE5-E0A1-FB54-78EF2E088FC8}"/>
          </ac:spMkLst>
        </pc:spChg>
        <pc:spChg chg="mod">
          <ac:chgData name="Serif Salem" userId="93371da5-1b6a-4146-a736-4a3b0c81f0c2" providerId="ADAL" clId="{05AAB0A8-611B-49E9-9E88-00C15843E29A}" dt="2025-06-21T12:18:01.817" v="1348" actId="1076"/>
          <ac:spMkLst>
            <pc:docMk/>
            <pc:sldMk cId="1703943071" sldId="415"/>
            <ac:spMk id="9" creationId="{FAB0E8E9-36C7-F8CB-9454-F3AB02E3BBB9}"/>
          </ac:spMkLst>
        </pc:spChg>
        <pc:spChg chg="mod">
          <ac:chgData name="Serif Salem" userId="93371da5-1b6a-4146-a736-4a3b0c81f0c2" providerId="ADAL" clId="{05AAB0A8-611B-49E9-9E88-00C15843E29A}" dt="2025-06-21T12:18:01.817" v="1348" actId="1076"/>
          <ac:spMkLst>
            <pc:docMk/>
            <pc:sldMk cId="1703943071" sldId="415"/>
            <ac:spMk id="11" creationId="{70260EEE-2D77-8AC0-E137-35A0C4E9A9BC}"/>
          </ac:spMkLst>
        </pc:spChg>
        <pc:spChg chg="mod">
          <ac:chgData name="Serif Salem" userId="93371da5-1b6a-4146-a736-4a3b0c81f0c2" providerId="ADAL" clId="{05AAB0A8-611B-49E9-9E88-00C15843E29A}" dt="2025-06-21T12:18:01.817" v="1348" actId="1076"/>
          <ac:spMkLst>
            <pc:docMk/>
            <pc:sldMk cId="1703943071" sldId="415"/>
            <ac:spMk id="12" creationId="{488258CE-DB82-CBBE-8F3D-D1DF4106E8F5}"/>
          </ac:spMkLst>
        </pc:spChg>
        <pc:spChg chg="add mod">
          <ac:chgData name="Serif Salem" userId="93371da5-1b6a-4146-a736-4a3b0c81f0c2" providerId="ADAL" clId="{05AAB0A8-611B-49E9-9E88-00C15843E29A}" dt="2025-06-21T16:41:49.685" v="1489" actId="1076"/>
          <ac:spMkLst>
            <pc:docMk/>
            <pc:sldMk cId="1703943071" sldId="415"/>
            <ac:spMk id="15" creationId="{70F7E77A-3D34-C4DC-D263-109BC1207A3B}"/>
          </ac:spMkLst>
        </pc:spChg>
        <pc:picChg chg="add mod">
          <ac:chgData name="Serif Salem" userId="93371da5-1b6a-4146-a736-4a3b0c81f0c2" providerId="ADAL" clId="{05AAB0A8-611B-49E9-9E88-00C15843E29A}" dt="2025-06-21T16:41:36.636" v="1487" actId="1076"/>
          <ac:picMkLst>
            <pc:docMk/>
            <pc:sldMk cId="1703943071" sldId="415"/>
            <ac:picMk id="9217" creationId="{F9CFA18A-5FC5-28B2-5741-0F54E602E7C2}"/>
          </ac:picMkLst>
        </pc:picChg>
      </pc:sldChg>
      <pc:sldChg chg="delSp modSp new mod modClrScheme chgLayout">
        <pc:chgData name="Serif Salem" userId="93371da5-1b6a-4146-a736-4a3b0c81f0c2" providerId="ADAL" clId="{05AAB0A8-611B-49E9-9E88-00C15843E29A}" dt="2025-06-21T12:18:31.154" v="1350" actId="700"/>
        <pc:sldMkLst>
          <pc:docMk/>
          <pc:sldMk cId="246942444" sldId="416"/>
        </pc:sldMkLst>
        <pc:spChg chg="mod ord">
          <ac:chgData name="Serif Salem" userId="93371da5-1b6a-4146-a736-4a3b0c81f0c2" providerId="ADAL" clId="{05AAB0A8-611B-49E9-9E88-00C15843E29A}" dt="2025-06-21T12:18:31.154" v="1350" actId="700"/>
          <ac:spMkLst>
            <pc:docMk/>
            <pc:sldMk cId="246942444" sldId="416"/>
            <ac:spMk id="3" creationId="{16651E62-41CA-9720-5C4E-63D9073EA04A}"/>
          </ac:spMkLst>
        </pc:spChg>
      </pc:sldChg>
      <pc:sldChg chg="addSp delSp modSp new mod modAnim">
        <pc:chgData name="Serif Salem" userId="93371da5-1b6a-4146-a736-4a3b0c81f0c2" providerId="ADAL" clId="{05AAB0A8-611B-49E9-9E88-00C15843E29A}" dt="2025-06-21T16:05:29.862" v="1441"/>
        <pc:sldMkLst>
          <pc:docMk/>
          <pc:sldMk cId="1612247179" sldId="417"/>
        </pc:sldMkLst>
      </pc:sldChg>
      <pc:sldMasterChg chg="delSldLayout">
        <pc:chgData name="Serif Salem" userId="93371da5-1b6a-4146-a736-4a3b0c81f0c2" providerId="ADAL" clId="{05AAB0A8-611B-49E9-9E88-00C15843E29A}" dt="2025-06-21T11:00:00.509" v="785" actId="47"/>
        <pc:sldMasterMkLst>
          <pc:docMk/>
          <pc:sldMasterMk cId="1558918509" sldId="2147483821"/>
        </pc:sldMasterMkLst>
        <pc:sldLayoutChg chg="del">
          <pc:chgData name="Serif Salem" userId="93371da5-1b6a-4146-a736-4a3b0c81f0c2" providerId="ADAL" clId="{05AAB0A8-611B-49E9-9E88-00C15843E29A}" dt="2025-06-21T11:00:00.509" v="785" actId="47"/>
          <pc:sldLayoutMkLst>
            <pc:docMk/>
            <pc:sldMasterMk cId="1558918509" sldId="2147483821"/>
            <pc:sldLayoutMk cId="1816299189" sldId="2147483840"/>
          </pc:sldLayoutMkLst>
        </pc:sldLayoutChg>
      </pc:sldMasterChg>
    </pc:docChg>
  </pc:docChgLst>
  <pc:docChgLst>
    <pc:chgData name="Serif Salem" userId="93371da5-1b6a-4146-a736-4a3b0c81f0c2" providerId="ADAL" clId="{5C181E13-E59F-4A71-9415-87913419765A}"/>
    <pc:docChg chg="modSld">
      <pc:chgData name="Serif Salem" userId="93371da5-1b6a-4146-a736-4a3b0c81f0c2" providerId="ADAL" clId="{5C181E13-E59F-4A71-9415-87913419765A}" dt="2025-06-18T13:48:32.795" v="10" actId="20577"/>
      <pc:docMkLst>
        <pc:docMk/>
      </pc:docMkLst>
      <pc:sldChg chg="modSp mod">
        <pc:chgData name="Serif Salem" userId="93371da5-1b6a-4146-a736-4a3b0c81f0c2" providerId="ADAL" clId="{5C181E13-E59F-4A71-9415-87913419765A}" dt="2025-06-18T13:48:32.795" v="10" actId="20577"/>
        <pc:sldMkLst>
          <pc:docMk/>
          <pc:sldMk cId="610480915" sldId="365"/>
        </pc:sldMkLst>
        <pc:graphicFrameChg chg="modGraphic">
          <ac:chgData name="Serif Salem" userId="93371da5-1b6a-4146-a736-4a3b0c81f0c2" providerId="ADAL" clId="{5C181E13-E59F-4A71-9415-87913419765A}" dt="2025-06-18T13:48:32.795" v="10" actId="20577"/>
          <ac:graphicFrameMkLst>
            <pc:docMk/>
            <pc:sldMk cId="610480915" sldId="365"/>
            <ac:graphicFrameMk id="5" creationId="{EF843F01-3575-1232-CA5F-AC2DB671318A}"/>
          </ac:graphicFrameMkLst>
        </pc:graphicFrameChg>
      </pc:sldChg>
    </pc:docChg>
  </pc:docChgLst>
  <pc:docChgLst>
    <pc:chgData name="Serif Salem" userId="93371da5-1b6a-4146-a736-4a3b0c81f0c2" providerId="ADAL" clId="{AF5374A3-17DA-4795-8C4D-59EC704B85C3}"/>
    <pc:docChg chg="modSld">
      <pc:chgData name="Serif Salem" userId="93371da5-1b6a-4146-a736-4a3b0c81f0c2" providerId="ADAL" clId="{AF5374A3-17DA-4795-8C4D-59EC704B85C3}" dt="2025-06-04T08:51:00.069" v="0" actId="14100"/>
      <pc:docMkLst>
        <pc:docMk/>
      </pc:docMkLst>
      <pc:sldChg chg="modSp mod">
        <pc:chgData name="Serif Salem" userId="93371da5-1b6a-4146-a736-4a3b0c81f0c2" providerId="ADAL" clId="{AF5374A3-17DA-4795-8C4D-59EC704B85C3}" dt="2025-06-04T08:51:00.069" v="0" actId="14100"/>
        <pc:sldMkLst>
          <pc:docMk/>
          <pc:sldMk cId="3868988500" sldId="334"/>
        </pc:sldMkLst>
      </pc:sldChg>
    </pc:docChg>
  </pc:docChgLst>
  <pc:docChgLst>
    <pc:chgData name="Serif Salem" userId="93371da5-1b6a-4146-a736-4a3b0c81f0c2" providerId="ADAL" clId="{582BFBC3-1AD4-42DC-9711-0061B158438C}"/>
    <pc:docChg chg="custSel modSld">
      <pc:chgData name="Serif Salem" userId="93371da5-1b6a-4146-a736-4a3b0c81f0c2" providerId="ADAL" clId="{582BFBC3-1AD4-42DC-9711-0061B158438C}" dt="2025-06-25T09:47:02.961" v="14" actId="20577"/>
      <pc:docMkLst>
        <pc:docMk/>
      </pc:docMkLst>
      <pc:sldChg chg="modSp mod">
        <pc:chgData name="Serif Salem" userId="93371da5-1b6a-4146-a736-4a3b0c81f0c2" providerId="ADAL" clId="{582BFBC3-1AD4-42DC-9711-0061B158438C}" dt="2025-06-25T09:47:02.961" v="14" actId="20577"/>
        <pc:sldMkLst>
          <pc:docMk/>
          <pc:sldMk cId="4051928407" sldId="406"/>
        </pc:sldMkLst>
      </pc:sldChg>
    </pc:docChg>
  </pc:docChgLst>
  <pc:docChgLst>
    <pc:chgData name="Serif Salem" userId="93371da5-1b6a-4146-a736-4a3b0c81f0c2" providerId="ADAL" clId="{5256453D-AF3B-4A9A-A507-069D9F1160EC}"/>
    <pc:docChg chg="modSld">
      <pc:chgData name="Serif Salem" userId="93371da5-1b6a-4146-a736-4a3b0c81f0c2" providerId="ADAL" clId="{5256453D-AF3B-4A9A-A507-069D9F1160EC}" dt="2025-06-18T10:26:57.526" v="12" actId="1076"/>
      <pc:docMkLst>
        <pc:docMk/>
      </pc:docMkLst>
      <pc:sldChg chg="modSp mod">
        <pc:chgData name="Serif Salem" userId="93371da5-1b6a-4146-a736-4a3b0c81f0c2" providerId="ADAL" clId="{5256453D-AF3B-4A9A-A507-069D9F1160EC}" dt="2025-06-18T10:09:32.737" v="5" actId="20577"/>
        <pc:sldMkLst>
          <pc:docMk/>
          <pc:sldMk cId="3580425918" sldId="332"/>
        </pc:sldMkLst>
      </pc:sldChg>
      <pc:sldChg chg="modSp mod">
        <pc:chgData name="Serif Salem" userId="93371da5-1b6a-4146-a736-4a3b0c81f0c2" providerId="ADAL" clId="{5256453D-AF3B-4A9A-A507-069D9F1160EC}" dt="2025-06-18T10:11:48.797" v="11" actId="1076"/>
        <pc:sldMkLst>
          <pc:docMk/>
          <pc:sldMk cId="1738852976" sldId="335"/>
        </pc:sldMkLst>
      </pc:sldChg>
      <pc:sldChg chg="modSp mod">
        <pc:chgData name="Serif Salem" userId="93371da5-1b6a-4146-a736-4a3b0c81f0c2" providerId="ADAL" clId="{5256453D-AF3B-4A9A-A507-069D9F1160EC}" dt="2025-06-18T10:26:57.526" v="12" actId="1076"/>
        <pc:sldMkLst>
          <pc:docMk/>
          <pc:sldMk cId="518197566" sldId="395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AE8C648-1DD9-4DFE-931B-DB9DF0C8ABE5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EDC2AAA-639C-4552-ACFC-D24D0AAE231B}">
      <dgm:prSet/>
      <dgm:spPr/>
      <dgm:t>
        <a:bodyPr/>
        <a:lstStyle/>
        <a:p>
          <a:r>
            <a:rPr lang="en-GB" b="1"/>
            <a:t>Decomposition - </a:t>
          </a:r>
          <a:r>
            <a:rPr lang="en-GB"/>
            <a:t>Break the riddle into smaller clues:</a:t>
          </a:r>
        </a:p>
      </dgm:t>
    </dgm:pt>
    <dgm:pt modelId="{874B104A-073E-4E40-8F94-E53CE7342034}" type="parTrans" cxnId="{3B61D317-D362-414A-A417-38D81C45B74C}">
      <dgm:prSet/>
      <dgm:spPr/>
      <dgm:t>
        <a:bodyPr/>
        <a:lstStyle/>
        <a:p>
          <a:endParaRPr lang="en-GB"/>
        </a:p>
      </dgm:t>
    </dgm:pt>
    <dgm:pt modelId="{C09801D5-F800-47FC-8273-2EBAE26AC07B}" type="sibTrans" cxnId="{3B61D317-D362-414A-A417-38D81C45B74C}">
      <dgm:prSet/>
      <dgm:spPr/>
      <dgm:t>
        <a:bodyPr/>
        <a:lstStyle/>
        <a:p>
          <a:endParaRPr lang="en-GB"/>
        </a:p>
      </dgm:t>
    </dgm:pt>
    <dgm:pt modelId="{F62347C9-2467-49B9-8CAF-7205BA938248}">
      <dgm:prSet/>
      <dgm:spPr/>
      <dgm:t>
        <a:bodyPr/>
        <a:lstStyle/>
        <a:p>
          <a:r>
            <a:rPr lang="en-GB"/>
            <a:t>“Beginning of everything”</a:t>
          </a:r>
        </a:p>
      </dgm:t>
    </dgm:pt>
    <dgm:pt modelId="{DEDDA798-7DD2-4A5D-847B-695A870A6A31}" type="parTrans" cxnId="{4C1514B9-2DF3-47FA-B697-A79CA12D1EB7}">
      <dgm:prSet/>
      <dgm:spPr/>
      <dgm:t>
        <a:bodyPr/>
        <a:lstStyle/>
        <a:p>
          <a:endParaRPr lang="en-GB"/>
        </a:p>
      </dgm:t>
    </dgm:pt>
    <dgm:pt modelId="{7D98A58E-E6C5-4C9E-B99C-48B40DC97EE3}" type="sibTrans" cxnId="{4C1514B9-2DF3-47FA-B697-A79CA12D1EB7}">
      <dgm:prSet/>
      <dgm:spPr/>
      <dgm:t>
        <a:bodyPr/>
        <a:lstStyle/>
        <a:p>
          <a:endParaRPr lang="en-GB"/>
        </a:p>
      </dgm:t>
    </dgm:pt>
    <dgm:pt modelId="{143E2DC6-C6C7-4880-9A71-1B4FDB6FF26C}">
      <dgm:prSet/>
      <dgm:spPr/>
      <dgm:t>
        <a:bodyPr/>
        <a:lstStyle/>
        <a:p>
          <a:r>
            <a:rPr lang="en-GB"/>
            <a:t>“End of everywhere”</a:t>
          </a:r>
        </a:p>
      </dgm:t>
    </dgm:pt>
    <dgm:pt modelId="{72C2D487-AE8F-4308-B742-14EA7AFA9DBB}" type="parTrans" cxnId="{5AACC779-9AC3-4C26-97FB-2F7874F7C8E6}">
      <dgm:prSet/>
      <dgm:spPr/>
      <dgm:t>
        <a:bodyPr/>
        <a:lstStyle/>
        <a:p>
          <a:endParaRPr lang="en-GB"/>
        </a:p>
      </dgm:t>
    </dgm:pt>
    <dgm:pt modelId="{2870F878-6E68-4432-B8B2-6D7A8E528F90}" type="sibTrans" cxnId="{5AACC779-9AC3-4C26-97FB-2F7874F7C8E6}">
      <dgm:prSet/>
      <dgm:spPr/>
      <dgm:t>
        <a:bodyPr/>
        <a:lstStyle/>
        <a:p>
          <a:endParaRPr lang="en-GB"/>
        </a:p>
      </dgm:t>
    </dgm:pt>
    <dgm:pt modelId="{BDAEF7A3-DD56-4B6B-908C-1487E1486838}">
      <dgm:prSet/>
      <dgm:spPr/>
      <dgm:t>
        <a:bodyPr/>
        <a:lstStyle/>
        <a:p>
          <a:r>
            <a:rPr lang="en-GB"/>
            <a:t>“Beginning of eternity”</a:t>
          </a:r>
        </a:p>
      </dgm:t>
    </dgm:pt>
    <dgm:pt modelId="{D7E83934-FEA4-4013-A1C6-0BB57F5A6965}" type="parTrans" cxnId="{8EC9372C-482F-4362-BFDF-7BC7EB769FF1}">
      <dgm:prSet/>
      <dgm:spPr/>
      <dgm:t>
        <a:bodyPr/>
        <a:lstStyle/>
        <a:p>
          <a:endParaRPr lang="en-GB"/>
        </a:p>
      </dgm:t>
    </dgm:pt>
    <dgm:pt modelId="{C72CE0E1-560E-4297-9854-19DAAECC2297}" type="sibTrans" cxnId="{8EC9372C-482F-4362-BFDF-7BC7EB769FF1}">
      <dgm:prSet/>
      <dgm:spPr/>
      <dgm:t>
        <a:bodyPr/>
        <a:lstStyle/>
        <a:p>
          <a:endParaRPr lang="en-GB"/>
        </a:p>
      </dgm:t>
    </dgm:pt>
    <dgm:pt modelId="{E2EE89F0-E2A5-485D-8270-6B24143515F7}">
      <dgm:prSet/>
      <dgm:spPr/>
      <dgm:t>
        <a:bodyPr/>
        <a:lstStyle/>
        <a:p>
          <a:r>
            <a:rPr lang="en-GB"/>
            <a:t>“End of time”</a:t>
          </a:r>
        </a:p>
      </dgm:t>
    </dgm:pt>
    <dgm:pt modelId="{7F085D85-D524-4707-BD21-87605C4015B5}" type="parTrans" cxnId="{C09208EE-73A9-48A4-AC6C-6FEFC5159439}">
      <dgm:prSet/>
      <dgm:spPr/>
      <dgm:t>
        <a:bodyPr/>
        <a:lstStyle/>
        <a:p>
          <a:endParaRPr lang="en-GB"/>
        </a:p>
      </dgm:t>
    </dgm:pt>
    <dgm:pt modelId="{9CD321A7-F928-4B80-BD3D-67B7597B7B87}" type="sibTrans" cxnId="{C09208EE-73A9-48A4-AC6C-6FEFC5159439}">
      <dgm:prSet/>
      <dgm:spPr/>
      <dgm:t>
        <a:bodyPr/>
        <a:lstStyle/>
        <a:p>
          <a:endParaRPr lang="en-GB"/>
        </a:p>
      </dgm:t>
    </dgm:pt>
    <dgm:pt modelId="{6CB61A5B-9F8F-47E3-8919-84304A75E6EA}">
      <dgm:prSet/>
      <dgm:spPr/>
      <dgm:t>
        <a:bodyPr/>
        <a:lstStyle/>
        <a:p>
          <a:r>
            <a:rPr lang="en-GB"/>
            <a:t>“End of space”</a:t>
          </a:r>
        </a:p>
      </dgm:t>
    </dgm:pt>
    <dgm:pt modelId="{2065F3B5-1D8F-4031-8AB5-D32956378165}" type="parTrans" cxnId="{06540C44-0E89-400A-AAA1-10F5C837861A}">
      <dgm:prSet/>
      <dgm:spPr/>
      <dgm:t>
        <a:bodyPr/>
        <a:lstStyle/>
        <a:p>
          <a:endParaRPr lang="en-GB"/>
        </a:p>
      </dgm:t>
    </dgm:pt>
    <dgm:pt modelId="{10ECECF6-05E3-4565-BFCF-2C62344F4A8F}" type="sibTrans" cxnId="{06540C44-0E89-400A-AAA1-10F5C837861A}">
      <dgm:prSet/>
      <dgm:spPr/>
      <dgm:t>
        <a:bodyPr/>
        <a:lstStyle/>
        <a:p>
          <a:endParaRPr lang="en-GB"/>
        </a:p>
      </dgm:t>
    </dgm:pt>
    <dgm:pt modelId="{D572238E-7800-4C1A-ABA9-CD040A32727D}">
      <dgm:prSet/>
      <dgm:spPr/>
      <dgm:t>
        <a:bodyPr/>
        <a:lstStyle/>
        <a:p>
          <a:r>
            <a:rPr lang="en-GB" b="1"/>
            <a:t>Pattern Recognition - </a:t>
          </a:r>
          <a:r>
            <a:rPr lang="en-GB"/>
            <a:t>Look for similarities:</a:t>
          </a:r>
        </a:p>
      </dgm:t>
    </dgm:pt>
    <dgm:pt modelId="{BFC37D1D-B135-41F0-9B1F-114434761A6C}" type="parTrans" cxnId="{D5BF73CE-2693-4CB6-B880-303AABC53327}">
      <dgm:prSet/>
      <dgm:spPr/>
      <dgm:t>
        <a:bodyPr/>
        <a:lstStyle/>
        <a:p>
          <a:endParaRPr lang="en-GB"/>
        </a:p>
      </dgm:t>
    </dgm:pt>
    <dgm:pt modelId="{ABC22B07-3BB2-4067-9CA9-01E5125C438B}" type="sibTrans" cxnId="{D5BF73CE-2693-4CB6-B880-303AABC53327}">
      <dgm:prSet/>
      <dgm:spPr/>
      <dgm:t>
        <a:bodyPr/>
        <a:lstStyle/>
        <a:p>
          <a:endParaRPr lang="en-GB"/>
        </a:p>
      </dgm:t>
    </dgm:pt>
    <dgm:pt modelId="{5FA57AFD-95E5-4D8A-A083-2EAE1834671B}">
      <dgm:prSet/>
      <dgm:spPr/>
      <dgm:t>
        <a:bodyPr/>
        <a:lstStyle/>
        <a:p>
          <a:r>
            <a:rPr lang="en-GB"/>
            <a:t>“Beginning of” appears twice</a:t>
          </a:r>
        </a:p>
      </dgm:t>
    </dgm:pt>
    <dgm:pt modelId="{92B9556A-7DC3-45D3-A110-19F8A54C44B2}" type="parTrans" cxnId="{0C9DD333-89E9-446D-9052-D5F896B69715}">
      <dgm:prSet/>
      <dgm:spPr/>
      <dgm:t>
        <a:bodyPr/>
        <a:lstStyle/>
        <a:p>
          <a:endParaRPr lang="en-GB"/>
        </a:p>
      </dgm:t>
    </dgm:pt>
    <dgm:pt modelId="{4AA99ACE-C0DE-481C-84F2-F41ABA88CE4A}" type="sibTrans" cxnId="{0C9DD333-89E9-446D-9052-D5F896B69715}">
      <dgm:prSet/>
      <dgm:spPr/>
      <dgm:t>
        <a:bodyPr/>
        <a:lstStyle/>
        <a:p>
          <a:endParaRPr lang="en-GB"/>
        </a:p>
      </dgm:t>
    </dgm:pt>
    <dgm:pt modelId="{CDE8F805-0BE7-473F-9F7E-4AAB01AFB75D}">
      <dgm:prSet/>
      <dgm:spPr/>
      <dgm:t>
        <a:bodyPr/>
        <a:lstStyle/>
        <a:p>
          <a:r>
            <a:rPr lang="en-GB"/>
            <a:t>“End of” appears three times</a:t>
          </a:r>
        </a:p>
      </dgm:t>
    </dgm:pt>
    <dgm:pt modelId="{7BBA3A7F-3239-4764-8DC2-70E9368C9405}" type="parTrans" cxnId="{1D3FCBE1-0D84-4EDC-9A34-9D971D6AB9B9}">
      <dgm:prSet/>
      <dgm:spPr/>
      <dgm:t>
        <a:bodyPr/>
        <a:lstStyle/>
        <a:p>
          <a:endParaRPr lang="en-GB"/>
        </a:p>
      </dgm:t>
    </dgm:pt>
    <dgm:pt modelId="{60E835CB-1F89-4074-9ED5-280BF75A7DFF}" type="sibTrans" cxnId="{1D3FCBE1-0D84-4EDC-9A34-9D971D6AB9B9}">
      <dgm:prSet/>
      <dgm:spPr/>
      <dgm:t>
        <a:bodyPr/>
        <a:lstStyle/>
        <a:p>
          <a:endParaRPr lang="en-GB"/>
        </a:p>
      </dgm:t>
    </dgm:pt>
    <dgm:pt modelId="{D582CC54-63FD-4DB1-914E-1B1561103EF3}">
      <dgm:prSet/>
      <dgm:spPr/>
      <dgm:t>
        <a:bodyPr/>
        <a:lstStyle/>
        <a:p>
          <a:r>
            <a:rPr lang="en-GB"/>
            <a:t>All terms are abstract (everything, everywhere, eternity, time, space)</a:t>
          </a:r>
        </a:p>
      </dgm:t>
    </dgm:pt>
    <dgm:pt modelId="{1E73BF70-9540-4BDE-BCFD-49DBF1C427EB}" type="parTrans" cxnId="{FDC04A14-C414-478C-B669-192425860309}">
      <dgm:prSet/>
      <dgm:spPr/>
      <dgm:t>
        <a:bodyPr/>
        <a:lstStyle/>
        <a:p>
          <a:endParaRPr lang="en-GB"/>
        </a:p>
      </dgm:t>
    </dgm:pt>
    <dgm:pt modelId="{8AED61D9-9290-4204-BAC1-594B28BBCD54}" type="sibTrans" cxnId="{FDC04A14-C414-478C-B669-192425860309}">
      <dgm:prSet/>
      <dgm:spPr/>
      <dgm:t>
        <a:bodyPr/>
        <a:lstStyle/>
        <a:p>
          <a:endParaRPr lang="en-GB"/>
        </a:p>
      </dgm:t>
    </dgm:pt>
    <dgm:pt modelId="{CC6EBB4F-1D76-4E32-807C-01C0EE61A833}">
      <dgm:prSet/>
      <dgm:spPr/>
      <dgm:t>
        <a:bodyPr/>
        <a:lstStyle/>
        <a:p>
          <a:r>
            <a:rPr lang="en-GB"/>
            <a:t>Could this be symbolic, not literal?</a:t>
          </a:r>
        </a:p>
      </dgm:t>
    </dgm:pt>
    <dgm:pt modelId="{E8FD648B-33DC-4588-A716-38EC2B232A83}" type="parTrans" cxnId="{00F54357-3939-43C9-A162-DA0E62DACA29}">
      <dgm:prSet/>
      <dgm:spPr/>
      <dgm:t>
        <a:bodyPr/>
        <a:lstStyle/>
        <a:p>
          <a:endParaRPr lang="en-GB"/>
        </a:p>
      </dgm:t>
    </dgm:pt>
    <dgm:pt modelId="{5157BEF0-99B4-4844-B67B-C2E704CEA4E7}" type="sibTrans" cxnId="{00F54357-3939-43C9-A162-DA0E62DACA29}">
      <dgm:prSet/>
      <dgm:spPr/>
      <dgm:t>
        <a:bodyPr/>
        <a:lstStyle/>
        <a:p>
          <a:endParaRPr lang="en-GB"/>
        </a:p>
      </dgm:t>
    </dgm:pt>
    <dgm:pt modelId="{F1B5DBFE-5D97-498E-9B2B-175AEFDBB827}">
      <dgm:prSet/>
      <dgm:spPr/>
      <dgm:t>
        <a:bodyPr/>
        <a:lstStyle/>
        <a:p>
          <a:r>
            <a:rPr lang="en-GB" b="1"/>
            <a:t>Abstraction - </a:t>
          </a:r>
          <a:r>
            <a:rPr lang="en-GB"/>
            <a:t>Focus on symbolic meaning, not real objects:</a:t>
          </a:r>
        </a:p>
      </dgm:t>
    </dgm:pt>
    <dgm:pt modelId="{AA412460-B737-4A39-88FC-A723D402BC8B}" type="parTrans" cxnId="{19414FEE-2D1E-404D-A3C2-CE69DE3376DF}">
      <dgm:prSet/>
      <dgm:spPr/>
      <dgm:t>
        <a:bodyPr/>
        <a:lstStyle/>
        <a:p>
          <a:endParaRPr lang="en-GB"/>
        </a:p>
      </dgm:t>
    </dgm:pt>
    <dgm:pt modelId="{E86E00DB-CCF5-4495-8C54-ACD90BF98BB7}" type="sibTrans" cxnId="{19414FEE-2D1E-404D-A3C2-CE69DE3376DF}">
      <dgm:prSet/>
      <dgm:spPr/>
      <dgm:t>
        <a:bodyPr/>
        <a:lstStyle/>
        <a:p>
          <a:endParaRPr lang="en-GB"/>
        </a:p>
      </dgm:t>
    </dgm:pt>
    <dgm:pt modelId="{2BB714A4-8D7B-443C-AAE8-2EE10133C9A6}">
      <dgm:prSet/>
      <dgm:spPr/>
      <dgm:t>
        <a:bodyPr/>
        <a:lstStyle/>
        <a:p>
          <a:r>
            <a:rPr lang="en-GB"/>
            <a:t>It’s not a physical thing; it's a </a:t>
          </a:r>
          <a:r>
            <a:rPr lang="en-GB" b="1"/>
            <a:t>concept or letter</a:t>
          </a:r>
          <a:endParaRPr lang="en-GB"/>
        </a:p>
      </dgm:t>
    </dgm:pt>
    <dgm:pt modelId="{512FCC93-0AFB-42AD-9955-00D3737931B9}" type="parTrans" cxnId="{49394D8F-813B-489B-9425-DCAA30135092}">
      <dgm:prSet/>
      <dgm:spPr/>
      <dgm:t>
        <a:bodyPr/>
        <a:lstStyle/>
        <a:p>
          <a:endParaRPr lang="en-GB"/>
        </a:p>
      </dgm:t>
    </dgm:pt>
    <dgm:pt modelId="{B37F2B03-09E4-430B-AC55-019E4F1EFAB0}" type="sibTrans" cxnId="{49394D8F-813B-489B-9425-DCAA30135092}">
      <dgm:prSet/>
      <dgm:spPr/>
      <dgm:t>
        <a:bodyPr/>
        <a:lstStyle/>
        <a:p>
          <a:endParaRPr lang="en-GB"/>
        </a:p>
      </dgm:t>
    </dgm:pt>
    <dgm:pt modelId="{0D274F8A-32FC-480B-AB76-88C710537D07}">
      <dgm:prSet/>
      <dgm:spPr/>
      <dgm:t>
        <a:bodyPr/>
        <a:lstStyle/>
        <a:p>
          <a:r>
            <a:rPr lang="en-GB"/>
            <a:t>Each line refers to </a:t>
          </a:r>
          <a:r>
            <a:rPr lang="en-GB" b="1"/>
            <a:t>positions</a:t>
          </a:r>
          <a:r>
            <a:rPr lang="en-GB"/>
            <a:t> in words</a:t>
          </a:r>
        </a:p>
      </dgm:t>
    </dgm:pt>
    <dgm:pt modelId="{1854A1CA-3D4E-4DE6-B2A4-DDE4F4E4FFEC}" type="parTrans" cxnId="{CED22D2E-4999-4C5C-92C8-CB75AA275F5F}">
      <dgm:prSet/>
      <dgm:spPr/>
      <dgm:t>
        <a:bodyPr/>
        <a:lstStyle/>
        <a:p>
          <a:endParaRPr lang="en-GB"/>
        </a:p>
      </dgm:t>
    </dgm:pt>
    <dgm:pt modelId="{40090A88-13DD-4A11-9D84-A815E8B15778}" type="sibTrans" cxnId="{CED22D2E-4999-4C5C-92C8-CB75AA275F5F}">
      <dgm:prSet/>
      <dgm:spPr/>
      <dgm:t>
        <a:bodyPr/>
        <a:lstStyle/>
        <a:p>
          <a:endParaRPr lang="en-GB"/>
        </a:p>
      </dgm:t>
    </dgm:pt>
    <dgm:pt modelId="{4861B303-6E30-4D54-9B05-3EE3460B6962}">
      <dgm:prSet/>
      <dgm:spPr/>
      <dgm:t>
        <a:bodyPr/>
        <a:lstStyle/>
        <a:p>
          <a:r>
            <a:rPr lang="en-GB"/>
            <a:t>Think of something small but present in all—</a:t>
          </a:r>
          <a:r>
            <a:rPr lang="en-GB" b="1"/>
            <a:t>a letter</a:t>
          </a:r>
          <a:endParaRPr lang="en-GB"/>
        </a:p>
      </dgm:t>
    </dgm:pt>
    <dgm:pt modelId="{420D7101-DB40-43A5-9861-D751590296B2}" type="parTrans" cxnId="{B9A81938-9332-43D9-A303-525B3641C44A}">
      <dgm:prSet/>
      <dgm:spPr/>
      <dgm:t>
        <a:bodyPr/>
        <a:lstStyle/>
        <a:p>
          <a:endParaRPr lang="en-GB"/>
        </a:p>
      </dgm:t>
    </dgm:pt>
    <dgm:pt modelId="{A21F7AB5-8CA4-45BD-8DB0-3FEED5DB5A45}" type="sibTrans" cxnId="{B9A81938-9332-43D9-A303-525B3641C44A}">
      <dgm:prSet/>
      <dgm:spPr/>
      <dgm:t>
        <a:bodyPr/>
        <a:lstStyle/>
        <a:p>
          <a:endParaRPr lang="en-GB"/>
        </a:p>
      </dgm:t>
    </dgm:pt>
    <dgm:pt modelId="{DC1BF1AE-8F30-40AE-A54C-D2E4394A9F19}">
      <dgm:prSet/>
      <dgm:spPr/>
      <dgm:t>
        <a:bodyPr/>
        <a:lstStyle/>
        <a:p>
          <a:r>
            <a:rPr lang="en-GB" b="1"/>
            <a:t>Algorithm Design - </a:t>
          </a:r>
          <a:r>
            <a:rPr lang="en-GB"/>
            <a:t>Create a step-by-step method:</a:t>
          </a:r>
        </a:p>
      </dgm:t>
    </dgm:pt>
    <dgm:pt modelId="{AA4ED5EF-50CA-4F1F-8E3A-82907E3C050F}" type="parTrans" cxnId="{6FB9CCB2-1B0C-4912-AF29-CF2D0FEE2031}">
      <dgm:prSet/>
      <dgm:spPr/>
      <dgm:t>
        <a:bodyPr/>
        <a:lstStyle/>
        <a:p>
          <a:endParaRPr lang="en-GB"/>
        </a:p>
      </dgm:t>
    </dgm:pt>
    <dgm:pt modelId="{A9C156AF-A746-4CB5-AA5A-B6AE36B97571}" type="sibTrans" cxnId="{6FB9CCB2-1B0C-4912-AF29-CF2D0FEE2031}">
      <dgm:prSet/>
      <dgm:spPr/>
      <dgm:t>
        <a:bodyPr/>
        <a:lstStyle/>
        <a:p>
          <a:endParaRPr lang="en-GB"/>
        </a:p>
      </dgm:t>
    </dgm:pt>
    <dgm:pt modelId="{B622EB07-7BF8-4DAF-BC88-A1183252697C}">
      <dgm:prSet/>
      <dgm:spPr/>
      <dgm:t>
        <a:bodyPr/>
        <a:lstStyle/>
        <a:p>
          <a:r>
            <a:rPr lang="en-GB"/>
            <a:t>Take the </a:t>
          </a:r>
          <a:r>
            <a:rPr lang="en-GB" b="1"/>
            <a:t>first letter</a:t>
          </a:r>
          <a:r>
            <a:rPr lang="en-GB"/>
            <a:t> of “everything”: </a:t>
          </a:r>
          <a:r>
            <a:rPr lang="en-GB" b="1"/>
            <a:t>E</a:t>
          </a:r>
          <a:endParaRPr lang="en-GB"/>
        </a:p>
      </dgm:t>
    </dgm:pt>
    <dgm:pt modelId="{2A16FC67-4A84-4A1B-A520-EE649D3DFCA5}" type="parTrans" cxnId="{9D6581C4-123D-40EA-B8FB-1622DA07706B}">
      <dgm:prSet/>
      <dgm:spPr/>
      <dgm:t>
        <a:bodyPr/>
        <a:lstStyle/>
        <a:p>
          <a:endParaRPr lang="en-GB"/>
        </a:p>
      </dgm:t>
    </dgm:pt>
    <dgm:pt modelId="{41902216-D39F-4C42-BA67-0A6D1E7881CC}" type="sibTrans" cxnId="{9D6581C4-123D-40EA-B8FB-1622DA07706B}">
      <dgm:prSet/>
      <dgm:spPr/>
      <dgm:t>
        <a:bodyPr/>
        <a:lstStyle/>
        <a:p>
          <a:endParaRPr lang="en-GB"/>
        </a:p>
      </dgm:t>
    </dgm:pt>
    <dgm:pt modelId="{1E1F5111-B524-40CF-80F2-4A927B9F6133}">
      <dgm:prSet/>
      <dgm:spPr/>
      <dgm:t>
        <a:bodyPr/>
        <a:lstStyle/>
        <a:p>
          <a:r>
            <a:rPr lang="en-GB"/>
            <a:t>Take the </a:t>
          </a:r>
          <a:r>
            <a:rPr lang="en-GB" b="1"/>
            <a:t>last letter</a:t>
          </a:r>
          <a:r>
            <a:rPr lang="en-GB"/>
            <a:t> of “everywhere”: </a:t>
          </a:r>
          <a:r>
            <a:rPr lang="en-GB" b="1"/>
            <a:t>E</a:t>
          </a:r>
          <a:endParaRPr lang="en-GB"/>
        </a:p>
      </dgm:t>
    </dgm:pt>
    <dgm:pt modelId="{D4525968-7E39-4E61-B93E-EFDDE76C4987}" type="parTrans" cxnId="{060FF5BA-F1AC-47DC-BC30-00149FD1D05F}">
      <dgm:prSet/>
      <dgm:spPr/>
      <dgm:t>
        <a:bodyPr/>
        <a:lstStyle/>
        <a:p>
          <a:endParaRPr lang="en-GB"/>
        </a:p>
      </dgm:t>
    </dgm:pt>
    <dgm:pt modelId="{19E87DBD-F47B-48CA-A4F4-8FB4AB22DB2E}" type="sibTrans" cxnId="{060FF5BA-F1AC-47DC-BC30-00149FD1D05F}">
      <dgm:prSet/>
      <dgm:spPr/>
      <dgm:t>
        <a:bodyPr/>
        <a:lstStyle/>
        <a:p>
          <a:endParaRPr lang="en-GB"/>
        </a:p>
      </dgm:t>
    </dgm:pt>
    <dgm:pt modelId="{C47B340A-BF5D-4EA2-8AC5-B2E70111FC70}">
      <dgm:prSet/>
      <dgm:spPr/>
      <dgm:t>
        <a:bodyPr/>
        <a:lstStyle/>
        <a:p>
          <a:r>
            <a:rPr lang="en-GB"/>
            <a:t>First of “eternity”: </a:t>
          </a:r>
          <a:r>
            <a:rPr lang="en-GB" b="1"/>
            <a:t>E</a:t>
          </a:r>
          <a:endParaRPr lang="en-GB"/>
        </a:p>
      </dgm:t>
    </dgm:pt>
    <dgm:pt modelId="{C9AF85A6-78FF-4F8B-AFBB-AB1335CB4BFB}" type="parTrans" cxnId="{3A148E88-D640-487F-9913-4049EC33D507}">
      <dgm:prSet/>
      <dgm:spPr/>
      <dgm:t>
        <a:bodyPr/>
        <a:lstStyle/>
        <a:p>
          <a:endParaRPr lang="en-GB"/>
        </a:p>
      </dgm:t>
    </dgm:pt>
    <dgm:pt modelId="{C9368AD3-E089-4B2D-B206-ABCB31F02A3F}" type="sibTrans" cxnId="{3A148E88-D640-487F-9913-4049EC33D507}">
      <dgm:prSet/>
      <dgm:spPr/>
      <dgm:t>
        <a:bodyPr/>
        <a:lstStyle/>
        <a:p>
          <a:endParaRPr lang="en-GB"/>
        </a:p>
      </dgm:t>
    </dgm:pt>
    <dgm:pt modelId="{A5C3C4CC-4EA8-4C53-B507-7579266B7455}">
      <dgm:prSet/>
      <dgm:spPr/>
      <dgm:t>
        <a:bodyPr/>
        <a:lstStyle/>
        <a:p>
          <a:r>
            <a:rPr lang="en-GB"/>
            <a:t>Last of “time”: </a:t>
          </a:r>
          <a:r>
            <a:rPr lang="en-GB" b="1"/>
            <a:t>E</a:t>
          </a:r>
          <a:endParaRPr lang="en-GB"/>
        </a:p>
      </dgm:t>
    </dgm:pt>
    <dgm:pt modelId="{2A1FAE1B-2C58-46EE-BEF8-C6DE3B6D5038}" type="parTrans" cxnId="{C8239534-C29E-4214-9926-C802D667B1CC}">
      <dgm:prSet/>
      <dgm:spPr/>
      <dgm:t>
        <a:bodyPr/>
        <a:lstStyle/>
        <a:p>
          <a:endParaRPr lang="en-GB"/>
        </a:p>
      </dgm:t>
    </dgm:pt>
    <dgm:pt modelId="{123390D7-0BE9-4778-A3B9-CB7E37C5A7CF}" type="sibTrans" cxnId="{C8239534-C29E-4214-9926-C802D667B1CC}">
      <dgm:prSet/>
      <dgm:spPr/>
      <dgm:t>
        <a:bodyPr/>
        <a:lstStyle/>
        <a:p>
          <a:endParaRPr lang="en-GB"/>
        </a:p>
      </dgm:t>
    </dgm:pt>
    <dgm:pt modelId="{6B618CFD-35CC-4A98-BDC5-4F820A45D15F}">
      <dgm:prSet/>
      <dgm:spPr/>
      <dgm:t>
        <a:bodyPr/>
        <a:lstStyle/>
        <a:p>
          <a:endParaRPr lang="en-GB"/>
        </a:p>
      </dgm:t>
    </dgm:pt>
    <dgm:pt modelId="{2DCDE11C-B355-443F-B640-535D979A2059}" type="parTrans" cxnId="{37CCC9D4-2A4E-4059-B083-8B085FCFB8D9}">
      <dgm:prSet/>
      <dgm:spPr/>
      <dgm:t>
        <a:bodyPr/>
        <a:lstStyle/>
        <a:p>
          <a:endParaRPr lang="en-GB"/>
        </a:p>
      </dgm:t>
    </dgm:pt>
    <dgm:pt modelId="{2A3C50B3-7A51-476C-8211-4AC0EBED626E}" type="sibTrans" cxnId="{37CCC9D4-2A4E-4059-B083-8B085FCFB8D9}">
      <dgm:prSet/>
      <dgm:spPr/>
      <dgm:t>
        <a:bodyPr/>
        <a:lstStyle/>
        <a:p>
          <a:endParaRPr lang="en-GB"/>
        </a:p>
      </dgm:t>
    </dgm:pt>
    <dgm:pt modelId="{60F9F494-BFD1-409F-8B4B-319B0D1A5C9E}" type="pres">
      <dgm:prSet presAssocID="{1AE8C648-1DD9-4DFE-931B-DB9DF0C8ABE5}" presName="matrix" presStyleCnt="0">
        <dgm:presLayoutVars>
          <dgm:chMax val="1"/>
          <dgm:dir/>
          <dgm:resizeHandles val="exact"/>
        </dgm:presLayoutVars>
      </dgm:prSet>
      <dgm:spPr/>
    </dgm:pt>
    <dgm:pt modelId="{D8F162F9-E456-4004-A5B7-EFFE1439C965}" type="pres">
      <dgm:prSet presAssocID="{1AE8C648-1DD9-4DFE-931B-DB9DF0C8ABE5}" presName="diamond" presStyleLbl="bgShp" presStyleIdx="0" presStyleCnt="1"/>
      <dgm:spPr/>
    </dgm:pt>
    <dgm:pt modelId="{982558FE-C1F2-40C1-8104-310559224E9F}" type="pres">
      <dgm:prSet presAssocID="{1AE8C648-1DD9-4DFE-931B-DB9DF0C8ABE5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836CB59C-0D03-452D-8931-5A45BDF60625}" type="pres">
      <dgm:prSet presAssocID="{1AE8C648-1DD9-4DFE-931B-DB9DF0C8ABE5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D19A0CD7-751A-4939-B095-4E5F45060F52}" type="pres">
      <dgm:prSet presAssocID="{1AE8C648-1DD9-4DFE-931B-DB9DF0C8ABE5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91F6891B-E526-4E78-A62B-26E6C6AA8BCF}" type="pres">
      <dgm:prSet presAssocID="{1AE8C648-1DD9-4DFE-931B-DB9DF0C8ABE5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EE3E300B-74BC-4993-958C-24CE75349A98}" type="presOf" srcId="{F62347C9-2467-49B9-8CAF-7205BA938248}" destId="{982558FE-C1F2-40C1-8104-310559224E9F}" srcOrd="0" destOrd="1" presId="urn:microsoft.com/office/officeart/2005/8/layout/matrix3"/>
    <dgm:cxn modelId="{FDC04A14-C414-478C-B669-192425860309}" srcId="{D572238E-7800-4C1A-ABA9-CD040A32727D}" destId="{D582CC54-63FD-4DB1-914E-1B1561103EF3}" srcOrd="2" destOrd="0" parTransId="{1E73BF70-9540-4BDE-BCFD-49DBF1C427EB}" sibTransId="{8AED61D9-9290-4204-BAC1-594B28BBCD54}"/>
    <dgm:cxn modelId="{C7477914-BD16-421F-8803-FF1C6A8FF12E}" type="presOf" srcId="{A5C3C4CC-4EA8-4C53-B507-7579266B7455}" destId="{91F6891B-E526-4E78-A62B-26E6C6AA8BCF}" srcOrd="0" destOrd="4" presId="urn:microsoft.com/office/officeart/2005/8/layout/matrix3"/>
    <dgm:cxn modelId="{3B61D317-D362-414A-A417-38D81C45B74C}" srcId="{1AE8C648-1DD9-4DFE-931B-DB9DF0C8ABE5}" destId="{0EDC2AAA-639C-4552-ACFC-D24D0AAE231B}" srcOrd="0" destOrd="0" parTransId="{874B104A-073E-4E40-8F94-E53CE7342034}" sibTransId="{C09801D5-F800-47FC-8273-2EBAE26AC07B}"/>
    <dgm:cxn modelId="{B0A4321A-E7C5-4D2D-B11A-779939B7D9EA}" type="presOf" srcId="{6CB61A5B-9F8F-47E3-8919-84304A75E6EA}" destId="{982558FE-C1F2-40C1-8104-310559224E9F}" srcOrd="0" destOrd="5" presId="urn:microsoft.com/office/officeart/2005/8/layout/matrix3"/>
    <dgm:cxn modelId="{0C58DA27-5CC4-4196-9F5A-359CC908791A}" type="presOf" srcId="{B622EB07-7BF8-4DAF-BC88-A1183252697C}" destId="{91F6891B-E526-4E78-A62B-26E6C6AA8BCF}" srcOrd="0" destOrd="1" presId="urn:microsoft.com/office/officeart/2005/8/layout/matrix3"/>
    <dgm:cxn modelId="{8EC9372C-482F-4362-BFDF-7BC7EB769FF1}" srcId="{0EDC2AAA-639C-4552-ACFC-D24D0AAE231B}" destId="{BDAEF7A3-DD56-4B6B-908C-1487E1486838}" srcOrd="2" destOrd="0" parTransId="{D7E83934-FEA4-4013-A1C6-0BB57F5A6965}" sibTransId="{C72CE0E1-560E-4297-9854-19DAAECC2297}"/>
    <dgm:cxn modelId="{CED22D2E-4999-4C5C-92C8-CB75AA275F5F}" srcId="{F1B5DBFE-5D97-498E-9B2B-175AEFDBB827}" destId="{0D274F8A-32FC-480B-AB76-88C710537D07}" srcOrd="1" destOrd="0" parTransId="{1854A1CA-3D4E-4DE6-B2A4-DDE4F4E4FFEC}" sibTransId="{40090A88-13DD-4A11-9D84-A815E8B15778}"/>
    <dgm:cxn modelId="{0C9DD333-89E9-446D-9052-D5F896B69715}" srcId="{D572238E-7800-4C1A-ABA9-CD040A32727D}" destId="{5FA57AFD-95E5-4D8A-A083-2EAE1834671B}" srcOrd="0" destOrd="0" parTransId="{92B9556A-7DC3-45D3-A110-19F8A54C44B2}" sibTransId="{4AA99ACE-C0DE-481C-84F2-F41ABA88CE4A}"/>
    <dgm:cxn modelId="{2F47E733-A4F6-4F83-AEA0-E0E46DF9B34F}" type="presOf" srcId="{CC6EBB4F-1D76-4E32-807C-01C0EE61A833}" destId="{836CB59C-0D03-452D-8931-5A45BDF60625}" srcOrd="0" destOrd="4" presId="urn:microsoft.com/office/officeart/2005/8/layout/matrix3"/>
    <dgm:cxn modelId="{F2793C34-0EF1-4C0A-B0AA-8B6CB5500AFF}" type="presOf" srcId="{1AE8C648-1DD9-4DFE-931B-DB9DF0C8ABE5}" destId="{60F9F494-BFD1-409F-8B4B-319B0D1A5C9E}" srcOrd="0" destOrd="0" presId="urn:microsoft.com/office/officeart/2005/8/layout/matrix3"/>
    <dgm:cxn modelId="{C8239534-C29E-4214-9926-C802D667B1CC}" srcId="{DC1BF1AE-8F30-40AE-A54C-D2E4394A9F19}" destId="{A5C3C4CC-4EA8-4C53-B507-7579266B7455}" srcOrd="3" destOrd="0" parTransId="{2A1FAE1B-2C58-46EE-BEF8-C6DE3B6D5038}" sibTransId="{123390D7-0BE9-4778-A3B9-CB7E37C5A7CF}"/>
    <dgm:cxn modelId="{B9A81938-9332-43D9-A303-525B3641C44A}" srcId="{F1B5DBFE-5D97-498E-9B2B-175AEFDBB827}" destId="{4861B303-6E30-4D54-9B05-3EE3460B6962}" srcOrd="2" destOrd="0" parTransId="{420D7101-DB40-43A5-9861-D751590296B2}" sibTransId="{A21F7AB5-8CA4-45BD-8DB0-3FEED5DB5A45}"/>
    <dgm:cxn modelId="{59C17562-AA9C-42DA-919C-1E007CD8285E}" type="presOf" srcId="{C47B340A-BF5D-4EA2-8AC5-B2E70111FC70}" destId="{91F6891B-E526-4E78-A62B-26E6C6AA8BCF}" srcOrd="0" destOrd="3" presId="urn:microsoft.com/office/officeart/2005/8/layout/matrix3"/>
    <dgm:cxn modelId="{EAB0D043-FC1B-4126-B7A2-8CB1D4EFAEBB}" type="presOf" srcId="{0EDC2AAA-639C-4552-ACFC-D24D0AAE231B}" destId="{982558FE-C1F2-40C1-8104-310559224E9F}" srcOrd="0" destOrd="0" presId="urn:microsoft.com/office/officeart/2005/8/layout/matrix3"/>
    <dgm:cxn modelId="{06540C44-0E89-400A-AAA1-10F5C837861A}" srcId="{0EDC2AAA-639C-4552-ACFC-D24D0AAE231B}" destId="{6CB61A5B-9F8F-47E3-8919-84304A75E6EA}" srcOrd="4" destOrd="0" parTransId="{2065F3B5-1D8F-4031-8AB5-D32956378165}" sibTransId="{10ECECF6-05E3-4565-BFCF-2C62344F4A8F}"/>
    <dgm:cxn modelId="{AEEBE16A-FD27-4C5E-966B-B34783304369}" type="presOf" srcId="{D572238E-7800-4C1A-ABA9-CD040A32727D}" destId="{836CB59C-0D03-452D-8931-5A45BDF60625}" srcOrd="0" destOrd="0" presId="urn:microsoft.com/office/officeart/2005/8/layout/matrix3"/>
    <dgm:cxn modelId="{A4A99C6C-173C-4DB4-A36F-599038EFB408}" type="presOf" srcId="{4861B303-6E30-4D54-9B05-3EE3460B6962}" destId="{D19A0CD7-751A-4939-B095-4E5F45060F52}" srcOrd="0" destOrd="3" presId="urn:microsoft.com/office/officeart/2005/8/layout/matrix3"/>
    <dgm:cxn modelId="{1B35D751-1D3F-4F1E-865C-E6152C5753F9}" type="presOf" srcId="{D582CC54-63FD-4DB1-914E-1B1561103EF3}" destId="{836CB59C-0D03-452D-8931-5A45BDF60625}" srcOrd="0" destOrd="3" presId="urn:microsoft.com/office/officeart/2005/8/layout/matrix3"/>
    <dgm:cxn modelId="{00F54357-3939-43C9-A162-DA0E62DACA29}" srcId="{D572238E-7800-4C1A-ABA9-CD040A32727D}" destId="{CC6EBB4F-1D76-4E32-807C-01C0EE61A833}" srcOrd="3" destOrd="0" parTransId="{E8FD648B-33DC-4588-A716-38EC2B232A83}" sibTransId="{5157BEF0-99B4-4844-B67B-C2E704CEA4E7}"/>
    <dgm:cxn modelId="{F8DBB058-C290-4F52-BF62-0DF8F22B2B44}" type="presOf" srcId="{5FA57AFD-95E5-4D8A-A083-2EAE1834671B}" destId="{836CB59C-0D03-452D-8931-5A45BDF60625}" srcOrd="0" destOrd="1" presId="urn:microsoft.com/office/officeart/2005/8/layout/matrix3"/>
    <dgm:cxn modelId="{5AACC779-9AC3-4C26-97FB-2F7874F7C8E6}" srcId="{0EDC2AAA-639C-4552-ACFC-D24D0AAE231B}" destId="{143E2DC6-C6C7-4880-9A71-1B4FDB6FF26C}" srcOrd="1" destOrd="0" parTransId="{72C2D487-AE8F-4308-B742-14EA7AFA9DBB}" sibTransId="{2870F878-6E68-4432-B8B2-6D7A8E528F90}"/>
    <dgm:cxn modelId="{3A148E88-D640-487F-9913-4049EC33D507}" srcId="{DC1BF1AE-8F30-40AE-A54C-D2E4394A9F19}" destId="{C47B340A-BF5D-4EA2-8AC5-B2E70111FC70}" srcOrd="2" destOrd="0" parTransId="{C9AF85A6-78FF-4F8B-AFBB-AB1335CB4BFB}" sibTransId="{C9368AD3-E089-4B2D-B206-ABCB31F02A3F}"/>
    <dgm:cxn modelId="{49394D8F-813B-489B-9425-DCAA30135092}" srcId="{F1B5DBFE-5D97-498E-9B2B-175AEFDBB827}" destId="{2BB714A4-8D7B-443C-AAE8-2EE10133C9A6}" srcOrd="0" destOrd="0" parTransId="{512FCC93-0AFB-42AD-9955-00D3737931B9}" sibTransId="{B37F2B03-09E4-430B-AC55-019E4F1EFAB0}"/>
    <dgm:cxn modelId="{1D046E96-6E5E-45CC-A8C9-0D471FE566E6}" type="presOf" srcId="{E2EE89F0-E2A5-485D-8270-6B24143515F7}" destId="{982558FE-C1F2-40C1-8104-310559224E9F}" srcOrd="0" destOrd="4" presId="urn:microsoft.com/office/officeart/2005/8/layout/matrix3"/>
    <dgm:cxn modelId="{EF9DD19B-4765-4DAA-BDF7-106E3C8E150B}" type="presOf" srcId="{BDAEF7A3-DD56-4B6B-908C-1487E1486838}" destId="{982558FE-C1F2-40C1-8104-310559224E9F}" srcOrd="0" destOrd="3" presId="urn:microsoft.com/office/officeart/2005/8/layout/matrix3"/>
    <dgm:cxn modelId="{1BA029AD-DBE3-48A7-BDF6-B29F6D882C6F}" type="presOf" srcId="{2BB714A4-8D7B-443C-AAE8-2EE10133C9A6}" destId="{D19A0CD7-751A-4939-B095-4E5F45060F52}" srcOrd="0" destOrd="1" presId="urn:microsoft.com/office/officeart/2005/8/layout/matrix3"/>
    <dgm:cxn modelId="{452291AF-F2F4-44C6-BB3C-B2C605B28104}" type="presOf" srcId="{1E1F5111-B524-40CF-80F2-4A927B9F6133}" destId="{91F6891B-E526-4E78-A62B-26E6C6AA8BCF}" srcOrd="0" destOrd="2" presId="urn:microsoft.com/office/officeart/2005/8/layout/matrix3"/>
    <dgm:cxn modelId="{B181E8AF-CA52-47C1-A92E-7AEC0B1BA81D}" type="presOf" srcId="{143E2DC6-C6C7-4880-9A71-1B4FDB6FF26C}" destId="{982558FE-C1F2-40C1-8104-310559224E9F}" srcOrd="0" destOrd="2" presId="urn:microsoft.com/office/officeart/2005/8/layout/matrix3"/>
    <dgm:cxn modelId="{6FB9CCB2-1B0C-4912-AF29-CF2D0FEE2031}" srcId="{1AE8C648-1DD9-4DFE-931B-DB9DF0C8ABE5}" destId="{DC1BF1AE-8F30-40AE-A54C-D2E4394A9F19}" srcOrd="3" destOrd="0" parTransId="{AA4ED5EF-50CA-4F1F-8E3A-82907E3C050F}" sibTransId="{A9C156AF-A746-4CB5-AA5A-B6AE36B97571}"/>
    <dgm:cxn modelId="{FA8C14B5-811A-42AE-91AD-90B0C26407FE}" type="presOf" srcId="{CDE8F805-0BE7-473F-9F7E-4AAB01AFB75D}" destId="{836CB59C-0D03-452D-8931-5A45BDF60625}" srcOrd="0" destOrd="2" presId="urn:microsoft.com/office/officeart/2005/8/layout/matrix3"/>
    <dgm:cxn modelId="{4C1514B9-2DF3-47FA-B697-A79CA12D1EB7}" srcId="{0EDC2AAA-639C-4552-ACFC-D24D0AAE231B}" destId="{F62347C9-2467-49B9-8CAF-7205BA938248}" srcOrd="0" destOrd="0" parTransId="{DEDDA798-7DD2-4A5D-847B-695A870A6A31}" sibTransId="{7D98A58E-E6C5-4C9E-B99C-48B40DC97EE3}"/>
    <dgm:cxn modelId="{060FF5BA-F1AC-47DC-BC30-00149FD1D05F}" srcId="{DC1BF1AE-8F30-40AE-A54C-D2E4394A9F19}" destId="{1E1F5111-B524-40CF-80F2-4A927B9F6133}" srcOrd="1" destOrd="0" parTransId="{D4525968-7E39-4E61-B93E-EFDDE76C4987}" sibTransId="{19E87DBD-F47B-48CA-A4F4-8FB4AB22DB2E}"/>
    <dgm:cxn modelId="{77A6FBC1-0ED5-4049-8600-E7E6D41D47B0}" type="presOf" srcId="{0D274F8A-32FC-480B-AB76-88C710537D07}" destId="{D19A0CD7-751A-4939-B095-4E5F45060F52}" srcOrd="0" destOrd="2" presId="urn:microsoft.com/office/officeart/2005/8/layout/matrix3"/>
    <dgm:cxn modelId="{9D6581C4-123D-40EA-B8FB-1622DA07706B}" srcId="{DC1BF1AE-8F30-40AE-A54C-D2E4394A9F19}" destId="{B622EB07-7BF8-4DAF-BC88-A1183252697C}" srcOrd="0" destOrd="0" parTransId="{2A16FC67-4A84-4A1B-A520-EE649D3DFCA5}" sibTransId="{41902216-D39F-4C42-BA67-0A6D1E7881CC}"/>
    <dgm:cxn modelId="{D5BF73CE-2693-4CB6-B880-303AABC53327}" srcId="{1AE8C648-1DD9-4DFE-931B-DB9DF0C8ABE5}" destId="{D572238E-7800-4C1A-ABA9-CD040A32727D}" srcOrd="1" destOrd="0" parTransId="{BFC37D1D-B135-41F0-9B1F-114434761A6C}" sibTransId="{ABC22B07-3BB2-4067-9CA9-01E5125C438B}"/>
    <dgm:cxn modelId="{37CCC9D4-2A4E-4059-B083-8B085FCFB8D9}" srcId="{1AE8C648-1DD9-4DFE-931B-DB9DF0C8ABE5}" destId="{6B618CFD-35CC-4A98-BDC5-4F820A45D15F}" srcOrd="4" destOrd="0" parTransId="{2DCDE11C-B355-443F-B640-535D979A2059}" sibTransId="{2A3C50B3-7A51-476C-8211-4AC0EBED626E}"/>
    <dgm:cxn modelId="{1D3FCBE1-0D84-4EDC-9A34-9D971D6AB9B9}" srcId="{D572238E-7800-4C1A-ABA9-CD040A32727D}" destId="{CDE8F805-0BE7-473F-9F7E-4AAB01AFB75D}" srcOrd="1" destOrd="0" parTransId="{7BBA3A7F-3239-4764-8DC2-70E9368C9405}" sibTransId="{60E835CB-1F89-4074-9ED5-280BF75A7DFF}"/>
    <dgm:cxn modelId="{95F952E5-B3FF-48C8-917F-E4224AFA0876}" type="presOf" srcId="{DC1BF1AE-8F30-40AE-A54C-D2E4394A9F19}" destId="{91F6891B-E526-4E78-A62B-26E6C6AA8BCF}" srcOrd="0" destOrd="0" presId="urn:microsoft.com/office/officeart/2005/8/layout/matrix3"/>
    <dgm:cxn modelId="{C09208EE-73A9-48A4-AC6C-6FEFC5159439}" srcId="{0EDC2AAA-639C-4552-ACFC-D24D0AAE231B}" destId="{E2EE89F0-E2A5-485D-8270-6B24143515F7}" srcOrd="3" destOrd="0" parTransId="{7F085D85-D524-4707-BD21-87605C4015B5}" sibTransId="{9CD321A7-F928-4B80-BD3D-67B7597B7B87}"/>
    <dgm:cxn modelId="{19414FEE-2D1E-404D-A3C2-CE69DE3376DF}" srcId="{1AE8C648-1DD9-4DFE-931B-DB9DF0C8ABE5}" destId="{F1B5DBFE-5D97-498E-9B2B-175AEFDBB827}" srcOrd="2" destOrd="0" parTransId="{AA412460-B737-4A39-88FC-A723D402BC8B}" sibTransId="{E86E00DB-CCF5-4495-8C54-ACD90BF98BB7}"/>
    <dgm:cxn modelId="{DDEDEDF9-F5AA-45C5-A031-46B48B9EACD4}" type="presOf" srcId="{F1B5DBFE-5D97-498E-9B2B-175AEFDBB827}" destId="{D19A0CD7-751A-4939-B095-4E5F45060F52}" srcOrd="0" destOrd="0" presId="urn:microsoft.com/office/officeart/2005/8/layout/matrix3"/>
    <dgm:cxn modelId="{4A692087-B152-496A-80C7-2E85F5FE18F7}" type="presParOf" srcId="{60F9F494-BFD1-409F-8B4B-319B0D1A5C9E}" destId="{D8F162F9-E456-4004-A5B7-EFFE1439C965}" srcOrd="0" destOrd="0" presId="urn:microsoft.com/office/officeart/2005/8/layout/matrix3"/>
    <dgm:cxn modelId="{49138FB4-983A-42D0-9B14-E6696AC92BE1}" type="presParOf" srcId="{60F9F494-BFD1-409F-8B4B-319B0D1A5C9E}" destId="{982558FE-C1F2-40C1-8104-310559224E9F}" srcOrd="1" destOrd="0" presId="urn:microsoft.com/office/officeart/2005/8/layout/matrix3"/>
    <dgm:cxn modelId="{00FA97EC-F741-45C2-8B49-328765FC0E5C}" type="presParOf" srcId="{60F9F494-BFD1-409F-8B4B-319B0D1A5C9E}" destId="{836CB59C-0D03-452D-8931-5A45BDF60625}" srcOrd="2" destOrd="0" presId="urn:microsoft.com/office/officeart/2005/8/layout/matrix3"/>
    <dgm:cxn modelId="{7354466E-C5BF-439D-8B6B-B56A94F38F30}" type="presParOf" srcId="{60F9F494-BFD1-409F-8B4B-319B0D1A5C9E}" destId="{D19A0CD7-751A-4939-B095-4E5F45060F52}" srcOrd="3" destOrd="0" presId="urn:microsoft.com/office/officeart/2005/8/layout/matrix3"/>
    <dgm:cxn modelId="{C5653F23-179A-4FAD-ACAD-5E0D8A8180E0}" type="presParOf" srcId="{60F9F494-BFD1-409F-8B4B-319B0D1A5C9E}" destId="{91F6891B-E526-4E78-A62B-26E6C6AA8BCF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F162F9-E456-4004-A5B7-EFFE1439C965}">
      <dsp:nvSpPr>
        <dsp:cNvPr id="0" name=""/>
        <dsp:cNvSpPr/>
      </dsp:nvSpPr>
      <dsp:spPr>
        <a:xfrm>
          <a:off x="0" y="239071"/>
          <a:ext cx="5272469" cy="5272469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2558FE-C1F2-40C1-8104-310559224E9F}">
      <dsp:nvSpPr>
        <dsp:cNvPr id="0" name=""/>
        <dsp:cNvSpPr/>
      </dsp:nvSpPr>
      <dsp:spPr>
        <a:xfrm>
          <a:off x="500884" y="739956"/>
          <a:ext cx="2056262" cy="205626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Decomposition - </a:t>
          </a:r>
          <a:r>
            <a:rPr lang="en-GB" sz="1400" kern="1200"/>
            <a:t>Break the riddle into smaller clues: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“Beginning of everything”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“End of everywhere”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“Beginning of eternity”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“End of time”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“End of space”</a:t>
          </a:r>
        </a:p>
      </dsp:txBody>
      <dsp:txXfrm>
        <a:off x="601262" y="840334"/>
        <a:ext cx="1855506" cy="1855506"/>
      </dsp:txXfrm>
    </dsp:sp>
    <dsp:sp modelId="{836CB59C-0D03-452D-8931-5A45BDF60625}">
      <dsp:nvSpPr>
        <dsp:cNvPr id="0" name=""/>
        <dsp:cNvSpPr/>
      </dsp:nvSpPr>
      <dsp:spPr>
        <a:xfrm>
          <a:off x="2715321" y="739956"/>
          <a:ext cx="2056262" cy="205626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Pattern Recognition - </a:t>
          </a:r>
          <a:r>
            <a:rPr lang="en-GB" sz="1400" kern="1200"/>
            <a:t>Look for similarities: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“Beginning of” appears twice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“End of” appears three times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All terms are abstract (everything, everywhere, eternity, time, space)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Could this be symbolic, not literal?</a:t>
          </a:r>
        </a:p>
      </dsp:txBody>
      <dsp:txXfrm>
        <a:off x="2815699" y="840334"/>
        <a:ext cx="1855506" cy="1855506"/>
      </dsp:txXfrm>
    </dsp:sp>
    <dsp:sp modelId="{D19A0CD7-751A-4939-B095-4E5F45060F52}">
      <dsp:nvSpPr>
        <dsp:cNvPr id="0" name=""/>
        <dsp:cNvSpPr/>
      </dsp:nvSpPr>
      <dsp:spPr>
        <a:xfrm>
          <a:off x="500884" y="2954393"/>
          <a:ext cx="2056262" cy="205626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Abstraction - </a:t>
          </a:r>
          <a:r>
            <a:rPr lang="en-GB" sz="1400" kern="1200"/>
            <a:t>Focus on symbolic meaning, not real objects: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It’s not a physical thing; it's a </a:t>
          </a:r>
          <a:r>
            <a:rPr lang="en-GB" sz="1100" b="1" kern="1200"/>
            <a:t>concept or letter</a:t>
          </a:r>
          <a:endParaRPr lang="en-GB" sz="11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Each line refers to </a:t>
          </a:r>
          <a:r>
            <a:rPr lang="en-GB" sz="1100" b="1" kern="1200"/>
            <a:t>positions</a:t>
          </a:r>
          <a:r>
            <a:rPr lang="en-GB" sz="1100" kern="1200"/>
            <a:t> in words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Think of something small but present in all—</a:t>
          </a:r>
          <a:r>
            <a:rPr lang="en-GB" sz="1100" b="1" kern="1200"/>
            <a:t>a letter</a:t>
          </a:r>
          <a:endParaRPr lang="en-GB" sz="1100" kern="1200"/>
        </a:p>
      </dsp:txBody>
      <dsp:txXfrm>
        <a:off x="601262" y="3054771"/>
        <a:ext cx="1855506" cy="1855506"/>
      </dsp:txXfrm>
    </dsp:sp>
    <dsp:sp modelId="{91F6891B-E526-4E78-A62B-26E6C6AA8BCF}">
      <dsp:nvSpPr>
        <dsp:cNvPr id="0" name=""/>
        <dsp:cNvSpPr/>
      </dsp:nvSpPr>
      <dsp:spPr>
        <a:xfrm>
          <a:off x="2715321" y="2954393"/>
          <a:ext cx="2056262" cy="205626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Algorithm Design - </a:t>
          </a:r>
          <a:r>
            <a:rPr lang="en-GB" sz="1400" kern="1200"/>
            <a:t>Create a step-by-step method: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Take the </a:t>
          </a:r>
          <a:r>
            <a:rPr lang="en-GB" sz="1100" b="1" kern="1200"/>
            <a:t>first letter</a:t>
          </a:r>
          <a:r>
            <a:rPr lang="en-GB" sz="1100" kern="1200"/>
            <a:t> of “everything”: </a:t>
          </a:r>
          <a:r>
            <a:rPr lang="en-GB" sz="1100" b="1" kern="1200"/>
            <a:t>E</a:t>
          </a:r>
          <a:endParaRPr lang="en-GB" sz="11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Take the </a:t>
          </a:r>
          <a:r>
            <a:rPr lang="en-GB" sz="1100" b="1" kern="1200"/>
            <a:t>last letter</a:t>
          </a:r>
          <a:r>
            <a:rPr lang="en-GB" sz="1100" kern="1200"/>
            <a:t> of “everywhere”: </a:t>
          </a:r>
          <a:r>
            <a:rPr lang="en-GB" sz="1100" b="1" kern="1200"/>
            <a:t>E</a:t>
          </a:r>
          <a:endParaRPr lang="en-GB" sz="11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First of “eternity”: </a:t>
          </a:r>
          <a:r>
            <a:rPr lang="en-GB" sz="1100" b="1" kern="1200"/>
            <a:t>E</a:t>
          </a:r>
          <a:endParaRPr lang="en-GB" sz="11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Last of “time”: </a:t>
          </a:r>
          <a:r>
            <a:rPr lang="en-GB" sz="1100" b="1" kern="1200"/>
            <a:t>E</a:t>
          </a:r>
          <a:endParaRPr lang="en-GB" sz="1100" kern="1200"/>
        </a:p>
      </dsp:txBody>
      <dsp:txXfrm>
        <a:off x="2815699" y="3054771"/>
        <a:ext cx="1855506" cy="18555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29/06/2025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6/29/2025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6700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97035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3" y="1338149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48006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342900" indent="0" algn="ctr">
              <a:buNone/>
            </a:lvl2pPr>
            <a:lvl3pPr marL="685800" indent="0" algn="ctr">
              <a:buNone/>
            </a:lvl3pPr>
            <a:lvl4pPr marL="1028700" indent="0" algn="ctr">
              <a:buNone/>
            </a:lvl4pPr>
            <a:lvl5pPr marL="1371600" indent="0" algn="ctr">
              <a:buNone/>
            </a:lvl5pPr>
            <a:lvl6pPr marL="1714500" indent="0" algn="ctr">
              <a:buNone/>
            </a:lvl6pPr>
            <a:lvl7pPr marL="2057400" indent="0" algn="ctr">
              <a:buNone/>
            </a:lvl7pPr>
            <a:lvl8pPr marL="2400300" indent="0" algn="ctr">
              <a:buNone/>
            </a:lvl8pPr>
            <a:lvl9pPr marL="27432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EE205514-439C-44F6-8E8C-B023CB5B6226}" type="datetime1">
              <a:rPr lang="en-US" smtClean="0"/>
              <a:t>6/29/2025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5" y="567649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5" b="1">
                <a:solidFill>
                  <a:srgbClr val="E0E6E9"/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4737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E0E6E9"/>
                </a:solidFill>
              </a:defRPr>
            </a:lvl1pPr>
          </a:lstStyle>
          <a:p>
            <a:fld id="{04F7C441-C224-439C-A5C2-4D53E36D95AE}" type="datetime1">
              <a:rPr lang="en-US" smtClean="0"/>
              <a:t>6/29/2025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3" y="6265983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5" y="567649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5" b="1">
                <a:solidFill>
                  <a:srgbClr val="E0E6E9"/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3" y="1338149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4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48006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342900" indent="0" algn="ctr">
              <a:buNone/>
            </a:lvl2pPr>
            <a:lvl3pPr marL="685800" indent="0" algn="ctr">
              <a:buNone/>
            </a:lvl3pPr>
            <a:lvl4pPr marL="1028700" indent="0" algn="ctr">
              <a:buNone/>
            </a:lvl4pPr>
            <a:lvl5pPr marL="1371600" indent="0" algn="ctr">
              <a:buNone/>
            </a:lvl5pPr>
            <a:lvl6pPr marL="1714500" indent="0" algn="ctr">
              <a:buNone/>
            </a:lvl6pPr>
            <a:lvl7pPr marL="2057400" indent="0" algn="ctr">
              <a:buNone/>
            </a:lvl7pPr>
            <a:lvl8pPr marL="2400300" indent="0" algn="ctr">
              <a:buNone/>
            </a:lvl8pPr>
            <a:lvl9pPr marL="27432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688730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422" y="164077"/>
            <a:ext cx="11031105" cy="778582"/>
          </a:xfrm>
        </p:spPr>
        <p:txBody>
          <a:bodyPr>
            <a:normAutofit/>
          </a:bodyPr>
          <a:lstStyle>
            <a:lvl1pPr>
              <a:defRPr sz="3200">
                <a:solidFill>
                  <a:srgbClr val="004989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AC1155-21DD-45D4-B870-D84C30BA0F04}" type="datetime1">
              <a:rPr lang="en-US" smtClean="0"/>
              <a:t>6/29/2025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7" y="1069979"/>
            <a:ext cx="11487151" cy="4975225"/>
          </a:xfrm>
        </p:spPr>
        <p:txBody>
          <a:bodyPr/>
          <a:lstStyle>
            <a:lvl1pPr marL="271463" indent="-271463">
              <a:defRPr/>
            </a:lvl1pPr>
            <a:lvl2pPr marL="542925" indent="-271463">
              <a:defRPr/>
            </a:lvl2pPr>
            <a:lvl3pPr marL="803275" indent="-260350">
              <a:defRPr/>
            </a:lvl3pPr>
            <a:lvl4pPr marL="984250" indent="-180975">
              <a:defRPr/>
            </a:lvl4pPr>
            <a:lvl5pPr marL="1165225" indent="-180975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8" name="Graphic 7" descr="Clipboard with solid fill">
            <a:extLst>
              <a:ext uri="{FF2B5EF4-FFF2-40B4-BE49-F238E27FC236}">
                <a16:creationId xmlns:a16="http://schemas.microsoft.com/office/drawing/2014/main" id="{3C61A5C2-849A-B063-927F-B9CB242693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" y="164081"/>
            <a:ext cx="720883" cy="720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605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015" y="164077"/>
            <a:ext cx="11012511" cy="778582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23877-A395-4634-99BD-95494BD3D68E}" type="datetime1">
              <a:rPr lang="en-US" smtClean="0"/>
              <a:t>6/29/2025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7" y="1069979"/>
            <a:ext cx="11487151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7" name="Graphic 6" descr="Chat with solid fill">
            <a:extLst>
              <a:ext uri="{FF2B5EF4-FFF2-40B4-BE49-F238E27FC236}">
                <a16:creationId xmlns:a16="http://schemas.microsoft.com/office/drawing/2014/main" id="{C1B3A237-B989-E423-4627-AB4D474298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28259"/>
            <a:ext cx="914400" cy="914400"/>
          </a:xfrm>
          <a:prstGeom prst="rect">
            <a:avLst/>
          </a:prstGeom>
        </p:spPr>
      </p:pic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91829EA-6FE6-9842-0CC3-3982AA3ECD79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FFD900"/>
            </a:solidFill>
          </a:ln>
          <a:effectLst>
            <a:glow rad="63500">
              <a:srgbClr val="004989"/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96974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C22537E9-854A-1343-5A3E-DE9041A9C6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185247"/>
            <a:ext cx="2743200" cy="356491"/>
          </a:xfrm>
        </p:spPr>
        <p:txBody>
          <a:bodyPr/>
          <a:lstStyle/>
          <a:p>
            <a:fld id="{CE1F7F10-99FC-4562-B997-6004901E60A1}" type="datetime1">
              <a:rPr lang="en-US" smtClean="0"/>
              <a:t>6/29/2025</a:t>
            </a:fld>
            <a:endParaRPr lang="en-GB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1BA5CA9B-C854-379F-CA72-13454A475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5755807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8013CC0F-541B-515C-FD51-96D7C1CDE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868" y="164077"/>
            <a:ext cx="11042656" cy="778582"/>
          </a:xfrm>
        </p:spPr>
        <p:txBody>
          <a:bodyPr/>
          <a:lstStyle>
            <a:lvl1pPr>
              <a:defRPr>
                <a:ln w="22225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F690071-E015-2666-8280-8044ECC2045F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23CFC43-085D-ECDB-C94E-5ACBCD8DCE1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7" y="1103313"/>
            <a:ext cx="11487151" cy="5008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DE0E5074-9C3F-FB3E-2E4D-94B5898C83EE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  <a:effectLst>
            <a:glow rad="63500">
              <a:srgbClr val="004989"/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Graphic 7" descr="Puzzle pieces with solid fill">
            <a:extLst>
              <a:ext uri="{FF2B5EF4-FFF2-40B4-BE49-F238E27FC236}">
                <a16:creationId xmlns:a16="http://schemas.microsoft.com/office/drawing/2014/main" id="{4890D5CD-044A-9D0A-69AB-9213116126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96168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6148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A7F1-5855-40FA-8F93-B7B16EB63FC9}" type="datetime1">
              <a:rPr lang="en-US" smtClean="0"/>
              <a:t>6/29/2025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1006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3" y="6376598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4B5A1-EF64-9729-AEC2-36C3D85FA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2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DF811DF-0ADD-2F4F-8990-B3AD45C582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7" y="4854317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5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459F509-4698-4DEB-9C8B-E3F1BDF72966}" type="datetime1">
              <a:rPr lang="en-US" smtClean="0"/>
              <a:t>6/29/2025</a:t>
            </a:fld>
            <a:endParaRPr lang="en-GB"/>
          </a:p>
        </p:txBody>
      </p:sp>
      <p:sp>
        <p:nvSpPr>
          <p:cNvPr id="10" name="Slide Number Placeholder 7">
            <a:extLst>
              <a:ext uri="{FF2B5EF4-FFF2-40B4-BE49-F238E27FC236}">
                <a16:creationId xmlns:a16="http://schemas.microsoft.com/office/drawing/2014/main" id="{A5A49E56-298E-C426-9650-8EEEBAD9BD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51" y="6424877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25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9A3EAE59-13ED-B1C7-162D-79A726945AF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58777" y="1081088"/>
            <a:ext cx="11487151" cy="51752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0952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3" y="6422097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2E824191-4574-D2F9-BF4A-543F75393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2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>
            <a:extLst>
              <a:ext uri="{FF2B5EF4-FFF2-40B4-BE49-F238E27FC236}">
                <a16:creationId xmlns:a16="http://schemas.microsoft.com/office/drawing/2014/main" id="{275264DE-D66C-27CC-4667-30A994A9BAD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887770"/>
            <a:ext cx="2743200" cy="356491"/>
          </a:xfrm>
        </p:spPr>
        <p:txBody>
          <a:bodyPr/>
          <a:lstStyle/>
          <a:p>
            <a:fld id="{3945526C-147C-448A-B4C6-FC23A43B3A87}" type="datetime1">
              <a:rPr lang="en-US" smtClean="0"/>
              <a:t>6/29/2025</a:t>
            </a:fld>
            <a:endParaRPr lang="en-GB"/>
          </a:p>
        </p:txBody>
      </p:sp>
      <p:sp>
        <p:nvSpPr>
          <p:cNvPr id="8" name="Slide Number Placeholder 4">
            <a:extLst>
              <a:ext uri="{FF2B5EF4-FFF2-40B4-BE49-F238E27FC236}">
                <a16:creationId xmlns:a16="http://schemas.microsoft.com/office/drawing/2014/main" id="{5BE756EC-DF41-C17E-EAD6-1B54AEFEC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6458330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9641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3" y="6265983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0E231DB1-2228-4A0C-8FFB-A232342892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118341"/>
            <a:ext cx="2743200" cy="356491"/>
          </a:xfrm>
        </p:spPr>
        <p:txBody>
          <a:bodyPr/>
          <a:lstStyle/>
          <a:p>
            <a:fld id="{D5BDBF2A-15FE-46F4-8304-C5B0ED06B38B}" type="datetime1">
              <a:rPr lang="en-US" smtClean="0"/>
              <a:t>6/29/2025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DEB7CF-C32B-A454-1FCA-0BC0966F1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5688901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5181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101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2535E12-80B8-4FB7-B4D5-9C29EC826A27}" type="datetime1">
              <a:rPr lang="en-US" smtClean="0"/>
              <a:t>6/29/2025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5" y="6484571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5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1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1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42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3" y="6448546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8092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1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1" y="0"/>
            <a:ext cx="1743739" cy="733704"/>
          </a:xfrm>
          <a:prstGeom prst="rect">
            <a:avLst/>
          </a:prstGeom>
        </p:spPr>
      </p:pic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DDBF1FC7-C217-2C8F-9A62-2BC0A0EA654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898921"/>
            <a:ext cx="2743200" cy="356491"/>
          </a:xfrm>
        </p:spPr>
        <p:txBody>
          <a:bodyPr/>
          <a:lstStyle/>
          <a:p>
            <a:fld id="{A076C167-056C-420E-8785-0B459880EC26}" type="datetime1">
              <a:rPr lang="en-US" smtClean="0"/>
              <a:t>6/29/2025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7C2CFF-4E02-2641-951E-0DF407A3B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6469481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16951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1" y="6124296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1" y="6124296"/>
            <a:ext cx="1743739" cy="733704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274552-58FE-3BDB-DB27-3FDE19F1A8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898925"/>
            <a:ext cx="2743200" cy="356491"/>
          </a:xfrm>
        </p:spPr>
        <p:txBody>
          <a:bodyPr/>
          <a:lstStyle/>
          <a:p>
            <a:fld id="{D2885749-9951-45BD-B577-99D69648DFDE}" type="datetime1">
              <a:rPr lang="en-US" smtClean="0"/>
              <a:t>6/29/2025</a:t>
            </a:fld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DB3C7BE9-9756-CC10-D22A-EBEA1F3CF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6469485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1456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>
            <a:extLst>
              <a:ext uri="{FF2B5EF4-FFF2-40B4-BE49-F238E27FC236}">
                <a16:creationId xmlns:a16="http://schemas.microsoft.com/office/drawing/2014/main" id="{C99B0D98-C636-EF0B-AE82-F99202777D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887772"/>
            <a:ext cx="2743200" cy="356491"/>
          </a:xfrm>
        </p:spPr>
        <p:txBody>
          <a:bodyPr/>
          <a:lstStyle/>
          <a:p>
            <a:fld id="{C0D4405D-B7C5-4DA0-883B-160FBAF115C7}" type="datetime1">
              <a:rPr lang="en-US" smtClean="0"/>
              <a:t>6/29/2025</a:t>
            </a:fld>
            <a:endParaRPr lang="en-GB"/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9CA36DEF-4F02-7B14-2317-A234814CE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6458332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5522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3" y="6265983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7D59DD-5410-DA56-6F80-D064267A97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185247"/>
            <a:ext cx="2743200" cy="356491"/>
          </a:xfrm>
        </p:spPr>
        <p:txBody>
          <a:bodyPr/>
          <a:lstStyle/>
          <a:p>
            <a:fld id="{72E9BB36-0538-42A1-A865-569D7AFC8389}" type="datetime1">
              <a:rPr lang="en-US" smtClean="0"/>
              <a:t>6/29/2025</a:t>
            </a:fld>
            <a:endParaRPr lang="en-GB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E5BC8D80-C98C-B0D8-FD5A-CFDCD699B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5755807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1368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6" y="6230683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18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A82E766D-2562-27F2-2A1A-D66333DD40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898922"/>
            <a:ext cx="2743200" cy="356491"/>
          </a:xfrm>
        </p:spPr>
        <p:txBody>
          <a:bodyPr/>
          <a:lstStyle/>
          <a:p>
            <a:fld id="{DF17ADD9-FEDD-4DE9-A011-78F0B63629EB}" type="datetime1">
              <a:rPr lang="en-US" smtClean="0"/>
              <a:t>6/29/2025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295D9C-2A80-2CA1-9340-2EC836F22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6469482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021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Questions Transparent Png">
            <a:extLst>
              <a:ext uri="{FF2B5EF4-FFF2-40B4-BE49-F238E27FC236}">
                <a16:creationId xmlns:a16="http://schemas.microsoft.com/office/drawing/2014/main" id="{C6A16EE1-D3FD-3B39-C1BD-B5082D397D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5" y="581374"/>
            <a:ext cx="5485007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6" descr="Questions Transparent Png">
            <a:extLst>
              <a:ext uri="{FF2B5EF4-FFF2-40B4-BE49-F238E27FC236}">
                <a16:creationId xmlns:a16="http://schemas.microsoft.com/office/drawing/2014/main" id="{4543B017-0323-6F4E-1BB2-E28C90FEE0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5" y="581374"/>
            <a:ext cx="5485007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3159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6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E0E6E9"/>
                </a:solidFill>
              </a:defRPr>
            </a:lvl1pPr>
          </a:lstStyle>
          <a:p>
            <a:fld id="{BB3C9B8E-AD08-451A-9A24-6DA0DE0D30C4}" type="datetime1">
              <a:rPr lang="en-US" smtClean="0"/>
              <a:t>6/29/2025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3" y="6265983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5" y="567649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5" b="1">
                <a:solidFill>
                  <a:srgbClr val="E0E6E9"/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200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6/29/2025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647380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6/29/2025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7847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1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2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21"/>
          <a:srcRect t="86719" b="2946"/>
          <a:stretch/>
        </p:blipFill>
        <p:spPr>
          <a:xfrm>
            <a:off x="0" y="6149230"/>
            <a:ext cx="12192000" cy="70877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7" y="4118341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5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F31112E9-BA63-488E-808E-D73173CB6443}" type="datetime1">
              <a:rPr lang="en-US" smtClean="0"/>
              <a:t>6/29/2025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3" y="6265983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51" y="5688901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25" b="1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430A051-8BEF-1418-DB2F-94B3F31D81FD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22" y="1058610"/>
            <a:ext cx="11488305" cy="4985464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241BCB9-C2B2-7B93-E5F7-1A145D795383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58918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2" r:id="rId1"/>
    <p:sldLayoutId id="2147483823" r:id="rId2"/>
    <p:sldLayoutId id="2147483824" r:id="rId3"/>
    <p:sldLayoutId id="2147483825" r:id="rId4"/>
    <p:sldLayoutId id="2147483826" r:id="rId5"/>
    <p:sldLayoutId id="2147483827" r:id="rId6"/>
    <p:sldLayoutId id="2147483828" r:id="rId7"/>
    <p:sldLayoutId id="2147483829" r:id="rId8"/>
    <p:sldLayoutId id="2147483830" r:id="rId9"/>
    <p:sldLayoutId id="2147483831" r:id="rId10"/>
    <p:sldLayoutId id="2147483832" r:id="rId11"/>
    <p:sldLayoutId id="2147483833" r:id="rId12"/>
    <p:sldLayoutId id="2147483834" r:id="rId13"/>
    <p:sldLayoutId id="2147483835" r:id="rId14"/>
    <p:sldLayoutId id="2147483836" r:id="rId15"/>
    <p:sldLayoutId id="2147483837" r:id="rId16"/>
    <p:sldLayoutId id="2147483838" r:id="rId17"/>
    <p:sldLayoutId id="2147483841" r:id="rId18"/>
    <p:sldLayoutId id="2147483842" r:id="rId1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ctr" defTabSz="685800" rtl="0" eaLnBrk="1" latinLnBrk="0" hangingPunct="1">
        <a:lnSpc>
          <a:spcPct val="90000"/>
        </a:lnSpc>
        <a:spcBef>
          <a:spcPct val="0"/>
        </a:spcBef>
        <a:buNone/>
        <a:defRPr sz="32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71463" indent="-271463" algn="l" defTabSz="685800" rtl="0" eaLnBrk="1" latinLnBrk="0" hangingPunct="1">
        <a:lnSpc>
          <a:spcPct val="90000"/>
        </a:lnSpc>
        <a:spcBef>
          <a:spcPts val="750"/>
        </a:spcBef>
        <a:buSzPct val="80000"/>
        <a:buFont typeface="Calibri" panose="020F0502020204030204" pitchFamily="34" charset="0"/>
        <a:buChar char="●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42925" indent="-271463" algn="l" defTabSz="685800" rtl="0" eaLnBrk="1" latinLnBrk="0" hangingPunct="1">
        <a:lnSpc>
          <a:spcPct val="90000"/>
        </a:lnSpc>
        <a:spcBef>
          <a:spcPts val="375"/>
        </a:spcBef>
        <a:buSzPct val="60000"/>
        <a:buFont typeface="Wingdings" panose="05000000000000000000" pitchFamily="2" charset="2"/>
        <a:buChar char="q"/>
        <a:defRPr sz="2200" kern="1200">
          <a:solidFill>
            <a:srgbClr val="004989"/>
          </a:solidFill>
          <a:latin typeface="+mn-lt"/>
          <a:ea typeface="+mn-ea"/>
          <a:cs typeface="+mn-cs"/>
        </a:defRPr>
      </a:lvl2pPr>
      <a:lvl3pPr marL="803275" indent="-260350" algn="l" defTabSz="685800" rtl="0" eaLnBrk="1" latinLnBrk="0" hangingPunct="1">
        <a:lnSpc>
          <a:spcPct val="90000"/>
        </a:lnSpc>
        <a:spcBef>
          <a:spcPts val="375"/>
        </a:spcBef>
        <a:buSzPct val="80000"/>
        <a:buFont typeface="Wingdings" panose="05000000000000000000" pitchFamily="2" charset="2"/>
        <a:buChar char="§"/>
        <a:defRPr sz="2200" kern="1200">
          <a:solidFill>
            <a:srgbClr val="00B050"/>
          </a:solidFill>
          <a:latin typeface="+mn-lt"/>
          <a:ea typeface="+mn-ea"/>
          <a:cs typeface="+mn-cs"/>
        </a:defRPr>
      </a:lvl3pPr>
      <a:lvl4pPr marL="984250" indent="-180975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2000" kern="1200">
          <a:solidFill>
            <a:srgbClr val="7030A0"/>
          </a:solidFill>
          <a:latin typeface="+mn-lt"/>
          <a:ea typeface="+mn-ea"/>
          <a:cs typeface="+mn-cs"/>
        </a:defRPr>
      </a:lvl4pPr>
      <a:lvl5pPr marL="1165225" indent="-180975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D955D944-7FD2-698B-AA46-457559F9373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Analysing and Solving Problems (ACCA4019)</a:t>
            </a:r>
            <a:br>
              <a:rPr lang="en-GB" sz="4000" dirty="0">
                <a:solidFill>
                  <a:schemeClr val="bg1"/>
                </a:solidFill>
              </a:rPr>
            </a:br>
            <a:br>
              <a:rPr lang="en-GB" sz="4000" dirty="0">
                <a:solidFill>
                  <a:schemeClr val="bg1"/>
                </a:solidFill>
              </a:rPr>
            </a:br>
            <a:r>
              <a:rPr lang="en-GB" sz="4000" dirty="0">
                <a:solidFill>
                  <a:schemeClr val="bg1"/>
                </a:solidFill>
              </a:rPr>
              <a:t>Week 8</a:t>
            </a:r>
            <a:endParaRPr lang="en-GB" sz="4000" dirty="0">
              <a:solidFill>
                <a:srgbClr val="004989"/>
              </a:solidFill>
            </a:endParaRP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95A4B799-7970-B5CA-F5FE-5F7E308872A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altLang="en-US" dirty="0"/>
              <a:t>Modularisation and Sub Processes in Flowcharts</a:t>
            </a:r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C0AA4FA-279D-D8F7-4B2D-883ADD7181EA}"/>
              </a:ext>
            </a:extLst>
          </p:cNvPr>
          <p:cNvSpPr/>
          <p:nvPr/>
        </p:nvSpPr>
        <p:spPr>
          <a:xfrm>
            <a:off x="5232400" y="2600326"/>
            <a:ext cx="18473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endParaRPr lang="en-GB" altLang="en-US" sz="2400" b="1"/>
          </a:p>
          <a:p>
            <a:pPr>
              <a:defRPr/>
            </a:pPr>
            <a:endParaRPr lang="en-GB" altLang="en-US" sz="2400" b="1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C4F023-D6C0-AF7F-E547-81436FFB64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Weekly schedule</a:t>
            </a: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B95BA3-6785-E066-C67C-CCF4DBD10C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2</a:t>
            </a:fld>
            <a:endParaRPr lang="en-GB"/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1880D74B-47A9-6774-E271-38E158600C1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12306271"/>
              </p:ext>
            </p:extLst>
          </p:nvPr>
        </p:nvGraphicFramePr>
        <p:xfrm>
          <a:off x="777961" y="942975"/>
          <a:ext cx="10636078" cy="502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62995">
                  <a:extLst>
                    <a:ext uri="{9D8B030D-6E8A-4147-A177-3AD203B41FA5}">
                      <a16:colId xmlns:a16="http://schemas.microsoft.com/office/drawing/2014/main" val="3057948719"/>
                    </a:ext>
                  </a:extLst>
                </a:gridCol>
                <a:gridCol w="8373083">
                  <a:extLst>
                    <a:ext uri="{9D8B030D-6E8A-4147-A177-3AD203B41FA5}">
                      <a16:colId xmlns:a16="http://schemas.microsoft.com/office/drawing/2014/main" val="3015195872"/>
                    </a:ext>
                  </a:extLst>
                </a:gridCol>
              </a:tblGrid>
              <a:tr h="245110">
                <a:tc>
                  <a:txBody>
                    <a:bodyPr/>
                    <a:lstStyle/>
                    <a:p>
                      <a:pPr marL="8128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Week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Topics 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4732260"/>
                  </a:ext>
                </a:extLst>
              </a:tr>
              <a:tr h="249555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Week 1</a:t>
                      </a:r>
                      <a:endParaRPr lang="en-GB" sz="2200" kern="10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Introduction to Module - Abstract Thinking</a:t>
                      </a:r>
                      <a:endParaRPr lang="en-GB" sz="2200" kern="10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95731072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Week 2</a:t>
                      </a:r>
                      <a:endParaRPr lang="en-GB" sz="2200" kern="10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Requirement Analysis - </a:t>
                      </a:r>
                      <a:r>
                        <a:rPr lang="en-GB" sz="2200" kern="1200" err="1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MoSCoW</a:t>
                      </a:r>
                      <a:r>
                        <a:rPr lang="en-GB" sz="2200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 Method</a:t>
                      </a:r>
                      <a:endParaRPr lang="en-GB" sz="2200" kern="10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98691034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Week 3</a:t>
                      </a:r>
                      <a:endParaRPr lang="en-GB" sz="2200" kern="10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Decomposition of Problems</a:t>
                      </a:r>
                      <a:endParaRPr lang="en-GB" sz="2200" kern="10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66642114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Week 4</a:t>
                      </a:r>
                      <a:endParaRPr lang="en-GB" sz="2200" kern="10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Variables</a:t>
                      </a:r>
                      <a:endParaRPr lang="en-GB" sz="2200" kern="100" dirty="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06812496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Week 5</a:t>
                      </a:r>
                      <a:endParaRPr lang="en-GB" sz="2200" kern="10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Pseudocode and Program Output</a:t>
                      </a:r>
                      <a:endParaRPr lang="en-GB" sz="2200" kern="100" dirty="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1583615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Week 6</a:t>
                      </a:r>
                      <a:endParaRPr lang="en-GB" sz="2200" kern="10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Tracing Tables</a:t>
                      </a:r>
                      <a:endParaRPr lang="en-GB" sz="2200" kern="100" dirty="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4862421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Week 7</a:t>
                      </a:r>
                      <a:endParaRPr lang="en-GB" sz="2200" kern="100" dirty="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Flowcharts</a:t>
                      </a:r>
                      <a:endParaRPr lang="en-GB" sz="2200" kern="100" dirty="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74741380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Week 8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rgbClr val="FFD4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noProof="0" dirty="0">
                          <a:solidFill>
                            <a:schemeClr val="tx1"/>
                          </a:solidFill>
                          <a:effectLst/>
                        </a:rPr>
                        <a:t>Modularisation</a:t>
                      </a: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 &amp; Sub Processes in Flowcharts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FFD4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9128621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9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>
                          <a:solidFill>
                            <a:schemeClr val="tx1"/>
                          </a:solidFill>
                          <a:effectLst/>
                        </a:rPr>
                        <a:t>Mock Exam &amp; Assessment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1605429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8128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10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chemeClr val="tx1"/>
                          </a:solidFill>
                          <a:effectLst/>
                        </a:rPr>
                        <a:t>Revision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6031385"/>
                  </a:ext>
                </a:extLst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5429975-04A1-742B-B1ED-108E6EA2E97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B2CEF1D-F01B-6049-B0E7-D7E975CD739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Recap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10AA5863-58ED-BCD9-F491-23B0A952A97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8778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B16D97-2F54-3137-E534-91A707EE6D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Abstract Thinking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313F964-DA25-B7ED-4066-4BCB975500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4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BAB85-CCBE-8CFC-AB46-C8D5A650917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6988698" cy="4975225"/>
          </a:xfrm>
        </p:spPr>
        <p:txBody>
          <a:bodyPr>
            <a:normAutofit fontScale="925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Every object or event in the world can be thought of in many ways.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Abstract Thinking is the ability to: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lang="en-GB"/>
              <a:t>Filter out the specifics</a:t>
            </a:r>
          </a:p>
          <a:p>
            <a:pPr marL="1143000" marR="0" lvl="2" indent="-228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/>
              <a:t>Understand and </a:t>
            </a:r>
            <a:r>
              <a:rPr lang="en-GB">
                <a:solidFill>
                  <a:srgbClr val="C00000"/>
                </a:solidFill>
              </a:rPr>
              <a:t>separate the context from content.</a:t>
            </a:r>
            <a:endParaRPr lang="en-GB"/>
          </a:p>
          <a:p>
            <a:pPr marL="1143000" marR="0" lvl="2" indent="-228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/>
              <a:t>Think about things in a way </a:t>
            </a:r>
            <a:r>
              <a:rPr lang="en-GB">
                <a:solidFill>
                  <a:srgbClr val="C00000"/>
                </a:solidFill>
              </a:rPr>
              <a:t>removed from the present time and specific examples.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lang="en-GB" b="1">
                <a:solidFill>
                  <a:srgbClr val="C00000"/>
                </a:solidFill>
              </a:rPr>
              <a:t>Generalise</a:t>
            </a:r>
            <a:r>
              <a:rPr lang="en-GB"/>
              <a:t> from a set of specific examples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lang="en-GB"/>
              <a:t>Connect the dots i.e. </a:t>
            </a:r>
            <a:r>
              <a:rPr lang="en-GB">
                <a:solidFill>
                  <a:srgbClr val="C00000"/>
                </a:solidFill>
              </a:rPr>
              <a:t>understand the relationships </a:t>
            </a:r>
            <a:r>
              <a:rPr lang="en-GB"/>
              <a:t>(connections and patterns) between events and objects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lang="en-GB">
                <a:highlight>
                  <a:srgbClr val="FFFF00"/>
                </a:highlight>
              </a:rPr>
              <a:t>Understand the </a:t>
            </a:r>
            <a:r>
              <a:rPr lang="en-GB" b="1">
                <a:highlight>
                  <a:srgbClr val="FFFF00"/>
                </a:highlight>
              </a:rPr>
              <a:t>meaning behind words</a:t>
            </a:r>
            <a:r>
              <a:rPr lang="en-GB">
                <a:highlight>
                  <a:srgbClr val="FFFF00"/>
                </a:highlight>
              </a:rPr>
              <a:t>, events and situations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It is an important element of </a:t>
            </a:r>
            <a:r>
              <a:rPr kumimoji="0" lang="en-GB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problem solving</a:t>
            </a:r>
            <a:r>
              <a:rPr kumimoji="0" lang="en-GB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.</a:t>
            </a:r>
          </a:p>
          <a:p>
            <a:endParaRPr lang="en-GB"/>
          </a:p>
        </p:txBody>
      </p:sp>
      <p:pic>
        <p:nvPicPr>
          <p:cNvPr id="4098" name="Picture 2" descr="Abstract vs Concrete Thinking: What You Need To Know">
            <a:extLst>
              <a:ext uri="{FF2B5EF4-FFF2-40B4-BE49-F238E27FC236}">
                <a16:creationId xmlns:a16="http://schemas.microsoft.com/office/drawing/2014/main" id="{14E0CAF3-B9C0-BB74-0E9D-9B5A4A6CD5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2321" y="2091690"/>
            <a:ext cx="5059680" cy="284607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03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9D4C92-1609-6636-6B4B-08050C0672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8403F62-44F2-4CA1-B049-7C5689816D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Computational Thinking - Example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A6D90DE-A2D2-E539-1051-0C9F9810B1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t>5</a:t>
            </a:fld>
            <a:endParaRPr lang="en-GB"/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CE729196-949A-DCBC-88AC-18BE7848AD0A}"/>
              </a:ext>
            </a:extLst>
          </p:cNvPr>
          <p:cNvGraphicFramePr/>
          <p:nvPr/>
        </p:nvGraphicFramePr>
        <p:xfrm>
          <a:off x="6325496" y="553693"/>
          <a:ext cx="5272469" cy="5750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0D20B1B2-7BC8-08E5-ECE0-8BC094E97E37}"/>
              </a:ext>
            </a:extLst>
          </p:cNvPr>
          <p:cNvSpPr txBox="1"/>
          <p:nvPr/>
        </p:nvSpPr>
        <p:spPr>
          <a:xfrm>
            <a:off x="278618" y="1053082"/>
            <a:ext cx="6126480" cy="10673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800"/>
              <a:t>Let's apply Computational Thinking to the riddle: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800" b="1"/>
              <a:t>“I am the beginning of everything, the end of everywhere. I’m the beginning of eternity, the end of time &amp; space.”</a:t>
            </a:r>
          </a:p>
        </p:txBody>
      </p:sp>
    </p:spTree>
    <p:extLst>
      <p:ext uri="{BB962C8B-B14F-4D97-AF65-F5344CB8AC3E}">
        <p14:creationId xmlns:p14="http://schemas.microsoft.com/office/powerpoint/2010/main" val="1021270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D8F162F9-E456-4004-A5B7-EFFE1439C9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graphicEl>
                                              <a:dgm id="{D8F162F9-E456-4004-A5B7-EFFE1439C96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82558FE-C1F2-40C1-8104-310559224E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graphicEl>
                                              <a:dgm id="{982558FE-C1F2-40C1-8104-310559224E9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836CB59C-0D03-452D-8931-5A45BDF606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graphicEl>
                                              <a:dgm id="{836CB59C-0D03-452D-8931-5A45BDF6062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D19A0CD7-751A-4939-B095-4E5F45060F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graphicEl>
                                              <a:dgm id="{D19A0CD7-751A-4939-B095-4E5F45060F5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1F6891B-E526-4E78-A62B-26E6C6AA8B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graphicEl>
                                              <a:dgm id="{91F6891B-E526-4E78-A62B-26E6C6AA8BC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169D090-E83F-42FD-38E0-29C47AEFD5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Requirements Analysis Example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1A76737-1F80-EAF4-BFBA-B519C21ABF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2045B94-2BBC-5674-902E-F23A8B3E8DD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buNone/>
            </a:pPr>
            <a:r>
              <a:rPr lang="en-GB" b="1"/>
              <a:t>Scenario: </a:t>
            </a:r>
            <a:r>
              <a:rPr lang="en-GB"/>
              <a:t>You are designing an </a:t>
            </a:r>
            <a:r>
              <a:rPr lang="en-GB" b="1"/>
              <a:t>e-commerce system</a:t>
            </a:r>
            <a:r>
              <a:rPr lang="en-GB"/>
              <a:t> for a retail website. Use the numbered list method to break down the </a:t>
            </a:r>
            <a:r>
              <a:rPr lang="en-GB" b="1"/>
              <a:t>checkout process</a:t>
            </a:r>
            <a:r>
              <a:rPr lang="en-GB"/>
              <a:t> into sub-requirements.</a:t>
            </a:r>
          </a:p>
          <a:p>
            <a:pPr>
              <a:buNone/>
            </a:pPr>
            <a:r>
              <a:rPr lang="en-GB" b="1"/>
              <a:t>1. Checkout Process</a:t>
            </a:r>
            <a:endParaRPr lang="en-GB"/>
          </a:p>
          <a:p>
            <a:pPr lvl="1">
              <a:buFont typeface="Arial" panose="020B0604020202020204" pitchFamily="34" charset="0"/>
              <a:buChar char="•"/>
            </a:pPr>
            <a:r>
              <a:rPr lang="en-GB" b="1"/>
              <a:t>1.1</a:t>
            </a:r>
            <a:r>
              <a:rPr lang="en-GB"/>
              <a:t> User must be able to view their shopping cart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b="1"/>
              <a:t>1.2</a:t>
            </a:r>
            <a:r>
              <a:rPr lang="en-GB"/>
              <a:t> User must be able to enter delivery details</a:t>
            </a:r>
          </a:p>
          <a:p>
            <a:pPr marL="1100137" lvl="2" indent="-285750">
              <a:buFont typeface="Arial" panose="020B0604020202020204" pitchFamily="34" charset="0"/>
              <a:buChar char="•"/>
            </a:pPr>
            <a:r>
              <a:rPr lang="en-GB" b="1"/>
              <a:t>1.2.1</a:t>
            </a:r>
            <a:r>
              <a:rPr lang="en-GB"/>
              <a:t> Delivery address must be validated</a:t>
            </a:r>
          </a:p>
          <a:p>
            <a:pPr marL="1100137" lvl="2" indent="-285750">
              <a:buFont typeface="Arial" panose="020B0604020202020204" pitchFamily="34" charset="0"/>
              <a:buChar char="•"/>
            </a:pPr>
            <a:r>
              <a:rPr lang="en-GB" b="1"/>
              <a:t>1.2.2</a:t>
            </a:r>
            <a:r>
              <a:rPr lang="en-GB"/>
              <a:t> User must select a delivery method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b="1"/>
              <a:t>1.3</a:t>
            </a:r>
            <a:r>
              <a:rPr lang="en-GB"/>
              <a:t> User must be able to make a payment</a:t>
            </a:r>
          </a:p>
          <a:p>
            <a:pPr marL="1100137" lvl="2" indent="-285750">
              <a:buFont typeface="Arial" panose="020B0604020202020204" pitchFamily="34" charset="0"/>
              <a:buChar char="•"/>
            </a:pPr>
            <a:r>
              <a:rPr lang="en-GB" b="1"/>
              <a:t>1.3.1</a:t>
            </a:r>
            <a:r>
              <a:rPr lang="en-GB"/>
              <a:t> Payment must be processed securely</a:t>
            </a:r>
          </a:p>
          <a:p>
            <a:pPr marL="1100137" lvl="2" indent="-285750">
              <a:buFont typeface="Arial" panose="020B0604020202020204" pitchFamily="34" charset="0"/>
              <a:buChar char="•"/>
            </a:pPr>
            <a:r>
              <a:rPr lang="en-GB" b="1"/>
              <a:t>1.3.2</a:t>
            </a:r>
            <a:r>
              <a:rPr lang="en-GB"/>
              <a:t> Payment confirmation must be shown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b="1"/>
              <a:t>1.4</a:t>
            </a:r>
            <a:r>
              <a:rPr lang="en-GB"/>
              <a:t> Order confirmation must be emailed to the user</a:t>
            </a:r>
          </a:p>
          <a:p>
            <a:endParaRPr lang="en-GB"/>
          </a:p>
          <a:p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8915AE2-97FA-D62C-309D-FF9C3C463D9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402" t="15352" r="4077"/>
          <a:stretch/>
        </p:blipFill>
        <p:spPr>
          <a:xfrm>
            <a:off x="7702477" y="2601103"/>
            <a:ext cx="3636084" cy="191296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60694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MoSCoW</a:t>
            </a:r>
            <a:r>
              <a:rPr lang="en-GB"/>
              <a:t> Requirements Method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22B13086-358E-BCEF-D379-1455EFA805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7E34EB9-AD99-77EB-F4D2-2EB4C9FCDBC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7214609" cy="4975225"/>
          </a:xfrm>
        </p:spPr>
        <p:txBody>
          <a:bodyPr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/>
              <a:t>The </a:t>
            </a:r>
            <a:r>
              <a:rPr lang="en-GB" b="1" err="1"/>
              <a:t>MoSCoW</a:t>
            </a:r>
            <a:r>
              <a:rPr lang="en-GB" b="1"/>
              <a:t> method</a:t>
            </a:r>
            <a:r>
              <a:rPr lang="en-GB"/>
              <a:t> is a prioritisation technique used to evaluate the </a:t>
            </a:r>
            <a:r>
              <a:rPr lang="en-GB" b="1"/>
              <a:t>relative importance</a:t>
            </a:r>
            <a:r>
              <a:rPr lang="en-GB"/>
              <a:t> of requirements in a project.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It helps teams distinguish clearly </a:t>
            </a:r>
            <a:r>
              <a:rPr lang="en-GB" b="1"/>
              <a:t>between needs and wants</a:t>
            </a:r>
            <a:r>
              <a:rPr lang="en-GB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The method categorises features using the following four priority levels: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b="1">
                <a:solidFill>
                  <a:srgbClr val="00B050"/>
                </a:solidFill>
              </a:rPr>
              <a:t>MUST Have</a:t>
            </a:r>
            <a:r>
              <a:rPr lang="en-GB">
                <a:solidFill>
                  <a:srgbClr val="00B050"/>
                </a:solidFill>
              </a:rPr>
              <a:t> – Essential requirements. Without them, the solution is considered a failure.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b="1">
                <a:solidFill>
                  <a:srgbClr val="FFAF00"/>
                </a:solidFill>
              </a:rPr>
              <a:t>SHOULD Have</a:t>
            </a:r>
            <a:r>
              <a:rPr lang="en-GB">
                <a:solidFill>
                  <a:srgbClr val="FFAF00"/>
                </a:solidFill>
              </a:rPr>
              <a:t> – Important, but not vital. Can be delayed if necessary.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b="1">
                <a:solidFill>
                  <a:srgbClr val="EE7C31"/>
                </a:solidFill>
              </a:rPr>
              <a:t>COULD Have</a:t>
            </a:r>
            <a:r>
              <a:rPr lang="en-GB">
                <a:solidFill>
                  <a:srgbClr val="EE7C31"/>
                </a:solidFill>
              </a:rPr>
              <a:t> – Desirable but optional. Nice to include if time and budget allow.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b="1">
                <a:solidFill>
                  <a:srgbClr val="FF0000"/>
                </a:solidFill>
              </a:rPr>
              <a:t>WON’T Have (this time)</a:t>
            </a:r>
            <a:r>
              <a:rPr lang="en-GB">
                <a:solidFill>
                  <a:srgbClr val="FF0000"/>
                </a:solidFill>
              </a:rPr>
              <a:t> – Least priority. Agreed to be excluded in the current scope.</a:t>
            </a:r>
          </a:p>
          <a:p>
            <a:endParaRPr lang="en-GB"/>
          </a:p>
        </p:txBody>
      </p:sp>
      <p:pic>
        <p:nvPicPr>
          <p:cNvPr id="7177" name="Picture 9" descr="You'll Get It - MoSCoW-Method">
            <a:extLst>
              <a:ext uri="{FF2B5EF4-FFF2-40B4-BE49-F238E27FC236}">
                <a16:creationId xmlns:a16="http://schemas.microsoft.com/office/drawing/2014/main" id="{C9E64650-87ED-ED6D-B659-8EC152AAAC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3069" y="2205316"/>
            <a:ext cx="3736042" cy="2241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6300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MoSCoW</a:t>
            </a:r>
            <a:r>
              <a:rPr lang="en-GB"/>
              <a:t> Requirements Example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772830-9EC4-CA79-D0ED-E340C8B0B0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8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/>
              <a:t>Let’s consider another simple example for a </a:t>
            </a:r>
            <a:r>
              <a:rPr lang="en-GB" b="1">
                <a:solidFill>
                  <a:srgbClr val="C00000"/>
                </a:solidFill>
              </a:rPr>
              <a:t>vending machine that dispenses hot drinks</a:t>
            </a:r>
            <a:r>
              <a:rPr lang="en-GB"/>
              <a:t>:</a:t>
            </a:r>
          </a:p>
          <a:p>
            <a:r>
              <a:rPr lang="en-GB"/>
              <a:t>The Machine:</a:t>
            </a:r>
          </a:p>
          <a:p>
            <a:pPr lvl="1"/>
            <a:r>
              <a:rPr lang="en-GB">
                <a:solidFill>
                  <a:srgbClr val="00B050"/>
                </a:solidFill>
              </a:rPr>
              <a:t>MUST dispense tea and coffee</a:t>
            </a:r>
          </a:p>
          <a:p>
            <a:pPr lvl="1"/>
            <a:r>
              <a:rPr lang="en-GB">
                <a:solidFill>
                  <a:srgbClr val="00B050"/>
                </a:solidFill>
              </a:rPr>
              <a:t>MUST accept UK coins as currency</a:t>
            </a:r>
          </a:p>
          <a:p>
            <a:pPr lvl="1"/>
            <a:endParaRPr lang="en-GB"/>
          </a:p>
          <a:p>
            <a:pPr lvl="1"/>
            <a:r>
              <a:rPr lang="en-GB">
                <a:solidFill>
                  <a:srgbClr val="0070C0"/>
                </a:solidFill>
              </a:rPr>
              <a:t>SHOULD HAVE a variety of coffee and tea flavours</a:t>
            </a:r>
          </a:p>
          <a:p>
            <a:pPr lvl="1"/>
            <a:r>
              <a:rPr lang="en-GB">
                <a:solidFill>
                  <a:srgbClr val="0070C0"/>
                </a:solidFill>
              </a:rPr>
              <a:t>SHOULD dispense Hot Chocolate</a:t>
            </a:r>
          </a:p>
          <a:p>
            <a:pPr lvl="1"/>
            <a:endParaRPr lang="en-GB"/>
          </a:p>
          <a:p>
            <a:pPr lvl="1"/>
            <a:r>
              <a:rPr lang="en-GB">
                <a:solidFill>
                  <a:srgbClr val="EE7C31"/>
                </a:solidFill>
              </a:rPr>
              <a:t>COULD dispense half cups and full cups</a:t>
            </a:r>
          </a:p>
          <a:p>
            <a:pPr lvl="1"/>
            <a:r>
              <a:rPr lang="en-GB">
                <a:solidFill>
                  <a:srgbClr val="EE7C31"/>
                </a:solidFill>
              </a:rPr>
              <a:t>COULD dispense semi-skimmed/skimmed versions</a:t>
            </a:r>
          </a:p>
          <a:p>
            <a:pPr lvl="1"/>
            <a:endParaRPr lang="en-GB"/>
          </a:p>
          <a:p>
            <a:pPr lvl="1"/>
            <a:r>
              <a:rPr lang="en-GB">
                <a:solidFill>
                  <a:srgbClr val="C00000"/>
                </a:solidFill>
              </a:rPr>
              <a:t>WON’T dispense lactose-free drinks this time</a:t>
            </a:r>
          </a:p>
        </p:txBody>
      </p:sp>
      <p:pic>
        <p:nvPicPr>
          <p:cNvPr id="9218" name="Picture 2" descr="Cold Coffee Vending Machine - Manufacturers, Suppliers &amp; Wholesalers">
            <a:extLst>
              <a:ext uri="{FF2B5EF4-FFF2-40B4-BE49-F238E27FC236}">
                <a16:creationId xmlns:a16="http://schemas.microsoft.com/office/drawing/2014/main" id="{13794722-B6C9-2B56-7ECB-E8BE2EAB57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44158" y="1851591"/>
            <a:ext cx="3411991" cy="3411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4352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Discovering IPOs: An Example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79591C-BC97-1BAF-1AA7-4290E39284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6EA856F-7FCD-4AED-824B-82A47E56E707}" type="slidenum">
              <a:rPr kumimoji="0" lang="en-GB" sz="825" b="1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82000"/>
                  </a:prstClr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825" b="1" i="0" u="none" strike="noStrike" kern="1200" cap="none" spc="0" normalizeH="0" baseline="0" noProof="0">
              <a:ln>
                <a:noFill/>
              </a:ln>
              <a:solidFill>
                <a:prstClr val="black">
                  <a:tint val="82000"/>
                </a:prst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prstClr val="black"/>
                </a:solidFill>
              </a:rPr>
              <a:t>Create a simple bill calculator. It should </a:t>
            </a:r>
            <a:r>
              <a:rPr lang="en-GB" dirty="0">
                <a:solidFill>
                  <a:srgbClr val="00B050"/>
                </a:solidFill>
              </a:rPr>
              <a:t>prompt</a:t>
            </a:r>
            <a:r>
              <a:rPr lang="en-GB" dirty="0">
                <a:solidFill>
                  <a:prstClr val="black"/>
                </a:solidFill>
              </a:rPr>
              <a:t>  the user to input a </a:t>
            </a:r>
            <a:r>
              <a:rPr lang="en-GB" dirty="0">
                <a:solidFill>
                  <a:srgbClr val="C00000"/>
                </a:solidFill>
              </a:rPr>
              <a:t>product price</a:t>
            </a:r>
            <a:r>
              <a:rPr lang="en-GB" dirty="0">
                <a:solidFill>
                  <a:prstClr val="black"/>
                </a:solidFill>
              </a:rPr>
              <a:t>. The program </a:t>
            </a:r>
            <a:r>
              <a:rPr lang="en-GB" b="1" dirty="0">
                <a:solidFill>
                  <a:srgbClr val="00B050"/>
                </a:solidFill>
              </a:rPr>
              <a:t>calculates</a:t>
            </a:r>
            <a:r>
              <a:rPr lang="en-GB" dirty="0">
                <a:solidFill>
                  <a:prstClr val="black"/>
                </a:solidFill>
              </a:rPr>
              <a:t> the </a:t>
            </a:r>
            <a:r>
              <a:rPr lang="en-GB" dirty="0">
                <a:solidFill>
                  <a:srgbClr val="0000FF"/>
                </a:solidFill>
              </a:rPr>
              <a:t>VAT amount </a:t>
            </a:r>
            <a:r>
              <a:rPr lang="en-GB" dirty="0"/>
              <a:t>( the </a:t>
            </a:r>
            <a:r>
              <a:rPr lang="en-GB" dirty="0">
                <a:solidFill>
                  <a:srgbClr val="C00000"/>
                </a:solidFill>
              </a:rPr>
              <a:t>VAT rate </a:t>
            </a:r>
            <a:r>
              <a:rPr lang="en-GB" dirty="0"/>
              <a:t>is 20%) </a:t>
            </a:r>
            <a:r>
              <a:rPr lang="en-GB" dirty="0">
                <a:solidFill>
                  <a:prstClr val="black"/>
                </a:solidFill>
              </a:rPr>
              <a:t>and the </a:t>
            </a:r>
            <a:r>
              <a:rPr lang="en-GB" dirty="0">
                <a:solidFill>
                  <a:srgbClr val="0000FF"/>
                </a:solidFill>
              </a:rPr>
              <a:t>final total price</a:t>
            </a:r>
            <a:r>
              <a:rPr lang="en-GB" dirty="0">
                <a:solidFill>
                  <a:prstClr val="black"/>
                </a:solidFill>
              </a:rPr>
              <a:t>. It then </a:t>
            </a:r>
            <a:r>
              <a:rPr lang="en-GB" dirty="0">
                <a:solidFill>
                  <a:srgbClr val="00B050"/>
                </a:solidFill>
              </a:rPr>
              <a:t>displays</a:t>
            </a:r>
            <a:r>
              <a:rPr lang="en-GB" dirty="0">
                <a:solidFill>
                  <a:prstClr val="black"/>
                </a:solidFill>
              </a:rPr>
              <a:t> both.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Next you need to take a closer look at the list</a:t>
            </a:r>
          </a:p>
          <a:p>
            <a:pPr lvl="1"/>
            <a:r>
              <a:rPr lang="en-GB" dirty="0"/>
              <a:t>For the Nouns,</a:t>
            </a:r>
          </a:p>
          <a:p>
            <a:pPr lvl="2"/>
            <a:r>
              <a:rPr lang="en-GB" dirty="0"/>
              <a:t>Which are inputs? 	</a:t>
            </a:r>
          </a:p>
          <a:p>
            <a:pPr lvl="3"/>
            <a:r>
              <a:rPr lang="en-GB" dirty="0">
                <a:solidFill>
                  <a:srgbClr val="C00000"/>
                </a:solidFill>
              </a:rPr>
              <a:t>Product price &amp; VAT Rate</a:t>
            </a:r>
          </a:p>
          <a:p>
            <a:pPr lvl="2"/>
            <a:r>
              <a:rPr lang="en-GB" dirty="0"/>
              <a:t>Which are outputs?	</a:t>
            </a:r>
          </a:p>
          <a:p>
            <a:pPr lvl="3"/>
            <a:r>
              <a:rPr lang="en-GB" dirty="0">
                <a:solidFill>
                  <a:srgbClr val="0000FF"/>
                </a:solidFill>
              </a:rPr>
              <a:t>VAT amount &amp; Total price</a:t>
            </a:r>
          </a:p>
          <a:p>
            <a:pPr lvl="1"/>
            <a:r>
              <a:rPr lang="en-GB" dirty="0"/>
              <a:t>For the Verbs, which are used to:</a:t>
            </a:r>
          </a:p>
          <a:p>
            <a:pPr lvl="2"/>
            <a:r>
              <a:rPr lang="en-GB" dirty="0"/>
              <a:t>Ask for input:			</a:t>
            </a:r>
          </a:p>
          <a:p>
            <a:pPr lvl="3"/>
            <a:r>
              <a:rPr lang="en-GB" dirty="0">
                <a:solidFill>
                  <a:srgbClr val="C00000"/>
                </a:solidFill>
              </a:rPr>
              <a:t>Prompt</a:t>
            </a:r>
          </a:p>
          <a:p>
            <a:pPr lvl="2"/>
            <a:r>
              <a:rPr lang="en-GB" dirty="0"/>
              <a:t>Actually, process something:	</a:t>
            </a:r>
          </a:p>
          <a:p>
            <a:pPr lvl="3"/>
            <a:r>
              <a:rPr lang="en-GB" b="1" dirty="0">
                <a:solidFill>
                  <a:srgbClr val="00B050"/>
                </a:solidFill>
              </a:rPr>
              <a:t>Calculate</a:t>
            </a:r>
          </a:p>
          <a:p>
            <a:pPr lvl="2"/>
            <a:r>
              <a:rPr lang="en-GB" dirty="0"/>
              <a:t>Show the output:		</a:t>
            </a:r>
          </a:p>
          <a:p>
            <a:pPr lvl="3"/>
            <a:r>
              <a:rPr lang="en-GB" dirty="0">
                <a:solidFill>
                  <a:srgbClr val="0000FF"/>
                </a:solidFill>
              </a:rPr>
              <a:t>Display</a:t>
            </a:r>
          </a:p>
          <a:p>
            <a:endParaRPr lang="en-GB" dirty="0"/>
          </a:p>
          <a:p>
            <a:r>
              <a:rPr lang="en-GB" dirty="0"/>
              <a:t>An easy way to represent this information is to use an </a:t>
            </a:r>
            <a:r>
              <a:rPr lang="en-GB" b="1" dirty="0"/>
              <a:t>IPO Chart</a:t>
            </a:r>
            <a:r>
              <a:rPr lang="en-GB" dirty="0"/>
              <a:t>.</a:t>
            </a:r>
          </a:p>
        </p:txBody>
      </p:sp>
      <p:graphicFrame>
        <p:nvGraphicFramePr>
          <p:cNvPr id="5" name="Content Placeholder 3">
            <a:extLst>
              <a:ext uri="{FF2B5EF4-FFF2-40B4-BE49-F238E27FC236}">
                <a16:creationId xmlns:a16="http://schemas.microsoft.com/office/drawing/2014/main" id="{EF843F01-3575-1232-CA5F-AC2DB671318A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29150679"/>
              </p:ext>
            </p:extLst>
          </p:nvPr>
        </p:nvGraphicFramePr>
        <p:xfrm>
          <a:off x="4632960" y="2834640"/>
          <a:ext cx="7200263" cy="11887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69604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9998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40423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000"/>
                        <a:t>Input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Process(</a:t>
                      </a:r>
                      <a:r>
                        <a:rPr lang="en-GB" sz="2000" err="1"/>
                        <a:t>es</a:t>
                      </a:r>
                      <a:r>
                        <a:rPr lang="en-GB" sz="200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Output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Product Price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Calculate the VAT amount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VAT amount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VAT</a:t>
                      </a:r>
                      <a:r>
                        <a:rPr lang="en-GB" sz="2000" baseline="0" dirty="0"/>
                        <a:t> rate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/>
                        <a:t>Calculate the Total Price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Total price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10480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6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Naming a Variable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FCD1671-4240-1775-C5D3-5938898BDB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10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sz="2000" b="1">
                <a:sym typeface="Wingdings" panose="05000000000000000000" pitchFamily="2" charset="2"/>
              </a:rPr>
              <a:t>Rule of thumb for variable names:</a:t>
            </a:r>
          </a:p>
          <a:p>
            <a:pPr lvl="1"/>
            <a:r>
              <a:rPr lang="en-GB" sz="2000">
                <a:sym typeface="Wingdings" panose="05000000000000000000" pitchFamily="2" charset="2"/>
              </a:rPr>
              <a:t>Must be one word (</a:t>
            </a:r>
            <a:r>
              <a:rPr lang="en-GB" sz="2000" b="1">
                <a:sym typeface="Wingdings" panose="05000000000000000000" pitchFamily="2" charset="2"/>
              </a:rPr>
              <a:t>no spaces</a:t>
            </a:r>
            <a:r>
              <a:rPr lang="en-GB" sz="2000">
                <a:sym typeface="Wingdings" panose="05000000000000000000" pitchFamily="2" charset="2"/>
              </a:rPr>
              <a:t>!)</a:t>
            </a:r>
          </a:p>
          <a:p>
            <a:pPr lvl="1"/>
            <a:r>
              <a:rPr lang="en-GB" sz="2000">
                <a:sym typeface="Wingdings" panose="05000000000000000000" pitchFamily="2" charset="2"/>
              </a:rPr>
              <a:t>No punctuation characters (.,!’”, + etc.) </a:t>
            </a:r>
            <a:r>
              <a:rPr lang="en-GB" sz="2000">
                <a:solidFill>
                  <a:srgbClr val="FF0000"/>
                </a:solidFill>
                <a:sym typeface="Wingdings" panose="05000000000000000000" pitchFamily="2" charset="2"/>
              </a:rPr>
              <a:t></a:t>
            </a:r>
          </a:p>
          <a:p>
            <a:pPr lvl="1"/>
            <a:r>
              <a:rPr lang="en-GB" sz="2000">
                <a:sym typeface="Wingdings" panose="05000000000000000000" pitchFamily="2" charset="2"/>
              </a:rPr>
              <a:t>Some languages allow hyphens (-) and underscore (_)</a:t>
            </a:r>
          </a:p>
          <a:p>
            <a:pPr lvl="1"/>
            <a:r>
              <a:rPr lang="en-GB" sz="2000">
                <a:sym typeface="Wingdings" panose="05000000000000000000" pitchFamily="2" charset="2"/>
              </a:rPr>
              <a:t>The first character </a:t>
            </a:r>
            <a:r>
              <a:rPr lang="en-GB" sz="2000" u="sng">
                <a:sym typeface="Wingdings" panose="05000000000000000000" pitchFamily="2" charset="2"/>
              </a:rPr>
              <a:t>cannot</a:t>
            </a:r>
            <a:r>
              <a:rPr lang="en-GB" sz="2000">
                <a:sym typeface="Wingdings" panose="05000000000000000000" pitchFamily="2" charset="2"/>
              </a:rPr>
              <a:t> be a number, but others can.</a:t>
            </a:r>
            <a:r>
              <a:rPr lang="en-GB" sz="2000">
                <a:solidFill>
                  <a:srgbClr val="FF0000"/>
                </a:solidFill>
                <a:sym typeface="Wingdings" panose="05000000000000000000" pitchFamily="2" charset="2"/>
              </a:rPr>
              <a:t> </a:t>
            </a:r>
          </a:p>
          <a:p>
            <a:pPr lvl="1"/>
            <a:r>
              <a:rPr lang="en-GB" sz="2000">
                <a:sym typeface="Wingdings" panose="05000000000000000000" pitchFamily="2" charset="2"/>
              </a:rPr>
              <a:t>The name should be </a:t>
            </a:r>
            <a:r>
              <a:rPr lang="en-GB" sz="2000" b="1" i="1">
                <a:sym typeface="Wingdings" panose="05000000000000000000" pitchFamily="2" charset="2"/>
              </a:rPr>
              <a:t>meaningful</a:t>
            </a:r>
            <a:r>
              <a:rPr lang="en-GB" sz="2000">
                <a:sym typeface="Wingdings" panose="05000000000000000000" pitchFamily="2" charset="2"/>
              </a:rPr>
              <a:t> and related to what it represents.</a:t>
            </a:r>
          </a:p>
          <a:p>
            <a:r>
              <a:rPr lang="en-GB" sz="2000"/>
              <a:t>There are </a:t>
            </a:r>
            <a:r>
              <a:rPr lang="en-GB" sz="2000" b="1"/>
              <a:t>two approaches or styles </a:t>
            </a:r>
            <a:r>
              <a:rPr lang="en-GB" sz="2000"/>
              <a:t>that mostly used by the majority for naming variables.</a:t>
            </a:r>
          </a:p>
          <a:p>
            <a:pPr lvl="1"/>
            <a:r>
              <a:rPr lang="en-GB" sz="2000"/>
              <a:t>Camel Case</a:t>
            </a:r>
          </a:p>
          <a:p>
            <a:pPr lvl="2"/>
            <a:r>
              <a:rPr lang="en-GB" sz="2000"/>
              <a:t>The style of naming is “</a:t>
            </a:r>
            <a:r>
              <a:rPr lang="en-GB" sz="2000" b="1">
                <a:solidFill>
                  <a:srgbClr val="C00000"/>
                </a:solidFill>
              </a:rPr>
              <a:t>camelCase</a:t>
            </a:r>
            <a:r>
              <a:rPr lang="en-GB" sz="2000"/>
              <a:t>”.</a:t>
            </a:r>
          </a:p>
          <a:p>
            <a:pPr lvl="1"/>
            <a:r>
              <a:rPr lang="en-GB" sz="2000"/>
              <a:t>Pascal Case</a:t>
            </a:r>
          </a:p>
          <a:p>
            <a:pPr lvl="2"/>
            <a:r>
              <a:rPr lang="en-GB" sz="2000"/>
              <a:t>The style of naming is “</a:t>
            </a:r>
            <a:r>
              <a:rPr lang="en-GB" sz="2000" b="1" err="1">
                <a:solidFill>
                  <a:srgbClr val="C00000"/>
                </a:solidFill>
              </a:rPr>
              <a:t>PascalCase</a:t>
            </a:r>
            <a:r>
              <a:rPr lang="en-GB" sz="2000"/>
              <a:t>”.</a:t>
            </a:r>
          </a:p>
          <a:p>
            <a:pPr lvl="1"/>
            <a:r>
              <a:rPr lang="en-GB" sz="2000"/>
              <a:t>Other styles</a:t>
            </a:r>
          </a:p>
          <a:p>
            <a:pPr lvl="2"/>
            <a:r>
              <a:rPr lang="en-GB" sz="2000" b="1" err="1">
                <a:solidFill>
                  <a:srgbClr val="C00000"/>
                </a:solidFill>
              </a:rPr>
              <a:t>My_Case</a:t>
            </a:r>
            <a:endParaRPr lang="en-GB" sz="2000" b="1">
              <a:solidFill>
                <a:srgbClr val="C00000"/>
              </a:solidFill>
            </a:endParaRPr>
          </a:p>
          <a:p>
            <a:pPr lvl="2"/>
            <a:r>
              <a:rPr lang="en-GB" sz="2000" b="1" err="1">
                <a:solidFill>
                  <a:srgbClr val="C00000"/>
                </a:solidFill>
              </a:rPr>
              <a:t>my_case</a:t>
            </a:r>
            <a:endParaRPr lang="en-GB" sz="2000" b="1">
              <a:solidFill>
                <a:srgbClr val="C00000"/>
              </a:solidFill>
            </a:endParaRPr>
          </a:p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F0A2B2D-E232-1D49-2E8C-8655371A6A3B}"/>
              </a:ext>
            </a:extLst>
          </p:cNvPr>
          <p:cNvSpPr txBox="1"/>
          <p:nvPr/>
        </p:nvSpPr>
        <p:spPr>
          <a:xfrm rot="20340072">
            <a:off x="6076986" y="4290222"/>
            <a:ext cx="586838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>
                <a:highlight>
                  <a:srgbClr val="FFFF00"/>
                </a:highlight>
              </a:rPr>
              <a:t>You can use any format but </a:t>
            </a:r>
            <a:r>
              <a:rPr lang="en-GB" sz="2400" b="1">
                <a:highlight>
                  <a:srgbClr val="FFFF00"/>
                </a:highlight>
              </a:rPr>
              <a:t>be consistent</a:t>
            </a:r>
            <a:r>
              <a:rPr lang="en-GB" sz="2400">
                <a:highlight>
                  <a:srgbClr val="FFFF00"/>
                </a:highlight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2299601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Variable Types (Variables vs </a:t>
            </a:r>
            <a:r>
              <a:rPr lang="en-GB" err="1"/>
              <a:t>Costants</a:t>
            </a:r>
            <a:r>
              <a:rPr lang="en-GB"/>
              <a:t>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44D289-4521-44B3-3BC3-FEA11531B3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11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>
          <a:xfrm>
            <a:off x="358777" y="1069979"/>
            <a:ext cx="7870823" cy="4975225"/>
          </a:xfrm>
        </p:spPr>
        <p:txBody>
          <a:bodyPr>
            <a:normAutofit/>
          </a:bodyPr>
          <a:lstStyle/>
          <a:p>
            <a:r>
              <a:rPr lang="en-GB"/>
              <a:t>Variables can be constant, that is, their values do not change.</a:t>
            </a:r>
          </a:p>
          <a:p>
            <a:r>
              <a:rPr lang="en-GB"/>
              <a:t>Such variables are called </a:t>
            </a:r>
            <a:r>
              <a:rPr lang="en-GB" b="1">
                <a:solidFill>
                  <a:srgbClr val="C00000"/>
                </a:solidFill>
              </a:rPr>
              <a:t>Constants</a:t>
            </a:r>
            <a:r>
              <a:rPr lang="en-GB"/>
              <a:t>, because their values remain constant (do not change).</a:t>
            </a:r>
          </a:p>
          <a:p>
            <a:pPr lvl="1"/>
            <a:r>
              <a:rPr lang="en-GB"/>
              <a:t>In the previous example, the </a:t>
            </a:r>
            <a:r>
              <a:rPr lang="en-GB" b="1" err="1"/>
              <a:t>vatRate</a:t>
            </a:r>
            <a:r>
              <a:rPr lang="en-GB"/>
              <a:t> variable will be an example of a constant.</a:t>
            </a:r>
          </a:p>
          <a:p>
            <a:pPr lvl="2"/>
            <a:r>
              <a:rPr lang="en-GB"/>
              <a:t>Its value is always 20%.</a:t>
            </a:r>
          </a:p>
          <a:p>
            <a:r>
              <a:rPr lang="en-GB"/>
              <a:t>Variables whose values change or have values that are not predefined (e.g. based on input) are simply known as </a:t>
            </a:r>
            <a:r>
              <a:rPr lang="en-GB" b="1">
                <a:solidFill>
                  <a:srgbClr val="C00000"/>
                </a:solidFill>
              </a:rPr>
              <a:t>Variables</a:t>
            </a:r>
            <a:r>
              <a:rPr lang="en-GB"/>
              <a:t>.</a:t>
            </a:r>
          </a:p>
          <a:p>
            <a:endParaRPr lang="en-GB"/>
          </a:p>
        </p:txBody>
      </p:sp>
      <p:pic>
        <p:nvPicPr>
          <p:cNvPr id="2050" name="Picture 2" descr="Different between constant and variable|| Constant vs variable - YouTube">
            <a:extLst>
              <a:ext uri="{FF2B5EF4-FFF2-40B4-BE49-F238E27FC236}">
                <a16:creationId xmlns:a16="http://schemas.microsoft.com/office/drawing/2014/main" id="{D046F711-6016-02E5-550F-22E9334E68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9600" y="1344706"/>
            <a:ext cx="3351007" cy="335100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5087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6BE956-4FA8-210B-AC0C-1A4391B02E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Basic Flowchart Symbols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D033430-0F36-F33C-56E3-E5C5536652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12</a:t>
            </a:fld>
            <a:endParaRPr lang="en-GB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ED200CB6-0470-D060-68C8-068D1D45D3D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02233838"/>
              </p:ext>
            </p:extLst>
          </p:nvPr>
        </p:nvGraphicFramePr>
        <p:xfrm>
          <a:off x="352425" y="2378019"/>
          <a:ext cx="11487150" cy="323088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3829050">
                  <a:extLst>
                    <a:ext uri="{9D8B030D-6E8A-4147-A177-3AD203B41FA5}">
                      <a16:colId xmlns:a16="http://schemas.microsoft.com/office/drawing/2014/main" val="2903786144"/>
                    </a:ext>
                  </a:extLst>
                </a:gridCol>
                <a:gridCol w="2296798">
                  <a:extLst>
                    <a:ext uri="{9D8B030D-6E8A-4147-A177-3AD203B41FA5}">
                      <a16:colId xmlns:a16="http://schemas.microsoft.com/office/drawing/2014/main" val="1165712625"/>
                    </a:ext>
                  </a:extLst>
                </a:gridCol>
                <a:gridCol w="5361302">
                  <a:extLst>
                    <a:ext uri="{9D8B030D-6E8A-4147-A177-3AD203B41FA5}">
                      <a16:colId xmlns:a16="http://schemas.microsoft.com/office/drawing/2014/main" val="317383586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/>
                        <a:t>Symbol</a:t>
                      </a:r>
                      <a:endParaRPr lang="en-GB" sz="16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/>
                        <a:t>Name</a:t>
                      </a:r>
                      <a:endParaRPr lang="en-GB" sz="16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/>
                        <a:t>Description</a:t>
                      </a:r>
                      <a:endParaRPr lang="en-GB" sz="16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38762799"/>
                  </a:ext>
                </a:extLst>
              </a:tr>
              <a:tr h="222821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600" b="1" dirty="0"/>
                        <a:t>Terminator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600" dirty="0"/>
                        <a:t>Start / End</a:t>
                      </a:r>
                    </a:p>
                    <a:p>
                      <a:pPr algn="l">
                        <a:buNone/>
                      </a:pP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600"/>
                        <a:t>Used to show where a process </a:t>
                      </a:r>
                      <a:r>
                        <a:rPr lang="en-GB" sz="1600" b="1"/>
                        <a:t>begins</a:t>
                      </a:r>
                      <a:r>
                        <a:rPr lang="en-GB" sz="1600"/>
                        <a:t> or </a:t>
                      </a:r>
                      <a:r>
                        <a:rPr lang="en-GB" sz="1600" b="1"/>
                        <a:t>ends</a:t>
                      </a:r>
                      <a:r>
                        <a:rPr lang="en-GB" sz="1600"/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8562238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600" b="1" dirty="0"/>
                        <a:t>Parallelogram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600" dirty="0"/>
                        <a:t>Input / Output</a:t>
                      </a:r>
                    </a:p>
                    <a:p>
                      <a:pPr algn="l">
                        <a:buNone/>
                      </a:pP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600"/>
                        <a:t>Represents a step that </a:t>
                      </a:r>
                      <a:r>
                        <a:rPr lang="en-GB" sz="1600" b="1"/>
                        <a:t>receives input</a:t>
                      </a:r>
                      <a:r>
                        <a:rPr lang="en-GB" sz="1600"/>
                        <a:t> or </a:t>
                      </a:r>
                      <a:r>
                        <a:rPr lang="en-GB" sz="1600" b="1"/>
                        <a:t>displays output</a:t>
                      </a:r>
                      <a:r>
                        <a:rPr lang="en-GB" sz="1600"/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4282374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600" b="1" dirty="0"/>
                        <a:t>Rectangle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600" dirty="0"/>
                        <a:t>Process</a:t>
                      </a:r>
                    </a:p>
                    <a:p>
                      <a:pPr algn="l">
                        <a:buNone/>
                      </a:pP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600" dirty="0"/>
                        <a:t>Represents a </a:t>
                      </a:r>
                      <a:r>
                        <a:rPr lang="en-GB" sz="1600" b="1" dirty="0"/>
                        <a:t>calculation</a:t>
                      </a:r>
                      <a:r>
                        <a:rPr lang="en-GB" sz="1600" dirty="0"/>
                        <a:t> or an action (e.g., setting a value).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5070931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600" b="1" dirty="0"/>
                        <a:t>Diamond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600"/>
                        <a:t>Decision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600"/>
                        <a:t>Used to ask a </a:t>
                      </a:r>
                      <a:r>
                        <a:rPr lang="en-GB" sz="1600" b="1"/>
                        <a:t>Yes/No</a:t>
                      </a:r>
                      <a:r>
                        <a:rPr lang="en-GB" sz="1600"/>
                        <a:t> question or make a choice between </a:t>
                      </a:r>
                      <a:r>
                        <a:rPr lang="en-GB" sz="1600" b="1"/>
                        <a:t>two paths</a:t>
                      </a:r>
                      <a:r>
                        <a:rPr lang="en-GB" sz="1600"/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1535585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600" b="1" dirty="0"/>
                        <a:t>Circle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600"/>
                        <a:t>Connector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600" dirty="0"/>
                        <a:t>A </a:t>
                      </a:r>
                      <a:r>
                        <a:rPr lang="en-GB" sz="1600" b="1" dirty="0"/>
                        <a:t>jump point</a:t>
                      </a:r>
                      <a:r>
                        <a:rPr lang="en-GB" sz="1600" dirty="0"/>
                        <a:t> used to link parts of a flowchart, often when space is limited.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3225070"/>
                  </a:ext>
                </a:extLst>
              </a:tr>
            </a:tbl>
          </a:graphicData>
        </a:graphic>
      </p:graphicFrame>
      <p:sp>
        <p:nvSpPr>
          <p:cNvPr id="6" name="Flowchart: Terminator 5">
            <a:extLst>
              <a:ext uri="{FF2B5EF4-FFF2-40B4-BE49-F238E27FC236}">
                <a16:creationId xmlns:a16="http://schemas.microsoft.com/office/drawing/2014/main" id="{63354CAD-F2D7-6DEE-52F6-024EFDC91878}"/>
              </a:ext>
            </a:extLst>
          </p:cNvPr>
          <p:cNvSpPr/>
          <p:nvPr/>
        </p:nvSpPr>
        <p:spPr>
          <a:xfrm>
            <a:off x="2700068" y="2766025"/>
            <a:ext cx="1296144" cy="39625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Flowchart: Data 6">
            <a:extLst>
              <a:ext uri="{FF2B5EF4-FFF2-40B4-BE49-F238E27FC236}">
                <a16:creationId xmlns:a16="http://schemas.microsoft.com/office/drawing/2014/main" id="{8B52CA44-BA0B-4CDB-52C5-FD9560CE103F}"/>
              </a:ext>
            </a:extLst>
          </p:cNvPr>
          <p:cNvSpPr/>
          <p:nvPr/>
        </p:nvSpPr>
        <p:spPr>
          <a:xfrm>
            <a:off x="2700068" y="3360875"/>
            <a:ext cx="1296144" cy="432048"/>
          </a:xfrm>
          <a:prstGeom prst="flowChartInputOutp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Flowchart: Process 7">
            <a:extLst>
              <a:ext uri="{FF2B5EF4-FFF2-40B4-BE49-F238E27FC236}">
                <a16:creationId xmlns:a16="http://schemas.microsoft.com/office/drawing/2014/main" id="{91D0DB62-31E3-7155-EE85-8A7D3817D5FF}"/>
              </a:ext>
            </a:extLst>
          </p:cNvPr>
          <p:cNvSpPr/>
          <p:nvPr/>
        </p:nvSpPr>
        <p:spPr>
          <a:xfrm>
            <a:off x="2700068" y="3932727"/>
            <a:ext cx="1296144" cy="4320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Flowchart: Decision 8">
            <a:extLst>
              <a:ext uri="{FF2B5EF4-FFF2-40B4-BE49-F238E27FC236}">
                <a16:creationId xmlns:a16="http://schemas.microsoft.com/office/drawing/2014/main" id="{169A3FF4-96C2-5D61-BFDF-4EC301EF0559}"/>
              </a:ext>
            </a:extLst>
          </p:cNvPr>
          <p:cNvSpPr/>
          <p:nvPr/>
        </p:nvSpPr>
        <p:spPr>
          <a:xfrm>
            <a:off x="2700068" y="4493395"/>
            <a:ext cx="1296144" cy="458551"/>
          </a:xfrm>
          <a:prstGeom prst="flowChartDecis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Flowchart: Connector 9">
            <a:extLst>
              <a:ext uri="{FF2B5EF4-FFF2-40B4-BE49-F238E27FC236}">
                <a16:creationId xmlns:a16="http://schemas.microsoft.com/office/drawing/2014/main" id="{F6287905-C642-6EF9-1E91-562D3A19E3D2}"/>
              </a:ext>
            </a:extLst>
          </p:cNvPr>
          <p:cNvSpPr/>
          <p:nvPr/>
        </p:nvSpPr>
        <p:spPr>
          <a:xfrm>
            <a:off x="3168120" y="5158158"/>
            <a:ext cx="360040" cy="36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A5C0137-1DEA-7694-ADFA-87294F7C53A3}"/>
              </a:ext>
            </a:extLst>
          </p:cNvPr>
          <p:cNvSpPr txBox="1"/>
          <p:nvPr/>
        </p:nvSpPr>
        <p:spPr>
          <a:xfrm>
            <a:off x="734060" y="1214520"/>
            <a:ext cx="1103110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A </a:t>
            </a:r>
            <a:r>
              <a:rPr lang="en-GB" b="1" dirty="0"/>
              <a:t>flowchart</a:t>
            </a:r>
            <a:r>
              <a:rPr lang="en-GB" dirty="0"/>
              <a:t> is a visual representation of an algorithm or process using connected symbols.</a:t>
            </a:r>
          </a:p>
          <a:p>
            <a:pPr lvl="1"/>
            <a:r>
              <a:rPr lang="en-GB" dirty="0"/>
              <a:t>It shows the </a:t>
            </a:r>
            <a:r>
              <a:rPr lang="en-GB" b="1" dirty="0"/>
              <a:t>logical sequence</a:t>
            </a:r>
            <a:r>
              <a:rPr lang="en-GB" dirty="0"/>
              <a:t> of steps in solving a problem.</a:t>
            </a:r>
          </a:p>
        </p:txBody>
      </p:sp>
    </p:spTree>
    <p:extLst>
      <p:ext uri="{BB962C8B-B14F-4D97-AF65-F5344CB8AC3E}">
        <p14:creationId xmlns:p14="http://schemas.microsoft.com/office/powerpoint/2010/main" val="1139773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948706-1EE1-A456-E3D7-E97164E9CB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Example: Example - Game of Dice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A735C8C-A484-C6D1-D200-74AE493F52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13</a:t>
            </a:fld>
            <a:endParaRPr lang="en-GB"/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403F663D-EB16-D115-D047-570104CA831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7" y="1069979"/>
            <a:ext cx="11487151" cy="4975225"/>
          </a:xfrm>
        </p:spPr>
        <p:txBody>
          <a:bodyPr>
            <a:normAutofit/>
          </a:bodyPr>
          <a:lstStyle/>
          <a:p>
            <a:r>
              <a:rPr lang="en-GB" sz="1800" b="1" dirty="0"/>
              <a:t>1. IPO Table (Simple)</a:t>
            </a:r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200" b="1" dirty="0"/>
          </a:p>
          <a:p>
            <a:r>
              <a:rPr lang="en-GB" sz="1800" b="1" dirty="0"/>
              <a:t>2. IPO Table (with </a:t>
            </a:r>
            <a:r>
              <a:rPr lang="en-GB" sz="1800" b="1" dirty="0" err="1"/>
              <a:t>PascalCase</a:t>
            </a:r>
            <a:r>
              <a:rPr lang="en-GB" sz="1800" b="1" dirty="0"/>
              <a:t> Variables)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602B54EB-35BD-99FF-11F2-417A1D06156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2473317"/>
              </p:ext>
            </p:extLst>
          </p:nvPr>
        </p:nvGraphicFramePr>
        <p:xfrm>
          <a:off x="232287" y="1502355"/>
          <a:ext cx="4481953" cy="103632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743073">
                  <a:extLst>
                    <a:ext uri="{9D8B030D-6E8A-4147-A177-3AD203B41FA5}">
                      <a16:colId xmlns:a16="http://schemas.microsoft.com/office/drawing/2014/main" val="2109556802"/>
                    </a:ext>
                  </a:extLst>
                </a:gridCol>
                <a:gridCol w="2244896">
                  <a:extLst>
                    <a:ext uri="{9D8B030D-6E8A-4147-A177-3AD203B41FA5}">
                      <a16:colId xmlns:a16="http://schemas.microsoft.com/office/drawing/2014/main" val="2996778157"/>
                    </a:ext>
                  </a:extLst>
                </a:gridCol>
                <a:gridCol w="1493984">
                  <a:extLst>
                    <a:ext uri="{9D8B030D-6E8A-4147-A177-3AD203B41FA5}">
                      <a16:colId xmlns:a16="http://schemas.microsoft.com/office/drawing/2014/main" val="3348181698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sz="1400"/>
                        <a:t>Input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Process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Output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53283877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400" dirty="0"/>
                        <a:t>Dice 1</a:t>
                      </a:r>
                    </a:p>
                    <a:p>
                      <a:r>
                        <a:rPr lang="en-GB" sz="1400" dirty="0"/>
                        <a:t>Dice 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Calculate total score of the two dices</a:t>
                      </a:r>
                    </a:p>
                    <a:p>
                      <a:r>
                        <a:rPr lang="en-GB" sz="1400" dirty="0"/>
                        <a:t>Check if total score &gt; 10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Total score</a:t>
                      </a:r>
                    </a:p>
                    <a:p>
                      <a:r>
                        <a:rPr lang="en-GB" sz="1400" dirty="0"/>
                        <a:t>Win/Lose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92413280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6B9A5698-8A9C-C3C8-CF5F-4B94FBD06B4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3251442"/>
              </p:ext>
            </p:extLst>
          </p:nvPr>
        </p:nvGraphicFramePr>
        <p:xfrm>
          <a:off x="232286" y="3017520"/>
          <a:ext cx="4481953" cy="82296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763393">
                  <a:extLst>
                    <a:ext uri="{9D8B030D-6E8A-4147-A177-3AD203B41FA5}">
                      <a16:colId xmlns:a16="http://schemas.microsoft.com/office/drawing/2014/main" val="2109556802"/>
                    </a:ext>
                  </a:extLst>
                </a:gridCol>
                <a:gridCol w="2224575">
                  <a:extLst>
                    <a:ext uri="{9D8B030D-6E8A-4147-A177-3AD203B41FA5}">
                      <a16:colId xmlns:a16="http://schemas.microsoft.com/office/drawing/2014/main" val="2996778157"/>
                    </a:ext>
                  </a:extLst>
                </a:gridCol>
                <a:gridCol w="1493985">
                  <a:extLst>
                    <a:ext uri="{9D8B030D-6E8A-4147-A177-3AD203B41FA5}">
                      <a16:colId xmlns:a16="http://schemas.microsoft.com/office/drawing/2014/main" val="3348181698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sz="1400"/>
                        <a:t>Input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Process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Output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53283877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400" dirty="0"/>
                        <a:t>Dice1</a:t>
                      </a:r>
                    </a:p>
                    <a:p>
                      <a:r>
                        <a:rPr lang="en-GB" sz="1400" dirty="0"/>
                        <a:t>Dice2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it-IT" sz="1400" dirty="0" err="1"/>
                        <a:t>TotalScore</a:t>
                      </a:r>
                      <a:r>
                        <a:rPr lang="it-IT" sz="1400" dirty="0"/>
                        <a:t> = Dice1 + Dice2</a:t>
                      </a:r>
                    </a:p>
                    <a:p>
                      <a:r>
                        <a:rPr lang="it-IT" sz="1400" dirty="0"/>
                        <a:t>Check </a:t>
                      </a:r>
                      <a:r>
                        <a:rPr lang="it-IT" sz="1400" dirty="0" err="1"/>
                        <a:t>TotalScore</a:t>
                      </a:r>
                      <a:r>
                        <a:rPr lang="it-IT" sz="1400" dirty="0"/>
                        <a:t> &gt; 10</a:t>
                      </a:r>
                      <a:endParaRPr lang="en-GB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TotalScore</a:t>
                      </a:r>
                      <a:endParaRPr lang="en-GB" sz="1400" dirty="0"/>
                    </a:p>
                    <a:p>
                      <a:r>
                        <a:rPr lang="en-GB" sz="1400" dirty="0"/>
                        <a:t>Message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92413280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47C09F5F-F849-19C6-8084-DF1AA6CABB1C}"/>
              </a:ext>
            </a:extLst>
          </p:cNvPr>
          <p:cNvSpPr txBox="1"/>
          <p:nvPr/>
        </p:nvSpPr>
        <p:spPr>
          <a:xfrm>
            <a:off x="4943783" y="1413198"/>
            <a:ext cx="2934645" cy="3046988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1200" dirty="0"/>
              <a:t>START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200" dirty="0">
                <a:solidFill>
                  <a:srgbClr val="C00000"/>
                </a:solidFill>
              </a:rPr>
              <a:t>DISPLAY "Enter value for Dice 1 (1-6):"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200" dirty="0">
                <a:solidFill>
                  <a:srgbClr val="C00000"/>
                </a:solidFill>
              </a:rPr>
              <a:t>INPUT </a:t>
            </a:r>
            <a:r>
              <a:rPr lang="en-GB" sz="1200" b="1" dirty="0">
                <a:solidFill>
                  <a:srgbClr val="C00000"/>
                </a:solidFill>
              </a:rPr>
              <a:t>Dice1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200" dirty="0">
                <a:solidFill>
                  <a:srgbClr val="C00000"/>
                </a:solidFill>
              </a:rPr>
              <a:t>DISPLAY "Enter value for Dice 2 (1-6):"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200" dirty="0">
                <a:solidFill>
                  <a:srgbClr val="C00000"/>
                </a:solidFill>
              </a:rPr>
              <a:t>INPUT </a:t>
            </a:r>
            <a:r>
              <a:rPr lang="en-GB" sz="1200" b="1" dirty="0">
                <a:solidFill>
                  <a:srgbClr val="C00000"/>
                </a:solidFill>
              </a:rPr>
              <a:t>Dice2</a:t>
            </a:r>
          </a:p>
          <a:p>
            <a:endParaRPr lang="en-GB" sz="1200" dirty="0"/>
          </a:p>
          <a:p>
            <a:pPr marL="342900" indent="-342900">
              <a:buFont typeface="+mj-lt"/>
              <a:buAutoNum type="arabicPeriod" startAt="5"/>
            </a:pPr>
            <a:r>
              <a:rPr lang="en-GB" sz="1200" dirty="0">
                <a:solidFill>
                  <a:srgbClr val="00B050"/>
                </a:solidFill>
              </a:rPr>
              <a:t>SET </a:t>
            </a:r>
            <a:r>
              <a:rPr lang="en-GB" sz="1200" b="1" dirty="0" err="1">
                <a:solidFill>
                  <a:srgbClr val="00B050"/>
                </a:solidFill>
              </a:rPr>
              <a:t>TotalScore</a:t>
            </a:r>
            <a:r>
              <a:rPr lang="en-GB" sz="1200" dirty="0">
                <a:solidFill>
                  <a:srgbClr val="00B050"/>
                </a:solidFill>
              </a:rPr>
              <a:t> = Dice1 + Dice2</a:t>
            </a:r>
          </a:p>
          <a:p>
            <a:pPr marL="342900" indent="-342900">
              <a:buFont typeface="+mj-lt"/>
              <a:buAutoNum type="arabicPeriod" startAt="6"/>
            </a:pPr>
            <a:r>
              <a:rPr lang="en-GB" sz="1200" dirty="0">
                <a:solidFill>
                  <a:srgbClr val="00B050"/>
                </a:solidFill>
              </a:rPr>
              <a:t>IF </a:t>
            </a:r>
            <a:r>
              <a:rPr lang="en-GB" sz="1200" dirty="0" err="1">
                <a:solidFill>
                  <a:srgbClr val="00B050"/>
                </a:solidFill>
              </a:rPr>
              <a:t>TotalScore</a:t>
            </a:r>
            <a:r>
              <a:rPr lang="en-GB" sz="1200" dirty="0">
                <a:solidFill>
                  <a:srgbClr val="00B050"/>
                </a:solidFill>
              </a:rPr>
              <a:t> &gt; 10 THEN</a:t>
            </a:r>
          </a:p>
          <a:p>
            <a:r>
              <a:rPr lang="en-GB" sz="1200" dirty="0">
                <a:solidFill>
                  <a:srgbClr val="00B050"/>
                </a:solidFill>
              </a:rPr>
              <a:t>    SET </a:t>
            </a:r>
            <a:r>
              <a:rPr lang="en-GB" sz="1200" b="1" dirty="0">
                <a:solidFill>
                  <a:srgbClr val="00B050"/>
                </a:solidFill>
              </a:rPr>
              <a:t>Message</a:t>
            </a:r>
            <a:r>
              <a:rPr lang="en-GB" sz="1200" dirty="0">
                <a:solidFill>
                  <a:srgbClr val="00B050"/>
                </a:solidFill>
              </a:rPr>
              <a:t> = "You win!"</a:t>
            </a:r>
          </a:p>
          <a:p>
            <a:pPr marL="342900" indent="-342900">
              <a:buFont typeface="+mj-lt"/>
              <a:buAutoNum type="arabicPeriod" startAt="7"/>
            </a:pPr>
            <a:r>
              <a:rPr lang="en-GB" sz="1200" dirty="0">
                <a:solidFill>
                  <a:srgbClr val="00B050"/>
                </a:solidFill>
              </a:rPr>
              <a:t>ELSE</a:t>
            </a:r>
          </a:p>
          <a:p>
            <a:r>
              <a:rPr lang="en-GB" sz="1200" dirty="0">
                <a:solidFill>
                  <a:srgbClr val="00B050"/>
                </a:solidFill>
              </a:rPr>
              <a:t>    SET </a:t>
            </a:r>
            <a:r>
              <a:rPr lang="en-GB" sz="1200" b="1" dirty="0">
                <a:solidFill>
                  <a:srgbClr val="00B050"/>
                </a:solidFill>
              </a:rPr>
              <a:t>Message</a:t>
            </a:r>
            <a:r>
              <a:rPr lang="en-GB" sz="1200" dirty="0">
                <a:solidFill>
                  <a:srgbClr val="00B050"/>
                </a:solidFill>
              </a:rPr>
              <a:t> = "You lose!"</a:t>
            </a:r>
          </a:p>
          <a:p>
            <a:endParaRPr lang="en-GB" sz="1200" dirty="0"/>
          </a:p>
          <a:p>
            <a:pPr marL="342900" indent="-342900">
              <a:buFont typeface="+mj-lt"/>
              <a:buAutoNum type="arabicPeriod" startAt="8"/>
            </a:pPr>
            <a:r>
              <a:rPr lang="en-GB" sz="1200" dirty="0">
                <a:solidFill>
                  <a:srgbClr val="0000FF"/>
                </a:solidFill>
              </a:rPr>
              <a:t>DISPLAY "Total Score: "</a:t>
            </a:r>
          </a:p>
          <a:p>
            <a:pPr marL="342900" indent="-342900">
              <a:buFont typeface="+mj-lt"/>
              <a:buAutoNum type="arabicPeriod" startAt="8"/>
            </a:pPr>
            <a:r>
              <a:rPr lang="en-GB" sz="1200" dirty="0">
                <a:solidFill>
                  <a:srgbClr val="0000FF"/>
                </a:solidFill>
              </a:rPr>
              <a:t>DISPLAY </a:t>
            </a:r>
            <a:r>
              <a:rPr lang="en-GB" sz="1200" b="1" dirty="0" err="1">
                <a:solidFill>
                  <a:srgbClr val="0000FF"/>
                </a:solidFill>
              </a:rPr>
              <a:t>TotalScore</a:t>
            </a:r>
            <a:endParaRPr lang="en-GB" sz="1200" b="1" dirty="0">
              <a:solidFill>
                <a:srgbClr val="0000FF"/>
              </a:solidFill>
            </a:endParaRPr>
          </a:p>
          <a:p>
            <a:pPr marL="342900" indent="-342900">
              <a:buFont typeface="+mj-lt"/>
              <a:buAutoNum type="arabicPeriod" startAt="8"/>
            </a:pPr>
            <a:r>
              <a:rPr lang="en-GB" sz="1200" dirty="0">
                <a:solidFill>
                  <a:srgbClr val="0000FF"/>
                </a:solidFill>
              </a:rPr>
              <a:t>DISPLAY </a:t>
            </a:r>
            <a:r>
              <a:rPr lang="en-GB" sz="1200" b="1" dirty="0">
                <a:solidFill>
                  <a:srgbClr val="0000FF"/>
                </a:solidFill>
              </a:rPr>
              <a:t>Message</a:t>
            </a:r>
          </a:p>
          <a:p>
            <a:r>
              <a:rPr lang="en-GB" sz="1200" dirty="0"/>
              <a:t>END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DAF28F8-6F6C-2F7D-1CC0-409D57FD2EC4}"/>
              </a:ext>
            </a:extLst>
          </p:cNvPr>
          <p:cNvSpPr txBox="1"/>
          <p:nvPr/>
        </p:nvSpPr>
        <p:spPr>
          <a:xfrm>
            <a:off x="8048745" y="1369526"/>
            <a:ext cx="2934946" cy="13849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90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1400" dirty="0"/>
              <a:t>Enter value for Dice 1 (1-6):</a:t>
            </a:r>
          </a:p>
          <a:p>
            <a:r>
              <a:rPr lang="en-GB" sz="1400" b="1" dirty="0"/>
              <a:t>&gt; 6 [Enter]</a:t>
            </a:r>
          </a:p>
          <a:p>
            <a:r>
              <a:rPr lang="en-GB" sz="1400" dirty="0"/>
              <a:t>Enter value for Dice 2 (1-6):</a:t>
            </a:r>
          </a:p>
          <a:p>
            <a:r>
              <a:rPr lang="en-GB" sz="1400" b="1" dirty="0"/>
              <a:t>&gt; 5 [Enter]</a:t>
            </a:r>
          </a:p>
          <a:p>
            <a:r>
              <a:rPr lang="en-GB" sz="1400" dirty="0"/>
              <a:t>Total Score: 11</a:t>
            </a:r>
          </a:p>
          <a:p>
            <a:r>
              <a:rPr lang="en-GB" sz="1400" dirty="0"/>
              <a:t>You win!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1DD470D-9897-45B4-AEE1-270B0346DDBE}"/>
              </a:ext>
            </a:extLst>
          </p:cNvPr>
          <p:cNvSpPr txBox="1"/>
          <p:nvPr/>
        </p:nvSpPr>
        <p:spPr>
          <a:xfrm>
            <a:off x="4859020" y="1068828"/>
            <a:ext cx="15621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3. Pseudocode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F797871-4A69-C8DF-7417-D637B4A4FE37}"/>
              </a:ext>
            </a:extLst>
          </p:cNvPr>
          <p:cNvSpPr txBox="1"/>
          <p:nvPr/>
        </p:nvSpPr>
        <p:spPr>
          <a:xfrm>
            <a:off x="7954118" y="993331"/>
            <a:ext cx="15621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4. Output</a:t>
            </a: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DC44E022-1801-90B0-C01D-57AC207ACCA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2159666"/>
              </p:ext>
            </p:extLst>
          </p:nvPr>
        </p:nvGraphicFramePr>
        <p:xfrm>
          <a:off x="8071152" y="3286007"/>
          <a:ext cx="3582052" cy="276606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519323">
                  <a:extLst>
                    <a:ext uri="{9D8B030D-6E8A-4147-A177-3AD203B41FA5}">
                      <a16:colId xmlns:a16="http://schemas.microsoft.com/office/drawing/2014/main" val="1614945208"/>
                    </a:ext>
                  </a:extLst>
                </a:gridCol>
                <a:gridCol w="568960">
                  <a:extLst>
                    <a:ext uri="{9D8B030D-6E8A-4147-A177-3AD203B41FA5}">
                      <a16:colId xmlns:a16="http://schemas.microsoft.com/office/drawing/2014/main" val="3300070521"/>
                    </a:ext>
                  </a:extLst>
                </a:gridCol>
                <a:gridCol w="751840">
                  <a:extLst>
                    <a:ext uri="{9D8B030D-6E8A-4147-A177-3AD203B41FA5}">
                      <a16:colId xmlns:a16="http://schemas.microsoft.com/office/drawing/2014/main" val="2273296968"/>
                    </a:ext>
                  </a:extLst>
                </a:gridCol>
                <a:gridCol w="792480">
                  <a:extLst>
                    <a:ext uri="{9D8B030D-6E8A-4147-A177-3AD203B41FA5}">
                      <a16:colId xmlns:a16="http://schemas.microsoft.com/office/drawing/2014/main" val="2711345062"/>
                    </a:ext>
                  </a:extLst>
                </a:gridCol>
                <a:gridCol w="949449">
                  <a:extLst>
                    <a:ext uri="{9D8B030D-6E8A-4147-A177-3AD203B41FA5}">
                      <a16:colId xmlns:a16="http://schemas.microsoft.com/office/drawing/2014/main" val="2310874668"/>
                    </a:ext>
                  </a:extLst>
                </a:gridCol>
              </a:tblGrid>
              <a:tr h="179041">
                <a:tc>
                  <a:txBody>
                    <a:bodyPr/>
                    <a:lstStyle/>
                    <a:p>
                      <a:r>
                        <a:rPr lang="en-GB" sz="1050" b="1" dirty="0"/>
                        <a:t>Step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050" b="1"/>
                        <a:t>Dice1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050" b="1"/>
                        <a:t>Dice2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050" b="1"/>
                        <a:t>TotalScore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Message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094638175"/>
                  </a:ext>
                </a:extLst>
              </a:tr>
              <a:tr h="179041">
                <a:tc>
                  <a:txBody>
                    <a:bodyPr/>
                    <a:lstStyle/>
                    <a:p>
                      <a:r>
                        <a:rPr lang="en-GB" sz="1050"/>
                        <a:t>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5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5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5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5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62717893"/>
                  </a:ext>
                </a:extLst>
              </a:tr>
              <a:tr h="179041">
                <a:tc>
                  <a:txBody>
                    <a:bodyPr/>
                    <a:lstStyle/>
                    <a:p>
                      <a:r>
                        <a:rPr lang="en-GB" sz="1050"/>
                        <a:t>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dirty="0"/>
                        <a:t>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5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5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5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14555931"/>
                  </a:ext>
                </a:extLst>
              </a:tr>
              <a:tr h="179041">
                <a:tc>
                  <a:txBody>
                    <a:bodyPr/>
                    <a:lstStyle/>
                    <a:p>
                      <a:r>
                        <a:rPr lang="en-GB" sz="1050"/>
                        <a:t>3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/>
                        <a:t>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5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5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5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586278669"/>
                  </a:ext>
                </a:extLst>
              </a:tr>
              <a:tr h="179041">
                <a:tc>
                  <a:txBody>
                    <a:bodyPr/>
                    <a:lstStyle/>
                    <a:p>
                      <a:r>
                        <a:rPr lang="en-GB" sz="1050"/>
                        <a:t>4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dirty="0"/>
                        <a:t>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dirty="0"/>
                        <a:t>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5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5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913351620"/>
                  </a:ext>
                </a:extLst>
              </a:tr>
              <a:tr h="179041">
                <a:tc>
                  <a:txBody>
                    <a:bodyPr/>
                    <a:lstStyle/>
                    <a:p>
                      <a:r>
                        <a:rPr lang="en-GB" sz="1050"/>
                        <a:t>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dirty="0"/>
                        <a:t>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dirty="0"/>
                        <a:t>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dirty="0"/>
                        <a:t>11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5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57519186"/>
                  </a:ext>
                </a:extLst>
              </a:tr>
              <a:tr h="179041">
                <a:tc>
                  <a:txBody>
                    <a:bodyPr/>
                    <a:lstStyle/>
                    <a:p>
                      <a:r>
                        <a:rPr lang="en-GB" sz="1050" dirty="0"/>
                        <a:t>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05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6</a:t>
                      </a:r>
                      <a:endParaRPr kumimoji="0" lang="en-GB" sz="105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05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dirty="0"/>
                        <a:t>11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05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"You win!"</a:t>
                      </a:r>
                      <a:endParaRPr kumimoji="0" lang="en-GB" sz="105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534352300"/>
                  </a:ext>
                </a:extLst>
              </a:tr>
              <a:tr h="179041">
                <a:tc>
                  <a:txBody>
                    <a:bodyPr/>
                    <a:lstStyle/>
                    <a:p>
                      <a:r>
                        <a:rPr lang="en-GB" sz="1050" dirty="0"/>
                        <a:t>7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05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6</a:t>
                      </a:r>
                      <a:endParaRPr kumimoji="0" lang="en-GB" sz="105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05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dirty="0"/>
                        <a:t>11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05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"You win!"</a:t>
                      </a:r>
                      <a:endParaRPr kumimoji="0" lang="en-GB" sz="105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128283412"/>
                  </a:ext>
                </a:extLst>
              </a:tr>
              <a:tr h="179041">
                <a:tc>
                  <a:txBody>
                    <a:bodyPr/>
                    <a:lstStyle/>
                    <a:p>
                      <a:r>
                        <a:rPr lang="en-GB" sz="1050" dirty="0"/>
                        <a:t>8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05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6</a:t>
                      </a:r>
                      <a:endParaRPr kumimoji="0" lang="en-GB" sz="105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05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5</a:t>
                      </a:r>
                      <a:endParaRPr kumimoji="0" lang="en-GB" sz="105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dirty="0"/>
                        <a:t>11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05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"You win!"</a:t>
                      </a:r>
                      <a:endParaRPr kumimoji="0" lang="en-GB" sz="105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80150511"/>
                  </a:ext>
                </a:extLst>
              </a:tr>
              <a:tr h="179041">
                <a:tc>
                  <a:txBody>
                    <a:bodyPr/>
                    <a:lstStyle/>
                    <a:p>
                      <a:r>
                        <a:rPr lang="en-GB" sz="1050" dirty="0"/>
                        <a:t>9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05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6</a:t>
                      </a:r>
                      <a:endParaRPr kumimoji="0" lang="en-GB" sz="105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05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5</a:t>
                      </a:r>
                      <a:endParaRPr kumimoji="0" lang="en-GB" sz="105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dirty="0"/>
                        <a:t>11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05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"You win!"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914085821"/>
                  </a:ext>
                </a:extLst>
              </a:tr>
              <a:tr h="179041">
                <a:tc>
                  <a:txBody>
                    <a:bodyPr/>
                    <a:lstStyle/>
                    <a:p>
                      <a:r>
                        <a:rPr lang="en-GB" sz="1050" dirty="0"/>
                        <a:t>10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05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05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50" dirty="0"/>
                        <a:t>11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50" dirty="0"/>
                        <a:t>"You win!"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816900290"/>
                  </a:ext>
                </a:extLst>
              </a:tr>
            </a:tbl>
          </a:graphicData>
        </a:graphic>
      </p:graphicFrame>
      <p:sp>
        <p:nvSpPr>
          <p:cNvPr id="14" name="TextBox 13">
            <a:extLst>
              <a:ext uri="{FF2B5EF4-FFF2-40B4-BE49-F238E27FC236}">
                <a16:creationId xmlns:a16="http://schemas.microsoft.com/office/drawing/2014/main" id="{059B53B1-768E-2968-FE26-4A09F97B25F7}"/>
              </a:ext>
            </a:extLst>
          </p:cNvPr>
          <p:cNvSpPr txBox="1"/>
          <p:nvPr/>
        </p:nvSpPr>
        <p:spPr>
          <a:xfrm>
            <a:off x="7963191" y="2861086"/>
            <a:ext cx="15621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5. Trace Table</a:t>
            </a:r>
          </a:p>
        </p:txBody>
      </p:sp>
    </p:spTree>
    <p:extLst>
      <p:ext uri="{BB962C8B-B14F-4D97-AF65-F5344CB8AC3E}">
        <p14:creationId xmlns:p14="http://schemas.microsoft.com/office/powerpoint/2010/main" val="1730530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EE0F55-F212-615D-F0F6-059F96D20D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EF8048-D0AA-AF08-AB9A-274C77336F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Example: Game of Dice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4EAD88C-8571-B08F-6864-78E4D9D7DE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14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1011221-6BE5-E0A1-FB54-78EF2E088FC8}"/>
              </a:ext>
            </a:extLst>
          </p:cNvPr>
          <p:cNvSpPr txBox="1"/>
          <p:nvPr/>
        </p:nvSpPr>
        <p:spPr>
          <a:xfrm>
            <a:off x="815422" y="1195525"/>
            <a:ext cx="2934645" cy="3046988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1200" dirty="0"/>
              <a:t>START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200" dirty="0">
                <a:solidFill>
                  <a:srgbClr val="C00000"/>
                </a:solidFill>
              </a:rPr>
              <a:t>DISPLAY "Enter value for Dice 1 (1-6):"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200" dirty="0">
                <a:solidFill>
                  <a:srgbClr val="C00000"/>
                </a:solidFill>
              </a:rPr>
              <a:t>INPUT </a:t>
            </a:r>
            <a:r>
              <a:rPr lang="en-GB" sz="1200" b="1" dirty="0">
                <a:solidFill>
                  <a:srgbClr val="C00000"/>
                </a:solidFill>
              </a:rPr>
              <a:t>Dice1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200" dirty="0">
                <a:solidFill>
                  <a:srgbClr val="C00000"/>
                </a:solidFill>
              </a:rPr>
              <a:t>DISPLAY "Enter value for Dice 2 (1-6):"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200" dirty="0">
                <a:solidFill>
                  <a:srgbClr val="C00000"/>
                </a:solidFill>
              </a:rPr>
              <a:t>INPUT </a:t>
            </a:r>
            <a:r>
              <a:rPr lang="en-GB" sz="1200" b="1" dirty="0">
                <a:solidFill>
                  <a:srgbClr val="C00000"/>
                </a:solidFill>
              </a:rPr>
              <a:t>Dice2</a:t>
            </a:r>
          </a:p>
          <a:p>
            <a:endParaRPr lang="en-GB" sz="1200" dirty="0"/>
          </a:p>
          <a:p>
            <a:pPr marL="342900" indent="-342900">
              <a:buFont typeface="+mj-lt"/>
              <a:buAutoNum type="arabicPeriod" startAt="5"/>
            </a:pPr>
            <a:r>
              <a:rPr lang="en-GB" sz="1200" dirty="0">
                <a:solidFill>
                  <a:srgbClr val="00B050"/>
                </a:solidFill>
              </a:rPr>
              <a:t>SET </a:t>
            </a:r>
            <a:r>
              <a:rPr lang="en-GB" sz="1200" b="1" dirty="0" err="1">
                <a:solidFill>
                  <a:srgbClr val="00B050"/>
                </a:solidFill>
              </a:rPr>
              <a:t>TotalScore</a:t>
            </a:r>
            <a:r>
              <a:rPr lang="en-GB" sz="1200" dirty="0">
                <a:solidFill>
                  <a:srgbClr val="00B050"/>
                </a:solidFill>
              </a:rPr>
              <a:t> = Dice1 + Dice2</a:t>
            </a:r>
          </a:p>
          <a:p>
            <a:pPr marL="342900" indent="-342900">
              <a:buFont typeface="+mj-lt"/>
              <a:buAutoNum type="arabicPeriod" startAt="6"/>
            </a:pPr>
            <a:r>
              <a:rPr lang="en-GB" sz="1200" dirty="0">
                <a:solidFill>
                  <a:srgbClr val="00B050"/>
                </a:solidFill>
              </a:rPr>
              <a:t>IF </a:t>
            </a:r>
            <a:r>
              <a:rPr lang="en-GB" sz="1200" dirty="0" err="1">
                <a:solidFill>
                  <a:srgbClr val="00B050"/>
                </a:solidFill>
              </a:rPr>
              <a:t>TotalScore</a:t>
            </a:r>
            <a:r>
              <a:rPr lang="en-GB" sz="1200" dirty="0">
                <a:solidFill>
                  <a:srgbClr val="00B050"/>
                </a:solidFill>
              </a:rPr>
              <a:t> &gt; 10 THEN</a:t>
            </a:r>
          </a:p>
          <a:p>
            <a:r>
              <a:rPr lang="en-GB" sz="1200" dirty="0">
                <a:solidFill>
                  <a:srgbClr val="00B050"/>
                </a:solidFill>
              </a:rPr>
              <a:t>    SET </a:t>
            </a:r>
            <a:r>
              <a:rPr lang="en-GB" sz="1200" b="1" dirty="0">
                <a:solidFill>
                  <a:srgbClr val="00B050"/>
                </a:solidFill>
              </a:rPr>
              <a:t>Message</a:t>
            </a:r>
            <a:r>
              <a:rPr lang="en-GB" sz="1200" dirty="0">
                <a:solidFill>
                  <a:srgbClr val="00B050"/>
                </a:solidFill>
              </a:rPr>
              <a:t> = "You win!"</a:t>
            </a:r>
          </a:p>
          <a:p>
            <a:pPr marL="342900" indent="-342900">
              <a:buFont typeface="+mj-lt"/>
              <a:buAutoNum type="arabicPeriod" startAt="7"/>
            </a:pPr>
            <a:r>
              <a:rPr lang="en-GB" sz="1200" dirty="0">
                <a:solidFill>
                  <a:srgbClr val="00B050"/>
                </a:solidFill>
              </a:rPr>
              <a:t>ELSE</a:t>
            </a:r>
          </a:p>
          <a:p>
            <a:r>
              <a:rPr lang="en-GB" sz="1200" dirty="0">
                <a:solidFill>
                  <a:srgbClr val="00B050"/>
                </a:solidFill>
              </a:rPr>
              <a:t>    SET </a:t>
            </a:r>
            <a:r>
              <a:rPr lang="en-GB" sz="1200" b="1" dirty="0">
                <a:solidFill>
                  <a:srgbClr val="00B050"/>
                </a:solidFill>
              </a:rPr>
              <a:t>Message</a:t>
            </a:r>
            <a:r>
              <a:rPr lang="en-GB" sz="1200" dirty="0">
                <a:solidFill>
                  <a:srgbClr val="00B050"/>
                </a:solidFill>
              </a:rPr>
              <a:t> = "You lose!"</a:t>
            </a:r>
          </a:p>
          <a:p>
            <a:endParaRPr lang="en-GB" sz="1200" dirty="0"/>
          </a:p>
          <a:p>
            <a:pPr marL="342900" indent="-342900">
              <a:buFont typeface="+mj-lt"/>
              <a:buAutoNum type="arabicPeriod" startAt="8"/>
            </a:pPr>
            <a:r>
              <a:rPr lang="en-GB" sz="1200" dirty="0">
                <a:solidFill>
                  <a:srgbClr val="0000FF"/>
                </a:solidFill>
              </a:rPr>
              <a:t>DISPLAY "Total Score: "</a:t>
            </a:r>
          </a:p>
          <a:p>
            <a:pPr marL="342900" indent="-342900">
              <a:buFont typeface="+mj-lt"/>
              <a:buAutoNum type="arabicPeriod" startAt="8"/>
            </a:pPr>
            <a:r>
              <a:rPr lang="en-GB" sz="1200" dirty="0">
                <a:solidFill>
                  <a:srgbClr val="0000FF"/>
                </a:solidFill>
              </a:rPr>
              <a:t>DISPLAY </a:t>
            </a:r>
            <a:r>
              <a:rPr lang="en-GB" sz="1200" b="1" dirty="0" err="1">
                <a:solidFill>
                  <a:srgbClr val="0000FF"/>
                </a:solidFill>
              </a:rPr>
              <a:t>TotalScore</a:t>
            </a:r>
            <a:endParaRPr lang="en-GB" sz="1200" b="1" dirty="0">
              <a:solidFill>
                <a:srgbClr val="0000FF"/>
              </a:solidFill>
            </a:endParaRPr>
          </a:p>
          <a:p>
            <a:pPr marL="342900" indent="-342900">
              <a:buFont typeface="+mj-lt"/>
              <a:buAutoNum type="arabicPeriod" startAt="8"/>
            </a:pPr>
            <a:r>
              <a:rPr lang="en-GB" sz="1200" dirty="0">
                <a:solidFill>
                  <a:srgbClr val="0000FF"/>
                </a:solidFill>
              </a:rPr>
              <a:t>DISPLAY </a:t>
            </a:r>
            <a:r>
              <a:rPr lang="en-GB" sz="1200" b="1" dirty="0">
                <a:solidFill>
                  <a:srgbClr val="0000FF"/>
                </a:solidFill>
              </a:rPr>
              <a:t>Message</a:t>
            </a:r>
          </a:p>
          <a:p>
            <a:r>
              <a:rPr lang="en-GB" sz="1200" dirty="0"/>
              <a:t>END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AB0E8E9-36C7-F8CB-9454-F3AB02E3BBB9}"/>
              </a:ext>
            </a:extLst>
          </p:cNvPr>
          <p:cNvSpPr txBox="1"/>
          <p:nvPr/>
        </p:nvSpPr>
        <p:spPr>
          <a:xfrm>
            <a:off x="825286" y="4660306"/>
            <a:ext cx="2934946" cy="13849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90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1400" dirty="0"/>
              <a:t>Enter value for Dice 1 (1-6):</a:t>
            </a:r>
          </a:p>
          <a:p>
            <a:r>
              <a:rPr lang="en-GB" sz="1400" b="1" dirty="0"/>
              <a:t>&gt; 6 [Enter]</a:t>
            </a:r>
          </a:p>
          <a:p>
            <a:r>
              <a:rPr lang="en-GB" sz="1400" dirty="0"/>
              <a:t>Enter value for Dice 2 (1-6):</a:t>
            </a:r>
          </a:p>
          <a:p>
            <a:r>
              <a:rPr lang="en-GB" sz="1400" b="1" dirty="0"/>
              <a:t>&gt; 5 [Enter]</a:t>
            </a:r>
          </a:p>
          <a:p>
            <a:r>
              <a:rPr lang="en-GB" sz="1400" dirty="0"/>
              <a:t>Total Score: 11</a:t>
            </a:r>
          </a:p>
          <a:p>
            <a:r>
              <a:rPr lang="en-GB" sz="1400" dirty="0"/>
              <a:t>You win!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0260EEE-2D77-8AC0-E137-35A0C4E9A9BC}"/>
              </a:ext>
            </a:extLst>
          </p:cNvPr>
          <p:cNvSpPr txBox="1"/>
          <p:nvPr/>
        </p:nvSpPr>
        <p:spPr>
          <a:xfrm>
            <a:off x="730659" y="851155"/>
            <a:ext cx="15621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Pseudocode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88258CE-DB82-CBBE-8F3D-D1DF4106E8F5}"/>
              </a:ext>
            </a:extLst>
          </p:cNvPr>
          <p:cNvSpPr txBox="1"/>
          <p:nvPr/>
        </p:nvSpPr>
        <p:spPr>
          <a:xfrm>
            <a:off x="730659" y="4284111"/>
            <a:ext cx="15621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Output</a:t>
            </a:r>
          </a:p>
        </p:txBody>
      </p:sp>
      <p:pic>
        <p:nvPicPr>
          <p:cNvPr id="9217" name="Picture 1">
            <a:extLst>
              <a:ext uri="{FF2B5EF4-FFF2-40B4-BE49-F238E27FC236}">
                <a16:creationId xmlns:a16="http://schemas.microsoft.com/office/drawing/2014/main" id="{F9CFA18A-5FC5-28B2-5741-0F54E602E7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8614" y="1299311"/>
            <a:ext cx="5624816" cy="4720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70F7E77A-3D34-C4DC-D263-109BC1207A3B}"/>
              </a:ext>
            </a:extLst>
          </p:cNvPr>
          <p:cNvSpPr txBox="1"/>
          <p:nvPr/>
        </p:nvSpPr>
        <p:spPr>
          <a:xfrm>
            <a:off x="5040654" y="929979"/>
            <a:ext cx="15621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Flowchart</a:t>
            </a:r>
          </a:p>
        </p:txBody>
      </p:sp>
    </p:spTree>
    <p:extLst>
      <p:ext uri="{BB962C8B-B14F-4D97-AF65-F5344CB8AC3E}">
        <p14:creationId xmlns:p14="http://schemas.microsoft.com/office/powerpoint/2010/main" val="17039430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92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1" grpId="0"/>
      <p:bldP spid="12" grpId="0"/>
      <p:bldP spid="1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85A53C2-73DF-DF3B-6287-88F8D1BB3B4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15</a:t>
            </a:fld>
            <a:endParaRPr lang="en-GB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C64F8D7-501C-99D6-8B4C-A6FE5751667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Modularisation and Sub Processes in Flowcharts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36A3C267-3A27-7D07-6039-0E264306EC2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2568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DA9A51E-8F31-4EF0-DABB-12444F6A48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Modularisation and Sub-Processes in Flowcharts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E31488D-EEB4-DFD4-BC65-83921BC6D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16</a:t>
            </a:fld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5EA87538-62C0-4607-81C6-2EF760FBF74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7" y="1069979"/>
            <a:ext cx="6072503" cy="4975225"/>
          </a:xfrm>
        </p:spPr>
        <p:txBody>
          <a:bodyPr>
            <a:normAutofit/>
          </a:bodyPr>
          <a:lstStyle/>
          <a:p>
            <a:r>
              <a:rPr lang="en-GB" sz="2000" b="1" dirty="0"/>
              <a:t>Modularisation: </a:t>
            </a:r>
            <a:r>
              <a:rPr lang="en-GB" sz="2000" dirty="0"/>
              <a:t>Breaking a large process into smaller, manageable modules or components.</a:t>
            </a:r>
          </a:p>
          <a:p>
            <a:r>
              <a:rPr lang="en-GB" sz="2000" b="1" dirty="0"/>
              <a:t>Sub-Process (Predefined Process Symbol): </a:t>
            </a:r>
            <a:r>
              <a:rPr lang="en-GB" sz="2000" dirty="0"/>
              <a:t>A named process block that represents a separate, detailed flowchart. Used to avoid clutter and to promote reuse of repeated logic.</a:t>
            </a:r>
          </a:p>
          <a:p>
            <a:r>
              <a:rPr lang="en-GB" sz="2000" b="1" dirty="0"/>
              <a:t>Benefits:</a:t>
            </a:r>
            <a:endParaRPr lang="en-GB" sz="2000" dirty="0"/>
          </a:p>
          <a:p>
            <a:pPr lvl="1"/>
            <a:r>
              <a:rPr lang="en-GB" sz="2000" dirty="0"/>
              <a:t>Improves readability and maintenance</a:t>
            </a:r>
          </a:p>
          <a:p>
            <a:pPr lvl="1"/>
            <a:r>
              <a:rPr lang="en-GB" sz="2000" dirty="0"/>
              <a:t>Encourages reuse of processes</a:t>
            </a:r>
          </a:p>
          <a:p>
            <a:pPr lvl="1"/>
            <a:r>
              <a:rPr lang="en-GB" sz="2000" dirty="0"/>
              <a:t>Makes complex systems easier to design and debug</a:t>
            </a:r>
          </a:p>
          <a:p>
            <a:r>
              <a:rPr lang="en-GB" sz="2000" b="1" dirty="0"/>
              <a:t>Common Symbol:</a:t>
            </a:r>
            <a:endParaRPr lang="en-GB" sz="2000" dirty="0"/>
          </a:p>
          <a:p>
            <a:pPr lvl="1"/>
            <a:r>
              <a:rPr lang="en-GB" sz="2000" b="1" dirty="0"/>
              <a:t>Sub-Process (Predefined Process):</a:t>
            </a:r>
            <a:br>
              <a:rPr lang="en-GB" sz="2000" dirty="0"/>
            </a:br>
            <a:r>
              <a:rPr lang="en-GB" sz="2000" dirty="0"/>
              <a:t>A double-lined rectangle labelled with the sub-process name.</a:t>
            </a:r>
          </a:p>
          <a:p>
            <a:endParaRPr lang="en-GB" sz="20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20B37FE-F161-38B4-094C-B7F00BE454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1180" y="5514511"/>
            <a:ext cx="579220" cy="352590"/>
          </a:xfrm>
          <a:prstGeom prst="rect">
            <a:avLst/>
          </a:prstGeom>
        </p:spPr>
      </p:pic>
      <p:pic>
        <p:nvPicPr>
          <p:cNvPr id="1026" name="Picture 2" descr="フローチャートのサブプロセスとは？分かりやすく解説">
            <a:extLst>
              <a:ext uri="{FF2B5EF4-FFF2-40B4-BE49-F238E27FC236}">
                <a16:creationId xmlns:a16="http://schemas.microsoft.com/office/drawing/2014/main" id="{A8EB04F5-2656-F28A-F56E-B8E97E6ACF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5493" y="1407262"/>
            <a:ext cx="5280658" cy="4043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5848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F491D-B2B6-631C-0BF2-189EDE051F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Modularisation in Programming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1919040-4151-833C-2ED8-412C19A9D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17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97089FF-0F51-2FD3-C08F-E6BBDD2477B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7" y="1069979"/>
            <a:ext cx="6793863" cy="4975225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Modularisation:</a:t>
            </a:r>
          </a:p>
          <a:p>
            <a:pPr lvl="1"/>
            <a:r>
              <a:rPr lang="en-GB" dirty="0"/>
              <a:t>A computer solution is </a:t>
            </a:r>
            <a:r>
              <a:rPr lang="en-GB" b="1" dirty="0"/>
              <a:t>not</a:t>
            </a:r>
            <a:r>
              <a:rPr lang="en-GB" dirty="0"/>
              <a:t> written as one long list of steps.</a:t>
            </a:r>
          </a:p>
          <a:p>
            <a:pPr lvl="1"/>
            <a:r>
              <a:rPr lang="en-GB" dirty="0"/>
              <a:t>It is </a:t>
            </a:r>
            <a:r>
              <a:rPr lang="en-GB" b="1" dirty="0"/>
              <a:t>broken down into smaller units</a:t>
            </a:r>
            <a:r>
              <a:rPr lang="en-GB" dirty="0"/>
              <a:t>, each handling </a:t>
            </a:r>
            <a:r>
              <a:rPr lang="en-GB" b="1" dirty="0"/>
              <a:t>one task at a time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This approach is called </a:t>
            </a:r>
            <a:r>
              <a:rPr lang="en-GB" b="1" dirty="0"/>
              <a:t>Modularisation</a:t>
            </a:r>
            <a:r>
              <a:rPr lang="en-GB" dirty="0"/>
              <a:t>.</a:t>
            </a:r>
          </a:p>
          <a:p>
            <a:r>
              <a:rPr lang="en-GB" b="1" dirty="0"/>
              <a:t>Common Modular Units:</a:t>
            </a:r>
          </a:p>
          <a:p>
            <a:pPr lvl="1"/>
            <a:r>
              <a:rPr lang="en-GB" dirty="0"/>
              <a:t>Modules</a:t>
            </a:r>
          </a:p>
          <a:p>
            <a:pPr lvl="1"/>
            <a:r>
              <a:rPr lang="en-GB" dirty="0"/>
              <a:t>Subroutines</a:t>
            </a:r>
          </a:p>
          <a:p>
            <a:pPr lvl="1"/>
            <a:r>
              <a:rPr lang="en-GB" dirty="0"/>
              <a:t>Functions</a:t>
            </a:r>
          </a:p>
          <a:p>
            <a:pPr lvl="1"/>
            <a:r>
              <a:rPr lang="en-GB" dirty="0"/>
              <a:t>Methods</a:t>
            </a:r>
          </a:p>
          <a:p>
            <a:r>
              <a:rPr lang="en-GB" b="1" dirty="0"/>
              <a:t>Key Advantages:</a:t>
            </a:r>
          </a:p>
          <a:p>
            <a:pPr lvl="1"/>
            <a:r>
              <a:rPr lang="en-GB" b="1" dirty="0"/>
              <a:t>Abstraction:</a:t>
            </a:r>
            <a:r>
              <a:rPr lang="en-GB" dirty="0"/>
              <a:t> Hide complexity by focusing on high-level structure.</a:t>
            </a:r>
          </a:p>
          <a:p>
            <a:pPr lvl="1"/>
            <a:r>
              <a:rPr lang="en-GB" b="1" dirty="0"/>
              <a:t>Team Collaboration - </a:t>
            </a:r>
            <a:r>
              <a:rPr lang="en-GB" dirty="0"/>
              <a:t>One person can work on the login module, another on checkout.</a:t>
            </a:r>
          </a:p>
          <a:p>
            <a:pPr lvl="1"/>
            <a:r>
              <a:rPr lang="en-GB" b="1" dirty="0"/>
              <a:t>Code Reusability - </a:t>
            </a:r>
            <a:r>
              <a:rPr lang="en-GB" dirty="0"/>
              <a:t>E.g., the login function can be reused in multiple solutions.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43792B0-2145-B1F2-887E-19FDE9F886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78382" y="2046922"/>
            <a:ext cx="4351933" cy="25555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1638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1C7BFC-F530-9EE3-3E11-38E61886EE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Modularisation and Abstraction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89E2B8B-028C-EFA6-229F-937E1B8E55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18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5C528F0-9BD7-26AA-61DC-45C6D5EE53A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7" y="1069979"/>
            <a:ext cx="7169783" cy="4975225"/>
          </a:xfrm>
        </p:spPr>
        <p:txBody>
          <a:bodyPr/>
          <a:lstStyle/>
          <a:p>
            <a:r>
              <a:rPr lang="en-GB" b="1" dirty="0"/>
              <a:t>Abstraction</a:t>
            </a:r>
            <a:r>
              <a:rPr lang="en-GB" dirty="0"/>
              <a:t> helps simplify complex systems by focusing only on the essential features, ignoring the unnecessary details.</a:t>
            </a:r>
          </a:p>
          <a:p>
            <a:pPr lvl="1"/>
            <a:r>
              <a:rPr lang="en-GB" dirty="0"/>
              <a:t>Focus on </a:t>
            </a:r>
            <a:r>
              <a:rPr lang="en-GB" b="1" dirty="0"/>
              <a:t>high-level tasks</a:t>
            </a:r>
            <a:r>
              <a:rPr lang="en-GB" dirty="0"/>
              <a:t> before digging into specific steps.</a:t>
            </a:r>
          </a:p>
          <a:p>
            <a:pPr lvl="2"/>
            <a:r>
              <a:rPr lang="en-GB" i="1" dirty="0"/>
              <a:t>e.g., “Login System” instead of checking each character one by one</a:t>
            </a:r>
            <a:endParaRPr lang="en-GB" dirty="0"/>
          </a:p>
          <a:p>
            <a:pPr lvl="1"/>
            <a:r>
              <a:rPr lang="en-GB" dirty="0"/>
              <a:t>It’s a form of </a:t>
            </a:r>
            <a:r>
              <a:rPr lang="en-GB" b="1" dirty="0"/>
              <a:t>selective ignorance</a:t>
            </a:r>
            <a:r>
              <a:rPr lang="en-GB" dirty="0"/>
              <a:t>:</a:t>
            </a:r>
          </a:p>
          <a:p>
            <a:pPr lvl="2"/>
            <a:r>
              <a:rPr lang="en-GB" dirty="0"/>
              <a:t>You </a:t>
            </a:r>
            <a:r>
              <a:rPr lang="en-GB" b="1" dirty="0"/>
              <a:t>intentionally ignore details</a:t>
            </a:r>
            <a:r>
              <a:rPr lang="en-GB" dirty="0"/>
              <a:t> that aren't relevant at the moment.</a:t>
            </a:r>
          </a:p>
          <a:p>
            <a:r>
              <a:rPr lang="en-GB" dirty="0"/>
              <a:t>Useful in:</a:t>
            </a:r>
          </a:p>
          <a:p>
            <a:pPr marL="800100" lvl="1" indent="-342900"/>
            <a:r>
              <a:rPr lang="en-GB" dirty="0"/>
              <a:t>Planning flowcharts and pseudocode</a:t>
            </a:r>
          </a:p>
          <a:p>
            <a:pPr marL="800100" lvl="1" indent="-342900"/>
            <a:r>
              <a:rPr lang="en-GB" dirty="0"/>
              <a:t>Designing reusable sub-processes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E41E8B3-CC99-0393-CD8B-9E4FBAB3C1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85200" y="1487214"/>
            <a:ext cx="2448911" cy="36733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18637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Flowcharts and Modularisation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smaller units are known as sub processes in flowcharts.</a:t>
            </a:r>
          </a:p>
          <a:p>
            <a:r>
              <a:rPr lang="en-GB" dirty="0"/>
              <a:t>The following symbols are used to represent modularisation in flowcharts: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Sub Process (Process) Symbol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r>
              <a:rPr lang="en-GB" dirty="0"/>
              <a:t>The </a:t>
            </a:r>
            <a:r>
              <a:rPr lang="en-GB" b="1" dirty="0"/>
              <a:t>Start and Stop (i.e. Return) Symbol</a:t>
            </a:r>
          </a:p>
          <a:p>
            <a:pPr lvl="2"/>
            <a:r>
              <a:rPr lang="en-GB" dirty="0"/>
              <a:t>The </a:t>
            </a:r>
            <a:r>
              <a:rPr lang="en-GB" b="1" dirty="0"/>
              <a:t>start symbol </a:t>
            </a:r>
            <a:r>
              <a:rPr lang="en-GB" dirty="0"/>
              <a:t>indicates the beginning of the sub process.</a:t>
            </a:r>
          </a:p>
          <a:p>
            <a:pPr lvl="3"/>
            <a:r>
              <a:rPr lang="en-GB" dirty="0"/>
              <a:t>It contains the sub </a:t>
            </a:r>
            <a:r>
              <a:rPr lang="en-GB" b="1" dirty="0"/>
              <a:t>process’s name </a:t>
            </a:r>
            <a:r>
              <a:rPr lang="en-GB" dirty="0"/>
              <a:t>instead of start.</a:t>
            </a:r>
          </a:p>
          <a:p>
            <a:pPr lvl="2"/>
            <a:r>
              <a:rPr lang="en-GB" dirty="0"/>
              <a:t>The </a:t>
            </a:r>
            <a:r>
              <a:rPr lang="en-GB" b="1" dirty="0"/>
              <a:t>stop symbol </a:t>
            </a:r>
            <a:r>
              <a:rPr lang="en-GB" dirty="0"/>
              <a:t>indicates the end of the sub process</a:t>
            </a:r>
          </a:p>
          <a:p>
            <a:pPr lvl="3"/>
            <a:r>
              <a:rPr lang="en-GB" dirty="0"/>
              <a:t>At which point it should return to the main program.</a:t>
            </a:r>
          </a:p>
          <a:p>
            <a:pPr lvl="3"/>
            <a:r>
              <a:rPr lang="en-GB" dirty="0"/>
              <a:t>It contains the keyword </a:t>
            </a:r>
            <a:r>
              <a:rPr lang="en-GB" b="1" dirty="0"/>
              <a:t>Return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The other symbols are used as normal.</a:t>
            </a:r>
          </a:p>
        </p:txBody>
      </p:sp>
      <p:sp>
        <p:nvSpPr>
          <p:cNvPr id="4" name="Flowchart: Predefined Process 3"/>
          <p:cNvSpPr/>
          <p:nvPr/>
        </p:nvSpPr>
        <p:spPr>
          <a:xfrm>
            <a:off x="8866926" y="2071409"/>
            <a:ext cx="2304256" cy="864096"/>
          </a:xfrm>
          <a:prstGeom prst="flowChartPredefinedProcess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" name="Flowchart: Terminator 4"/>
          <p:cNvSpPr/>
          <p:nvPr/>
        </p:nvSpPr>
        <p:spPr>
          <a:xfrm>
            <a:off x="9157818" y="3557591"/>
            <a:ext cx="2088232" cy="576064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1401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Sub Process (Process) Symbol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dirty="0"/>
              <a:t>Used in the </a:t>
            </a:r>
            <a:r>
              <a:rPr lang="en-GB" b="1" dirty="0"/>
              <a:t>main program </a:t>
            </a:r>
            <a:r>
              <a:rPr lang="en-GB" dirty="0"/>
              <a:t>to indicate </a:t>
            </a:r>
            <a:r>
              <a:rPr lang="en-GB" b="1" i="1" dirty="0"/>
              <a:t>where it branches off to a sub-process</a:t>
            </a:r>
            <a:r>
              <a:rPr lang="en-GB" b="1" dirty="0"/>
              <a:t> </a:t>
            </a:r>
            <a:r>
              <a:rPr lang="en-GB" dirty="0"/>
              <a:t>or module.</a:t>
            </a:r>
          </a:p>
          <a:p>
            <a:r>
              <a:rPr lang="en-GB" dirty="0"/>
              <a:t>The following branches off to a sub process called </a:t>
            </a:r>
            <a:r>
              <a:rPr lang="en-GB" b="1" dirty="0" err="1"/>
              <a:t>DoLogin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grpSp>
        <p:nvGrpSpPr>
          <p:cNvPr id="21" name="Group 20"/>
          <p:cNvGrpSpPr/>
          <p:nvPr/>
        </p:nvGrpSpPr>
        <p:grpSpPr>
          <a:xfrm>
            <a:off x="1561477" y="2237066"/>
            <a:ext cx="2277588" cy="3336032"/>
            <a:chOff x="1583668" y="2708920"/>
            <a:chExt cx="2448272" cy="3786200"/>
          </a:xfrm>
        </p:grpSpPr>
        <p:sp>
          <p:nvSpPr>
            <p:cNvPr id="4" name="Flowchart: Terminator 3"/>
            <p:cNvSpPr/>
            <p:nvPr/>
          </p:nvSpPr>
          <p:spPr>
            <a:xfrm>
              <a:off x="1907704" y="2708920"/>
              <a:ext cx="1800200" cy="432048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Start</a:t>
              </a:r>
            </a:p>
          </p:txBody>
        </p:sp>
        <p:sp>
          <p:nvSpPr>
            <p:cNvPr id="5" name="Flowchart: Predefined Process 4"/>
            <p:cNvSpPr/>
            <p:nvPr/>
          </p:nvSpPr>
          <p:spPr>
            <a:xfrm>
              <a:off x="1799692" y="3488094"/>
              <a:ext cx="2016224" cy="576064"/>
            </a:xfrm>
            <a:prstGeom prst="flowChartPredefinedProcess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 err="1"/>
                <a:t>DoLogin</a:t>
              </a:r>
              <a:endParaRPr lang="en-GB" dirty="0"/>
            </a:p>
          </p:txBody>
        </p:sp>
        <p:sp>
          <p:nvSpPr>
            <p:cNvPr id="6" name="Rectangle 5"/>
            <p:cNvSpPr/>
            <p:nvPr/>
          </p:nvSpPr>
          <p:spPr>
            <a:xfrm>
              <a:off x="1745686" y="4513178"/>
              <a:ext cx="2124236" cy="504056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Process</a:t>
              </a:r>
            </a:p>
          </p:txBody>
        </p:sp>
        <p:sp>
          <p:nvSpPr>
            <p:cNvPr id="7" name="Flowchart: Data 6"/>
            <p:cNvSpPr/>
            <p:nvPr/>
          </p:nvSpPr>
          <p:spPr>
            <a:xfrm>
              <a:off x="1583668" y="5288125"/>
              <a:ext cx="2448272" cy="504056"/>
            </a:xfrm>
            <a:prstGeom prst="flowChartInputOutpu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Display “Done”</a:t>
              </a:r>
            </a:p>
          </p:txBody>
        </p:sp>
        <p:sp>
          <p:nvSpPr>
            <p:cNvPr id="8" name="Flowchart: Terminator 7"/>
            <p:cNvSpPr/>
            <p:nvPr/>
          </p:nvSpPr>
          <p:spPr>
            <a:xfrm>
              <a:off x="1907704" y="6063072"/>
              <a:ext cx="1800200" cy="432048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Stop</a:t>
              </a:r>
            </a:p>
          </p:txBody>
        </p:sp>
        <p:cxnSp>
          <p:nvCxnSpPr>
            <p:cNvPr id="10" name="Straight Arrow Connector 9"/>
            <p:cNvCxnSpPr>
              <a:stCxn id="4" idx="2"/>
              <a:endCxn id="5" idx="0"/>
            </p:cNvCxnSpPr>
            <p:nvPr/>
          </p:nvCxnSpPr>
          <p:spPr>
            <a:xfrm>
              <a:off x="2807804" y="3140968"/>
              <a:ext cx="0" cy="34712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Arrow Connector 12"/>
            <p:cNvCxnSpPr>
              <a:stCxn id="5" idx="2"/>
              <a:endCxn id="6" idx="0"/>
            </p:cNvCxnSpPr>
            <p:nvPr/>
          </p:nvCxnSpPr>
          <p:spPr>
            <a:xfrm>
              <a:off x="2807804" y="4064158"/>
              <a:ext cx="0" cy="44902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Arrow Connector 15"/>
            <p:cNvCxnSpPr>
              <a:stCxn id="6" idx="2"/>
              <a:endCxn id="7" idx="1"/>
            </p:cNvCxnSpPr>
            <p:nvPr/>
          </p:nvCxnSpPr>
          <p:spPr>
            <a:xfrm>
              <a:off x="2807804" y="5017234"/>
              <a:ext cx="0" cy="270891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Arrow Connector 18"/>
            <p:cNvCxnSpPr>
              <a:stCxn id="7" idx="4"/>
              <a:endCxn id="8" idx="0"/>
            </p:cNvCxnSpPr>
            <p:nvPr/>
          </p:nvCxnSpPr>
          <p:spPr>
            <a:xfrm>
              <a:off x="2807804" y="5792181"/>
              <a:ext cx="0" cy="270891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565C6AF1-AAAA-4542-A366-4EB18A76AF74}"/>
              </a:ext>
            </a:extLst>
          </p:cNvPr>
          <p:cNvGrpSpPr/>
          <p:nvPr/>
        </p:nvGrpSpPr>
        <p:grpSpPr>
          <a:xfrm>
            <a:off x="6692061" y="2027040"/>
            <a:ext cx="3623195" cy="3760981"/>
            <a:chOff x="1547664" y="2276872"/>
            <a:chExt cx="4280477" cy="4390467"/>
          </a:xfrm>
        </p:grpSpPr>
        <p:sp>
          <p:nvSpPr>
            <p:cNvPr id="11" name="Flowchart: Terminator 10">
              <a:extLst>
                <a:ext uri="{FF2B5EF4-FFF2-40B4-BE49-F238E27FC236}">
                  <a16:creationId xmlns:a16="http://schemas.microsoft.com/office/drawing/2014/main" id="{D6ADBB8D-58E4-436B-548E-DAF95314B909}"/>
                </a:ext>
              </a:extLst>
            </p:cNvPr>
            <p:cNvSpPr/>
            <p:nvPr/>
          </p:nvSpPr>
          <p:spPr>
            <a:xfrm>
              <a:off x="3851999" y="2276872"/>
              <a:ext cx="1674697" cy="380679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dirty="0" err="1"/>
                <a:t>DoLogin</a:t>
              </a:r>
              <a:endParaRPr lang="en-GB" sz="1400" dirty="0"/>
            </a:p>
          </p:txBody>
        </p:sp>
        <p:sp>
          <p:nvSpPr>
            <p:cNvPr id="12" name="Flowchart: Terminator 11">
              <a:extLst>
                <a:ext uri="{FF2B5EF4-FFF2-40B4-BE49-F238E27FC236}">
                  <a16:creationId xmlns:a16="http://schemas.microsoft.com/office/drawing/2014/main" id="{38EDD7D2-0C1E-F456-D400-E3D991D08E31}"/>
                </a:ext>
              </a:extLst>
            </p:cNvPr>
            <p:cNvSpPr/>
            <p:nvPr/>
          </p:nvSpPr>
          <p:spPr>
            <a:xfrm>
              <a:off x="3851999" y="6286660"/>
              <a:ext cx="1674697" cy="380679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dirty="0"/>
                <a:t>Return</a:t>
              </a:r>
            </a:p>
          </p:txBody>
        </p:sp>
        <p:sp>
          <p:nvSpPr>
            <p:cNvPr id="14" name="Flowchart: Data 13">
              <a:extLst>
                <a:ext uri="{FF2B5EF4-FFF2-40B4-BE49-F238E27FC236}">
                  <a16:creationId xmlns:a16="http://schemas.microsoft.com/office/drawing/2014/main" id="{B9C6ADCD-9C37-D33D-F617-5F1F9422DBBD}"/>
                </a:ext>
              </a:extLst>
            </p:cNvPr>
            <p:cNvSpPr/>
            <p:nvPr/>
          </p:nvSpPr>
          <p:spPr>
            <a:xfrm>
              <a:off x="3550553" y="2913204"/>
              <a:ext cx="2277588" cy="444125"/>
            </a:xfrm>
            <a:prstGeom prst="flowChartInputOutpu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400" dirty="0"/>
                <a:t>Display Login Form</a:t>
              </a:r>
            </a:p>
          </p:txBody>
        </p:sp>
        <p:sp>
          <p:nvSpPr>
            <p:cNvPr id="15" name="Flowchart: Data 14">
              <a:extLst>
                <a:ext uri="{FF2B5EF4-FFF2-40B4-BE49-F238E27FC236}">
                  <a16:creationId xmlns:a16="http://schemas.microsoft.com/office/drawing/2014/main" id="{76ECAC31-EE2B-1ACB-E79E-10C50C8007BF}"/>
                </a:ext>
              </a:extLst>
            </p:cNvPr>
            <p:cNvSpPr/>
            <p:nvPr/>
          </p:nvSpPr>
          <p:spPr>
            <a:xfrm>
              <a:off x="3550553" y="3655895"/>
              <a:ext cx="2277588" cy="444125"/>
            </a:xfrm>
            <a:prstGeom prst="flowChartInputOutpu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400" dirty="0"/>
                <a:t>Input Login Details</a:t>
              </a:r>
            </a:p>
          </p:txBody>
        </p:sp>
        <p:sp>
          <p:nvSpPr>
            <p:cNvPr id="17" name="Flowchart: Decision 16">
              <a:extLst>
                <a:ext uri="{FF2B5EF4-FFF2-40B4-BE49-F238E27FC236}">
                  <a16:creationId xmlns:a16="http://schemas.microsoft.com/office/drawing/2014/main" id="{0D80A309-7C86-B27C-38AB-1306F871C2FC}"/>
                </a:ext>
              </a:extLst>
            </p:cNvPr>
            <p:cNvSpPr/>
            <p:nvPr/>
          </p:nvSpPr>
          <p:spPr>
            <a:xfrm>
              <a:off x="3838585" y="4456436"/>
              <a:ext cx="1701524" cy="864096"/>
            </a:xfrm>
            <a:prstGeom prst="flowChartDecis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dirty="0"/>
                <a:t>Login Valid?</a:t>
              </a:r>
            </a:p>
          </p:txBody>
        </p:sp>
        <p:cxnSp>
          <p:nvCxnSpPr>
            <p:cNvPr id="18" name="Straight Arrow Connector 17">
              <a:extLst>
                <a:ext uri="{FF2B5EF4-FFF2-40B4-BE49-F238E27FC236}">
                  <a16:creationId xmlns:a16="http://schemas.microsoft.com/office/drawing/2014/main" id="{E82A23FD-3648-604A-BDAA-86E2FAEB0495}"/>
                </a:ext>
              </a:extLst>
            </p:cNvPr>
            <p:cNvCxnSpPr>
              <a:stCxn id="17" idx="2"/>
              <a:endCxn id="12" idx="0"/>
            </p:cNvCxnSpPr>
            <p:nvPr/>
          </p:nvCxnSpPr>
          <p:spPr>
            <a:xfrm>
              <a:off x="4689347" y="5320532"/>
              <a:ext cx="1" cy="966128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11115C29-2D48-23A5-314B-07D6BFAB2F06}"/>
                </a:ext>
              </a:extLst>
            </p:cNvPr>
            <p:cNvSpPr txBox="1"/>
            <p:nvPr/>
          </p:nvSpPr>
          <p:spPr>
            <a:xfrm>
              <a:off x="4644008" y="5415806"/>
              <a:ext cx="572572" cy="35929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/>
                <a:t>Yes</a:t>
              </a:r>
            </a:p>
          </p:txBody>
        </p:sp>
        <p:sp>
          <p:nvSpPr>
            <p:cNvPr id="22" name="Flowchart: Decision 21">
              <a:extLst>
                <a:ext uri="{FF2B5EF4-FFF2-40B4-BE49-F238E27FC236}">
                  <a16:creationId xmlns:a16="http://schemas.microsoft.com/office/drawing/2014/main" id="{E8F672A8-6456-3324-CA28-74B5BB0276C9}"/>
                </a:ext>
              </a:extLst>
            </p:cNvPr>
            <p:cNvSpPr/>
            <p:nvPr/>
          </p:nvSpPr>
          <p:spPr>
            <a:xfrm>
              <a:off x="1547664" y="4456436"/>
              <a:ext cx="1701524" cy="864096"/>
            </a:xfrm>
            <a:prstGeom prst="flowChartDecis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dirty="0"/>
                <a:t>Try Again?</a:t>
              </a:r>
            </a:p>
          </p:txBody>
        </p:sp>
        <p:cxnSp>
          <p:nvCxnSpPr>
            <p:cNvPr id="23" name="Elbow Connector 13">
              <a:extLst>
                <a:ext uri="{FF2B5EF4-FFF2-40B4-BE49-F238E27FC236}">
                  <a16:creationId xmlns:a16="http://schemas.microsoft.com/office/drawing/2014/main" id="{7D29A1ED-A4ED-B757-124A-8351A8439465}"/>
                </a:ext>
              </a:extLst>
            </p:cNvPr>
            <p:cNvCxnSpPr>
              <a:stCxn id="22" idx="2"/>
              <a:endCxn id="12" idx="1"/>
            </p:cNvCxnSpPr>
            <p:nvPr/>
          </p:nvCxnSpPr>
          <p:spPr>
            <a:xfrm rot="16200000" flipH="1">
              <a:off x="2546978" y="5171979"/>
              <a:ext cx="1156468" cy="1453573"/>
            </a:xfrm>
            <a:prstGeom prst="bentConnector2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Elbow Connector 15">
              <a:extLst>
                <a:ext uri="{FF2B5EF4-FFF2-40B4-BE49-F238E27FC236}">
                  <a16:creationId xmlns:a16="http://schemas.microsoft.com/office/drawing/2014/main" id="{A7215561-9684-55F5-5650-22E615DB0A60}"/>
                </a:ext>
              </a:extLst>
            </p:cNvPr>
            <p:cNvCxnSpPr>
              <a:stCxn id="22" idx="0"/>
              <a:endCxn id="14" idx="2"/>
            </p:cNvCxnSpPr>
            <p:nvPr/>
          </p:nvCxnSpPr>
          <p:spPr>
            <a:xfrm rot="5400000" flipH="1" flipV="1">
              <a:off x="2427785" y="3105909"/>
              <a:ext cx="1321169" cy="1379886"/>
            </a:xfrm>
            <a:prstGeom prst="bentConnector2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Arrow Connector 24">
              <a:extLst>
                <a:ext uri="{FF2B5EF4-FFF2-40B4-BE49-F238E27FC236}">
                  <a16:creationId xmlns:a16="http://schemas.microsoft.com/office/drawing/2014/main" id="{229F7FBB-4D89-0288-B920-538D0EEB2B0D}"/>
                </a:ext>
              </a:extLst>
            </p:cNvPr>
            <p:cNvCxnSpPr>
              <a:stCxn id="11" idx="2"/>
              <a:endCxn id="14" idx="1"/>
            </p:cNvCxnSpPr>
            <p:nvPr/>
          </p:nvCxnSpPr>
          <p:spPr>
            <a:xfrm flipH="1">
              <a:off x="4689347" y="2657551"/>
              <a:ext cx="1" cy="255653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Arrow Connector 25">
              <a:extLst>
                <a:ext uri="{FF2B5EF4-FFF2-40B4-BE49-F238E27FC236}">
                  <a16:creationId xmlns:a16="http://schemas.microsoft.com/office/drawing/2014/main" id="{8248BE27-19A5-3529-DE2F-9BD11AC027E4}"/>
                </a:ext>
              </a:extLst>
            </p:cNvPr>
            <p:cNvCxnSpPr>
              <a:stCxn id="14" idx="4"/>
              <a:endCxn id="15" idx="1"/>
            </p:cNvCxnSpPr>
            <p:nvPr/>
          </p:nvCxnSpPr>
          <p:spPr>
            <a:xfrm>
              <a:off x="4689347" y="3357329"/>
              <a:ext cx="0" cy="29856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Arrow Connector 26">
              <a:extLst>
                <a:ext uri="{FF2B5EF4-FFF2-40B4-BE49-F238E27FC236}">
                  <a16:creationId xmlns:a16="http://schemas.microsoft.com/office/drawing/2014/main" id="{3EBB2292-E3E7-5ABC-1E01-7C8CE951FFAD}"/>
                </a:ext>
              </a:extLst>
            </p:cNvPr>
            <p:cNvCxnSpPr>
              <a:stCxn id="15" idx="4"/>
              <a:endCxn id="17" idx="0"/>
            </p:cNvCxnSpPr>
            <p:nvPr/>
          </p:nvCxnSpPr>
          <p:spPr>
            <a:xfrm>
              <a:off x="4689347" y="4100020"/>
              <a:ext cx="0" cy="35641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Arrow Connector 27">
              <a:extLst>
                <a:ext uri="{FF2B5EF4-FFF2-40B4-BE49-F238E27FC236}">
                  <a16:creationId xmlns:a16="http://schemas.microsoft.com/office/drawing/2014/main" id="{5463742D-D15B-8386-9B86-17B0D1A3A78A}"/>
                </a:ext>
              </a:extLst>
            </p:cNvPr>
            <p:cNvCxnSpPr>
              <a:stCxn id="17" idx="1"/>
              <a:endCxn id="22" idx="3"/>
            </p:cNvCxnSpPr>
            <p:nvPr/>
          </p:nvCxnSpPr>
          <p:spPr>
            <a:xfrm flipH="1">
              <a:off x="3249188" y="4888484"/>
              <a:ext cx="589397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E161589A-1B2D-DDEB-14F9-1A3E2BF5A14A}"/>
                </a:ext>
              </a:extLst>
            </p:cNvPr>
            <p:cNvSpPr txBox="1"/>
            <p:nvPr/>
          </p:nvSpPr>
          <p:spPr>
            <a:xfrm>
              <a:off x="3281111" y="4570337"/>
              <a:ext cx="537716" cy="35929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/>
                <a:t>No</a:t>
              </a:r>
            </a:p>
          </p:txBody>
        </p:sp>
      </p:grp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5075F358-ED34-AAEF-FC1D-4E8338B5E9BF}"/>
              </a:ext>
            </a:extLst>
          </p:cNvPr>
          <p:cNvCxnSpPr>
            <a:cxnSpLocks/>
          </p:cNvCxnSpPr>
          <p:nvPr/>
        </p:nvCxnSpPr>
        <p:spPr>
          <a:xfrm flipV="1">
            <a:off x="3688343" y="2299754"/>
            <a:ext cx="3301737" cy="623845"/>
          </a:xfrm>
          <a:prstGeom prst="straightConnector1">
            <a:avLst/>
          </a:prstGeom>
          <a:ln w="38100"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08629F55-08ED-A2FF-9C9D-7779D0EEA44C}"/>
              </a:ext>
            </a:extLst>
          </p:cNvPr>
          <p:cNvCxnSpPr>
            <a:cxnSpLocks/>
          </p:cNvCxnSpPr>
          <p:nvPr/>
        </p:nvCxnSpPr>
        <p:spPr>
          <a:xfrm flipH="1" flipV="1">
            <a:off x="3675485" y="3450711"/>
            <a:ext cx="3536742" cy="2174260"/>
          </a:xfrm>
          <a:prstGeom prst="straightConnector1">
            <a:avLst/>
          </a:prstGeom>
          <a:ln w="38100"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17368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Full Example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Main Program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294967295"/>
          </p:nvPr>
        </p:nvSpPr>
        <p:spPr>
          <a:xfrm>
            <a:off x="6246633" y="1089687"/>
            <a:ext cx="5384800" cy="3989388"/>
          </a:xfrm>
        </p:spPr>
        <p:txBody>
          <a:bodyPr/>
          <a:lstStyle/>
          <a:p>
            <a:r>
              <a:rPr lang="en-GB" dirty="0"/>
              <a:t>Sub Process</a:t>
            </a:r>
          </a:p>
        </p:txBody>
      </p:sp>
      <p:grpSp>
        <p:nvGrpSpPr>
          <p:cNvPr id="34" name="Group 33"/>
          <p:cNvGrpSpPr/>
          <p:nvPr/>
        </p:nvGrpSpPr>
        <p:grpSpPr>
          <a:xfrm>
            <a:off x="1612428" y="2079776"/>
            <a:ext cx="1875661" cy="1194105"/>
            <a:chOff x="1100556" y="2564904"/>
            <a:chExt cx="1875661" cy="1194105"/>
          </a:xfrm>
        </p:grpSpPr>
        <p:sp>
          <p:nvSpPr>
            <p:cNvPr id="7" name="Flowchart: Terminator 6"/>
            <p:cNvSpPr/>
            <p:nvPr/>
          </p:nvSpPr>
          <p:spPr>
            <a:xfrm>
              <a:off x="1201037" y="2564904"/>
              <a:ext cx="1674697" cy="380679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Start</a:t>
              </a:r>
            </a:p>
          </p:txBody>
        </p:sp>
        <p:sp>
          <p:nvSpPr>
            <p:cNvPr id="8" name="Flowchart: Predefined Process 7"/>
            <p:cNvSpPr/>
            <p:nvPr/>
          </p:nvSpPr>
          <p:spPr>
            <a:xfrm>
              <a:off x="1100556" y="3251437"/>
              <a:ext cx="1875661" cy="507572"/>
            </a:xfrm>
            <a:prstGeom prst="flowChartPredefinedProcess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 err="1"/>
                <a:t>DoLogin</a:t>
              </a:r>
              <a:endParaRPr lang="en-GB" dirty="0"/>
            </a:p>
          </p:txBody>
        </p:sp>
        <p:cxnSp>
          <p:nvCxnSpPr>
            <p:cNvPr id="12" name="Straight Arrow Connector 11"/>
            <p:cNvCxnSpPr>
              <a:stCxn id="7" idx="2"/>
              <a:endCxn id="8" idx="0"/>
            </p:cNvCxnSpPr>
            <p:nvPr/>
          </p:nvCxnSpPr>
          <p:spPr>
            <a:xfrm>
              <a:off x="2038386" y="2945583"/>
              <a:ext cx="0" cy="305854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5" name="Group 34"/>
          <p:cNvGrpSpPr/>
          <p:nvPr/>
        </p:nvGrpSpPr>
        <p:grpSpPr>
          <a:xfrm>
            <a:off x="1411463" y="3273881"/>
            <a:ext cx="2277588" cy="2627053"/>
            <a:chOff x="899592" y="3273883"/>
            <a:chExt cx="2277588" cy="2627053"/>
          </a:xfrm>
        </p:grpSpPr>
        <p:sp>
          <p:nvSpPr>
            <p:cNvPr id="9" name="Rectangle 8"/>
            <p:cNvSpPr/>
            <p:nvPr/>
          </p:nvSpPr>
          <p:spPr>
            <a:xfrm>
              <a:off x="1050315" y="4154641"/>
              <a:ext cx="1976143" cy="444125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Process</a:t>
              </a:r>
            </a:p>
          </p:txBody>
        </p:sp>
        <p:sp>
          <p:nvSpPr>
            <p:cNvPr id="10" name="Flowchart: Data 9"/>
            <p:cNvSpPr/>
            <p:nvPr/>
          </p:nvSpPr>
          <p:spPr>
            <a:xfrm>
              <a:off x="899592" y="4837449"/>
              <a:ext cx="2277588" cy="444125"/>
            </a:xfrm>
            <a:prstGeom prst="flowChartInputOutpu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600" dirty="0"/>
                <a:t>Display “Done”</a:t>
              </a:r>
            </a:p>
          </p:txBody>
        </p:sp>
        <p:sp>
          <p:nvSpPr>
            <p:cNvPr id="11" name="Flowchart: Terminator 10"/>
            <p:cNvSpPr/>
            <p:nvPr/>
          </p:nvSpPr>
          <p:spPr>
            <a:xfrm>
              <a:off x="1201037" y="5520257"/>
              <a:ext cx="1674697" cy="380679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Stop</a:t>
              </a:r>
            </a:p>
          </p:txBody>
        </p:sp>
        <p:cxnSp>
          <p:nvCxnSpPr>
            <p:cNvPr id="13" name="Straight Arrow Connector 12"/>
            <p:cNvCxnSpPr>
              <a:cxnSpLocks/>
              <a:stCxn id="8" idx="2"/>
              <a:endCxn id="9" idx="0"/>
            </p:cNvCxnSpPr>
            <p:nvPr/>
          </p:nvCxnSpPr>
          <p:spPr>
            <a:xfrm flipH="1">
              <a:off x="2038387" y="3273883"/>
              <a:ext cx="1" cy="880758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Arrow Connector 13"/>
            <p:cNvCxnSpPr>
              <a:stCxn id="9" idx="2"/>
              <a:endCxn id="10" idx="1"/>
            </p:cNvCxnSpPr>
            <p:nvPr/>
          </p:nvCxnSpPr>
          <p:spPr>
            <a:xfrm>
              <a:off x="2038386" y="4598766"/>
              <a:ext cx="0" cy="238683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Arrow Connector 14"/>
            <p:cNvCxnSpPr>
              <a:stCxn id="10" idx="4"/>
              <a:endCxn id="11" idx="0"/>
            </p:cNvCxnSpPr>
            <p:nvPr/>
          </p:nvCxnSpPr>
          <p:spPr>
            <a:xfrm>
              <a:off x="2038386" y="5281574"/>
              <a:ext cx="0" cy="238683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6" name="Group 15"/>
          <p:cNvGrpSpPr/>
          <p:nvPr/>
        </p:nvGrpSpPr>
        <p:grpSpPr>
          <a:xfrm>
            <a:off x="6146369" y="1640941"/>
            <a:ext cx="4280477" cy="4390467"/>
            <a:chOff x="1547664" y="2276872"/>
            <a:chExt cx="4280477" cy="4390467"/>
          </a:xfrm>
        </p:grpSpPr>
        <p:sp>
          <p:nvSpPr>
            <p:cNvPr id="17" name="Flowchart: Terminator 16"/>
            <p:cNvSpPr/>
            <p:nvPr/>
          </p:nvSpPr>
          <p:spPr>
            <a:xfrm>
              <a:off x="3851999" y="2276872"/>
              <a:ext cx="1674697" cy="380679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600" dirty="0" err="1"/>
                <a:t>DoLogin</a:t>
              </a:r>
              <a:endParaRPr lang="en-GB" sz="1600" dirty="0"/>
            </a:p>
          </p:txBody>
        </p:sp>
        <p:sp>
          <p:nvSpPr>
            <p:cNvPr id="18" name="Flowchart: Terminator 17"/>
            <p:cNvSpPr/>
            <p:nvPr/>
          </p:nvSpPr>
          <p:spPr>
            <a:xfrm>
              <a:off x="3851999" y="6286660"/>
              <a:ext cx="1674697" cy="380679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600" dirty="0"/>
                <a:t>Return</a:t>
              </a:r>
            </a:p>
          </p:txBody>
        </p:sp>
        <p:sp>
          <p:nvSpPr>
            <p:cNvPr id="19" name="Flowchart: Data 18"/>
            <p:cNvSpPr/>
            <p:nvPr/>
          </p:nvSpPr>
          <p:spPr>
            <a:xfrm>
              <a:off x="3550553" y="2913204"/>
              <a:ext cx="2277588" cy="444125"/>
            </a:xfrm>
            <a:prstGeom prst="flowChartInputOutpu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600" dirty="0"/>
                <a:t>Display Login Form</a:t>
              </a:r>
            </a:p>
          </p:txBody>
        </p:sp>
        <p:sp>
          <p:nvSpPr>
            <p:cNvPr id="20" name="Flowchart: Data 19"/>
            <p:cNvSpPr/>
            <p:nvPr/>
          </p:nvSpPr>
          <p:spPr>
            <a:xfrm>
              <a:off x="3550553" y="3655895"/>
              <a:ext cx="2277588" cy="444125"/>
            </a:xfrm>
            <a:prstGeom prst="flowChartInputOutpu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600" dirty="0"/>
                <a:t>Input Login Details</a:t>
              </a:r>
            </a:p>
          </p:txBody>
        </p:sp>
        <p:sp>
          <p:nvSpPr>
            <p:cNvPr id="21" name="Flowchart: Decision 20"/>
            <p:cNvSpPr/>
            <p:nvPr/>
          </p:nvSpPr>
          <p:spPr>
            <a:xfrm>
              <a:off x="3838585" y="4456436"/>
              <a:ext cx="1701524" cy="864096"/>
            </a:xfrm>
            <a:prstGeom prst="flowChartDecis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600" dirty="0"/>
                <a:t>Login Valid?</a:t>
              </a:r>
            </a:p>
          </p:txBody>
        </p:sp>
        <p:cxnSp>
          <p:nvCxnSpPr>
            <p:cNvPr id="22" name="Straight Arrow Connector 21"/>
            <p:cNvCxnSpPr>
              <a:stCxn id="21" idx="2"/>
              <a:endCxn id="18" idx="0"/>
            </p:cNvCxnSpPr>
            <p:nvPr/>
          </p:nvCxnSpPr>
          <p:spPr>
            <a:xfrm>
              <a:off x="4689347" y="5320532"/>
              <a:ext cx="1" cy="966128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3" name="TextBox 22"/>
            <p:cNvSpPr txBox="1"/>
            <p:nvPr/>
          </p:nvSpPr>
          <p:spPr>
            <a:xfrm>
              <a:off x="4644008" y="5415806"/>
              <a:ext cx="452047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/>
                <a:t>Yes</a:t>
              </a:r>
            </a:p>
          </p:txBody>
        </p:sp>
        <p:sp>
          <p:nvSpPr>
            <p:cNvPr id="24" name="Flowchart: Decision 23"/>
            <p:cNvSpPr/>
            <p:nvPr/>
          </p:nvSpPr>
          <p:spPr>
            <a:xfrm>
              <a:off x="1547664" y="4456436"/>
              <a:ext cx="1701524" cy="864096"/>
            </a:xfrm>
            <a:prstGeom prst="flowChartDecis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600" dirty="0"/>
                <a:t>Try Again?</a:t>
              </a:r>
            </a:p>
          </p:txBody>
        </p:sp>
        <p:cxnSp>
          <p:nvCxnSpPr>
            <p:cNvPr id="25" name="Elbow Connector 24"/>
            <p:cNvCxnSpPr>
              <a:stCxn id="24" idx="2"/>
              <a:endCxn id="18" idx="1"/>
            </p:cNvCxnSpPr>
            <p:nvPr/>
          </p:nvCxnSpPr>
          <p:spPr>
            <a:xfrm rot="16200000" flipH="1">
              <a:off x="2546978" y="5171979"/>
              <a:ext cx="1156468" cy="1453573"/>
            </a:xfrm>
            <a:prstGeom prst="bentConnector2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Elbow Connector 25"/>
            <p:cNvCxnSpPr>
              <a:stCxn id="24" idx="0"/>
              <a:endCxn id="19" idx="2"/>
            </p:cNvCxnSpPr>
            <p:nvPr/>
          </p:nvCxnSpPr>
          <p:spPr>
            <a:xfrm rot="5400000" flipH="1" flipV="1">
              <a:off x="2427785" y="3105909"/>
              <a:ext cx="1321169" cy="1379886"/>
            </a:xfrm>
            <a:prstGeom prst="bentConnector2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Arrow Connector 26"/>
            <p:cNvCxnSpPr>
              <a:stCxn id="17" idx="2"/>
              <a:endCxn id="19" idx="1"/>
            </p:cNvCxnSpPr>
            <p:nvPr/>
          </p:nvCxnSpPr>
          <p:spPr>
            <a:xfrm flipH="1">
              <a:off x="4689347" y="2657551"/>
              <a:ext cx="1" cy="255653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Arrow Connector 27"/>
            <p:cNvCxnSpPr>
              <a:stCxn id="19" idx="4"/>
              <a:endCxn id="20" idx="1"/>
            </p:cNvCxnSpPr>
            <p:nvPr/>
          </p:nvCxnSpPr>
          <p:spPr>
            <a:xfrm>
              <a:off x="4689347" y="3357329"/>
              <a:ext cx="0" cy="29856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Arrow Connector 28"/>
            <p:cNvCxnSpPr>
              <a:stCxn id="20" idx="4"/>
              <a:endCxn id="21" idx="0"/>
            </p:cNvCxnSpPr>
            <p:nvPr/>
          </p:nvCxnSpPr>
          <p:spPr>
            <a:xfrm>
              <a:off x="4689347" y="4100020"/>
              <a:ext cx="0" cy="35641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Arrow Connector 29"/>
            <p:cNvCxnSpPr>
              <a:stCxn id="21" idx="1"/>
              <a:endCxn id="24" idx="3"/>
            </p:cNvCxnSpPr>
            <p:nvPr/>
          </p:nvCxnSpPr>
          <p:spPr>
            <a:xfrm flipH="1">
              <a:off x="3249188" y="4888484"/>
              <a:ext cx="589397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1" name="TextBox 30"/>
            <p:cNvSpPr txBox="1"/>
            <p:nvPr/>
          </p:nvSpPr>
          <p:spPr>
            <a:xfrm>
              <a:off x="3281111" y="4570337"/>
              <a:ext cx="426720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/>
                <a:t>No</a:t>
              </a:r>
            </a:p>
          </p:txBody>
        </p:sp>
      </p:grpSp>
      <p:sp>
        <p:nvSpPr>
          <p:cNvPr id="32" name="Right Arrow 31"/>
          <p:cNvSpPr/>
          <p:nvPr/>
        </p:nvSpPr>
        <p:spPr>
          <a:xfrm rot="20890532">
            <a:off x="3531268" y="2005785"/>
            <a:ext cx="4702120" cy="514462"/>
          </a:xfrm>
          <a:prstGeom prst="rightArrow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Branches off to</a:t>
            </a:r>
          </a:p>
        </p:txBody>
      </p:sp>
      <p:sp>
        <p:nvSpPr>
          <p:cNvPr id="33" name="Right Arrow 32"/>
          <p:cNvSpPr/>
          <p:nvPr/>
        </p:nvSpPr>
        <p:spPr>
          <a:xfrm rot="1822491" flipH="1">
            <a:off x="3261231" y="4355867"/>
            <a:ext cx="5125366" cy="480392"/>
          </a:xfrm>
          <a:prstGeom prst="rightArrow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Returns to this point</a:t>
            </a:r>
          </a:p>
        </p:txBody>
      </p:sp>
    </p:spTree>
    <p:extLst>
      <p:ext uri="{BB962C8B-B14F-4D97-AF65-F5344CB8AC3E}">
        <p14:creationId xmlns:p14="http://schemas.microsoft.com/office/powerpoint/2010/main" val="3026373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3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3E294B-B656-80B3-53C7-503ADF34D8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Snakes and Ladders – The Problem and the Need for Modularisation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EC42E92-9FF9-116E-C5BE-ADD156825A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22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318AD5-EF94-DABB-9106-72A8E20C7FB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The Snakes and Ladders game logic creates a </a:t>
            </a:r>
            <a:r>
              <a:rPr lang="en-GB" b="1" dirty="0"/>
              <a:t>long and complex flowchart</a:t>
            </a:r>
            <a:r>
              <a:rPr lang="en-GB" dirty="0"/>
              <a:t>.</a:t>
            </a:r>
          </a:p>
          <a:p>
            <a:r>
              <a:rPr lang="en-GB" dirty="0"/>
              <a:t>To manage this, we use </a:t>
            </a:r>
            <a:r>
              <a:rPr lang="en-GB" b="1" dirty="0"/>
              <a:t>modularisation</a:t>
            </a:r>
            <a:r>
              <a:rPr lang="en-GB" dirty="0"/>
              <a:t> and </a:t>
            </a:r>
            <a:r>
              <a:rPr lang="en-GB" b="1" dirty="0"/>
              <a:t>abstraction</a:t>
            </a:r>
            <a:r>
              <a:rPr lang="en-GB" dirty="0"/>
              <a:t>.</a:t>
            </a:r>
          </a:p>
          <a:p>
            <a:r>
              <a:rPr lang="en-GB" b="1" dirty="0"/>
              <a:t>Decomposition</a:t>
            </a:r>
            <a:r>
              <a:rPr lang="en-GB" dirty="0"/>
              <a:t>, a key computational thinking skill, helps break the solution into smaller parts.</a:t>
            </a:r>
          </a:p>
          <a:p>
            <a:r>
              <a:rPr lang="en-GB" dirty="0"/>
              <a:t>Focus on the big-picture tasks, not tiny implementation details (abstraction).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02614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3D9504-2EAB-16E5-F464-A782A3FE8D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Abstraction + Modular Design Approach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97F5442-C808-BD83-BA33-34E42B3E96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23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240534-9164-F6D4-B818-B13BD3D9072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We identify the core sub-processes:</a:t>
            </a:r>
            <a:endParaRPr lang="en-GB" dirty="0"/>
          </a:p>
          <a:p>
            <a:pPr marL="728662" lvl="1" indent="-457200">
              <a:buFont typeface="+mj-lt"/>
              <a:buAutoNum type="arabicPeriod"/>
            </a:pPr>
            <a:r>
              <a:rPr lang="en-GB" b="1" dirty="0" err="1"/>
              <a:t>SetPlayerTokens</a:t>
            </a:r>
            <a:r>
              <a:rPr lang="en-GB" dirty="0"/>
              <a:t> – Players choose tokens</a:t>
            </a:r>
          </a:p>
          <a:p>
            <a:pPr marL="728662" lvl="1" indent="-457200">
              <a:buFont typeface="+mj-lt"/>
              <a:buAutoNum type="arabicPeriod"/>
            </a:pPr>
            <a:r>
              <a:rPr lang="en-GB" b="1" dirty="0" err="1"/>
              <a:t>DoCurrentPlayerTurn</a:t>
            </a:r>
            <a:r>
              <a:rPr lang="en-GB" dirty="0"/>
              <a:t> – Handle one player’s turn</a:t>
            </a:r>
          </a:p>
          <a:p>
            <a:pPr marL="728662" lvl="1" indent="-457200">
              <a:buFont typeface="+mj-lt"/>
              <a:buAutoNum type="arabicPeriod"/>
            </a:pPr>
            <a:r>
              <a:rPr lang="en-GB" b="1" dirty="0" err="1"/>
              <a:t>SetNextPlayer</a:t>
            </a:r>
            <a:r>
              <a:rPr lang="en-GB" dirty="0"/>
              <a:t> – Switch turns</a:t>
            </a:r>
          </a:p>
          <a:p>
            <a:pPr marL="728662" lvl="1" indent="-457200">
              <a:buFont typeface="+mj-lt"/>
              <a:buAutoNum type="arabicPeriod"/>
            </a:pPr>
            <a:r>
              <a:rPr lang="en-GB" b="1" dirty="0" err="1"/>
              <a:t>DisplayWinner</a:t>
            </a:r>
            <a:r>
              <a:rPr lang="en-GB" dirty="0"/>
              <a:t> – Show result</a:t>
            </a:r>
          </a:p>
          <a:p>
            <a:r>
              <a:rPr lang="en-GB" b="1" dirty="0"/>
              <a:t>Insights:</a:t>
            </a:r>
            <a:endParaRPr lang="en-GB" dirty="0"/>
          </a:p>
          <a:p>
            <a:pPr lvl="1"/>
            <a:r>
              <a:rPr lang="en-GB" dirty="0"/>
              <a:t>Steps </a:t>
            </a:r>
            <a:r>
              <a:rPr lang="en-GB" b="1" dirty="0"/>
              <a:t>1, 3, 4</a:t>
            </a:r>
            <a:r>
              <a:rPr lang="en-GB" dirty="0"/>
              <a:t> are reusable in other games.</a:t>
            </a:r>
          </a:p>
          <a:p>
            <a:pPr lvl="1"/>
            <a:r>
              <a:rPr lang="en-GB" dirty="0"/>
              <a:t>Step </a:t>
            </a:r>
            <a:r>
              <a:rPr lang="en-GB" b="1" dirty="0"/>
              <a:t>2</a:t>
            </a:r>
            <a:r>
              <a:rPr lang="en-GB" dirty="0"/>
              <a:t> contains most of the custom game logic.</a:t>
            </a:r>
          </a:p>
          <a:p>
            <a:r>
              <a:rPr lang="en-GB" b="1" dirty="0"/>
              <a:t>Benefits:</a:t>
            </a:r>
            <a:endParaRPr lang="en-GB" dirty="0"/>
          </a:p>
          <a:p>
            <a:pPr lvl="1"/>
            <a:r>
              <a:rPr lang="en-GB" dirty="0"/>
              <a:t>Makes the program easier to write, understand, and update.</a:t>
            </a:r>
          </a:p>
          <a:p>
            <a:pPr lvl="1"/>
            <a:r>
              <a:rPr lang="en-GB" dirty="0"/>
              <a:t>Encourages reuse and teamwork in design.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0257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7E53E6-7F23-64DB-79CD-4D539F7859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Hierarchy Diagram – Modularised Snakes and Ladders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914AAD3-6886-31E5-834E-35941C2BF3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24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81A8C44-3010-D927-D63E-67C5E453F8F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b="1" dirty="0"/>
              <a:t>Hierarchy charts </a:t>
            </a:r>
            <a:r>
              <a:rPr lang="en-GB" dirty="0"/>
              <a:t>are useful for showing how you have broken your solution into smaller modules.</a:t>
            </a:r>
          </a:p>
          <a:p>
            <a:r>
              <a:rPr lang="en-GB" b="1" dirty="0"/>
              <a:t>Main program </a:t>
            </a:r>
            <a:r>
              <a:rPr lang="en-GB" dirty="0"/>
              <a:t>coordinates flow.</a:t>
            </a:r>
          </a:p>
          <a:p>
            <a:r>
              <a:rPr lang="en-GB" dirty="0"/>
              <a:t>Each module runs its task and returns control.</a:t>
            </a:r>
          </a:p>
          <a:p>
            <a:r>
              <a:rPr lang="en-GB" dirty="0"/>
              <a:t>When each unit (module) finishes, it </a:t>
            </a:r>
            <a:r>
              <a:rPr lang="en-GB" b="1" dirty="0"/>
              <a:t>returns</a:t>
            </a:r>
            <a:r>
              <a:rPr lang="en-GB" dirty="0"/>
              <a:t> to the main program and the main program continues.</a:t>
            </a:r>
          </a:p>
          <a:p>
            <a:r>
              <a:rPr lang="en-GB" dirty="0"/>
              <a:t>This modular breakdown is clean, flexible, and maintainable.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481E51EE-C882-11E0-FCCA-671C90FEB55A}"/>
              </a:ext>
            </a:extLst>
          </p:cNvPr>
          <p:cNvGrpSpPr/>
          <p:nvPr/>
        </p:nvGrpSpPr>
        <p:grpSpPr>
          <a:xfrm>
            <a:off x="1835593" y="4097426"/>
            <a:ext cx="8820471" cy="1591475"/>
            <a:chOff x="323529" y="4305222"/>
            <a:chExt cx="8584195" cy="1591475"/>
          </a:xfrm>
        </p:grpSpPr>
        <p:sp>
          <p:nvSpPr>
            <p:cNvPr id="6" name="Freeform 9">
              <a:extLst>
                <a:ext uri="{FF2B5EF4-FFF2-40B4-BE49-F238E27FC236}">
                  <a16:creationId xmlns:a16="http://schemas.microsoft.com/office/drawing/2014/main" id="{CB37501F-5661-AB7D-C6AE-C05CCB9A4040}"/>
                </a:ext>
              </a:extLst>
            </p:cNvPr>
            <p:cNvSpPr/>
            <p:nvPr/>
          </p:nvSpPr>
          <p:spPr>
            <a:xfrm>
              <a:off x="3597947" y="4305222"/>
              <a:ext cx="1804087" cy="657634"/>
            </a:xfrm>
            <a:custGeom>
              <a:avLst/>
              <a:gdLst>
                <a:gd name="connsiteX0" fmla="*/ 0 w 1315268"/>
                <a:gd name="connsiteY0" fmla="*/ 0 h 657634"/>
                <a:gd name="connsiteX1" fmla="*/ 1315268 w 1315268"/>
                <a:gd name="connsiteY1" fmla="*/ 0 h 657634"/>
                <a:gd name="connsiteX2" fmla="*/ 1315268 w 1315268"/>
                <a:gd name="connsiteY2" fmla="*/ 657634 h 657634"/>
                <a:gd name="connsiteX3" fmla="*/ 0 w 1315268"/>
                <a:gd name="connsiteY3" fmla="*/ 657634 h 657634"/>
                <a:gd name="connsiteX4" fmla="*/ 0 w 1315268"/>
                <a:gd name="connsiteY4" fmla="*/ 0 h 657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5268" h="657634">
                  <a:moveTo>
                    <a:pt x="0" y="0"/>
                  </a:moveTo>
                  <a:lnTo>
                    <a:pt x="1315268" y="0"/>
                  </a:lnTo>
                  <a:lnTo>
                    <a:pt x="1315268" y="657634"/>
                  </a:lnTo>
                  <a:lnTo>
                    <a:pt x="0" y="65763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4605" tIns="14605" rIns="14605" bIns="14605" numCol="1" spcCol="1270" anchor="ctr" anchorCtr="0">
              <a:noAutofit/>
            </a:bodyPr>
            <a:lstStyle/>
            <a:p>
              <a:pPr algn="ctr" defTabSz="10223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400" dirty="0"/>
                <a:t>Main Program</a:t>
              </a:r>
            </a:p>
          </p:txBody>
        </p:sp>
        <p:sp>
          <p:nvSpPr>
            <p:cNvPr id="7" name="Freeform 10">
              <a:extLst>
                <a:ext uri="{FF2B5EF4-FFF2-40B4-BE49-F238E27FC236}">
                  <a16:creationId xmlns:a16="http://schemas.microsoft.com/office/drawing/2014/main" id="{4D5B958E-49C9-D125-EE91-37DF5440D4B2}"/>
                </a:ext>
              </a:extLst>
            </p:cNvPr>
            <p:cNvSpPr/>
            <p:nvPr/>
          </p:nvSpPr>
          <p:spPr>
            <a:xfrm>
              <a:off x="323529" y="5239063"/>
              <a:ext cx="2035359" cy="657634"/>
            </a:xfrm>
            <a:custGeom>
              <a:avLst/>
              <a:gdLst>
                <a:gd name="connsiteX0" fmla="*/ 0 w 1315268"/>
                <a:gd name="connsiteY0" fmla="*/ 0 h 657634"/>
                <a:gd name="connsiteX1" fmla="*/ 1315268 w 1315268"/>
                <a:gd name="connsiteY1" fmla="*/ 0 h 657634"/>
                <a:gd name="connsiteX2" fmla="*/ 1315268 w 1315268"/>
                <a:gd name="connsiteY2" fmla="*/ 657634 h 657634"/>
                <a:gd name="connsiteX3" fmla="*/ 0 w 1315268"/>
                <a:gd name="connsiteY3" fmla="*/ 657634 h 657634"/>
                <a:gd name="connsiteX4" fmla="*/ 0 w 1315268"/>
                <a:gd name="connsiteY4" fmla="*/ 0 h 657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5268" h="657634">
                  <a:moveTo>
                    <a:pt x="0" y="0"/>
                  </a:moveTo>
                  <a:lnTo>
                    <a:pt x="1315268" y="0"/>
                  </a:lnTo>
                  <a:lnTo>
                    <a:pt x="1315268" y="657634"/>
                  </a:lnTo>
                  <a:lnTo>
                    <a:pt x="0" y="65763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890" tIns="8890" rIns="8890" bIns="8890" numCol="1" spcCol="1270" anchor="ctr" anchorCtr="0">
              <a:noAutofit/>
            </a:bodyPr>
            <a:lstStyle/>
            <a:p>
              <a:pPr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1600" dirty="0" err="1"/>
                <a:t>SetPlayerTokens</a:t>
              </a:r>
              <a:r>
                <a:rPr lang="en-GB" sz="1600" dirty="0"/>
                <a:t>()</a:t>
              </a:r>
            </a:p>
          </p:txBody>
        </p:sp>
        <p:sp>
          <p:nvSpPr>
            <p:cNvPr id="8" name="Freeform 11">
              <a:extLst>
                <a:ext uri="{FF2B5EF4-FFF2-40B4-BE49-F238E27FC236}">
                  <a16:creationId xmlns:a16="http://schemas.microsoft.com/office/drawing/2014/main" id="{9425E4DB-6FFF-FB88-7918-CF7FA76F1693}"/>
                </a:ext>
              </a:extLst>
            </p:cNvPr>
            <p:cNvSpPr/>
            <p:nvPr/>
          </p:nvSpPr>
          <p:spPr>
            <a:xfrm>
              <a:off x="2506476" y="5239063"/>
              <a:ext cx="2035359" cy="657634"/>
            </a:xfrm>
            <a:custGeom>
              <a:avLst/>
              <a:gdLst>
                <a:gd name="connsiteX0" fmla="*/ 0 w 1315268"/>
                <a:gd name="connsiteY0" fmla="*/ 0 h 657634"/>
                <a:gd name="connsiteX1" fmla="*/ 1315268 w 1315268"/>
                <a:gd name="connsiteY1" fmla="*/ 0 h 657634"/>
                <a:gd name="connsiteX2" fmla="*/ 1315268 w 1315268"/>
                <a:gd name="connsiteY2" fmla="*/ 657634 h 657634"/>
                <a:gd name="connsiteX3" fmla="*/ 0 w 1315268"/>
                <a:gd name="connsiteY3" fmla="*/ 657634 h 657634"/>
                <a:gd name="connsiteX4" fmla="*/ 0 w 1315268"/>
                <a:gd name="connsiteY4" fmla="*/ 0 h 657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5268" h="657634">
                  <a:moveTo>
                    <a:pt x="0" y="0"/>
                  </a:moveTo>
                  <a:lnTo>
                    <a:pt x="1315268" y="0"/>
                  </a:lnTo>
                  <a:lnTo>
                    <a:pt x="1315268" y="657634"/>
                  </a:lnTo>
                  <a:lnTo>
                    <a:pt x="0" y="65763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890" tIns="8890" rIns="8890" bIns="8890" numCol="1" spcCol="1270" anchor="ctr" anchorCtr="0">
              <a:noAutofit/>
            </a:bodyPr>
            <a:lstStyle/>
            <a:p>
              <a:pPr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1600" dirty="0" err="1"/>
                <a:t>DoCurrentPlayerTurn</a:t>
              </a:r>
              <a:r>
                <a:rPr lang="en-GB" sz="1600" dirty="0"/>
                <a:t>()</a:t>
              </a:r>
            </a:p>
          </p:txBody>
        </p:sp>
        <p:sp>
          <p:nvSpPr>
            <p:cNvPr id="9" name="Freeform 12">
              <a:extLst>
                <a:ext uri="{FF2B5EF4-FFF2-40B4-BE49-F238E27FC236}">
                  <a16:creationId xmlns:a16="http://schemas.microsoft.com/office/drawing/2014/main" id="{BC8EE653-7B36-F4E2-1EED-405102B0A34B}"/>
                </a:ext>
              </a:extLst>
            </p:cNvPr>
            <p:cNvSpPr/>
            <p:nvPr/>
          </p:nvSpPr>
          <p:spPr>
            <a:xfrm>
              <a:off x="4689419" y="5239063"/>
              <a:ext cx="2035359" cy="657634"/>
            </a:xfrm>
            <a:custGeom>
              <a:avLst/>
              <a:gdLst>
                <a:gd name="connsiteX0" fmla="*/ 0 w 1315268"/>
                <a:gd name="connsiteY0" fmla="*/ 0 h 657634"/>
                <a:gd name="connsiteX1" fmla="*/ 1315268 w 1315268"/>
                <a:gd name="connsiteY1" fmla="*/ 0 h 657634"/>
                <a:gd name="connsiteX2" fmla="*/ 1315268 w 1315268"/>
                <a:gd name="connsiteY2" fmla="*/ 657634 h 657634"/>
                <a:gd name="connsiteX3" fmla="*/ 0 w 1315268"/>
                <a:gd name="connsiteY3" fmla="*/ 657634 h 657634"/>
                <a:gd name="connsiteX4" fmla="*/ 0 w 1315268"/>
                <a:gd name="connsiteY4" fmla="*/ 0 h 657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5268" h="657634">
                  <a:moveTo>
                    <a:pt x="0" y="0"/>
                  </a:moveTo>
                  <a:lnTo>
                    <a:pt x="1315268" y="0"/>
                  </a:lnTo>
                  <a:lnTo>
                    <a:pt x="1315268" y="657634"/>
                  </a:lnTo>
                  <a:lnTo>
                    <a:pt x="0" y="65763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890" tIns="8890" rIns="8890" bIns="8890" numCol="1" spcCol="1270" anchor="ctr" anchorCtr="0">
              <a:noAutofit/>
            </a:bodyPr>
            <a:lstStyle/>
            <a:p>
              <a:pPr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1600" dirty="0" err="1"/>
                <a:t>SetNextPlayer</a:t>
              </a:r>
              <a:r>
                <a:rPr lang="en-GB" sz="1600" dirty="0"/>
                <a:t>()</a:t>
              </a:r>
            </a:p>
          </p:txBody>
        </p:sp>
        <p:sp>
          <p:nvSpPr>
            <p:cNvPr id="10" name="Freeform 13">
              <a:extLst>
                <a:ext uri="{FF2B5EF4-FFF2-40B4-BE49-F238E27FC236}">
                  <a16:creationId xmlns:a16="http://schemas.microsoft.com/office/drawing/2014/main" id="{FEA96656-0753-2983-F9F8-C0465BA87A94}"/>
                </a:ext>
              </a:extLst>
            </p:cNvPr>
            <p:cNvSpPr/>
            <p:nvPr/>
          </p:nvSpPr>
          <p:spPr>
            <a:xfrm>
              <a:off x="6872365" y="5239063"/>
              <a:ext cx="2035359" cy="657634"/>
            </a:xfrm>
            <a:custGeom>
              <a:avLst/>
              <a:gdLst>
                <a:gd name="connsiteX0" fmla="*/ 0 w 1315268"/>
                <a:gd name="connsiteY0" fmla="*/ 0 h 657634"/>
                <a:gd name="connsiteX1" fmla="*/ 1315268 w 1315268"/>
                <a:gd name="connsiteY1" fmla="*/ 0 h 657634"/>
                <a:gd name="connsiteX2" fmla="*/ 1315268 w 1315268"/>
                <a:gd name="connsiteY2" fmla="*/ 657634 h 657634"/>
                <a:gd name="connsiteX3" fmla="*/ 0 w 1315268"/>
                <a:gd name="connsiteY3" fmla="*/ 657634 h 657634"/>
                <a:gd name="connsiteX4" fmla="*/ 0 w 1315268"/>
                <a:gd name="connsiteY4" fmla="*/ 0 h 657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5268" h="657634">
                  <a:moveTo>
                    <a:pt x="0" y="0"/>
                  </a:moveTo>
                  <a:lnTo>
                    <a:pt x="1315268" y="0"/>
                  </a:lnTo>
                  <a:lnTo>
                    <a:pt x="1315268" y="657634"/>
                  </a:lnTo>
                  <a:lnTo>
                    <a:pt x="0" y="65763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890" tIns="8890" rIns="8890" bIns="8890" numCol="1" spcCol="1270" anchor="ctr" anchorCtr="0">
              <a:noAutofit/>
            </a:bodyPr>
            <a:lstStyle/>
            <a:p>
              <a:pPr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1600" dirty="0" err="1"/>
                <a:t>DisplayWinner</a:t>
              </a:r>
              <a:r>
                <a:rPr lang="en-GB" sz="1600" dirty="0"/>
                <a:t>()</a:t>
              </a:r>
            </a:p>
          </p:txBody>
        </p: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33E9A56A-78EE-822B-17B5-778909C908E3}"/>
                </a:ext>
              </a:extLst>
            </p:cNvPr>
            <p:cNvGrpSpPr/>
            <p:nvPr/>
          </p:nvGrpSpPr>
          <p:grpSpPr>
            <a:xfrm>
              <a:off x="1115616" y="4962856"/>
              <a:ext cx="6639979" cy="276206"/>
              <a:chOff x="1115616" y="4962856"/>
              <a:chExt cx="6639979" cy="276206"/>
            </a:xfrm>
          </p:grpSpPr>
          <p:cxnSp>
            <p:nvCxnSpPr>
              <p:cNvPr id="12" name="Elbow Connector 21">
                <a:extLst>
                  <a:ext uri="{FF2B5EF4-FFF2-40B4-BE49-F238E27FC236}">
                    <a16:creationId xmlns:a16="http://schemas.microsoft.com/office/drawing/2014/main" id="{6643EB1B-9FEB-9591-17B6-FFE034DE8ED3}"/>
                  </a:ext>
                </a:extLst>
              </p:cNvPr>
              <p:cNvCxnSpPr/>
              <p:nvPr/>
            </p:nvCxnSpPr>
            <p:spPr>
              <a:xfrm rot="10800000" flipV="1">
                <a:off x="3219091" y="5085184"/>
                <a:ext cx="1280900" cy="153878"/>
              </a:xfrm>
              <a:prstGeom prst="bentConnector3">
                <a:avLst>
                  <a:gd name="adj1" fmla="val 100262"/>
                </a:avLst>
              </a:prstGeom>
              <a:ln w="19050"/>
            </p:spPr>
            <p:style>
              <a:lnRef idx="1">
                <a:schemeClr val="accent3"/>
              </a:lnRef>
              <a:fillRef idx="0">
                <a:schemeClr val="accent3"/>
              </a:fillRef>
              <a:effectRef idx="0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3" name="Elbow Connector 31">
                <a:extLst>
                  <a:ext uri="{FF2B5EF4-FFF2-40B4-BE49-F238E27FC236}">
                    <a16:creationId xmlns:a16="http://schemas.microsoft.com/office/drawing/2014/main" id="{48FDC54B-6849-B92E-DD38-DCD855F44AB1}"/>
                  </a:ext>
                </a:extLst>
              </p:cNvPr>
              <p:cNvCxnSpPr/>
              <p:nvPr/>
            </p:nvCxnSpPr>
            <p:spPr>
              <a:xfrm rot="10800000" flipV="1">
                <a:off x="1115616" y="5085184"/>
                <a:ext cx="2103474" cy="153878"/>
              </a:xfrm>
              <a:prstGeom prst="bentConnector3">
                <a:avLst>
                  <a:gd name="adj1" fmla="val 99238"/>
                </a:avLst>
              </a:prstGeom>
              <a:ln w="19050"/>
            </p:spPr>
            <p:style>
              <a:lnRef idx="1">
                <a:schemeClr val="accent3"/>
              </a:lnRef>
              <a:fillRef idx="0">
                <a:schemeClr val="accent3"/>
              </a:fillRef>
              <a:effectRef idx="0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4" name="Elbow Connector 34">
                <a:extLst>
                  <a:ext uri="{FF2B5EF4-FFF2-40B4-BE49-F238E27FC236}">
                    <a16:creationId xmlns:a16="http://schemas.microsoft.com/office/drawing/2014/main" id="{A9ACDC92-1823-5671-3DA7-06DB60FC0AA4}"/>
                  </a:ext>
                </a:extLst>
              </p:cNvPr>
              <p:cNvCxnSpPr/>
              <p:nvPr/>
            </p:nvCxnSpPr>
            <p:spPr>
              <a:xfrm rot="10800000" flipH="1" flipV="1">
                <a:off x="4405278" y="5085184"/>
                <a:ext cx="1280900" cy="153878"/>
              </a:xfrm>
              <a:prstGeom prst="bentConnector3">
                <a:avLst>
                  <a:gd name="adj1" fmla="val 100262"/>
                </a:avLst>
              </a:prstGeom>
              <a:ln w="19050"/>
            </p:spPr>
            <p:style>
              <a:lnRef idx="1">
                <a:schemeClr val="accent3"/>
              </a:lnRef>
              <a:fillRef idx="0">
                <a:schemeClr val="accent3"/>
              </a:fillRef>
              <a:effectRef idx="0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5" name="Elbow Connector 35">
                <a:extLst>
                  <a:ext uri="{FF2B5EF4-FFF2-40B4-BE49-F238E27FC236}">
                    <a16:creationId xmlns:a16="http://schemas.microsoft.com/office/drawing/2014/main" id="{BD18C65D-362D-402D-4EF2-7E2466D4BDED}"/>
                  </a:ext>
                </a:extLst>
              </p:cNvPr>
              <p:cNvCxnSpPr/>
              <p:nvPr/>
            </p:nvCxnSpPr>
            <p:spPr>
              <a:xfrm rot="10800000" flipH="1" flipV="1">
                <a:off x="5652121" y="5085184"/>
                <a:ext cx="2103474" cy="153878"/>
              </a:xfrm>
              <a:prstGeom prst="bentConnector3">
                <a:avLst>
                  <a:gd name="adj1" fmla="val 99238"/>
                </a:avLst>
              </a:prstGeom>
              <a:ln w="19050"/>
            </p:spPr>
            <p:style>
              <a:lnRef idx="1">
                <a:schemeClr val="accent3"/>
              </a:lnRef>
              <a:fillRef idx="0">
                <a:schemeClr val="accent3"/>
              </a:fillRef>
              <a:effectRef idx="0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6" name="Straight Connector 15">
                <a:extLst>
                  <a:ext uri="{FF2B5EF4-FFF2-40B4-BE49-F238E27FC236}">
                    <a16:creationId xmlns:a16="http://schemas.microsoft.com/office/drawing/2014/main" id="{C8A09B0A-E3DB-D115-04AD-0C0FA4A356F6}"/>
                  </a:ext>
                </a:extLst>
              </p:cNvPr>
              <p:cNvCxnSpPr/>
              <p:nvPr/>
            </p:nvCxnSpPr>
            <p:spPr>
              <a:xfrm>
                <a:off x="4499990" y="4962856"/>
                <a:ext cx="0" cy="122328"/>
              </a:xfrm>
              <a:prstGeom prst="line">
                <a:avLst/>
              </a:prstGeom>
              <a:ln w="19050"/>
            </p:spPr>
            <p:style>
              <a:lnRef idx="1">
                <a:schemeClr val="accent3"/>
              </a:lnRef>
              <a:fillRef idx="0">
                <a:schemeClr val="accent3"/>
              </a:fillRef>
              <a:effectRef idx="0">
                <a:schemeClr val="accent3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2680770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402AAE-E34A-A9C7-FA03-814D405E78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Pseudocode and Flowchart: Main Program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5CB46EF-B4DC-AACC-C2CB-B52443AC3D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25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4892B8C-4565-3477-8705-A3F2782DC387}"/>
              </a:ext>
            </a:extLst>
          </p:cNvPr>
          <p:cNvSpPr txBox="1"/>
          <p:nvPr/>
        </p:nvSpPr>
        <p:spPr>
          <a:xfrm>
            <a:off x="1079500" y="1578600"/>
            <a:ext cx="3563620" cy="341632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dirty="0"/>
              <a:t>START</a:t>
            </a:r>
          </a:p>
          <a:p>
            <a:endParaRPr lang="en-GB" dirty="0"/>
          </a:p>
          <a:p>
            <a:r>
              <a:rPr lang="en-GB" dirty="0"/>
              <a:t>CALL </a:t>
            </a:r>
            <a:r>
              <a:rPr lang="en-GB" dirty="0" err="1">
                <a:solidFill>
                  <a:srgbClr val="C00000"/>
                </a:solidFill>
              </a:rPr>
              <a:t>SetPlayerTokens</a:t>
            </a:r>
            <a:r>
              <a:rPr lang="en-GB" dirty="0"/>
              <a:t>()</a:t>
            </a:r>
          </a:p>
          <a:p>
            <a:endParaRPr lang="en-GB" dirty="0"/>
          </a:p>
          <a:p>
            <a:r>
              <a:rPr lang="en-GB" dirty="0"/>
              <a:t>WHILE </a:t>
            </a:r>
            <a:r>
              <a:rPr lang="en-GB" dirty="0" err="1"/>
              <a:t>gameNotOver</a:t>
            </a:r>
            <a:r>
              <a:rPr lang="en-GB" dirty="0"/>
              <a:t> = TRUE DO</a:t>
            </a:r>
          </a:p>
          <a:p>
            <a:r>
              <a:rPr lang="en-GB" dirty="0"/>
              <a:t>    CALL </a:t>
            </a:r>
            <a:r>
              <a:rPr lang="en-GB" dirty="0" err="1">
                <a:solidFill>
                  <a:srgbClr val="C00000"/>
                </a:solidFill>
              </a:rPr>
              <a:t>DoCurrentPlaye</a:t>
            </a:r>
            <a:r>
              <a:rPr lang="en-GB" dirty="0" err="1"/>
              <a:t>rTurn</a:t>
            </a:r>
            <a:r>
              <a:rPr lang="en-GB" dirty="0"/>
              <a:t>()</a:t>
            </a:r>
          </a:p>
          <a:p>
            <a:r>
              <a:rPr lang="en-GB" dirty="0"/>
              <a:t>    CALL </a:t>
            </a:r>
            <a:r>
              <a:rPr lang="en-GB" dirty="0" err="1">
                <a:solidFill>
                  <a:srgbClr val="C00000"/>
                </a:solidFill>
              </a:rPr>
              <a:t>SetNextPlayer</a:t>
            </a:r>
            <a:r>
              <a:rPr lang="en-GB" dirty="0"/>
              <a:t>()</a:t>
            </a:r>
          </a:p>
          <a:p>
            <a:r>
              <a:rPr lang="en-GB" dirty="0"/>
              <a:t>END WHILE</a:t>
            </a:r>
          </a:p>
          <a:p>
            <a:endParaRPr lang="en-GB" dirty="0"/>
          </a:p>
          <a:p>
            <a:r>
              <a:rPr lang="en-GB" dirty="0"/>
              <a:t>CALL </a:t>
            </a:r>
            <a:r>
              <a:rPr lang="en-GB" dirty="0" err="1">
                <a:solidFill>
                  <a:srgbClr val="C00000"/>
                </a:solidFill>
              </a:rPr>
              <a:t>DisplayWinner</a:t>
            </a:r>
            <a:r>
              <a:rPr lang="en-GB" dirty="0"/>
              <a:t>()</a:t>
            </a:r>
          </a:p>
          <a:p>
            <a:endParaRPr lang="en-GB" dirty="0"/>
          </a:p>
          <a:p>
            <a:r>
              <a:rPr lang="en-GB" dirty="0"/>
              <a:t>END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A32685B-F023-F1B4-3CA6-FAED0ACD31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59170" y="1107270"/>
            <a:ext cx="2746911" cy="46434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7840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787182-6C76-0B7A-8D73-27982DC9A6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Pseudocode and Flowchart: </a:t>
            </a:r>
            <a:r>
              <a:rPr lang="en-GB" dirty="0" err="1"/>
              <a:t>SetPlayerTokens</a:t>
            </a:r>
            <a:r>
              <a:rPr lang="en-GB" dirty="0"/>
              <a:t>()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13BB4C9-9F1C-0DA7-AE68-4BF1991FAB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26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59585B1-2181-7495-FB04-7BA275B335E1}"/>
              </a:ext>
            </a:extLst>
          </p:cNvPr>
          <p:cNvSpPr txBox="1"/>
          <p:nvPr/>
        </p:nvSpPr>
        <p:spPr>
          <a:xfrm>
            <a:off x="551180" y="1533876"/>
            <a:ext cx="5219700" cy="353943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1600" dirty="0" err="1"/>
              <a:t>SetPlayerTokens</a:t>
            </a:r>
            <a:r>
              <a:rPr lang="en-GB" sz="1600" dirty="0"/>
              <a:t>()</a:t>
            </a:r>
          </a:p>
          <a:p>
            <a:endParaRPr lang="en-GB" sz="1600" dirty="0"/>
          </a:p>
          <a:p>
            <a:r>
              <a:rPr lang="en-GB" sz="1600" dirty="0"/>
              <a:t>    DISPLAY "Enter number of players (2 to 4):"</a:t>
            </a:r>
          </a:p>
          <a:p>
            <a:r>
              <a:rPr lang="en-GB" sz="1600" dirty="0"/>
              <a:t>    INPUT </a:t>
            </a:r>
            <a:r>
              <a:rPr lang="en-GB" sz="1600" dirty="0" err="1"/>
              <a:t>numberOfPlayers</a:t>
            </a:r>
            <a:endParaRPr lang="en-GB" sz="1600" dirty="0"/>
          </a:p>
          <a:p>
            <a:endParaRPr lang="en-GB" sz="1600" dirty="0"/>
          </a:p>
          <a:p>
            <a:r>
              <a:rPr lang="en-GB" sz="1600" dirty="0"/>
              <a:t>    FOR </a:t>
            </a:r>
            <a:r>
              <a:rPr lang="en-GB" sz="1600" dirty="0" err="1"/>
              <a:t>playerIndex</a:t>
            </a:r>
            <a:r>
              <a:rPr lang="en-GB" sz="1600" dirty="0"/>
              <a:t> FROM 1 TO </a:t>
            </a:r>
            <a:r>
              <a:rPr lang="en-GB" sz="1600" dirty="0" err="1"/>
              <a:t>numberOfPlayers</a:t>
            </a:r>
            <a:r>
              <a:rPr lang="en-GB" sz="1600" dirty="0"/>
              <a:t> DO</a:t>
            </a:r>
          </a:p>
          <a:p>
            <a:r>
              <a:rPr lang="en-GB" sz="1600" dirty="0"/>
              <a:t>        DISPLAY "Enter name for Player " + </a:t>
            </a:r>
            <a:r>
              <a:rPr lang="en-GB" sz="1600" dirty="0" err="1"/>
              <a:t>playerIndex</a:t>
            </a:r>
            <a:r>
              <a:rPr lang="en-GB" sz="1600" dirty="0"/>
              <a:t> + ":"</a:t>
            </a:r>
          </a:p>
          <a:p>
            <a:r>
              <a:rPr lang="en-GB" sz="1600" dirty="0"/>
              <a:t>        INPUT </a:t>
            </a:r>
            <a:r>
              <a:rPr lang="en-GB" sz="1600" dirty="0" err="1"/>
              <a:t>playerName</a:t>
            </a:r>
            <a:r>
              <a:rPr lang="en-GB" sz="1600" dirty="0"/>
              <a:t>[</a:t>
            </a:r>
            <a:r>
              <a:rPr lang="en-GB" sz="1600" dirty="0" err="1"/>
              <a:t>playerIndex</a:t>
            </a:r>
            <a:r>
              <a:rPr lang="en-GB" sz="1600" dirty="0"/>
              <a:t>]</a:t>
            </a:r>
          </a:p>
          <a:p>
            <a:endParaRPr lang="en-GB" sz="1600" dirty="0"/>
          </a:p>
          <a:p>
            <a:r>
              <a:rPr lang="en-GB" sz="1600" dirty="0"/>
              <a:t>        DISPLAY "Choose token for " + </a:t>
            </a:r>
            <a:r>
              <a:rPr lang="en-GB" sz="1600" dirty="0" err="1"/>
              <a:t>playerName</a:t>
            </a:r>
            <a:r>
              <a:rPr lang="en-GB" sz="1600" dirty="0"/>
              <a:t>[</a:t>
            </a:r>
            <a:r>
              <a:rPr lang="en-GB" sz="1600" dirty="0" err="1"/>
              <a:t>playerIndex</a:t>
            </a:r>
            <a:r>
              <a:rPr lang="en-GB" sz="1600" dirty="0"/>
              <a:t>]</a:t>
            </a:r>
          </a:p>
          <a:p>
            <a:r>
              <a:rPr lang="en-GB" sz="1600" dirty="0"/>
              <a:t>        INPUT token[</a:t>
            </a:r>
            <a:r>
              <a:rPr lang="en-GB" sz="1600" dirty="0" err="1"/>
              <a:t>playerIndex</a:t>
            </a:r>
            <a:r>
              <a:rPr lang="en-GB" sz="1600" dirty="0"/>
              <a:t>]</a:t>
            </a:r>
          </a:p>
          <a:p>
            <a:r>
              <a:rPr lang="en-GB" sz="1600" dirty="0"/>
              <a:t>    END FOR</a:t>
            </a:r>
          </a:p>
          <a:p>
            <a:endParaRPr lang="en-GB" sz="1600" dirty="0"/>
          </a:p>
          <a:p>
            <a:r>
              <a:rPr lang="en-GB" sz="1600" dirty="0"/>
              <a:t>RETURN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C8342FF-1AFB-AA1A-60F7-EF206EE42A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30284" y="1009919"/>
            <a:ext cx="3194246" cy="48381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1635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276F24-7203-5D9D-251E-649D39AD48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Pseudocode and Flowchart:  </a:t>
            </a:r>
            <a:r>
              <a:rPr lang="en-GB" dirty="0" err="1"/>
              <a:t>DisplayWinner</a:t>
            </a:r>
            <a:r>
              <a:rPr lang="en-GB" dirty="0"/>
              <a:t>()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714208B-4B2A-6DB6-813F-340F6D4805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27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90D3892-657E-4402-E2B7-70A043DDCD61}"/>
              </a:ext>
            </a:extLst>
          </p:cNvPr>
          <p:cNvSpPr txBox="1"/>
          <p:nvPr/>
        </p:nvSpPr>
        <p:spPr>
          <a:xfrm>
            <a:off x="500818" y="1206925"/>
            <a:ext cx="6377502" cy="1754326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dirty="0" err="1"/>
              <a:t>DisplayWinner</a:t>
            </a:r>
            <a:r>
              <a:rPr lang="en-GB" dirty="0"/>
              <a:t>()</a:t>
            </a:r>
          </a:p>
          <a:p>
            <a:endParaRPr lang="en-GB" dirty="0"/>
          </a:p>
          <a:p>
            <a:r>
              <a:rPr lang="en-GB" dirty="0"/>
              <a:t>DISPLAY "Game Over! "</a:t>
            </a:r>
          </a:p>
          <a:p>
            <a:r>
              <a:rPr lang="en-GB" dirty="0"/>
              <a:t>DISPLAY "The winner is " + </a:t>
            </a:r>
            <a:r>
              <a:rPr lang="en-GB" dirty="0" err="1"/>
              <a:t>playerName</a:t>
            </a:r>
            <a:r>
              <a:rPr lang="en-GB" dirty="0"/>
              <a:t>[</a:t>
            </a:r>
            <a:r>
              <a:rPr lang="en-GB" dirty="0" err="1"/>
              <a:t>currentPlayerIndex</a:t>
            </a:r>
            <a:r>
              <a:rPr lang="en-GB" dirty="0"/>
              <a:t>] + "!"</a:t>
            </a:r>
          </a:p>
          <a:p>
            <a:endParaRPr lang="en-GB" dirty="0"/>
          </a:p>
          <a:p>
            <a:r>
              <a:rPr lang="en-GB" dirty="0"/>
              <a:t>RETURN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36F95A0-41D6-B5D9-0250-0CFE04FD1B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56880" y="1750939"/>
            <a:ext cx="3448646" cy="33561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54459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6651E62-41CA-9720-5C4E-63D9073EA04A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834813" y="5689600"/>
            <a:ext cx="357187" cy="355600"/>
          </a:xfrm>
        </p:spPr>
        <p:txBody>
          <a:bodyPr/>
          <a:lstStyle/>
          <a:p>
            <a:fld id="{74D77D2B-B223-4A5F-B2B2-5AE626418F05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942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UWTSD Serif 2025_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2025_2" id="{39DF78E4-D1B5-4786-87AD-5E0F5600E76C}" vid="{74AD5F29-278A-4109-BCA2-BD855AB8AA6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E0B1A72B1727944BA974A8330C49DD1" ma:contentTypeVersion="11" ma:contentTypeDescription="Create a new document." ma:contentTypeScope="" ma:versionID="510c89f2e0abf3c839d7453871649485">
  <xsd:schema xmlns:xsd="http://www.w3.org/2001/XMLSchema" xmlns:xs="http://www.w3.org/2001/XMLSchema" xmlns:p="http://schemas.microsoft.com/office/2006/metadata/properties" xmlns:ns3="ea615e75-cfa6-4777-b3e2-cd5725779d91" targetNamespace="http://schemas.microsoft.com/office/2006/metadata/properties" ma:root="true" ma:fieldsID="a76fa69accdd7a8673ebeaf3f2749192" ns3:_="">
    <xsd:import namespace="ea615e75-cfa6-4777-b3e2-cd5725779d9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a615e75-cfa6-4777-b3e2-cd5725779d9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_activity" ma:index="18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ea615e75-cfa6-4777-b3e2-cd5725779d91" xsi:nil="true"/>
  </documentManagement>
</p:properties>
</file>

<file path=customXml/item5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E7EFD3A9-EB08-40FD-9D0C-5DEB7AA5313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B8E7F49-899E-49ED-BBFE-6FB5147B6A33}">
  <ds:schemaRefs>
    <ds:schemaRef ds:uri="ea615e75-cfa6-4777-b3e2-cd5725779d9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4.xml><?xml version="1.0" encoding="utf-8"?>
<ds:datastoreItem xmlns:ds="http://schemas.openxmlformats.org/officeDocument/2006/customXml" ds:itemID="{EDD5B511-5103-4FC0-B3F7-1780CE46E0AB}">
  <ds:schemaRefs>
    <ds:schemaRef ds:uri="http://www.w3.org/XML/1998/namespace"/>
    <ds:schemaRef ds:uri="http://purl.org/dc/terms/"/>
    <ds:schemaRef ds:uri="http://purl.org/dc/elements/1.1/"/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schemas.openxmlformats.org/package/2006/metadata/core-properties"/>
    <ds:schemaRef ds:uri="ea615e75-cfa6-4777-b3e2-cd5725779d91"/>
    <ds:schemaRef ds:uri="http://schemas.microsoft.com/office/2006/metadata/properties"/>
  </ds:schemaRefs>
</ds:datastoreItem>
</file>

<file path=customXml/itemProps5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Serif 2025_2</Template>
  <TotalTime>1388</TotalTime>
  <Words>2249</Words>
  <Application>Microsoft Office PowerPoint</Application>
  <PresentationFormat>Widescreen</PresentationFormat>
  <Paragraphs>448</Paragraphs>
  <Slides>28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4" baseType="lpstr">
      <vt:lpstr>Aptos</vt:lpstr>
      <vt:lpstr>Arial</vt:lpstr>
      <vt:lpstr>Calibri</vt:lpstr>
      <vt:lpstr>Calibri Light</vt:lpstr>
      <vt:lpstr>Wingdings</vt:lpstr>
      <vt:lpstr>UWTSD Serif 2025_2</vt:lpstr>
      <vt:lpstr>Analysing and Solving Problems (ACCA4019)  Week 8</vt:lpstr>
      <vt:lpstr>Weekly schedule</vt:lpstr>
      <vt:lpstr>Recap</vt:lpstr>
      <vt:lpstr>Abstract Thinking</vt:lpstr>
      <vt:lpstr>Computational Thinking - Example</vt:lpstr>
      <vt:lpstr>Requirements Analysis Example</vt:lpstr>
      <vt:lpstr>MoSCoW Requirements Method</vt:lpstr>
      <vt:lpstr>MoSCoW Requirements Example</vt:lpstr>
      <vt:lpstr>Discovering IPOs: An Example</vt:lpstr>
      <vt:lpstr>Naming a Variable</vt:lpstr>
      <vt:lpstr>Variable Types (Variables vs Costants)</vt:lpstr>
      <vt:lpstr>Basic Flowchart Symbols</vt:lpstr>
      <vt:lpstr>Example: Example - Game of Dice </vt:lpstr>
      <vt:lpstr>Example: Game of Dice </vt:lpstr>
      <vt:lpstr>Modularisation and Sub Processes in Flowcharts</vt:lpstr>
      <vt:lpstr>Modularisation and Sub-Processes in Flowcharts</vt:lpstr>
      <vt:lpstr>Modularisation in Programming</vt:lpstr>
      <vt:lpstr>Modularisation and Abstraction</vt:lpstr>
      <vt:lpstr>Flowcharts and Modularisation</vt:lpstr>
      <vt:lpstr>The Sub Process (Process) Symbol</vt:lpstr>
      <vt:lpstr>Full Example</vt:lpstr>
      <vt:lpstr>Snakes and Ladders – The Problem and the Need for Modularisation</vt:lpstr>
      <vt:lpstr>Abstraction + Modular Design Approach</vt:lpstr>
      <vt:lpstr>Hierarchy Diagram – Modularised Snakes and Ladders</vt:lpstr>
      <vt:lpstr>Pseudocode and Flowchart: Main Program</vt:lpstr>
      <vt:lpstr>Pseudocode and Flowchart: SetPlayerTokens()</vt:lpstr>
      <vt:lpstr>Pseudocode and Flowchart:  DisplayWinner()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Serif Salem</cp:lastModifiedBy>
  <cp:revision>1</cp:revision>
  <cp:lastPrinted>2014-09-29T16:21:25Z</cp:lastPrinted>
  <dcterms:created xsi:type="dcterms:W3CDTF">2013-09-18T07:00:31Z</dcterms:created>
  <dcterms:modified xsi:type="dcterms:W3CDTF">2025-06-29T13:56:20Z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  <property fmtid="{D5CDD505-2E9C-101B-9397-08002B2CF9AE}" pid="3" name="ContentTypeId">
    <vt:lpwstr>0x0101003E0B1A72B1727944BA974A8330C49DD1</vt:lpwstr>
  </property>
</Properties>
</file>