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7"/>
  </p:notesMasterIdLst>
  <p:sldIdLst>
    <p:sldId id="292" r:id="rId9"/>
    <p:sldId id="294" r:id="rId10"/>
    <p:sldId id="295" r:id="rId11"/>
    <p:sldId id="406" r:id="rId12"/>
    <p:sldId id="293" r:id="rId13"/>
    <p:sldId id="440" r:id="rId14"/>
    <p:sldId id="402" r:id="rId15"/>
    <p:sldId id="407" r:id="rId16"/>
    <p:sldId id="410" r:id="rId17"/>
    <p:sldId id="436" r:id="rId18"/>
    <p:sldId id="408" r:id="rId19"/>
    <p:sldId id="409" r:id="rId20"/>
    <p:sldId id="427" r:id="rId21"/>
    <p:sldId id="411" r:id="rId22"/>
    <p:sldId id="412" r:id="rId23"/>
    <p:sldId id="413" r:id="rId24"/>
    <p:sldId id="414" r:id="rId25"/>
    <p:sldId id="415" r:id="rId26"/>
    <p:sldId id="420" r:id="rId27"/>
    <p:sldId id="421" r:id="rId28"/>
    <p:sldId id="422" r:id="rId29"/>
    <p:sldId id="423" r:id="rId30"/>
    <p:sldId id="424" r:id="rId31"/>
    <p:sldId id="425" r:id="rId32"/>
    <p:sldId id="428" r:id="rId33"/>
    <p:sldId id="429" r:id="rId34"/>
    <p:sldId id="430" r:id="rId35"/>
    <p:sldId id="431" r:id="rId36"/>
    <p:sldId id="432" r:id="rId37"/>
    <p:sldId id="434" r:id="rId38"/>
    <p:sldId id="441" r:id="rId39"/>
    <p:sldId id="433" r:id="rId40"/>
    <p:sldId id="435" r:id="rId41"/>
    <p:sldId id="442" r:id="rId42"/>
    <p:sldId id="438" r:id="rId43"/>
    <p:sldId id="437" r:id="rId44"/>
    <p:sldId id="405" r:id="rId45"/>
    <p:sldId id="43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69939" autoAdjust="0"/>
  </p:normalViewPr>
  <p:slideViewPr>
    <p:cSldViewPr snapToGrid="0">
      <p:cViewPr varScale="1">
        <p:scale>
          <a:sx n="76" d="100"/>
          <a:sy n="76" d="100"/>
        </p:scale>
        <p:origin x="1776" y="90"/>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viewProps" Target="viewProp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20" Type="http://schemas.openxmlformats.org/officeDocument/2006/relationships/slide" Target="slides/slide12.xml"/><Relationship Id="rId41" Type="http://schemas.openxmlformats.org/officeDocument/2006/relationships/slide" Target="slides/slide33.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4209EED9-AD49-4CC3-A125-AB1D5C94C65B}"/>
    <pc:docChg chg="modSld">
      <pc:chgData name="Nitheesh Kaliyamurthy" userId="2821ebda-f4ac-4963-9a4e-a836dfc45829" providerId="ADAL" clId="{4209EED9-AD49-4CC3-A125-AB1D5C94C65B}" dt="2023-10-03T04:59:02.922" v="11" actId="6549"/>
      <pc:docMkLst>
        <pc:docMk/>
      </pc:docMkLst>
      <pc:sldChg chg="modNotesTx">
        <pc:chgData name="Nitheesh Kaliyamurthy" userId="2821ebda-f4ac-4963-9a4e-a836dfc45829" providerId="ADAL" clId="{4209EED9-AD49-4CC3-A125-AB1D5C94C65B}" dt="2023-10-03T04:58:10.260" v="0" actId="6549"/>
        <pc:sldMkLst>
          <pc:docMk/>
          <pc:sldMk cId="3790631304" sldId="406"/>
        </pc:sldMkLst>
      </pc:sldChg>
      <pc:sldChg chg="modNotesTx">
        <pc:chgData name="Nitheesh Kaliyamurthy" userId="2821ebda-f4ac-4963-9a4e-a836dfc45829" providerId="ADAL" clId="{4209EED9-AD49-4CC3-A125-AB1D5C94C65B}" dt="2023-10-03T04:58:20.081" v="2" actId="6549"/>
        <pc:sldMkLst>
          <pc:docMk/>
          <pc:sldMk cId="3487235121" sldId="407"/>
        </pc:sldMkLst>
      </pc:sldChg>
      <pc:sldChg chg="modNotesTx">
        <pc:chgData name="Nitheesh Kaliyamurthy" userId="2821ebda-f4ac-4963-9a4e-a836dfc45829" providerId="ADAL" clId="{4209EED9-AD49-4CC3-A125-AB1D5C94C65B}" dt="2023-10-03T04:58:31.130" v="4" actId="6549"/>
        <pc:sldMkLst>
          <pc:docMk/>
          <pc:sldMk cId="1880468364" sldId="414"/>
        </pc:sldMkLst>
      </pc:sldChg>
      <pc:sldChg chg="modNotesTx">
        <pc:chgData name="Nitheesh Kaliyamurthy" userId="2821ebda-f4ac-4963-9a4e-a836dfc45829" providerId="ADAL" clId="{4209EED9-AD49-4CC3-A125-AB1D5C94C65B}" dt="2023-10-03T04:58:37.434" v="5" actId="6549"/>
        <pc:sldMkLst>
          <pc:docMk/>
          <pc:sldMk cId="1732765176" sldId="423"/>
        </pc:sldMkLst>
      </pc:sldChg>
      <pc:sldChg chg="modNotesTx">
        <pc:chgData name="Nitheesh Kaliyamurthy" userId="2821ebda-f4ac-4963-9a4e-a836dfc45829" providerId="ADAL" clId="{4209EED9-AD49-4CC3-A125-AB1D5C94C65B}" dt="2023-10-03T04:58:40.511" v="6" actId="6549"/>
        <pc:sldMkLst>
          <pc:docMk/>
          <pc:sldMk cId="3306707563" sldId="424"/>
        </pc:sldMkLst>
      </pc:sldChg>
      <pc:sldChg chg="modNotesTx">
        <pc:chgData name="Nitheesh Kaliyamurthy" userId="2821ebda-f4ac-4963-9a4e-a836dfc45829" providerId="ADAL" clId="{4209EED9-AD49-4CC3-A125-AB1D5C94C65B}" dt="2023-10-03T04:58:45.034" v="7" actId="6549"/>
        <pc:sldMkLst>
          <pc:docMk/>
          <pc:sldMk cId="3416903815" sldId="428"/>
        </pc:sldMkLst>
      </pc:sldChg>
      <pc:sldChg chg="modNotesTx">
        <pc:chgData name="Nitheesh Kaliyamurthy" userId="2821ebda-f4ac-4963-9a4e-a836dfc45829" providerId="ADAL" clId="{4209EED9-AD49-4CC3-A125-AB1D5C94C65B}" dt="2023-10-03T04:58:50.166" v="8" actId="6549"/>
        <pc:sldMkLst>
          <pc:docMk/>
          <pc:sldMk cId="1645787539" sldId="431"/>
        </pc:sldMkLst>
      </pc:sldChg>
      <pc:sldChg chg="modNotesTx">
        <pc:chgData name="Nitheesh Kaliyamurthy" userId="2821ebda-f4ac-4963-9a4e-a836dfc45829" providerId="ADAL" clId="{4209EED9-AD49-4CC3-A125-AB1D5C94C65B}" dt="2023-10-03T04:58:54.073" v="9" actId="6549"/>
        <pc:sldMkLst>
          <pc:docMk/>
          <pc:sldMk cId="683841769" sldId="434"/>
        </pc:sldMkLst>
      </pc:sldChg>
      <pc:sldChg chg="modNotesTx">
        <pc:chgData name="Nitheesh Kaliyamurthy" userId="2821ebda-f4ac-4963-9a4e-a836dfc45829" providerId="ADAL" clId="{4209EED9-AD49-4CC3-A125-AB1D5C94C65B}" dt="2023-10-03T04:58:57.907" v="10" actId="6549"/>
        <pc:sldMkLst>
          <pc:docMk/>
          <pc:sldMk cId="990295869" sldId="435"/>
        </pc:sldMkLst>
      </pc:sldChg>
      <pc:sldChg chg="modNotesTx">
        <pc:chgData name="Nitheesh Kaliyamurthy" userId="2821ebda-f4ac-4963-9a4e-a836dfc45829" providerId="ADAL" clId="{4209EED9-AD49-4CC3-A125-AB1D5C94C65B}" dt="2023-10-03T04:58:23.378" v="3" actId="6549"/>
        <pc:sldMkLst>
          <pc:docMk/>
          <pc:sldMk cId="3922972695" sldId="436"/>
        </pc:sldMkLst>
      </pc:sldChg>
      <pc:sldChg chg="modNotesTx">
        <pc:chgData name="Nitheesh Kaliyamurthy" userId="2821ebda-f4ac-4963-9a4e-a836dfc45829" providerId="ADAL" clId="{4209EED9-AD49-4CC3-A125-AB1D5C94C65B}" dt="2023-10-03T04:59:02.922" v="11" actId="6549"/>
        <pc:sldMkLst>
          <pc:docMk/>
          <pc:sldMk cId="2262070162" sldId="438"/>
        </pc:sldMkLst>
      </pc:sldChg>
      <pc:sldChg chg="modNotesTx">
        <pc:chgData name="Nitheesh Kaliyamurthy" userId="2821ebda-f4ac-4963-9a4e-a836dfc45829" providerId="ADAL" clId="{4209EED9-AD49-4CC3-A125-AB1D5C94C65B}" dt="2023-10-03T04:58:16.249" v="1" actId="6549"/>
        <pc:sldMkLst>
          <pc:docMk/>
          <pc:sldMk cId="637354089" sldId="44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2052C9-7A40-49E9-A5DE-B2039770DFB5}" type="doc">
      <dgm:prSet loTypeId="urn:microsoft.com/office/officeart/2011/layout/TabList" loCatId="list" qsTypeId="urn:microsoft.com/office/officeart/2005/8/quickstyle/simple1" qsCatId="simple" csTypeId="urn:microsoft.com/office/officeart/2005/8/colors/accent1_2" csCatId="accent1" phldr="1"/>
      <dgm:spPr/>
      <dgm:t>
        <a:bodyPr/>
        <a:lstStyle/>
        <a:p>
          <a:endParaRPr lang="en-GB"/>
        </a:p>
      </dgm:t>
    </dgm:pt>
    <dgm:pt modelId="{58D7FBB3-116C-48E1-904A-59F57AAC7FE6}">
      <dgm:prSet phldrT="[Text]"/>
      <dgm:spPr/>
      <dgm:t>
        <a:bodyPr/>
        <a:lstStyle/>
        <a:p>
          <a:r>
            <a:rPr lang="en-GB" dirty="0"/>
            <a:t>Operating System Attacks</a:t>
          </a:r>
        </a:p>
      </dgm:t>
    </dgm:pt>
    <dgm:pt modelId="{4E4540B6-9ADC-4FD1-955F-A95EB3664285}" type="parTrans" cxnId="{924BA2CD-8D60-4035-B2A3-1D772A2BA095}">
      <dgm:prSet/>
      <dgm:spPr/>
      <dgm:t>
        <a:bodyPr/>
        <a:lstStyle/>
        <a:p>
          <a:endParaRPr lang="en-GB"/>
        </a:p>
      </dgm:t>
    </dgm:pt>
    <dgm:pt modelId="{B15B5832-D5A2-42E6-8E6C-C007835E3135}" type="sibTrans" cxnId="{924BA2CD-8D60-4035-B2A3-1D772A2BA095}">
      <dgm:prSet/>
      <dgm:spPr/>
      <dgm:t>
        <a:bodyPr/>
        <a:lstStyle/>
        <a:p>
          <a:endParaRPr lang="en-GB"/>
        </a:p>
      </dgm:t>
    </dgm:pt>
    <dgm:pt modelId="{1B7606DD-A48E-4809-9FE5-314BDEE9488D}">
      <dgm:prSet phldrT="[Text]"/>
      <dgm:spPr/>
      <dgm:t>
        <a:bodyPr/>
        <a:lstStyle/>
        <a:p>
          <a:r>
            <a:rPr lang="en-GB" dirty="0"/>
            <a:t>Application Attacks</a:t>
          </a:r>
        </a:p>
      </dgm:t>
    </dgm:pt>
    <dgm:pt modelId="{2ABBE205-5B05-4642-A20F-E18A50E383D4}" type="parTrans" cxnId="{C0657C3C-1CF0-4406-B0F9-EF823078188C}">
      <dgm:prSet/>
      <dgm:spPr/>
      <dgm:t>
        <a:bodyPr/>
        <a:lstStyle/>
        <a:p>
          <a:endParaRPr lang="en-GB"/>
        </a:p>
      </dgm:t>
    </dgm:pt>
    <dgm:pt modelId="{4BEC044E-7DBC-42A3-A7B6-AC38E0C536A8}" type="sibTrans" cxnId="{C0657C3C-1CF0-4406-B0F9-EF823078188C}">
      <dgm:prSet/>
      <dgm:spPr/>
      <dgm:t>
        <a:bodyPr/>
        <a:lstStyle/>
        <a:p>
          <a:endParaRPr lang="en-GB"/>
        </a:p>
      </dgm:t>
    </dgm:pt>
    <dgm:pt modelId="{4AE74513-8D84-4D8C-9AE7-2C35549EF01B}">
      <dgm:prSet phldrT="[Text]"/>
      <dgm:spPr/>
      <dgm:t>
        <a:bodyPr/>
        <a:lstStyle/>
        <a:p>
          <a:r>
            <a:rPr lang="en-GB" dirty="0"/>
            <a:t>Focus on Application’s running in a network, look for their vuln. Exploit and gain access</a:t>
          </a:r>
        </a:p>
      </dgm:t>
    </dgm:pt>
    <dgm:pt modelId="{5B42476D-870F-4F36-976C-DCE5715619FB}" type="parTrans" cxnId="{C9CAC933-50D2-4AB8-A578-3E48E99A7E92}">
      <dgm:prSet/>
      <dgm:spPr/>
      <dgm:t>
        <a:bodyPr/>
        <a:lstStyle/>
        <a:p>
          <a:endParaRPr lang="en-GB"/>
        </a:p>
      </dgm:t>
    </dgm:pt>
    <dgm:pt modelId="{DFB40EE5-ABC5-4EA3-B904-D34A73540DD1}" type="sibTrans" cxnId="{C9CAC933-50D2-4AB8-A578-3E48E99A7E92}">
      <dgm:prSet/>
      <dgm:spPr/>
      <dgm:t>
        <a:bodyPr/>
        <a:lstStyle/>
        <a:p>
          <a:endParaRPr lang="en-GB"/>
        </a:p>
      </dgm:t>
    </dgm:pt>
    <dgm:pt modelId="{9745CB87-21F1-4977-AB9A-03F86EE9F630}">
      <dgm:prSet phldrT="[Text]"/>
      <dgm:spPr/>
      <dgm:t>
        <a:bodyPr/>
        <a:lstStyle/>
        <a:p>
          <a:r>
            <a:rPr lang="en-GB" dirty="0" err="1"/>
            <a:t>Eg</a:t>
          </a:r>
          <a:r>
            <a:rPr lang="en-GB" dirty="0"/>
            <a:t>: Session Hijacking, SQL injection, Cross-site scripting</a:t>
          </a:r>
        </a:p>
      </dgm:t>
    </dgm:pt>
    <dgm:pt modelId="{4D580D42-9B2A-4319-AB1A-24BDDE450F50}" type="parTrans" cxnId="{9EAB2572-D67F-49F2-8980-C91627E65287}">
      <dgm:prSet/>
      <dgm:spPr/>
      <dgm:t>
        <a:bodyPr/>
        <a:lstStyle/>
        <a:p>
          <a:endParaRPr lang="en-GB"/>
        </a:p>
      </dgm:t>
    </dgm:pt>
    <dgm:pt modelId="{ADA571E7-3A4F-4ADB-AEEB-508A060FEFBB}" type="sibTrans" cxnId="{9EAB2572-D67F-49F2-8980-C91627E65287}">
      <dgm:prSet/>
      <dgm:spPr/>
      <dgm:t>
        <a:bodyPr/>
        <a:lstStyle/>
        <a:p>
          <a:endParaRPr lang="en-GB"/>
        </a:p>
      </dgm:t>
    </dgm:pt>
    <dgm:pt modelId="{EF957A1D-FBA1-43B2-A3F8-344B1100FA1F}">
      <dgm:prSet phldrT="[Text]"/>
      <dgm:spPr/>
      <dgm:t>
        <a:bodyPr/>
        <a:lstStyle/>
        <a:p>
          <a:r>
            <a:rPr lang="en-GB" dirty="0"/>
            <a:t>Misconfiguration Attacks</a:t>
          </a:r>
        </a:p>
      </dgm:t>
    </dgm:pt>
    <dgm:pt modelId="{FC44A4E0-6996-4509-B042-F68920E0D458}" type="parTrans" cxnId="{8F95C294-6F16-4360-8099-96A87FEBD0FB}">
      <dgm:prSet/>
      <dgm:spPr/>
      <dgm:t>
        <a:bodyPr/>
        <a:lstStyle/>
        <a:p>
          <a:endParaRPr lang="en-GB"/>
        </a:p>
      </dgm:t>
    </dgm:pt>
    <dgm:pt modelId="{A9D24594-F401-4E38-B155-5DC2512B5485}" type="sibTrans" cxnId="{8F95C294-6F16-4360-8099-96A87FEBD0FB}">
      <dgm:prSet/>
      <dgm:spPr/>
      <dgm:t>
        <a:bodyPr/>
        <a:lstStyle/>
        <a:p>
          <a:endParaRPr lang="en-GB"/>
        </a:p>
      </dgm:t>
    </dgm:pt>
    <dgm:pt modelId="{8720FA63-FD6F-4609-9A8C-BA3573194F3A}">
      <dgm:prSet phldrT="[Text]"/>
      <dgm:spPr/>
      <dgm:t>
        <a:bodyPr/>
        <a:lstStyle/>
        <a:p>
          <a:r>
            <a:rPr lang="en-GB" dirty="0"/>
            <a:t>Configurations in any applications/ webservers, networks that could possibly allow unauthorised access</a:t>
          </a:r>
        </a:p>
      </dgm:t>
    </dgm:pt>
    <dgm:pt modelId="{05D496A3-5107-4F28-99E8-14E1D4FB5797}" type="parTrans" cxnId="{7017BA93-0B8B-4325-8F3A-6FD21DA9943B}">
      <dgm:prSet/>
      <dgm:spPr/>
      <dgm:t>
        <a:bodyPr/>
        <a:lstStyle/>
        <a:p>
          <a:endParaRPr lang="en-GB"/>
        </a:p>
      </dgm:t>
    </dgm:pt>
    <dgm:pt modelId="{35CC19D6-B3D4-4A9A-B71D-964B6CF4B3CA}" type="sibTrans" cxnId="{7017BA93-0B8B-4325-8F3A-6FD21DA9943B}">
      <dgm:prSet/>
      <dgm:spPr/>
      <dgm:t>
        <a:bodyPr/>
        <a:lstStyle/>
        <a:p>
          <a:endParaRPr lang="en-GB"/>
        </a:p>
      </dgm:t>
    </dgm:pt>
    <dgm:pt modelId="{C7619C0D-50D5-4B55-BFC4-C1876C5A80C2}">
      <dgm:prSet phldrT="[Text]"/>
      <dgm:spPr/>
      <dgm:t>
        <a:bodyPr/>
        <a:lstStyle/>
        <a:p>
          <a:r>
            <a:rPr lang="en-GB" dirty="0"/>
            <a:t>Shrink-wrap code Attacks</a:t>
          </a:r>
        </a:p>
      </dgm:t>
    </dgm:pt>
    <dgm:pt modelId="{789BCA47-E1DE-4AF9-95D1-194E7A96C0D0}" type="parTrans" cxnId="{43355423-708D-4E2E-9A5C-BE8A94F2096E}">
      <dgm:prSet/>
      <dgm:spPr/>
      <dgm:t>
        <a:bodyPr/>
        <a:lstStyle/>
        <a:p>
          <a:endParaRPr lang="en-GB"/>
        </a:p>
      </dgm:t>
    </dgm:pt>
    <dgm:pt modelId="{04D53C7E-F249-41AF-8020-968F8CB3D263}" type="sibTrans" cxnId="{43355423-708D-4E2E-9A5C-BE8A94F2096E}">
      <dgm:prSet/>
      <dgm:spPr/>
      <dgm:t>
        <a:bodyPr/>
        <a:lstStyle/>
        <a:p>
          <a:endParaRPr lang="en-GB"/>
        </a:p>
      </dgm:t>
    </dgm:pt>
    <dgm:pt modelId="{D4FC1E92-9742-480D-A0C2-2626D0680E53}">
      <dgm:prSet phldrT="[Text]"/>
      <dgm:spPr/>
      <dgm:t>
        <a:bodyPr/>
        <a:lstStyle/>
        <a:p>
          <a:r>
            <a:rPr lang="en-GB" dirty="0"/>
            <a:t>Focus on OS vulnerabilities. Use those vuln. to exploit and gain access</a:t>
          </a:r>
        </a:p>
      </dgm:t>
    </dgm:pt>
    <dgm:pt modelId="{63255D9D-578D-4BBF-A1AF-D4F5F28AD000}" type="parTrans" cxnId="{7DBF7273-D492-46DC-8E36-91A6D9786C20}">
      <dgm:prSet/>
      <dgm:spPr/>
      <dgm:t>
        <a:bodyPr/>
        <a:lstStyle/>
        <a:p>
          <a:endParaRPr lang="en-GB"/>
        </a:p>
      </dgm:t>
    </dgm:pt>
    <dgm:pt modelId="{182E0728-65D9-4DA6-B196-FCFF83ED2751}" type="sibTrans" cxnId="{7DBF7273-D492-46DC-8E36-91A6D9786C20}">
      <dgm:prSet/>
      <dgm:spPr/>
      <dgm:t>
        <a:bodyPr/>
        <a:lstStyle/>
        <a:p>
          <a:endParaRPr lang="en-GB"/>
        </a:p>
      </dgm:t>
    </dgm:pt>
    <dgm:pt modelId="{BAD61A1F-DA91-49AF-811C-00FB6AEEEACC}">
      <dgm:prSet phldrT="[Text]"/>
      <dgm:spPr/>
      <dgm:t>
        <a:bodyPr/>
        <a:lstStyle/>
        <a:p>
          <a:r>
            <a:rPr lang="en-GB" dirty="0" err="1"/>
            <a:t>Eg</a:t>
          </a:r>
          <a:r>
            <a:rPr lang="en-GB" dirty="0"/>
            <a:t>: Unpatched OS, Buffer overflow vuln.</a:t>
          </a:r>
        </a:p>
      </dgm:t>
    </dgm:pt>
    <dgm:pt modelId="{63C4218C-1ADA-48C6-B70A-41F48DD70C6F}" type="parTrans" cxnId="{8DD3ABE7-86E1-47A6-9993-1AB3DEC5D68F}">
      <dgm:prSet/>
      <dgm:spPr/>
      <dgm:t>
        <a:bodyPr/>
        <a:lstStyle/>
        <a:p>
          <a:endParaRPr lang="en-GB"/>
        </a:p>
      </dgm:t>
    </dgm:pt>
    <dgm:pt modelId="{7201A1FB-EBA1-438C-B1B9-5CC764FEA8CF}" type="sibTrans" cxnId="{8DD3ABE7-86E1-47A6-9993-1AB3DEC5D68F}">
      <dgm:prSet/>
      <dgm:spPr/>
      <dgm:t>
        <a:bodyPr/>
        <a:lstStyle/>
        <a:p>
          <a:endParaRPr lang="en-GB"/>
        </a:p>
      </dgm:t>
    </dgm:pt>
    <dgm:pt modelId="{85BD100D-0F20-44C5-87D0-B326D649F760}">
      <dgm:prSet phldrT="[Text]"/>
      <dgm:spPr/>
      <dgm:t>
        <a:bodyPr/>
        <a:lstStyle/>
        <a:p>
          <a:endParaRPr lang="en-GB" dirty="0"/>
        </a:p>
      </dgm:t>
    </dgm:pt>
    <dgm:pt modelId="{5FC4BE95-ACED-4FDD-8E9D-3DD3091DF662}" type="parTrans" cxnId="{8DAB76F4-8012-4C67-9A75-20A6CB28F52B}">
      <dgm:prSet/>
      <dgm:spPr/>
      <dgm:t>
        <a:bodyPr/>
        <a:lstStyle/>
        <a:p>
          <a:endParaRPr lang="en-GB"/>
        </a:p>
      </dgm:t>
    </dgm:pt>
    <dgm:pt modelId="{4C9DBDB7-5139-4DCB-B76E-59457CE829C3}" type="sibTrans" cxnId="{8DAB76F4-8012-4C67-9A75-20A6CB28F52B}">
      <dgm:prSet/>
      <dgm:spPr/>
      <dgm:t>
        <a:bodyPr/>
        <a:lstStyle/>
        <a:p>
          <a:endParaRPr lang="en-GB"/>
        </a:p>
      </dgm:t>
    </dgm:pt>
    <dgm:pt modelId="{777063C7-C9F3-421A-B7A1-62A25B173812}">
      <dgm:prSet phldrT="[Text]"/>
      <dgm:spPr/>
      <dgm:t>
        <a:bodyPr/>
        <a:lstStyle/>
        <a:p>
          <a:r>
            <a:rPr lang="en-GB" dirty="0"/>
            <a:t>Due to default configurations left in production env., leading to exploiting and access gaining</a:t>
          </a:r>
        </a:p>
      </dgm:t>
    </dgm:pt>
    <dgm:pt modelId="{628B17F6-FE9A-4480-8813-69DF9D44264C}" type="parTrans" cxnId="{35022D57-4D38-4B5C-B308-2212719DF077}">
      <dgm:prSet/>
      <dgm:spPr/>
      <dgm:t>
        <a:bodyPr/>
        <a:lstStyle/>
        <a:p>
          <a:endParaRPr lang="en-GB"/>
        </a:p>
      </dgm:t>
    </dgm:pt>
    <dgm:pt modelId="{6FEC623D-C84A-4ED5-9863-3F4701A3E917}" type="sibTrans" cxnId="{35022D57-4D38-4B5C-B308-2212719DF077}">
      <dgm:prSet/>
      <dgm:spPr/>
      <dgm:t>
        <a:bodyPr/>
        <a:lstStyle/>
        <a:p>
          <a:endParaRPr lang="en-GB"/>
        </a:p>
      </dgm:t>
    </dgm:pt>
    <dgm:pt modelId="{8854BEB0-368F-4251-AEB3-5E650AD13F16}" type="pres">
      <dgm:prSet presAssocID="{222052C9-7A40-49E9-A5DE-B2039770DFB5}" presName="Name0" presStyleCnt="0">
        <dgm:presLayoutVars>
          <dgm:chMax/>
          <dgm:chPref val="3"/>
          <dgm:dir/>
          <dgm:animOne val="branch"/>
          <dgm:animLvl val="lvl"/>
        </dgm:presLayoutVars>
      </dgm:prSet>
      <dgm:spPr/>
    </dgm:pt>
    <dgm:pt modelId="{54BD650C-48B3-479F-A02F-A195619E9F03}" type="pres">
      <dgm:prSet presAssocID="{58D7FBB3-116C-48E1-904A-59F57AAC7FE6}" presName="composite" presStyleCnt="0"/>
      <dgm:spPr/>
    </dgm:pt>
    <dgm:pt modelId="{29E15EF5-13FA-441A-B2D3-16081C5479B7}" type="pres">
      <dgm:prSet presAssocID="{58D7FBB3-116C-48E1-904A-59F57AAC7FE6}" presName="FirstChild" presStyleLbl="revTx" presStyleIdx="0" presStyleCnt="7">
        <dgm:presLayoutVars>
          <dgm:chMax val="0"/>
          <dgm:chPref val="0"/>
          <dgm:bulletEnabled val="1"/>
        </dgm:presLayoutVars>
      </dgm:prSet>
      <dgm:spPr/>
    </dgm:pt>
    <dgm:pt modelId="{CA309D00-6F73-4A5E-908D-9E8D55A83A39}" type="pres">
      <dgm:prSet presAssocID="{58D7FBB3-116C-48E1-904A-59F57AAC7FE6}" presName="Parent" presStyleLbl="alignNode1" presStyleIdx="0" presStyleCnt="4">
        <dgm:presLayoutVars>
          <dgm:chMax val="3"/>
          <dgm:chPref val="3"/>
          <dgm:bulletEnabled val="1"/>
        </dgm:presLayoutVars>
      </dgm:prSet>
      <dgm:spPr/>
    </dgm:pt>
    <dgm:pt modelId="{A95BA7E8-91EF-41B9-9FEE-9C82141347B0}" type="pres">
      <dgm:prSet presAssocID="{58D7FBB3-116C-48E1-904A-59F57AAC7FE6}" presName="Accent" presStyleLbl="parChTrans1D1" presStyleIdx="0" presStyleCnt="4"/>
      <dgm:spPr/>
    </dgm:pt>
    <dgm:pt modelId="{379181D4-D7A6-40B5-8316-D63C5A8FA609}" type="pres">
      <dgm:prSet presAssocID="{58D7FBB3-116C-48E1-904A-59F57AAC7FE6}" presName="Child" presStyleLbl="revTx" presStyleIdx="1" presStyleCnt="7">
        <dgm:presLayoutVars>
          <dgm:chMax val="0"/>
          <dgm:chPref val="0"/>
          <dgm:bulletEnabled val="1"/>
        </dgm:presLayoutVars>
      </dgm:prSet>
      <dgm:spPr/>
    </dgm:pt>
    <dgm:pt modelId="{FB8A3BCB-4D1E-4DEE-89C0-2581EE8F5614}" type="pres">
      <dgm:prSet presAssocID="{B15B5832-D5A2-42E6-8E6C-C007835E3135}" presName="sibTrans" presStyleCnt="0"/>
      <dgm:spPr/>
    </dgm:pt>
    <dgm:pt modelId="{03E4ADC1-AC18-448F-A773-28535B442AAD}" type="pres">
      <dgm:prSet presAssocID="{1B7606DD-A48E-4809-9FE5-314BDEE9488D}" presName="composite" presStyleCnt="0"/>
      <dgm:spPr/>
    </dgm:pt>
    <dgm:pt modelId="{5AD158E2-6C56-4252-83C8-BBD9A636F84B}" type="pres">
      <dgm:prSet presAssocID="{1B7606DD-A48E-4809-9FE5-314BDEE9488D}" presName="FirstChild" presStyleLbl="revTx" presStyleIdx="2" presStyleCnt="7">
        <dgm:presLayoutVars>
          <dgm:chMax val="0"/>
          <dgm:chPref val="0"/>
          <dgm:bulletEnabled val="1"/>
        </dgm:presLayoutVars>
      </dgm:prSet>
      <dgm:spPr/>
    </dgm:pt>
    <dgm:pt modelId="{DEB403DB-3A29-4BFD-BF55-CEBD423D895A}" type="pres">
      <dgm:prSet presAssocID="{1B7606DD-A48E-4809-9FE5-314BDEE9488D}" presName="Parent" presStyleLbl="alignNode1" presStyleIdx="1" presStyleCnt="4">
        <dgm:presLayoutVars>
          <dgm:chMax val="3"/>
          <dgm:chPref val="3"/>
          <dgm:bulletEnabled val="1"/>
        </dgm:presLayoutVars>
      </dgm:prSet>
      <dgm:spPr/>
    </dgm:pt>
    <dgm:pt modelId="{4FBEA06B-D763-49E0-AFCB-3B1E6E814B1B}" type="pres">
      <dgm:prSet presAssocID="{1B7606DD-A48E-4809-9FE5-314BDEE9488D}" presName="Accent" presStyleLbl="parChTrans1D1" presStyleIdx="1" presStyleCnt="4"/>
      <dgm:spPr/>
    </dgm:pt>
    <dgm:pt modelId="{4427321E-9271-42AA-9483-F89BE671B22E}" type="pres">
      <dgm:prSet presAssocID="{1B7606DD-A48E-4809-9FE5-314BDEE9488D}" presName="Child" presStyleLbl="revTx" presStyleIdx="3" presStyleCnt="7">
        <dgm:presLayoutVars>
          <dgm:chMax val="0"/>
          <dgm:chPref val="0"/>
          <dgm:bulletEnabled val="1"/>
        </dgm:presLayoutVars>
      </dgm:prSet>
      <dgm:spPr/>
    </dgm:pt>
    <dgm:pt modelId="{EC716A6F-A13B-492C-90D3-5D383CEE45DB}" type="pres">
      <dgm:prSet presAssocID="{4BEC044E-7DBC-42A3-A7B6-AC38E0C536A8}" presName="sibTrans" presStyleCnt="0"/>
      <dgm:spPr/>
    </dgm:pt>
    <dgm:pt modelId="{DEFCF65A-EA11-4228-A8B5-AFD556E2B507}" type="pres">
      <dgm:prSet presAssocID="{EF957A1D-FBA1-43B2-A3F8-344B1100FA1F}" presName="composite" presStyleCnt="0"/>
      <dgm:spPr/>
    </dgm:pt>
    <dgm:pt modelId="{A13A8FC6-C1D6-4785-A22E-64FA2EABBF1B}" type="pres">
      <dgm:prSet presAssocID="{EF957A1D-FBA1-43B2-A3F8-344B1100FA1F}" presName="FirstChild" presStyleLbl="revTx" presStyleIdx="4" presStyleCnt="7">
        <dgm:presLayoutVars>
          <dgm:chMax val="0"/>
          <dgm:chPref val="0"/>
          <dgm:bulletEnabled val="1"/>
        </dgm:presLayoutVars>
      </dgm:prSet>
      <dgm:spPr/>
    </dgm:pt>
    <dgm:pt modelId="{DB43F913-D3E1-47AC-B730-00C578D0EE38}" type="pres">
      <dgm:prSet presAssocID="{EF957A1D-FBA1-43B2-A3F8-344B1100FA1F}" presName="Parent" presStyleLbl="alignNode1" presStyleIdx="2" presStyleCnt="4">
        <dgm:presLayoutVars>
          <dgm:chMax val="3"/>
          <dgm:chPref val="3"/>
          <dgm:bulletEnabled val="1"/>
        </dgm:presLayoutVars>
      </dgm:prSet>
      <dgm:spPr/>
    </dgm:pt>
    <dgm:pt modelId="{D1343153-6EFB-4D56-A9C9-CCC581A8681A}" type="pres">
      <dgm:prSet presAssocID="{EF957A1D-FBA1-43B2-A3F8-344B1100FA1F}" presName="Accent" presStyleLbl="parChTrans1D1" presStyleIdx="2" presStyleCnt="4"/>
      <dgm:spPr/>
    </dgm:pt>
    <dgm:pt modelId="{10B6BFB2-65FF-4ECE-8619-DD85C0DC4C19}" type="pres">
      <dgm:prSet presAssocID="{EF957A1D-FBA1-43B2-A3F8-344B1100FA1F}" presName="Child" presStyleLbl="revTx" presStyleIdx="5" presStyleCnt="7">
        <dgm:presLayoutVars>
          <dgm:chMax val="0"/>
          <dgm:chPref val="0"/>
          <dgm:bulletEnabled val="1"/>
        </dgm:presLayoutVars>
      </dgm:prSet>
      <dgm:spPr/>
    </dgm:pt>
    <dgm:pt modelId="{BF4B695E-6BEB-4FDF-B434-E06A1E013BE6}" type="pres">
      <dgm:prSet presAssocID="{A9D24594-F401-4E38-B155-5DC2512B5485}" presName="sibTrans" presStyleCnt="0"/>
      <dgm:spPr/>
    </dgm:pt>
    <dgm:pt modelId="{1DF8EDD9-E9AF-4ECF-B9C2-8462A0430314}" type="pres">
      <dgm:prSet presAssocID="{C7619C0D-50D5-4B55-BFC4-C1876C5A80C2}" presName="composite" presStyleCnt="0"/>
      <dgm:spPr/>
    </dgm:pt>
    <dgm:pt modelId="{DA338BBB-2545-4AC9-89B5-39FDA6DF55BC}" type="pres">
      <dgm:prSet presAssocID="{C7619C0D-50D5-4B55-BFC4-C1876C5A80C2}" presName="FirstChild" presStyleLbl="revTx" presStyleIdx="6" presStyleCnt="7">
        <dgm:presLayoutVars>
          <dgm:chMax val="0"/>
          <dgm:chPref val="0"/>
          <dgm:bulletEnabled val="1"/>
        </dgm:presLayoutVars>
      </dgm:prSet>
      <dgm:spPr/>
    </dgm:pt>
    <dgm:pt modelId="{1EB58A2D-6734-42F1-A286-A6555CA1023C}" type="pres">
      <dgm:prSet presAssocID="{C7619C0D-50D5-4B55-BFC4-C1876C5A80C2}" presName="Parent" presStyleLbl="alignNode1" presStyleIdx="3" presStyleCnt="4">
        <dgm:presLayoutVars>
          <dgm:chMax val="3"/>
          <dgm:chPref val="3"/>
          <dgm:bulletEnabled val="1"/>
        </dgm:presLayoutVars>
      </dgm:prSet>
      <dgm:spPr/>
    </dgm:pt>
    <dgm:pt modelId="{CF3B55B1-F6B6-455C-9E5D-7D536E231B7B}" type="pres">
      <dgm:prSet presAssocID="{C7619C0D-50D5-4B55-BFC4-C1876C5A80C2}" presName="Accent" presStyleLbl="parChTrans1D1" presStyleIdx="3" presStyleCnt="4"/>
      <dgm:spPr/>
    </dgm:pt>
  </dgm:ptLst>
  <dgm:cxnLst>
    <dgm:cxn modelId="{C3735F21-5ED9-46B8-A40C-83FCCDB0B8D0}" type="presOf" srcId="{9745CB87-21F1-4977-AB9A-03F86EE9F630}" destId="{4427321E-9271-42AA-9483-F89BE671B22E}" srcOrd="0" destOrd="0" presId="urn:microsoft.com/office/officeart/2011/layout/TabList"/>
    <dgm:cxn modelId="{F9A93023-88E1-4393-A7CE-B4CB9197B542}" type="presOf" srcId="{8720FA63-FD6F-4609-9A8C-BA3573194F3A}" destId="{A13A8FC6-C1D6-4785-A22E-64FA2EABBF1B}" srcOrd="0" destOrd="0" presId="urn:microsoft.com/office/officeart/2011/layout/TabList"/>
    <dgm:cxn modelId="{43355423-708D-4E2E-9A5C-BE8A94F2096E}" srcId="{222052C9-7A40-49E9-A5DE-B2039770DFB5}" destId="{C7619C0D-50D5-4B55-BFC4-C1876C5A80C2}" srcOrd="3" destOrd="0" parTransId="{789BCA47-E1DE-4AF9-95D1-194E7A96C0D0}" sibTransId="{04D53C7E-F249-41AF-8020-968F8CB3D263}"/>
    <dgm:cxn modelId="{C9CAC933-50D2-4AB8-A578-3E48E99A7E92}" srcId="{1B7606DD-A48E-4809-9FE5-314BDEE9488D}" destId="{4AE74513-8D84-4D8C-9AE7-2C35549EF01B}" srcOrd="0" destOrd="0" parTransId="{5B42476D-870F-4F36-976C-DCE5715619FB}" sibTransId="{DFB40EE5-ABC5-4EA3-B904-D34A73540DD1}"/>
    <dgm:cxn modelId="{C0657C3C-1CF0-4406-B0F9-EF823078188C}" srcId="{222052C9-7A40-49E9-A5DE-B2039770DFB5}" destId="{1B7606DD-A48E-4809-9FE5-314BDEE9488D}" srcOrd="1" destOrd="0" parTransId="{2ABBE205-5B05-4642-A20F-E18A50E383D4}" sibTransId="{4BEC044E-7DBC-42A3-A7B6-AC38E0C536A8}"/>
    <dgm:cxn modelId="{5C70916D-F508-47FD-80AE-D7873A439607}" type="presOf" srcId="{EF957A1D-FBA1-43B2-A3F8-344B1100FA1F}" destId="{DB43F913-D3E1-47AC-B730-00C578D0EE38}" srcOrd="0" destOrd="0" presId="urn:microsoft.com/office/officeart/2011/layout/TabList"/>
    <dgm:cxn modelId="{9EAB2572-D67F-49F2-8980-C91627E65287}" srcId="{1B7606DD-A48E-4809-9FE5-314BDEE9488D}" destId="{9745CB87-21F1-4977-AB9A-03F86EE9F630}" srcOrd="1" destOrd="0" parTransId="{4D580D42-9B2A-4319-AB1A-24BDDE450F50}" sibTransId="{ADA571E7-3A4F-4ADB-AEEB-508A060FEFBB}"/>
    <dgm:cxn modelId="{7DBF7273-D492-46DC-8E36-91A6D9786C20}" srcId="{58D7FBB3-116C-48E1-904A-59F57AAC7FE6}" destId="{D4FC1E92-9742-480D-A0C2-2626D0680E53}" srcOrd="0" destOrd="0" parTransId="{63255D9D-578D-4BBF-A1AF-D4F5F28AD000}" sibTransId="{182E0728-65D9-4DA6-B196-FCFF83ED2751}"/>
    <dgm:cxn modelId="{35022D57-4D38-4B5C-B308-2212719DF077}" srcId="{C7619C0D-50D5-4B55-BFC4-C1876C5A80C2}" destId="{777063C7-C9F3-421A-B7A1-62A25B173812}" srcOrd="0" destOrd="0" parTransId="{628B17F6-FE9A-4480-8813-69DF9D44264C}" sibTransId="{6FEC623D-C84A-4ED5-9863-3F4701A3E917}"/>
    <dgm:cxn modelId="{05F3F38A-19D7-4F59-B409-1302DC9A01AF}" type="presOf" srcId="{777063C7-C9F3-421A-B7A1-62A25B173812}" destId="{DA338BBB-2545-4AC9-89B5-39FDA6DF55BC}" srcOrd="0" destOrd="0" presId="urn:microsoft.com/office/officeart/2011/layout/TabList"/>
    <dgm:cxn modelId="{7017BA93-0B8B-4325-8F3A-6FD21DA9943B}" srcId="{EF957A1D-FBA1-43B2-A3F8-344B1100FA1F}" destId="{8720FA63-FD6F-4609-9A8C-BA3573194F3A}" srcOrd="0" destOrd="0" parTransId="{05D496A3-5107-4F28-99E8-14E1D4FB5797}" sibTransId="{35CC19D6-B3D4-4A9A-B71D-964B6CF4B3CA}"/>
    <dgm:cxn modelId="{8F95C294-6F16-4360-8099-96A87FEBD0FB}" srcId="{222052C9-7A40-49E9-A5DE-B2039770DFB5}" destId="{EF957A1D-FBA1-43B2-A3F8-344B1100FA1F}" srcOrd="2" destOrd="0" parTransId="{FC44A4E0-6996-4509-B042-F68920E0D458}" sibTransId="{A9D24594-F401-4E38-B155-5DC2512B5485}"/>
    <dgm:cxn modelId="{2444669E-A54D-4108-8274-0936F063FC69}" type="presOf" srcId="{222052C9-7A40-49E9-A5DE-B2039770DFB5}" destId="{8854BEB0-368F-4251-AEB3-5E650AD13F16}" srcOrd="0" destOrd="0" presId="urn:microsoft.com/office/officeart/2011/layout/TabList"/>
    <dgm:cxn modelId="{34AC05A2-2536-4FA8-B5AF-AE3252F17F23}" type="presOf" srcId="{58D7FBB3-116C-48E1-904A-59F57AAC7FE6}" destId="{CA309D00-6F73-4A5E-908D-9E8D55A83A39}" srcOrd="0" destOrd="0" presId="urn:microsoft.com/office/officeart/2011/layout/TabList"/>
    <dgm:cxn modelId="{851CA3A2-AD64-4174-9DC1-3F18C6CECD80}" type="presOf" srcId="{4AE74513-8D84-4D8C-9AE7-2C35549EF01B}" destId="{5AD158E2-6C56-4252-83C8-BBD9A636F84B}" srcOrd="0" destOrd="0" presId="urn:microsoft.com/office/officeart/2011/layout/TabList"/>
    <dgm:cxn modelId="{77B444C7-DE54-4626-8D42-E20C5CEE3A23}" type="presOf" srcId="{1B7606DD-A48E-4809-9FE5-314BDEE9488D}" destId="{DEB403DB-3A29-4BFD-BF55-CEBD423D895A}" srcOrd="0" destOrd="0" presId="urn:microsoft.com/office/officeart/2011/layout/TabList"/>
    <dgm:cxn modelId="{924BA2CD-8D60-4035-B2A3-1D772A2BA095}" srcId="{222052C9-7A40-49E9-A5DE-B2039770DFB5}" destId="{58D7FBB3-116C-48E1-904A-59F57AAC7FE6}" srcOrd="0" destOrd="0" parTransId="{4E4540B6-9ADC-4FD1-955F-A95EB3664285}" sibTransId="{B15B5832-D5A2-42E6-8E6C-C007835E3135}"/>
    <dgm:cxn modelId="{AD81F7D1-8C23-48B7-BEED-602C8FE287B6}" type="presOf" srcId="{BAD61A1F-DA91-49AF-811C-00FB6AEEEACC}" destId="{379181D4-D7A6-40B5-8316-D63C5A8FA609}" srcOrd="0" destOrd="0" presId="urn:microsoft.com/office/officeart/2011/layout/TabList"/>
    <dgm:cxn modelId="{6B18C1E4-7BFF-4BC6-A619-AAC4744CAEB8}" type="presOf" srcId="{C7619C0D-50D5-4B55-BFC4-C1876C5A80C2}" destId="{1EB58A2D-6734-42F1-A286-A6555CA1023C}" srcOrd="0" destOrd="0" presId="urn:microsoft.com/office/officeart/2011/layout/TabList"/>
    <dgm:cxn modelId="{8DD3ABE7-86E1-47A6-9993-1AB3DEC5D68F}" srcId="{58D7FBB3-116C-48E1-904A-59F57AAC7FE6}" destId="{BAD61A1F-DA91-49AF-811C-00FB6AEEEACC}" srcOrd="1" destOrd="0" parTransId="{63C4218C-1ADA-48C6-B70A-41F48DD70C6F}" sibTransId="{7201A1FB-EBA1-438C-B1B9-5CC764FEA8CF}"/>
    <dgm:cxn modelId="{529E48E9-A1C6-4542-AC05-13BAD05E6F09}" type="presOf" srcId="{D4FC1E92-9742-480D-A0C2-2626D0680E53}" destId="{29E15EF5-13FA-441A-B2D3-16081C5479B7}" srcOrd="0" destOrd="0" presId="urn:microsoft.com/office/officeart/2011/layout/TabList"/>
    <dgm:cxn modelId="{8DAB76F4-8012-4C67-9A75-20A6CB28F52B}" srcId="{EF957A1D-FBA1-43B2-A3F8-344B1100FA1F}" destId="{85BD100D-0F20-44C5-87D0-B326D649F760}" srcOrd="1" destOrd="0" parTransId="{5FC4BE95-ACED-4FDD-8E9D-3DD3091DF662}" sibTransId="{4C9DBDB7-5139-4DCB-B76E-59457CE829C3}"/>
    <dgm:cxn modelId="{E08607F6-7DF8-489C-8C61-C35640C83A14}" type="presOf" srcId="{85BD100D-0F20-44C5-87D0-B326D649F760}" destId="{10B6BFB2-65FF-4ECE-8619-DD85C0DC4C19}" srcOrd="0" destOrd="0" presId="urn:microsoft.com/office/officeart/2011/layout/TabList"/>
    <dgm:cxn modelId="{9C70FCB8-0929-46D7-832D-AB4A464CBE37}" type="presParOf" srcId="{8854BEB0-368F-4251-AEB3-5E650AD13F16}" destId="{54BD650C-48B3-479F-A02F-A195619E9F03}" srcOrd="0" destOrd="0" presId="urn:microsoft.com/office/officeart/2011/layout/TabList"/>
    <dgm:cxn modelId="{1D9347F9-563C-464A-AE61-2C45398C4C16}" type="presParOf" srcId="{54BD650C-48B3-479F-A02F-A195619E9F03}" destId="{29E15EF5-13FA-441A-B2D3-16081C5479B7}" srcOrd="0" destOrd="0" presId="urn:microsoft.com/office/officeart/2011/layout/TabList"/>
    <dgm:cxn modelId="{D2FEAF45-84A0-42AB-91D5-BF83B00DEBD9}" type="presParOf" srcId="{54BD650C-48B3-479F-A02F-A195619E9F03}" destId="{CA309D00-6F73-4A5E-908D-9E8D55A83A39}" srcOrd="1" destOrd="0" presId="urn:microsoft.com/office/officeart/2011/layout/TabList"/>
    <dgm:cxn modelId="{2F52B9E0-7A4E-48C2-9521-8DED7265D00C}" type="presParOf" srcId="{54BD650C-48B3-479F-A02F-A195619E9F03}" destId="{A95BA7E8-91EF-41B9-9FEE-9C82141347B0}" srcOrd="2" destOrd="0" presId="urn:microsoft.com/office/officeart/2011/layout/TabList"/>
    <dgm:cxn modelId="{BCF00C37-9D94-463B-A663-B5E09498D886}" type="presParOf" srcId="{8854BEB0-368F-4251-AEB3-5E650AD13F16}" destId="{379181D4-D7A6-40B5-8316-D63C5A8FA609}" srcOrd="1" destOrd="0" presId="urn:microsoft.com/office/officeart/2011/layout/TabList"/>
    <dgm:cxn modelId="{A0F712A5-A395-44B1-A7BE-2FC461CFE78D}" type="presParOf" srcId="{8854BEB0-368F-4251-AEB3-5E650AD13F16}" destId="{FB8A3BCB-4D1E-4DEE-89C0-2581EE8F5614}" srcOrd="2" destOrd="0" presId="urn:microsoft.com/office/officeart/2011/layout/TabList"/>
    <dgm:cxn modelId="{43888BF7-A2DE-4DC0-9EC3-2EDAAF8B5B95}" type="presParOf" srcId="{8854BEB0-368F-4251-AEB3-5E650AD13F16}" destId="{03E4ADC1-AC18-448F-A773-28535B442AAD}" srcOrd="3" destOrd="0" presId="urn:microsoft.com/office/officeart/2011/layout/TabList"/>
    <dgm:cxn modelId="{270CCE4C-2ADE-4DAC-86D2-7C6D0F788EE4}" type="presParOf" srcId="{03E4ADC1-AC18-448F-A773-28535B442AAD}" destId="{5AD158E2-6C56-4252-83C8-BBD9A636F84B}" srcOrd="0" destOrd="0" presId="urn:microsoft.com/office/officeart/2011/layout/TabList"/>
    <dgm:cxn modelId="{CD6AD952-0DB4-4EA8-A396-593115CEB90F}" type="presParOf" srcId="{03E4ADC1-AC18-448F-A773-28535B442AAD}" destId="{DEB403DB-3A29-4BFD-BF55-CEBD423D895A}" srcOrd="1" destOrd="0" presId="urn:microsoft.com/office/officeart/2011/layout/TabList"/>
    <dgm:cxn modelId="{AAF32A19-6BEB-4856-B648-9A54B66FEB95}" type="presParOf" srcId="{03E4ADC1-AC18-448F-A773-28535B442AAD}" destId="{4FBEA06B-D763-49E0-AFCB-3B1E6E814B1B}" srcOrd="2" destOrd="0" presId="urn:microsoft.com/office/officeart/2011/layout/TabList"/>
    <dgm:cxn modelId="{0030E989-C88B-4D97-A032-0439BC90FF27}" type="presParOf" srcId="{8854BEB0-368F-4251-AEB3-5E650AD13F16}" destId="{4427321E-9271-42AA-9483-F89BE671B22E}" srcOrd="4" destOrd="0" presId="urn:microsoft.com/office/officeart/2011/layout/TabList"/>
    <dgm:cxn modelId="{C9942417-04AB-453B-98B9-97F00CBD3090}" type="presParOf" srcId="{8854BEB0-368F-4251-AEB3-5E650AD13F16}" destId="{EC716A6F-A13B-492C-90D3-5D383CEE45DB}" srcOrd="5" destOrd="0" presId="urn:microsoft.com/office/officeart/2011/layout/TabList"/>
    <dgm:cxn modelId="{29559C9B-378B-431B-BA3D-A6A85A4A7C88}" type="presParOf" srcId="{8854BEB0-368F-4251-AEB3-5E650AD13F16}" destId="{DEFCF65A-EA11-4228-A8B5-AFD556E2B507}" srcOrd="6" destOrd="0" presId="urn:microsoft.com/office/officeart/2011/layout/TabList"/>
    <dgm:cxn modelId="{2C51ADF7-DEE2-4BB0-BF74-3EE327C3EF81}" type="presParOf" srcId="{DEFCF65A-EA11-4228-A8B5-AFD556E2B507}" destId="{A13A8FC6-C1D6-4785-A22E-64FA2EABBF1B}" srcOrd="0" destOrd="0" presId="urn:microsoft.com/office/officeart/2011/layout/TabList"/>
    <dgm:cxn modelId="{B1B81591-3B54-4D97-8B52-0DD3112AA407}" type="presParOf" srcId="{DEFCF65A-EA11-4228-A8B5-AFD556E2B507}" destId="{DB43F913-D3E1-47AC-B730-00C578D0EE38}" srcOrd="1" destOrd="0" presId="urn:microsoft.com/office/officeart/2011/layout/TabList"/>
    <dgm:cxn modelId="{BF38A090-C35F-453F-97BA-D0C99363A9BA}" type="presParOf" srcId="{DEFCF65A-EA11-4228-A8B5-AFD556E2B507}" destId="{D1343153-6EFB-4D56-A9C9-CCC581A8681A}" srcOrd="2" destOrd="0" presId="urn:microsoft.com/office/officeart/2011/layout/TabList"/>
    <dgm:cxn modelId="{F8628D5C-B01A-4412-871A-144263463901}" type="presParOf" srcId="{8854BEB0-368F-4251-AEB3-5E650AD13F16}" destId="{10B6BFB2-65FF-4ECE-8619-DD85C0DC4C19}" srcOrd="7" destOrd="0" presId="urn:microsoft.com/office/officeart/2011/layout/TabList"/>
    <dgm:cxn modelId="{49A47CAB-D9CE-4D0B-95D0-C0F9B9845D26}" type="presParOf" srcId="{8854BEB0-368F-4251-AEB3-5E650AD13F16}" destId="{BF4B695E-6BEB-4FDF-B434-E06A1E013BE6}" srcOrd="8" destOrd="0" presId="urn:microsoft.com/office/officeart/2011/layout/TabList"/>
    <dgm:cxn modelId="{02DB212C-FD5F-46FE-9A57-DDC61BDC3C36}" type="presParOf" srcId="{8854BEB0-368F-4251-AEB3-5E650AD13F16}" destId="{1DF8EDD9-E9AF-4ECF-B9C2-8462A0430314}" srcOrd="9" destOrd="0" presId="urn:microsoft.com/office/officeart/2011/layout/TabList"/>
    <dgm:cxn modelId="{BB28531A-64D4-4C62-A1F4-E01D891CA038}" type="presParOf" srcId="{1DF8EDD9-E9AF-4ECF-B9C2-8462A0430314}" destId="{DA338BBB-2545-4AC9-89B5-39FDA6DF55BC}" srcOrd="0" destOrd="0" presId="urn:microsoft.com/office/officeart/2011/layout/TabList"/>
    <dgm:cxn modelId="{BD41A0FC-3C3D-4C58-8310-E87E63074FD2}" type="presParOf" srcId="{1DF8EDD9-E9AF-4ECF-B9C2-8462A0430314}" destId="{1EB58A2D-6734-42F1-A286-A6555CA1023C}" srcOrd="1" destOrd="0" presId="urn:microsoft.com/office/officeart/2011/layout/TabList"/>
    <dgm:cxn modelId="{FF0DA12F-B464-4FC4-AD5B-DE1CAE703A30}" type="presParOf" srcId="{1DF8EDD9-E9AF-4ECF-B9C2-8462A0430314}" destId="{CF3B55B1-F6B6-455C-9E5D-7D536E231B7B}" srcOrd="2" destOrd="0" presId="urn:microsoft.com/office/officeart/2011/layout/Tab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2ED4DD-F8BC-4055-B5E1-7BE3F5360BAE}" type="doc">
      <dgm:prSet loTypeId="urn:microsoft.com/office/officeart/2005/8/layout/chart3" loCatId="cycle" qsTypeId="urn:microsoft.com/office/officeart/2005/8/quickstyle/simple1" qsCatId="simple" csTypeId="urn:microsoft.com/office/officeart/2005/8/colors/accent1_2" csCatId="accent1" phldr="1"/>
      <dgm:spPr/>
      <dgm:t>
        <a:bodyPr/>
        <a:lstStyle/>
        <a:p>
          <a:endParaRPr lang="en-GB"/>
        </a:p>
      </dgm:t>
    </dgm:pt>
    <dgm:pt modelId="{81C35255-46B0-4792-A00C-1D631FA40DEC}">
      <dgm:prSet phldrT="[Text]" custT="1"/>
      <dgm:spPr/>
      <dgm:t>
        <a:bodyPr/>
        <a:lstStyle/>
        <a:p>
          <a:pPr marL="0" indent="0" defTabSz="1701800">
            <a:buFont typeface="Wingdings" panose="05000000000000000000" pitchFamily="2" charset="2"/>
            <a:buChar char="Ø"/>
          </a:pPr>
          <a:r>
            <a:rPr lang="en-GB" sz="1200" dirty="0"/>
            <a:t>Gather information</a:t>
          </a:r>
        </a:p>
      </dgm:t>
    </dgm:pt>
    <dgm:pt modelId="{46A432E7-2E0E-4E0D-A01F-23E977905402}" type="parTrans" cxnId="{89D70DE2-79B7-4783-A543-A21D3BACEDCE}">
      <dgm:prSet/>
      <dgm:spPr/>
      <dgm:t>
        <a:bodyPr/>
        <a:lstStyle/>
        <a:p>
          <a:endParaRPr lang="en-GB"/>
        </a:p>
      </dgm:t>
    </dgm:pt>
    <dgm:pt modelId="{34C85B3C-92FC-4266-9AC2-AB0E96CAE0E1}" type="sibTrans" cxnId="{89D70DE2-79B7-4783-A543-A21D3BACEDCE}">
      <dgm:prSet/>
      <dgm:spPr/>
      <dgm:t>
        <a:bodyPr/>
        <a:lstStyle/>
        <a:p>
          <a:endParaRPr lang="en-GB"/>
        </a:p>
      </dgm:t>
    </dgm:pt>
    <dgm:pt modelId="{D3103A02-5E07-4868-8047-94EA2947835F}">
      <dgm:prSet phldrT="[Text]"/>
      <dgm:spPr/>
      <dgm:t>
        <a:bodyPr/>
        <a:lstStyle/>
        <a:p>
          <a:r>
            <a:rPr lang="en-GB" dirty="0"/>
            <a:t> </a:t>
          </a:r>
        </a:p>
      </dgm:t>
    </dgm:pt>
    <dgm:pt modelId="{0E451C52-9580-40F8-9426-F51EAE8AB00A}" type="parTrans" cxnId="{FCC20221-9E85-4C5B-B11D-5D457031D9DA}">
      <dgm:prSet/>
      <dgm:spPr/>
      <dgm:t>
        <a:bodyPr/>
        <a:lstStyle/>
        <a:p>
          <a:endParaRPr lang="en-GB"/>
        </a:p>
      </dgm:t>
    </dgm:pt>
    <dgm:pt modelId="{4FDECD75-8C6C-48A9-BEF8-06C349E57338}" type="sibTrans" cxnId="{FCC20221-9E85-4C5B-B11D-5D457031D9DA}">
      <dgm:prSet/>
      <dgm:spPr/>
      <dgm:t>
        <a:bodyPr/>
        <a:lstStyle/>
        <a:p>
          <a:endParaRPr lang="en-GB"/>
        </a:p>
      </dgm:t>
    </dgm:pt>
    <dgm:pt modelId="{7D98E6B4-5F79-4247-B079-FB698C026814}">
      <dgm:prSet phldrT="[Text]" custT="1"/>
      <dgm:spPr/>
      <dgm:t>
        <a:bodyPr/>
        <a:lstStyle/>
        <a:p>
          <a:endParaRPr lang="en-GB" sz="1800" dirty="0"/>
        </a:p>
      </dgm:t>
    </dgm:pt>
    <dgm:pt modelId="{0BA9CACB-E95E-4778-98B5-70E18BA70200}" type="parTrans" cxnId="{C532D032-FF8E-468C-9E7C-DF0281CCF2E9}">
      <dgm:prSet/>
      <dgm:spPr/>
      <dgm:t>
        <a:bodyPr/>
        <a:lstStyle/>
        <a:p>
          <a:endParaRPr lang="en-GB"/>
        </a:p>
      </dgm:t>
    </dgm:pt>
    <dgm:pt modelId="{5C7B1327-41B0-46C2-996E-9AA8B981E0D6}" type="sibTrans" cxnId="{C532D032-FF8E-468C-9E7C-DF0281CCF2E9}">
      <dgm:prSet/>
      <dgm:spPr/>
      <dgm:t>
        <a:bodyPr/>
        <a:lstStyle/>
        <a:p>
          <a:endParaRPr lang="en-GB"/>
        </a:p>
      </dgm:t>
    </dgm:pt>
    <dgm:pt modelId="{128101A0-44E4-4FEF-A37E-7701B9B9C6F5}">
      <dgm:prSet phldrT="[Text]" custT="1"/>
      <dgm:spPr/>
      <dgm:t>
        <a:bodyPr/>
        <a:lstStyle/>
        <a:p>
          <a:pPr marL="0" indent="0" defTabSz="1701800">
            <a:buFont typeface="Wingdings" panose="05000000000000000000" pitchFamily="2" charset="2"/>
            <a:buChar char="Ø"/>
          </a:pPr>
          <a:r>
            <a:rPr lang="en-GB" sz="1200" dirty="0"/>
            <a:t>Spoofing &amp; Sniffing</a:t>
          </a:r>
        </a:p>
      </dgm:t>
    </dgm:pt>
    <dgm:pt modelId="{C1D795B0-A594-4E53-9A10-D0834D86D40B}" type="parTrans" cxnId="{7C0F5CFA-B642-4E27-B300-5C229665618C}">
      <dgm:prSet/>
      <dgm:spPr/>
      <dgm:t>
        <a:bodyPr/>
        <a:lstStyle/>
        <a:p>
          <a:endParaRPr lang="en-GB"/>
        </a:p>
      </dgm:t>
    </dgm:pt>
    <dgm:pt modelId="{44038D7C-88F4-4684-90D4-DEDB67C6CE0B}" type="sibTrans" cxnId="{7C0F5CFA-B642-4E27-B300-5C229665618C}">
      <dgm:prSet/>
      <dgm:spPr/>
      <dgm:t>
        <a:bodyPr/>
        <a:lstStyle/>
        <a:p>
          <a:endParaRPr lang="en-GB"/>
        </a:p>
      </dgm:t>
    </dgm:pt>
    <dgm:pt modelId="{366E4839-5F79-4711-91A3-FB4696012559}">
      <dgm:prSet phldrT="[Text]" custT="1"/>
      <dgm:spPr/>
      <dgm:t>
        <a:bodyPr/>
        <a:lstStyle/>
        <a:p>
          <a:pPr marL="0" indent="0" defTabSz="1701800">
            <a:buFont typeface="Wingdings" panose="05000000000000000000" pitchFamily="2" charset="2"/>
            <a:buChar char="Ø"/>
          </a:pPr>
          <a:r>
            <a:rPr lang="en-GB" sz="1200" dirty="0"/>
            <a:t>Eavesdropping</a:t>
          </a:r>
        </a:p>
      </dgm:t>
    </dgm:pt>
    <dgm:pt modelId="{DDF9BE19-EDE6-418E-A36B-61D55AA56584}" type="parTrans" cxnId="{7D639FF1-6344-44B6-BE3E-041A7C42EA93}">
      <dgm:prSet/>
      <dgm:spPr/>
      <dgm:t>
        <a:bodyPr/>
        <a:lstStyle/>
        <a:p>
          <a:endParaRPr lang="en-GB"/>
        </a:p>
      </dgm:t>
    </dgm:pt>
    <dgm:pt modelId="{4BD4C302-BFE7-450F-B42C-BAB046857FBB}" type="sibTrans" cxnId="{7D639FF1-6344-44B6-BE3E-041A7C42EA93}">
      <dgm:prSet/>
      <dgm:spPr/>
      <dgm:t>
        <a:bodyPr/>
        <a:lstStyle/>
        <a:p>
          <a:endParaRPr lang="en-GB"/>
        </a:p>
      </dgm:t>
    </dgm:pt>
    <dgm:pt modelId="{3C04506B-023F-4705-B6C2-1079C6832A61}">
      <dgm:prSet phldrT="[Text]" custT="1"/>
      <dgm:spPr/>
      <dgm:t>
        <a:bodyPr/>
        <a:lstStyle/>
        <a:p>
          <a:pPr marL="0" indent="0" defTabSz="1701800">
            <a:buFont typeface="Wingdings" panose="05000000000000000000" pitchFamily="2" charset="2"/>
            <a:buChar char="Ø"/>
          </a:pPr>
          <a:r>
            <a:rPr lang="en-GB" sz="1200" dirty="0"/>
            <a:t>Man in the Middle</a:t>
          </a:r>
        </a:p>
      </dgm:t>
    </dgm:pt>
    <dgm:pt modelId="{8B08577D-9193-48DC-8B29-A4D9D267A313}" type="parTrans" cxnId="{A795BBD5-FB76-46EF-978E-6745A7856E65}">
      <dgm:prSet/>
      <dgm:spPr/>
      <dgm:t>
        <a:bodyPr/>
        <a:lstStyle/>
        <a:p>
          <a:endParaRPr lang="en-GB"/>
        </a:p>
      </dgm:t>
    </dgm:pt>
    <dgm:pt modelId="{3FF7B52C-E623-42F7-96E3-67A63448BF2D}" type="sibTrans" cxnId="{A795BBD5-FB76-46EF-978E-6745A7856E65}">
      <dgm:prSet/>
      <dgm:spPr/>
      <dgm:t>
        <a:bodyPr/>
        <a:lstStyle/>
        <a:p>
          <a:endParaRPr lang="en-GB"/>
        </a:p>
      </dgm:t>
    </dgm:pt>
    <dgm:pt modelId="{0EBA8619-FD09-4D25-9F55-717BF350B1D3}">
      <dgm:prSet phldrT="[Text]" custT="1"/>
      <dgm:spPr/>
      <dgm:t>
        <a:bodyPr/>
        <a:lstStyle/>
        <a:p>
          <a:pPr marL="0" indent="0" defTabSz="1701800">
            <a:buFont typeface="Wingdings" panose="05000000000000000000" pitchFamily="2" charset="2"/>
            <a:buChar char="Ø"/>
          </a:pPr>
          <a:r>
            <a:rPr lang="en-GB" sz="1200" dirty="0"/>
            <a:t>DNS, ARP Poisoning</a:t>
          </a:r>
        </a:p>
      </dgm:t>
    </dgm:pt>
    <dgm:pt modelId="{99F3A5E1-1EAD-4956-80A8-20E7FFD6EC46}" type="parTrans" cxnId="{C18668D4-1329-4F42-A24C-CF18E6DE2A0C}">
      <dgm:prSet/>
      <dgm:spPr/>
      <dgm:t>
        <a:bodyPr/>
        <a:lstStyle/>
        <a:p>
          <a:endParaRPr lang="en-GB"/>
        </a:p>
      </dgm:t>
    </dgm:pt>
    <dgm:pt modelId="{836D3F3B-DA81-428E-92AA-24CFB57E77B8}" type="sibTrans" cxnId="{C18668D4-1329-4F42-A24C-CF18E6DE2A0C}">
      <dgm:prSet/>
      <dgm:spPr/>
      <dgm:t>
        <a:bodyPr/>
        <a:lstStyle/>
        <a:p>
          <a:endParaRPr lang="en-GB"/>
        </a:p>
      </dgm:t>
    </dgm:pt>
    <dgm:pt modelId="{F4583909-31F6-4480-A30D-B9285426AC84}">
      <dgm:prSet phldrT="[Text]" custT="1"/>
      <dgm:spPr/>
      <dgm:t>
        <a:bodyPr/>
        <a:lstStyle/>
        <a:p>
          <a:pPr marL="0" indent="0" defTabSz="1701800">
            <a:buFont typeface="Wingdings" panose="05000000000000000000" pitchFamily="2" charset="2"/>
            <a:buChar char="Ø"/>
          </a:pPr>
          <a:r>
            <a:rPr lang="en-GB" sz="1200" dirty="0"/>
            <a:t>Compromising Password </a:t>
          </a:r>
        </a:p>
      </dgm:t>
    </dgm:pt>
    <dgm:pt modelId="{8A731DDD-EBB0-433A-A3FF-CF88528117EB}" type="parTrans" cxnId="{C0001098-7205-43E2-ADE5-C43F0F657588}">
      <dgm:prSet/>
      <dgm:spPr/>
      <dgm:t>
        <a:bodyPr/>
        <a:lstStyle/>
        <a:p>
          <a:endParaRPr lang="en-GB"/>
        </a:p>
      </dgm:t>
    </dgm:pt>
    <dgm:pt modelId="{1C956DB6-1596-484E-A678-05EFB1981FD3}" type="sibTrans" cxnId="{C0001098-7205-43E2-ADE5-C43F0F657588}">
      <dgm:prSet/>
      <dgm:spPr/>
      <dgm:t>
        <a:bodyPr/>
        <a:lstStyle/>
        <a:p>
          <a:endParaRPr lang="en-GB"/>
        </a:p>
      </dgm:t>
    </dgm:pt>
    <dgm:pt modelId="{F03E35EC-131B-4498-9759-256B3535252A}">
      <dgm:prSet phldrT="[Text]" custT="1"/>
      <dgm:spPr/>
      <dgm:t>
        <a:bodyPr/>
        <a:lstStyle/>
        <a:p>
          <a:pPr marL="0" indent="0" defTabSz="1701800">
            <a:buFont typeface="Wingdings" panose="05000000000000000000" pitchFamily="2" charset="2"/>
            <a:buChar char="Ø"/>
          </a:pPr>
          <a:r>
            <a:rPr lang="en-GB" sz="1200" dirty="0"/>
            <a:t>Firewalls/ IDS Attacks</a:t>
          </a:r>
        </a:p>
      </dgm:t>
    </dgm:pt>
    <dgm:pt modelId="{98FF9263-B1A6-480B-96F8-0CB9EE4F41A4}" type="parTrans" cxnId="{2320811F-927C-4A85-8B02-1ED4509FC522}">
      <dgm:prSet/>
      <dgm:spPr/>
      <dgm:t>
        <a:bodyPr/>
        <a:lstStyle/>
        <a:p>
          <a:endParaRPr lang="en-GB"/>
        </a:p>
      </dgm:t>
    </dgm:pt>
    <dgm:pt modelId="{8FB1B133-1F71-48C7-9C1F-387C9A42CA42}" type="sibTrans" cxnId="{2320811F-927C-4A85-8B02-1ED4509FC522}">
      <dgm:prSet/>
      <dgm:spPr/>
      <dgm:t>
        <a:bodyPr/>
        <a:lstStyle/>
        <a:p>
          <a:endParaRPr lang="en-GB"/>
        </a:p>
      </dgm:t>
    </dgm:pt>
    <dgm:pt modelId="{01A338A9-7726-43D5-B241-9725E9D7B344}">
      <dgm:prSet phldrT="[Text]" custT="1"/>
      <dgm:spPr/>
      <dgm:t>
        <a:bodyPr/>
        <a:lstStyle/>
        <a:p>
          <a:pPr marL="0" indent="0" defTabSz="1701800">
            <a:buFont typeface="Wingdings" panose="05000000000000000000" pitchFamily="2" charset="2"/>
            <a:buChar char="Ø"/>
          </a:pPr>
          <a:r>
            <a:rPr lang="en-GB" sz="1200" dirty="0"/>
            <a:t>DoS</a:t>
          </a:r>
        </a:p>
      </dgm:t>
    </dgm:pt>
    <dgm:pt modelId="{3BF13BFB-9198-40B3-BA60-D4513134976C}" type="parTrans" cxnId="{E563ABCD-3707-4C64-AC2C-BDB391F73DF6}">
      <dgm:prSet/>
      <dgm:spPr/>
      <dgm:t>
        <a:bodyPr/>
        <a:lstStyle/>
        <a:p>
          <a:endParaRPr lang="en-GB"/>
        </a:p>
      </dgm:t>
    </dgm:pt>
    <dgm:pt modelId="{D0B50B40-2F5B-43FA-9791-458077133CAD}" type="sibTrans" cxnId="{E563ABCD-3707-4C64-AC2C-BDB391F73DF6}">
      <dgm:prSet/>
      <dgm:spPr/>
      <dgm:t>
        <a:bodyPr/>
        <a:lstStyle/>
        <a:p>
          <a:endParaRPr lang="en-GB"/>
        </a:p>
      </dgm:t>
    </dgm:pt>
    <dgm:pt modelId="{32AB7308-6986-4B2B-98E0-D64D804517E8}">
      <dgm:prSet phldrT="[Text]"/>
      <dgm:spPr/>
      <dgm:t>
        <a:bodyPr/>
        <a:lstStyle/>
        <a:p>
          <a:r>
            <a:rPr lang="en-GB" dirty="0"/>
            <a:t>Malware</a:t>
          </a:r>
        </a:p>
      </dgm:t>
    </dgm:pt>
    <dgm:pt modelId="{49AA0123-CD5A-4DC6-A84F-BCFEAE2B0233}" type="parTrans" cxnId="{E7579409-AF01-42CF-9702-B4D1ECFE11A2}">
      <dgm:prSet/>
      <dgm:spPr/>
      <dgm:t>
        <a:bodyPr/>
        <a:lstStyle/>
        <a:p>
          <a:endParaRPr lang="en-GB"/>
        </a:p>
      </dgm:t>
    </dgm:pt>
    <dgm:pt modelId="{2E43225C-85CE-4E64-978A-2CC3C9D6ACDC}" type="sibTrans" cxnId="{E7579409-AF01-42CF-9702-B4D1ECFE11A2}">
      <dgm:prSet/>
      <dgm:spPr/>
      <dgm:t>
        <a:bodyPr/>
        <a:lstStyle/>
        <a:p>
          <a:endParaRPr lang="en-GB"/>
        </a:p>
      </dgm:t>
    </dgm:pt>
    <dgm:pt modelId="{1261EE6E-ED7B-4A13-AA68-309E1A7A7FA4}">
      <dgm:prSet phldrT="[Text]"/>
      <dgm:spPr/>
      <dgm:t>
        <a:bodyPr/>
        <a:lstStyle/>
        <a:p>
          <a:r>
            <a:rPr lang="en-GB" dirty="0"/>
            <a:t>Foot printing</a:t>
          </a:r>
        </a:p>
      </dgm:t>
    </dgm:pt>
    <dgm:pt modelId="{CED7E259-B3D0-4AE8-A1F2-56B827245CC8}" type="parTrans" cxnId="{3B141CE0-8E9A-4035-B27D-84046498D7EF}">
      <dgm:prSet/>
      <dgm:spPr/>
      <dgm:t>
        <a:bodyPr/>
        <a:lstStyle/>
        <a:p>
          <a:endParaRPr lang="en-GB"/>
        </a:p>
      </dgm:t>
    </dgm:pt>
    <dgm:pt modelId="{80FFF8A7-0020-467C-9AAC-7ED96B8BC51A}" type="sibTrans" cxnId="{3B141CE0-8E9A-4035-B27D-84046498D7EF}">
      <dgm:prSet/>
      <dgm:spPr/>
      <dgm:t>
        <a:bodyPr/>
        <a:lstStyle/>
        <a:p>
          <a:endParaRPr lang="en-GB"/>
        </a:p>
      </dgm:t>
    </dgm:pt>
    <dgm:pt modelId="{21CFFEE3-47DA-4242-A03E-E9543AF71AFC}">
      <dgm:prSet phldrT="[Text]"/>
      <dgm:spPr/>
      <dgm:t>
        <a:bodyPr/>
        <a:lstStyle/>
        <a:p>
          <a:r>
            <a:rPr lang="en-GB" dirty="0"/>
            <a:t>Compromise Passwords</a:t>
          </a:r>
        </a:p>
      </dgm:t>
    </dgm:pt>
    <dgm:pt modelId="{18DF6343-6610-44D9-8871-D11D18B42F88}" type="parTrans" cxnId="{E0E91246-943C-4B1D-A65F-C01377DA773A}">
      <dgm:prSet/>
      <dgm:spPr/>
      <dgm:t>
        <a:bodyPr/>
        <a:lstStyle/>
        <a:p>
          <a:endParaRPr lang="en-GB"/>
        </a:p>
      </dgm:t>
    </dgm:pt>
    <dgm:pt modelId="{E812E9A5-40A6-492D-9F6C-C5211C8D761B}" type="sibTrans" cxnId="{E0E91246-943C-4B1D-A65F-C01377DA773A}">
      <dgm:prSet/>
      <dgm:spPr/>
      <dgm:t>
        <a:bodyPr/>
        <a:lstStyle/>
        <a:p>
          <a:endParaRPr lang="en-GB"/>
        </a:p>
      </dgm:t>
    </dgm:pt>
    <dgm:pt modelId="{A7313779-2725-4742-99AB-2D0E735389A6}">
      <dgm:prSet phldrT="[Text]"/>
      <dgm:spPr/>
      <dgm:t>
        <a:bodyPr/>
        <a:lstStyle/>
        <a:p>
          <a:r>
            <a:rPr lang="en-GB" dirty="0"/>
            <a:t>DoS</a:t>
          </a:r>
        </a:p>
      </dgm:t>
    </dgm:pt>
    <dgm:pt modelId="{D0A72021-D172-4C82-8A14-43DBFD4E4352}" type="parTrans" cxnId="{6EA71125-474A-460E-AFFB-DC15CD31A1D1}">
      <dgm:prSet/>
      <dgm:spPr/>
      <dgm:t>
        <a:bodyPr/>
        <a:lstStyle/>
        <a:p>
          <a:endParaRPr lang="en-GB"/>
        </a:p>
      </dgm:t>
    </dgm:pt>
    <dgm:pt modelId="{CBF164C0-3562-41B2-A59A-F1863201AF3A}" type="sibTrans" cxnId="{6EA71125-474A-460E-AFFB-DC15CD31A1D1}">
      <dgm:prSet/>
      <dgm:spPr/>
      <dgm:t>
        <a:bodyPr/>
        <a:lstStyle/>
        <a:p>
          <a:endParaRPr lang="en-GB"/>
        </a:p>
      </dgm:t>
    </dgm:pt>
    <dgm:pt modelId="{9EFBDA6B-3338-4C26-A20F-FC657B6F170A}">
      <dgm:prSet phldrT="[Text]"/>
      <dgm:spPr/>
      <dgm:t>
        <a:bodyPr/>
        <a:lstStyle/>
        <a:p>
          <a:r>
            <a:rPr lang="en-GB" dirty="0"/>
            <a:t>Access Controls</a:t>
          </a:r>
        </a:p>
      </dgm:t>
    </dgm:pt>
    <dgm:pt modelId="{A0D7CF36-7594-484D-BD19-ADD67669C857}" type="parTrans" cxnId="{A558B02E-B4DC-47BD-993F-554A6C4759B5}">
      <dgm:prSet/>
      <dgm:spPr/>
      <dgm:t>
        <a:bodyPr/>
        <a:lstStyle/>
        <a:p>
          <a:endParaRPr lang="en-GB"/>
        </a:p>
      </dgm:t>
    </dgm:pt>
    <dgm:pt modelId="{DE55CB88-2ABB-4041-A09B-425D8E1D8618}" type="sibTrans" cxnId="{A558B02E-B4DC-47BD-993F-554A6C4759B5}">
      <dgm:prSet/>
      <dgm:spPr/>
      <dgm:t>
        <a:bodyPr/>
        <a:lstStyle/>
        <a:p>
          <a:endParaRPr lang="en-GB"/>
        </a:p>
      </dgm:t>
    </dgm:pt>
    <dgm:pt modelId="{02308389-B687-4A3A-846B-CA1A0E52C45C}">
      <dgm:prSet phldrT="[Text]"/>
      <dgm:spPr/>
      <dgm:t>
        <a:bodyPr/>
        <a:lstStyle/>
        <a:p>
          <a:r>
            <a:rPr lang="en-GB" dirty="0"/>
            <a:t>Physical </a:t>
          </a:r>
        </a:p>
      </dgm:t>
    </dgm:pt>
    <dgm:pt modelId="{D164D755-B798-4503-B0A6-4914BDC76939}" type="parTrans" cxnId="{42C1B4C1-B3D2-48E1-B416-475D19ED68AB}">
      <dgm:prSet/>
      <dgm:spPr/>
      <dgm:t>
        <a:bodyPr/>
        <a:lstStyle/>
        <a:p>
          <a:endParaRPr lang="en-GB"/>
        </a:p>
      </dgm:t>
    </dgm:pt>
    <dgm:pt modelId="{1B8462A7-F08D-4975-8B72-D17DA0BD85D0}" type="sibTrans" cxnId="{42C1B4C1-B3D2-48E1-B416-475D19ED68AB}">
      <dgm:prSet/>
      <dgm:spPr/>
      <dgm:t>
        <a:bodyPr/>
        <a:lstStyle/>
        <a:p>
          <a:endParaRPr lang="en-GB"/>
        </a:p>
      </dgm:t>
    </dgm:pt>
    <dgm:pt modelId="{0AAA66F4-C372-4DAC-AE24-3F37E9F64DFB}">
      <dgm:prSet phldrT="[Text]"/>
      <dgm:spPr/>
      <dgm:t>
        <a:bodyPr/>
        <a:lstStyle/>
        <a:p>
          <a:r>
            <a:rPr lang="en-GB" dirty="0"/>
            <a:t>Privilege Escalation</a:t>
          </a:r>
        </a:p>
      </dgm:t>
    </dgm:pt>
    <dgm:pt modelId="{EBBCBAF2-99E7-4EF4-B89D-6DACC17E2B8D}" type="parTrans" cxnId="{2F1A3B08-86DF-425F-BC9A-00EE2F9F8B5A}">
      <dgm:prSet/>
      <dgm:spPr/>
      <dgm:t>
        <a:bodyPr/>
        <a:lstStyle/>
        <a:p>
          <a:endParaRPr lang="en-GB"/>
        </a:p>
      </dgm:t>
    </dgm:pt>
    <dgm:pt modelId="{69D3F497-2BC3-420F-BCCD-4D66D98EB9A5}" type="sibTrans" cxnId="{2F1A3B08-86DF-425F-BC9A-00EE2F9F8B5A}">
      <dgm:prSet/>
      <dgm:spPr/>
      <dgm:t>
        <a:bodyPr/>
        <a:lstStyle/>
        <a:p>
          <a:endParaRPr lang="en-GB"/>
        </a:p>
      </dgm:t>
    </dgm:pt>
    <dgm:pt modelId="{F3FCA068-9D7F-4AE0-A4C7-591C44553ACF}">
      <dgm:prSet phldrT="[Text]" custT="1"/>
      <dgm:spPr/>
      <dgm:t>
        <a:bodyPr/>
        <a:lstStyle/>
        <a:p>
          <a:r>
            <a:rPr lang="en-GB" sz="1100" dirty="0"/>
            <a:t>Validation of Data</a:t>
          </a:r>
        </a:p>
      </dgm:t>
    </dgm:pt>
    <dgm:pt modelId="{3DDA00F3-891A-4E80-AAE1-39530A4A594E}" type="parTrans" cxnId="{E97E091F-8FB1-44ED-B4D2-F0E6B862ACFF}">
      <dgm:prSet/>
      <dgm:spPr/>
      <dgm:t>
        <a:bodyPr/>
        <a:lstStyle/>
        <a:p>
          <a:endParaRPr lang="en-GB"/>
        </a:p>
      </dgm:t>
    </dgm:pt>
    <dgm:pt modelId="{655D2B1C-7239-450C-AFF8-78E3A6911949}" type="sibTrans" cxnId="{E97E091F-8FB1-44ED-B4D2-F0E6B862ACFF}">
      <dgm:prSet/>
      <dgm:spPr/>
      <dgm:t>
        <a:bodyPr/>
        <a:lstStyle/>
        <a:p>
          <a:endParaRPr lang="en-GB"/>
        </a:p>
      </dgm:t>
    </dgm:pt>
    <dgm:pt modelId="{4C54E26A-34A5-4789-86CA-306A5FA8877D}">
      <dgm:prSet phldrT="[Text]" custT="1"/>
      <dgm:spPr/>
      <dgm:t>
        <a:bodyPr/>
        <a:lstStyle/>
        <a:p>
          <a:r>
            <a:rPr lang="en-GB" sz="1100" dirty="0"/>
            <a:t>Authentication</a:t>
          </a:r>
        </a:p>
      </dgm:t>
    </dgm:pt>
    <dgm:pt modelId="{54053AA9-29E6-48EE-AC39-D0A0A7F18C40}" type="parTrans" cxnId="{E859DF93-556F-4CB0-A8BB-2E20AA426424}">
      <dgm:prSet/>
      <dgm:spPr/>
      <dgm:t>
        <a:bodyPr/>
        <a:lstStyle/>
        <a:p>
          <a:endParaRPr lang="en-GB"/>
        </a:p>
      </dgm:t>
    </dgm:pt>
    <dgm:pt modelId="{7D08762C-4B5B-421B-A6EE-AA4D9FB31DF3}" type="sibTrans" cxnId="{E859DF93-556F-4CB0-A8BB-2E20AA426424}">
      <dgm:prSet/>
      <dgm:spPr/>
      <dgm:t>
        <a:bodyPr/>
        <a:lstStyle/>
        <a:p>
          <a:endParaRPr lang="en-GB"/>
        </a:p>
      </dgm:t>
    </dgm:pt>
    <dgm:pt modelId="{37766C0B-522C-4E0B-9743-6167285CFF74}">
      <dgm:prSet phldrT="[Text]" custT="1"/>
      <dgm:spPr/>
      <dgm:t>
        <a:bodyPr/>
        <a:lstStyle/>
        <a:p>
          <a:r>
            <a:rPr lang="en-GB" sz="1100" dirty="0"/>
            <a:t>Authorisation</a:t>
          </a:r>
        </a:p>
      </dgm:t>
    </dgm:pt>
    <dgm:pt modelId="{98C36676-1C24-4180-988F-7B05FDE3367C}" type="parTrans" cxnId="{93C2EAE6-1861-4DCC-81DE-9DDE7B39F2F2}">
      <dgm:prSet/>
      <dgm:spPr/>
      <dgm:t>
        <a:bodyPr/>
        <a:lstStyle/>
        <a:p>
          <a:endParaRPr lang="en-GB"/>
        </a:p>
      </dgm:t>
    </dgm:pt>
    <dgm:pt modelId="{07F55CED-2A1D-404A-8B8D-C3A7067DBDB0}" type="sibTrans" cxnId="{93C2EAE6-1861-4DCC-81DE-9DDE7B39F2F2}">
      <dgm:prSet/>
      <dgm:spPr/>
      <dgm:t>
        <a:bodyPr/>
        <a:lstStyle/>
        <a:p>
          <a:endParaRPr lang="en-GB"/>
        </a:p>
      </dgm:t>
    </dgm:pt>
    <dgm:pt modelId="{BD6929E9-6F8F-4E7A-936B-615091C06D00}">
      <dgm:prSet phldrT="[Text]" custT="1"/>
      <dgm:spPr/>
      <dgm:t>
        <a:bodyPr/>
        <a:lstStyle/>
        <a:p>
          <a:r>
            <a:rPr lang="en-GB" sz="1100" dirty="0"/>
            <a:t>SQL Injection</a:t>
          </a:r>
        </a:p>
      </dgm:t>
    </dgm:pt>
    <dgm:pt modelId="{0B0A0048-15BE-428A-8C33-86F23B1E6845}" type="parTrans" cxnId="{2122F86C-6EC0-42F8-92D7-E4D501EFCF72}">
      <dgm:prSet/>
      <dgm:spPr/>
      <dgm:t>
        <a:bodyPr/>
        <a:lstStyle/>
        <a:p>
          <a:endParaRPr lang="en-GB"/>
        </a:p>
      </dgm:t>
    </dgm:pt>
    <dgm:pt modelId="{21B7F518-33E6-4117-B3F0-078D7ECA4DAE}" type="sibTrans" cxnId="{2122F86C-6EC0-42F8-92D7-E4D501EFCF72}">
      <dgm:prSet/>
      <dgm:spPr/>
      <dgm:t>
        <a:bodyPr/>
        <a:lstStyle/>
        <a:p>
          <a:endParaRPr lang="en-GB"/>
        </a:p>
      </dgm:t>
    </dgm:pt>
    <dgm:pt modelId="{2FA846DB-F57F-4B2A-9DBE-AD667DF5DDD2}">
      <dgm:prSet phldrT="[Text]" custT="1"/>
      <dgm:spPr/>
      <dgm:t>
        <a:bodyPr/>
        <a:lstStyle/>
        <a:p>
          <a:r>
            <a:rPr lang="en-GB" sz="1100" dirty="0"/>
            <a:t>Phishing</a:t>
          </a:r>
        </a:p>
      </dgm:t>
    </dgm:pt>
    <dgm:pt modelId="{00C81275-C694-42A5-A7AE-8E5DFF6C1277}" type="parTrans" cxnId="{F007FF16-A9AF-4C47-B46F-78A7D02D2A4E}">
      <dgm:prSet/>
      <dgm:spPr/>
      <dgm:t>
        <a:bodyPr/>
        <a:lstStyle/>
        <a:p>
          <a:endParaRPr lang="en-GB"/>
        </a:p>
      </dgm:t>
    </dgm:pt>
    <dgm:pt modelId="{BBF1BCB9-459B-4D24-BE2E-0AB30178469D}" type="sibTrans" cxnId="{F007FF16-A9AF-4C47-B46F-78A7D02D2A4E}">
      <dgm:prSet/>
      <dgm:spPr/>
      <dgm:t>
        <a:bodyPr/>
        <a:lstStyle/>
        <a:p>
          <a:endParaRPr lang="en-GB"/>
        </a:p>
      </dgm:t>
    </dgm:pt>
    <dgm:pt modelId="{AFC5A616-34D5-4B13-B0CD-10C027A955E2}">
      <dgm:prSet phldrT="[Text]" custT="1"/>
      <dgm:spPr/>
      <dgm:t>
        <a:bodyPr/>
        <a:lstStyle/>
        <a:p>
          <a:r>
            <a:rPr lang="en-GB" sz="1100" dirty="0"/>
            <a:t>Error and Exception handling </a:t>
          </a:r>
        </a:p>
      </dgm:t>
    </dgm:pt>
    <dgm:pt modelId="{A2ECD3F6-4BDD-45FF-ABF4-348FBB0D3C4C}" type="parTrans" cxnId="{2CF37168-CD5D-48B3-AB24-29F02D2451C2}">
      <dgm:prSet/>
      <dgm:spPr/>
      <dgm:t>
        <a:bodyPr/>
        <a:lstStyle/>
        <a:p>
          <a:endParaRPr lang="en-GB"/>
        </a:p>
      </dgm:t>
    </dgm:pt>
    <dgm:pt modelId="{AE6286D0-EA1D-4CFA-B0DC-9E7D42D4CE45}" type="sibTrans" cxnId="{2CF37168-CD5D-48B3-AB24-29F02D2451C2}">
      <dgm:prSet/>
      <dgm:spPr/>
      <dgm:t>
        <a:bodyPr/>
        <a:lstStyle/>
        <a:p>
          <a:endParaRPr lang="en-GB"/>
        </a:p>
      </dgm:t>
    </dgm:pt>
    <dgm:pt modelId="{E753F348-4E14-430B-9DAC-05721B335DC3}">
      <dgm:prSet phldrT="[Text]" custT="1"/>
      <dgm:spPr/>
      <dgm:t>
        <a:bodyPr/>
        <a:lstStyle/>
        <a:p>
          <a:r>
            <a:rPr lang="en-GB" sz="1100" dirty="0"/>
            <a:t>Information Disclosure</a:t>
          </a:r>
        </a:p>
      </dgm:t>
    </dgm:pt>
    <dgm:pt modelId="{C95406F7-171B-475C-B0A9-D3F6392A6619}" type="parTrans" cxnId="{A56665DF-36FB-4C22-AB9B-1CA4CB15306F}">
      <dgm:prSet/>
      <dgm:spPr/>
      <dgm:t>
        <a:bodyPr/>
        <a:lstStyle/>
        <a:p>
          <a:endParaRPr lang="en-GB"/>
        </a:p>
      </dgm:t>
    </dgm:pt>
    <dgm:pt modelId="{1693AEFB-C61A-4B97-A98F-4CB0F4385793}" type="sibTrans" cxnId="{A56665DF-36FB-4C22-AB9B-1CA4CB15306F}">
      <dgm:prSet/>
      <dgm:spPr/>
      <dgm:t>
        <a:bodyPr/>
        <a:lstStyle/>
        <a:p>
          <a:endParaRPr lang="en-GB"/>
        </a:p>
      </dgm:t>
    </dgm:pt>
    <dgm:pt modelId="{61F18D1D-F788-40A9-BAEB-0F541639EFAC}">
      <dgm:prSet phldrT="[Text]" custT="1"/>
      <dgm:spPr/>
      <dgm:t>
        <a:bodyPr/>
        <a:lstStyle/>
        <a:p>
          <a:r>
            <a:rPr lang="en-GB" sz="1100" dirty="0"/>
            <a:t>Misconfigurations</a:t>
          </a:r>
        </a:p>
      </dgm:t>
    </dgm:pt>
    <dgm:pt modelId="{83514035-D008-49D8-B962-1DBC8849B50B}" type="parTrans" cxnId="{862EB63F-98CA-40F2-A5FC-25DAA01CA3D2}">
      <dgm:prSet/>
      <dgm:spPr/>
      <dgm:t>
        <a:bodyPr/>
        <a:lstStyle/>
        <a:p>
          <a:endParaRPr lang="en-GB"/>
        </a:p>
      </dgm:t>
    </dgm:pt>
    <dgm:pt modelId="{64F13D64-830C-46F2-B47C-D1E7A9CDA481}" type="sibTrans" cxnId="{862EB63F-98CA-40F2-A5FC-25DAA01CA3D2}">
      <dgm:prSet/>
      <dgm:spPr/>
      <dgm:t>
        <a:bodyPr/>
        <a:lstStyle/>
        <a:p>
          <a:endParaRPr lang="en-GB"/>
        </a:p>
      </dgm:t>
    </dgm:pt>
    <dgm:pt modelId="{2D381B84-BEE9-4079-A65E-A6EC22FDBCFB}">
      <dgm:prSet phldrT="[Text]" custT="1"/>
      <dgm:spPr/>
      <dgm:t>
        <a:bodyPr/>
        <a:lstStyle/>
        <a:p>
          <a:pPr marL="0" indent="0" defTabSz="1701800">
            <a:buNone/>
          </a:pPr>
          <a:endParaRPr lang="en-GB" sz="1100" dirty="0"/>
        </a:p>
      </dgm:t>
    </dgm:pt>
    <dgm:pt modelId="{2760B299-0E12-4554-8F5F-3B8EE31F6CBD}" type="parTrans" cxnId="{BCA469FC-3AAB-4E13-B355-3656CA97C375}">
      <dgm:prSet/>
      <dgm:spPr/>
      <dgm:t>
        <a:bodyPr/>
        <a:lstStyle/>
        <a:p>
          <a:endParaRPr lang="en-GB"/>
        </a:p>
      </dgm:t>
    </dgm:pt>
    <dgm:pt modelId="{9010581A-8DBF-466B-AAD7-8077131830C6}" type="sibTrans" cxnId="{BCA469FC-3AAB-4E13-B355-3656CA97C375}">
      <dgm:prSet/>
      <dgm:spPr/>
      <dgm:t>
        <a:bodyPr/>
        <a:lstStyle/>
        <a:p>
          <a:endParaRPr lang="en-GB"/>
        </a:p>
      </dgm:t>
    </dgm:pt>
    <dgm:pt modelId="{739180E6-CD8C-41F9-8856-309BEF05023F}" type="pres">
      <dgm:prSet presAssocID="{752ED4DD-F8BC-4055-B5E1-7BE3F5360BAE}" presName="compositeShape" presStyleCnt="0">
        <dgm:presLayoutVars>
          <dgm:chMax val="7"/>
          <dgm:dir/>
          <dgm:resizeHandles val="exact"/>
        </dgm:presLayoutVars>
      </dgm:prSet>
      <dgm:spPr/>
    </dgm:pt>
    <dgm:pt modelId="{24BA8381-33BD-4A61-8444-4045ABC5BD73}" type="pres">
      <dgm:prSet presAssocID="{752ED4DD-F8BC-4055-B5E1-7BE3F5360BAE}" presName="wedge1" presStyleLbl="node1" presStyleIdx="0" presStyleCnt="3"/>
      <dgm:spPr/>
    </dgm:pt>
    <dgm:pt modelId="{84DD6F38-86BE-4B82-B3CB-EB43D090FE7E}" type="pres">
      <dgm:prSet presAssocID="{752ED4DD-F8BC-4055-B5E1-7BE3F5360BAE}" presName="wedge1Tx" presStyleLbl="node1" presStyleIdx="0" presStyleCnt="3">
        <dgm:presLayoutVars>
          <dgm:chMax val="0"/>
          <dgm:chPref val="0"/>
          <dgm:bulletEnabled val="1"/>
        </dgm:presLayoutVars>
      </dgm:prSet>
      <dgm:spPr/>
    </dgm:pt>
    <dgm:pt modelId="{AA0F653B-69A5-4F1E-A495-25BDD0A7ADBB}" type="pres">
      <dgm:prSet presAssocID="{752ED4DD-F8BC-4055-B5E1-7BE3F5360BAE}" presName="wedge2" presStyleLbl="node1" presStyleIdx="1" presStyleCnt="3"/>
      <dgm:spPr/>
    </dgm:pt>
    <dgm:pt modelId="{6BB39BB6-FEA1-4CBF-BD5E-F99DAD88DA70}" type="pres">
      <dgm:prSet presAssocID="{752ED4DD-F8BC-4055-B5E1-7BE3F5360BAE}" presName="wedge2Tx" presStyleLbl="node1" presStyleIdx="1" presStyleCnt="3">
        <dgm:presLayoutVars>
          <dgm:chMax val="0"/>
          <dgm:chPref val="0"/>
          <dgm:bulletEnabled val="1"/>
        </dgm:presLayoutVars>
      </dgm:prSet>
      <dgm:spPr/>
    </dgm:pt>
    <dgm:pt modelId="{6BC72498-7868-488B-ABE7-EE4DEF011702}" type="pres">
      <dgm:prSet presAssocID="{752ED4DD-F8BC-4055-B5E1-7BE3F5360BAE}" presName="wedge3" presStyleLbl="node1" presStyleIdx="2" presStyleCnt="3"/>
      <dgm:spPr/>
    </dgm:pt>
    <dgm:pt modelId="{2820A3ED-920D-4167-BC42-42937C3B9CF2}" type="pres">
      <dgm:prSet presAssocID="{752ED4DD-F8BC-4055-B5E1-7BE3F5360BAE}" presName="wedge3Tx" presStyleLbl="node1" presStyleIdx="2" presStyleCnt="3">
        <dgm:presLayoutVars>
          <dgm:chMax val="0"/>
          <dgm:chPref val="0"/>
          <dgm:bulletEnabled val="1"/>
        </dgm:presLayoutVars>
      </dgm:prSet>
      <dgm:spPr/>
    </dgm:pt>
  </dgm:ptLst>
  <dgm:cxnLst>
    <dgm:cxn modelId="{74DD3000-A0C4-46D7-AEB2-2D8F9A1125EE}" type="presOf" srcId="{02308389-B687-4A3A-846B-CA1A0E52C45C}" destId="{AA0F653B-69A5-4F1E-A495-25BDD0A7ADBB}" srcOrd="0" destOrd="6" presId="urn:microsoft.com/office/officeart/2005/8/layout/chart3"/>
    <dgm:cxn modelId="{2F1A3B08-86DF-425F-BC9A-00EE2F9F8B5A}" srcId="{D3103A02-5E07-4868-8047-94EA2947835F}" destId="{0AAA66F4-C372-4DAC-AE24-3F37E9F64DFB}" srcOrd="6" destOrd="0" parTransId="{EBBCBAF2-99E7-4EF4-B89D-6DACC17E2B8D}" sibTransId="{69D3F497-2BC3-420F-BCCD-4D66D98EB9A5}"/>
    <dgm:cxn modelId="{E7579409-AF01-42CF-9702-B4D1ECFE11A2}" srcId="{D3103A02-5E07-4868-8047-94EA2947835F}" destId="{32AB7308-6986-4B2B-98E0-D64D804517E8}" srcOrd="0" destOrd="0" parTransId="{49AA0123-CD5A-4DC6-A84F-BCFEAE2B0233}" sibTransId="{2E43225C-85CE-4E64-978A-2CC3C9D6ACDC}"/>
    <dgm:cxn modelId="{9973F110-2BDC-4479-BF79-7A144033D3B1}" type="presOf" srcId="{1261EE6E-ED7B-4A13-AA68-309E1A7A7FA4}" destId="{AA0F653B-69A5-4F1E-A495-25BDD0A7ADBB}" srcOrd="0" destOrd="2" presId="urn:microsoft.com/office/officeart/2005/8/layout/chart3"/>
    <dgm:cxn modelId="{F007FF16-A9AF-4C47-B46F-78A7D02D2A4E}" srcId="{7D98E6B4-5F79-4247-B079-FB698C026814}" destId="{2FA846DB-F57F-4B2A-9DBE-AD667DF5DDD2}" srcOrd="4" destOrd="0" parTransId="{00C81275-C694-42A5-A7AE-8E5DFF6C1277}" sibTransId="{BBF1BCB9-459B-4D24-BE2E-0AB30178469D}"/>
    <dgm:cxn modelId="{03E2DC17-2438-4977-B537-F03244B03A15}" type="presOf" srcId="{F3FCA068-9D7F-4AE0-A4C7-591C44553ACF}" destId="{2820A3ED-920D-4167-BC42-42937C3B9CF2}" srcOrd="1" destOrd="1" presId="urn:microsoft.com/office/officeart/2005/8/layout/chart3"/>
    <dgm:cxn modelId="{4A969F1A-2BD2-4B85-936F-CD0C428583BD}" type="presOf" srcId="{4C54E26A-34A5-4789-86CA-306A5FA8877D}" destId="{6BC72498-7868-488B-ABE7-EE4DEF011702}" srcOrd="0" destOrd="2" presId="urn:microsoft.com/office/officeart/2005/8/layout/chart3"/>
    <dgm:cxn modelId="{2FD1EF1A-6F38-49FE-A830-DCF7372C3B5E}" type="presOf" srcId="{9EFBDA6B-3338-4C26-A20F-FC657B6F170A}" destId="{6BB39BB6-FEA1-4CBF-BD5E-F99DAD88DA70}" srcOrd="1" destOrd="5" presId="urn:microsoft.com/office/officeart/2005/8/layout/chart3"/>
    <dgm:cxn modelId="{E97E091F-8FB1-44ED-B4D2-F0E6B862ACFF}" srcId="{7D98E6B4-5F79-4247-B079-FB698C026814}" destId="{F3FCA068-9D7F-4AE0-A4C7-591C44553ACF}" srcOrd="0" destOrd="0" parTransId="{3DDA00F3-891A-4E80-AAE1-39530A4A594E}" sibTransId="{655D2B1C-7239-450C-AFF8-78E3A6911949}"/>
    <dgm:cxn modelId="{2320811F-927C-4A85-8B02-1ED4509FC522}" srcId="{2D381B84-BEE9-4079-A65E-A6EC22FDBCFB}" destId="{F03E35EC-131B-4498-9759-256B3535252A}" srcOrd="6" destOrd="0" parTransId="{98FF9263-B1A6-480B-96F8-0CB9EE4F41A4}" sibTransId="{8FB1B133-1F71-48C7-9C1F-387C9A42CA42}"/>
    <dgm:cxn modelId="{FCC20221-9E85-4C5B-B11D-5D457031D9DA}" srcId="{752ED4DD-F8BC-4055-B5E1-7BE3F5360BAE}" destId="{D3103A02-5E07-4868-8047-94EA2947835F}" srcOrd="1" destOrd="0" parTransId="{0E451C52-9580-40F8-9426-F51EAE8AB00A}" sibTransId="{4FDECD75-8C6C-48A9-BEF8-06C349E57338}"/>
    <dgm:cxn modelId="{772A8623-AF7E-46AB-919D-63D186219746}" type="presOf" srcId="{01A338A9-7726-43D5-B241-9725E9D7B344}" destId="{24BA8381-33BD-4A61-8444-4045ABC5BD73}" srcOrd="0" destOrd="8" presId="urn:microsoft.com/office/officeart/2005/8/layout/chart3"/>
    <dgm:cxn modelId="{AD79EF24-0C41-40BD-A420-DD533D68DAFA}" type="presOf" srcId="{21CFFEE3-47DA-4242-A03E-E9543AF71AFC}" destId="{AA0F653B-69A5-4F1E-A495-25BDD0A7ADBB}" srcOrd="0" destOrd="3" presId="urn:microsoft.com/office/officeart/2005/8/layout/chart3"/>
    <dgm:cxn modelId="{6EA71125-474A-460E-AFFB-DC15CD31A1D1}" srcId="{D3103A02-5E07-4868-8047-94EA2947835F}" destId="{A7313779-2725-4742-99AB-2D0E735389A6}" srcOrd="3" destOrd="0" parTransId="{D0A72021-D172-4C82-8A14-43DBFD4E4352}" sibTransId="{CBF164C0-3562-41B2-A59A-F1863201AF3A}"/>
    <dgm:cxn modelId="{1F3B332C-CD88-4034-BD55-A4F6F025B20F}" type="presOf" srcId="{A7313779-2725-4742-99AB-2D0E735389A6}" destId="{6BB39BB6-FEA1-4CBF-BD5E-F99DAD88DA70}" srcOrd="1" destOrd="4" presId="urn:microsoft.com/office/officeart/2005/8/layout/chart3"/>
    <dgm:cxn modelId="{A558B02E-B4DC-47BD-993F-554A6C4759B5}" srcId="{D3103A02-5E07-4868-8047-94EA2947835F}" destId="{9EFBDA6B-3338-4C26-A20F-FC657B6F170A}" srcOrd="4" destOrd="0" parTransId="{A0D7CF36-7594-484D-BD19-ADD67669C857}" sibTransId="{DE55CB88-2ABB-4041-A09B-425D8E1D8618}"/>
    <dgm:cxn modelId="{AA9BB82E-727A-44DC-BB80-7E0D19EACFB8}" type="presOf" srcId="{3C04506B-023F-4705-B6C2-1079C6832A61}" destId="{84DD6F38-86BE-4B82-B3CB-EB43D090FE7E}" srcOrd="1" destOrd="4" presId="urn:microsoft.com/office/officeart/2005/8/layout/chart3"/>
    <dgm:cxn modelId="{C532D032-FF8E-468C-9E7C-DF0281CCF2E9}" srcId="{752ED4DD-F8BC-4055-B5E1-7BE3F5360BAE}" destId="{7D98E6B4-5F79-4247-B079-FB698C026814}" srcOrd="2" destOrd="0" parTransId="{0BA9CACB-E95E-4778-98B5-70E18BA70200}" sibTransId="{5C7B1327-41B0-46C2-996E-9AA8B981E0D6}"/>
    <dgm:cxn modelId="{496AFB36-16ED-4F5C-ADFE-88E48F86CE5C}" type="presOf" srcId="{752ED4DD-F8BC-4055-B5E1-7BE3F5360BAE}" destId="{739180E6-CD8C-41F9-8856-309BEF05023F}" srcOrd="0" destOrd="0" presId="urn:microsoft.com/office/officeart/2005/8/layout/chart3"/>
    <dgm:cxn modelId="{EDF44737-22F0-420A-96F6-991D667E9AE1}" type="presOf" srcId="{3C04506B-023F-4705-B6C2-1079C6832A61}" destId="{24BA8381-33BD-4A61-8444-4045ABC5BD73}" srcOrd="0" destOrd="4" presId="urn:microsoft.com/office/officeart/2005/8/layout/chart3"/>
    <dgm:cxn modelId="{8849FB39-C237-4E1C-89F8-27633E16308A}" type="presOf" srcId="{2D381B84-BEE9-4079-A65E-A6EC22FDBCFB}" destId="{24BA8381-33BD-4A61-8444-4045ABC5BD73}" srcOrd="0" destOrd="0" presId="urn:microsoft.com/office/officeart/2005/8/layout/chart3"/>
    <dgm:cxn modelId="{DE42FC3B-CF49-43CD-9294-0B2EC8CBF8AB}" type="presOf" srcId="{E753F348-4E14-430B-9DAC-05721B335DC3}" destId="{6BC72498-7868-488B-ABE7-EE4DEF011702}" srcOrd="0" destOrd="7" presId="urn:microsoft.com/office/officeart/2005/8/layout/chart3"/>
    <dgm:cxn modelId="{862EB63F-98CA-40F2-A5FC-25DAA01CA3D2}" srcId="{7D98E6B4-5F79-4247-B079-FB698C026814}" destId="{61F18D1D-F788-40A9-BAEB-0F541639EFAC}" srcOrd="7" destOrd="0" parTransId="{83514035-D008-49D8-B962-1DBC8849B50B}" sibTransId="{64F13D64-830C-46F2-B47C-D1E7A9CDA481}"/>
    <dgm:cxn modelId="{6CA5B140-0FDA-4DE3-817E-5D350665113E}" type="presOf" srcId="{F03E35EC-131B-4498-9759-256B3535252A}" destId="{24BA8381-33BD-4A61-8444-4045ABC5BD73}" srcOrd="0" destOrd="7" presId="urn:microsoft.com/office/officeart/2005/8/layout/chart3"/>
    <dgm:cxn modelId="{6F65E261-9DF9-4CC3-8CC0-28DDB7BDD2F0}" type="presOf" srcId="{F3FCA068-9D7F-4AE0-A4C7-591C44553ACF}" destId="{6BC72498-7868-488B-ABE7-EE4DEF011702}" srcOrd="0" destOrd="1" presId="urn:microsoft.com/office/officeart/2005/8/layout/chart3"/>
    <dgm:cxn modelId="{50764642-1DEB-4BE0-848E-81D6AACC326D}" type="presOf" srcId="{BD6929E9-6F8F-4E7A-936B-615091C06D00}" destId="{6BC72498-7868-488B-ABE7-EE4DEF011702}" srcOrd="0" destOrd="4" presId="urn:microsoft.com/office/officeart/2005/8/layout/chart3"/>
    <dgm:cxn modelId="{5CC4CE63-04D2-4DF3-A70D-068B51553B60}" type="presOf" srcId="{A7313779-2725-4742-99AB-2D0E735389A6}" destId="{AA0F653B-69A5-4F1E-A495-25BDD0A7ADBB}" srcOrd="0" destOrd="4" presId="urn:microsoft.com/office/officeart/2005/8/layout/chart3"/>
    <dgm:cxn modelId="{E0E91246-943C-4B1D-A65F-C01377DA773A}" srcId="{D3103A02-5E07-4868-8047-94EA2947835F}" destId="{21CFFEE3-47DA-4242-A03E-E9543AF71AFC}" srcOrd="2" destOrd="0" parTransId="{18DF6343-6610-44D9-8871-D11D18B42F88}" sibTransId="{E812E9A5-40A6-492D-9F6C-C5211C8D761B}"/>
    <dgm:cxn modelId="{3A662946-F146-46A1-B423-70B4B960E1A6}" type="presOf" srcId="{D3103A02-5E07-4868-8047-94EA2947835F}" destId="{6BB39BB6-FEA1-4CBF-BD5E-F99DAD88DA70}" srcOrd="1" destOrd="0" presId="urn:microsoft.com/office/officeart/2005/8/layout/chart3"/>
    <dgm:cxn modelId="{2CF37168-CD5D-48B3-AB24-29F02D2451C2}" srcId="{7D98E6B4-5F79-4247-B079-FB698C026814}" destId="{AFC5A616-34D5-4B13-B0CD-10C027A955E2}" srcOrd="5" destOrd="0" parTransId="{A2ECD3F6-4BDD-45FF-ABF4-348FBB0D3C4C}" sibTransId="{AE6286D0-EA1D-4CFA-B0DC-9E7D42D4CE45}"/>
    <dgm:cxn modelId="{900B8C49-C44F-400B-8AED-4E88261BC46D}" type="presOf" srcId="{01A338A9-7726-43D5-B241-9725E9D7B344}" destId="{84DD6F38-86BE-4B82-B3CB-EB43D090FE7E}" srcOrd="1" destOrd="8" presId="urn:microsoft.com/office/officeart/2005/8/layout/chart3"/>
    <dgm:cxn modelId="{47B6AB6A-9787-41F4-AB0D-353447AF71F4}" type="presOf" srcId="{2FA846DB-F57F-4B2A-9DBE-AD667DF5DDD2}" destId="{2820A3ED-920D-4167-BC42-42937C3B9CF2}" srcOrd="1" destOrd="5" presId="urn:microsoft.com/office/officeart/2005/8/layout/chart3"/>
    <dgm:cxn modelId="{2122F86C-6EC0-42F8-92D7-E4D501EFCF72}" srcId="{7D98E6B4-5F79-4247-B079-FB698C026814}" destId="{BD6929E9-6F8F-4E7A-936B-615091C06D00}" srcOrd="3" destOrd="0" parTransId="{0B0A0048-15BE-428A-8C33-86F23B1E6845}" sibTransId="{21B7F518-33E6-4117-B3F0-078D7ECA4DAE}"/>
    <dgm:cxn modelId="{668E057A-AF39-417C-963A-F00F26CC2A01}" type="presOf" srcId="{7D98E6B4-5F79-4247-B079-FB698C026814}" destId="{2820A3ED-920D-4167-BC42-42937C3B9CF2}" srcOrd="1" destOrd="0" presId="urn:microsoft.com/office/officeart/2005/8/layout/chart3"/>
    <dgm:cxn modelId="{49E2CA80-8FED-4E26-9324-FF983BD0B907}" type="presOf" srcId="{61F18D1D-F788-40A9-BAEB-0F541639EFAC}" destId="{6BC72498-7868-488B-ABE7-EE4DEF011702}" srcOrd="0" destOrd="8" presId="urn:microsoft.com/office/officeart/2005/8/layout/chart3"/>
    <dgm:cxn modelId="{95C27D81-6A74-4A20-A035-FAADB95A195F}" type="presOf" srcId="{F4583909-31F6-4480-A30D-B9285426AC84}" destId="{24BA8381-33BD-4A61-8444-4045ABC5BD73}" srcOrd="0" destOrd="6" presId="urn:microsoft.com/office/officeart/2005/8/layout/chart3"/>
    <dgm:cxn modelId="{49FCAC82-4DAE-4573-A99A-0FAF084029A1}" type="presOf" srcId="{AFC5A616-34D5-4B13-B0CD-10C027A955E2}" destId="{6BC72498-7868-488B-ABE7-EE4DEF011702}" srcOrd="0" destOrd="6" presId="urn:microsoft.com/office/officeart/2005/8/layout/chart3"/>
    <dgm:cxn modelId="{581FC185-FCE8-43D8-BC52-C178FFEE37F4}" type="presOf" srcId="{4C54E26A-34A5-4789-86CA-306A5FA8877D}" destId="{2820A3ED-920D-4167-BC42-42937C3B9CF2}" srcOrd="1" destOrd="2" presId="urn:microsoft.com/office/officeart/2005/8/layout/chart3"/>
    <dgm:cxn modelId="{E859DF93-556F-4CB0-A8BB-2E20AA426424}" srcId="{7D98E6B4-5F79-4247-B079-FB698C026814}" destId="{4C54E26A-34A5-4789-86CA-306A5FA8877D}" srcOrd="1" destOrd="0" parTransId="{54053AA9-29E6-48EE-AC39-D0A0A7F18C40}" sibTransId="{7D08762C-4B5B-421B-A6EE-AA4D9FB31DF3}"/>
    <dgm:cxn modelId="{68352594-744C-4E4A-8D8C-9B1A5EE550FB}" type="presOf" srcId="{D3103A02-5E07-4868-8047-94EA2947835F}" destId="{AA0F653B-69A5-4F1E-A495-25BDD0A7ADBB}" srcOrd="0" destOrd="0" presId="urn:microsoft.com/office/officeart/2005/8/layout/chart3"/>
    <dgm:cxn modelId="{07177D95-696C-4B3B-9816-EA8E04199C19}" type="presOf" srcId="{2D381B84-BEE9-4079-A65E-A6EC22FDBCFB}" destId="{84DD6F38-86BE-4B82-B3CB-EB43D090FE7E}" srcOrd="1" destOrd="0" presId="urn:microsoft.com/office/officeart/2005/8/layout/chart3"/>
    <dgm:cxn modelId="{EDFB9195-6DFE-4757-988A-7C16B8D8F35A}" type="presOf" srcId="{F4583909-31F6-4480-A30D-B9285426AC84}" destId="{84DD6F38-86BE-4B82-B3CB-EB43D090FE7E}" srcOrd="1" destOrd="6" presId="urn:microsoft.com/office/officeart/2005/8/layout/chart3"/>
    <dgm:cxn modelId="{2FE37997-A610-4540-9AF3-E1BC6BAC2AF4}" type="presOf" srcId="{32AB7308-6986-4B2B-98E0-D64D804517E8}" destId="{AA0F653B-69A5-4F1E-A495-25BDD0A7ADBB}" srcOrd="0" destOrd="1" presId="urn:microsoft.com/office/officeart/2005/8/layout/chart3"/>
    <dgm:cxn modelId="{C0001098-7205-43E2-ADE5-C43F0F657588}" srcId="{2D381B84-BEE9-4079-A65E-A6EC22FDBCFB}" destId="{F4583909-31F6-4480-A30D-B9285426AC84}" srcOrd="5" destOrd="0" parTransId="{8A731DDD-EBB0-433A-A3FF-CF88528117EB}" sibTransId="{1C956DB6-1596-484E-A678-05EFB1981FD3}"/>
    <dgm:cxn modelId="{273CA498-6504-4169-9500-8AB999D923A2}" type="presOf" srcId="{128101A0-44E4-4FEF-A37E-7701B9B9C6F5}" destId="{24BA8381-33BD-4A61-8444-4045ABC5BD73}" srcOrd="0" destOrd="2" presId="urn:microsoft.com/office/officeart/2005/8/layout/chart3"/>
    <dgm:cxn modelId="{39A497A2-CC36-43FF-B43F-655C6DCBA9B0}" type="presOf" srcId="{0AAA66F4-C372-4DAC-AE24-3F37E9F64DFB}" destId="{AA0F653B-69A5-4F1E-A495-25BDD0A7ADBB}" srcOrd="0" destOrd="7" presId="urn:microsoft.com/office/officeart/2005/8/layout/chart3"/>
    <dgm:cxn modelId="{A79F2DA5-7D01-4C78-8A2B-670C6770B0AD}" type="presOf" srcId="{32AB7308-6986-4B2B-98E0-D64D804517E8}" destId="{6BB39BB6-FEA1-4CBF-BD5E-F99DAD88DA70}" srcOrd="1" destOrd="1" presId="urn:microsoft.com/office/officeart/2005/8/layout/chart3"/>
    <dgm:cxn modelId="{E20DFEAB-B12F-4E1A-887A-DAD6BBCBC81A}" type="presOf" srcId="{37766C0B-522C-4E0B-9743-6167285CFF74}" destId="{6BC72498-7868-488B-ABE7-EE4DEF011702}" srcOrd="0" destOrd="3" presId="urn:microsoft.com/office/officeart/2005/8/layout/chart3"/>
    <dgm:cxn modelId="{E8E27DAE-11B1-43CB-BCDF-8A442F9D394C}" type="presOf" srcId="{7D98E6B4-5F79-4247-B079-FB698C026814}" destId="{6BC72498-7868-488B-ABE7-EE4DEF011702}" srcOrd="0" destOrd="0" presId="urn:microsoft.com/office/officeart/2005/8/layout/chart3"/>
    <dgm:cxn modelId="{483001B2-EE97-4E92-8782-CDCD9AD2C73C}" type="presOf" srcId="{F03E35EC-131B-4498-9759-256B3535252A}" destId="{84DD6F38-86BE-4B82-B3CB-EB43D090FE7E}" srcOrd="1" destOrd="7" presId="urn:microsoft.com/office/officeart/2005/8/layout/chart3"/>
    <dgm:cxn modelId="{686B45BE-D04B-48B5-B036-5DCBE30446E7}" type="presOf" srcId="{E753F348-4E14-430B-9DAC-05721B335DC3}" destId="{2820A3ED-920D-4167-BC42-42937C3B9CF2}" srcOrd="1" destOrd="7" presId="urn:microsoft.com/office/officeart/2005/8/layout/chart3"/>
    <dgm:cxn modelId="{BAFC6EBE-13CD-4DC1-8785-62A4296173A3}" type="presOf" srcId="{37766C0B-522C-4E0B-9743-6167285CFF74}" destId="{2820A3ED-920D-4167-BC42-42937C3B9CF2}" srcOrd="1" destOrd="3" presId="urn:microsoft.com/office/officeart/2005/8/layout/chart3"/>
    <dgm:cxn modelId="{42C1B4C1-B3D2-48E1-B416-475D19ED68AB}" srcId="{D3103A02-5E07-4868-8047-94EA2947835F}" destId="{02308389-B687-4A3A-846B-CA1A0E52C45C}" srcOrd="5" destOrd="0" parTransId="{D164D755-B798-4503-B0A6-4914BDC76939}" sibTransId="{1B8462A7-F08D-4975-8B72-D17DA0BD85D0}"/>
    <dgm:cxn modelId="{C9A840C3-BB7F-427C-9118-04A98B130229}" type="presOf" srcId="{0AAA66F4-C372-4DAC-AE24-3F37E9F64DFB}" destId="{6BB39BB6-FEA1-4CBF-BD5E-F99DAD88DA70}" srcOrd="1" destOrd="7" presId="urn:microsoft.com/office/officeart/2005/8/layout/chart3"/>
    <dgm:cxn modelId="{D9FCE3C3-06FD-4754-8A9B-D7E69BEAB5C3}" type="presOf" srcId="{9EFBDA6B-3338-4C26-A20F-FC657B6F170A}" destId="{AA0F653B-69A5-4F1E-A495-25BDD0A7ADBB}" srcOrd="0" destOrd="5" presId="urn:microsoft.com/office/officeart/2005/8/layout/chart3"/>
    <dgm:cxn modelId="{7E428AC5-A92B-4F51-A43F-C26DD5E8D34A}" type="presOf" srcId="{21CFFEE3-47DA-4242-A03E-E9543AF71AFC}" destId="{6BB39BB6-FEA1-4CBF-BD5E-F99DAD88DA70}" srcOrd="1" destOrd="3" presId="urn:microsoft.com/office/officeart/2005/8/layout/chart3"/>
    <dgm:cxn modelId="{E563ABCD-3707-4C64-AC2C-BDB391F73DF6}" srcId="{2D381B84-BEE9-4079-A65E-A6EC22FDBCFB}" destId="{01A338A9-7726-43D5-B241-9725E9D7B344}" srcOrd="7" destOrd="0" parTransId="{3BF13BFB-9198-40B3-BA60-D4513134976C}" sibTransId="{D0B50B40-2F5B-43FA-9791-458077133CAD}"/>
    <dgm:cxn modelId="{C18668D4-1329-4F42-A24C-CF18E6DE2A0C}" srcId="{2D381B84-BEE9-4079-A65E-A6EC22FDBCFB}" destId="{0EBA8619-FD09-4D25-9F55-717BF350B1D3}" srcOrd="4" destOrd="0" parTransId="{99F3A5E1-1EAD-4956-80A8-20E7FFD6EC46}" sibTransId="{836D3F3B-DA81-428E-92AA-24CFB57E77B8}"/>
    <dgm:cxn modelId="{A795BBD5-FB76-46EF-978E-6745A7856E65}" srcId="{2D381B84-BEE9-4079-A65E-A6EC22FDBCFB}" destId="{3C04506B-023F-4705-B6C2-1079C6832A61}" srcOrd="3" destOrd="0" parTransId="{8B08577D-9193-48DC-8B29-A4D9D267A313}" sibTransId="{3FF7B52C-E623-42F7-96E3-67A63448BF2D}"/>
    <dgm:cxn modelId="{1E50F8D8-A1B4-4208-8E6E-585987730879}" type="presOf" srcId="{02308389-B687-4A3A-846B-CA1A0E52C45C}" destId="{6BB39BB6-FEA1-4CBF-BD5E-F99DAD88DA70}" srcOrd="1" destOrd="6" presId="urn:microsoft.com/office/officeart/2005/8/layout/chart3"/>
    <dgm:cxn modelId="{371570DA-2EAA-45EE-BBF8-A0BD878506DE}" type="presOf" srcId="{0EBA8619-FD09-4D25-9F55-717BF350B1D3}" destId="{84DD6F38-86BE-4B82-B3CB-EB43D090FE7E}" srcOrd="1" destOrd="5" presId="urn:microsoft.com/office/officeart/2005/8/layout/chart3"/>
    <dgm:cxn modelId="{BA93CBDB-9515-401D-BDA7-601086AEE13A}" type="presOf" srcId="{366E4839-5F79-4711-91A3-FB4696012559}" destId="{24BA8381-33BD-4A61-8444-4045ABC5BD73}" srcOrd="0" destOrd="3" presId="urn:microsoft.com/office/officeart/2005/8/layout/chart3"/>
    <dgm:cxn modelId="{6A3B4FDC-5D14-45FD-A68C-488AF7B80068}" type="presOf" srcId="{BD6929E9-6F8F-4E7A-936B-615091C06D00}" destId="{2820A3ED-920D-4167-BC42-42937C3B9CF2}" srcOrd="1" destOrd="4" presId="urn:microsoft.com/office/officeart/2005/8/layout/chart3"/>
    <dgm:cxn modelId="{A56665DF-36FB-4C22-AB9B-1CA4CB15306F}" srcId="{7D98E6B4-5F79-4247-B079-FB698C026814}" destId="{E753F348-4E14-430B-9DAC-05721B335DC3}" srcOrd="6" destOrd="0" parTransId="{C95406F7-171B-475C-B0A9-D3F6392A6619}" sibTransId="{1693AEFB-C61A-4B97-A98F-4CB0F4385793}"/>
    <dgm:cxn modelId="{3B141CE0-8E9A-4035-B27D-84046498D7EF}" srcId="{D3103A02-5E07-4868-8047-94EA2947835F}" destId="{1261EE6E-ED7B-4A13-AA68-309E1A7A7FA4}" srcOrd="1" destOrd="0" parTransId="{CED7E259-B3D0-4AE8-A1F2-56B827245CC8}" sibTransId="{80FFF8A7-0020-467C-9AAC-7ED96B8BC51A}"/>
    <dgm:cxn modelId="{C6DD55E1-6324-4D8E-B3F5-0E128CB57C39}" type="presOf" srcId="{0EBA8619-FD09-4D25-9F55-717BF350B1D3}" destId="{24BA8381-33BD-4A61-8444-4045ABC5BD73}" srcOrd="0" destOrd="5" presId="urn:microsoft.com/office/officeart/2005/8/layout/chart3"/>
    <dgm:cxn modelId="{89D70DE2-79B7-4783-A543-A21D3BACEDCE}" srcId="{2D381B84-BEE9-4079-A65E-A6EC22FDBCFB}" destId="{81C35255-46B0-4792-A00C-1D631FA40DEC}" srcOrd="0" destOrd="0" parTransId="{46A432E7-2E0E-4E0D-A01F-23E977905402}" sibTransId="{34C85B3C-92FC-4266-9AC2-AB0E96CAE0E1}"/>
    <dgm:cxn modelId="{7B8131E2-8AF2-4769-8F38-4A932FB086CC}" type="presOf" srcId="{81C35255-46B0-4792-A00C-1D631FA40DEC}" destId="{84DD6F38-86BE-4B82-B3CB-EB43D090FE7E}" srcOrd="1" destOrd="1" presId="urn:microsoft.com/office/officeart/2005/8/layout/chart3"/>
    <dgm:cxn modelId="{5FDCB9E3-3B9D-4680-8DBF-400702B01974}" type="presOf" srcId="{2FA846DB-F57F-4B2A-9DBE-AD667DF5DDD2}" destId="{6BC72498-7868-488B-ABE7-EE4DEF011702}" srcOrd="0" destOrd="5" presId="urn:microsoft.com/office/officeart/2005/8/layout/chart3"/>
    <dgm:cxn modelId="{93C2EAE6-1861-4DCC-81DE-9DDE7B39F2F2}" srcId="{7D98E6B4-5F79-4247-B079-FB698C026814}" destId="{37766C0B-522C-4E0B-9743-6167285CFF74}" srcOrd="2" destOrd="0" parTransId="{98C36676-1C24-4180-988F-7B05FDE3367C}" sibTransId="{07F55CED-2A1D-404A-8B8D-C3A7067DBDB0}"/>
    <dgm:cxn modelId="{2FBDBBEA-1DB2-407F-A0F2-D9A249ADF840}" type="presOf" srcId="{AFC5A616-34D5-4B13-B0CD-10C027A955E2}" destId="{2820A3ED-920D-4167-BC42-42937C3B9CF2}" srcOrd="1" destOrd="6" presId="urn:microsoft.com/office/officeart/2005/8/layout/chart3"/>
    <dgm:cxn modelId="{1DDADFF0-8BC6-4DC2-9527-31465C108031}" type="presOf" srcId="{81C35255-46B0-4792-A00C-1D631FA40DEC}" destId="{24BA8381-33BD-4A61-8444-4045ABC5BD73}" srcOrd="0" destOrd="1" presId="urn:microsoft.com/office/officeart/2005/8/layout/chart3"/>
    <dgm:cxn modelId="{7D639FF1-6344-44B6-BE3E-041A7C42EA93}" srcId="{2D381B84-BEE9-4079-A65E-A6EC22FDBCFB}" destId="{366E4839-5F79-4711-91A3-FB4696012559}" srcOrd="2" destOrd="0" parTransId="{DDF9BE19-EDE6-418E-A36B-61D55AA56584}" sibTransId="{4BD4C302-BFE7-450F-B42C-BAB046857FBB}"/>
    <dgm:cxn modelId="{A88AACF4-C38D-43DB-961B-9F70A3E105F4}" type="presOf" srcId="{128101A0-44E4-4FEF-A37E-7701B9B9C6F5}" destId="{84DD6F38-86BE-4B82-B3CB-EB43D090FE7E}" srcOrd="1" destOrd="2" presId="urn:microsoft.com/office/officeart/2005/8/layout/chart3"/>
    <dgm:cxn modelId="{593870F9-52DC-444D-AD59-C01AA3943F80}" type="presOf" srcId="{366E4839-5F79-4711-91A3-FB4696012559}" destId="{84DD6F38-86BE-4B82-B3CB-EB43D090FE7E}" srcOrd="1" destOrd="3" presId="urn:microsoft.com/office/officeart/2005/8/layout/chart3"/>
    <dgm:cxn modelId="{7C0F5CFA-B642-4E27-B300-5C229665618C}" srcId="{2D381B84-BEE9-4079-A65E-A6EC22FDBCFB}" destId="{128101A0-44E4-4FEF-A37E-7701B9B9C6F5}" srcOrd="1" destOrd="0" parTransId="{C1D795B0-A594-4E53-9A10-D0834D86D40B}" sibTransId="{44038D7C-88F4-4684-90D4-DEDB67C6CE0B}"/>
    <dgm:cxn modelId="{BCA469FC-3AAB-4E13-B355-3656CA97C375}" srcId="{752ED4DD-F8BC-4055-B5E1-7BE3F5360BAE}" destId="{2D381B84-BEE9-4079-A65E-A6EC22FDBCFB}" srcOrd="0" destOrd="0" parTransId="{2760B299-0E12-4554-8F5F-3B8EE31F6CBD}" sibTransId="{9010581A-8DBF-466B-AAD7-8077131830C6}"/>
    <dgm:cxn modelId="{718D22FE-C7D4-430D-9D83-ACF8A44E05BB}" type="presOf" srcId="{1261EE6E-ED7B-4A13-AA68-309E1A7A7FA4}" destId="{6BB39BB6-FEA1-4CBF-BD5E-F99DAD88DA70}" srcOrd="1" destOrd="2" presId="urn:microsoft.com/office/officeart/2005/8/layout/chart3"/>
    <dgm:cxn modelId="{77F656FF-3A1F-4C7C-AB30-BDE503C7CBBD}" type="presOf" srcId="{61F18D1D-F788-40A9-BAEB-0F541639EFAC}" destId="{2820A3ED-920D-4167-BC42-42937C3B9CF2}" srcOrd="1" destOrd="8" presId="urn:microsoft.com/office/officeart/2005/8/layout/chart3"/>
    <dgm:cxn modelId="{7A94E74C-408A-497B-91B9-EC29AAD186A6}" type="presParOf" srcId="{739180E6-CD8C-41F9-8856-309BEF05023F}" destId="{24BA8381-33BD-4A61-8444-4045ABC5BD73}" srcOrd="0" destOrd="0" presId="urn:microsoft.com/office/officeart/2005/8/layout/chart3"/>
    <dgm:cxn modelId="{4102578D-E68A-4C4D-B936-24644ACF5399}" type="presParOf" srcId="{739180E6-CD8C-41F9-8856-309BEF05023F}" destId="{84DD6F38-86BE-4B82-B3CB-EB43D090FE7E}" srcOrd="1" destOrd="0" presId="urn:microsoft.com/office/officeart/2005/8/layout/chart3"/>
    <dgm:cxn modelId="{9E25797B-2D60-460F-A35F-C8C855369B6B}" type="presParOf" srcId="{739180E6-CD8C-41F9-8856-309BEF05023F}" destId="{AA0F653B-69A5-4F1E-A495-25BDD0A7ADBB}" srcOrd="2" destOrd="0" presId="urn:microsoft.com/office/officeart/2005/8/layout/chart3"/>
    <dgm:cxn modelId="{97735040-1F9B-4C02-BF94-E0B8362D9345}" type="presParOf" srcId="{739180E6-CD8C-41F9-8856-309BEF05023F}" destId="{6BB39BB6-FEA1-4CBF-BD5E-F99DAD88DA70}" srcOrd="3" destOrd="0" presId="urn:microsoft.com/office/officeart/2005/8/layout/chart3"/>
    <dgm:cxn modelId="{A9C8BF58-9727-40B0-A1BC-3FB2F1361E13}" type="presParOf" srcId="{739180E6-CD8C-41F9-8856-309BEF05023F}" destId="{6BC72498-7868-488B-ABE7-EE4DEF011702}" srcOrd="4" destOrd="0" presId="urn:microsoft.com/office/officeart/2005/8/layout/chart3"/>
    <dgm:cxn modelId="{2502B554-A63C-4568-9A3F-EE98F408BB7B}" type="presParOf" srcId="{739180E6-CD8C-41F9-8856-309BEF05023F}" destId="{2820A3ED-920D-4167-BC42-42937C3B9CF2}"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2EAD228-B13B-4C02-B528-8D2A3A5AF9ED}" type="doc">
      <dgm:prSet loTypeId="urn:microsoft.com/office/officeart/2005/8/layout/bProcess2" loCatId="process" qsTypeId="urn:microsoft.com/office/officeart/2005/8/quickstyle/simple1" qsCatId="simple" csTypeId="urn:microsoft.com/office/officeart/2005/8/colors/accent1_2" csCatId="accent1" phldr="1"/>
      <dgm:spPr/>
      <dgm:t>
        <a:bodyPr/>
        <a:lstStyle/>
        <a:p>
          <a:endParaRPr lang="en-GB"/>
        </a:p>
      </dgm:t>
    </dgm:pt>
    <dgm:pt modelId="{0B5D1607-FD0F-438E-AB9B-62D140289DE9}">
      <dgm:prSet phldrT="[Text]"/>
      <dgm:spPr/>
      <dgm:t>
        <a:bodyPr/>
        <a:lstStyle/>
        <a:p>
          <a:pPr algn="l"/>
          <a:r>
            <a:rPr lang="en-GB" dirty="0"/>
            <a:t>Reconnaissance</a:t>
          </a:r>
        </a:p>
      </dgm:t>
    </dgm:pt>
    <dgm:pt modelId="{A2850762-13B6-44C3-8F72-5BFFC4246519}" type="parTrans" cxnId="{32449DB0-100F-45DA-A043-B121966A4709}">
      <dgm:prSet/>
      <dgm:spPr/>
      <dgm:t>
        <a:bodyPr/>
        <a:lstStyle/>
        <a:p>
          <a:endParaRPr lang="en-GB"/>
        </a:p>
      </dgm:t>
    </dgm:pt>
    <dgm:pt modelId="{EB9374C5-9D5B-45D9-8AF1-09C98DD6DE42}" type="sibTrans" cxnId="{32449DB0-100F-45DA-A043-B121966A4709}">
      <dgm:prSet/>
      <dgm:spPr/>
      <dgm:t>
        <a:bodyPr/>
        <a:lstStyle/>
        <a:p>
          <a:endParaRPr lang="en-GB"/>
        </a:p>
      </dgm:t>
    </dgm:pt>
    <dgm:pt modelId="{A7D222F1-57CB-462F-97F1-34F3380FD478}">
      <dgm:prSet phldrT="[Text]"/>
      <dgm:spPr/>
      <dgm:t>
        <a:bodyPr/>
        <a:lstStyle/>
        <a:p>
          <a:pPr algn="just"/>
          <a:r>
            <a:rPr lang="en-GB" dirty="0"/>
            <a:t>Initial phase – Known target - looking for information.</a:t>
          </a:r>
        </a:p>
      </dgm:t>
    </dgm:pt>
    <dgm:pt modelId="{A7E0C701-D505-4EDC-B724-482368B06634}" type="parTrans" cxnId="{EC8AB551-A10D-45BC-91A7-B0710AC24570}">
      <dgm:prSet/>
      <dgm:spPr/>
      <dgm:t>
        <a:bodyPr/>
        <a:lstStyle/>
        <a:p>
          <a:endParaRPr lang="en-GB"/>
        </a:p>
      </dgm:t>
    </dgm:pt>
    <dgm:pt modelId="{0B3D6426-F659-4D85-8794-BE5681DCA83A}" type="sibTrans" cxnId="{EC8AB551-A10D-45BC-91A7-B0710AC24570}">
      <dgm:prSet/>
      <dgm:spPr/>
      <dgm:t>
        <a:bodyPr/>
        <a:lstStyle/>
        <a:p>
          <a:endParaRPr lang="en-GB"/>
        </a:p>
      </dgm:t>
    </dgm:pt>
    <dgm:pt modelId="{435C4960-3FFA-4437-ABC6-B46A0D173900}">
      <dgm:prSet phldrT="[Text]" custT="1"/>
      <dgm:spPr/>
      <dgm:t>
        <a:bodyPr/>
        <a:lstStyle/>
        <a:p>
          <a:pPr algn="just"/>
          <a:r>
            <a:rPr lang="en-GB" sz="1400" dirty="0"/>
            <a:t>Scanning</a:t>
          </a:r>
        </a:p>
      </dgm:t>
    </dgm:pt>
    <dgm:pt modelId="{A760ABA4-C1CA-4378-B59E-79C291FA56C8}" type="parTrans" cxnId="{474B5C83-D095-4EAB-ADC2-A51452C34675}">
      <dgm:prSet/>
      <dgm:spPr/>
      <dgm:t>
        <a:bodyPr/>
        <a:lstStyle/>
        <a:p>
          <a:endParaRPr lang="en-GB"/>
        </a:p>
      </dgm:t>
    </dgm:pt>
    <dgm:pt modelId="{52DEF490-9659-44A5-AEF5-7EF64723C276}" type="sibTrans" cxnId="{474B5C83-D095-4EAB-ADC2-A51452C34675}">
      <dgm:prSet/>
      <dgm:spPr/>
      <dgm:t>
        <a:bodyPr/>
        <a:lstStyle/>
        <a:p>
          <a:endParaRPr lang="en-GB"/>
        </a:p>
      </dgm:t>
    </dgm:pt>
    <dgm:pt modelId="{28F0EC3B-8662-4CD8-B2C0-B7B68DDF13C6}">
      <dgm:prSet phldrT="[Text]" custT="1"/>
      <dgm:spPr/>
      <dgm:t>
        <a:bodyPr/>
        <a:lstStyle/>
        <a:p>
          <a:pPr algn="just"/>
          <a:r>
            <a:rPr lang="en-GB" sz="1100" dirty="0"/>
            <a:t>Pre-attack phase – use information gathered.</a:t>
          </a:r>
        </a:p>
      </dgm:t>
    </dgm:pt>
    <dgm:pt modelId="{08D49ADB-4601-43B3-93E2-DA2017ED5D63}" type="parTrans" cxnId="{31974C74-C67B-4DFF-BA83-0653DE776AA4}">
      <dgm:prSet/>
      <dgm:spPr/>
      <dgm:t>
        <a:bodyPr/>
        <a:lstStyle/>
        <a:p>
          <a:endParaRPr lang="en-GB"/>
        </a:p>
      </dgm:t>
    </dgm:pt>
    <dgm:pt modelId="{8A48FBCC-676A-4B52-B746-7FF1F1E19FE0}" type="sibTrans" cxnId="{31974C74-C67B-4DFF-BA83-0653DE776AA4}">
      <dgm:prSet/>
      <dgm:spPr/>
      <dgm:t>
        <a:bodyPr/>
        <a:lstStyle/>
        <a:p>
          <a:endParaRPr lang="en-GB"/>
        </a:p>
      </dgm:t>
    </dgm:pt>
    <dgm:pt modelId="{41ADB9E4-B52C-4A92-9BCE-E136CE968303}">
      <dgm:prSet phldrT="[Text]" custT="1"/>
      <dgm:spPr/>
      <dgm:t>
        <a:bodyPr/>
        <a:lstStyle/>
        <a:p>
          <a:pPr algn="just"/>
          <a:r>
            <a:rPr lang="en-GB" sz="1600" dirty="0"/>
            <a:t>Gaining Access</a:t>
          </a:r>
        </a:p>
      </dgm:t>
    </dgm:pt>
    <dgm:pt modelId="{A0C52B81-02A5-4840-A4C8-551F30CEC600}" type="parTrans" cxnId="{8729BE26-A605-4EDA-859D-65EDDB4FED9D}">
      <dgm:prSet/>
      <dgm:spPr/>
      <dgm:t>
        <a:bodyPr/>
        <a:lstStyle/>
        <a:p>
          <a:endParaRPr lang="en-GB"/>
        </a:p>
      </dgm:t>
    </dgm:pt>
    <dgm:pt modelId="{138308B3-780D-4CE1-A95E-B2C476DFDFC2}" type="sibTrans" cxnId="{8729BE26-A605-4EDA-859D-65EDDB4FED9D}">
      <dgm:prSet/>
      <dgm:spPr/>
      <dgm:t>
        <a:bodyPr/>
        <a:lstStyle/>
        <a:p>
          <a:endParaRPr lang="en-GB"/>
        </a:p>
      </dgm:t>
    </dgm:pt>
    <dgm:pt modelId="{9F914D70-DA72-4BA0-AE08-F135E45B36C9}">
      <dgm:prSet phldrT="[Text]" custT="1"/>
      <dgm:spPr/>
      <dgm:t>
        <a:bodyPr/>
        <a:lstStyle/>
        <a:p>
          <a:pPr algn="just"/>
          <a:r>
            <a:rPr lang="en-GB" sz="1200" dirty="0"/>
            <a:t>Access to OS, Application, Network</a:t>
          </a:r>
        </a:p>
      </dgm:t>
    </dgm:pt>
    <dgm:pt modelId="{EF5684C8-5337-4789-B59A-E7F5314A815D}" type="parTrans" cxnId="{873B5342-4C2B-4431-976C-9CA916F5432C}">
      <dgm:prSet/>
      <dgm:spPr/>
      <dgm:t>
        <a:bodyPr/>
        <a:lstStyle/>
        <a:p>
          <a:endParaRPr lang="en-GB"/>
        </a:p>
      </dgm:t>
    </dgm:pt>
    <dgm:pt modelId="{FC5EFD8A-2A26-4214-84B7-A7ECB533088E}" type="sibTrans" cxnId="{873B5342-4C2B-4431-976C-9CA916F5432C}">
      <dgm:prSet/>
      <dgm:spPr/>
      <dgm:t>
        <a:bodyPr/>
        <a:lstStyle/>
        <a:p>
          <a:endParaRPr lang="en-GB"/>
        </a:p>
      </dgm:t>
    </dgm:pt>
    <dgm:pt modelId="{48E4BD3D-9B6B-4796-A7A8-4FBA0C53E93E}">
      <dgm:prSet phldrT="[Text]"/>
      <dgm:spPr/>
      <dgm:t>
        <a:bodyPr/>
        <a:lstStyle/>
        <a:p>
          <a:pPr algn="just"/>
          <a:r>
            <a:rPr lang="en-GB" dirty="0"/>
            <a:t>At this point, no much information is available.</a:t>
          </a:r>
        </a:p>
      </dgm:t>
    </dgm:pt>
    <dgm:pt modelId="{2AB8721D-8BC4-4F7D-93FD-CAF69FEB94A3}" type="parTrans" cxnId="{73A18E60-917A-4A6C-97C1-21F3E0F7D441}">
      <dgm:prSet/>
      <dgm:spPr/>
      <dgm:t>
        <a:bodyPr/>
        <a:lstStyle/>
        <a:p>
          <a:endParaRPr lang="en-GB"/>
        </a:p>
      </dgm:t>
    </dgm:pt>
    <dgm:pt modelId="{B142262A-A926-4FD6-A175-6623390EA4DD}" type="sibTrans" cxnId="{73A18E60-917A-4A6C-97C1-21F3E0F7D441}">
      <dgm:prSet/>
      <dgm:spPr/>
      <dgm:t>
        <a:bodyPr/>
        <a:lstStyle/>
        <a:p>
          <a:endParaRPr lang="en-GB"/>
        </a:p>
      </dgm:t>
    </dgm:pt>
    <dgm:pt modelId="{6E784883-70A8-44FE-814A-146416BEDB8D}">
      <dgm:prSet phldrT="[Text]"/>
      <dgm:spPr/>
      <dgm:t>
        <a:bodyPr/>
        <a:lstStyle/>
        <a:p>
          <a:pPr algn="just"/>
          <a:r>
            <a:rPr lang="en-GB" dirty="0"/>
            <a:t>Targeting Employees/users, Systems, Applications, </a:t>
          </a:r>
          <a:r>
            <a:rPr lang="en-GB" dirty="0" err="1"/>
            <a:t>hardwares</a:t>
          </a:r>
          <a:r>
            <a:rPr lang="en-GB" dirty="0"/>
            <a:t> etc</a:t>
          </a:r>
        </a:p>
      </dgm:t>
    </dgm:pt>
    <dgm:pt modelId="{1A316FB6-80C3-4DBA-91D3-A7AF303DDE10}" type="parTrans" cxnId="{D53C9F33-8334-4704-933E-5FD712286030}">
      <dgm:prSet/>
      <dgm:spPr/>
      <dgm:t>
        <a:bodyPr/>
        <a:lstStyle/>
        <a:p>
          <a:endParaRPr lang="en-GB"/>
        </a:p>
      </dgm:t>
    </dgm:pt>
    <dgm:pt modelId="{B2304292-DA70-4E19-9DB3-8B631E09EED9}" type="sibTrans" cxnId="{D53C9F33-8334-4704-933E-5FD712286030}">
      <dgm:prSet/>
      <dgm:spPr/>
      <dgm:t>
        <a:bodyPr/>
        <a:lstStyle/>
        <a:p>
          <a:endParaRPr lang="en-GB"/>
        </a:p>
      </dgm:t>
    </dgm:pt>
    <dgm:pt modelId="{0290DD80-25B0-4D67-BD9F-47AF446B5B56}">
      <dgm:prSet phldrT="[Text]" custT="1"/>
      <dgm:spPr/>
      <dgm:t>
        <a:bodyPr/>
        <a:lstStyle/>
        <a:p>
          <a:pPr algn="just"/>
          <a:r>
            <a:rPr lang="en-GB" sz="1100" dirty="0"/>
            <a:t>Initiate scan over network, ports etc. </a:t>
          </a:r>
        </a:p>
      </dgm:t>
    </dgm:pt>
    <dgm:pt modelId="{E1208E0D-5EE3-4A37-9750-9AA16E4D222C}" type="parTrans" cxnId="{0B55B435-A277-48B2-BE4C-C523FFDC182C}">
      <dgm:prSet/>
      <dgm:spPr/>
      <dgm:t>
        <a:bodyPr/>
        <a:lstStyle/>
        <a:p>
          <a:endParaRPr lang="en-GB"/>
        </a:p>
      </dgm:t>
    </dgm:pt>
    <dgm:pt modelId="{8E45CD2A-8EBF-4505-B9C8-9525BF23CCB9}" type="sibTrans" cxnId="{0B55B435-A277-48B2-BE4C-C523FFDC182C}">
      <dgm:prSet/>
      <dgm:spPr/>
      <dgm:t>
        <a:bodyPr/>
        <a:lstStyle/>
        <a:p>
          <a:endParaRPr lang="en-GB"/>
        </a:p>
      </dgm:t>
    </dgm:pt>
    <dgm:pt modelId="{BCF0FEB0-50EC-46A0-BCBC-2B05305E7886}">
      <dgm:prSet phldrT="[Text]" custT="1"/>
      <dgm:spPr/>
      <dgm:t>
        <a:bodyPr/>
        <a:lstStyle/>
        <a:p>
          <a:pPr algn="just"/>
          <a:r>
            <a:rPr lang="en-GB" sz="1100" dirty="0"/>
            <a:t>Involves use of ping tools, vulnerability scanners</a:t>
          </a:r>
        </a:p>
      </dgm:t>
    </dgm:pt>
    <dgm:pt modelId="{9EB6B1B4-0768-4D4A-B4BD-5E842BDC4A0A}" type="parTrans" cxnId="{662E9507-AF56-463A-9386-6D22E732935C}">
      <dgm:prSet/>
      <dgm:spPr/>
      <dgm:t>
        <a:bodyPr/>
        <a:lstStyle/>
        <a:p>
          <a:endParaRPr lang="en-GB"/>
        </a:p>
      </dgm:t>
    </dgm:pt>
    <dgm:pt modelId="{BA47612E-132D-44CD-AD85-9D1674EF49FF}" type="sibTrans" cxnId="{662E9507-AF56-463A-9386-6D22E732935C}">
      <dgm:prSet/>
      <dgm:spPr/>
      <dgm:t>
        <a:bodyPr/>
        <a:lstStyle/>
        <a:p>
          <a:endParaRPr lang="en-GB"/>
        </a:p>
      </dgm:t>
    </dgm:pt>
    <dgm:pt modelId="{B67A5B93-73E5-47C3-879E-A602B9D484B1}">
      <dgm:prSet phldrT="[Text]" custT="1"/>
      <dgm:spPr/>
      <dgm:t>
        <a:bodyPr/>
        <a:lstStyle/>
        <a:p>
          <a:pPr algn="just"/>
          <a:r>
            <a:rPr lang="en-GB" sz="1100" dirty="0"/>
            <a:t>Gains machine, port, OS details</a:t>
          </a:r>
        </a:p>
      </dgm:t>
    </dgm:pt>
    <dgm:pt modelId="{9874BDC2-DEEE-4F68-B12E-302A0F7BF876}" type="parTrans" cxnId="{7DA0F093-95B3-4023-A5F6-B7488D05F841}">
      <dgm:prSet/>
      <dgm:spPr/>
      <dgm:t>
        <a:bodyPr/>
        <a:lstStyle/>
        <a:p>
          <a:endParaRPr lang="en-GB"/>
        </a:p>
      </dgm:t>
    </dgm:pt>
    <dgm:pt modelId="{A769390E-3E4D-4DE7-A65B-82E7FDA11AA8}" type="sibTrans" cxnId="{7DA0F093-95B3-4023-A5F6-B7488D05F841}">
      <dgm:prSet/>
      <dgm:spPr/>
      <dgm:t>
        <a:bodyPr/>
        <a:lstStyle/>
        <a:p>
          <a:endParaRPr lang="en-GB"/>
        </a:p>
      </dgm:t>
    </dgm:pt>
    <dgm:pt modelId="{34170369-6A39-498D-8CE3-C6DE7355F1B9}">
      <dgm:prSet phldrT="[Text]" custT="1"/>
      <dgm:spPr/>
      <dgm:t>
        <a:bodyPr/>
        <a:lstStyle/>
        <a:p>
          <a:pPr algn="just"/>
          <a:r>
            <a:rPr lang="en-GB" sz="1100" dirty="0"/>
            <a:t>Ready to attack</a:t>
          </a:r>
        </a:p>
      </dgm:t>
    </dgm:pt>
    <dgm:pt modelId="{3AA8BCFD-4B8C-4ED8-8435-0001CAE908E9}" type="parTrans" cxnId="{A9A12061-D58B-4D51-8A22-627F8C8685BF}">
      <dgm:prSet/>
      <dgm:spPr/>
      <dgm:t>
        <a:bodyPr/>
        <a:lstStyle/>
        <a:p>
          <a:endParaRPr lang="en-GB"/>
        </a:p>
      </dgm:t>
    </dgm:pt>
    <dgm:pt modelId="{7D5F9F05-B4E6-4A67-B86E-BCF1F1B1649D}" type="sibTrans" cxnId="{A9A12061-D58B-4D51-8A22-627F8C8685BF}">
      <dgm:prSet/>
      <dgm:spPr/>
      <dgm:t>
        <a:bodyPr/>
        <a:lstStyle/>
        <a:p>
          <a:endParaRPr lang="en-GB"/>
        </a:p>
      </dgm:t>
    </dgm:pt>
    <dgm:pt modelId="{9B32FE5F-93E1-41B1-96BB-474F27E06121}">
      <dgm:prSet phldrT="[Text]" custT="1"/>
      <dgm:spPr/>
      <dgm:t>
        <a:bodyPr/>
        <a:lstStyle/>
        <a:p>
          <a:pPr algn="just"/>
          <a:r>
            <a:rPr lang="en-GB" sz="1200" dirty="0"/>
            <a:t>Escalate privileges</a:t>
          </a:r>
        </a:p>
      </dgm:t>
    </dgm:pt>
    <dgm:pt modelId="{50A71721-E64B-472E-A0A1-A3715A3DBB7F}" type="parTrans" cxnId="{ECA0649D-5B67-4CAF-BCDE-4526C122095F}">
      <dgm:prSet/>
      <dgm:spPr/>
      <dgm:t>
        <a:bodyPr/>
        <a:lstStyle/>
        <a:p>
          <a:endParaRPr lang="en-GB"/>
        </a:p>
      </dgm:t>
    </dgm:pt>
    <dgm:pt modelId="{8906E6DC-0D71-4756-BCBF-C74F100B46E4}" type="sibTrans" cxnId="{ECA0649D-5B67-4CAF-BCDE-4526C122095F}">
      <dgm:prSet/>
      <dgm:spPr/>
      <dgm:t>
        <a:bodyPr/>
        <a:lstStyle/>
        <a:p>
          <a:endParaRPr lang="en-GB"/>
        </a:p>
      </dgm:t>
    </dgm:pt>
    <dgm:pt modelId="{07A34206-D27F-48D1-B4BF-5EE19A808D11}">
      <dgm:prSet phldrT="[Text]" custT="1"/>
      <dgm:spPr/>
      <dgm:t>
        <a:bodyPr/>
        <a:lstStyle/>
        <a:p>
          <a:pPr algn="just"/>
          <a:r>
            <a:rPr lang="en-GB" sz="1200" dirty="0"/>
            <a:t>Actions like password attack, buffer overflow, DoS, session hijacking etc</a:t>
          </a:r>
        </a:p>
      </dgm:t>
    </dgm:pt>
    <dgm:pt modelId="{AF9DE6FB-6F21-4E6A-8172-DCE78FF91ABD}" type="parTrans" cxnId="{BC7290DD-A3EA-4E5E-86E3-EDAA2099C124}">
      <dgm:prSet/>
      <dgm:spPr/>
      <dgm:t>
        <a:bodyPr/>
        <a:lstStyle/>
        <a:p>
          <a:endParaRPr lang="en-GB"/>
        </a:p>
      </dgm:t>
    </dgm:pt>
    <dgm:pt modelId="{6AF13E77-3EC2-46E2-B2B0-04770A62805D}" type="sibTrans" cxnId="{BC7290DD-A3EA-4E5E-86E3-EDAA2099C124}">
      <dgm:prSet/>
      <dgm:spPr/>
      <dgm:t>
        <a:bodyPr/>
        <a:lstStyle/>
        <a:p>
          <a:endParaRPr lang="en-GB"/>
        </a:p>
      </dgm:t>
    </dgm:pt>
    <dgm:pt modelId="{4FB592D2-80FF-421A-864C-B4429CB381EC}">
      <dgm:prSet phldrT="[Text]"/>
      <dgm:spPr/>
      <dgm:t>
        <a:bodyPr/>
        <a:lstStyle/>
        <a:p>
          <a:pPr algn="just"/>
          <a:r>
            <a:rPr lang="en-GB" dirty="0"/>
            <a:t>Maintain Access</a:t>
          </a:r>
        </a:p>
      </dgm:t>
    </dgm:pt>
    <dgm:pt modelId="{EA1579B9-F8E0-4D29-B7B6-831CA96E95B4}" type="parTrans" cxnId="{9C57E89B-6F06-43D7-BD2A-BD7586E2CBC4}">
      <dgm:prSet/>
      <dgm:spPr/>
      <dgm:t>
        <a:bodyPr/>
        <a:lstStyle/>
        <a:p>
          <a:endParaRPr lang="en-GB"/>
        </a:p>
      </dgm:t>
    </dgm:pt>
    <dgm:pt modelId="{A2D644C4-733A-4210-A8D2-CC52A9D90D97}" type="sibTrans" cxnId="{9C57E89B-6F06-43D7-BD2A-BD7586E2CBC4}">
      <dgm:prSet/>
      <dgm:spPr/>
      <dgm:t>
        <a:bodyPr/>
        <a:lstStyle/>
        <a:p>
          <a:endParaRPr lang="en-GB"/>
        </a:p>
      </dgm:t>
    </dgm:pt>
    <dgm:pt modelId="{BF2C7A11-900D-437C-969B-5D9E0BBC06D5}">
      <dgm:prSet phldrT="[Text]"/>
      <dgm:spPr/>
      <dgm:t>
        <a:bodyPr/>
        <a:lstStyle/>
        <a:p>
          <a:pPr algn="just"/>
          <a:r>
            <a:rPr lang="en-GB" sz="1400" dirty="0"/>
            <a:t>Clearing Tracks</a:t>
          </a:r>
        </a:p>
      </dgm:t>
    </dgm:pt>
    <dgm:pt modelId="{CE3BC210-9CA5-4A5F-AE38-2B08DEFA4B63}" type="parTrans" cxnId="{D855ECB4-FA0D-4D7F-9976-8DC294727266}">
      <dgm:prSet/>
      <dgm:spPr/>
      <dgm:t>
        <a:bodyPr/>
        <a:lstStyle/>
        <a:p>
          <a:endParaRPr lang="en-GB"/>
        </a:p>
      </dgm:t>
    </dgm:pt>
    <dgm:pt modelId="{D9BA25A4-B558-4A63-B10F-1C027BE36DC4}" type="sibTrans" cxnId="{D855ECB4-FA0D-4D7F-9976-8DC294727266}">
      <dgm:prSet/>
      <dgm:spPr/>
      <dgm:t>
        <a:bodyPr/>
        <a:lstStyle/>
        <a:p>
          <a:endParaRPr lang="en-GB"/>
        </a:p>
      </dgm:t>
    </dgm:pt>
    <dgm:pt modelId="{8032AAF0-84D2-4B7B-BE97-B364B7FD5C57}">
      <dgm:prSet phldrT="[Text]"/>
      <dgm:spPr/>
      <dgm:t>
        <a:bodyPr/>
        <a:lstStyle/>
        <a:p>
          <a:pPr algn="just"/>
          <a:r>
            <a:rPr lang="en-GB" dirty="0"/>
            <a:t>Hold control, Use Backdoors, Rootkits, Trojans</a:t>
          </a:r>
        </a:p>
      </dgm:t>
    </dgm:pt>
    <dgm:pt modelId="{FA4BED4A-53E8-4143-B163-DFB2C41C7216}" type="parTrans" cxnId="{B792F10A-1A64-4200-B634-394F36ECB298}">
      <dgm:prSet/>
      <dgm:spPr/>
      <dgm:t>
        <a:bodyPr/>
        <a:lstStyle/>
        <a:p>
          <a:endParaRPr lang="en-GB"/>
        </a:p>
      </dgm:t>
    </dgm:pt>
    <dgm:pt modelId="{C0609666-5DA4-40ED-9CCC-97E166D3A198}" type="sibTrans" cxnId="{B792F10A-1A64-4200-B634-394F36ECB298}">
      <dgm:prSet/>
      <dgm:spPr/>
      <dgm:t>
        <a:bodyPr/>
        <a:lstStyle/>
        <a:p>
          <a:endParaRPr lang="en-GB"/>
        </a:p>
      </dgm:t>
    </dgm:pt>
    <dgm:pt modelId="{19E8D07D-6A5A-41ED-9F33-022D9EA20D63}">
      <dgm:prSet phldrT="[Text]"/>
      <dgm:spPr/>
      <dgm:t>
        <a:bodyPr/>
        <a:lstStyle/>
        <a:p>
          <a:pPr algn="just"/>
          <a:r>
            <a:rPr lang="en-GB" dirty="0"/>
            <a:t>Upload/ Download, Manipulate information</a:t>
          </a:r>
        </a:p>
      </dgm:t>
    </dgm:pt>
    <dgm:pt modelId="{B95C8824-1DD5-461F-B553-22B528CC7A99}" type="parTrans" cxnId="{6EFA4D8E-44B6-411A-A5D4-AFCE811B415C}">
      <dgm:prSet/>
      <dgm:spPr/>
      <dgm:t>
        <a:bodyPr/>
        <a:lstStyle/>
        <a:p>
          <a:endParaRPr lang="en-GB"/>
        </a:p>
      </dgm:t>
    </dgm:pt>
    <dgm:pt modelId="{8A65FDAD-A12D-481A-8321-1408A7762E32}" type="sibTrans" cxnId="{6EFA4D8E-44B6-411A-A5D4-AFCE811B415C}">
      <dgm:prSet/>
      <dgm:spPr/>
      <dgm:t>
        <a:bodyPr/>
        <a:lstStyle/>
        <a:p>
          <a:endParaRPr lang="en-GB"/>
        </a:p>
      </dgm:t>
    </dgm:pt>
    <dgm:pt modelId="{1DE17AB7-FACD-48FD-A1FF-90C22DD91FA6}">
      <dgm:prSet phldrT="[Text]"/>
      <dgm:spPr/>
      <dgm:t>
        <a:bodyPr/>
        <a:lstStyle/>
        <a:p>
          <a:pPr algn="just"/>
          <a:r>
            <a:rPr lang="en-GB" dirty="0"/>
            <a:t>Use for further attacks</a:t>
          </a:r>
        </a:p>
      </dgm:t>
    </dgm:pt>
    <dgm:pt modelId="{C3B0AD74-C0D7-4C25-9D05-CD366FF43DE3}" type="parTrans" cxnId="{B7800B06-9467-48FF-8B09-957A4161A3E2}">
      <dgm:prSet/>
      <dgm:spPr/>
      <dgm:t>
        <a:bodyPr/>
        <a:lstStyle/>
        <a:p>
          <a:endParaRPr lang="en-GB"/>
        </a:p>
      </dgm:t>
    </dgm:pt>
    <dgm:pt modelId="{EF3977F8-EAC2-44A6-8727-ADDD8CFDE848}" type="sibTrans" cxnId="{B7800B06-9467-48FF-8B09-957A4161A3E2}">
      <dgm:prSet/>
      <dgm:spPr/>
      <dgm:t>
        <a:bodyPr/>
        <a:lstStyle/>
        <a:p>
          <a:endParaRPr lang="en-GB"/>
        </a:p>
      </dgm:t>
    </dgm:pt>
    <dgm:pt modelId="{FD01DA59-8A14-47D2-BBE6-AB2F9CA24267}">
      <dgm:prSet phldrT="[Text]" custT="1"/>
      <dgm:spPr/>
      <dgm:t>
        <a:bodyPr/>
        <a:lstStyle/>
        <a:p>
          <a:pPr algn="just"/>
          <a:r>
            <a:rPr lang="en-GB" sz="1200" dirty="0"/>
            <a:t>Hide the executed actions to avoid getting caught. However, continue access.</a:t>
          </a:r>
        </a:p>
      </dgm:t>
    </dgm:pt>
    <dgm:pt modelId="{DBED80AA-0ED1-4747-B6E9-D117CFF1DE17}" type="parTrans" cxnId="{B167EEF2-C6A0-43E6-B644-F81EE8F0FB4F}">
      <dgm:prSet/>
      <dgm:spPr/>
      <dgm:t>
        <a:bodyPr/>
        <a:lstStyle/>
        <a:p>
          <a:endParaRPr lang="en-GB"/>
        </a:p>
      </dgm:t>
    </dgm:pt>
    <dgm:pt modelId="{065B2BE0-43C4-4713-A6B3-BF216C333A04}" type="sibTrans" cxnId="{B167EEF2-C6A0-43E6-B644-F81EE8F0FB4F}">
      <dgm:prSet/>
      <dgm:spPr/>
      <dgm:t>
        <a:bodyPr/>
        <a:lstStyle/>
        <a:p>
          <a:endParaRPr lang="en-GB"/>
        </a:p>
      </dgm:t>
    </dgm:pt>
    <dgm:pt modelId="{96DED8BC-FFC0-44FD-8DC8-4507609A1ECB}">
      <dgm:prSet phldrT="[Text]" custT="1"/>
      <dgm:spPr/>
      <dgm:t>
        <a:bodyPr/>
        <a:lstStyle/>
        <a:p>
          <a:pPr algn="just"/>
          <a:r>
            <a:rPr lang="en-GB" sz="1200" dirty="0"/>
            <a:t>Overwrite server, system logs to avoid being seen.</a:t>
          </a:r>
        </a:p>
      </dgm:t>
    </dgm:pt>
    <dgm:pt modelId="{0FFE9E05-34BE-494E-AA7E-6138F63A4735}" type="parTrans" cxnId="{B80C8E5C-AB4A-4134-8A86-801EE3D53757}">
      <dgm:prSet/>
      <dgm:spPr/>
      <dgm:t>
        <a:bodyPr/>
        <a:lstStyle/>
        <a:p>
          <a:endParaRPr lang="en-GB"/>
        </a:p>
      </dgm:t>
    </dgm:pt>
    <dgm:pt modelId="{71CEC405-BCFF-4E79-BA3D-3C7BEB43E285}" type="sibTrans" cxnId="{B80C8E5C-AB4A-4134-8A86-801EE3D53757}">
      <dgm:prSet/>
      <dgm:spPr/>
      <dgm:t>
        <a:bodyPr/>
        <a:lstStyle/>
        <a:p>
          <a:endParaRPr lang="en-GB"/>
        </a:p>
      </dgm:t>
    </dgm:pt>
    <dgm:pt modelId="{829F93E4-FA88-437F-BAA7-22AF02017381}" type="pres">
      <dgm:prSet presAssocID="{A2EAD228-B13B-4C02-B528-8D2A3A5AF9ED}" presName="diagram" presStyleCnt="0">
        <dgm:presLayoutVars>
          <dgm:dir/>
          <dgm:resizeHandles/>
        </dgm:presLayoutVars>
      </dgm:prSet>
      <dgm:spPr/>
    </dgm:pt>
    <dgm:pt modelId="{59155EBD-6900-4B1D-833E-90B2742D9B46}" type="pres">
      <dgm:prSet presAssocID="{0B5D1607-FD0F-438E-AB9B-62D140289DE9}" presName="firstNode" presStyleLbl="node1" presStyleIdx="0" presStyleCnt="5" custScaleX="191851" custScaleY="162029" custLinFactX="-2172" custLinFactNeighborX="-100000" custLinFactNeighborY="-93807">
        <dgm:presLayoutVars>
          <dgm:bulletEnabled val="1"/>
        </dgm:presLayoutVars>
      </dgm:prSet>
      <dgm:spPr/>
    </dgm:pt>
    <dgm:pt modelId="{9748773D-895F-4058-993F-F4D6D5659351}" type="pres">
      <dgm:prSet presAssocID="{EB9374C5-9D5B-45D9-8AF1-09C98DD6DE42}" presName="sibTrans" presStyleLbl="sibTrans2D1" presStyleIdx="0" presStyleCnt="4" custScaleX="73155" custScaleY="79281"/>
      <dgm:spPr/>
    </dgm:pt>
    <dgm:pt modelId="{F7C5ED4B-C3E9-4B47-B205-921FDB3D4C80}" type="pres">
      <dgm:prSet presAssocID="{435C4960-3FFA-4437-ABC6-B46A0D173900}" presName="middleNode" presStyleCnt="0"/>
      <dgm:spPr/>
    </dgm:pt>
    <dgm:pt modelId="{4D44CA84-19C3-49D4-96FB-DE08E16639FF}" type="pres">
      <dgm:prSet presAssocID="{435C4960-3FFA-4437-ABC6-B46A0D173900}" presName="padding" presStyleLbl="node1" presStyleIdx="0" presStyleCnt="5"/>
      <dgm:spPr/>
    </dgm:pt>
    <dgm:pt modelId="{FCC51CBC-0FEE-4C96-A9C6-FBBF49519D01}" type="pres">
      <dgm:prSet presAssocID="{435C4960-3FFA-4437-ABC6-B46A0D173900}" presName="shape" presStyleLbl="node1" presStyleIdx="1" presStyleCnt="5" custScaleX="269467" custScaleY="236747" custLinFactNeighborX="-6652" custLinFactNeighborY="-36914">
        <dgm:presLayoutVars>
          <dgm:bulletEnabled val="1"/>
        </dgm:presLayoutVars>
      </dgm:prSet>
      <dgm:spPr/>
    </dgm:pt>
    <dgm:pt modelId="{FAF24376-F544-4C31-890A-1873A01C75CB}" type="pres">
      <dgm:prSet presAssocID="{52DEF490-9659-44A5-AEF5-7EF64723C276}" presName="sibTrans" presStyleLbl="sibTrans2D1" presStyleIdx="1" presStyleCnt="4"/>
      <dgm:spPr/>
    </dgm:pt>
    <dgm:pt modelId="{E730F831-AFAF-4F15-A600-352A353AC8BD}" type="pres">
      <dgm:prSet presAssocID="{41ADB9E4-B52C-4A92-9BCE-E136CE968303}" presName="middleNode" presStyleCnt="0"/>
      <dgm:spPr/>
    </dgm:pt>
    <dgm:pt modelId="{2F8A3CDC-4C46-4DEB-8F32-D0DB495172D8}" type="pres">
      <dgm:prSet presAssocID="{41ADB9E4-B52C-4A92-9BCE-E136CE968303}" presName="padding" presStyleLbl="node1" presStyleIdx="1" presStyleCnt="5"/>
      <dgm:spPr/>
    </dgm:pt>
    <dgm:pt modelId="{C1B3644E-2C28-455C-8409-1B40BF90B87A}" type="pres">
      <dgm:prSet presAssocID="{41ADB9E4-B52C-4A92-9BCE-E136CE968303}" presName="shape" presStyleLbl="node1" presStyleIdx="2" presStyleCnt="5" custScaleX="252078" custScaleY="213912" custLinFactNeighborX="-25078" custLinFactNeighborY="-32498">
        <dgm:presLayoutVars>
          <dgm:bulletEnabled val="1"/>
        </dgm:presLayoutVars>
      </dgm:prSet>
      <dgm:spPr/>
    </dgm:pt>
    <dgm:pt modelId="{F1445092-C77F-4168-BD76-E24797F5E1B5}" type="pres">
      <dgm:prSet presAssocID="{138308B3-780D-4CE1-A95E-B2C476DFDFC2}" presName="sibTrans" presStyleLbl="sibTrans2D1" presStyleIdx="2" presStyleCnt="4"/>
      <dgm:spPr/>
    </dgm:pt>
    <dgm:pt modelId="{4F2043C5-A7CD-4568-89C7-C137BBC528D9}" type="pres">
      <dgm:prSet presAssocID="{4FB592D2-80FF-421A-864C-B4429CB381EC}" presName="middleNode" presStyleCnt="0"/>
      <dgm:spPr/>
    </dgm:pt>
    <dgm:pt modelId="{984C06F4-0BEF-49B1-BEE6-E34479AD7B72}" type="pres">
      <dgm:prSet presAssocID="{4FB592D2-80FF-421A-864C-B4429CB381EC}" presName="padding" presStyleLbl="node1" presStyleIdx="2" presStyleCnt="5"/>
      <dgm:spPr/>
    </dgm:pt>
    <dgm:pt modelId="{1D191925-A697-41C2-8F6A-CAD9DC280844}" type="pres">
      <dgm:prSet presAssocID="{4FB592D2-80FF-421A-864C-B4429CB381EC}" presName="shape" presStyleLbl="node1" presStyleIdx="3" presStyleCnt="5" custScaleX="238052" custScaleY="249772">
        <dgm:presLayoutVars>
          <dgm:bulletEnabled val="1"/>
        </dgm:presLayoutVars>
      </dgm:prSet>
      <dgm:spPr/>
    </dgm:pt>
    <dgm:pt modelId="{3791D3FC-569C-441C-86D8-30E0874FF2C0}" type="pres">
      <dgm:prSet presAssocID="{A2D644C4-733A-4210-A8D2-CC52A9D90D97}" presName="sibTrans" presStyleLbl="sibTrans2D1" presStyleIdx="3" presStyleCnt="4"/>
      <dgm:spPr/>
    </dgm:pt>
    <dgm:pt modelId="{C3AEFA2E-8524-4121-A050-EE035C207286}" type="pres">
      <dgm:prSet presAssocID="{BF2C7A11-900D-437C-969B-5D9E0BBC06D5}" presName="lastNode" presStyleLbl="node1" presStyleIdx="4" presStyleCnt="5" custScaleX="129555" custScaleY="137899">
        <dgm:presLayoutVars>
          <dgm:bulletEnabled val="1"/>
        </dgm:presLayoutVars>
      </dgm:prSet>
      <dgm:spPr/>
    </dgm:pt>
  </dgm:ptLst>
  <dgm:cxnLst>
    <dgm:cxn modelId="{D3E81D05-F339-4B94-8990-8A0D5CC355B5}" type="presOf" srcId="{48E4BD3D-9B6B-4796-A7A8-4FBA0C53E93E}" destId="{59155EBD-6900-4B1D-833E-90B2742D9B46}" srcOrd="0" destOrd="2" presId="urn:microsoft.com/office/officeart/2005/8/layout/bProcess2"/>
    <dgm:cxn modelId="{B7800B06-9467-48FF-8B09-957A4161A3E2}" srcId="{4FB592D2-80FF-421A-864C-B4429CB381EC}" destId="{1DE17AB7-FACD-48FD-A1FF-90C22DD91FA6}" srcOrd="2" destOrd="0" parTransId="{C3B0AD74-C0D7-4C25-9D05-CD366FF43DE3}" sibTransId="{EF3977F8-EAC2-44A6-8727-ADDD8CFDE848}"/>
    <dgm:cxn modelId="{662E9507-AF56-463A-9386-6D22E732935C}" srcId="{435C4960-3FFA-4437-ABC6-B46A0D173900}" destId="{BCF0FEB0-50EC-46A0-BCBC-2B05305E7886}" srcOrd="2" destOrd="0" parTransId="{9EB6B1B4-0768-4D4A-B4BD-5E842BDC4A0A}" sibTransId="{BA47612E-132D-44CD-AD85-9D1674EF49FF}"/>
    <dgm:cxn modelId="{B792F10A-1A64-4200-B634-394F36ECB298}" srcId="{4FB592D2-80FF-421A-864C-B4429CB381EC}" destId="{8032AAF0-84D2-4B7B-BE97-B364B7FD5C57}" srcOrd="0" destOrd="0" parTransId="{FA4BED4A-53E8-4143-B163-DFB2C41C7216}" sibTransId="{C0609666-5DA4-40ED-9CCC-97E166D3A198}"/>
    <dgm:cxn modelId="{3EEF3C0F-4BF4-4FA8-8E7E-2B0B65D97382}" type="presOf" srcId="{19E8D07D-6A5A-41ED-9F33-022D9EA20D63}" destId="{1D191925-A697-41C2-8F6A-CAD9DC280844}" srcOrd="0" destOrd="2" presId="urn:microsoft.com/office/officeart/2005/8/layout/bProcess2"/>
    <dgm:cxn modelId="{AFE65C14-EA9E-4667-B546-77D975C1E0AD}" type="presOf" srcId="{A2D644C4-733A-4210-A8D2-CC52A9D90D97}" destId="{3791D3FC-569C-441C-86D8-30E0874FF2C0}" srcOrd="0" destOrd="0" presId="urn:microsoft.com/office/officeart/2005/8/layout/bProcess2"/>
    <dgm:cxn modelId="{E4D5B922-0349-4140-B735-4F7422C9DFEC}" type="presOf" srcId="{52DEF490-9659-44A5-AEF5-7EF64723C276}" destId="{FAF24376-F544-4C31-890A-1873A01C75CB}" srcOrd="0" destOrd="0" presId="urn:microsoft.com/office/officeart/2005/8/layout/bProcess2"/>
    <dgm:cxn modelId="{DA007825-E852-44C4-B9DB-460B51D27FDC}" type="presOf" srcId="{9B32FE5F-93E1-41B1-96BB-474F27E06121}" destId="{C1B3644E-2C28-455C-8409-1B40BF90B87A}" srcOrd="0" destOrd="2" presId="urn:microsoft.com/office/officeart/2005/8/layout/bProcess2"/>
    <dgm:cxn modelId="{8729BE26-A605-4EDA-859D-65EDDB4FED9D}" srcId="{A2EAD228-B13B-4C02-B528-8D2A3A5AF9ED}" destId="{41ADB9E4-B52C-4A92-9BCE-E136CE968303}" srcOrd="2" destOrd="0" parTransId="{A0C52B81-02A5-4840-A4C8-551F30CEC600}" sibTransId="{138308B3-780D-4CE1-A95E-B2C476DFDFC2}"/>
    <dgm:cxn modelId="{1CEAB827-7776-4D15-BD51-16E236A37821}" type="presOf" srcId="{138308B3-780D-4CE1-A95E-B2C476DFDFC2}" destId="{F1445092-C77F-4168-BD76-E24797F5E1B5}" srcOrd="0" destOrd="0" presId="urn:microsoft.com/office/officeart/2005/8/layout/bProcess2"/>
    <dgm:cxn modelId="{D53C9F33-8334-4704-933E-5FD712286030}" srcId="{0B5D1607-FD0F-438E-AB9B-62D140289DE9}" destId="{6E784883-70A8-44FE-814A-146416BEDB8D}" srcOrd="2" destOrd="0" parTransId="{1A316FB6-80C3-4DBA-91D3-A7AF303DDE10}" sibTransId="{B2304292-DA70-4E19-9DB3-8B631E09EED9}"/>
    <dgm:cxn modelId="{0B55B435-A277-48B2-BE4C-C523FFDC182C}" srcId="{435C4960-3FFA-4437-ABC6-B46A0D173900}" destId="{0290DD80-25B0-4D67-BD9F-47AF446B5B56}" srcOrd="1" destOrd="0" parTransId="{E1208E0D-5EE3-4A37-9750-9AA16E4D222C}" sibTransId="{8E45CD2A-8EBF-4505-B9C8-9525BF23CCB9}"/>
    <dgm:cxn modelId="{A14D9A36-9D69-4648-B5CD-99B35DA3FC30}" type="presOf" srcId="{0290DD80-25B0-4D67-BD9F-47AF446B5B56}" destId="{FCC51CBC-0FEE-4C96-A9C6-FBBF49519D01}" srcOrd="0" destOrd="2" presId="urn:microsoft.com/office/officeart/2005/8/layout/bProcess2"/>
    <dgm:cxn modelId="{B8468B39-78FC-414D-96F8-73151124B0C4}" type="presOf" srcId="{BF2C7A11-900D-437C-969B-5D9E0BBC06D5}" destId="{C3AEFA2E-8524-4121-A050-EE035C207286}" srcOrd="0" destOrd="0" presId="urn:microsoft.com/office/officeart/2005/8/layout/bProcess2"/>
    <dgm:cxn modelId="{B3EBA13C-DD3C-4739-8F46-C769D8F0CA18}" type="presOf" srcId="{4FB592D2-80FF-421A-864C-B4429CB381EC}" destId="{1D191925-A697-41C2-8F6A-CAD9DC280844}" srcOrd="0" destOrd="0" presId="urn:microsoft.com/office/officeart/2005/8/layout/bProcess2"/>
    <dgm:cxn modelId="{D807D63F-28C4-44B6-ADD2-10634FAB3A0F}" type="presOf" srcId="{9F914D70-DA72-4BA0-AE08-F135E45B36C9}" destId="{C1B3644E-2C28-455C-8409-1B40BF90B87A}" srcOrd="0" destOrd="1" presId="urn:microsoft.com/office/officeart/2005/8/layout/bProcess2"/>
    <dgm:cxn modelId="{B80C8E5C-AB4A-4134-8A86-801EE3D53757}" srcId="{BF2C7A11-900D-437C-969B-5D9E0BBC06D5}" destId="{96DED8BC-FFC0-44FD-8DC8-4507609A1ECB}" srcOrd="1" destOrd="0" parTransId="{0FFE9E05-34BE-494E-AA7E-6138F63A4735}" sibTransId="{71CEC405-BCFF-4E79-BA3D-3C7BEB43E285}"/>
    <dgm:cxn modelId="{73A18E60-917A-4A6C-97C1-21F3E0F7D441}" srcId="{0B5D1607-FD0F-438E-AB9B-62D140289DE9}" destId="{48E4BD3D-9B6B-4796-A7A8-4FBA0C53E93E}" srcOrd="1" destOrd="0" parTransId="{2AB8721D-8BC4-4F7D-93FD-CAF69FEB94A3}" sibTransId="{B142262A-A926-4FD6-A175-6623390EA4DD}"/>
    <dgm:cxn modelId="{A9A12061-D58B-4D51-8A22-627F8C8685BF}" srcId="{435C4960-3FFA-4437-ABC6-B46A0D173900}" destId="{34170369-6A39-498D-8CE3-C6DE7355F1B9}" srcOrd="4" destOrd="0" parTransId="{3AA8BCFD-4B8C-4ED8-8435-0001CAE908E9}" sibTransId="{7D5F9F05-B4E6-4A67-B86E-BCF1F1B1649D}"/>
    <dgm:cxn modelId="{873B5342-4C2B-4431-976C-9CA916F5432C}" srcId="{41ADB9E4-B52C-4A92-9BCE-E136CE968303}" destId="{9F914D70-DA72-4BA0-AE08-F135E45B36C9}" srcOrd="0" destOrd="0" parTransId="{EF5684C8-5337-4789-B59A-E7F5314A815D}" sibTransId="{FC5EFD8A-2A26-4214-84B7-A7ECB533088E}"/>
    <dgm:cxn modelId="{A37CA742-0E06-4ECB-8C6E-C25DE8DBB788}" type="presOf" srcId="{8032AAF0-84D2-4B7B-BE97-B364B7FD5C57}" destId="{1D191925-A697-41C2-8F6A-CAD9DC280844}" srcOrd="0" destOrd="1" presId="urn:microsoft.com/office/officeart/2005/8/layout/bProcess2"/>
    <dgm:cxn modelId="{251B8050-96B6-4125-A62B-3E7B088EC5E9}" type="presOf" srcId="{A2EAD228-B13B-4C02-B528-8D2A3A5AF9ED}" destId="{829F93E4-FA88-437F-BAA7-22AF02017381}" srcOrd="0" destOrd="0" presId="urn:microsoft.com/office/officeart/2005/8/layout/bProcess2"/>
    <dgm:cxn modelId="{EC8AB551-A10D-45BC-91A7-B0710AC24570}" srcId="{0B5D1607-FD0F-438E-AB9B-62D140289DE9}" destId="{A7D222F1-57CB-462F-97F1-34F3380FD478}" srcOrd="0" destOrd="0" parTransId="{A7E0C701-D505-4EDC-B724-482368B06634}" sibTransId="{0B3D6426-F659-4D85-8794-BE5681DCA83A}"/>
    <dgm:cxn modelId="{31974C74-C67B-4DFF-BA83-0653DE776AA4}" srcId="{435C4960-3FFA-4437-ABC6-B46A0D173900}" destId="{28F0EC3B-8662-4CD8-B2C0-B7B68DDF13C6}" srcOrd="0" destOrd="0" parTransId="{08D49ADB-4601-43B3-93E2-DA2017ED5D63}" sibTransId="{8A48FBCC-676A-4B52-B746-7FF1F1E19FE0}"/>
    <dgm:cxn modelId="{BD29E959-07CD-4098-B0B9-9ADBA84B1BE2}" type="presOf" srcId="{6E784883-70A8-44FE-814A-146416BEDB8D}" destId="{59155EBD-6900-4B1D-833E-90B2742D9B46}" srcOrd="0" destOrd="3" presId="urn:microsoft.com/office/officeart/2005/8/layout/bProcess2"/>
    <dgm:cxn modelId="{474B5C83-D095-4EAB-ADC2-A51452C34675}" srcId="{A2EAD228-B13B-4C02-B528-8D2A3A5AF9ED}" destId="{435C4960-3FFA-4437-ABC6-B46A0D173900}" srcOrd="1" destOrd="0" parTransId="{A760ABA4-C1CA-4378-B59E-79C291FA56C8}" sibTransId="{52DEF490-9659-44A5-AEF5-7EF64723C276}"/>
    <dgm:cxn modelId="{B69A5283-B1FE-4254-B444-6B3F363C68F0}" type="presOf" srcId="{FD01DA59-8A14-47D2-BBE6-AB2F9CA24267}" destId="{C3AEFA2E-8524-4121-A050-EE035C207286}" srcOrd="0" destOrd="1" presId="urn:microsoft.com/office/officeart/2005/8/layout/bProcess2"/>
    <dgm:cxn modelId="{6EFA4D8E-44B6-411A-A5D4-AFCE811B415C}" srcId="{4FB592D2-80FF-421A-864C-B4429CB381EC}" destId="{19E8D07D-6A5A-41ED-9F33-022D9EA20D63}" srcOrd="1" destOrd="0" parTransId="{B95C8824-1DD5-461F-B553-22B528CC7A99}" sibTransId="{8A65FDAD-A12D-481A-8321-1408A7762E32}"/>
    <dgm:cxn modelId="{7DA0F093-95B3-4023-A5F6-B7488D05F841}" srcId="{435C4960-3FFA-4437-ABC6-B46A0D173900}" destId="{B67A5B93-73E5-47C3-879E-A602B9D484B1}" srcOrd="3" destOrd="0" parTransId="{9874BDC2-DEEE-4F68-B12E-302A0F7BF876}" sibTransId="{A769390E-3E4D-4DE7-A65B-82E7FDA11AA8}"/>
    <dgm:cxn modelId="{AA829A9A-5E39-4A25-9467-6FAF5EA4D665}" type="presOf" srcId="{07A34206-D27F-48D1-B4BF-5EE19A808D11}" destId="{C1B3644E-2C28-455C-8409-1B40BF90B87A}" srcOrd="0" destOrd="3" presId="urn:microsoft.com/office/officeart/2005/8/layout/bProcess2"/>
    <dgm:cxn modelId="{9C57E89B-6F06-43D7-BD2A-BD7586E2CBC4}" srcId="{A2EAD228-B13B-4C02-B528-8D2A3A5AF9ED}" destId="{4FB592D2-80FF-421A-864C-B4429CB381EC}" srcOrd="3" destOrd="0" parTransId="{EA1579B9-F8E0-4D29-B7B6-831CA96E95B4}" sibTransId="{A2D644C4-733A-4210-A8D2-CC52A9D90D97}"/>
    <dgm:cxn modelId="{ECA0649D-5B67-4CAF-BCDE-4526C122095F}" srcId="{41ADB9E4-B52C-4A92-9BCE-E136CE968303}" destId="{9B32FE5F-93E1-41B1-96BB-474F27E06121}" srcOrd="1" destOrd="0" parTransId="{50A71721-E64B-472E-A0A1-A3715A3DBB7F}" sibTransId="{8906E6DC-0D71-4756-BCBF-C74F100B46E4}"/>
    <dgm:cxn modelId="{44F8FD9E-5ED2-45BF-B29A-3BAF81FE2897}" type="presOf" srcId="{B67A5B93-73E5-47C3-879E-A602B9D484B1}" destId="{FCC51CBC-0FEE-4C96-A9C6-FBBF49519D01}" srcOrd="0" destOrd="4" presId="urn:microsoft.com/office/officeart/2005/8/layout/bProcess2"/>
    <dgm:cxn modelId="{4D6A90A4-0DCB-4A45-B139-B0A034B0E357}" type="presOf" srcId="{EB9374C5-9D5B-45D9-8AF1-09C98DD6DE42}" destId="{9748773D-895F-4058-993F-F4D6D5659351}" srcOrd="0" destOrd="0" presId="urn:microsoft.com/office/officeart/2005/8/layout/bProcess2"/>
    <dgm:cxn modelId="{B4225EAA-B338-4F3D-9968-BFC969E0A831}" type="presOf" srcId="{41ADB9E4-B52C-4A92-9BCE-E136CE968303}" destId="{C1B3644E-2C28-455C-8409-1B40BF90B87A}" srcOrd="0" destOrd="0" presId="urn:microsoft.com/office/officeart/2005/8/layout/bProcess2"/>
    <dgm:cxn modelId="{32449DB0-100F-45DA-A043-B121966A4709}" srcId="{A2EAD228-B13B-4C02-B528-8D2A3A5AF9ED}" destId="{0B5D1607-FD0F-438E-AB9B-62D140289DE9}" srcOrd="0" destOrd="0" parTransId="{A2850762-13B6-44C3-8F72-5BFFC4246519}" sibTransId="{EB9374C5-9D5B-45D9-8AF1-09C98DD6DE42}"/>
    <dgm:cxn modelId="{D855ECB4-FA0D-4D7F-9976-8DC294727266}" srcId="{A2EAD228-B13B-4C02-B528-8D2A3A5AF9ED}" destId="{BF2C7A11-900D-437C-969B-5D9E0BBC06D5}" srcOrd="4" destOrd="0" parTransId="{CE3BC210-9CA5-4A5F-AE38-2B08DEFA4B63}" sibTransId="{D9BA25A4-B558-4A63-B10F-1C027BE36DC4}"/>
    <dgm:cxn modelId="{3B4B7EBA-9A33-4624-A176-AA184D07C56B}" type="presOf" srcId="{1DE17AB7-FACD-48FD-A1FF-90C22DD91FA6}" destId="{1D191925-A697-41C2-8F6A-CAD9DC280844}" srcOrd="0" destOrd="3" presId="urn:microsoft.com/office/officeart/2005/8/layout/bProcess2"/>
    <dgm:cxn modelId="{3F52BCBD-1D0D-4413-9739-B788A9DE2219}" type="presOf" srcId="{435C4960-3FFA-4437-ABC6-B46A0D173900}" destId="{FCC51CBC-0FEE-4C96-A9C6-FBBF49519D01}" srcOrd="0" destOrd="0" presId="urn:microsoft.com/office/officeart/2005/8/layout/bProcess2"/>
    <dgm:cxn modelId="{011D09C4-5249-4752-9A54-ABB691753558}" type="presOf" srcId="{A7D222F1-57CB-462F-97F1-34F3380FD478}" destId="{59155EBD-6900-4B1D-833E-90B2742D9B46}" srcOrd="0" destOrd="1" presId="urn:microsoft.com/office/officeart/2005/8/layout/bProcess2"/>
    <dgm:cxn modelId="{3B8655CA-8659-4119-BF47-B5FA631234E7}" type="presOf" srcId="{0B5D1607-FD0F-438E-AB9B-62D140289DE9}" destId="{59155EBD-6900-4B1D-833E-90B2742D9B46}" srcOrd="0" destOrd="0" presId="urn:microsoft.com/office/officeart/2005/8/layout/bProcess2"/>
    <dgm:cxn modelId="{21B2BFD2-67EC-484B-87E8-3339E3DC0E22}" type="presOf" srcId="{96DED8BC-FFC0-44FD-8DC8-4507609A1ECB}" destId="{C3AEFA2E-8524-4121-A050-EE035C207286}" srcOrd="0" destOrd="2" presId="urn:microsoft.com/office/officeart/2005/8/layout/bProcess2"/>
    <dgm:cxn modelId="{85A7C6D9-19A0-46DC-AC92-BF7019710BD8}" type="presOf" srcId="{BCF0FEB0-50EC-46A0-BCBC-2B05305E7886}" destId="{FCC51CBC-0FEE-4C96-A9C6-FBBF49519D01}" srcOrd="0" destOrd="3" presId="urn:microsoft.com/office/officeart/2005/8/layout/bProcess2"/>
    <dgm:cxn modelId="{BC7290DD-A3EA-4E5E-86E3-EDAA2099C124}" srcId="{41ADB9E4-B52C-4A92-9BCE-E136CE968303}" destId="{07A34206-D27F-48D1-B4BF-5EE19A808D11}" srcOrd="2" destOrd="0" parTransId="{AF9DE6FB-6F21-4E6A-8172-DCE78FF91ABD}" sibTransId="{6AF13E77-3EC2-46E2-B2B0-04770A62805D}"/>
    <dgm:cxn modelId="{26DDE5E2-7662-4503-A5F7-CBD9BFA5AAA4}" type="presOf" srcId="{28F0EC3B-8662-4CD8-B2C0-B7B68DDF13C6}" destId="{FCC51CBC-0FEE-4C96-A9C6-FBBF49519D01}" srcOrd="0" destOrd="1" presId="urn:microsoft.com/office/officeart/2005/8/layout/bProcess2"/>
    <dgm:cxn modelId="{B167EEF2-C6A0-43E6-B644-F81EE8F0FB4F}" srcId="{BF2C7A11-900D-437C-969B-5D9E0BBC06D5}" destId="{FD01DA59-8A14-47D2-BBE6-AB2F9CA24267}" srcOrd="0" destOrd="0" parTransId="{DBED80AA-0ED1-4747-B6E9-D117CFF1DE17}" sibTransId="{065B2BE0-43C4-4713-A6B3-BF216C333A04}"/>
    <dgm:cxn modelId="{682F0CFF-6018-48EC-A3AA-F8A3FA294CFE}" type="presOf" srcId="{34170369-6A39-498D-8CE3-C6DE7355F1B9}" destId="{FCC51CBC-0FEE-4C96-A9C6-FBBF49519D01}" srcOrd="0" destOrd="5" presId="urn:microsoft.com/office/officeart/2005/8/layout/bProcess2"/>
    <dgm:cxn modelId="{7628A98F-A2D3-44D9-8312-805684732C16}" type="presParOf" srcId="{829F93E4-FA88-437F-BAA7-22AF02017381}" destId="{59155EBD-6900-4B1D-833E-90B2742D9B46}" srcOrd="0" destOrd="0" presId="urn:microsoft.com/office/officeart/2005/8/layout/bProcess2"/>
    <dgm:cxn modelId="{80D8514C-186B-450D-ABF6-19E11675CA23}" type="presParOf" srcId="{829F93E4-FA88-437F-BAA7-22AF02017381}" destId="{9748773D-895F-4058-993F-F4D6D5659351}" srcOrd="1" destOrd="0" presId="urn:microsoft.com/office/officeart/2005/8/layout/bProcess2"/>
    <dgm:cxn modelId="{81EB032C-8E6C-46F6-94E3-58E0861007C1}" type="presParOf" srcId="{829F93E4-FA88-437F-BAA7-22AF02017381}" destId="{F7C5ED4B-C3E9-4B47-B205-921FDB3D4C80}" srcOrd="2" destOrd="0" presId="urn:microsoft.com/office/officeart/2005/8/layout/bProcess2"/>
    <dgm:cxn modelId="{86CEDE71-2A25-4B25-BD02-8B2722826617}" type="presParOf" srcId="{F7C5ED4B-C3E9-4B47-B205-921FDB3D4C80}" destId="{4D44CA84-19C3-49D4-96FB-DE08E16639FF}" srcOrd="0" destOrd="0" presId="urn:microsoft.com/office/officeart/2005/8/layout/bProcess2"/>
    <dgm:cxn modelId="{45D1BDCE-7F56-42F9-A91B-72C761A2113C}" type="presParOf" srcId="{F7C5ED4B-C3E9-4B47-B205-921FDB3D4C80}" destId="{FCC51CBC-0FEE-4C96-A9C6-FBBF49519D01}" srcOrd="1" destOrd="0" presId="urn:microsoft.com/office/officeart/2005/8/layout/bProcess2"/>
    <dgm:cxn modelId="{48965FA7-417D-4A32-BCDF-4F6D56653677}" type="presParOf" srcId="{829F93E4-FA88-437F-BAA7-22AF02017381}" destId="{FAF24376-F544-4C31-890A-1873A01C75CB}" srcOrd="3" destOrd="0" presId="urn:microsoft.com/office/officeart/2005/8/layout/bProcess2"/>
    <dgm:cxn modelId="{EC330456-CE90-40D8-9576-EAB034481258}" type="presParOf" srcId="{829F93E4-FA88-437F-BAA7-22AF02017381}" destId="{E730F831-AFAF-4F15-A600-352A353AC8BD}" srcOrd="4" destOrd="0" presId="urn:microsoft.com/office/officeart/2005/8/layout/bProcess2"/>
    <dgm:cxn modelId="{D621B801-7A12-40AE-8837-E87FEEA96ED8}" type="presParOf" srcId="{E730F831-AFAF-4F15-A600-352A353AC8BD}" destId="{2F8A3CDC-4C46-4DEB-8F32-D0DB495172D8}" srcOrd="0" destOrd="0" presId="urn:microsoft.com/office/officeart/2005/8/layout/bProcess2"/>
    <dgm:cxn modelId="{7BB52F47-E688-4F9A-8B06-1E10D47B3463}" type="presParOf" srcId="{E730F831-AFAF-4F15-A600-352A353AC8BD}" destId="{C1B3644E-2C28-455C-8409-1B40BF90B87A}" srcOrd="1" destOrd="0" presId="urn:microsoft.com/office/officeart/2005/8/layout/bProcess2"/>
    <dgm:cxn modelId="{AD0EAEC8-C69D-4972-BB55-FA3973AE5135}" type="presParOf" srcId="{829F93E4-FA88-437F-BAA7-22AF02017381}" destId="{F1445092-C77F-4168-BD76-E24797F5E1B5}" srcOrd="5" destOrd="0" presId="urn:microsoft.com/office/officeart/2005/8/layout/bProcess2"/>
    <dgm:cxn modelId="{EAFC8A1C-B1D6-4DF7-BF63-A2C4BDA80E8D}" type="presParOf" srcId="{829F93E4-FA88-437F-BAA7-22AF02017381}" destId="{4F2043C5-A7CD-4568-89C7-C137BBC528D9}" srcOrd="6" destOrd="0" presId="urn:microsoft.com/office/officeart/2005/8/layout/bProcess2"/>
    <dgm:cxn modelId="{A0575F32-2AFD-440A-9DB9-F193A98464CC}" type="presParOf" srcId="{4F2043C5-A7CD-4568-89C7-C137BBC528D9}" destId="{984C06F4-0BEF-49B1-BEE6-E34479AD7B72}" srcOrd="0" destOrd="0" presId="urn:microsoft.com/office/officeart/2005/8/layout/bProcess2"/>
    <dgm:cxn modelId="{CF2D825C-5E02-4332-BFC2-3846B06787EF}" type="presParOf" srcId="{4F2043C5-A7CD-4568-89C7-C137BBC528D9}" destId="{1D191925-A697-41C2-8F6A-CAD9DC280844}" srcOrd="1" destOrd="0" presId="urn:microsoft.com/office/officeart/2005/8/layout/bProcess2"/>
    <dgm:cxn modelId="{78B17CE1-C203-4A0B-9887-9E1A82DB2CC6}" type="presParOf" srcId="{829F93E4-FA88-437F-BAA7-22AF02017381}" destId="{3791D3FC-569C-441C-86D8-30E0874FF2C0}" srcOrd="7" destOrd="0" presId="urn:microsoft.com/office/officeart/2005/8/layout/bProcess2"/>
    <dgm:cxn modelId="{520F5E90-DCEB-45C9-91CF-4B55F3A4564E}" type="presParOf" srcId="{829F93E4-FA88-437F-BAA7-22AF02017381}" destId="{C3AEFA2E-8524-4121-A050-EE035C207286}" srcOrd="8" destOrd="0" presId="urn:microsoft.com/office/officeart/2005/8/layout/b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CEF77C2-AC15-416C-AA97-8C93DEDB7610}" type="doc">
      <dgm:prSet loTypeId="urn:microsoft.com/office/officeart/2005/8/layout/cycle7" loCatId="cycle" qsTypeId="urn:microsoft.com/office/officeart/2005/8/quickstyle/simple3" qsCatId="simple" csTypeId="urn:microsoft.com/office/officeart/2005/8/colors/accent1_2" csCatId="accent1" phldr="1"/>
      <dgm:spPr/>
      <dgm:t>
        <a:bodyPr/>
        <a:lstStyle/>
        <a:p>
          <a:endParaRPr lang="en-IN"/>
        </a:p>
      </dgm:t>
    </dgm:pt>
    <dgm:pt modelId="{9C257B13-B169-45D7-A2CA-2134B47087AA}">
      <dgm:prSet phldrT="[Text]"/>
      <dgm:spPr/>
      <dgm:t>
        <a:bodyPr/>
        <a:lstStyle/>
        <a:p>
          <a:r>
            <a:rPr lang="en-US" b="1" dirty="0"/>
            <a:t>Risk</a:t>
          </a:r>
          <a:r>
            <a:rPr lang="en-US" dirty="0"/>
            <a:t> </a:t>
          </a:r>
          <a:r>
            <a:rPr lang="en-US" b="1" dirty="0"/>
            <a:t>Assessment</a:t>
          </a:r>
          <a:endParaRPr lang="en-IN" b="1" dirty="0"/>
        </a:p>
      </dgm:t>
    </dgm:pt>
    <dgm:pt modelId="{D4571654-5E68-4316-B900-B7FA0057F629}" type="parTrans" cxnId="{B6356103-8FA5-4C69-B0A1-A7CAC1016339}">
      <dgm:prSet/>
      <dgm:spPr/>
      <dgm:t>
        <a:bodyPr/>
        <a:lstStyle/>
        <a:p>
          <a:endParaRPr lang="en-IN"/>
        </a:p>
      </dgm:t>
    </dgm:pt>
    <dgm:pt modelId="{C50DA5CE-77D5-4EEE-B251-9004AEAC9593}" type="sibTrans" cxnId="{B6356103-8FA5-4C69-B0A1-A7CAC1016339}">
      <dgm:prSet/>
      <dgm:spPr>
        <a:ln>
          <a:solidFill>
            <a:schemeClr val="accent1"/>
          </a:solidFill>
        </a:ln>
      </dgm:spPr>
      <dgm:t>
        <a:bodyPr/>
        <a:lstStyle/>
        <a:p>
          <a:endParaRPr lang="en-IN"/>
        </a:p>
      </dgm:t>
    </dgm:pt>
    <dgm:pt modelId="{DE1041B2-7A04-4EF3-B01A-B4E9B6849BFA}">
      <dgm:prSet phldrT="[Text]"/>
      <dgm:spPr/>
      <dgm:t>
        <a:bodyPr/>
        <a:lstStyle/>
        <a:p>
          <a:r>
            <a:rPr lang="en-US" b="1" dirty="0"/>
            <a:t>Communication and Consultation</a:t>
          </a:r>
          <a:endParaRPr lang="en-IN" b="1" dirty="0"/>
        </a:p>
      </dgm:t>
    </dgm:pt>
    <dgm:pt modelId="{B0369B02-4C96-441C-93D8-1C07A7F6DBEC}" type="parTrans" cxnId="{A888D35B-C9D9-4E25-A35C-1694D86CC5E5}">
      <dgm:prSet/>
      <dgm:spPr/>
      <dgm:t>
        <a:bodyPr/>
        <a:lstStyle/>
        <a:p>
          <a:endParaRPr lang="en-IN"/>
        </a:p>
      </dgm:t>
    </dgm:pt>
    <dgm:pt modelId="{90B80713-BE73-428B-A7D8-DC362CFA9F93}" type="sibTrans" cxnId="{A888D35B-C9D9-4E25-A35C-1694D86CC5E5}">
      <dgm:prSet/>
      <dgm:spPr/>
      <dgm:t>
        <a:bodyPr/>
        <a:lstStyle/>
        <a:p>
          <a:endParaRPr lang="en-IN"/>
        </a:p>
      </dgm:t>
    </dgm:pt>
    <dgm:pt modelId="{A2D08B3B-92F4-425D-B9B8-FE4B16346F9C}">
      <dgm:prSet phldrT="[Text]"/>
      <dgm:spPr/>
      <dgm:t>
        <a:bodyPr/>
        <a:lstStyle/>
        <a:p>
          <a:r>
            <a:rPr lang="en-US" b="1" dirty="0"/>
            <a:t>Monitoring</a:t>
          </a:r>
          <a:r>
            <a:rPr lang="en-US" dirty="0"/>
            <a:t> </a:t>
          </a:r>
          <a:r>
            <a:rPr lang="en-US" b="1" dirty="0"/>
            <a:t>&amp; Review</a:t>
          </a:r>
          <a:endParaRPr lang="en-IN" b="1" dirty="0"/>
        </a:p>
      </dgm:t>
    </dgm:pt>
    <dgm:pt modelId="{8D077E47-0AC0-4638-99DD-3ED1D12F5553}" type="parTrans" cxnId="{9846EA81-4CD0-4797-9B49-458B52733633}">
      <dgm:prSet/>
      <dgm:spPr/>
      <dgm:t>
        <a:bodyPr/>
        <a:lstStyle/>
        <a:p>
          <a:endParaRPr lang="en-IN"/>
        </a:p>
      </dgm:t>
    </dgm:pt>
    <dgm:pt modelId="{53A5C99F-0F12-4EE7-8F82-9A94F413931A}" type="sibTrans" cxnId="{9846EA81-4CD0-4797-9B49-458B52733633}">
      <dgm:prSet/>
      <dgm:spPr>
        <a:ln>
          <a:solidFill>
            <a:schemeClr val="accent1"/>
          </a:solidFill>
        </a:ln>
      </dgm:spPr>
      <dgm:t>
        <a:bodyPr/>
        <a:lstStyle/>
        <a:p>
          <a:endParaRPr lang="en-IN"/>
        </a:p>
      </dgm:t>
    </dgm:pt>
    <dgm:pt modelId="{8DE51D9E-EBF3-4C2D-96A8-F7025D0B749D}" type="pres">
      <dgm:prSet presAssocID="{CCEF77C2-AC15-416C-AA97-8C93DEDB7610}" presName="Name0" presStyleCnt="0">
        <dgm:presLayoutVars>
          <dgm:dir/>
          <dgm:resizeHandles val="exact"/>
        </dgm:presLayoutVars>
      </dgm:prSet>
      <dgm:spPr/>
    </dgm:pt>
    <dgm:pt modelId="{5BF034EB-FE33-4CF6-A350-7E424B6B5625}" type="pres">
      <dgm:prSet presAssocID="{9C257B13-B169-45D7-A2CA-2134B47087AA}" presName="node" presStyleLbl="node1" presStyleIdx="0" presStyleCnt="3">
        <dgm:presLayoutVars>
          <dgm:bulletEnabled val="1"/>
        </dgm:presLayoutVars>
      </dgm:prSet>
      <dgm:spPr/>
    </dgm:pt>
    <dgm:pt modelId="{9A96B830-A396-41A8-B5CF-08D72D4182F5}" type="pres">
      <dgm:prSet presAssocID="{C50DA5CE-77D5-4EEE-B251-9004AEAC9593}" presName="sibTrans" presStyleLbl="sibTrans2D1" presStyleIdx="0" presStyleCnt="3"/>
      <dgm:spPr/>
    </dgm:pt>
    <dgm:pt modelId="{85518EBF-ED5B-4D70-814B-A7E12F00F77E}" type="pres">
      <dgm:prSet presAssocID="{C50DA5CE-77D5-4EEE-B251-9004AEAC9593}" presName="connectorText" presStyleLbl="sibTrans2D1" presStyleIdx="0" presStyleCnt="3"/>
      <dgm:spPr/>
    </dgm:pt>
    <dgm:pt modelId="{D795B5A9-0FB4-487B-A568-EF89A3F17159}" type="pres">
      <dgm:prSet presAssocID="{DE1041B2-7A04-4EF3-B01A-B4E9B6849BFA}" presName="node" presStyleLbl="node1" presStyleIdx="1" presStyleCnt="3">
        <dgm:presLayoutVars>
          <dgm:bulletEnabled val="1"/>
        </dgm:presLayoutVars>
      </dgm:prSet>
      <dgm:spPr/>
    </dgm:pt>
    <dgm:pt modelId="{AE04DDB2-8BD6-4A0D-8D57-9F6141D8F6F9}" type="pres">
      <dgm:prSet presAssocID="{90B80713-BE73-428B-A7D8-DC362CFA9F93}" presName="sibTrans" presStyleLbl="sibTrans2D1" presStyleIdx="1" presStyleCnt="3"/>
      <dgm:spPr/>
    </dgm:pt>
    <dgm:pt modelId="{E8362417-2111-426C-BE1C-96864F8117C6}" type="pres">
      <dgm:prSet presAssocID="{90B80713-BE73-428B-A7D8-DC362CFA9F93}" presName="connectorText" presStyleLbl="sibTrans2D1" presStyleIdx="1" presStyleCnt="3"/>
      <dgm:spPr/>
    </dgm:pt>
    <dgm:pt modelId="{7FB1A098-DB7D-4301-A343-854DDD166269}" type="pres">
      <dgm:prSet presAssocID="{A2D08B3B-92F4-425D-B9B8-FE4B16346F9C}" presName="node" presStyleLbl="node1" presStyleIdx="2" presStyleCnt="3">
        <dgm:presLayoutVars>
          <dgm:bulletEnabled val="1"/>
        </dgm:presLayoutVars>
      </dgm:prSet>
      <dgm:spPr/>
    </dgm:pt>
    <dgm:pt modelId="{6AE8DBBF-B8D9-400C-869B-F61577AAAA86}" type="pres">
      <dgm:prSet presAssocID="{53A5C99F-0F12-4EE7-8F82-9A94F413931A}" presName="sibTrans" presStyleLbl="sibTrans2D1" presStyleIdx="2" presStyleCnt="3"/>
      <dgm:spPr/>
    </dgm:pt>
    <dgm:pt modelId="{C7844C81-649E-41FB-B45B-6E295DAEDAA0}" type="pres">
      <dgm:prSet presAssocID="{53A5C99F-0F12-4EE7-8F82-9A94F413931A}" presName="connectorText" presStyleLbl="sibTrans2D1" presStyleIdx="2" presStyleCnt="3"/>
      <dgm:spPr/>
    </dgm:pt>
  </dgm:ptLst>
  <dgm:cxnLst>
    <dgm:cxn modelId="{B6356103-8FA5-4C69-B0A1-A7CAC1016339}" srcId="{CCEF77C2-AC15-416C-AA97-8C93DEDB7610}" destId="{9C257B13-B169-45D7-A2CA-2134B47087AA}" srcOrd="0" destOrd="0" parTransId="{D4571654-5E68-4316-B900-B7FA0057F629}" sibTransId="{C50DA5CE-77D5-4EEE-B251-9004AEAC9593}"/>
    <dgm:cxn modelId="{30AD2113-6E44-4B09-88A3-2985187BE739}" type="presOf" srcId="{53A5C99F-0F12-4EE7-8F82-9A94F413931A}" destId="{6AE8DBBF-B8D9-400C-869B-F61577AAAA86}" srcOrd="0" destOrd="0" presId="urn:microsoft.com/office/officeart/2005/8/layout/cycle7"/>
    <dgm:cxn modelId="{25D29214-134F-4CAD-9DD8-45429D98AA1C}" type="presOf" srcId="{90B80713-BE73-428B-A7D8-DC362CFA9F93}" destId="{AE04DDB2-8BD6-4A0D-8D57-9F6141D8F6F9}" srcOrd="0" destOrd="0" presId="urn:microsoft.com/office/officeart/2005/8/layout/cycle7"/>
    <dgm:cxn modelId="{36906F33-33A7-4F2F-8B22-266990951425}" type="presOf" srcId="{C50DA5CE-77D5-4EEE-B251-9004AEAC9593}" destId="{85518EBF-ED5B-4D70-814B-A7E12F00F77E}" srcOrd="1" destOrd="0" presId="urn:microsoft.com/office/officeart/2005/8/layout/cycle7"/>
    <dgm:cxn modelId="{3A59B03E-8EA3-4481-A99D-889B38B59A99}" type="presOf" srcId="{CCEF77C2-AC15-416C-AA97-8C93DEDB7610}" destId="{8DE51D9E-EBF3-4C2D-96A8-F7025D0B749D}" srcOrd="0" destOrd="0" presId="urn:microsoft.com/office/officeart/2005/8/layout/cycle7"/>
    <dgm:cxn modelId="{A888D35B-C9D9-4E25-A35C-1694D86CC5E5}" srcId="{CCEF77C2-AC15-416C-AA97-8C93DEDB7610}" destId="{DE1041B2-7A04-4EF3-B01A-B4E9B6849BFA}" srcOrd="1" destOrd="0" parTransId="{B0369B02-4C96-441C-93D8-1C07A7F6DBEC}" sibTransId="{90B80713-BE73-428B-A7D8-DC362CFA9F93}"/>
    <dgm:cxn modelId="{9846EA81-4CD0-4797-9B49-458B52733633}" srcId="{CCEF77C2-AC15-416C-AA97-8C93DEDB7610}" destId="{A2D08B3B-92F4-425D-B9B8-FE4B16346F9C}" srcOrd="2" destOrd="0" parTransId="{8D077E47-0AC0-4638-99DD-3ED1D12F5553}" sibTransId="{53A5C99F-0F12-4EE7-8F82-9A94F413931A}"/>
    <dgm:cxn modelId="{0EB36B8B-1B90-4BA6-9F05-BAF5081DF20C}" type="presOf" srcId="{C50DA5CE-77D5-4EEE-B251-9004AEAC9593}" destId="{9A96B830-A396-41A8-B5CF-08D72D4182F5}" srcOrd="0" destOrd="0" presId="urn:microsoft.com/office/officeart/2005/8/layout/cycle7"/>
    <dgm:cxn modelId="{766B64A2-6493-45F8-AF55-7725903D8809}" type="presOf" srcId="{53A5C99F-0F12-4EE7-8F82-9A94F413931A}" destId="{C7844C81-649E-41FB-B45B-6E295DAEDAA0}" srcOrd="1" destOrd="0" presId="urn:microsoft.com/office/officeart/2005/8/layout/cycle7"/>
    <dgm:cxn modelId="{583747C9-3846-4E0F-9F43-F371EF8197A9}" type="presOf" srcId="{A2D08B3B-92F4-425D-B9B8-FE4B16346F9C}" destId="{7FB1A098-DB7D-4301-A343-854DDD166269}" srcOrd="0" destOrd="0" presId="urn:microsoft.com/office/officeart/2005/8/layout/cycle7"/>
    <dgm:cxn modelId="{2B16FCD5-76EB-4CA6-A6A8-B1AF1E296735}" type="presOf" srcId="{9C257B13-B169-45D7-A2CA-2134B47087AA}" destId="{5BF034EB-FE33-4CF6-A350-7E424B6B5625}" srcOrd="0" destOrd="0" presId="urn:microsoft.com/office/officeart/2005/8/layout/cycle7"/>
    <dgm:cxn modelId="{6A1419E3-8932-4A8D-8F48-4E1873FDED3F}" type="presOf" srcId="{90B80713-BE73-428B-A7D8-DC362CFA9F93}" destId="{E8362417-2111-426C-BE1C-96864F8117C6}" srcOrd="1" destOrd="0" presId="urn:microsoft.com/office/officeart/2005/8/layout/cycle7"/>
    <dgm:cxn modelId="{81F24EE6-6E03-4654-8AF0-AC68348937D5}" type="presOf" srcId="{DE1041B2-7A04-4EF3-B01A-B4E9B6849BFA}" destId="{D795B5A9-0FB4-487B-A568-EF89A3F17159}" srcOrd="0" destOrd="0" presId="urn:microsoft.com/office/officeart/2005/8/layout/cycle7"/>
    <dgm:cxn modelId="{84F8458C-3329-48D6-A05F-843C93016C82}" type="presParOf" srcId="{8DE51D9E-EBF3-4C2D-96A8-F7025D0B749D}" destId="{5BF034EB-FE33-4CF6-A350-7E424B6B5625}" srcOrd="0" destOrd="0" presId="urn:microsoft.com/office/officeart/2005/8/layout/cycle7"/>
    <dgm:cxn modelId="{D069B005-21B6-44DB-80C6-C15254381D59}" type="presParOf" srcId="{8DE51D9E-EBF3-4C2D-96A8-F7025D0B749D}" destId="{9A96B830-A396-41A8-B5CF-08D72D4182F5}" srcOrd="1" destOrd="0" presId="urn:microsoft.com/office/officeart/2005/8/layout/cycle7"/>
    <dgm:cxn modelId="{1E93F43B-F888-4A64-92CD-911EF8D61C60}" type="presParOf" srcId="{9A96B830-A396-41A8-B5CF-08D72D4182F5}" destId="{85518EBF-ED5B-4D70-814B-A7E12F00F77E}" srcOrd="0" destOrd="0" presId="urn:microsoft.com/office/officeart/2005/8/layout/cycle7"/>
    <dgm:cxn modelId="{0F788928-FCFC-46E1-B51F-B47F72A72998}" type="presParOf" srcId="{8DE51D9E-EBF3-4C2D-96A8-F7025D0B749D}" destId="{D795B5A9-0FB4-487B-A568-EF89A3F17159}" srcOrd="2" destOrd="0" presId="urn:microsoft.com/office/officeart/2005/8/layout/cycle7"/>
    <dgm:cxn modelId="{85EF15CB-4A38-4493-BAC9-132DC9AA147F}" type="presParOf" srcId="{8DE51D9E-EBF3-4C2D-96A8-F7025D0B749D}" destId="{AE04DDB2-8BD6-4A0D-8D57-9F6141D8F6F9}" srcOrd="3" destOrd="0" presId="urn:microsoft.com/office/officeart/2005/8/layout/cycle7"/>
    <dgm:cxn modelId="{32645871-A518-4A9B-9C0E-78A23D8EC9E8}" type="presParOf" srcId="{AE04DDB2-8BD6-4A0D-8D57-9F6141D8F6F9}" destId="{E8362417-2111-426C-BE1C-96864F8117C6}" srcOrd="0" destOrd="0" presId="urn:microsoft.com/office/officeart/2005/8/layout/cycle7"/>
    <dgm:cxn modelId="{50AA9410-8199-4E18-90BA-B31B00D6E3D7}" type="presParOf" srcId="{8DE51D9E-EBF3-4C2D-96A8-F7025D0B749D}" destId="{7FB1A098-DB7D-4301-A343-854DDD166269}" srcOrd="4" destOrd="0" presId="urn:microsoft.com/office/officeart/2005/8/layout/cycle7"/>
    <dgm:cxn modelId="{26BA1D06-C334-495D-B5B6-5F3630143DF6}" type="presParOf" srcId="{8DE51D9E-EBF3-4C2D-96A8-F7025D0B749D}" destId="{6AE8DBBF-B8D9-400C-869B-F61577AAAA86}" srcOrd="5" destOrd="0" presId="urn:microsoft.com/office/officeart/2005/8/layout/cycle7"/>
    <dgm:cxn modelId="{A1C25BDD-760C-46C0-B944-29DDCE2A1BA2}" type="presParOf" srcId="{6AE8DBBF-B8D9-400C-869B-F61577AAAA86}" destId="{C7844C81-649E-41FB-B45B-6E295DAEDAA0}"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E66E66F-5CF7-44F4-B844-11E15DAC1ED5}" type="doc">
      <dgm:prSet loTypeId="urn:microsoft.com/office/officeart/2005/8/layout/process2" loCatId="process" qsTypeId="urn:microsoft.com/office/officeart/2005/8/quickstyle/simple3" qsCatId="simple" csTypeId="urn:microsoft.com/office/officeart/2005/8/colors/accent1_2" csCatId="accent1" phldr="1"/>
      <dgm:spPr/>
    </dgm:pt>
    <dgm:pt modelId="{8EDCAB4B-5FE2-4468-A606-F24419221077}">
      <dgm:prSet phldrT="[Text]"/>
      <dgm:spPr/>
      <dgm:t>
        <a:bodyPr/>
        <a:lstStyle/>
        <a:p>
          <a:r>
            <a:rPr lang="en-US" dirty="0"/>
            <a:t>Establish Context</a:t>
          </a:r>
          <a:endParaRPr lang="en-IN" dirty="0"/>
        </a:p>
      </dgm:t>
    </dgm:pt>
    <dgm:pt modelId="{5C957CA7-9D8F-4D11-A0A9-0E7F863F7DC8}" type="parTrans" cxnId="{A9B6D0E7-13B7-497B-B391-847E0196A4F8}">
      <dgm:prSet/>
      <dgm:spPr/>
      <dgm:t>
        <a:bodyPr/>
        <a:lstStyle/>
        <a:p>
          <a:endParaRPr lang="en-IN"/>
        </a:p>
      </dgm:t>
    </dgm:pt>
    <dgm:pt modelId="{5B222E5F-B6D9-47FD-A0FF-F3B32D8AC7EB}" type="sibTrans" cxnId="{A9B6D0E7-13B7-497B-B391-847E0196A4F8}">
      <dgm:prSet/>
      <dgm:spPr/>
      <dgm:t>
        <a:bodyPr/>
        <a:lstStyle/>
        <a:p>
          <a:endParaRPr lang="en-IN"/>
        </a:p>
      </dgm:t>
    </dgm:pt>
    <dgm:pt modelId="{C1CDF20B-B59E-4797-BBB5-F532EFB65ED1}">
      <dgm:prSet phldrT="[Text]"/>
      <dgm:spPr/>
      <dgm:t>
        <a:bodyPr/>
        <a:lstStyle/>
        <a:p>
          <a:r>
            <a:rPr lang="en-US" dirty="0"/>
            <a:t>Identify Risks</a:t>
          </a:r>
          <a:endParaRPr lang="en-IN" dirty="0"/>
        </a:p>
      </dgm:t>
    </dgm:pt>
    <dgm:pt modelId="{3D0D61AC-995C-49F5-A033-68282B8E89C1}" type="parTrans" cxnId="{1B0E6678-8F5C-4DCD-85ED-6910CAE7206A}">
      <dgm:prSet/>
      <dgm:spPr/>
      <dgm:t>
        <a:bodyPr/>
        <a:lstStyle/>
        <a:p>
          <a:endParaRPr lang="en-IN"/>
        </a:p>
      </dgm:t>
    </dgm:pt>
    <dgm:pt modelId="{BFF6678B-8123-4BF3-A354-628CE5C5C85D}" type="sibTrans" cxnId="{1B0E6678-8F5C-4DCD-85ED-6910CAE7206A}">
      <dgm:prSet/>
      <dgm:spPr/>
      <dgm:t>
        <a:bodyPr/>
        <a:lstStyle/>
        <a:p>
          <a:endParaRPr lang="en-IN"/>
        </a:p>
      </dgm:t>
    </dgm:pt>
    <dgm:pt modelId="{6EA6D866-A5D6-4E51-9043-4877059AC028}">
      <dgm:prSet phldrT="[Text]"/>
      <dgm:spPr/>
      <dgm:t>
        <a:bodyPr/>
        <a:lstStyle/>
        <a:p>
          <a:r>
            <a:rPr lang="en-US" dirty="0"/>
            <a:t>Analyze Risks</a:t>
          </a:r>
          <a:endParaRPr lang="en-IN" dirty="0"/>
        </a:p>
      </dgm:t>
    </dgm:pt>
    <dgm:pt modelId="{5C9ED873-CDF8-4101-A28B-B5829E80B71E}" type="parTrans" cxnId="{46A31051-D5F6-42A7-9C87-4A23565436FA}">
      <dgm:prSet/>
      <dgm:spPr/>
      <dgm:t>
        <a:bodyPr/>
        <a:lstStyle/>
        <a:p>
          <a:endParaRPr lang="en-IN"/>
        </a:p>
      </dgm:t>
    </dgm:pt>
    <dgm:pt modelId="{602476CA-D44C-46B7-9E54-57E03E9DE275}" type="sibTrans" cxnId="{46A31051-D5F6-42A7-9C87-4A23565436FA}">
      <dgm:prSet/>
      <dgm:spPr/>
      <dgm:t>
        <a:bodyPr/>
        <a:lstStyle/>
        <a:p>
          <a:endParaRPr lang="en-IN"/>
        </a:p>
      </dgm:t>
    </dgm:pt>
    <dgm:pt modelId="{027472FA-C02B-4812-A8BA-538A43A65A4D}">
      <dgm:prSet phldrT="[Text]"/>
      <dgm:spPr/>
      <dgm:t>
        <a:bodyPr/>
        <a:lstStyle/>
        <a:p>
          <a:r>
            <a:rPr lang="en-US" dirty="0"/>
            <a:t>Evaluate Risks</a:t>
          </a:r>
          <a:endParaRPr lang="en-IN" dirty="0"/>
        </a:p>
      </dgm:t>
    </dgm:pt>
    <dgm:pt modelId="{ACA96770-007E-47E5-926B-214E6A29F642}" type="parTrans" cxnId="{B034B036-A6B0-453B-976E-74939066B92C}">
      <dgm:prSet/>
      <dgm:spPr/>
      <dgm:t>
        <a:bodyPr/>
        <a:lstStyle/>
        <a:p>
          <a:endParaRPr lang="en-IN"/>
        </a:p>
      </dgm:t>
    </dgm:pt>
    <dgm:pt modelId="{60E395DD-81A4-4898-8577-93C893A65B8F}" type="sibTrans" cxnId="{B034B036-A6B0-453B-976E-74939066B92C}">
      <dgm:prSet/>
      <dgm:spPr/>
      <dgm:t>
        <a:bodyPr/>
        <a:lstStyle/>
        <a:p>
          <a:endParaRPr lang="en-IN"/>
        </a:p>
      </dgm:t>
    </dgm:pt>
    <dgm:pt modelId="{0CBBCFD3-ABFE-46A9-8B86-2A2466981ED2}">
      <dgm:prSet phldrT="[Text]"/>
      <dgm:spPr/>
      <dgm:t>
        <a:bodyPr/>
        <a:lstStyle/>
        <a:p>
          <a:r>
            <a:rPr lang="en-US" dirty="0"/>
            <a:t>Treat Risks</a:t>
          </a:r>
          <a:endParaRPr lang="en-IN" dirty="0"/>
        </a:p>
      </dgm:t>
    </dgm:pt>
    <dgm:pt modelId="{FB33F872-A9FB-4312-81AA-3207E35AD586}" type="parTrans" cxnId="{DDAB85E0-5D68-43C9-B803-E7916E1C92EE}">
      <dgm:prSet/>
      <dgm:spPr/>
      <dgm:t>
        <a:bodyPr/>
        <a:lstStyle/>
        <a:p>
          <a:endParaRPr lang="en-IN"/>
        </a:p>
      </dgm:t>
    </dgm:pt>
    <dgm:pt modelId="{930BE152-F442-498E-932A-35C344E94B7E}" type="sibTrans" cxnId="{DDAB85E0-5D68-43C9-B803-E7916E1C92EE}">
      <dgm:prSet/>
      <dgm:spPr/>
      <dgm:t>
        <a:bodyPr/>
        <a:lstStyle/>
        <a:p>
          <a:endParaRPr lang="en-IN"/>
        </a:p>
      </dgm:t>
    </dgm:pt>
    <dgm:pt modelId="{E8F40767-0D6A-4200-9879-AB0069E676AD}" type="pres">
      <dgm:prSet presAssocID="{9E66E66F-5CF7-44F4-B844-11E15DAC1ED5}" presName="linearFlow" presStyleCnt="0">
        <dgm:presLayoutVars>
          <dgm:resizeHandles val="exact"/>
        </dgm:presLayoutVars>
      </dgm:prSet>
      <dgm:spPr/>
    </dgm:pt>
    <dgm:pt modelId="{01F9D943-C816-4A22-BAE0-9914BAB9B2C8}" type="pres">
      <dgm:prSet presAssocID="{8EDCAB4B-5FE2-4468-A606-F24419221077}" presName="node" presStyleLbl="node1" presStyleIdx="0" presStyleCnt="5">
        <dgm:presLayoutVars>
          <dgm:bulletEnabled val="1"/>
        </dgm:presLayoutVars>
      </dgm:prSet>
      <dgm:spPr/>
    </dgm:pt>
    <dgm:pt modelId="{FA8ABB13-6594-4400-BB34-6E976F78503C}" type="pres">
      <dgm:prSet presAssocID="{5B222E5F-B6D9-47FD-A0FF-F3B32D8AC7EB}" presName="sibTrans" presStyleLbl="sibTrans2D1" presStyleIdx="0" presStyleCnt="4"/>
      <dgm:spPr/>
    </dgm:pt>
    <dgm:pt modelId="{C7FB05F9-83D1-41B1-AD6C-E4FD558A7317}" type="pres">
      <dgm:prSet presAssocID="{5B222E5F-B6D9-47FD-A0FF-F3B32D8AC7EB}" presName="connectorText" presStyleLbl="sibTrans2D1" presStyleIdx="0" presStyleCnt="4"/>
      <dgm:spPr/>
    </dgm:pt>
    <dgm:pt modelId="{E16EE7EA-433A-4911-BE39-D24970EF9CEA}" type="pres">
      <dgm:prSet presAssocID="{C1CDF20B-B59E-4797-BBB5-F532EFB65ED1}" presName="node" presStyleLbl="node1" presStyleIdx="1" presStyleCnt="5">
        <dgm:presLayoutVars>
          <dgm:bulletEnabled val="1"/>
        </dgm:presLayoutVars>
      </dgm:prSet>
      <dgm:spPr/>
    </dgm:pt>
    <dgm:pt modelId="{A3EE2587-BD0A-4305-B983-49EECCE6EDDB}" type="pres">
      <dgm:prSet presAssocID="{BFF6678B-8123-4BF3-A354-628CE5C5C85D}" presName="sibTrans" presStyleLbl="sibTrans2D1" presStyleIdx="1" presStyleCnt="4"/>
      <dgm:spPr/>
    </dgm:pt>
    <dgm:pt modelId="{9200AB51-DE94-4571-B04D-F0CCDE56A98A}" type="pres">
      <dgm:prSet presAssocID="{BFF6678B-8123-4BF3-A354-628CE5C5C85D}" presName="connectorText" presStyleLbl="sibTrans2D1" presStyleIdx="1" presStyleCnt="4"/>
      <dgm:spPr/>
    </dgm:pt>
    <dgm:pt modelId="{A7C4E67C-AEE1-4531-9D03-F790ADAE7386}" type="pres">
      <dgm:prSet presAssocID="{6EA6D866-A5D6-4E51-9043-4877059AC028}" presName="node" presStyleLbl="node1" presStyleIdx="2" presStyleCnt="5">
        <dgm:presLayoutVars>
          <dgm:bulletEnabled val="1"/>
        </dgm:presLayoutVars>
      </dgm:prSet>
      <dgm:spPr/>
    </dgm:pt>
    <dgm:pt modelId="{11C560CF-98A4-4211-8FFB-4C465DE5174C}" type="pres">
      <dgm:prSet presAssocID="{602476CA-D44C-46B7-9E54-57E03E9DE275}" presName="sibTrans" presStyleLbl="sibTrans2D1" presStyleIdx="2" presStyleCnt="4"/>
      <dgm:spPr/>
    </dgm:pt>
    <dgm:pt modelId="{EA19C19D-6C8C-4D98-9042-2BDEEF805352}" type="pres">
      <dgm:prSet presAssocID="{602476CA-D44C-46B7-9E54-57E03E9DE275}" presName="connectorText" presStyleLbl="sibTrans2D1" presStyleIdx="2" presStyleCnt="4"/>
      <dgm:spPr/>
    </dgm:pt>
    <dgm:pt modelId="{0937A156-0644-49C8-B248-9C02EE20C836}" type="pres">
      <dgm:prSet presAssocID="{027472FA-C02B-4812-A8BA-538A43A65A4D}" presName="node" presStyleLbl="node1" presStyleIdx="3" presStyleCnt="5">
        <dgm:presLayoutVars>
          <dgm:bulletEnabled val="1"/>
        </dgm:presLayoutVars>
      </dgm:prSet>
      <dgm:spPr/>
    </dgm:pt>
    <dgm:pt modelId="{832DD234-DE27-422C-9051-A1BE8A458D5E}" type="pres">
      <dgm:prSet presAssocID="{60E395DD-81A4-4898-8577-93C893A65B8F}" presName="sibTrans" presStyleLbl="sibTrans2D1" presStyleIdx="3" presStyleCnt="4"/>
      <dgm:spPr/>
    </dgm:pt>
    <dgm:pt modelId="{E29C0AF9-2A7E-4C24-A6EE-DEEACA52ABCB}" type="pres">
      <dgm:prSet presAssocID="{60E395DD-81A4-4898-8577-93C893A65B8F}" presName="connectorText" presStyleLbl="sibTrans2D1" presStyleIdx="3" presStyleCnt="4"/>
      <dgm:spPr/>
    </dgm:pt>
    <dgm:pt modelId="{A10CBA21-8A80-406C-899F-EE429C495C2E}" type="pres">
      <dgm:prSet presAssocID="{0CBBCFD3-ABFE-46A9-8B86-2A2466981ED2}" presName="node" presStyleLbl="node1" presStyleIdx="4" presStyleCnt="5">
        <dgm:presLayoutVars>
          <dgm:bulletEnabled val="1"/>
        </dgm:presLayoutVars>
      </dgm:prSet>
      <dgm:spPr/>
    </dgm:pt>
  </dgm:ptLst>
  <dgm:cxnLst>
    <dgm:cxn modelId="{3CA55304-7DA4-431A-B78C-9C5FFC647259}" type="presOf" srcId="{027472FA-C02B-4812-A8BA-538A43A65A4D}" destId="{0937A156-0644-49C8-B248-9C02EE20C836}" srcOrd="0" destOrd="0" presId="urn:microsoft.com/office/officeart/2005/8/layout/process2"/>
    <dgm:cxn modelId="{D3EF8F18-354F-41FB-B737-26BD881784AF}" type="presOf" srcId="{C1CDF20B-B59E-4797-BBB5-F532EFB65ED1}" destId="{E16EE7EA-433A-4911-BE39-D24970EF9CEA}" srcOrd="0" destOrd="0" presId="urn:microsoft.com/office/officeart/2005/8/layout/process2"/>
    <dgm:cxn modelId="{84550B2E-CACC-424A-8BBF-B8AAD9439E6A}" type="presOf" srcId="{5B222E5F-B6D9-47FD-A0FF-F3B32D8AC7EB}" destId="{FA8ABB13-6594-4400-BB34-6E976F78503C}" srcOrd="0" destOrd="0" presId="urn:microsoft.com/office/officeart/2005/8/layout/process2"/>
    <dgm:cxn modelId="{CE33D02E-A584-421D-94A9-A5378FFC4ACF}" type="presOf" srcId="{6EA6D866-A5D6-4E51-9043-4877059AC028}" destId="{A7C4E67C-AEE1-4531-9D03-F790ADAE7386}" srcOrd="0" destOrd="0" presId="urn:microsoft.com/office/officeart/2005/8/layout/process2"/>
    <dgm:cxn modelId="{B034B036-A6B0-453B-976E-74939066B92C}" srcId="{9E66E66F-5CF7-44F4-B844-11E15DAC1ED5}" destId="{027472FA-C02B-4812-A8BA-538A43A65A4D}" srcOrd="3" destOrd="0" parTransId="{ACA96770-007E-47E5-926B-214E6A29F642}" sibTransId="{60E395DD-81A4-4898-8577-93C893A65B8F}"/>
    <dgm:cxn modelId="{A18ED33A-0992-455D-B52A-5FAD608ECD3E}" type="presOf" srcId="{60E395DD-81A4-4898-8577-93C893A65B8F}" destId="{832DD234-DE27-422C-9051-A1BE8A458D5E}" srcOrd="0" destOrd="0" presId="urn:microsoft.com/office/officeart/2005/8/layout/process2"/>
    <dgm:cxn modelId="{FFC1E461-1B5E-41C2-97F6-9E7385C4C694}" type="presOf" srcId="{602476CA-D44C-46B7-9E54-57E03E9DE275}" destId="{EA19C19D-6C8C-4D98-9042-2BDEEF805352}" srcOrd="1" destOrd="0" presId="urn:microsoft.com/office/officeart/2005/8/layout/process2"/>
    <dgm:cxn modelId="{46A31051-D5F6-42A7-9C87-4A23565436FA}" srcId="{9E66E66F-5CF7-44F4-B844-11E15DAC1ED5}" destId="{6EA6D866-A5D6-4E51-9043-4877059AC028}" srcOrd="2" destOrd="0" parTransId="{5C9ED873-CDF8-4101-A28B-B5829E80B71E}" sibTransId="{602476CA-D44C-46B7-9E54-57E03E9DE275}"/>
    <dgm:cxn modelId="{30093E58-792A-43CF-B2AA-F3741C0F59E2}" type="presOf" srcId="{5B222E5F-B6D9-47FD-A0FF-F3B32D8AC7EB}" destId="{C7FB05F9-83D1-41B1-AD6C-E4FD558A7317}" srcOrd="1" destOrd="0" presId="urn:microsoft.com/office/officeart/2005/8/layout/process2"/>
    <dgm:cxn modelId="{1B0E6678-8F5C-4DCD-85ED-6910CAE7206A}" srcId="{9E66E66F-5CF7-44F4-B844-11E15DAC1ED5}" destId="{C1CDF20B-B59E-4797-BBB5-F532EFB65ED1}" srcOrd="1" destOrd="0" parTransId="{3D0D61AC-995C-49F5-A033-68282B8E89C1}" sibTransId="{BFF6678B-8123-4BF3-A354-628CE5C5C85D}"/>
    <dgm:cxn modelId="{34611A90-D0F7-4A26-9EEC-0BEBF59DEA29}" type="presOf" srcId="{602476CA-D44C-46B7-9E54-57E03E9DE275}" destId="{11C560CF-98A4-4211-8FFB-4C465DE5174C}" srcOrd="0" destOrd="0" presId="urn:microsoft.com/office/officeart/2005/8/layout/process2"/>
    <dgm:cxn modelId="{796A3199-28F8-47B5-A75E-7B11C2C402F3}" type="presOf" srcId="{BFF6678B-8123-4BF3-A354-628CE5C5C85D}" destId="{9200AB51-DE94-4571-B04D-F0CCDE56A98A}" srcOrd="1" destOrd="0" presId="urn:microsoft.com/office/officeart/2005/8/layout/process2"/>
    <dgm:cxn modelId="{B6F855AE-F487-46AC-8760-45D9A684C097}" type="presOf" srcId="{0CBBCFD3-ABFE-46A9-8B86-2A2466981ED2}" destId="{A10CBA21-8A80-406C-899F-EE429C495C2E}" srcOrd="0" destOrd="0" presId="urn:microsoft.com/office/officeart/2005/8/layout/process2"/>
    <dgm:cxn modelId="{592157B7-CF1E-4663-9827-D9938B44BC0A}" type="presOf" srcId="{8EDCAB4B-5FE2-4468-A606-F24419221077}" destId="{01F9D943-C816-4A22-BAE0-9914BAB9B2C8}" srcOrd="0" destOrd="0" presId="urn:microsoft.com/office/officeart/2005/8/layout/process2"/>
    <dgm:cxn modelId="{FFFC35D4-6ED3-49BF-A2AC-4B0B84478EDE}" type="presOf" srcId="{9E66E66F-5CF7-44F4-B844-11E15DAC1ED5}" destId="{E8F40767-0D6A-4200-9879-AB0069E676AD}" srcOrd="0" destOrd="0" presId="urn:microsoft.com/office/officeart/2005/8/layout/process2"/>
    <dgm:cxn modelId="{DDAB85E0-5D68-43C9-B803-E7916E1C92EE}" srcId="{9E66E66F-5CF7-44F4-B844-11E15DAC1ED5}" destId="{0CBBCFD3-ABFE-46A9-8B86-2A2466981ED2}" srcOrd="4" destOrd="0" parTransId="{FB33F872-A9FB-4312-81AA-3207E35AD586}" sibTransId="{930BE152-F442-498E-932A-35C344E94B7E}"/>
    <dgm:cxn modelId="{A9B6D0E7-13B7-497B-B391-847E0196A4F8}" srcId="{9E66E66F-5CF7-44F4-B844-11E15DAC1ED5}" destId="{8EDCAB4B-5FE2-4468-A606-F24419221077}" srcOrd="0" destOrd="0" parTransId="{5C957CA7-9D8F-4D11-A0A9-0E7F863F7DC8}" sibTransId="{5B222E5F-B6D9-47FD-A0FF-F3B32D8AC7EB}"/>
    <dgm:cxn modelId="{F5F64BEF-7338-461D-B787-1429C080A8F5}" type="presOf" srcId="{BFF6678B-8123-4BF3-A354-628CE5C5C85D}" destId="{A3EE2587-BD0A-4305-B983-49EECCE6EDDB}" srcOrd="0" destOrd="0" presId="urn:microsoft.com/office/officeart/2005/8/layout/process2"/>
    <dgm:cxn modelId="{2D13BFFF-4E4B-45E1-9105-5285CDEDF786}" type="presOf" srcId="{60E395DD-81A4-4898-8577-93C893A65B8F}" destId="{E29C0AF9-2A7E-4C24-A6EE-DEEACA52ABCB}" srcOrd="1" destOrd="0" presId="urn:microsoft.com/office/officeart/2005/8/layout/process2"/>
    <dgm:cxn modelId="{6A61285D-37EB-4438-9469-112976B9AADF}" type="presParOf" srcId="{E8F40767-0D6A-4200-9879-AB0069E676AD}" destId="{01F9D943-C816-4A22-BAE0-9914BAB9B2C8}" srcOrd="0" destOrd="0" presId="urn:microsoft.com/office/officeart/2005/8/layout/process2"/>
    <dgm:cxn modelId="{3FF74579-4551-4437-A340-8E15D56F80B8}" type="presParOf" srcId="{E8F40767-0D6A-4200-9879-AB0069E676AD}" destId="{FA8ABB13-6594-4400-BB34-6E976F78503C}" srcOrd="1" destOrd="0" presId="urn:microsoft.com/office/officeart/2005/8/layout/process2"/>
    <dgm:cxn modelId="{3F6849B8-6463-444C-A0A1-17F57D454853}" type="presParOf" srcId="{FA8ABB13-6594-4400-BB34-6E976F78503C}" destId="{C7FB05F9-83D1-41B1-AD6C-E4FD558A7317}" srcOrd="0" destOrd="0" presId="urn:microsoft.com/office/officeart/2005/8/layout/process2"/>
    <dgm:cxn modelId="{9A9AEB1C-E53E-4E9C-BD80-6936A0109522}" type="presParOf" srcId="{E8F40767-0D6A-4200-9879-AB0069E676AD}" destId="{E16EE7EA-433A-4911-BE39-D24970EF9CEA}" srcOrd="2" destOrd="0" presId="urn:microsoft.com/office/officeart/2005/8/layout/process2"/>
    <dgm:cxn modelId="{D090A36E-B63F-4D11-AC7C-6871C954CE6D}" type="presParOf" srcId="{E8F40767-0D6A-4200-9879-AB0069E676AD}" destId="{A3EE2587-BD0A-4305-B983-49EECCE6EDDB}" srcOrd="3" destOrd="0" presId="urn:microsoft.com/office/officeart/2005/8/layout/process2"/>
    <dgm:cxn modelId="{4E2D63AA-2992-4A2A-8E7E-31DF3C40431C}" type="presParOf" srcId="{A3EE2587-BD0A-4305-B983-49EECCE6EDDB}" destId="{9200AB51-DE94-4571-B04D-F0CCDE56A98A}" srcOrd="0" destOrd="0" presId="urn:microsoft.com/office/officeart/2005/8/layout/process2"/>
    <dgm:cxn modelId="{9E0A0F3A-0713-40D1-A540-B6FA89C732CC}" type="presParOf" srcId="{E8F40767-0D6A-4200-9879-AB0069E676AD}" destId="{A7C4E67C-AEE1-4531-9D03-F790ADAE7386}" srcOrd="4" destOrd="0" presId="urn:microsoft.com/office/officeart/2005/8/layout/process2"/>
    <dgm:cxn modelId="{A079C998-4FCF-4D21-A831-19F56B15BFEE}" type="presParOf" srcId="{E8F40767-0D6A-4200-9879-AB0069E676AD}" destId="{11C560CF-98A4-4211-8FFB-4C465DE5174C}" srcOrd="5" destOrd="0" presId="urn:microsoft.com/office/officeart/2005/8/layout/process2"/>
    <dgm:cxn modelId="{2CBCD132-C772-40B0-BDE1-E5CA80DD7C57}" type="presParOf" srcId="{11C560CF-98A4-4211-8FFB-4C465DE5174C}" destId="{EA19C19D-6C8C-4D98-9042-2BDEEF805352}" srcOrd="0" destOrd="0" presId="urn:microsoft.com/office/officeart/2005/8/layout/process2"/>
    <dgm:cxn modelId="{33C7B217-7355-4B88-AF19-3542242DC801}" type="presParOf" srcId="{E8F40767-0D6A-4200-9879-AB0069E676AD}" destId="{0937A156-0644-49C8-B248-9C02EE20C836}" srcOrd="6" destOrd="0" presId="urn:microsoft.com/office/officeart/2005/8/layout/process2"/>
    <dgm:cxn modelId="{DB1CD544-491D-497B-AAEC-F128CF51E0BF}" type="presParOf" srcId="{E8F40767-0D6A-4200-9879-AB0069E676AD}" destId="{832DD234-DE27-422C-9051-A1BE8A458D5E}" srcOrd="7" destOrd="0" presId="urn:microsoft.com/office/officeart/2005/8/layout/process2"/>
    <dgm:cxn modelId="{5997EECE-8647-477D-97D7-3DBE2144437C}" type="presParOf" srcId="{832DD234-DE27-422C-9051-A1BE8A458D5E}" destId="{E29C0AF9-2A7E-4C24-A6EE-DEEACA52ABCB}" srcOrd="0" destOrd="0" presId="urn:microsoft.com/office/officeart/2005/8/layout/process2"/>
    <dgm:cxn modelId="{5C6BD717-00E4-437C-B20D-7CACF8FDED9F}" type="presParOf" srcId="{E8F40767-0D6A-4200-9879-AB0069E676AD}" destId="{A10CBA21-8A80-406C-899F-EE429C495C2E}" srcOrd="8" destOrd="0" presId="urn:microsoft.com/office/officeart/2005/8/layout/process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E66E66F-5CF7-44F4-B844-11E15DAC1ED5}" type="doc">
      <dgm:prSet loTypeId="urn:microsoft.com/office/officeart/2005/8/layout/process2" loCatId="process" qsTypeId="urn:microsoft.com/office/officeart/2005/8/quickstyle/simple3" qsCatId="simple" csTypeId="urn:microsoft.com/office/officeart/2005/8/colors/accent1_2" csCatId="accent1" phldr="1"/>
      <dgm:spPr/>
    </dgm:pt>
    <dgm:pt modelId="{8EDCAB4B-5FE2-4468-A606-F24419221077}">
      <dgm:prSet phldrT="[Text]"/>
      <dgm:spPr/>
      <dgm:t>
        <a:bodyPr/>
        <a:lstStyle/>
        <a:p>
          <a:r>
            <a:rPr lang="en-US" dirty="0"/>
            <a:t>Establish Context</a:t>
          </a:r>
          <a:endParaRPr lang="en-IN" dirty="0"/>
        </a:p>
      </dgm:t>
    </dgm:pt>
    <dgm:pt modelId="{5C957CA7-9D8F-4D11-A0A9-0E7F863F7DC8}" type="parTrans" cxnId="{A9B6D0E7-13B7-497B-B391-847E0196A4F8}">
      <dgm:prSet/>
      <dgm:spPr/>
      <dgm:t>
        <a:bodyPr/>
        <a:lstStyle/>
        <a:p>
          <a:endParaRPr lang="en-IN"/>
        </a:p>
      </dgm:t>
    </dgm:pt>
    <dgm:pt modelId="{5B222E5F-B6D9-47FD-A0FF-F3B32D8AC7EB}" type="sibTrans" cxnId="{A9B6D0E7-13B7-497B-B391-847E0196A4F8}">
      <dgm:prSet/>
      <dgm:spPr/>
      <dgm:t>
        <a:bodyPr/>
        <a:lstStyle/>
        <a:p>
          <a:endParaRPr lang="en-IN"/>
        </a:p>
      </dgm:t>
    </dgm:pt>
    <dgm:pt modelId="{C1CDF20B-B59E-4797-BBB5-F532EFB65ED1}">
      <dgm:prSet phldrT="[Text]"/>
      <dgm:spPr/>
      <dgm:t>
        <a:bodyPr/>
        <a:lstStyle/>
        <a:p>
          <a:r>
            <a:rPr lang="en-US" dirty="0"/>
            <a:t>Identify Risks</a:t>
          </a:r>
          <a:endParaRPr lang="en-IN" dirty="0"/>
        </a:p>
      </dgm:t>
    </dgm:pt>
    <dgm:pt modelId="{3D0D61AC-995C-49F5-A033-68282B8E89C1}" type="parTrans" cxnId="{1B0E6678-8F5C-4DCD-85ED-6910CAE7206A}">
      <dgm:prSet/>
      <dgm:spPr/>
      <dgm:t>
        <a:bodyPr/>
        <a:lstStyle/>
        <a:p>
          <a:endParaRPr lang="en-IN"/>
        </a:p>
      </dgm:t>
    </dgm:pt>
    <dgm:pt modelId="{BFF6678B-8123-4BF3-A354-628CE5C5C85D}" type="sibTrans" cxnId="{1B0E6678-8F5C-4DCD-85ED-6910CAE7206A}">
      <dgm:prSet/>
      <dgm:spPr/>
      <dgm:t>
        <a:bodyPr/>
        <a:lstStyle/>
        <a:p>
          <a:endParaRPr lang="en-IN"/>
        </a:p>
      </dgm:t>
    </dgm:pt>
    <dgm:pt modelId="{6EA6D866-A5D6-4E51-9043-4877059AC028}">
      <dgm:prSet phldrT="[Text]"/>
      <dgm:spPr/>
      <dgm:t>
        <a:bodyPr/>
        <a:lstStyle/>
        <a:p>
          <a:r>
            <a:rPr lang="en-US" dirty="0"/>
            <a:t>Analyze Risks</a:t>
          </a:r>
          <a:endParaRPr lang="en-IN" dirty="0"/>
        </a:p>
      </dgm:t>
    </dgm:pt>
    <dgm:pt modelId="{5C9ED873-CDF8-4101-A28B-B5829E80B71E}" type="parTrans" cxnId="{46A31051-D5F6-42A7-9C87-4A23565436FA}">
      <dgm:prSet/>
      <dgm:spPr/>
      <dgm:t>
        <a:bodyPr/>
        <a:lstStyle/>
        <a:p>
          <a:endParaRPr lang="en-IN"/>
        </a:p>
      </dgm:t>
    </dgm:pt>
    <dgm:pt modelId="{602476CA-D44C-46B7-9E54-57E03E9DE275}" type="sibTrans" cxnId="{46A31051-D5F6-42A7-9C87-4A23565436FA}">
      <dgm:prSet/>
      <dgm:spPr/>
      <dgm:t>
        <a:bodyPr/>
        <a:lstStyle/>
        <a:p>
          <a:endParaRPr lang="en-IN"/>
        </a:p>
      </dgm:t>
    </dgm:pt>
    <dgm:pt modelId="{027472FA-C02B-4812-A8BA-538A43A65A4D}">
      <dgm:prSet phldrT="[Text]"/>
      <dgm:spPr/>
      <dgm:t>
        <a:bodyPr/>
        <a:lstStyle/>
        <a:p>
          <a:r>
            <a:rPr lang="en-US" dirty="0"/>
            <a:t>Evaluate Risks</a:t>
          </a:r>
          <a:endParaRPr lang="en-IN" dirty="0"/>
        </a:p>
      </dgm:t>
    </dgm:pt>
    <dgm:pt modelId="{ACA96770-007E-47E5-926B-214E6A29F642}" type="parTrans" cxnId="{B034B036-A6B0-453B-976E-74939066B92C}">
      <dgm:prSet/>
      <dgm:spPr/>
      <dgm:t>
        <a:bodyPr/>
        <a:lstStyle/>
        <a:p>
          <a:endParaRPr lang="en-IN"/>
        </a:p>
      </dgm:t>
    </dgm:pt>
    <dgm:pt modelId="{60E395DD-81A4-4898-8577-93C893A65B8F}" type="sibTrans" cxnId="{B034B036-A6B0-453B-976E-74939066B92C}">
      <dgm:prSet/>
      <dgm:spPr/>
      <dgm:t>
        <a:bodyPr/>
        <a:lstStyle/>
        <a:p>
          <a:endParaRPr lang="en-IN"/>
        </a:p>
      </dgm:t>
    </dgm:pt>
    <dgm:pt modelId="{0CBBCFD3-ABFE-46A9-8B86-2A2466981ED2}">
      <dgm:prSet phldrT="[Text]"/>
      <dgm:spPr/>
      <dgm:t>
        <a:bodyPr/>
        <a:lstStyle/>
        <a:p>
          <a:r>
            <a:rPr lang="en-US" dirty="0"/>
            <a:t>Treat Risks</a:t>
          </a:r>
          <a:endParaRPr lang="en-IN" dirty="0"/>
        </a:p>
      </dgm:t>
    </dgm:pt>
    <dgm:pt modelId="{FB33F872-A9FB-4312-81AA-3207E35AD586}" type="parTrans" cxnId="{DDAB85E0-5D68-43C9-B803-E7916E1C92EE}">
      <dgm:prSet/>
      <dgm:spPr/>
      <dgm:t>
        <a:bodyPr/>
        <a:lstStyle/>
        <a:p>
          <a:endParaRPr lang="en-IN"/>
        </a:p>
      </dgm:t>
    </dgm:pt>
    <dgm:pt modelId="{930BE152-F442-498E-932A-35C344E94B7E}" type="sibTrans" cxnId="{DDAB85E0-5D68-43C9-B803-E7916E1C92EE}">
      <dgm:prSet/>
      <dgm:spPr/>
      <dgm:t>
        <a:bodyPr/>
        <a:lstStyle/>
        <a:p>
          <a:endParaRPr lang="en-IN"/>
        </a:p>
      </dgm:t>
    </dgm:pt>
    <dgm:pt modelId="{E8F40767-0D6A-4200-9879-AB0069E676AD}" type="pres">
      <dgm:prSet presAssocID="{9E66E66F-5CF7-44F4-B844-11E15DAC1ED5}" presName="linearFlow" presStyleCnt="0">
        <dgm:presLayoutVars>
          <dgm:resizeHandles val="exact"/>
        </dgm:presLayoutVars>
      </dgm:prSet>
      <dgm:spPr/>
    </dgm:pt>
    <dgm:pt modelId="{01F9D943-C816-4A22-BAE0-9914BAB9B2C8}" type="pres">
      <dgm:prSet presAssocID="{8EDCAB4B-5FE2-4468-A606-F24419221077}" presName="node" presStyleLbl="node1" presStyleIdx="0" presStyleCnt="5">
        <dgm:presLayoutVars>
          <dgm:bulletEnabled val="1"/>
        </dgm:presLayoutVars>
      </dgm:prSet>
      <dgm:spPr/>
    </dgm:pt>
    <dgm:pt modelId="{FA8ABB13-6594-4400-BB34-6E976F78503C}" type="pres">
      <dgm:prSet presAssocID="{5B222E5F-B6D9-47FD-A0FF-F3B32D8AC7EB}" presName="sibTrans" presStyleLbl="sibTrans2D1" presStyleIdx="0" presStyleCnt="4"/>
      <dgm:spPr/>
    </dgm:pt>
    <dgm:pt modelId="{C7FB05F9-83D1-41B1-AD6C-E4FD558A7317}" type="pres">
      <dgm:prSet presAssocID="{5B222E5F-B6D9-47FD-A0FF-F3B32D8AC7EB}" presName="connectorText" presStyleLbl="sibTrans2D1" presStyleIdx="0" presStyleCnt="4"/>
      <dgm:spPr/>
    </dgm:pt>
    <dgm:pt modelId="{E16EE7EA-433A-4911-BE39-D24970EF9CEA}" type="pres">
      <dgm:prSet presAssocID="{C1CDF20B-B59E-4797-BBB5-F532EFB65ED1}" presName="node" presStyleLbl="node1" presStyleIdx="1" presStyleCnt="5">
        <dgm:presLayoutVars>
          <dgm:bulletEnabled val="1"/>
        </dgm:presLayoutVars>
      </dgm:prSet>
      <dgm:spPr/>
    </dgm:pt>
    <dgm:pt modelId="{A3EE2587-BD0A-4305-B983-49EECCE6EDDB}" type="pres">
      <dgm:prSet presAssocID="{BFF6678B-8123-4BF3-A354-628CE5C5C85D}" presName="sibTrans" presStyleLbl="sibTrans2D1" presStyleIdx="1" presStyleCnt="4"/>
      <dgm:spPr/>
    </dgm:pt>
    <dgm:pt modelId="{9200AB51-DE94-4571-B04D-F0CCDE56A98A}" type="pres">
      <dgm:prSet presAssocID="{BFF6678B-8123-4BF3-A354-628CE5C5C85D}" presName="connectorText" presStyleLbl="sibTrans2D1" presStyleIdx="1" presStyleCnt="4"/>
      <dgm:spPr/>
    </dgm:pt>
    <dgm:pt modelId="{A7C4E67C-AEE1-4531-9D03-F790ADAE7386}" type="pres">
      <dgm:prSet presAssocID="{6EA6D866-A5D6-4E51-9043-4877059AC028}" presName="node" presStyleLbl="node1" presStyleIdx="2" presStyleCnt="5">
        <dgm:presLayoutVars>
          <dgm:bulletEnabled val="1"/>
        </dgm:presLayoutVars>
      </dgm:prSet>
      <dgm:spPr/>
    </dgm:pt>
    <dgm:pt modelId="{11C560CF-98A4-4211-8FFB-4C465DE5174C}" type="pres">
      <dgm:prSet presAssocID="{602476CA-D44C-46B7-9E54-57E03E9DE275}" presName="sibTrans" presStyleLbl="sibTrans2D1" presStyleIdx="2" presStyleCnt="4"/>
      <dgm:spPr/>
    </dgm:pt>
    <dgm:pt modelId="{EA19C19D-6C8C-4D98-9042-2BDEEF805352}" type="pres">
      <dgm:prSet presAssocID="{602476CA-D44C-46B7-9E54-57E03E9DE275}" presName="connectorText" presStyleLbl="sibTrans2D1" presStyleIdx="2" presStyleCnt="4"/>
      <dgm:spPr/>
    </dgm:pt>
    <dgm:pt modelId="{0937A156-0644-49C8-B248-9C02EE20C836}" type="pres">
      <dgm:prSet presAssocID="{027472FA-C02B-4812-A8BA-538A43A65A4D}" presName="node" presStyleLbl="node1" presStyleIdx="3" presStyleCnt="5">
        <dgm:presLayoutVars>
          <dgm:bulletEnabled val="1"/>
        </dgm:presLayoutVars>
      </dgm:prSet>
      <dgm:spPr/>
    </dgm:pt>
    <dgm:pt modelId="{832DD234-DE27-422C-9051-A1BE8A458D5E}" type="pres">
      <dgm:prSet presAssocID="{60E395DD-81A4-4898-8577-93C893A65B8F}" presName="sibTrans" presStyleLbl="sibTrans2D1" presStyleIdx="3" presStyleCnt="4"/>
      <dgm:spPr/>
    </dgm:pt>
    <dgm:pt modelId="{E29C0AF9-2A7E-4C24-A6EE-DEEACA52ABCB}" type="pres">
      <dgm:prSet presAssocID="{60E395DD-81A4-4898-8577-93C893A65B8F}" presName="connectorText" presStyleLbl="sibTrans2D1" presStyleIdx="3" presStyleCnt="4"/>
      <dgm:spPr/>
    </dgm:pt>
    <dgm:pt modelId="{A10CBA21-8A80-406C-899F-EE429C495C2E}" type="pres">
      <dgm:prSet presAssocID="{0CBBCFD3-ABFE-46A9-8B86-2A2466981ED2}" presName="node" presStyleLbl="node1" presStyleIdx="4" presStyleCnt="5">
        <dgm:presLayoutVars>
          <dgm:bulletEnabled val="1"/>
        </dgm:presLayoutVars>
      </dgm:prSet>
      <dgm:spPr/>
    </dgm:pt>
  </dgm:ptLst>
  <dgm:cxnLst>
    <dgm:cxn modelId="{3CA55304-7DA4-431A-B78C-9C5FFC647259}" type="presOf" srcId="{027472FA-C02B-4812-A8BA-538A43A65A4D}" destId="{0937A156-0644-49C8-B248-9C02EE20C836}" srcOrd="0" destOrd="0" presId="urn:microsoft.com/office/officeart/2005/8/layout/process2"/>
    <dgm:cxn modelId="{D3EF8F18-354F-41FB-B737-26BD881784AF}" type="presOf" srcId="{C1CDF20B-B59E-4797-BBB5-F532EFB65ED1}" destId="{E16EE7EA-433A-4911-BE39-D24970EF9CEA}" srcOrd="0" destOrd="0" presId="urn:microsoft.com/office/officeart/2005/8/layout/process2"/>
    <dgm:cxn modelId="{84550B2E-CACC-424A-8BBF-B8AAD9439E6A}" type="presOf" srcId="{5B222E5F-B6D9-47FD-A0FF-F3B32D8AC7EB}" destId="{FA8ABB13-6594-4400-BB34-6E976F78503C}" srcOrd="0" destOrd="0" presId="urn:microsoft.com/office/officeart/2005/8/layout/process2"/>
    <dgm:cxn modelId="{CE33D02E-A584-421D-94A9-A5378FFC4ACF}" type="presOf" srcId="{6EA6D866-A5D6-4E51-9043-4877059AC028}" destId="{A7C4E67C-AEE1-4531-9D03-F790ADAE7386}" srcOrd="0" destOrd="0" presId="urn:microsoft.com/office/officeart/2005/8/layout/process2"/>
    <dgm:cxn modelId="{B034B036-A6B0-453B-976E-74939066B92C}" srcId="{9E66E66F-5CF7-44F4-B844-11E15DAC1ED5}" destId="{027472FA-C02B-4812-A8BA-538A43A65A4D}" srcOrd="3" destOrd="0" parTransId="{ACA96770-007E-47E5-926B-214E6A29F642}" sibTransId="{60E395DD-81A4-4898-8577-93C893A65B8F}"/>
    <dgm:cxn modelId="{A18ED33A-0992-455D-B52A-5FAD608ECD3E}" type="presOf" srcId="{60E395DD-81A4-4898-8577-93C893A65B8F}" destId="{832DD234-DE27-422C-9051-A1BE8A458D5E}" srcOrd="0" destOrd="0" presId="urn:microsoft.com/office/officeart/2005/8/layout/process2"/>
    <dgm:cxn modelId="{FFC1E461-1B5E-41C2-97F6-9E7385C4C694}" type="presOf" srcId="{602476CA-D44C-46B7-9E54-57E03E9DE275}" destId="{EA19C19D-6C8C-4D98-9042-2BDEEF805352}" srcOrd="1" destOrd="0" presId="urn:microsoft.com/office/officeart/2005/8/layout/process2"/>
    <dgm:cxn modelId="{46A31051-D5F6-42A7-9C87-4A23565436FA}" srcId="{9E66E66F-5CF7-44F4-B844-11E15DAC1ED5}" destId="{6EA6D866-A5D6-4E51-9043-4877059AC028}" srcOrd="2" destOrd="0" parTransId="{5C9ED873-CDF8-4101-A28B-B5829E80B71E}" sibTransId="{602476CA-D44C-46B7-9E54-57E03E9DE275}"/>
    <dgm:cxn modelId="{30093E58-792A-43CF-B2AA-F3741C0F59E2}" type="presOf" srcId="{5B222E5F-B6D9-47FD-A0FF-F3B32D8AC7EB}" destId="{C7FB05F9-83D1-41B1-AD6C-E4FD558A7317}" srcOrd="1" destOrd="0" presId="urn:microsoft.com/office/officeart/2005/8/layout/process2"/>
    <dgm:cxn modelId="{1B0E6678-8F5C-4DCD-85ED-6910CAE7206A}" srcId="{9E66E66F-5CF7-44F4-B844-11E15DAC1ED5}" destId="{C1CDF20B-B59E-4797-BBB5-F532EFB65ED1}" srcOrd="1" destOrd="0" parTransId="{3D0D61AC-995C-49F5-A033-68282B8E89C1}" sibTransId="{BFF6678B-8123-4BF3-A354-628CE5C5C85D}"/>
    <dgm:cxn modelId="{34611A90-D0F7-4A26-9EEC-0BEBF59DEA29}" type="presOf" srcId="{602476CA-D44C-46B7-9E54-57E03E9DE275}" destId="{11C560CF-98A4-4211-8FFB-4C465DE5174C}" srcOrd="0" destOrd="0" presId="urn:microsoft.com/office/officeart/2005/8/layout/process2"/>
    <dgm:cxn modelId="{796A3199-28F8-47B5-A75E-7B11C2C402F3}" type="presOf" srcId="{BFF6678B-8123-4BF3-A354-628CE5C5C85D}" destId="{9200AB51-DE94-4571-B04D-F0CCDE56A98A}" srcOrd="1" destOrd="0" presId="urn:microsoft.com/office/officeart/2005/8/layout/process2"/>
    <dgm:cxn modelId="{B6F855AE-F487-46AC-8760-45D9A684C097}" type="presOf" srcId="{0CBBCFD3-ABFE-46A9-8B86-2A2466981ED2}" destId="{A10CBA21-8A80-406C-899F-EE429C495C2E}" srcOrd="0" destOrd="0" presId="urn:microsoft.com/office/officeart/2005/8/layout/process2"/>
    <dgm:cxn modelId="{592157B7-CF1E-4663-9827-D9938B44BC0A}" type="presOf" srcId="{8EDCAB4B-5FE2-4468-A606-F24419221077}" destId="{01F9D943-C816-4A22-BAE0-9914BAB9B2C8}" srcOrd="0" destOrd="0" presId="urn:microsoft.com/office/officeart/2005/8/layout/process2"/>
    <dgm:cxn modelId="{FFFC35D4-6ED3-49BF-A2AC-4B0B84478EDE}" type="presOf" srcId="{9E66E66F-5CF7-44F4-B844-11E15DAC1ED5}" destId="{E8F40767-0D6A-4200-9879-AB0069E676AD}" srcOrd="0" destOrd="0" presId="urn:microsoft.com/office/officeart/2005/8/layout/process2"/>
    <dgm:cxn modelId="{DDAB85E0-5D68-43C9-B803-E7916E1C92EE}" srcId="{9E66E66F-5CF7-44F4-B844-11E15DAC1ED5}" destId="{0CBBCFD3-ABFE-46A9-8B86-2A2466981ED2}" srcOrd="4" destOrd="0" parTransId="{FB33F872-A9FB-4312-81AA-3207E35AD586}" sibTransId="{930BE152-F442-498E-932A-35C344E94B7E}"/>
    <dgm:cxn modelId="{A9B6D0E7-13B7-497B-B391-847E0196A4F8}" srcId="{9E66E66F-5CF7-44F4-B844-11E15DAC1ED5}" destId="{8EDCAB4B-5FE2-4468-A606-F24419221077}" srcOrd="0" destOrd="0" parTransId="{5C957CA7-9D8F-4D11-A0A9-0E7F863F7DC8}" sibTransId="{5B222E5F-B6D9-47FD-A0FF-F3B32D8AC7EB}"/>
    <dgm:cxn modelId="{F5F64BEF-7338-461D-B787-1429C080A8F5}" type="presOf" srcId="{BFF6678B-8123-4BF3-A354-628CE5C5C85D}" destId="{A3EE2587-BD0A-4305-B983-49EECCE6EDDB}" srcOrd="0" destOrd="0" presId="urn:microsoft.com/office/officeart/2005/8/layout/process2"/>
    <dgm:cxn modelId="{2D13BFFF-4E4B-45E1-9105-5285CDEDF786}" type="presOf" srcId="{60E395DD-81A4-4898-8577-93C893A65B8F}" destId="{E29C0AF9-2A7E-4C24-A6EE-DEEACA52ABCB}" srcOrd="1" destOrd="0" presId="urn:microsoft.com/office/officeart/2005/8/layout/process2"/>
    <dgm:cxn modelId="{6A61285D-37EB-4438-9469-112976B9AADF}" type="presParOf" srcId="{E8F40767-0D6A-4200-9879-AB0069E676AD}" destId="{01F9D943-C816-4A22-BAE0-9914BAB9B2C8}" srcOrd="0" destOrd="0" presId="urn:microsoft.com/office/officeart/2005/8/layout/process2"/>
    <dgm:cxn modelId="{3FF74579-4551-4437-A340-8E15D56F80B8}" type="presParOf" srcId="{E8F40767-0D6A-4200-9879-AB0069E676AD}" destId="{FA8ABB13-6594-4400-BB34-6E976F78503C}" srcOrd="1" destOrd="0" presId="urn:microsoft.com/office/officeart/2005/8/layout/process2"/>
    <dgm:cxn modelId="{3F6849B8-6463-444C-A0A1-17F57D454853}" type="presParOf" srcId="{FA8ABB13-6594-4400-BB34-6E976F78503C}" destId="{C7FB05F9-83D1-41B1-AD6C-E4FD558A7317}" srcOrd="0" destOrd="0" presId="urn:microsoft.com/office/officeart/2005/8/layout/process2"/>
    <dgm:cxn modelId="{9A9AEB1C-E53E-4E9C-BD80-6936A0109522}" type="presParOf" srcId="{E8F40767-0D6A-4200-9879-AB0069E676AD}" destId="{E16EE7EA-433A-4911-BE39-D24970EF9CEA}" srcOrd="2" destOrd="0" presId="urn:microsoft.com/office/officeart/2005/8/layout/process2"/>
    <dgm:cxn modelId="{D090A36E-B63F-4D11-AC7C-6871C954CE6D}" type="presParOf" srcId="{E8F40767-0D6A-4200-9879-AB0069E676AD}" destId="{A3EE2587-BD0A-4305-B983-49EECCE6EDDB}" srcOrd="3" destOrd="0" presId="urn:microsoft.com/office/officeart/2005/8/layout/process2"/>
    <dgm:cxn modelId="{4E2D63AA-2992-4A2A-8E7E-31DF3C40431C}" type="presParOf" srcId="{A3EE2587-BD0A-4305-B983-49EECCE6EDDB}" destId="{9200AB51-DE94-4571-B04D-F0CCDE56A98A}" srcOrd="0" destOrd="0" presId="urn:microsoft.com/office/officeart/2005/8/layout/process2"/>
    <dgm:cxn modelId="{9E0A0F3A-0713-40D1-A540-B6FA89C732CC}" type="presParOf" srcId="{E8F40767-0D6A-4200-9879-AB0069E676AD}" destId="{A7C4E67C-AEE1-4531-9D03-F790ADAE7386}" srcOrd="4" destOrd="0" presId="urn:microsoft.com/office/officeart/2005/8/layout/process2"/>
    <dgm:cxn modelId="{A079C998-4FCF-4D21-A831-19F56B15BFEE}" type="presParOf" srcId="{E8F40767-0D6A-4200-9879-AB0069E676AD}" destId="{11C560CF-98A4-4211-8FFB-4C465DE5174C}" srcOrd="5" destOrd="0" presId="urn:microsoft.com/office/officeart/2005/8/layout/process2"/>
    <dgm:cxn modelId="{2CBCD132-C772-40B0-BDE1-E5CA80DD7C57}" type="presParOf" srcId="{11C560CF-98A4-4211-8FFB-4C465DE5174C}" destId="{EA19C19D-6C8C-4D98-9042-2BDEEF805352}" srcOrd="0" destOrd="0" presId="urn:microsoft.com/office/officeart/2005/8/layout/process2"/>
    <dgm:cxn modelId="{33C7B217-7355-4B88-AF19-3542242DC801}" type="presParOf" srcId="{E8F40767-0D6A-4200-9879-AB0069E676AD}" destId="{0937A156-0644-49C8-B248-9C02EE20C836}" srcOrd="6" destOrd="0" presId="urn:microsoft.com/office/officeart/2005/8/layout/process2"/>
    <dgm:cxn modelId="{DB1CD544-491D-497B-AAEC-F128CF51E0BF}" type="presParOf" srcId="{E8F40767-0D6A-4200-9879-AB0069E676AD}" destId="{832DD234-DE27-422C-9051-A1BE8A458D5E}" srcOrd="7" destOrd="0" presId="urn:microsoft.com/office/officeart/2005/8/layout/process2"/>
    <dgm:cxn modelId="{5997EECE-8647-477D-97D7-3DBE2144437C}" type="presParOf" srcId="{832DD234-DE27-422C-9051-A1BE8A458D5E}" destId="{E29C0AF9-2A7E-4C24-A6EE-DEEACA52ABCB}" srcOrd="0" destOrd="0" presId="urn:microsoft.com/office/officeart/2005/8/layout/process2"/>
    <dgm:cxn modelId="{5C6BD717-00E4-437C-B20D-7CACF8FDED9F}" type="presParOf" srcId="{E8F40767-0D6A-4200-9879-AB0069E676AD}" destId="{A10CBA21-8A80-406C-899F-EE429C495C2E}" srcOrd="8"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56E8A69-E7ED-4AB1-B053-D93839283327}" type="doc">
      <dgm:prSet loTypeId="urn:microsoft.com/office/officeart/2005/8/layout/bProcess3" loCatId="process" qsTypeId="urn:microsoft.com/office/officeart/2005/8/quickstyle/simple1" qsCatId="simple" csTypeId="urn:microsoft.com/office/officeart/2005/8/colors/accent1_1" csCatId="accent1" phldr="1"/>
      <dgm:spPr/>
      <dgm:t>
        <a:bodyPr/>
        <a:lstStyle/>
        <a:p>
          <a:endParaRPr lang="en-IN"/>
        </a:p>
      </dgm:t>
    </dgm:pt>
    <dgm:pt modelId="{18B7AD5D-6D20-4D57-AE5D-875C27655AB0}">
      <dgm:prSet phldrT="[Text]"/>
      <dgm:spPr/>
      <dgm:t>
        <a:bodyPr/>
        <a:lstStyle/>
        <a:p>
          <a:r>
            <a:rPr lang="en-US" dirty="0"/>
            <a:t>1. Establish Context</a:t>
          </a:r>
          <a:endParaRPr lang="en-IN" dirty="0"/>
        </a:p>
      </dgm:t>
    </dgm:pt>
    <dgm:pt modelId="{6DADBCD5-FDE6-4D9A-87EE-8CAEF57B8396}" type="parTrans" cxnId="{38D2547A-841D-4632-979A-5F28927653B9}">
      <dgm:prSet/>
      <dgm:spPr/>
      <dgm:t>
        <a:bodyPr/>
        <a:lstStyle/>
        <a:p>
          <a:endParaRPr lang="en-IN"/>
        </a:p>
      </dgm:t>
    </dgm:pt>
    <dgm:pt modelId="{38A2ECCC-3D32-409A-8316-9A63245F7A56}" type="sibTrans" cxnId="{38D2547A-841D-4632-979A-5F28927653B9}">
      <dgm:prSet/>
      <dgm:spPr/>
      <dgm:t>
        <a:bodyPr/>
        <a:lstStyle/>
        <a:p>
          <a:endParaRPr lang="en-IN"/>
        </a:p>
      </dgm:t>
    </dgm:pt>
    <dgm:pt modelId="{0C6713CD-CB13-43EA-9EDF-04E02B352910}">
      <dgm:prSet phldrT="[Text]"/>
      <dgm:spPr/>
      <dgm:t>
        <a:bodyPr/>
        <a:lstStyle/>
        <a:p>
          <a:r>
            <a:rPr lang="en-US" dirty="0"/>
            <a:t>2a. Identify Malicious Risks</a:t>
          </a:r>
          <a:endParaRPr lang="en-IN" dirty="0"/>
        </a:p>
      </dgm:t>
    </dgm:pt>
    <dgm:pt modelId="{ECE09D85-FE54-419C-92FB-EEC8C1CBF461}" type="parTrans" cxnId="{6B09281A-1135-4079-90E0-05ECA137DED9}">
      <dgm:prSet/>
      <dgm:spPr/>
      <dgm:t>
        <a:bodyPr/>
        <a:lstStyle/>
        <a:p>
          <a:endParaRPr lang="en-IN"/>
        </a:p>
      </dgm:t>
    </dgm:pt>
    <dgm:pt modelId="{B5EB00C1-1405-436F-B424-F1431D52D418}" type="sibTrans" cxnId="{6B09281A-1135-4079-90E0-05ECA137DED9}">
      <dgm:prSet/>
      <dgm:spPr/>
      <dgm:t>
        <a:bodyPr/>
        <a:lstStyle/>
        <a:p>
          <a:endParaRPr lang="en-IN"/>
        </a:p>
      </dgm:t>
    </dgm:pt>
    <dgm:pt modelId="{F0E872D9-7748-42EB-B317-227F4ACEDD61}">
      <dgm:prSet phldrT="[Text]"/>
      <dgm:spPr/>
      <dgm:t>
        <a:bodyPr/>
        <a:lstStyle/>
        <a:p>
          <a:r>
            <a:rPr lang="en-US" dirty="0"/>
            <a:t>2b. Identify Non-malicious Risks</a:t>
          </a:r>
          <a:endParaRPr lang="en-IN" dirty="0"/>
        </a:p>
      </dgm:t>
    </dgm:pt>
    <dgm:pt modelId="{A00C8C66-C8CC-4827-8E7F-FCDBD34D181B}" type="parTrans" cxnId="{D7393FBC-C6D7-4C57-8558-739E8D1F019F}">
      <dgm:prSet/>
      <dgm:spPr/>
      <dgm:t>
        <a:bodyPr/>
        <a:lstStyle/>
        <a:p>
          <a:endParaRPr lang="en-IN"/>
        </a:p>
      </dgm:t>
    </dgm:pt>
    <dgm:pt modelId="{41917AE5-422A-450C-A56F-24A17FA3898C}" type="sibTrans" cxnId="{D7393FBC-C6D7-4C57-8558-739E8D1F019F}">
      <dgm:prSet/>
      <dgm:spPr/>
      <dgm:t>
        <a:bodyPr/>
        <a:lstStyle/>
        <a:p>
          <a:endParaRPr lang="en-IN"/>
        </a:p>
      </dgm:t>
    </dgm:pt>
    <dgm:pt modelId="{0024265B-1185-4C78-8141-2C73ED12F6A5}">
      <dgm:prSet phldrT="[Text]"/>
      <dgm:spPr/>
      <dgm:t>
        <a:bodyPr/>
        <a:lstStyle/>
        <a:p>
          <a:r>
            <a:rPr lang="en-US" dirty="0"/>
            <a:t>3. Analyze Risks</a:t>
          </a:r>
          <a:endParaRPr lang="en-IN" dirty="0"/>
        </a:p>
      </dgm:t>
    </dgm:pt>
    <dgm:pt modelId="{75782ECA-3B00-4ED7-8F4C-0834E2C68869}" type="parTrans" cxnId="{72CE15E5-4749-4B73-B940-BF61053630A1}">
      <dgm:prSet/>
      <dgm:spPr/>
      <dgm:t>
        <a:bodyPr/>
        <a:lstStyle/>
        <a:p>
          <a:endParaRPr lang="en-IN"/>
        </a:p>
      </dgm:t>
    </dgm:pt>
    <dgm:pt modelId="{87038713-0090-4F91-97D7-7A93C585E7FA}" type="sibTrans" cxnId="{72CE15E5-4749-4B73-B940-BF61053630A1}">
      <dgm:prSet/>
      <dgm:spPr/>
      <dgm:t>
        <a:bodyPr/>
        <a:lstStyle/>
        <a:p>
          <a:endParaRPr lang="en-IN"/>
        </a:p>
      </dgm:t>
    </dgm:pt>
    <dgm:pt modelId="{6ACBB834-A3F8-4C26-B229-0C04A2854BA6}">
      <dgm:prSet phldrT="[Text]"/>
      <dgm:spPr/>
      <dgm:t>
        <a:bodyPr/>
        <a:lstStyle/>
        <a:p>
          <a:r>
            <a:rPr lang="en-US" dirty="0"/>
            <a:t>4. Evaluate Risks</a:t>
          </a:r>
          <a:endParaRPr lang="en-IN" dirty="0"/>
        </a:p>
      </dgm:t>
    </dgm:pt>
    <dgm:pt modelId="{8439FDF0-D490-4D0A-893B-BBCEDC68D8A1}" type="parTrans" cxnId="{54B98D16-313A-490C-8FB4-C48BBE30D85B}">
      <dgm:prSet/>
      <dgm:spPr/>
      <dgm:t>
        <a:bodyPr/>
        <a:lstStyle/>
        <a:p>
          <a:endParaRPr lang="en-IN"/>
        </a:p>
      </dgm:t>
    </dgm:pt>
    <dgm:pt modelId="{5C91C1D4-9F4F-4447-9977-5AF8F18DD0BB}" type="sibTrans" cxnId="{54B98D16-313A-490C-8FB4-C48BBE30D85B}">
      <dgm:prSet/>
      <dgm:spPr/>
      <dgm:t>
        <a:bodyPr/>
        <a:lstStyle/>
        <a:p>
          <a:endParaRPr lang="en-IN"/>
        </a:p>
      </dgm:t>
    </dgm:pt>
    <dgm:pt modelId="{C2C8BB53-9C69-4921-9FDB-859C9E695062}">
      <dgm:prSet phldrT="[Text]"/>
      <dgm:spPr/>
      <dgm:t>
        <a:bodyPr/>
        <a:lstStyle/>
        <a:p>
          <a:r>
            <a:rPr lang="en-US" dirty="0"/>
            <a:t>5. Treat Risks</a:t>
          </a:r>
          <a:endParaRPr lang="en-IN" dirty="0"/>
        </a:p>
      </dgm:t>
    </dgm:pt>
    <dgm:pt modelId="{839B942C-F211-47D6-B03F-AA14213E82C0}" type="parTrans" cxnId="{8F5731C8-3AA0-4784-85C9-127D1B87A674}">
      <dgm:prSet/>
      <dgm:spPr/>
      <dgm:t>
        <a:bodyPr/>
        <a:lstStyle/>
        <a:p>
          <a:endParaRPr lang="en-IN"/>
        </a:p>
      </dgm:t>
    </dgm:pt>
    <dgm:pt modelId="{05D60A88-6FE3-47EB-881B-E4307BA027F7}" type="sibTrans" cxnId="{8F5731C8-3AA0-4784-85C9-127D1B87A674}">
      <dgm:prSet/>
      <dgm:spPr/>
      <dgm:t>
        <a:bodyPr/>
        <a:lstStyle/>
        <a:p>
          <a:endParaRPr lang="en-IN"/>
        </a:p>
      </dgm:t>
    </dgm:pt>
    <dgm:pt modelId="{F8ABC084-D5C8-4470-AF30-163A67897E29}" type="pres">
      <dgm:prSet presAssocID="{656E8A69-E7ED-4AB1-B053-D93839283327}" presName="Name0" presStyleCnt="0">
        <dgm:presLayoutVars>
          <dgm:dir/>
          <dgm:resizeHandles val="exact"/>
        </dgm:presLayoutVars>
      </dgm:prSet>
      <dgm:spPr/>
    </dgm:pt>
    <dgm:pt modelId="{AAA48631-713C-48D0-B2A6-4A4D607F7AD5}" type="pres">
      <dgm:prSet presAssocID="{18B7AD5D-6D20-4D57-AE5D-875C27655AB0}" presName="node" presStyleLbl="node1" presStyleIdx="0" presStyleCnt="6">
        <dgm:presLayoutVars>
          <dgm:bulletEnabled val="1"/>
        </dgm:presLayoutVars>
      </dgm:prSet>
      <dgm:spPr/>
    </dgm:pt>
    <dgm:pt modelId="{C7C07F94-AE02-44CE-8FFD-08BF9FF69CA8}" type="pres">
      <dgm:prSet presAssocID="{38A2ECCC-3D32-409A-8316-9A63245F7A56}" presName="sibTrans" presStyleLbl="sibTrans1D1" presStyleIdx="0" presStyleCnt="5"/>
      <dgm:spPr/>
    </dgm:pt>
    <dgm:pt modelId="{B18C5028-F271-48C6-98AA-0E72708BF125}" type="pres">
      <dgm:prSet presAssocID="{38A2ECCC-3D32-409A-8316-9A63245F7A56}" presName="connectorText" presStyleLbl="sibTrans1D1" presStyleIdx="0" presStyleCnt="5"/>
      <dgm:spPr/>
    </dgm:pt>
    <dgm:pt modelId="{B99091FA-212E-4384-830A-BA742679DDE9}" type="pres">
      <dgm:prSet presAssocID="{0C6713CD-CB13-43EA-9EDF-04E02B352910}" presName="node" presStyleLbl="node1" presStyleIdx="1" presStyleCnt="6">
        <dgm:presLayoutVars>
          <dgm:bulletEnabled val="1"/>
        </dgm:presLayoutVars>
      </dgm:prSet>
      <dgm:spPr/>
    </dgm:pt>
    <dgm:pt modelId="{477ACD51-54AD-42FF-8669-1CF85068D23F}" type="pres">
      <dgm:prSet presAssocID="{B5EB00C1-1405-436F-B424-F1431D52D418}" presName="sibTrans" presStyleLbl="sibTrans1D1" presStyleIdx="1" presStyleCnt="5"/>
      <dgm:spPr/>
    </dgm:pt>
    <dgm:pt modelId="{1F103CE3-0E17-4F01-AE7D-51813B81F349}" type="pres">
      <dgm:prSet presAssocID="{B5EB00C1-1405-436F-B424-F1431D52D418}" presName="connectorText" presStyleLbl="sibTrans1D1" presStyleIdx="1" presStyleCnt="5"/>
      <dgm:spPr/>
    </dgm:pt>
    <dgm:pt modelId="{AF57D7BE-BD1D-48BC-B723-53C2F4BDB16F}" type="pres">
      <dgm:prSet presAssocID="{F0E872D9-7748-42EB-B317-227F4ACEDD61}" presName="node" presStyleLbl="node1" presStyleIdx="2" presStyleCnt="6">
        <dgm:presLayoutVars>
          <dgm:bulletEnabled val="1"/>
        </dgm:presLayoutVars>
      </dgm:prSet>
      <dgm:spPr/>
    </dgm:pt>
    <dgm:pt modelId="{329181BA-5C41-4717-9C3D-4EF20808140B}" type="pres">
      <dgm:prSet presAssocID="{41917AE5-422A-450C-A56F-24A17FA3898C}" presName="sibTrans" presStyleLbl="sibTrans1D1" presStyleIdx="2" presStyleCnt="5"/>
      <dgm:spPr/>
    </dgm:pt>
    <dgm:pt modelId="{119BB3A2-CDD7-4ED5-8B46-950C205F2E50}" type="pres">
      <dgm:prSet presAssocID="{41917AE5-422A-450C-A56F-24A17FA3898C}" presName="connectorText" presStyleLbl="sibTrans1D1" presStyleIdx="2" presStyleCnt="5"/>
      <dgm:spPr/>
    </dgm:pt>
    <dgm:pt modelId="{4B229712-488A-4DB2-A63C-D39282EAAECB}" type="pres">
      <dgm:prSet presAssocID="{0024265B-1185-4C78-8141-2C73ED12F6A5}" presName="node" presStyleLbl="node1" presStyleIdx="3" presStyleCnt="6">
        <dgm:presLayoutVars>
          <dgm:bulletEnabled val="1"/>
        </dgm:presLayoutVars>
      </dgm:prSet>
      <dgm:spPr/>
    </dgm:pt>
    <dgm:pt modelId="{D7BF98F2-418B-4672-BB93-D8875479788F}" type="pres">
      <dgm:prSet presAssocID="{87038713-0090-4F91-97D7-7A93C585E7FA}" presName="sibTrans" presStyleLbl="sibTrans1D1" presStyleIdx="3" presStyleCnt="5"/>
      <dgm:spPr/>
    </dgm:pt>
    <dgm:pt modelId="{50A6F5BE-8EC6-41E3-95EF-7F8480F8F385}" type="pres">
      <dgm:prSet presAssocID="{87038713-0090-4F91-97D7-7A93C585E7FA}" presName="connectorText" presStyleLbl="sibTrans1D1" presStyleIdx="3" presStyleCnt="5"/>
      <dgm:spPr/>
    </dgm:pt>
    <dgm:pt modelId="{35559976-5D03-4F56-BDB5-9EDE24E02529}" type="pres">
      <dgm:prSet presAssocID="{6ACBB834-A3F8-4C26-B229-0C04A2854BA6}" presName="node" presStyleLbl="node1" presStyleIdx="4" presStyleCnt="6">
        <dgm:presLayoutVars>
          <dgm:bulletEnabled val="1"/>
        </dgm:presLayoutVars>
      </dgm:prSet>
      <dgm:spPr/>
    </dgm:pt>
    <dgm:pt modelId="{397FCE6B-0F8C-427B-A13E-9BCF348F4C76}" type="pres">
      <dgm:prSet presAssocID="{5C91C1D4-9F4F-4447-9977-5AF8F18DD0BB}" presName="sibTrans" presStyleLbl="sibTrans1D1" presStyleIdx="4" presStyleCnt="5"/>
      <dgm:spPr/>
    </dgm:pt>
    <dgm:pt modelId="{EEEC6867-0578-4438-85CA-4E95EDCC71E4}" type="pres">
      <dgm:prSet presAssocID="{5C91C1D4-9F4F-4447-9977-5AF8F18DD0BB}" presName="connectorText" presStyleLbl="sibTrans1D1" presStyleIdx="4" presStyleCnt="5"/>
      <dgm:spPr/>
    </dgm:pt>
    <dgm:pt modelId="{80EABD94-F2F5-4D5D-A418-C26967739B88}" type="pres">
      <dgm:prSet presAssocID="{C2C8BB53-9C69-4921-9FDB-859C9E695062}" presName="node" presStyleLbl="node1" presStyleIdx="5" presStyleCnt="6">
        <dgm:presLayoutVars>
          <dgm:bulletEnabled val="1"/>
        </dgm:presLayoutVars>
      </dgm:prSet>
      <dgm:spPr/>
    </dgm:pt>
  </dgm:ptLst>
  <dgm:cxnLst>
    <dgm:cxn modelId="{4DBC5305-7FB8-40A4-9DBD-1DEB68D2B015}" type="presOf" srcId="{5C91C1D4-9F4F-4447-9977-5AF8F18DD0BB}" destId="{EEEC6867-0578-4438-85CA-4E95EDCC71E4}" srcOrd="1" destOrd="0" presId="urn:microsoft.com/office/officeart/2005/8/layout/bProcess3"/>
    <dgm:cxn modelId="{7A22910B-3668-4823-833A-A558E98C2C4B}" type="presOf" srcId="{0C6713CD-CB13-43EA-9EDF-04E02B352910}" destId="{B99091FA-212E-4384-830A-BA742679DDE9}" srcOrd="0" destOrd="0" presId="urn:microsoft.com/office/officeart/2005/8/layout/bProcess3"/>
    <dgm:cxn modelId="{54B98D16-313A-490C-8FB4-C48BBE30D85B}" srcId="{656E8A69-E7ED-4AB1-B053-D93839283327}" destId="{6ACBB834-A3F8-4C26-B229-0C04A2854BA6}" srcOrd="4" destOrd="0" parTransId="{8439FDF0-D490-4D0A-893B-BBCEDC68D8A1}" sibTransId="{5C91C1D4-9F4F-4447-9977-5AF8F18DD0BB}"/>
    <dgm:cxn modelId="{6B09281A-1135-4079-90E0-05ECA137DED9}" srcId="{656E8A69-E7ED-4AB1-B053-D93839283327}" destId="{0C6713CD-CB13-43EA-9EDF-04E02B352910}" srcOrd="1" destOrd="0" parTransId="{ECE09D85-FE54-419C-92FB-EEC8C1CBF461}" sibTransId="{B5EB00C1-1405-436F-B424-F1431D52D418}"/>
    <dgm:cxn modelId="{2B5C5626-D0C5-437D-AE4B-BC82462EF3F6}" type="presOf" srcId="{B5EB00C1-1405-436F-B424-F1431D52D418}" destId="{1F103CE3-0E17-4F01-AE7D-51813B81F349}" srcOrd="1" destOrd="0" presId="urn:microsoft.com/office/officeart/2005/8/layout/bProcess3"/>
    <dgm:cxn modelId="{DC0C783F-FA27-4BE5-AA89-82FC5A8A07C0}" type="presOf" srcId="{87038713-0090-4F91-97D7-7A93C585E7FA}" destId="{D7BF98F2-418B-4672-BB93-D8875479788F}" srcOrd="0" destOrd="0" presId="urn:microsoft.com/office/officeart/2005/8/layout/bProcess3"/>
    <dgm:cxn modelId="{46FF9D55-E862-435C-84D8-A434C76498F9}" type="presOf" srcId="{38A2ECCC-3D32-409A-8316-9A63245F7A56}" destId="{B18C5028-F271-48C6-98AA-0E72708BF125}" srcOrd="1" destOrd="0" presId="urn:microsoft.com/office/officeart/2005/8/layout/bProcess3"/>
    <dgm:cxn modelId="{38D2547A-841D-4632-979A-5F28927653B9}" srcId="{656E8A69-E7ED-4AB1-B053-D93839283327}" destId="{18B7AD5D-6D20-4D57-AE5D-875C27655AB0}" srcOrd="0" destOrd="0" parTransId="{6DADBCD5-FDE6-4D9A-87EE-8CAEF57B8396}" sibTransId="{38A2ECCC-3D32-409A-8316-9A63245F7A56}"/>
    <dgm:cxn modelId="{86E17386-17F1-4FE2-9F48-2F8F5A5AA4C5}" type="presOf" srcId="{C2C8BB53-9C69-4921-9FDB-859C9E695062}" destId="{80EABD94-F2F5-4D5D-A418-C26967739B88}" srcOrd="0" destOrd="0" presId="urn:microsoft.com/office/officeart/2005/8/layout/bProcess3"/>
    <dgm:cxn modelId="{6130A788-82B8-4369-85E0-64A9A7EC88ED}" type="presOf" srcId="{38A2ECCC-3D32-409A-8316-9A63245F7A56}" destId="{C7C07F94-AE02-44CE-8FFD-08BF9FF69CA8}" srcOrd="0" destOrd="0" presId="urn:microsoft.com/office/officeart/2005/8/layout/bProcess3"/>
    <dgm:cxn modelId="{C21A259B-06C3-4A2B-8F84-6E0387281B91}" type="presOf" srcId="{0024265B-1185-4C78-8141-2C73ED12F6A5}" destId="{4B229712-488A-4DB2-A63C-D39282EAAECB}" srcOrd="0" destOrd="0" presId="urn:microsoft.com/office/officeart/2005/8/layout/bProcess3"/>
    <dgm:cxn modelId="{31683CA0-8026-4422-9B91-ADC2C8E41EEA}" type="presOf" srcId="{656E8A69-E7ED-4AB1-B053-D93839283327}" destId="{F8ABC084-D5C8-4470-AF30-163A67897E29}" srcOrd="0" destOrd="0" presId="urn:microsoft.com/office/officeart/2005/8/layout/bProcess3"/>
    <dgm:cxn modelId="{A56FB7A1-EBCA-463D-959D-3F806247144E}" type="presOf" srcId="{6ACBB834-A3F8-4C26-B229-0C04A2854BA6}" destId="{35559976-5D03-4F56-BDB5-9EDE24E02529}" srcOrd="0" destOrd="0" presId="urn:microsoft.com/office/officeart/2005/8/layout/bProcess3"/>
    <dgm:cxn modelId="{5DE9A5A9-64F2-454A-92D0-2EAE0840249F}" type="presOf" srcId="{41917AE5-422A-450C-A56F-24A17FA3898C}" destId="{119BB3A2-CDD7-4ED5-8B46-950C205F2E50}" srcOrd="1" destOrd="0" presId="urn:microsoft.com/office/officeart/2005/8/layout/bProcess3"/>
    <dgm:cxn modelId="{EF1C0EB1-34EF-4BF0-8CBD-FCDE94E5C3B4}" type="presOf" srcId="{41917AE5-422A-450C-A56F-24A17FA3898C}" destId="{329181BA-5C41-4717-9C3D-4EF20808140B}" srcOrd="0" destOrd="0" presId="urn:microsoft.com/office/officeart/2005/8/layout/bProcess3"/>
    <dgm:cxn modelId="{80B7AEBB-C181-4953-B521-14E1EC6CA2FD}" type="presOf" srcId="{B5EB00C1-1405-436F-B424-F1431D52D418}" destId="{477ACD51-54AD-42FF-8669-1CF85068D23F}" srcOrd="0" destOrd="0" presId="urn:microsoft.com/office/officeart/2005/8/layout/bProcess3"/>
    <dgm:cxn modelId="{D7393FBC-C6D7-4C57-8558-739E8D1F019F}" srcId="{656E8A69-E7ED-4AB1-B053-D93839283327}" destId="{F0E872D9-7748-42EB-B317-227F4ACEDD61}" srcOrd="2" destOrd="0" parTransId="{A00C8C66-C8CC-4827-8E7F-FCDBD34D181B}" sibTransId="{41917AE5-422A-450C-A56F-24A17FA3898C}"/>
    <dgm:cxn modelId="{1E7ECCBD-F339-4666-B8AA-89C598FAA070}" type="presOf" srcId="{F0E872D9-7748-42EB-B317-227F4ACEDD61}" destId="{AF57D7BE-BD1D-48BC-B723-53C2F4BDB16F}" srcOrd="0" destOrd="0" presId="urn:microsoft.com/office/officeart/2005/8/layout/bProcess3"/>
    <dgm:cxn modelId="{32FBEBBE-2F58-420A-90A9-78B0824FC84B}" type="presOf" srcId="{18B7AD5D-6D20-4D57-AE5D-875C27655AB0}" destId="{AAA48631-713C-48D0-B2A6-4A4D607F7AD5}" srcOrd="0" destOrd="0" presId="urn:microsoft.com/office/officeart/2005/8/layout/bProcess3"/>
    <dgm:cxn modelId="{8F5731C8-3AA0-4784-85C9-127D1B87A674}" srcId="{656E8A69-E7ED-4AB1-B053-D93839283327}" destId="{C2C8BB53-9C69-4921-9FDB-859C9E695062}" srcOrd="5" destOrd="0" parTransId="{839B942C-F211-47D6-B03F-AA14213E82C0}" sibTransId="{05D60A88-6FE3-47EB-881B-E4307BA027F7}"/>
    <dgm:cxn modelId="{A2DBEBE2-5E7B-4DC0-97DF-12C08A821320}" type="presOf" srcId="{5C91C1D4-9F4F-4447-9977-5AF8F18DD0BB}" destId="{397FCE6B-0F8C-427B-A13E-9BCF348F4C76}" srcOrd="0" destOrd="0" presId="urn:microsoft.com/office/officeart/2005/8/layout/bProcess3"/>
    <dgm:cxn modelId="{72CE15E5-4749-4B73-B940-BF61053630A1}" srcId="{656E8A69-E7ED-4AB1-B053-D93839283327}" destId="{0024265B-1185-4C78-8141-2C73ED12F6A5}" srcOrd="3" destOrd="0" parTransId="{75782ECA-3B00-4ED7-8F4C-0834E2C68869}" sibTransId="{87038713-0090-4F91-97D7-7A93C585E7FA}"/>
    <dgm:cxn modelId="{6D347DF4-5915-4098-9F1D-D303D7054801}" type="presOf" srcId="{87038713-0090-4F91-97D7-7A93C585E7FA}" destId="{50A6F5BE-8EC6-41E3-95EF-7F8480F8F385}" srcOrd="1" destOrd="0" presId="urn:microsoft.com/office/officeart/2005/8/layout/bProcess3"/>
    <dgm:cxn modelId="{DD86B495-8192-4D25-9173-7EF5EE233EDF}" type="presParOf" srcId="{F8ABC084-D5C8-4470-AF30-163A67897E29}" destId="{AAA48631-713C-48D0-B2A6-4A4D607F7AD5}" srcOrd="0" destOrd="0" presId="urn:microsoft.com/office/officeart/2005/8/layout/bProcess3"/>
    <dgm:cxn modelId="{AEC844F8-2457-4664-B0F0-7CC77C131535}" type="presParOf" srcId="{F8ABC084-D5C8-4470-AF30-163A67897E29}" destId="{C7C07F94-AE02-44CE-8FFD-08BF9FF69CA8}" srcOrd="1" destOrd="0" presId="urn:microsoft.com/office/officeart/2005/8/layout/bProcess3"/>
    <dgm:cxn modelId="{EE200566-916B-484A-9E8D-310A8D648420}" type="presParOf" srcId="{C7C07F94-AE02-44CE-8FFD-08BF9FF69CA8}" destId="{B18C5028-F271-48C6-98AA-0E72708BF125}" srcOrd="0" destOrd="0" presId="urn:microsoft.com/office/officeart/2005/8/layout/bProcess3"/>
    <dgm:cxn modelId="{94996775-0E59-48CF-8E5C-C2E3B1036DCB}" type="presParOf" srcId="{F8ABC084-D5C8-4470-AF30-163A67897E29}" destId="{B99091FA-212E-4384-830A-BA742679DDE9}" srcOrd="2" destOrd="0" presId="urn:microsoft.com/office/officeart/2005/8/layout/bProcess3"/>
    <dgm:cxn modelId="{A962FE61-F85E-419B-9279-8028873BC0A9}" type="presParOf" srcId="{F8ABC084-D5C8-4470-AF30-163A67897E29}" destId="{477ACD51-54AD-42FF-8669-1CF85068D23F}" srcOrd="3" destOrd="0" presId="urn:microsoft.com/office/officeart/2005/8/layout/bProcess3"/>
    <dgm:cxn modelId="{5760DF74-EB67-4C34-9350-3F75AAAE0739}" type="presParOf" srcId="{477ACD51-54AD-42FF-8669-1CF85068D23F}" destId="{1F103CE3-0E17-4F01-AE7D-51813B81F349}" srcOrd="0" destOrd="0" presId="urn:microsoft.com/office/officeart/2005/8/layout/bProcess3"/>
    <dgm:cxn modelId="{B8BC76F1-F9FB-4E83-A730-927EE11C7801}" type="presParOf" srcId="{F8ABC084-D5C8-4470-AF30-163A67897E29}" destId="{AF57D7BE-BD1D-48BC-B723-53C2F4BDB16F}" srcOrd="4" destOrd="0" presId="urn:microsoft.com/office/officeart/2005/8/layout/bProcess3"/>
    <dgm:cxn modelId="{30158F67-FB2B-491D-AD17-4284DB16FB99}" type="presParOf" srcId="{F8ABC084-D5C8-4470-AF30-163A67897E29}" destId="{329181BA-5C41-4717-9C3D-4EF20808140B}" srcOrd="5" destOrd="0" presId="urn:microsoft.com/office/officeart/2005/8/layout/bProcess3"/>
    <dgm:cxn modelId="{B44C2B6B-F422-4FBE-A281-BFDF9E67A28B}" type="presParOf" srcId="{329181BA-5C41-4717-9C3D-4EF20808140B}" destId="{119BB3A2-CDD7-4ED5-8B46-950C205F2E50}" srcOrd="0" destOrd="0" presId="urn:microsoft.com/office/officeart/2005/8/layout/bProcess3"/>
    <dgm:cxn modelId="{861D9510-A66B-4D0E-B69F-6CA6418A1402}" type="presParOf" srcId="{F8ABC084-D5C8-4470-AF30-163A67897E29}" destId="{4B229712-488A-4DB2-A63C-D39282EAAECB}" srcOrd="6" destOrd="0" presId="urn:microsoft.com/office/officeart/2005/8/layout/bProcess3"/>
    <dgm:cxn modelId="{427DFF80-A69D-4712-8E06-2DC0A3D8EF9E}" type="presParOf" srcId="{F8ABC084-D5C8-4470-AF30-163A67897E29}" destId="{D7BF98F2-418B-4672-BB93-D8875479788F}" srcOrd="7" destOrd="0" presId="urn:microsoft.com/office/officeart/2005/8/layout/bProcess3"/>
    <dgm:cxn modelId="{A1340A22-A63D-4548-A11B-59FD73695360}" type="presParOf" srcId="{D7BF98F2-418B-4672-BB93-D8875479788F}" destId="{50A6F5BE-8EC6-41E3-95EF-7F8480F8F385}" srcOrd="0" destOrd="0" presId="urn:microsoft.com/office/officeart/2005/8/layout/bProcess3"/>
    <dgm:cxn modelId="{E942304C-B610-4680-ABE6-4B742AB4551B}" type="presParOf" srcId="{F8ABC084-D5C8-4470-AF30-163A67897E29}" destId="{35559976-5D03-4F56-BDB5-9EDE24E02529}" srcOrd="8" destOrd="0" presId="urn:microsoft.com/office/officeart/2005/8/layout/bProcess3"/>
    <dgm:cxn modelId="{9F0CACD0-D1C5-4D08-BC27-71A2EFF6051B}" type="presParOf" srcId="{F8ABC084-D5C8-4470-AF30-163A67897E29}" destId="{397FCE6B-0F8C-427B-A13E-9BCF348F4C76}" srcOrd="9" destOrd="0" presId="urn:microsoft.com/office/officeart/2005/8/layout/bProcess3"/>
    <dgm:cxn modelId="{5CCB94C2-4231-4E90-A64F-B176332ACFB5}" type="presParOf" srcId="{397FCE6B-0F8C-427B-A13E-9BCF348F4C76}" destId="{EEEC6867-0578-4438-85CA-4E95EDCC71E4}" srcOrd="0" destOrd="0" presId="urn:microsoft.com/office/officeart/2005/8/layout/bProcess3"/>
    <dgm:cxn modelId="{326BAE07-CD07-42BD-822B-80F234233C94}" type="presParOf" srcId="{F8ABC084-D5C8-4470-AF30-163A67897E29}" destId="{80EABD94-F2F5-4D5D-A418-C26967739B88}" srcOrd="10" destOrd="0" presId="urn:microsoft.com/office/officeart/2005/8/layout/bProcess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E434ACC-7040-4B31-B62B-5EC2047EEF09}"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IN"/>
        </a:p>
      </dgm:t>
    </dgm:pt>
    <dgm:pt modelId="{40907BCB-5518-42BE-A0A6-4D41E38EF4FB}">
      <dgm:prSet phldrT="[Text]"/>
      <dgm:spPr/>
      <dgm:t>
        <a:bodyPr/>
        <a:lstStyle/>
        <a:p>
          <a:r>
            <a:rPr lang="en-US" dirty="0"/>
            <a:t>NIST RMF</a:t>
          </a:r>
          <a:endParaRPr lang="en-IN" dirty="0"/>
        </a:p>
      </dgm:t>
    </dgm:pt>
    <dgm:pt modelId="{95544632-D359-438B-A94B-0816021C518C}" type="parTrans" cxnId="{6BC7F36B-3E18-4906-9764-1E5C37BDC90E}">
      <dgm:prSet/>
      <dgm:spPr/>
      <dgm:t>
        <a:bodyPr/>
        <a:lstStyle/>
        <a:p>
          <a:endParaRPr lang="en-IN"/>
        </a:p>
      </dgm:t>
    </dgm:pt>
    <dgm:pt modelId="{EC07551B-0736-41C8-A318-DDD9070DB230}" type="sibTrans" cxnId="{6BC7F36B-3E18-4906-9764-1E5C37BDC90E}">
      <dgm:prSet/>
      <dgm:spPr/>
      <dgm:t>
        <a:bodyPr/>
        <a:lstStyle/>
        <a:p>
          <a:endParaRPr lang="en-IN"/>
        </a:p>
      </dgm:t>
    </dgm:pt>
    <dgm:pt modelId="{CCB81ED9-93A1-40A4-A70B-56B8A93BD5FA}">
      <dgm:prSet phldrT="[Text]"/>
      <dgm:spPr/>
      <dgm:t>
        <a:bodyPr/>
        <a:lstStyle/>
        <a:p>
          <a:r>
            <a:rPr lang="en-US" dirty="0"/>
            <a:t>1-Categorize Information Systems</a:t>
          </a:r>
          <a:endParaRPr lang="en-IN" dirty="0"/>
        </a:p>
      </dgm:t>
    </dgm:pt>
    <dgm:pt modelId="{6E70F5F5-ABBD-4978-9272-D0744B04AC61}" type="parTrans" cxnId="{90D24E66-5C46-4085-8FAF-994439A6803A}">
      <dgm:prSet/>
      <dgm:spPr/>
      <dgm:t>
        <a:bodyPr/>
        <a:lstStyle/>
        <a:p>
          <a:endParaRPr lang="en-IN"/>
        </a:p>
      </dgm:t>
    </dgm:pt>
    <dgm:pt modelId="{4B1C77CF-CF0F-46D6-9097-3193CD73C914}" type="sibTrans" cxnId="{90D24E66-5C46-4085-8FAF-994439A6803A}">
      <dgm:prSet/>
      <dgm:spPr/>
      <dgm:t>
        <a:bodyPr/>
        <a:lstStyle/>
        <a:p>
          <a:endParaRPr lang="en-IN"/>
        </a:p>
      </dgm:t>
    </dgm:pt>
    <dgm:pt modelId="{6CCF9E3E-60D5-4171-8743-984B764EE1A6}">
      <dgm:prSet phldrT="[Text]"/>
      <dgm:spPr/>
      <dgm:t>
        <a:bodyPr/>
        <a:lstStyle/>
        <a:p>
          <a:r>
            <a:rPr lang="en-US" dirty="0"/>
            <a:t>2-Select security controls</a:t>
          </a:r>
          <a:endParaRPr lang="en-IN" dirty="0"/>
        </a:p>
      </dgm:t>
    </dgm:pt>
    <dgm:pt modelId="{2492977F-229C-4B80-B7E4-C6ED881AA108}" type="parTrans" cxnId="{0D42325A-2122-4753-912C-9BAA11BF322A}">
      <dgm:prSet/>
      <dgm:spPr/>
      <dgm:t>
        <a:bodyPr/>
        <a:lstStyle/>
        <a:p>
          <a:endParaRPr lang="en-IN"/>
        </a:p>
      </dgm:t>
    </dgm:pt>
    <dgm:pt modelId="{75721945-14B6-4670-A2DE-002D67335AE6}" type="sibTrans" cxnId="{0D42325A-2122-4753-912C-9BAA11BF322A}">
      <dgm:prSet/>
      <dgm:spPr/>
      <dgm:t>
        <a:bodyPr/>
        <a:lstStyle/>
        <a:p>
          <a:endParaRPr lang="en-IN"/>
        </a:p>
      </dgm:t>
    </dgm:pt>
    <dgm:pt modelId="{B951C8FA-CFB2-4A0C-A006-ABEB79FA63F1}">
      <dgm:prSet phldrT="[Text]"/>
      <dgm:spPr/>
      <dgm:t>
        <a:bodyPr/>
        <a:lstStyle/>
        <a:p>
          <a:r>
            <a:rPr lang="en-US" dirty="0"/>
            <a:t>3-Implement security controls</a:t>
          </a:r>
          <a:endParaRPr lang="en-IN" dirty="0"/>
        </a:p>
      </dgm:t>
    </dgm:pt>
    <dgm:pt modelId="{674143BC-D3E0-488A-A74A-8C8E6A5474CC}" type="parTrans" cxnId="{3C917E40-C70D-4FC4-8221-C8A1F75EBEAD}">
      <dgm:prSet/>
      <dgm:spPr/>
      <dgm:t>
        <a:bodyPr/>
        <a:lstStyle/>
        <a:p>
          <a:endParaRPr lang="en-IN"/>
        </a:p>
      </dgm:t>
    </dgm:pt>
    <dgm:pt modelId="{A22AB7F8-4F39-4AFC-AE15-1E6B1368A832}" type="sibTrans" cxnId="{3C917E40-C70D-4FC4-8221-C8A1F75EBEAD}">
      <dgm:prSet/>
      <dgm:spPr/>
      <dgm:t>
        <a:bodyPr/>
        <a:lstStyle/>
        <a:p>
          <a:endParaRPr lang="en-IN"/>
        </a:p>
      </dgm:t>
    </dgm:pt>
    <dgm:pt modelId="{7B0B1535-AF5C-474B-8EA9-A74E8A417C51}">
      <dgm:prSet phldrT="[Text]"/>
      <dgm:spPr/>
      <dgm:t>
        <a:bodyPr/>
        <a:lstStyle/>
        <a:p>
          <a:r>
            <a:rPr lang="en-US" dirty="0"/>
            <a:t>4-Assess security controls</a:t>
          </a:r>
          <a:endParaRPr lang="en-IN" dirty="0"/>
        </a:p>
      </dgm:t>
    </dgm:pt>
    <dgm:pt modelId="{32C49D99-5363-4BA4-8878-294C4B86F46C}" type="parTrans" cxnId="{28A93D46-DAFC-4471-8853-BC988561F50A}">
      <dgm:prSet/>
      <dgm:spPr/>
      <dgm:t>
        <a:bodyPr/>
        <a:lstStyle/>
        <a:p>
          <a:endParaRPr lang="en-IN"/>
        </a:p>
      </dgm:t>
    </dgm:pt>
    <dgm:pt modelId="{825DFE85-FB0D-44A7-98F7-3007BF4C4C7D}" type="sibTrans" cxnId="{28A93D46-DAFC-4471-8853-BC988561F50A}">
      <dgm:prSet/>
      <dgm:spPr/>
      <dgm:t>
        <a:bodyPr/>
        <a:lstStyle/>
        <a:p>
          <a:endParaRPr lang="en-IN"/>
        </a:p>
      </dgm:t>
    </dgm:pt>
    <dgm:pt modelId="{37C55F43-B562-4D0F-8375-3E611282B279}">
      <dgm:prSet phldrT="[Text]"/>
      <dgm:spPr/>
      <dgm:t>
        <a:bodyPr/>
        <a:lstStyle/>
        <a:p>
          <a:r>
            <a:rPr lang="en-US" dirty="0"/>
            <a:t>5-Authorize Information systems</a:t>
          </a:r>
          <a:endParaRPr lang="en-IN" dirty="0"/>
        </a:p>
      </dgm:t>
    </dgm:pt>
    <dgm:pt modelId="{BD6DA64D-2D3A-457D-AD4F-CA852D61F89B}" type="parTrans" cxnId="{F8A521A0-4C29-4E68-8B93-95C975E41D43}">
      <dgm:prSet/>
      <dgm:spPr/>
      <dgm:t>
        <a:bodyPr/>
        <a:lstStyle/>
        <a:p>
          <a:endParaRPr lang="en-IN"/>
        </a:p>
      </dgm:t>
    </dgm:pt>
    <dgm:pt modelId="{C4C8BF07-F22B-4167-8628-3FF335CAD3AA}" type="sibTrans" cxnId="{F8A521A0-4C29-4E68-8B93-95C975E41D43}">
      <dgm:prSet/>
      <dgm:spPr/>
      <dgm:t>
        <a:bodyPr/>
        <a:lstStyle/>
        <a:p>
          <a:endParaRPr lang="en-IN"/>
        </a:p>
      </dgm:t>
    </dgm:pt>
    <dgm:pt modelId="{390B5149-339F-4454-ADE7-1E06CA4F26B4}">
      <dgm:prSet phldrT="[Text]"/>
      <dgm:spPr/>
      <dgm:t>
        <a:bodyPr/>
        <a:lstStyle/>
        <a:p>
          <a:r>
            <a:rPr lang="en-US" dirty="0"/>
            <a:t>6-Monitor security controls</a:t>
          </a:r>
          <a:endParaRPr lang="en-IN" dirty="0"/>
        </a:p>
      </dgm:t>
    </dgm:pt>
    <dgm:pt modelId="{62621F33-ADE4-4CDF-B23F-FD12332196C6}" type="parTrans" cxnId="{A4DFB8EC-A619-4D4D-97AF-F18E12DAD491}">
      <dgm:prSet/>
      <dgm:spPr/>
      <dgm:t>
        <a:bodyPr/>
        <a:lstStyle/>
        <a:p>
          <a:endParaRPr lang="en-IN"/>
        </a:p>
      </dgm:t>
    </dgm:pt>
    <dgm:pt modelId="{E0B2FED1-DD00-4A42-BBBC-0808F22D4722}" type="sibTrans" cxnId="{A4DFB8EC-A619-4D4D-97AF-F18E12DAD491}">
      <dgm:prSet/>
      <dgm:spPr/>
      <dgm:t>
        <a:bodyPr/>
        <a:lstStyle/>
        <a:p>
          <a:endParaRPr lang="en-IN"/>
        </a:p>
      </dgm:t>
    </dgm:pt>
    <dgm:pt modelId="{6C66021A-E38D-4508-BBA9-D14F2D70CFD4}">
      <dgm:prSet phldrT="[Text]"/>
      <dgm:spPr/>
      <dgm:t>
        <a:bodyPr/>
        <a:lstStyle/>
        <a:p>
          <a:r>
            <a:rPr lang="en-US" dirty="0"/>
            <a:t>0-Prepare</a:t>
          </a:r>
          <a:endParaRPr lang="en-IN" dirty="0"/>
        </a:p>
      </dgm:t>
    </dgm:pt>
    <dgm:pt modelId="{ABE5D307-FFB5-472E-A153-BF571675FEFA}" type="parTrans" cxnId="{66CE8FAC-4A87-4425-AC46-56F6FAB5C187}">
      <dgm:prSet/>
      <dgm:spPr/>
      <dgm:t>
        <a:bodyPr/>
        <a:lstStyle/>
        <a:p>
          <a:endParaRPr lang="en-IN"/>
        </a:p>
      </dgm:t>
    </dgm:pt>
    <dgm:pt modelId="{09B685DD-65BD-43C9-99B6-90EAFEA1F0D8}" type="sibTrans" cxnId="{66CE8FAC-4A87-4425-AC46-56F6FAB5C187}">
      <dgm:prSet/>
      <dgm:spPr/>
      <dgm:t>
        <a:bodyPr/>
        <a:lstStyle/>
        <a:p>
          <a:endParaRPr lang="en-IN"/>
        </a:p>
      </dgm:t>
    </dgm:pt>
    <dgm:pt modelId="{B318F9D9-58D2-4579-A1DA-829D84CFDBF9}" type="pres">
      <dgm:prSet presAssocID="{AE434ACC-7040-4B31-B62B-5EC2047EEF09}" presName="Name0" presStyleCnt="0">
        <dgm:presLayoutVars>
          <dgm:chMax val="1"/>
          <dgm:dir/>
          <dgm:animLvl val="ctr"/>
          <dgm:resizeHandles val="exact"/>
        </dgm:presLayoutVars>
      </dgm:prSet>
      <dgm:spPr/>
    </dgm:pt>
    <dgm:pt modelId="{21A652DE-8AC7-4DC2-BA26-AE49FA89717A}" type="pres">
      <dgm:prSet presAssocID="{40907BCB-5518-42BE-A0A6-4D41E38EF4FB}" presName="centerShape" presStyleLbl="node0" presStyleIdx="0" presStyleCnt="1"/>
      <dgm:spPr/>
    </dgm:pt>
    <dgm:pt modelId="{773D7629-CCED-424A-AD10-29A9757C9147}" type="pres">
      <dgm:prSet presAssocID="{6C66021A-E38D-4508-BBA9-D14F2D70CFD4}" presName="node" presStyleLbl="node1" presStyleIdx="0" presStyleCnt="7">
        <dgm:presLayoutVars>
          <dgm:bulletEnabled val="1"/>
        </dgm:presLayoutVars>
      </dgm:prSet>
      <dgm:spPr/>
    </dgm:pt>
    <dgm:pt modelId="{8942F12F-241B-45B1-96F8-6113A0622E1C}" type="pres">
      <dgm:prSet presAssocID="{6C66021A-E38D-4508-BBA9-D14F2D70CFD4}" presName="dummy" presStyleCnt="0"/>
      <dgm:spPr/>
    </dgm:pt>
    <dgm:pt modelId="{16012F48-1474-49B2-AFFF-66322A24A598}" type="pres">
      <dgm:prSet presAssocID="{09B685DD-65BD-43C9-99B6-90EAFEA1F0D8}" presName="sibTrans" presStyleLbl="sibTrans2D1" presStyleIdx="0" presStyleCnt="7"/>
      <dgm:spPr/>
    </dgm:pt>
    <dgm:pt modelId="{1D514753-2086-40AE-87B2-28CEA9CB6F98}" type="pres">
      <dgm:prSet presAssocID="{CCB81ED9-93A1-40A4-A70B-56B8A93BD5FA}" presName="node" presStyleLbl="node1" presStyleIdx="1" presStyleCnt="7">
        <dgm:presLayoutVars>
          <dgm:bulletEnabled val="1"/>
        </dgm:presLayoutVars>
      </dgm:prSet>
      <dgm:spPr/>
    </dgm:pt>
    <dgm:pt modelId="{86FCE8E4-3E37-47FC-9C9E-3AF887467556}" type="pres">
      <dgm:prSet presAssocID="{CCB81ED9-93A1-40A4-A70B-56B8A93BD5FA}" presName="dummy" presStyleCnt="0"/>
      <dgm:spPr/>
    </dgm:pt>
    <dgm:pt modelId="{19C8A06C-B6DD-4564-8905-A7656983262A}" type="pres">
      <dgm:prSet presAssocID="{4B1C77CF-CF0F-46D6-9097-3193CD73C914}" presName="sibTrans" presStyleLbl="sibTrans2D1" presStyleIdx="1" presStyleCnt="7"/>
      <dgm:spPr/>
    </dgm:pt>
    <dgm:pt modelId="{ACFFA8C6-F546-453F-A7E3-4D3F95E41B73}" type="pres">
      <dgm:prSet presAssocID="{6CCF9E3E-60D5-4171-8743-984B764EE1A6}" presName="node" presStyleLbl="node1" presStyleIdx="2" presStyleCnt="7">
        <dgm:presLayoutVars>
          <dgm:bulletEnabled val="1"/>
        </dgm:presLayoutVars>
      </dgm:prSet>
      <dgm:spPr/>
    </dgm:pt>
    <dgm:pt modelId="{0366C632-BBD5-46A7-985B-9488A245A020}" type="pres">
      <dgm:prSet presAssocID="{6CCF9E3E-60D5-4171-8743-984B764EE1A6}" presName="dummy" presStyleCnt="0"/>
      <dgm:spPr/>
    </dgm:pt>
    <dgm:pt modelId="{10E14752-9AF5-4E81-9071-4112D028C7FD}" type="pres">
      <dgm:prSet presAssocID="{75721945-14B6-4670-A2DE-002D67335AE6}" presName="sibTrans" presStyleLbl="sibTrans2D1" presStyleIdx="2" presStyleCnt="7"/>
      <dgm:spPr/>
    </dgm:pt>
    <dgm:pt modelId="{1331E272-AFB3-42E8-A601-7C4ED3FDCC91}" type="pres">
      <dgm:prSet presAssocID="{B951C8FA-CFB2-4A0C-A006-ABEB79FA63F1}" presName="node" presStyleLbl="node1" presStyleIdx="3" presStyleCnt="7">
        <dgm:presLayoutVars>
          <dgm:bulletEnabled val="1"/>
        </dgm:presLayoutVars>
      </dgm:prSet>
      <dgm:spPr/>
    </dgm:pt>
    <dgm:pt modelId="{AC90F778-E6D4-4B47-9463-9BFD98419483}" type="pres">
      <dgm:prSet presAssocID="{B951C8FA-CFB2-4A0C-A006-ABEB79FA63F1}" presName="dummy" presStyleCnt="0"/>
      <dgm:spPr/>
    </dgm:pt>
    <dgm:pt modelId="{464327E3-6C93-4B3D-9318-5E033045088E}" type="pres">
      <dgm:prSet presAssocID="{A22AB7F8-4F39-4AFC-AE15-1E6B1368A832}" presName="sibTrans" presStyleLbl="sibTrans2D1" presStyleIdx="3" presStyleCnt="7"/>
      <dgm:spPr/>
    </dgm:pt>
    <dgm:pt modelId="{BD3D0E44-16B3-4BF3-B4CE-1BF1E129180E}" type="pres">
      <dgm:prSet presAssocID="{7B0B1535-AF5C-474B-8EA9-A74E8A417C51}" presName="node" presStyleLbl="node1" presStyleIdx="4" presStyleCnt="7">
        <dgm:presLayoutVars>
          <dgm:bulletEnabled val="1"/>
        </dgm:presLayoutVars>
      </dgm:prSet>
      <dgm:spPr/>
    </dgm:pt>
    <dgm:pt modelId="{3197D72B-697E-4801-A084-4958FBA061C6}" type="pres">
      <dgm:prSet presAssocID="{7B0B1535-AF5C-474B-8EA9-A74E8A417C51}" presName="dummy" presStyleCnt="0"/>
      <dgm:spPr/>
    </dgm:pt>
    <dgm:pt modelId="{CCA23081-A9A4-4D8B-A557-3761ABDD97F2}" type="pres">
      <dgm:prSet presAssocID="{825DFE85-FB0D-44A7-98F7-3007BF4C4C7D}" presName="sibTrans" presStyleLbl="sibTrans2D1" presStyleIdx="4" presStyleCnt="7"/>
      <dgm:spPr/>
    </dgm:pt>
    <dgm:pt modelId="{7DCF7632-C212-4854-9A15-AA270E4E512B}" type="pres">
      <dgm:prSet presAssocID="{37C55F43-B562-4D0F-8375-3E611282B279}" presName="node" presStyleLbl="node1" presStyleIdx="5" presStyleCnt="7">
        <dgm:presLayoutVars>
          <dgm:bulletEnabled val="1"/>
        </dgm:presLayoutVars>
      </dgm:prSet>
      <dgm:spPr/>
    </dgm:pt>
    <dgm:pt modelId="{D26D2B89-5949-4CEC-ACCE-C9CF2C98FC43}" type="pres">
      <dgm:prSet presAssocID="{37C55F43-B562-4D0F-8375-3E611282B279}" presName="dummy" presStyleCnt="0"/>
      <dgm:spPr/>
    </dgm:pt>
    <dgm:pt modelId="{BB136557-ACDB-438C-95C4-01D1267E800E}" type="pres">
      <dgm:prSet presAssocID="{C4C8BF07-F22B-4167-8628-3FF335CAD3AA}" presName="sibTrans" presStyleLbl="sibTrans2D1" presStyleIdx="5" presStyleCnt="7"/>
      <dgm:spPr/>
    </dgm:pt>
    <dgm:pt modelId="{C32E37E3-B25A-4406-8C53-BC99232FFF59}" type="pres">
      <dgm:prSet presAssocID="{390B5149-339F-4454-ADE7-1E06CA4F26B4}" presName="node" presStyleLbl="node1" presStyleIdx="6" presStyleCnt="7">
        <dgm:presLayoutVars>
          <dgm:bulletEnabled val="1"/>
        </dgm:presLayoutVars>
      </dgm:prSet>
      <dgm:spPr/>
    </dgm:pt>
    <dgm:pt modelId="{0CAF277E-9A1D-441D-BA41-54DE02AA6B60}" type="pres">
      <dgm:prSet presAssocID="{390B5149-339F-4454-ADE7-1E06CA4F26B4}" presName="dummy" presStyleCnt="0"/>
      <dgm:spPr/>
    </dgm:pt>
    <dgm:pt modelId="{5470A5E7-6662-4082-9F94-A497215C934B}" type="pres">
      <dgm:prSet presAssocID="{E0B2FED1-DD00-4A42-BBBC-0808F22D4722}" presName="sibTrans" presStyleLbl="sibTrans2D1" presStyleIdx="6" presStyleCnt="7"/>
      <dgm:spPr/>
    </dgm:pt>
  </dgm:ptLst>
  <dgm:cxnLst>
    <dgm:cxn modelId="{6C29B01C-FA01-481A-99D6-3D781B6B6FC2}" type="presOf" srcId="{390B5149-339F-4454-ADE7-1E06CA4F26B4}" destId="{C32E37E3-B25A-4406-8C53-BC99232FFF59}" srcOrd="0" destOrd="0" presId="urn:microsoft.com/office/officeart/2005/8/layout/radial6"/>
    <dgm:cxn modelId="{86B99734-B9C2-4822-BFB6-B7FFA3196BFB}" type="presOf" srcId="{4B1C77CF-CF0F-46D6-9097-3193CD73C914}" destId="{19C8A06C-B6DD-4564-8905-A7656983262A}" srcOrd="0" destOrd="0" presId="urn:microsoft.com/office/officeart/2005/8/layout/radial6"/>
    <dgm:cxn modelId="{2F4B1437-0CAC-4158-80DF-0714F8676F89}" type="presOf" srcId="{40907BCB-5518-42BE-A0A6-4D41E38EF4FB}" destId="{21A652DE-8AC7-4DC2-BA26-AE49FA89717A}" srcOrd="0" destOrd="0" presId="urn:microsoft.com/office/officeart/2005/8/layout/radial6"/>
    <dgm:cxn modelId="{3C917E40-C70D-4FC4-8221-C8A1F75EBEAD}" srcId="{40907BCB-5518-42BE-A0A6-4D41E38EF4FB}" destId="{B951C8FA-CFB2-4A0C-A006-ABEB79FA63F1}" srcOrd="3" destOrd="0" parTransId="{674143BC-D3E0-488A-A74A-8C8E6A5474CC}" sibTransId="{A22AB7F8-4F39-4AFC-AE15-1E6B1368A832}"/>
    <dgm:cxn modelId="{E230C943-3D8D-4FCC-86C3-C3642B9E407D}" type="presOf" srcId="{C4C8BF07-F22B-4167-8628-3FF335CAD3AA}" destId="{BB136557-ACDB-438C-95C4-01D1267E800E}" srcOrd="0" destOrd="0" presId="urn:microsoft.com/office/officeart/2005/8/layout/radial6"/>
    <dgm:cxn modelId="{96FA3044-217E-49F0-B0FD-1F0B2385A375}" type="presOf" srcId="{37C55F43-B562-4D0F-8375-3E611282B279}" destId="{7DCF7632-C212-4854-9A15-AA270E4E512B}" srcOrd="0" destOrd="0" presId="urn:microsoft.com/office/officeart/2005/8/layout/radial6"/>
    <dgm:cxn modelId="{28A93D46-DAFC-4471-8853-BC988561F50A}" srcId="{40907BCB-5518-42BE-A0A6-4D41E38EF4FB}" destId="{7B0B1535-AF5C-474B-8EA9-A74E8A417C51}" srcOrd="4" destOrd="0" parTransId="{32C49D99-5363-4BA4-8878-294C4B86F46C}" sibTransId="{825DFE85-FB0D-44A7-98F7-3007BF4C4C7D}"/>
    <dgm:cxn modelId="{90D24E66-5C46-4085-8FAF-994439A6803A}" srcId="{40907BCB-5518-42BE-A0A6-4D41E38EF4FB}" destId="{CCB81ED9-93A1-40A4-A70B-56B8A93BD5FA}" srcOrd="1" destOrd="0" parTransId="{6E70F5F5-ABBD-4978-9272-D0744B04AC61}" sibTransId="{4B1C77CF-CF0F-46D6-9097-3193CD73C914}"/>
    <dgm:cxn modelId="{C47C4E6B-EA2F-415E-B11D-3B10470F5ADD}" type="presOf" srcId="{7B0B1535-AF5C-474B-8EA9-A74E8A417C51}" destId="{BD3D0E44-16B3-4BF3-B4CE-1BF1E129180E}" srcOrd="0" destOrd="0" presId="urn:microsoft.com/office/officeart/2005/8/layout/radial6"/>
    <dgm:cxn modelId="{6BC7F36B-3E18-4906-9764-1E5C37BDC90E}" srcId="{AE434ACC-7040-4B31-B62B-5EC2047EEF09}" destId="{40907BCB-5518-42BE-A0A6-4D41E38EF4FB}" srcOrd="0" destOrd="0" parTransId="{95544632-D359-438B-A94B-0816021C518C}" sibTransId="{EC07551B-0736-41C8-A318-DDD9070DB230}"/>
    <dgm:cxn modelId="{2F63EC55-DAC7-4437-8460-951BA27BCDDC}" type="presOf" srcId="{6C66021A-E38D-4508-BBA9-D14F2D70CFD4}" destId="{773D7629-CCED-424A-AD10-29A9757C9147}" srcOrd="0" destOrd="0" presId="urn:microsoft.com/office/officeart/2005/8/layout/radial6"/>
    <dgm:cxn modelId="{0D42325A-2122-4753-912C-9BAA11BF322A}" srcId="{40907BCB-5518-42BE-A0A6-4D41E38EF4FB}" destId="{6CCF9E3E-60D5-4171-8743-984B764EE1A6}" srcOrd="2" destOrd="0" parTransId="{2492977F-229C-4B80-B7E4-C6ED881AA108}" sibTransId="{75721945-14B6-4670-A2DE-002D67335AE6}"/>
    <dgm:cxn modelId="{EB947E8B-3A6B-4DCE-B989-35AD3CC4F845}" type="presOf" srcId="{E0B2FED1-DD00-4A42-BBBC-0808F22D4722}" destId="{5470A5E7-6662-4082-9F94-A497215C934B}" srcOrd="0" destOrd="0" presId="urn:microsoft.com/office/officeart/2005/8/layout/radial6"/>
    <dgm:cxn modelId="{EC0F7C9B-622A-457A-A20B-F2336A3903C1}" type="presOf" srcId="{825DFE85-FB0D-44A7-98F7-3007BF4C4C7D}" destId="{CCA23081-A9A4-4D8B-A557-3761ABDD97F2}" srcOrd="0" destOrd="0" presId="urn:microsoft.com/office/officeart/2005/8/layout/radial6"/>
    <dgm:cxn modelId="{F8A521A0-4C29-4E68-8B93-95C975E41D43}" srcId="{40907BCB-5518-42BE-A0A6-4D41E38EF4FB}" destId="{37C55F43-B562-4D0F-8375-3E611282B279}" srcOrd="5" destOrd="0" parTransId="{BD6DA64D-2D3A-457D-AD4F-CA852D61F89B}" sibTransId="{C4C8BF07-F22B-4167-8628-3FF335CAD3AA}"/>
    <dgm:cxn modelId="{66CE8FAC-4A87-4425-AC46-56F6FAB5C187}" srcId="{40907BCB-5518-42BE-A0A6-4D41E38EF4FB}" destId="{6C66021A-E38D-4508-BBA9-D14F2D70CFD4}" srcOrd="0" destOrd="0" parTransId="{ABE5D307-FFB5-472E-A153-BF571675FEFA}" sibTransId="{09B685DD-65BD-43C9-99B6-90EAFEA1F0D8}"/>
    <dgm:cxn modelId="{F1C367B3-3A5F-442B-BBC1-0602F226AE2E}" type="presOf" srcId="{75721945-14B6-4670-A2DE-002D67335AE6}" destId="{10E14752-9AF5-4E81-9071-4112D028C7FD}" srcOrd="0" destOrd="0" presId="urn:microsoft.com/office/officeart/2005/8/layout/radial6"/>
    <dgm:cxn modelId="{8FD5B9BB-3C47-4777-B060-700860367398}" type="presOf" srcId="{CCB81ED9-93A1-40A4-A70B-56B8A93BD5FA}" destId="{1D514753-2086-40AE-87B2-28CEA9CB6F98}" srcOrd="0" destOrd="0" presId="urn:microsoft.com/office/officeart/2005/8/layout/radial6"/>
    <dgm:cxn modelId="{6EBA36C6-C147-4FFD-B12D-3B3D442D5CB1}" type="presOf" srcId="{09B685DD-65BD-43C9-99B6-90EAFEA1F0D8}" destId="{16012F48-1474-49B2-AFFF-66322A24A598}" srcOrd="0" destOrd="0" presId="urn:microsoft.com/office/officeart/2005/8/layout/radial6"/>
    <dgm:cxn modelId="{CE026AC6-1F86-44E1-9076-FDAF103D9F7A}" type="presOf" srcId="{AE434ACC-7040-4B31-B62B-5EC2047EEF09}" destId="{B318F9D9-58D2-4579-A1DA-829D84CFDBF9}" srcOrd="0" destOrd="0" presId="urn:microsoft.com/office/officeart/2005/8/layout/radial6"/>
    <dgm:cxn modelId="{DEC734DE-EFC7-404D-B1EF-031C996C5E0D}" type="presOf" srcId="{6CCF9E3E-60D5-4171-8743-984B764EE1A6}" destId="{ACFFA8C6-F546-453F-A7E3-4D3F95E41B73}" srcOrd="0" destOrd="0" presId="urn:microsoft.com/office/officeart/2005/8/layout/radial6"/>
    <dgm:cxn modelId="{8AB6B4E8-E44B-4BC4-A066-AFF8C00BE577}" type="presOf" srcId="{B951C8FA-CFB2-4A0C-A006-ABEB79FA63F1}" destId="{1331E272-AFB3-42E8-A601-7C4ED3FDCC91}" srcOrd="0" destOrd="0" presId="urn:microsoft.com/office/officeart/2005/8/layout/radial6"/>
    <dgm:cxn modelId="{A4DFB8EC-A619-4D4D-97AF-F18E12DAD491}" srcId="{40907BCB-5518-42BE-A0A6-4D41E38EF4FB}" destId="{390B5149-339F-4454-ADE7-1E06CA4F26B4}" srcOrd="6" destOrd="0" parTransId="{62621F33-ADE4-4CDF-B23F-FD12332196C6}" sibTransId="{E0B2FED1-DD00-4A42-BBBC-0808F22D4722}"/>
    <dgm:cxn modelId="{FB80BAF1-FB45-4A24-9B2B-D42B5829BC71}" type="presOf" srcId="{A22AB7F8-4F39-4AFC-AE15-1E6B1368A832}" destId="{464327E3-6C93-4B3D-9318-5E033045088E}" srcOrd="0" destOrd="0" presId="urn:microsoft.com/office/officeart/2005/8/layout/radial6"/>
    <dgm:cxn modelId="{B2736C12-FD7C-4AC0-9DF4-677DE6818AA8}" type="presParOf" srcId="{B318F9D9-58D2-4579-A1DA-829D84CFDBF9}" destId="{21A652DE-8AC7-4DC2-BA26-AE49FA89717A}" srcOrd="0" destOrd="0" presId="urn:microsoft.com/office/officeart/2005/8/layout/radial6"/>
    <dgm:cxn modelId="{E5149F84-5EF1-49D7-AA93-B891CB84E1A1}" type="presParOf" srcId="{B318F9D9-58D2-4579-A1DA-829D84CFDBF9}" destId="{773D7629-CCED-424A-AD10-29A9757C9147}" srcOrd="1" destOrd="0" presId="urn:microsoft.com/office/officeart/2005/8/layout/radial6"/>
    <dgm:cxn modelId="{8B5770BC-6B14-4A37-A7E9-7DB556F67E84}" type="presParOf" srcId="{B318F9D9-58D2-4579-A1DA-829D84CFDBF9}" destId="{8942F12F-241B-45B1-96F8-6113A0622E1C}" srcOrd="2" destOrd="0" presId="urn:microsoft.com/office/officeart/2005/8/layout/radial6"/>
    <dgm:cxn modelId="{B4451D59-BF64-4C22-91EF-BA5164DA3041}" type="presParOf" srcId="{B318F9D9-58D2-4579-A1DA-829D84CFDBF9}" destId="{16012F48-1474-49B2-AFFF-66322A24A598}" srcOrd="3" destOrd="0" presId="urn:microsoft.com/office/officeart/2005/8/layout/radial6"/>
    <dgm:cxn modelId="{6CBC2D29-148C-47F4-AD3F-3EA67D5D2AA6}" type="presParOf" srcId="{B318F9D9-58D2-4579-A1DA-829D84CFDBF9}" destId="{1D514753-2086-40AE-87B2-28CEA9CB6F98}" srcOrd="4" destOrd="0" presId="urn:microsoft.com/office/officeart/2005/8/layout/radial6"/>
    <dgm:cxn modelId="{5725722E-20F3-4895-B767-8ABD80649ABC}" type="presParOf" srcId="{B318F9D9-58D2-4579-A1DA-829D84CFDBF9}" destId="{86FCE8E4-3E37-47FC-9C9E-3AF887467556}" srcOrd="5" destOrd="0" presId="urn:microsoft.com/office/officeart/2005/8/layout/radial6"/>
    <dgm:cxn modelId="{576C47BA-FF26-4B42-BA3E-BE9EAB3F8F0D}" type="presParOf" srcId="{B318F9D9-58D2-4579-A1DA-829D84CFDBF9}" destId="{19C8A06C-B6DD-4564-8905-A7656983262A}" srcOrd="6" destOrd="0" presId="urn:microsoft.com/office/officeart/2005/8/layout/radial6"/>
    <dgm:cxn modelId="{8CE13392-2834-4569-ABBD-975F9735D82B}" type="presParOf" srcId="{B318F9D9-58D2-4579-A1DA-829D84CFDBF9}" destId="{ACFFA8C6-F546-453F-A7E3-4D3F95E41B73}" srcOrd="7" destOrd="0" presId="urn:microsoft.com/office/officeart/2005/8/layout/radial6"/>
    <dgm:cxn modelId="{3B7A4DE6-8C78-4B38-A786-40B91BFC9BF1}" type="presParOf" srcId="{B318F9D9-58D2-4579-A1DA-829D84CFDBF9}" destId="{0366C632-BBD5-46A7-985B-9488A245A020}" srcOrd="8" destOrd="0" presId="urn:microsoft.com/office/officeart/2005/8/layout/radial6"/>
    <dgm:cxn modelId="{5665CD42-8C3B-460F-BC7B-C61AAF33AF21}" type="presParOf" srcId="{B318F9D9-58D2-4579-A1DA-829D84CFDBF9}" destId="{10E14752-9AF5-4E81-9071-4112D028C7FD}" srcOrd="9" destOrd="0" presId="urn:microsoft.com/office/officeart/2005/8/layout/radial6"/>
    <dgm:cxn modelId="{6B543A3E-E0BA-43FA-A1FB-86D110742A15}" type="presParOf" srcId="{B318F9D9-58D2-4579-A1DA-829D84CFDBF9}" destId="{1331E272-AFB3-42E8-A601-7C4ED3FDCC91}" srcOrd="10" destOrd="0" presId="urn:microsoft.com/office/officeart/2005/8/layout/radial6"/>
    <dgm:cxn modelId="{E0857133-47F0-4FD9-B777-081C934B271C}" type="presParOf" srcId="{B318F9D9-58D2-4579-A1DA-829D84CFDBF9}" destId="{AC90F778-E6D4-4B47-9463-9BFD98419483}" srcOrd="11" destOrd="0" presId="urn:microsoft.com/office/officeart/2005/8/layout/radial6"/>
    <dgm:cxn modelId="{F9CFE92F-1F6A-43E3-972B-59E0F26BE77D}" type="presParOf" srcId="{B318F9D9-58D2-4579-A1DA-829D84CFDBF9}" destId="{464327E3-6C93-4B3D-9318-5E033045088E}" srcOrd="12" destOrd="0" presId="urn:microsoft.com/office/officeart/2005/8/layout/radial6"/>
    <dgm:cxn modelId="{9CF5ED67-0011-47B4-AD82-4C089A025FF0}" type="presParOf" srcId="{B318F9D9-58D2-4579-A1DA-829D84CFDBF9}" destId="{BD3D0E44-16B3-4BF3-B4CE-1BF1E129180E}" srcOrd="13" destOrd="0" presId="urn:microsoft.com/office/officeart/2005/8/layout/radial6"/>
    <dgm:cxn modelId="{D4B5D2C4-6FA0-4B19-BE8C-166A64B9E6E5}" type="presParOf" srcId="{B318F9D9-58D2-4579-A1DA-829D84CFDBF9}" destId="{3197D72B-697E-4801-A084-4958FBA061C6}" srcOrd="14" destOrd="0" presId="urn:microsoft.com/office/officeart/2005/8/layout/radial6"/>
    <dgm:cxn modelId="{5271C183-DA23-45A9-92E2-4A9AB6C9956F}" type="presParOf" srcId="{B318F9D9-58D2-4579-A1DA-829D84CFDBF9}" destId="{CCA23081-A9A4-4D8B-A557-3761ABDD97F2}" srcOrd="15" destOrd="0" presId="urn:microsoft.com/office/officeart/2005/8/layout/radial6"/>
    <dgm:cxn modelId="{C272868D-FCAA-4DAE-BBBA-B15008CA1EFB}" type="presParOf" srcId="{B318F9D9-58D2-4579-A1DA-829D84CFDBF9}" destId="{7DCF7632-C212-4854-9A15-AA270E4E512B}" srcOrd="16" destOrd="0" presId="urn:microsoft.com/office/officeart/2005/8/layout/radial6"/>
    <dgm:cxn modelId="{76B4B3D9-82C1-49A5-BAC8-8E13229C9559}" type="presParOf" srcId="{B318F9D9-58D2-4579-A1DA-829D84CFDBF9}" destId="{D26D2B89-5949-4CEC-ACCE-C9CF2C98FC43}" srcOrd="17" destOrd="0" presId="urn:microsoft.com/office/officeart/2005/8/layout/radial6"/>
    <dgm:cxn modelId="{C91546A8-311F-4EEC-9218-94AD49196872}" type="presParOf" srcId="{B318F9D9-58D2-4579-A1DA-829D84CFDBF9}" destId="{BB136557-ACDB-438C-95C4-01D1267E800E}" srcOrd="18" destOrd="0" presId="urn:microsoft.com/office/officeart/2005/8/layout/radial6"/>
    <dgm:cxn modelId="{E8714693-2D94-44B4-A222-4B9524A5B87B}" type="presParOf" srcId="{B318F9D9-58D2-4579-A1DA-829D84CFDBF9}" destId="{C32E37E3-B25A-4406-8C53-BC99232FFF59}" srcOrd="19" destOrd="0" presId="urn:microsoft.com/office/officeart/2005/8/layout/radial6"/>
    <dgm:cxn modelId="{5D39EB53-AF65-46BF-BB1C-911D607463BD}" type="presParOf" srcId="{B318F9D9-58D2-4579-A1DA-829D84CFDBF9}" destId="{0CAF277E-9A1D-441D-BA41-54DE02AA6B60}" srcOrd="20" destOrd="0" presId="urn:microsoft.com/office/officeart/2005/8/layout/radial6"/>
    <dgm:cxn modelId="{871EBB97-AAB1-41D0-B1A1-BA7510BB4155}" type="presParOf" srcId="{B318F9D9-58D2-4579-A1DA-829D84CFDBF9}" destId="{5470A5E7-6662-4082-9F94-A497215C934B}" srcOrd="21"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E434ACC-7040-4B31-B62B-5EC2047EEF09}"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IN"/>
        </a:p>
      </dgm:t>
    </dgm:pt>
    <dgm:pt modelId="{40907BCB-5518-42BE-A0A6-4D41E38EF4FB}">
      <dgm:prSet phldrT="[Text]"/>
      <dgm:spPr/>
      <dgm:t>
        <a:bodyPr/>
        <a:lstStyle/>
        <a:p>
          <a:r>
            <a:rPr lang="en-US" dirty="0"/>
            <a:t>NIST RMF</a:t>
          </a:r>
          <a:endParaRPr lang="en-IN" dirty="0"/>
        </a:p>
      </dgm:t>
    </dgm:pt>
    <dgm:pt modelId="{95544632-D359-438B-A94B-0816021C518C}" type="parTrans" cxnId="{6BC7F36B-3E18-4906-9764-1E5C37BDC90E}">
      <dgm:prSet/>
      <dgm:spPr/>
      <dgm:t>
        <a:bodyPr/>
        <a:lstStyle/>
        <a:p>
          <a:endParaRPr lang="en-IN"/>
        </a:p>
      </dgm:t>
    </dgm:pt>
    <dgm:pt modelId="{EC07551B-0736-41C8-A318-DDD9070DB230}" type="sibTrans" cxnId="{6BC7F36B-3E18-4906-9764-1E5C37BDC90E}">
      <dgm:prSet/>
      <dgm:spPr/>
      <dgm:t>
        <a:bodyPr/>
        <a:lstStyle/>
        <a:p>
          <a:endParaRPr lang="en-IN"/>
        </a:p>
      </dgm:t>
    </dgm:pt>
    <dgm:pt modelId="{CCB81ED9-93A1-40A4-A70B-56B8A93BD5FA}">
      <dgm:prSet phldrT="[Text]"/>
      <dgm:spPr/>
      <dgm:t>
        <a:bodyPr/>
        <a:lstStyle/>
        <a:p>
          <a:r>
            <a:rPr lang="en-US" dirty="0"/>
            <a:t>1-Categorize Information Systems</a:t>
          </a:r>
          <a:endParaRPr lang="en-IN" dirty="0"/>
        </a:p>
      </dgm:t>
    </dgm:pt>
    <dgm:pt modelId="{6E70F5F5-ABBD-4978-9272-D0744B04AC61}" type="parTrans" cxnId="{90D24E66-5C46-4085-8FAF-994439A6803A}">
      <dgm:prSet/>
      <dgm:spPr/>
      <dgm:t>
        <a:bodyPr/>
        <a:lstStyle/>
        <a:p>
          <a:endParaRPr lang="en-IN"/>
        </a:p>
      </dgm:t>
    </dgm:pt>
    <dgm:pt modelId="{4B1C77CF-CF0F-46D6-9097-3193CD73C914}" type="sibTrans" cxnId="{90D24E66-5C46-4085-8FAF-994439A6803A}">
      <dgm:prSet/>
      <dgm:spPr/>
      <dgm:t>
        <a:bodyPr/>
        <a:lstStyle/>
        <a:p>
          <a:endParaRPr lang="en-IN"/>
        </a:p>
      </dgm:t>
    </dgm:pt>
    <dgm:pt modelId="{6CCF9E3E-60D5-4171-8743-984B764EE1A6}">
      <dgm:prSet phldrT="[Text]"/>
      <dgm:spPr/>
      <dgm:t>
        <a:bodyPr/>
        <a:lstStyle/>
        <a:p>
          <a:r>
            <a:rPr lang="en-US" dirty="0"/>
            <a:t>2-Select security controls</a:t>
          </a:r>
          <a:endParaRPr lang="en-IN" dirty="0"/>
        </a:p>
      </dgm:t>
    </dgm:pt>
    <dgm:pt modelId="{2492977F-229C-4B80-B7E4-C6ED881AA108}" type="parTrans" cxnId="{0D42325A-2122-4753-912C-9BAA11BF322A}">
      <dgm:prSet/>
      <dgm:spPr/>
      <dgm:t>
        <a:bodyPr/>
        <a:lstStyle/>
        <a:p>
          <a:endParaRPr lang="en-IN"/>
        </a:p>
      </dgm:t>
    </dgm:pt>
    <dgm:pt modelId="{75721945-14B6-4670-A2DE-002D67335AE6}" type="sibTrans" cxnId="{0D42325A-2122-4753-912C-9BAA11BF322A}">
      <dgm:prSet/>
      <dgm:spPr/>
      <dgm:t>
        <a:bodyPr/>
        <a:lstStyle/>
        <a:p>
          <a:endParaRPr lang="en-IN"/>
        </a:p>
      </dgm:t>
    </dgm:pt>
    <dgm:pt modelId="{B951C8FA-CFB2-4A0C-A006-ABEB79FA63F1}">
      <dgm:prSet phldrT="[Text]"/>
      <dgm:spPr/>
      <dgm:t>
        <a:bodyPr/>
        <a:lstStyle/>
        <a:p>
          <a:r>
            <a:rPr lang="en-US" dirty="0"/>
            <a:t>3-Implement security controls</a:t>
          </a:r>
          <a:endParaRPr lang="en-IN" dirty="0"/>
        </a:p>
      </dgm:t>
    </dgm:pt>
    <dgm:pt modelId="{674143BC-D3E0-488A-A74A-8C8E6A5474CC}" type="parTrans" cxnId="{3C917E40-C70D-4FC4-8221-C8A1F75EBEAD}">
      <dgm:prSet/>
      <dgm:spPr/>
      <dgm:t>
        <a:bodyPr/>
        <a:lstStyle/>
        <a:p>
          <a:endParaRPr lang="en-IN"/>
        </a:p>
      </dgm:t>
    </dgm:pt>
    <dgm:pt modelId="{A22AB7F8-4F39-4AFC-AE15-1E6B1368A832}" type="sibTrans" cxnId="{3C917E40-C70D-4FC4-8221-C8A1F75EBEAD}">
      <dgm:prSet/>
      <dgm:spPr/>
      <dgm:t>
        <a:bodyPr/>
        <a:lstStyle/>
        <a:p>
          <a:endParaRPr lang="en-IN"/>
        </a:p>
      </dgm:t>
    </dgm:pt>
    <dgm:pt modelId="{7B0B1535-AF5C-474B-8EA9-A74E8A417C51}">
      <dgm:prSet phldrT="[Text]"/>
      <dgm:spPr/>
      <dgm:t>
        <a:bodyPr/>
        <a:lstStyle/>
        <a:p>
          <a:r>
            <a:rPr lang="en-US" dirty="0"/>
            <a:t>4-Assess security controls</a:t>
          </a:r>
          <a:endParaRPr lang="en-IN" dirty="0"/>
        </a:p>
      </dgm:t>
    </dgm:pt>
    <dgm:pt modelId="{32C49D99-5363-4BA4-8878-294C4B86F46C}" type="parTrans" cxnId="{28A93D46-DAFC-4471-8853-BC988561F50A}">
      <dgm:prSet/>
      <dgm:spPr/>
      <dgm:t>
        <a:bodyPr/>
        <a:lstStyle/>
        <a:p>
          <a:endParaRPr lang="en-IN"/>
        </a:p>
      </dgm:t>
    </dgm:pt>
    <dgm:pt modelId="{825DFE85-FB0D-44A7-98F7-3007BF4C4C7D}" type="sibTrans" cxnId="{28A93D46-DAFC-4471-8853-BC988561F50A}">
      <dgm:prSet/>
      <dgm:spPr/>
      <dgm:t>
        <a:bodyPr/>
        <a:lstStyle/>
        <a:p>
          <a:endParaRPr lang="en-IN"/>
        </a:p>
      </dgm:t>
    </dgm:pt>
    <dgm:pt modelId="{37C55F43-B562-4D0F-8375-3E611282B279}">
      <dgm:prSet phldrT="[Text]"/>
      <dgm:spPr/>
      <dgm:t>
        <a:bodyPr/>
        <a:lstStyle/>
        <a:p>
          <a:r>
            <a:rPr lang="en-US" dirty="0"/>
            <a:t>5-Authorize Information systems</a:t>
          </a:r>
          <a:endParaRPr lang="en-IN" dirty="0"/>
        </a:p>
      </dgm:t>
    </dgm:pt>
    <dgm:pt modelId="{BD6DA64D-2D3A-457D-AD4F-CA852D61F89B}" type="parTrans" cxnId="{F8A521A0-4C29-4E68-8B93-95C975E41D43}">
      <dgm:prSet/>
      <dgm:spPr/>
      <dgm:t>
        <a:bodyPr/>
        <a:lstStyle/>
        <a:p>
          <a:endParaRPr lang="en-IN"/>
        </a:p>
      </dgm:t>
    </dgm:pt>
    <dgm:pt modelId="{C4C8BF07-F22B-4167-8628-3FF335CAD3AA}" type="sibTrans" cxnId="{F8A521A0-4C29-4E68-8B93-95C975E41D43}">
      <dgm:prSet/>
      <dgm:spPr/>
      <dgm:t>
        <a:bodyPr/>
        <a:lstStyle/>
        <a:p>
          <a:endParaRPr lang="en-IN"/>
        </a:p>
      </dgm:t>
    </dgm:pt>
    <dgm:pt modelId="{390B5149-339F-4454-ADE7-1E06CA4F26B4}">
      <dgm:prSet phldrT="[Text]"/>
      <dgm:spPr/>
      <dgm:t>
        <a:bodyPr/>
        <a:lstStyle/>
        <a:p>
          <a:r>
            <a:rPr lang="en-US" dirty="0"/>
            <a:t>6-Monitor security controls</a:t>
          </a:r>
          <a:endParaRPr lang="en-IN" dirty="0"/>
        </a:p>
      </dgm:t>
    </dgm:pt>
    <dgm:pt modelId="{62621F33-ADE4-4CDF-B23F-FD12332196C6}" type="parTrans" cxnId="{A4DFB8EC-A619-4D4D-97AF-F18E12DAD491}">
      <dgm:prSet/>
      <dgm:spPr/>
      <dgm:t>
        <a:bodyPr/>
        <a:lstStyle/>
        <a:p>
          <a:endParaRPr lang="en-IN"/>
        </a:p>
      </dgm:t>
    </dgm:pt>
    <dgm:pt modelId="{E0B2FED1-DD00-4A42-BBBC-0808F22D4722}" type="sibTrans" cxnId="{A4DFB8EC-A619-4D4D-97AF-F18E12DAD491}">
      <dgm:prSet/>
      <dgm:spPr/>
      <dgm:t>
        <a:bodyPr/>
        <a:lstStyle/>
        <a:p>
          <a:endParaRPr lang="en-IN"/>
        </a:p>
      </dgm:t>
    </dgm:pt>
    <dgm:pt modelId="{6C66021A-E38D-4508-BBA9-D14F2D70CFD4}">
      <dgm:prSet phldrT="[Text]"/>
      <dgm:spPr/>
      <dgm:t>
        <a:bodyPr/>
        <a:lstStyle/>
        <a:p>
          <a:r>
            <a:rPr lang="en-US" dirty="0"/>
            <a:t>0-Prepare</a:t>
          </a:r>
          <a:endParaRPr lang="en-IN" dirty="0"/>
        </a:p>
      </dgm:t>
    </dgm:pt>
    <dgm:pt modelId="{ABE5D307-FFB5-472E-A153-BF571675FEFA}" type="parTrans" cxnId="{66CE8FAC-4A87-4425-AC46-56F6FAB5C187}">
      <dgm:prSet/>
      <dgm:spPr/>
      <dgm:t>
        <a:bodyPr/>
        <a:lstStyle/>
        <a:p>
          <a:endParaRPr lang="en-IN"/>
        </a:p>
      </dgm:t>
    </dgm:pt>
    <dgm:pt modelId="{09B685DD-65BD-43C9-99B6-90EAFEA1F0D8}" type="sibTrans" cxnId="{66CE8FAC-4A87-4425-AC46-56F6FAB5C187}">
      <dgm:prSet/>
      <dgm:spPr/>
      <dgm:t>
        <a:bodyPr/>
        <a:lstStyle/>
        <a:p>
          <a:endParaRPr lang="en-IN"/>
        </a:p>
      </dgm:t>
    </dgm:pt>
    <dgm:pt modelId="{B318F9D9-58D2-4579-A1DA-829D84CFDBF9}" type="pres">
      <dgm:prSet presAssocID="{AE434ACC-7040-4B31-B62B-5EC2047EEF09}" presName="Name0" presStyleCnt="0">
        <dgm:presLayoutVars>
          <dgm:chMax val="1"/>
          <dgm:dir/>
          <dgm:animLvl val="ctr"/>
          <dgm:resizeHandles val="exact"/>
        </dgm:presLayoutVars>
      </dgm:prSet>
      <dgm:spPr/>
    </dgm:pt>
    <dgm:pt modelId="{21A652DE-8AC7-4DC2-BA26-AE49FA89717A}" type="pres">
      <dgm:prSet presAssocID="{40907BCB-5518-42BE-A0A6-4D41E38EF4FB}" presName="centerShape" presStyleLbl="node0" presStyleIdx="0" presStyleCnt="1"/>
      <dgm:spPr/>
    </dgm:pt>
    <dgm:pt modelId="{773D7629-CCED-424A-AD10-29A9757C9147}" type="pres">
      <dgm:prSet presAssocID="{6C66021A-E38D-4508-BBA9-D14F2D70CFD4}" presName="node" presStyleLbl="node1" presStyleIdx="0" presStyleCnt="7">
        <dgm:presLayoutVars>
          <dgm:bulletEnabled val="1"/>
        </dgm:presLayoutVars>
      </dgm:prSet>
      <dgm:spPr/>
    </dgm:pt>
    <dgm:pt modelId="{8942F12F-241B-45B1-96F8-6113A0622E1C}" type="pres">
      <dgm:prSet presAssocID="{6C66021A-E38D-4508-BBA9-D14F2D70CFD4}" presName="dummy" presStyleCnt="0"/>
      <dgm:spPr/>
    </dgm:pt>
    <dgm:pt modelId="{16012F48-1474-49B2-AFFF-66322A24A598}" type="pres">
      <dgm:prSet presAssocID="{09B685DD-65BD-43C9-99B6-90EAFEA1F0D8}" presName="sibTrans" presStyleLbl="sibTrans2D1" presStyleIdx="0" presStyleCnt="7"/>
      <dgm:spPr/>
    </dgm:pt>
    <dgm:pt modelId="{1D514753-2086-40AE-87B2-28CEA9CB6F98}" type="pres">
      <dgm:prSet presAssocID="{CCB81ED9-93A1-40A4-A70B-56B8A93BD5FA}" presName="node" presStyleLbl="node1" presStyleIdx="1" presStyleCnt="7">
        <dgm:presLayoutVars>
          <dgm:bulletEnabled val="1"/>
        </dgm:presLayoutVars>
      </dgm:prSet>
      <dgm:spPr/>
    </dgm:pt>
    <dgm:pt modelId="{86FCE8E4-3E37-47FC-9C9E-3AF887467556}" type="pres">
      <dgm:prSet presAssocID="{CCB81ED9-93A1-40A4-A70B-56B8A93BD5FA}" presName="dummy" presStyleCnt="0"/>
      <dgm:spPr/>
    </dgm:pt>
    <dgm:pt modelId="{19C8A06C-B6DD-4564-8905-A7656983262A}" type="pres">
      <dgm:prSet presAssocID="{4B1C77CF-CF0F-46D6-9097-3193CD73C914}" presName="sibTrans" presStyleLbl="sibTrans2D1" presStyleIdx="1" presStyleCnt="7"/>
      <dgm:spPr/>
    </dgm:pt>
    <dgm:pt modelId="{ACFFA8C6-F546-453F-A7E3-4D3F95E41B73}" type="pres">
      <dgm:prSet presAssocID="{6CCF9E3E-60D5-4171-8743-984B764EE1A6}" presName="node" presStyleLbl="node1" presStyleIdx="2" presStyleCnt="7">
        <dgm:presLayoutVars>
          <dgm:bulletEnabled val="1"/>
        </dgm:presLayoutVars>
      </dgm:prSet>
      <dgm:spPr/>
    </dgm:pt>
    <dgm:pt modelId="{0366C632-BBD5-46A7-985B-9488A245A020}" type="pres">
      <dgm:prSet presAssocID="{6CCF9E3E-60D5-4171-8743-984B764EE1A6}" presName="dummy" presStyleCnt="0"/>
      <dgm:spPr/>
    </dgm:pt>
    <dgm:pt modelId="{10E14752-9AF5-4E81-9071-4112D028C7FD}" type="pres">
      <dgm:prSet presAssocID="{75721945-14B6-4670-A2DE-002D67335AE6}" presName="sibTrans" presStyleLbl="sibTrans2D1" presStyleIdx="2" presStyleCnt="7"/>
      <dgm:spPr/>
    </dgm:pt>
    <dgm:pt modelId="{1331E272-AFB3-42E8-A601-7C4ED3FDCC91}" type="pres">
      <dgm:prSet presAssocID="{B951C8FA-CFB2-4A0C-A006-ABEB79FA63F1}" presName="node" presStyleLbl="node1" presStyleIdx="3" presStyleCnt="7">
        <dgm:presLayoutVars>
          <dgm:bulletEnabled val="1"/>
        </dgm:presLayoutVars>
      </dgm:prSet>
      <dgm:spPr/>
    </dgm:pt>
    <dgm:pt modelId="{AC90F778-E6D4-4B47-9463-9BFD98419483}" type="pres">
      <dgm:prSet presAssocID="{B951C8FA-CFB2-4A0C-A006-ABEB79FA63F1}" presName="dummy" presStyleCnt="0"/>
      <dgm:spPr/>
    </dgm:pt>
    <dgm:pt modelId="{464327E3-6C93-4B3D-9318-5E033045088E}" type="pres">
      <dgm:prSet presAssocID="{A22AB7F8-4F39-4AFC-AE15-1E6B1368A832}" presName="sibTrans" presStyleLbl="sibTrans2D1" presStyleIdx="3" presStyleCnt="7"/>
      <dgm:spPr/>
    </dgm:pt>
    <dgm:pt modelId="{BD3D0E44-16B3-4BF3-B4CE-1BF1E129180E}" type="pres">
      <dgm:prSet presAssocID="{7B0B1535-AF5C-474B-8EA9-A74E8A417C51}" presName="node" presStyleLbl="node1" presStyleIdx="4" presStyleCnt="7">
        <dgm:presLayoutVars>
          <dgm:bulletEnabled val="1"/>
        </dgm:presLayoutVars>
      </dgm:prSet>
      <dgm:spPr/>
    </dgm:pt>
    <dgm:pt modelId="{3197D72B-697E-4801-A084-4958FBA061C6}" type="pres">
      <dgm:prSet presAssocID="{7B0B1535-AF5C-474B-8EA9-A74E8A417C51}" presName="dummy" presStyleCnt="0"/>
      <dgm:spPr/>
    </dgm:pt>
    <dgm:pt modelId="{CCA23081-A9A4-4D8B-A557-3761ABDD97F2}" type="pres">
      <dgm:prSet presAssocID="{825DFE85-FB0D-44A7-98F7-3007BF4C4C7D}" presName="sibTrans" presStyleLbl="sibTrans2D1" presStyleIdx="4" presStyleCnt="7"/>
      <dgm:spPr/>
    </dgm:pt>
    <dgm:pt modelId="{7DCF7632-C212-4854-9A15-AA270E4E512B}" type="pres">
      <dgm:prSet presAssocID="{37C55F43-B562-4D0F-8375-3E611282B279}" presName="node" presStyleLbl="node1" presStyleIdx="5" presStyleCnt="7">
        <dgm:presLayoutVars>
          <dgm:bulletEnabled val="1"/>
        </dgm:presLayoutVars>
      </dgm:prSet>
      <dgm:spPr/>
    </dgm:pt>
    <dgm:pt modelId="{D26D2B89-5949-4CEC-ACCE-C9CF2C98FC43}" type="pres">
      <dgm:prSet presAssocID="{37C55F43-B562-4D0F-8375-3E611282B279}" presName="dummy" presStyleCnt="0"/>
      <dgm:spPr/>
    </dgm:pt>
    <dgm:pt modelId="{BB136557-ACDB-438C-95C4-01D1267E800E}" type="pres">
      <dgm:prSet presAssocID="{C4C8BF07-F22B-4167-8628-3FF335CAD3AA}" presName="sibTrans" presStyleLbl="sibTrans2D1" presStyleIdx="5" presStyleCnt="7"/>
      <dgm:spPr/>
    </dgm:pt>
    <dgm:pt modelId="{C32E37E3-B25A-4406-8C53-BC99232FFF59}" type="pres">
      <dgm:prSet presAssocID="{390B5149-339F-4454-ADE7-1E06CA4F26B4}" presName="node" presStyleLbl="node1" presStyleIdx="6" presStyleCnt="7">
        <dgm:presLayoutVars>
          <dgm:bulletEnabled val="1"/>
        </dgm:presLayoutVars>
      </dgm:prSet>
      <dgm:spPr/>
    </dgm:pt>
    <dgm:pt modelId="{0CAF277E-9A1D-441D-BA41-54DE02AA6B60}" type="pres">
      <dgm:prSet presAssocID="{390B5149-339F-4454-ADE7-1E06CA4F26B4}" presName="dummy" presStyleCnt="0"/>
      <dgm:spPr/>
    </dgm:pt>
    <dgm:pt modelId="{5470A5E7-6662-4082-9F94-A497215C934B}" type="pres">
      <dgm:prSet presAssocID="{E0B2FED1-DD00-4A42-BBBC-0808F22D4722}" presName="sibTrans" presStyleLbl="sibTrans2D1" presStyleIdx="6" presStyleCnt="7"/>
      <dgm:spPr/>
    </dgm:pt>
  </dgm:ptLst>
  <dgm:cxnLst>
    <dgm:cxn modelId="{6C29B01C-FA01-481A-99D6-3D781B6B6FC2}" type="presOf" srcId="{390B5149-339F-4454-ADE7-1E06CA4F26B4}" destId="{C32E37E3-B25A-4406-8C53-BC99232FFF59}" srcOrd="0" destOrd="0" presId="urn:microsoft.com/office/officeart/2005/8/layout/radial6"/>
    <dgm:cxn modelId="{86B99734-B9C2-4822-BFB6-B7FFA3196BFB}" type="presOf" srcId="{4B1C77CF-CF0F-46D6-9097-3193CD73C914}" destId="{19C8A06C-B6DD-4564-8905-A7656983262A}" srcOrd="0" destOrd="0" presId="urn:microsoft.com/office/officeart/2005/8/layout/radial6"/>
    <dgm:cxn modelId="{2F4B1437-0CAC-4158-80DF-0714F8676F89}" type="presOf" srcId="{40907BCB-5518-42BE-A0A6-4D41E38EF4FB}" destId="{21A652DE-8AC7-4DC2-BA26-AE49FA89717A}" srcOrd="0" destOrd="0" presId="urn:microsoft.com/office/officeart/2005/8/layout/radial6"/>
    <dgm:cxn modelId="{3C917E40-C70D-4FC4-8221-C8A1F75EBEAD}" srcId="{40907BCB-5518-42BE-A0A6-4D41E38EF4FB}" destId="{B951C8FA-CFB2-4A0C-A006-ABEB79FA63F1}" srcOrd="3" destOrd="0" parTransId="{674143BC-D3E0-488A-A74A-8C8E6A5474CC}" sibTransId="{A22AB7F8-4F39-4AFC-AE15-1E6B1368A832}"/>
    <dgm:cxn modelId="{E230C943-3D8D-4FCC-86C3-C3642B9E407D}" type="presOf" srcId="{C4C8BF07-F22B-4167-8628-3FF335CAD3AA}" destId="{BB136557-ACDB-438C-95C4-01D1267E800E}" srcOrd="0" destOrd="0" presId="urn:microsoft.com/office/officeart/2005/8/layout/radial6"/>
    <dgm:cxn modelId="{96FA3044-217E-49F0-B0FD-1F0B2385A375}" type="presOf" srcId="{37C55F43-B562-4D0F-8375-3E611282B279}" destId="{7DCF7632-C212-4854-9A15-AA270E4E512B}" srcOrd="0" destOrd="0" presId="urn:microsoft.com/office/officeart/2005/8/layout/radial6"/>
    <dgm:cxn modelId="{28A93D46-DAFC-4471-8853-BC988561F50A}" srcId="{40907BCB-5518-42BE-A0A6-4D41E38EF4FB}" destId="{7B0B1535-AF5C-474B-8EA9-A74E8A417C51}" srcOrd="4" destOrd="0" parTransId="{32C49D99-5363-4BA4-8878-294C4B86F46C}" sibTransId="{825DFE85-FB0D-44A7-98F7-3007BF4C4C7D}"/>
    <dgm:cxn modelId="{90D24E66-5C46-4085-8FAF-994439A6803A}" srcId="{40907BCB-5518-42BE-A0A6-4D41E38EF4FB}" destId="{CCB81ED9-93A1-40A4-A70B-56B8A93BD5FA}" srcOrd="1" destOrd="0" parTransId="{6E70F5F5-ABBD-4978-9272-D0744B04AC61}" sibTransId="{4B1C77CF-CF0F-46D6-9097-3193CD73C914}"/>
    <dgm:cxn modelId="{C47C4E6B-EA2F-415E-B11D-3B10470F5ADD}" type="presOf" srcId="{7B0B1535-AF5C-474B-8EA9-A74E8A417C51}" destId="{BD3D0E44-16B3-4BF3-B4CE-1BF1E129180E}" srcOrd="0" destOrd="0" presId="urn:microsoft.com/office/officeart/2005/8/layout/radial6"/>
    <dgm:cxn modelId="{6BC7F36B-3E18-4906-9764-1E5C37BDC90E}" srcId="{AE434ACC-7040-4B31-B62B-5EC2047EEF09}" destId="{40907BCB-5518-42BE-A0A6-4D41E38EF4FB}" srcOrd="0" destOrd="0" parTransId="{95544632-D359-438B-A94B-0816021C518C}" sibTransId="{EC07551B-0736-41C8-A318-DDD9070DB230}"/>
    <dgm:cxn modelId="{2F63EC55-DAC7-4437-8460-951BA27BCDDC}" type="presOf" srcId="{6C66021A-E38D-4508-BBA9-D14F2D70CFD4}" destId="{773D7629-CCED-424A-AD10-29A9757C9147}" srcOrd="0" destOrd="0" presId="urn:microsoft.com/office/officeart/2005/8/layout/radial6"/>
    <dgm:cxn modelId="{0D42325A-2122-4753-912C-9BAA11BF322A}" srcId="{40907BCB-5518-42BE-A0A6-4D41E38EF4FB}" destId="{6CCF9E3E-60D5-4171-8743-984B764EE1A6}" srcOrd="2" destOrd="0" parTransId="{2492977F-229C-4B80-B7E4-C6ED881AA108}" sibTransId="{75721945-14B6-4670-A2DE-002D67335AE6}"/>
    <dgm:cxn modelId="{EB947E8B-3A6B-4DCE-B989-35AD3CC4F845}" type="presOf" srcId="{E0B2FED1-DD00-4A42-BBBC-0808F22D4722}" destId="{5470A5E7-6662-4082-9F94-A497215C934B}" srcOrd="0" destOrd="0" presId="urn:microsoft.com/office/officeart/2005/8/layout/radial6"/>
    <dgm:cxn modelId="{EC0F7C9B-622A-457A-A20B-F2336A3903C1}" type="presOf" srcId="{825DFE85-FB0D-44A7-98F7-3007BF4C4C7D}" destId="{CCA23081-A9A4-4D8B-A557-3761ABDD97F2}" srcOrd="0" destOrd="0" presId="urn:microsoft.com/office/officeart/2005/8/layout/radial6"/>
    <dgm:cxn modelId="{F8A521A0-4C29-4E68-8B93-95C975E41D43}" srcId="{40907BCB-5518-42BE-A0A6-4D41E38EF4FB}" destId="{37C55F43-B562-4D0F-8375-3E611282B279}" srcOrd="5" destOrd="0" parTransId="{BD6DA64D-2D3A-457D-AD4F-CA852D61F89B}" sibTransId="{C4C8BF07-F22B-4167-8628-3FF335CAD3AA}"/>
    <dgm:cxn modelId="{66CE8FAC-4A87-4425-AC46-56F6FAB5C187}" srcId="{40907BCB-5518-42BE-A0A6-4D41E38EF4FB}" destId="{6C66021A-E38D-4508-BBA9-D14F2D70CFD4}" srcOrd="0" destOrd="0" parTransId="{ABE5D307-FFB5-472E-A153-BF571675FEFA}" sibTransId="{09B685DD-65BD-43C9-99B6-90EAFEA1F0D8}"/>
    <dgm:cxn modelId="{F1C367B3-3A5F-442B-BBC1-0602F226AE2E}" type="presOf" srcId="{75721945-14B6-4670-A2DE-002D67335AE6}" destId="{10E14752-9AF5-4E81-9071-4112D028C7FD}" srcOrd="0" destOrd="0" presId="urn:microsoft.com/office/officeart/2005/8/layout/radial6"/>
    <dgm:cxn modelId="{8FD5B9BB-3C47-4777-B060-700860367398}" type="presOf" srcId="{CCB81ED9-93A1-40A4-A70B-56B8A93BD5FA}" destId="{1D514753-2086-40AE-87B2-28CEA9CB6F98}" srcOrd="0" destOrd="0" presId="urn:microsoft.com/office/officeart/2005/8/layout/radial6"/>
    <dgm:cxn modelId="{6EBA36C6-C147-4FFD-B12D-3B3D442D5CB1}" type="presOf" srcId="{09B685DD-65BD-43C9-99B6-90EAFEA1F0D8}" destId="{16012F48-1474-49B2-AFFF-66322A24A598}" srcOrd="0" destOrd="0" presId="urn:microsoft.com/office/officeart/2005/8/layout/radial6"/>
    <dgm:cxn modelId="{CE026AC6-1F86-44E1-9076-FDAF103D9F7A}" type="presOf" srcId="{AE434ACC-7040-4B31-B62B-5EC2047EEF09}" destId="{B318F9D9-58D2-4579-A1DA-829D84CFDBF9}" srcOrd="0" destOrd="0" presId="urn:microsoft.com/office/officeart/2005/8/layout/radial6"/>
    <dgm:cxn modelId="{DEC734DE-EFC7-404D-B1EF-031C996C5E0D}" type="presOf" srcId="{6CCF9E3E-60D5-4171-8743-984B764EE1A6}" destId="{ACFFA8C6-F546-453F-A7E3-4D3F95E41B73}" srcOrd="0" destOrd="0" presId="urn:microsoft.com/office/officeart/2005/8/layout/radial6"/>
    <dgm:cxn modelId="{8AB6B4E8-E44B-4BC4-A066-AFF8C00BE577}" type="presOf" srcId="{B951C8FA-CFB2-4A0C-A006-ABEB79FA63F1}" destId="{1331E272-AFB3-42E8-A601-7C4ED3FDCC91}" srcOrd="0" destOrd="0" presId="urn:microsoft.com/office/officeart/2005/8/layout/radial6"/>
    <dgm:cxn modelId="{A4DFB8EC-A619-4D4D-97AF-F18E12DAD491}" srcId="{40907BCB-5518-42BE-A0A6-4D41E38EF4FB}" destId="{390B5149-339F-4454-ADE7-1E06CA4F26B4}" srcOrd="6" destOrd="0" parTransId="{62621F33-ADE4-4CDF-B23F-FD12332196C6}" sibTransId="{E0B2FED1-DD00-4A42-BBBC-0808F22D4722}"/>
    <dgm:cxn modelId="{FB80BAF1-FB45-4A24-9B2B-D42B5829BC71}" type="presOf" srcId="{A22AB7F8-4F39-4AFC-AE15-1E6B1368A832}" destId="{464327E3-6C93-4B3D-9318-5E033045088E}" srcOrd="0" destOrd="0" presId="urn:microsoft.com/office/officeart/2005/8/layout/radial6"/>
    <dgm:cxn modelId="{B2736C12-FD7C-4AC0-9DF4-677DE6818AA8}" type="presParOf" srcId="{B318F9D9-58D2-4579-A1DA-829D84CFDBF9}" destId="{21A652DE-8AC7-4DC2-BA26-AE49FA89717A}" srcOrd="0" destOrd="0" presId="urn:microsoft.com/office/officeart/2005/8/layout/radial6"/>
    <dgm:cxn modelId="{E5149F84-5EF1-49D7-AA93-B891CB84E1A1}" type="presParOf" srcId="{B318F9D9-58D2-4579-A1DA-829D84CFDBF9}" destId="{773D7629-CCED-424A-AD10-29A9757C9147}" srcOrd="1" destOrd="0" presId="urn:microsoft.com/office/officeart/2005/8/layout/radial6"/>
    <dgm:cxn modelId="{8B5770BC-6B14-4A37-A7E9-7DB556F67E84}" type="presParOf" srcId="{B318F9D9-58D2-4579-A1DA-829D84CFDBF9}" destId="{8942F12F-241B-45B1-96F8-6113A0622E1C}" srcOrd="2" destOrd="0" presId="urn:microsoft.com/office/officeart/2005/8/layout/radial6"/>
    <dgm:cxn modelId="{B4451D59-BF64-4C22-91EF-BA5164DA3041}" type="presParOf" srcId="{B318F9D9-58D2-4579-A1DA-829D84CFDBF9}" destId="{16012F48-1474-49B2-AFFF-66322A24A598}" srcOrd="3" destOrd="0" presId="urn:microsoft.com/office/officeart/2005/8/layout/radial6"/>
    <dgm:cxn modelId="{6CBC2D29-148C-47F4-AD3F-3EA67D5D2AA6}" type="presParOf" srcId="{B318F9D9-58D2-4579-A1DA-829D84CFDBF9}" destId="{1D514753-2086-40AE-87B2-28CEA9CB6F98}" srcOrd="4" destOrd="0" presId="urn:microsoft.com/office/officeart/2005/8/layout/radial6"/>
    <dgm:cxn modelId="{5725722E-20F3-4895-B767-8ABD80649ABC}" type="presParOf" srcId="{B318F9D9-58D2-4579-A1DA-829D84CFDBF9}" destId="{86FCE8E4-3E37-47FC-9C9E-3AF887467556}" srcOrd="5" destOrd="0" presId="urn:microsoft.com/office/officeart/2005/8/layout/radial6"/>
    <dgm:cxn modelId="{576C47BA-FF26-4B42-BA3E-BE9EAB3F8F0D}" type="presParOf" srcId="{B318F9D9-58D2-4579-A1DA-829D84CFDBF9}" destId="{19C8A06C-B6DD-4564-8905-A7656983262A}" srcOrd="6" destOrd="0" presId="urn:microsoft.com/office/officeart/2005/8/layout/radial6"/>
    <dgm:cxn modelId="{8CE13392-2834-4569-ABBD-975F9735D82B}" type="presParOf" srcId="{B318F9D9-58D2-4579-A1DA-829D84CFDBF9}" destId="{ACFFA8C6-F546-453F-A7E3-4D3F95E41B73}" srcOrd="7" destOrd="0" presId="urn:microsoft.com/office/officeart/2005/8/layout/radial6"/>
    <dgm:cxn modelId="{3B7A4DE6-8C78-4B38-A786-40B91BFC9BF1}" type="presParOf" srcId="{B318F9D9-58D2-4579-A1DA-829D84CFDBF9}" destId="{0366C632-BBD5-46A7-985B-9488A245A020}" srcOrd="8" destOrd="0" presId="urn:microsoft.com/office/officeart/2005/8/layout/radial6"/>
    <dgm:cxn modelId="{5665CD42-8C3B-460F-BC7B-C61AAF33AF21}" type="presParOf" srcId="{B318F9D9-58D2-4579-A1DA-829D84CFDBF9}" destId="{10E14752-9AF5-4E81-9071-4112D028C7FD}" srcOrd="9" destOrd="0" presId="urn:microsoft.com/office/officeart/2005/8/layout/radial6"/>
    <dgm:cxn modelId="{6B543A3E-E0BA-43FA-A1FB-86D110742A15}" type="presParOf" srcId="{B318F9D9-58D2-4579-A1DA-829D84CFDBF9}" destId="{1331E272-AFB3-42E8-A601-7C4ED3FDCC91}" srcOrd="10" destOrd="0" presId="urn:microsoft.com/office/officeart/2005/8/layout/radial6"/>
    <dgm:cxn modelId="{E0857133-47F0-4FD9-B777-081C934B271C}" type="presParOf" srcId="{B318F9D9-58D2-4579-A1DA-829D84CFDBF9}" destId="{AC90F778-E6D4-4B47-9463-9BFD98419483}" srcOrd="11" destOrd="0" presId="urn:microsoft.com/office/officeart/2005/8/layout/radial6"/>
    <dgm:cxn modelId="{F9CFE92F-1F6A-43E3-972B-59E0F26BE77D}" type="presParOf" srcId="{B318F9D9-58D2-4579-A1DA-829D84CFDBF9}" destId="{464327E3-6C93-4B3D-9318-5E033045088E}" srcOrd="12" destOrd="0" presId="urn:microsoft.com/office/officeart/2005/8/layout/radial6"/>
    <dgm:cxn modelId="{9CF5ED67-0011-47B4-AD82-4C089A025FF0}" type="presParOf" srcId="{B318F9D9-58D2-4579-A1DA-829D84CFDBF9}" destId="{BD3D0E44-16B3-4BF3-B4CE-1BF1E129180E}" srcOrd="13" destOrd="0" presId="urn:microsoft.com/office/officeart/2005/8/layout/radial6"/>
    <dgm:cxn modelId="{D4B5D2C4-6FA0-4B19-BE8C-166A64B9E6E5}" type="presParOf" srcId="{B318F9D9-58D2-4579-A1DA-829D84CFDBF9}" destId="{3197D72B-697E-4801-A084-4958FBA061C6}" srcOrd="14" destOrd="0" presId="urn:microsoft.com/office/officeart/2005/8/layout/radial6"/>
    <dgm:cxn modelId="{5271C183-DA23-45A9-92E2-4A9AB6C9956F}" type="presParOf" srcId="{B318F9D9-58D2-4579-A1DA-829D84CFDBF9}" destId="{CCA23081-A9A4-4D8B-A557-3761ABDD97F2}" srcOrd="15" destOrd="0" presId="urn:microsoft.com/office/officeart/2005/8/layout/radial6"/>
    <dgm:cxn modelId="{C272868D-FCAA-4DAE-BBBA-B15008CA1EFB}" type="presParOf" srcId="{B318F9D9-58D2-4579-A1DA-829D84CFDBF9}" destId="{7DCF7632-C212-4854-9A15-AA270E4E512B}" srcOrd="16" destOrd="0" presId="urn:microsoft.com/office/officeart/2005/8/layout/radial6"/>
    <dgm:cxn modelId="{76B4B3D9-82C1-49A5-BAC8-8E13229C9559}" type="presParOf" srcId="{B318F9D9-58D2-4579-A1DA-829D84CFDBF9}" destId="{D26D2B89-5949-4CEC-ACCE-C9CF2C98FC43}" srcOrd="17" destOrd="0" presId="urn:microsoft.com/office/officeart/2005/8/layout/radial6"/>
    <dgm:cxn modelId="{C91546A8-311F-4EEC-9218-94AD49196872}" type="presParOf" srcId="{B318F9D9-58D2-4579-A1DA-829D84CFDBF9}" destId="{BB136557-ACDB-438C-95C4-01D1267E800E}" srcOrd="18" destOrd="0" presId="urn:microsoft.com/office/officeart/2005/8/layout/radial6"/>
    <dgm:cxn modelId="{E8714693-2D94-44B4-A222-4B9524A5B87B}" type="presParOf" srcId="{B318F9D9-58D2-4579-A1DA-829D84CFDBF9}" destId="{C32E37E3-B25A-4406-8C53-BC99232FFF59}" srcOrd="19" destOrd="0" presId="urn:microsoft.com/office/officeart/2005/8/layout/radial6"/>
    <dgm:cxn modelId="{5D39EB53-AF65-46BF-BB1C-911D607463BD}" type="presParOf" srcId="{B318F9D9-58D2-4579-A1DA-829D84CFDBF9}" destId="{0CAF277E-9A1D-441D-BA41-54DE02AA6B60}" srcOrd="20" destOrd="0" presId="urn:microsoft.com/office/officeart/2005/8/layout/radial6"/>
    <dgm:cxn modelId="{871EBB97-AAB1-41D0-B1A1-BA7510BB4155}" type="presParOf" srcId="{B318F9D9-58D2-4579-A1DA-829D84CFDBF9}" destId="{5470A5E7-6662-4082-9F94-A497215C934B}" srcOrd="21"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A9F1D1C-A794-43E0-956D-B74AC55FEAE0}" type="doc">
      <dgm:prSet loTypeId="urn:microsoft.com/office/officeart/2005/8/layout/venn1" loCatId="relationship" qsTypeId="urn:microsoft.com/office/officeart/2005/8/quickstyle/simple1" qsCatId="simple" csTypeId="urn:microsoft.com/office/officeart/2005/8/colors/accent1_2" csCatId="accent1" phldr="1"/>
      <dgm:spPr/>
    </dgm:pt>
    <dgm:pt modelId="{D97A009D-76C4-48BF-B6F0-99A1B2DB0720}">
      <dgm:prSet phldrT="[Text]"/>
      <dgm:spPr/>
      <dgm:t>
        <a:bodyPr/>
        <a:lstStyle/>
        <a:p>
          <a:r>
            <a:rPr lang="en-GB" dirty="0"/>
            <a:t>Security Audit</a:t>
          </a:r>
        </a:p>
      </dgm:t>
    </dgm:pt>
    <dgm:pt modelId="{2F0367CD-7002-4EA2-8646-0AC9E29B5E53}" type="parTrans" cxnId="{CF117039-5D45-45C9-BA50-0407B60E1029}">
      <dgm:prSet/>
      <dgm:spPr/>
      <dgm:t>
        <a:bodyPr/>
        <a:lstStyle/>
        <a:p>
          <a:endParaRPr lang="en-GB"/>
        </a:p>
      </dgm:t>
    </dgm:pt>
    <dgm:pt modelId="{2C9CD025-4591-4E43-9AD0-7C9B1E125C7C}" type="sibTrans" cxnId="{CF117039-5D45-45C9-BA50-0407B60E1029}">
      <dgm:prSet/>
      <dgm:spPr/>
      <dgm:t>
        <a:bodyPr/>
        <a:lstStyle/>
        <a:p>
          <a:endParaRPr lang="en-GB"/>
        </a:p>
      </dgm:t>
    </dgm:pt>
    <dgm:pt modelId="{E89BA270-4326-4B9B-BA14-95265BB4F2AA}">
      <dgm:prSet phldrT="[Text]"/>
      <dgm:spPr/>
      <dgm:t>
        <a:bodyPr/>
        <a:lstStyle/>
        <a:p>
          <a:r>
            <a:rPr lang="en-GB" dirty="0"/>
            <a:t>Vulnerability Assessment</a:t>
          </a:r>
        </a:p>
      </dgm:t>
    </dgm:pt>
    <dgm:pt modelId="{ED0946C2-C8BC-43B1-93FD-233E3B0F2A4D}" type="parTrans" cxnId="{FB33EE9B-9859-43F0-AFAA-8807360CA8D7}">
      <dgm:prSet/>
      <dgm:spPr/>
      <dgm:t>
        <a:bodyPr/>
        <a:lstStyle/>
        <a:p>
          <a:endParaRPr lang="en-GB"/>
        </a:p>
      </dgm:t>
    </dgm:pt>
    <dgm:pt modelId="{ADC118FE-A5A5-4291-BA27-5A92FE38C0F0}" type="sibTrans" cxnId="{FB33EE9B-9859-43F0-AFAA-8807360CA8D7}">
      <dgm:prSet/>
      <dgm:spPr/>
      <dgm:t>
        <a:bodyPr/>
        <a:lstStyle/>
        <a:p>
          <a:endParaRPr lang="en-GB"/>
        </a:p>
      </dgm:t>
    </dgm:pt>
    <dgm:pt modelId="{FBAAB7C5-B4E6-4B84-A3B2-6B75C8D7D209}" type="pres">
      <dgm:prSet presAssocID="{6A9F1D1C-A794-43E0-956D-B74AC55FEAE0}" presName="compositeShape" presStyleCnt="0">
        <dgm:presLayoutVars>
          <dgm:chMax val="7"/>
          <dgm:dir/>
          <dgm:resizeHandles val="exact"/>
        </dgm:presLayoutVars>
      </dgm:prSet>
      <dgm:spPr/>
    </dgm:pt>
    <dgm:pt modelId="{25B6E318-1945-411D-AE47-49D9416FAEEB}" type="pres">
      <dgm:prSet presAssocID="{D97A009D-76C4-48BF-B6F0-99A1B2DB0720}" presName="circ1" presStyleLbl="vennNode1" presStyleIdx="0" presStyleCnt="2"/>
      <dgm:spPr/>
    </dgm:pt>
    <dgm:pt modelId="{54BB8B85-6384-409B-9227-5F32CF06DCEB}" type="pres">
      <dgm:prSet presAssocID="{D97A009D-76C4-48BF-B6F0-99A1B2DB0720}" presName="circ1Tx" presStyleLbl="revTx" presStyleIdx="0" presStyleCnt="0">
        <dgm:presLayoutVars>
          <dgm:chMax val="0"/>
          <dgm:chPref val="0"/>
          <dgm:bulletEnabled val="1"/>
        </dgm:presLayoutVars>
      </dgm:prSet>
      <dgm:spPr/>
    </dgm:pt>
    <dgm:pt modelId="{B3E88B2C-B241-472F-8B6F-90C06FAE2C5B}" type="pres">
      <dgm:prSet presAssocID="{E89BA270-4326-4B9B-BA14-95265BB4F2AA}" presName="circ2" presStyleLbl="vennNode1" presStyleIdx="1" presStyleCnt="2"/>
      <dgm:spPr/>
    </dgm:pt>
    <dgm:pt modelId="{60F3457D-DE2A-4CD5-8801-7EDABAA645EF}" type="pres">
      <dgm:prSet presAssocID="{E89BA270-4326-4B9B-BA14-95265BB4F2AA}" presName="circ2Tx" presStyleLbl="revTx" presStyleIdx="0" presStyleCnt="0">
        <dgm:presLayoutVars>
          <dgm:chMax val="0"/>
          <dgm:chPref val="0"/>
          <dgm:bulletEnabled val="1"/>
        </dgm:presLayoutVars>
      </dgm:prSet>
      <dgm:spPr/>
    </dgm:pt>
  </dgm:ptLst>
  <dgm:cxnLst>
    <dgm:cxn modelId="{1DE4FC0C-581D-42D6-A8B6-7485AD83C70B}" type="presOf" srcId="{D97A009D-76C4-48BF-B6F0-99A1B2DB0720}" destId="{25B6E318-1945-411D-AE47-49D9416FAEEB}" srcOrd="0" destOrd="0" presId="urn:microsoft.com/office/officeart/2005/8/layout/venn1"/>
    <dgm:cxn modelId="{CF117039-5D45-45C9-BA50-0407B60E1029}" srcId="{6A9F1D1C-A794-43E0-956D-B74AC55FEAE0}" destId="{D97A009D-76C4-48BF-B6F0-99A1B2DB0720}" srcOrd="0" destOrd="0" parTransId="{2F0367CD-7002-4EA2-8646-0AC9E29B5E53}" sibTransId="{2C9CD025-4591-4E43-9AD0-7C9B1E125C7C}"/>
    <dgm:cxn modelId="{46EB0465-D4E7-4711-A701-4B3282779933}" type="presOf" srcId="{6A9F1D1C-A794-43E0-956D-B74AC55FEAE0}" destId="{FBAAB7C5-B4E6-4B84-A3B2-6B75C8D7D209}" srcOrd="0" destOrd="0" presId="urn:microsoft.com/office/officeart/2005/8/layout/venn1"/>
    <dgm:cxn modelId="{4EE4B549-744B-4ADA-815C-AFDB08B232BF}" type="presOf" srcId="{E89BA270-4326-4B9B-BA14-95265BB4F2AA}" destId="{60F3457D-DE2A-4CD5-8801-7EDABAA645EF}" srcOrd="1" destOrd="0" presId="urn:microsoft.com/office/officeart/2005/8/layout/venn1"/>
    <dgm:cxn modelId="{FB33EE9B-9859-43F0-AFAA-8807360CA8D7}" srcId="{6A9F1D1C-A794-43E0-956D-B74AC55FEAE0}" destId="{E89BA270-4326-4B9B-BA14-95265BB4F2AA}" srcOrd="1" destOrd="0" parTransId="{ED0946C2-C8BC-43B1-93FD-233E3B0F2A4D}" sibTransId="{ADC118FE-A5A5-4291-BA27-5A92FE38C0F0}"/>
    <dgm:cxn modelId="{863769BD-5F21-495D-AD02-407D3719F940}" type="presOf" srcId="{E89BA270-4326-4B9B-BA14-95265BB4F2AA}" destId="{B3E88B2C-B241-472F-8B6F-90C06FAE2C5B}" srcOrd="0" destOrd="0" presId="urn:microsoft.com/office/officeart/2005/8/layout/venn1"/>
    <dgm:cxn modelId="{A355BDE7-A3F9-4C04-877C-540E74BBC9DC}" type="presOf" srcId="{D97A009D-76C4-48BF-B6F0-99A1B2DB0720}" destId="{54BB8B85-6384-409B-9227-5F32CF06DCEB}" srcOrd="1" destOrd="0" presId="urn:microsoft.com/office/officeart/2005/8/layout/venn1"/>
    <dgm:cxn modelId="{F541E348-7CD8-4A4D-BA11-8E6BAFA10825}" type="presParOf" srcId="{FBAAB7C5-B4E6-4B84-A3B2-6B75C8D7D209}" destId="{25B6E318-1945-411D-AE47-49D9416FAEEB}" srcOrd="0" destOrd="0" presId="urn:microsoft.com/office/officeart/2005/8/layout/venn1"/>
    <dgm:cxn modelId="{33E80380-AC99-4329-91A3-6B09EAC584F3}" type="presParOf" srcId="{FBAAB7C5-B4E6-4B84-A3B2-6B75C8D7D209}" destId="{54BB8B85-6384-409B-9227-5F32CF06DCEB}" srcOrd="1" destOrd="0" presId="urn:microsoft.com/office/officeart/2005/8/layout/venn1"/>
    <dgm:cxn modelId="{FFA93459-B63C-4D8E-9D0A-EE39EE3192E5}" type="presParOf" srcId="{FBAAB7C5-B4E6-4B84-A3B2-6B75C8D7D209}" destId="{B3E88B2C-B241-472F-8B6F-90C06FAE2C5B}" srcOrd="2" destOrd="0" presId="urn:microsoft.com/office/officeart/2005/8/layout/venn1"/>
    <dgm:cxn modelId="{39045BE5-2B35-41C4-917C-F4DD57D989B7}" type="presParOf" srcId="{FBAAB7C5-B4E6-4B84-A3B2-6B75C8D7D209}" destId="{60F3457D-DE2A-4CD5-8801-7EDABAA645EF}" srcOrd="3"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56CED32-DFA3-4114-9BD4-1139B4B304C7}"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GB"/>
        </a:p>
      </dgm:t>
    </dgm:pt>
    <dgm:pt modelId="{2A844EB1-5950-448E-BB4E-FF8B9107C239}">
      <dgm:prSet phldrT="[Text]"/>
      <dgm:spPr/>
      <dgm:t>
        <a:bodyPr/>
        <a:lstStyle/>
        <a:p>
          <a:r>
            <a:rPr lang="en-GB" dirty="0"/>
            <a:t>Pre-Attack Phase</a:t>
          </a:r>
        </a:p>
      </dgm:t>
    </dgm:pt>
    <dgm:pt modelId="{EC021CBB-538F-47E4-9521-027AC31D3219}" type="parTrans" cxnId="{CA187601-3A71-4474-8C33-EEE8B31B5E10}">
      <dgm:prSet/>
      <dgm:spPr/>
      <dgm:t>
        <a:bodyPr/>
        <a:lstStyle/>
        <a:p>
          <a:endParaRPr lang="en-GB"/>
        </a:p>
      </dgm:t>
    </dgm:pt>
    <dgm:pt modelId="{4E6EF097-5D5E-44F6-B0B9-5D5441040B9F}" type="sibTrans" cxnId="{CA187601-3A71-4474-8C33-EEE8B31B5E10}">
      <dgm:prSet/>
      <dgm:spPr/>
      <dgm:t>
        <a:bodyPr/>
        <a:lstStyle/>
        <a:p>
          <a:endParaRPr lang="en-GB"/>
        </a:p>
      </dgm:t>
    </dgm:pt>
    <dgm:pt modelId="{1F9BB489-8DEE-4C06-A036-01891199EFED}">
      <dgm:prSet phldrT="[Text]"/>
      <dgm:spPr/>
      <dgm:t>
        <a:bodyPr/>
        <a:lstStyle/>
        <a:p>
          <a:r>
            <a:rPr lang="en-GB" dirty="0"/>
            <a:t>Plan and Prepare</a:t>
          </a:r>
        </a:p>
      </dgm:t>
    </dgm:pt>
    <dgm:pt modelId="{C1E4C830-4DBA-4A66-8ADA-903693706CC7}" type="parTrans" cxnId="{65465402-57CE-4775-AB12-4EF0211811C9}">
      <dgm:prSet/>
      <dgm:spPr/>
      <dgm:t>
        <a:bodyPr/>
        <a:lstStyle/>
        <a:p>
          <a:endParaRPr lang="en-GB"/>
        </a:p>
      </dgm:t>
    </dgm:pt>
    <dgm:pt modelId="{943F2F08-838E-4A27-9515-A9AABCB76EA9}" type="sibTrans" cxnId="{65465402-57CE-4775-AB12-4EF0211811C9}">
      <dgm:prSet/>
      <dgm:spPr/>
      <dgm:t>
        <a:bodyPr/>
        <a:lstStyle/>
        <a:p>
          <a:endParaRPr lang="en-GB"/>
        </a:p>
      </dgm:t>
    </dgm:pt>
    <dgm:pt modelId="{861EFC0B-5FCC-4BDA-B63F-B105E2733EF5}">
      <dgm:prSet phldrT="[Text]"/>
      <dgm:spPr/>
      <dgm:t>
        <a:bodyPr/>
        <a:lstStyle/>
        <a:p>
          <a:r>
            <a:rPr lang="en-GB" dirty="0"/>
            <a:t>Attack Phase</a:t>
          </a:r>
        </a:p>
      </dgm:t>
    </dgm:pt>
    <dgm:pt modelId="{44E53764-C3AB-479A-A6D1-013CDBA83161}" type="parTrans" cxnId="{43F00CBF-7952-4CA8-BDC0-FC9AA535125D}">
      <dgm:prSet/>
      <dgm:spPr/>
      <dgm:t>
        <a:bodyPr/>
        <a:lstStyle/>
        <a:p>
          <a:endParaRPr lang="en-GB"/>
        </a:p>
      </dgm:t>
    </dgm:pt>
    <dgm:pt modelId="{BF632ACE-D3AB-40ED-81B6-5C8B75926787}" type="sibTrans" cxnId="{43F00CBF-7952-4CA8-BDC0-FC9AA535125D}">
      <dgm:prSet/>
      <dgm:spPr/>
      <dgm:t>
        <a:bodyPr/>
        <a:lstStyle/>
        <a:p>
          <a:endParaRPr lang="en-GB"/>
        </a:p>
      </dgm:t>
    </dgm:pt>
    <dgm:pt modelId="{529FE29D-AAB0-40A8-9432-4082BF7D5634}">
      <dgm:prSet phldrT="[Text]"/>
      <dgm:spPr/>
      <dgm:t>
        <a:bodyPr/>
        <a:lstStyle/>
        <a:p>
          <a:r>
            <a:rPr lang="en-GB" dirty="0"/>
            <a:t>Penetrate the Infrastructure</a:t>
          </a:r>
        </a:p>
      </dgm:t>
    </dgm:pt>
    <dgm:pt modelId="{F51C47D2-C236-4477-BCF9-24E65328A750}" type="parTrans" cxnId="{8C285F5E-AEEB-4F44-A63E-68EE5054ED6B}">
      <dgm:prSet/>
      <dgm:spPr/>
      <dgm:t>
        <a:bodyPr/>
        <a:lstStyle/>
        <a:p>
          <a:endParaRPr lang="en-GB"/>
        </a:p>
      </dgm:t>
    </dgm:pt>
    <dgm:pt modelId="{A4C07845-1722-4EB7-B1E9-9C7F65706749}" type="sibTrans" cxnId="{8C285F5E-AEEB-4F44-A63E-68EE5054ED6B}">
      <dgm:prSet/>
      <dgm:spPr/>
      <dgm:t>
        <a:bodyPr/>
        <a:lstStyle/>
        <a:p>
          <a:endParaRPr lang="en-GB"/>
        </a:p>
      </dgm:t>
    </dgm:pt>
    <dgm:pt modelId="{BD570CE9-ED3A-41CB-8CA2-744F622C3176}">
      <dgm:prSet phldrT="[Text]"/>
      <dgm:spPr/>
      <dgm:t>
        <a:bodyPr/>
        <a:lstStyle/>
        <a:p>
          <a:r>
            <a:rPr lang="en-GB" dirty="0"/>
            <a:t>Post-Attack Phase</a:t>
          </a:r>
        </a:p>
      </dgm:t>
    </dgm:pt>
    <dgm:pt modelId="{686DFEB4-D760-4B44-B6FC-528C223694D0}" type="parTrans" cxnId="{C0DBF650-81AA-4F49-A0FB-CE8985078571}">
      <dgm:prSet/>
      <dgm:spPr/>
      <dgm:t>
        <a:bodyPr/>
        <a:lstStyle/>
        <a:p>
          <a:endParaRPr lang="en-GB"/>
        </a:p>
      </dgm:t>
    </dgm:pt>
    <dgm:pt modelId="{0C84EAF2-2D34-45DD-84F5-2C90BE674DCE}" type="sibTrans" cxnId="{C0DBF650-81AA-4F49-A0FB-CE8985078571}">
      <dgm:prSet/>
      <dgm:spPr/>
      <dgm:t>
        <a:bodyPr/>
        <a:lstStyle/>
        <a:p>
          <a:endParaRPr lang="en-GB"/>
        </a:p>
      </dgm:t>
    </dgm:pt>
    <dgm:pt modelId="{26996CF6-9F80-4709-936A-FE3B166F469B}">
      <dgm:prSet phldrT="[Text]"/>
      <dgm:spPr/>
      <dgm:t>
        <a:bodyPr/>
        <a:lstStyle/>
        <a:p>
          <a:r>
            <a:rPr lang="en-GB" dirty="0"/>
            <a:t>Report/ Document</a:t>
          </a:r>
        </a:p>
      </dgm:t>
    </dgm:pt>
    <dgm:pt modelId="{87A13F2A-74BF-4270-80BD-D09E813EC09B}" type="parTrans" cxnId="{746B8576-CF7A-4F7C-A673-915DF9862E55}">
      <dgm:prSet/>
      <dgm:spPr/>
      <dgm:t>
        <a:bodyPr/>
        <a:lstStyle/>
        <a:p>
          <a:endParaRPr lang="en-GB"/>
        </a:p>
      </dgm:t>
    </dgm:pt>
    <dgm:pt modelId="{8F0495B2-E1C6-473F-8C5D-BA9178EE2609}" type="sibTrans" cxnId="{746B8576-CF7A-4F7C-A673-915DF9862E55}">
      <dgm:prSet/>
      <dgm:spPr/>
      <dgm:t>
        <a:bodyPr/>
        <a:lstStyle/>
        <a:p>
          <a:endParaRPr lang="en-GB"/>
        </a:p>
      </dgm:t>
    </dgm:pt>
    <dgm:pt modelId="{3E4CF7CA-EE49-4E0C-9B3E-0CB98D5ACB12}">
      <dgm:prSet phldrT="[Text]"/>
      <dgm:spPr/>
      <dgm:t>
        <a:bodyPr/>
        <a:lstStyle/>
        <a:p>
          <a:r>
            <a:rPr lang="en-GB" dirty="0"/>
            <a:t>Design Methodology</a:t>
          </a:r>
        </a:p>
      </dgm:t>
    </dgm:pt>
    <dgm:pt modelId="{4FC48AF8-7E6A-4447-A30F-89221972C247}" type="parTrans" cxnId="{AD982730-ABC2-4AB5-BDB2-C79D7248327D}">
      <dgm:prSet/>
      <dgm:spPr/>
      <dgm:t>
        <a:bodyPr/>
        <a:lstStyle/>
        <a:p>
          <a:endParaRPr lang="en-GB"/>
        </a:p>
      </dgm:t>
    </dgm:pt>
    <dgm:pt modelId="{4DD1BF02-3FC5-4846-94F2-DA4C332DB273}" type="sibTrans" cxnId="{AD982730-ABC2-4AB5-BDB2-C79D7248327D}">
      <dgm:prSet/>
      <dgm:spPr/>
      <dgm:t>
        <a:bodyPr/>
        <a:lstStyle/>
        <a:p>
          <a:endParaRPr lang="en-GB"/>
        </a:p>
      </dgm:t>
    </dgm:pt>
    <dgm:pt modelId="{A16A1B64-76BD-4A68-AB2D-6B68D586DC60}">
      <dgm:prSet phldrT="[Text]"/>
      <dgm:spPr/>
      <dgm:t>
        <a:bodyPr/>
        <a:lstStyle/>
        <a:p>
          <a:r>
            <a:rPr lang="en-GB" dirty="0"/>
            <a:t>Gather network information</a:t>
          </a:r>
        </a:p>
      </dgm:t>
    </dgm:pt>
    <dgm:pt modelId="{AD042F44-2337-4CB2-BB78-5A8763320116}" type="parTrans" cxnId="{97ACB720-6A9A-484A-9615-58A2792440FD}">
      <dgm:prSet/>
      <dgm:spPr/>
      <dgm:t>
        <a:bodyPr/>
        <a:lstStyle/>
        <a:p>
          <a:endParaRPr lang="en-GB"/>
        </a:p>
      </dgm:t>
    </dgm:pt>
    <dgm:pt modelId="{063677BE-46E6-4AC6-A640-05AF46E8A52D}" type="sibTrans" cxnId="{97ACB720-6A9A-484A-9615-58A2792440FD}">
      <dgm:prSet/>
      <dgm:spPr/>
      <dgm:t>
        <a:bodyPr/>
        <a:lstStyle/>
        <a:p>
          <a:endParaRPr lang="en-GB"/>
        </a:p>
      </dgm:t>
    </dgm:pt>
    <dgm:pt modelId="{43ECD856-5D7F-4B56-A301-15908A22F4C7}">
      <dgm:prSet phldrT="[Text]"/>
      <dgm:spPr/>
      <dgm:t>
        <a:bodyPr/>
        <a:lstStyle/>
        <a:p>
          <a:r>
            <a:rPr lang="en-GB" dirty="0"/>
            <a:t>Get access to the target</a:t>
          </a:r>
        </a:p>
      </dgm:t>
    </dgm:pt>
    <dgm:pt modelId="{4F4B5E2D-823C-45FA-A88A-9F8550AC0C32}" type="parTrans" cxnId="{9FFD7717-52D7-4DB6-86DE-EADF09F28DAC}">
      <dgm:prSet/>
      <dgm:spPr/>
      <dgm:t>
        <a:bodyPr/>
        <a:lstStyle/>
        <a:p>
          <a:endParaRPr lang="en-GB"/>
        </a:p>
      </dgm:t>
    </dgm:pt>
    <dgm:pt modelId="{F15DC7BA-229E-4639-ACCD-26E3BD96EAB1}" type="sibTrans" cxnId="{9FFD7717-52D7-4DB6-86DE-EADF09F28DAC}">
      <dgm:prSet/>
      <dgm:spPr/>
      <dgm:t>
        <a:bodyPr/>
        <a:lstStyle/>
        <a:p>
          <a:endParaRPr lang="en-GB"/>
        </a:p>
      </dgm:t>
    </dgm:pt>
    <dgm:pt modelId="{9D35524F-E5B5-4D24-B119-82BF170891BD}">
      <dgm:prSet phldrT="[Text]"/>
      <dgm:spPr/>
      <dgm:t>
        <a:bodyPr/>
        <a:lstStyle/>
        <a:p>
          <a:r>
            <a:rPr lang="en-GB" dirty="0"/>
            <a:t>Escalate Privileges</a:t>
          </a:r>
        </a:p>
      </dgm:t>
    </dgm:pt>
    <dgm:pt modelId="{E563FDCE-9E37-40F0-89DD-24E8A23BDA23}" type="parTrans" cxnId="{8F1E21CE-031F-4DEA-98C1-FE86CB92C508}">
      <dgm:prSet/>
      <dgm:spPr/>
      <dgm:t>
        <a:bodyPr/>
        <a:lstStyle/>
        <a:p>
          <a:endParaRPr lang="en-GB"/>
        </a:p>
      </dgm:t>
    </dgm:pt>
    <dgm:pt modelId="{EECB443E-F97A-43B5-8390-1F9150200FB1}" type="sibTrans" cxnId="{8F1E21CE-031F-4DEA-98C1-FE86CB92C508}">
      <dgm:prSet/>
      <dgm:spPr/>
      <dgm:t>
        <a:bodyPr/>
        <a:lstStyle/>
        <a:p>
          <a:endParaRPr lang="en-GB"/>
        </a:p>
      </dgm:t>
    </dgm:pt>
    <dgm:pt modelId="{56B34B3B-B22C-4A7F-AD5E-3CB09E5A0B33}">
      <dgm:prSet phldrT="[Text]"/>
      <dgm:spPr/>
      <dgm:t>
        <a:bodyPr/>
        <a:lstStyle/>
        <a:p>
          <a:r>
            <a:rPr lang="en-GB" dirty="0"/>
            <a:t>Execute</a:t>
          </a:r>
        </a:p>
      </dgm:t>
    </dgm:pt>
    <dgm:pt modelId="{C16FDB0C-E1F6-496A-8574-A98271515A60}" type="parTrans" cxnId="{424229AB-B1A0-4D20-B50F-23790EE266D1}">
      <dgm:prSet/>
      <dgm:spPr/>
      <dgm:t>
        <a:bodyPr/>
        <a:lstStyle/>
        <a:p>
          <a:endParaRPr lang="en-GB"/>
        </a:p>
      </dgm:t>
    </dgm:pt>
    <dgm:pt modelId="{6015B24C-D1F5-4335-8477-6D5172C745DA}" type="sibTrans" cxnId="{424229AB-B1A0-4D20-B50F-23790EE266D1}">
      <dgm:prSet/>
      <dgm:spPr/>
      <dgm:t>
        <a:bodyPr/>
        <a:lstStyle/>
        <a:p>
          <a:endParaRPr lang="en-GB"/>
        </a:p>
      </dgm:t>
    </dgm:pt>
    <dgm:pt modelId="{88120A87-64FA-4D6D-8076-D5F3CEE544D5}">
      <dgm:prSet phldrT="[Text]"/>
      <dgm:spPr/>
      <dgm:t>
        <a:bodyPr/>
        <a:lstStyle/>
        <a:p>
          <a:r>
            <a:rPr lang="en-GB" dirty="0"/>
            <a:t>Clean-up</a:t>
          </a:r>
        </a:p>
      </dgm:t>
    </dgm:pt>
    <dgm:pt modelId="{FE1FAAFA-33F6-424F-B241-54751997EB9B}" type="parTrans" cxnId="{8FB5744D-8077-47D6-8996-309017BB3C56}">
      <dgm:prSet/>
      <dgm:spPr/>
      <dgm:t>
        <a:bodyPr/>
        <a:lstStyle/>
        <a:p>
          <a:endParaRPr lang="en-GB"/>
        </a:p>
      </dgm:t>
    </dgm:pt>
    <dgm:pt modelId="{456BE423-67A3-4D2F-AC68-8F332BEBB513}" type="sibTrans" cxnId="{8FB5744D-8077-47D6-8996-309017BB3C56}">
      <dgm:prSet/>
      <dgm:spPr/>
      <dgm:t>
        <a:bodyPr/>
        <a:lstStyle/>
        <a:p>
          <a:endParaRPr lang="en-GB"/>
        </a:p>
      </dgm:t>
    </dgm:pt>
    <dgm:pt modelId="{DD1D528D-2F39-4680-BEB8-CDED1A55598D}">
      <dgm:prSet phldrT="[Text]"/>
      <dgm:spPr/>
      <dgm:t>
        <a:bodyPr/>
        <a:lstStyle/>
        <a:p>
          <a:r>
            <a:rPr lang="en-GB" dirty="0"/>
            <a:t>Artifact destruction</a:t>
          </a:r>
        </a:p>
      </dgm:t>
    </dgm:pt>
    <dgm:pt modelId="{BB63360E-36D4-4918-BE49-164A4A679B53}" type="parTrans" cxnId="{3AF1EBDA-B425-4F80-9ACC-4BA2BD291C5D}">
      <dgm:prSet/>
      <dgm:spPr/>
      <dgm:t>
        <a:bodyPr/>
        <a:lstStyle/>
        <a:p>
          <a:endParaRPr lang="en-GB"/>
        </a:p>
      </dgm:t>
    </dgm:pt>
    <dgm:pt modelId="{FEBABF38-E418-4B56-96B4-1C17FE1B4B23}" type="sibTrans" cxnId="{3AF1EBDA-B425-4F80-9ACC-4BA2BD291C5D}">
      <dgm:prSet/>
      <dgm:spPr/>
      <dgm:t>
        <a:bodyPr/>
        <a:lstStyle/>
        <a:p>
          <a:endParaRPr lang="en-GB"/>
        </a:p>
      </dgm:t>
    </dgm:pt>
    <dgm:pt modelId="{F3D5081D-9DCD-4CFA-A1CB-9837C503DC60}" type="pres">
      <dgm:prSet presAssocID="{E56CED32-DFA3-4114-9BD4-1139B4B304C7}" presName="Name0" presStyleCnt="0">
        <dgm:presLayoutVars>
          <dgm:chMax val="5"/>
          <dgm:chPref val="5"/>
          <dgm:dir/>
          <dgm:animLvl val="lvl"/>
        </dgm:presLayoutVars>
      </dgm:prSet>
      <dgm:spPr/>
    </dgm:pt>
    <dgm:pt modelId="{0B7FF368-6B5B-423D-90A3-346E6BEF73B5}" type="pres">
      <dgm:prSet presAssocID="{2A844EB1-5950-448E-BB4E-FF8B9107C239}" presName="parentText1" presStyleLbl="node1" presStyleIdx="0" presStyleCnt="3">
        <dgm:presLayoutVars>
          <dgm:chMax/>
          <dgm:chPref val="3"/>
          <dgm:bulletEnabled val="1"/>
        </dgm:presLayoutVars>
      </dgm:prSet>
      <dgm:spPr/>
    </dgm:pt>
    <dgm:pt modelId="{A052D9BC-1C3E-4083-BF76-56426FECE59D}" type="pres">
      <dgm:prSet presAssocID="{2A844EB1-5950-448E-BB4E-FF8B9107C239}" presName="childText1" presStyleLbl="solidAlignAcc1" presStyleIdx="0" presStyleCnt="3">
        <dgm:presLayoutVars>
          <dgm:chMax val="0"/>
          <dgm:chPref val="0"/>
          <dgm:bulletEnabled val="1"/>
        </dgm:presLayoutVars>
      </dgm:prSet>
      <dgm:spPr/>
    </dgm:pt>
    <dgm:pt modelId="{D10D53A0-EA86-49D5-9A7D-B4EAEFCD2B4E}" type="pres">
      <dgm:prSet presAssocID="{861EFC0B-5FCC-4BDA-B63F-B105E2733EF5}" presName="parentText2" presStyleLbl="node1" presStyleIdx="1" presStyleCnt="3">
        <dgm:presLayoutVars>
          <dgm:chMax/>
          <dgm:chPref val="3"/>
          <dgm:bulletEnabled val="1"/>
        </dgm:presLayoutVars>
      </dgm:prSet>
      <dgm:spPr/>
    </dgm:pt>
    <dgm:pt modelId="{386E532A-C092-48D2-8F9E-61D8509741C0}" type="pres">
      <dgm:prSet presAssocID="{861EFC0B-5FCC-4BDA-B63F-B105E2733EF5}" presName="childText2" presStyleLbl="solidAlignAcc1" presStyleIdx="1" presStyleCnt="3">
        <dgm:presLayoutVars>
          <dgm:chMax val="0"/>
          <dgm:chPref val="0"/>
          <dgm:bulletEnabled val="1"/>
        </dgm:presLayoutVars>
      </dgm:prSet>
      <dgm:spPr/>
    </dgm:pt>
    <dgm:pt modelId="{2FF26A13-31FB-4D98-9C32-D0F6F07A4A58}" type="pres">
      <dgm:prSet presAssocID="{BD570CE9-ED3A-41CB-8CA2-744F622C3176}" presName="parentText3" presStyleLbl="node1" presStyleIdx="2" presStyleCnt="3">
        <dgm:presLayoutVars>
          <dgm:chMax/>
          <dgm:chPref val="3"/>
          <dgm:bulletEnabled val="1"/>
        </dgm:presLayoutVars>
      </dgm:prSet>
      <dgm:spPr/>
    </dgm:pt>
    <dgm:pt modelId="{97E4E65A-6342-4BE9-84F6-D503F5C363AB}" type="pres">
      <dgm:prSet presAssocID="{BD570CE9-ED3A-41CB-8CA2-744F622C3176}" presName="childText3" presStyleLbl="solidAlignAcc1" presStyleIdx="2" presStyleCnt="3">
        <dgm:presLayoutVars>
          <dgm:chMax val="0"/>
          <dgm:chPref val="0"/>
          <dgm:bulletEnabled val="1"/>
        </dgm:presLayoutVars>
      </dgm:prSet>
      <dgm:spPr/>
    </dgm:pt>
  </dgm:ptLst>
  <dgm:cxnLst>
    <dgm:cxn modelId="{CA187601-3A71-4474-8C33-EEE8B31B5E10}" srcId="{E56CED32-DFA3-4114-9BD4-1139B4B304C7}" destId="{2A844EB1-5950-448E-BB4E-FF8B9107C239}" srcOrd="0" destOrd="0" parTransId="{EC021CBB-538F-47E4-9521-027AC31D3219}" sibTransId="{4E6EF097-5D5E-44F6-B0B9-5D5441040B9F}"/>
    <dgm:cxn modelId="{65465402-57CE-4775-AB12-4EF0211811C9}" srcId="{2A844EB1-5950-448E-BB4E-FF8B9107C239}" destId="{1F9BB489-8DEE-4C06-A036-01891199EFED}" srcOrd="0" destOrd="0" parTransId="{C1E4C830-4DBA-4A66-8ADA-903693706CC7}" sibTransId="{943F2F08-838E-4A27-9515-A9AABCB76EA9}"/>
    <dgm:cxn modelId="{9FFD7717-52D7-4DB6-86DE-EADF09F28DAC}" srcId="{861EFC0B-5FCC-4BDA-B63F-B105E2733EF5}" destId="{43ECD856-5D7F-4B56-A301-15908A22F4C7}" srcOrd="1" destOrd="0" parTransId="{4F4B5E2D-823C-45FA-A88A-9F8550AC0C32}" sibTransId="{F15DC7BA-229E-4639-ACCD-26E3BD96EAB1}"/>
    <dgm:cxn modelId="{63138C1F-2EAD-4864-B723-019D1EAB5D06}" type="presOf" srcId="{88120A87-64FA-4D6D-8076-D5F3CEE544D5}" destId="{97E4E65A-6342-4BE9-84F6-D503F5C363AB}" srcOrd="0" destOrd="1" presId="urn:microsoft.com/office/officeart/2009/3/layout/IncreasingArrowsProcess"/>
    <dgm:cxn modelId="{97ACB720-6A9A-484A-9615-58A2792440FD}" srcId="{2A844EB1-5950-448E-BB4E-FF8B9107C239}" destId="{A16A1B64-76BD-4A68-AB2D-6B68D586DC60}" srcOrd="2" destOrd="0" parTransId="{AD042F44-2337-4CB2-BB78-5A8763320116}" sibTransId="{063677BE-46E6-4AC6-A640-05AF46E8A52D}"/>
    <dgm:cxn modelId="{8CBB0A25-D8F4-456C-99C1-52452A6EFCFE}" type="presOf" srcId="{E56CED32-DFA3-4114-9BD4-1139B4B304C7}" destId="{F3D5081D-9DCD-4CFA-A1CB-9837C503DC60}" srcOrd="0" destOrd="0" presId="urn:microsoft.com/office/officeart/2009/3/layout/IncreasingArrowsProcess"/>
    <dgm:cxn modelId="{AD982730-ABC2-4AB5-BDB2-C79D7248327D}" srcId="{2A844EB1-5950-448E-BB4E-FF8B9107C239}" destId="{3E4CF7CA-EE49-4E0C-9B3E-0CB98D5ACB12}" srcOrd="1" destOrd="0" parTransId="{4FC48AF8-7E6A-4447-A30F-89221972C247}" sibTransId="{4DD1BF02-3FC5-4846-94F2-DA4C332DB273}"/>
    <dgm:cxn modelId="{841CB730-1615-4D83-A2D2-03C2AD286084}" type="presOf" srcId="{43ECD856-5D7F-4B56-A301-15908A22F4C7}" destId="{386E532A-C092-48D2-8F9E-61D8509741C0}" srcOrd="0" destOrd="1" presId="urn:microsoft.com/office/officeart/2009/3/layout/IncreasingArrowsProcess"/>
    <dgm:cxn modelId="{4E3E1839-46B7-4DDF-874F-A3492ACE7860}" type="presOf" srcId="{2A844EB1-5950-448E-BB4E-FF8B9107C239}" destId="{0B7FF368-6B5B-423D-90A3-346E6BEF73B5}" srcOrd="0" destOrd="0" presId="urn:microsoft.com/office/officeart/2009/3/layout/IncreasingArrowsProcess"/>
    <dgm:cxn modelId="{8C285F5E-AEEB-4F44-A63E-68EE5054ED6B}" srcId="{861EFC0B-5FCC-4BDA-B63F-B105E2733EF5}" destId="{529FE29D-AAB0-40A8-9432-4082BF7D5634}" srcOrd="0" destOrd="0" parTransId="{F51C47D2-C236-4477-BCF9-24E65328A750}" sibTransId="{A4C07845-1722-4EB7-B1E9-9C7F65706749}"/>
    <dgm:cxn modelId="{D30A035F-B262-4F69-B766-3BF75CACEF2B}" type="presOf" srcId="{A16A1B64-76BD-4A68-AB2D-6B68D586DC60}" destId="{A052D9BC-1C3E-4083-BF76-56426FECE59D}" srcOrd="0" destOrd="2" presId="urn:microsoft.com/office/officeart/2009/3/layout/IncreasingArrowsProcess"/>
    <dgm:cxn modelId="{B4E53363-1EAC-42B8-9B8A-EB277A4A7367}" type="presOf" srcId="{56B34B3B-B22C-4A7F-AD5E-3CB09E5A0B33}" destId="{386E532A-C092-48D2-8F9E-61D8509741C0}" srcOrd="0" destOrd="3" presId="urn:microsoft.com/office/officeart/2009/3/layout/IncreasingArrowsProcess"/>
    <dgm:cxn modelId="{06626349-239F-491A-B977-DB0FBF962655}" type="presOf" srcId="{9D35524F-E5B5-4D24-B119-82BF170891BD}" destId="{386E532A-C092-48D2-8F9E-61D8509741C0}" srcOrd="0" destOrd="2" presId="urn:microsoft.com/office/officeart/2009/3/layout/IncreasingArrowsProcess"/>
    <dgm:cxn modelId="{8FB5744D-8077-47D6-8996-309017BB3C56}" srcId="{BD570CE9-ED3A-41CB-8CA2-744F622C3176}" destId="{88120A87-64FA-4D6D-8076-D5F3CEE544D5}" srcOrd="1" destOrd="0" parTransId="{FE1FAAFA-33F6-424F-B241-54751997EB9B}" sibTransId="{456BE423-67A3-4D2F-AC68-8F332BEBB513}"/>
    <dgm:cxn modelId="{C0DBF650-81AA-4F49-A0FB-CE8985078571}" srcId="{E56CED32-DFA3-4114-9BD4-1139B4B304C7}" destId="{BD570CE9-ED3A-41CB-8CA2-744F622C3176}" srcOrd="2" destOrd="0" parTransId="{686DFEB4-D760-4B44-B6FC-528C223694D0}" sibTransId="{0C84EAF2-2D34-45DD-84F5-2C90BE674DCE}"/>
    <dgm:cxn modelId="{F5F54855-5C3B-4231-96A1-66CA7B6ED1D6}" type="presOf" srcId="{DD1D528D-2F39-4680-BEB8-CDED1A55598D}" destId="{97E4E65A-6342-4BE9-84F6-D503F5C363AB}" srcOrd="0" destOrd="2" presId="urn:microsoft.com/office/officeart/2009/3/layout/IncreasingArrowsProcess"/>
    <dgm:cxn modelId="{746B8576-CF7A-4F7C-A673-915DF9862E55}" srcId="{BD570CE9-ED3A-41CB-8CA2-744F622C3176}" destId="{26996CF6-9F80-4709-936A-FE3B166F469B}" srcOrd="0" destOrd="0" parTransId="{87A13F2A-74BF-4270-80BD-D09E813EC09B}" sibTransId="{8F0495B2-E1C6-473F-8C5D-BA9178EE2609}"/>
    <dgm:cxn modelId="{E3B3067F-A3A0-4773-9FE8-0A988527507E}" type="presOf" srcId="{BD570CE9-ED3A-41CB-8CA2-744F622C3176}" destId="{2FF26A13-31FB-4D98-9C32-D0F6F07A4A58}" srcOrd="0" destOrd="0" presId="urn:microsoft.com/office/officeart/2009/3/layout/IncreasingArrowsProcess"/>
    <dgm:cxn modelId="{6BDE548D-360B-4027-9608-D664305A61E7}" type="presOf" srcId="{529FE29D-AAB0-40A8-9432-4082BF7D5634}" destId="{386E532A-C092-48D2-8F9E-61D8509741C0}" srcOrd="0" destOrd="0" presId="urn:microsoft.com/office/officeart/2009/3/layout/IncreasingArrowsProcess"/>
    <dgm:cxn modelId="{424229AB-B1A0-4D20-B50F-23790EE266D1}" srcId="{861EFC0B-5FCC-4BDA-B63F-B105E2733EF5}" destId="{56B34B3B-B22C-4A7F-AD5E-3CB09E5A0B33}" srcOrd="3" destOrd="0" parTransId="{C16FDB0C-E1F6-496A-8574-A98271515A60}" sibTransId="{6015B24C-D1F5-4335-8477-6D5172C745DA}"/>
    <dgm:cxn modelId="{1138B5B4-BD21-46D2-BA48-EBB8DFC9FD9F}" type="presOf" srcId="{1F9BB489-8DEE-4C06-A036-01891199EFED}" destId="{A052D9BC-1C3E-4083-BF76-56426FECE59D}" srcOrd="0" destOrd="0" presId="urn:microsoft.com/office/officeart/2009/3/layout/IncreasingArrowsProcess"/>
    <dgm:cxn modelId="{43F00CBF-7952-4CA8-BDC0-FC9AA535125D}" srcId="{E56CED32-DFA3-4114-9BD4-1139B4B304C7}" destId="{861EFC0B-5FCC-4BDA-B63F-B105E2733EF5}" srcOrd="1" destOrd="0" parTransId="{44E53764-C3AB-479A-A6D1-013CDBA83161}" sibTransId="{BF632ACE-D3AB-40ED-81B6-5C8B75926787}"/>
    <dgm:cxn modelId="{64FE86C7-BF6B-489E-849C-2E1359D38437}" type="presOf" srcId="{861EFC0B-5FCC-4BDA-B63F-B105E2733EF5}" destId="{D10D53A0-EA86-49D5-9A7D-B4EAEFCD2B4E}" srcOrd="0" destOrd="0" presId="urn:microsoft.com/office/officeart/2009/3/layout/IncreasingArrowsProcess"/>
    <dgm:cxn modelId="{8F1E21CE-031F-4DEA-98C1-FE86CB92C508}" srcId="{861EFC0B-5FCC-4BDA-B63F-B105E2733EF5}" destId="{9D35524F-E5B5-4D24-B119-82BF170891BD}" srcOrd="2" destOrd="0" parTransId="{E563FDCE-9E37-40F0-89DD-24E8A23BDA23}" sibTransId="{EECB443E-F97A-43B5-8390-1F9150200FB1}"/>
    <dgm:cxn modelId="{3AF1EBDA-B425-4F80-9ACC-4BA2BD291C5D}" srcId="{BD570CE9-ED3A-41CB-8CA2-744F622C3176}" destId="{DD1D528D-2F39-4680-BEB8-CDED1A55598D}" srcOrd="2" destOrd="0" parTransId="{BB63360E-36D4-4918-BE49-164A4A679B53}" sibTransId="{FEBABF38-E418-4B56-96B4-1C17FE1B4B23}"/>
    <dgm:cxn modelId="{B142AEDE-EA98-4DB1-9F12-346C3E4F1F2C}" type="presOf" srcId="{26996CF6-9F80-4709-936A-FE3B166F469B}" destId="{97E4E65A-6342-4BE9-84F6-D503F5C363AB}" srcOrd="0" destOrd="0" presId="urn:microsoft.com/office/officeart/2009/3/layout/IncreasingArrowsProcess"/>
    <dgm:cxn modelId="{FDB511E9-349D-46CA-833D-F1ED98DD8B46}" type="presOf" srcId="{3E4CF7CA-EE49-4E0C-9B3E-0CB98D5ACB12}" destId="{A052D9BC-1C3E-4083-BF76-56426FECE59D}" srcOrd="0" destOrd="1" presId="urn:microsoft.com/office/officeart/2009/3/layout/IncreasingArrowsProcess"/>
    <dgm:cxn modelId="{F828F346-21A1-4C38-A89F-2E276F6BE268}" type="presParOf" srcId="{F3D5081D-9DCD-4CFA-A1CB-9837C503DC60}" destId="{0B7FF368-6B5B-423D-90A3-346E6BEF73B5}" srcOrd="0" destOrd="0" presId="urn:microsoft.com/office/officeart/2009/3/layout/IncreasingArrowsProcess"/>
    <dgm:cxn modelId="{5DB25116-9D37-48DD-883B-5DE22B01A95C}" type="presParOf" srcId="{F3D5081D-9DCD-4CFA-A1CB-9837C503DC60}" destId="{A052D9BC-1C3E-4083-BF76-56426FECE59D}" srcOrd="1" destOrd="0" presId="urn:microsoft.com/office/officeart/2009/3/layout/IncreasingArrowsProcess"/>
    <dgm:cxn modelId="{68FB93B0-C40B-4EAF-9ED1-746F930FB806}" type="presParOf" srcId="{F3D5081D-9DCD-4CFA-A1CB-9837C503DC60}" destId="{D10D53A0-EA86-49D5-9A7D-B4EAEFCD2B4E}" srcOrd="2" destOrd="0" presId="urn:microsoft.com/office/officeart/2009/3/layout/IncreasingArrowsProcess"/>
    <dgm:cxn modelId="{0CBA867A-166D-4E50-8A77-527AA8468E5F}" type="presParOf" srcId="{F3D5081D-9DCD-4CFA-A1CB-9837C503DC60}" destId="{386E532A-C092-48D2-8F9E-61D8509741C0}" srcOrd="3" destOrd="0" presId="urn:microsoft.com/office/officeart/2009/3/layout/IncreasingArrowsProcess"/>
    <dgm:cxn modelId="{B2FA7689-2357-4835-90BD-FE7B6F91072D}" type="presParOf" srcId="{F3D5081D-9DCD-4CFA-A1CB-9837C503DC60}" destId="{2FF26A13-31FB-4D98-9C32-D0F6F07A4A58}" srcOrd="4" destOrd="0" presId="urn:microsoft.com/office/officeart/2009/3/layout/IncreasingArrowsProcess"/>
    <dgm:cxn modelId="{1F126483-9078-43D6-A078-1A8190E6D1A0}" type="presParOf" srcId="{F3D5081D-9DCD-4CFA-A1CB-9837C503DC60}" destId="{97E4E65A-6342-4BE9-84F6-D503F5C363AB}"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56CED32-DFA3-4114-9BD4-1139B4B304C7}"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GB"/>
        </a:p>
      </dgm:t>
    </dgm:pt>
    <dgm:pt modelId="{2A844EB1-5950-448E-BB4E-FF8B9107C239}">
      <dgm:prSet phldrT="[Text]"/>
      <dgm:spPr/>
      <dgm:t>
        <a:bodyPr/>
        <a:lstStyle/>
        <a:p>
          <a:r>
            <a:rPr lang="en-GB" dirty="0"/>
            <a:t>Pre-Attack Phase</a:t>
          </a:r>
        </a:p>
      </dgm:t>
    </dgm:pt>
    <dgm:pt modelId="{EC021CBB-538F-47E4-9521-027AC31D3219}" type="parTrans" cxnId="{CA187601-3A71-4474-8C33-EEE8B31B5E10}">
      <dgm:prSet/>
      <dgm:spPr/>
      <dgm:t>
        <a:bodyPr/>
        <a:lstStyle/>
        <a:p>
          <a:endParaRPr lang="en-GB"/>
        </a:p>
      </dgm:t>
    </dgm:pt>
    <dgm:pt modelId="{4E6EF097-5D5E-44F6-B0B9-5D5441040B9F}" type="sibTrans" cxnId="{CA187601-3A71-4474-8C33-EEE8B31B5E10}">
      <dgm:prSet/>
      <dgm:spPr/>
      <dgm:t>
        <a:bodyPr/>
        <a:lstStyle/>
        <a:p>
          <a:endParaRPr lang="en-GB"/>
        </a:p>
      </dgm:t>
    </dgm:pt>
    <dgm:pt modelId="{1F9BB489-8DEE-4C06-A036-01891199EFED}">
      <dgm:prSet phldrT="[Text]"/>
      <dgm:spPr/>
      <dgm:t>
        <a:bodyPr/>
        <a:lstStyle/>
        <a:p>
          <a:r>
            <a:rPr lang="en-GB" dirty="0"/>
            <a:t>Plan and Prepare</a:t>
          </a:r>
        </a:p>
      </dgm:t>
    </dgm:pt>
    <dgm:pt modelId="{C1E4C830-4DBA-4A66-8ADA-903693706CC7}" type="parTrans" cxnId="{65465402-57CE-4775-AB12-4EF0211811C9}">
      <dgm:prSet/>
      <dgm:spPr/>
      <dgm:t>
        <a:bodyPr/>
        <a:lstStyle/>
        <a:p>
          <a:endParaRPr lang="en-GB"/>
        </a:p>
      </dgm:t>
    </dgm:pt>
    <dgm:pt modelId="{943F2F08-838E-4A27-9515-A9AABCB76EA9}" type="sibTrans" cxnId="{65465402-57CE-4775-AB12-4EF0211811C9}">
      <dgm:prSet/>
      <dgm:spPr/>
      <dgm:t>
        <a:bodyPr/>
        <a:lstStyle/>
        <a:p>
          <a:endParaRPr lang="en-GB"/>
        </a:p>
      </dgm:t>
    </dgm:pt>
    <dgm:pt modelId="{861EFC0B-5FCC-4BDA-B63F-B105E2733EF5}">
      <dgm:prSet phldrT="[Text]"/>
      <dgm:spPr/>
      <dgm:t>
        <a:bodyPr/>
        <a:lstStyle/>
        <a:p>
          <a:r>
            <a:rPr lang="en-GB" dirty="0"/>
            <a:t>Attack Phase</a:t>
          </a:r>
        </a:p>
      </dgm:t>
    </dgm:pt>
    <dgm:pt modelId="{44E53764-C3AB-479A-A6D1-013CDBA83161}" type="parTrans" cxnId="{43F00CBF-7952-4CA8-BDC0-FC9AA535125D}">
      <dgm:prSet/>
      <dgm:spPr/>
      <dgm:t>
        <a:bodyPr/>
        <a:lstStyle/>
        <a:p>
          <a:endParaRPr lang="en-GB"/>
        </a:p>
      </dgm:t>
    </dgm:pt>
    <dgm:pt modelId="{BF632ACE-D3AB-40ED-81B6-5C8B75926787}" type="sibTrans" cxnId="{43F00CBF-7952-4CA8-BDC0-FC9AA535125D}">
      <dgm:prSet/>
      <dgm:spPr/>
      <dgm:t>
        <a:bodyPr/>
        <a:lstStyle/>
        <a:p>
          <a:endParaRPr lang="en-GB"/>
        </a:p>
      </dgm:t>
    </dgm:pt>
    <dgm:pt modelId="{529FE29D-AAB0-40A8-9432-4082BF7D5634}">
      <dgm:prSet phldrT="[Text]"/>
      <dgm:spPr/>
      <dgm:t>
        <a:bodyPr/>
        <a:lstStyle/>
        <a:p>
          <a:r>
            <a:rPr lang="en-GB" dirty="0"/>
            <a:t>Penetrate the Infrastructure</a:t>
          </a:r>
        </a:p>
      </dgm:t>
    </dgm:pt>
    <dgm:pt modelId="{F51C47D2-C236-4477-BCF9-24E65328A750}" type="parTrans" cxnId="{8C285F5E-AEEB-4F44-A63E-68EE5054ED6B}">
      <dgm:prSet/>
      <dgm:spPr/>
      <dgm:t>
        <a:bodyPr/>
        <a:lstStyle/>
        <a:p>
          <a:endParaRPr lang="en-GB"/>
        </a:p>
      </dgm:t>
    </dgm:pt>
    <dgm:pt modelId="{A4C07845-1722-4EB7-B1E9-9C7F65706749}" type="sibTrans" cxnId="{8C285F5E-AEEB-4F44-A63E-68EE5054ED6B}">
      <dgm:prSet/>
      <dgm:spPr/>
      <dgm:t>
        <a:bodyPr/>
        <a:lstStyle/>
        <a:p>
          <a:endParaRPr lang="en-GB"/>
        </a:p>
      </dgm:t>
    </dgm:pt>
    <dgm:pt modelId="{BD570CE9-ED3A-41CB-8CA2-744F622C3176}">
      <dgm:prSet phldrT="[Text]"/>
      <dgm:spPr/>
      <dgm:t>
        <a:bodyPr/>
        <a:lstStyle/>
        <a:p>
          <a:r>
            <a:rPr lang="en-GB" dirty="0"/>
            <a:t>Post-Attack Phase</a:t>
          </a:r>
        </a:p>
      </dgm:t>
    </dgm:pt>
    <dgm:pt modelId="{686DFEB4-D760-4B44-B6FC-528C223694D0}" type="parTrans" cxnId="{C0DBF650-81AA-4F49-A0FB-CE8985078571}">
      <dgm:prSet/>
      <dgm:spPr/>
      <dgm:t>
        <a:bodyPr/>
        <a:lstStyle/>
        <a:p>
          <a:endParaRPr lang="en-GB"/>
        </a:p>
      </dgm:t>
    </dgm:pt>
    <dgm:pt modelId="{0C84EAF2-2D34-45DD-84F5-2C90BE674DCE}" type="sibTrans" cxnId="{C0DBF650-81AA-4F49-A0FB-CE8985078571}">
      <dgm:prSet/>
      <dgm:spPr/>
      <dgm:t>
        <a:bodyPr/>
        <a:lstStyle/>
        <a:p>
          <a:endParaRPr lang="en-GB"/>
        </a:p>
      </dgm:t>
    </dgm:pt>
    <dgm:pt modelId="{26996CF6-9F80-4709-936A-FE3B166F469B}">
      <dgm:prSet phldrT="[Text]"/>
      <dgm:spPr/>
      <dgm:t>
        <a:bodyPr/>
        <a:lstStyle/>
        <a:p>
          <a:r>
            <a:rPr lang="en-GB" dirty="0"/>
            <a:t>Report/ Document</a:t>
          </a:r>
        </a:p>
      </dgm:t>
    </dgm:pt>
    <dgm:pt modelId="{87A13F2A-74BF-4270-80BD-D09E813EC09B}" type="parTrans" cxnId="{746B8576-CF7A-4F7C-A673-915DF9862E55}">
      <dgm:prSet/>
      <dgm:spPr/>
      <dgm:t>
        <a:bodyPr/>
        <a:lstStyle/>
        <a:p>
          <a:endParaRPr lang="en-GB"/>
        </a:p>
      </dgm:t>
    </dgm:pt>
    <dgm:pt modelId="{8F0495B2-E1C6-473F-8C5D-BA9178EE2609}" type="sibTrans" cxnId="{746B8576-CF7A-4F7C-A673-915DF9862E55}">
      <dgm:prSet/>
      <dgm:spPr/>
      <dgm:t>
        <a:bodyPr/>
        <a:lstStyle/>
        <a:p>
          <a:endParaRPr lang="en-GB"/>
        </a:p>
      </dgm:t>
    </dgm:pt>
    <dgm:pt modelId="{3E4CF7CA-EE49-4E0C-9B3E-0CB98D5ACB12}">
      <dgm:prSet phldrT="[Text]"/>
      <dgm:spPr/>
      <dgm:t>
        <a:bodyPr/>
        <a:lstStyle/>
        <a:p>
          <a:r>
            <a:rPr lang="en-GB" dirty="0"/>
            <a:t>Design Methodology</a:t>
          </a:r>
        </a:p>
      </dgm:t>
    </dgm:pt>
    <dgm:pt modelId="{4FC48AF8-7E6A-4447-A30F-89221972C247}" type="parTrans" cxnId="{AD982730-ABC2-4AB5-BDB2-C79D7248327D}">
      <dgm:prSet/>
      <dgm:spPr/>
      <dgm:t>
        <a:bodyPr/>
        <a:lstStyle/>
        <a:p>
          <a:endParaRPr lang="en-GB"/>
        </a:p>
      </dgm:t>
    </dgm:pt>
    <dgm:pt modelId="{4DD1BF02-3FC5-4846-94F2-DA4C332DB273}" type="sibTrans" cxnId="{AD982730-ABC2-4AB5-BDB2-C79D7248327D}">
      <dgm:prSet/>
      <dgm:spPr/>
      <dgm:t>
        <a:bodyPr/>
        <a:lstStyle/>
        <a:p>
          <a:endParaRPr lang="en-GB"/>
        </a:p>
      </dgm:t>
    </dgm:pt>
    <dgm:pt modelId="{A16A1B64-76BD-4A68-AB2D-6B68D586DC60}">
      <dgm:prSet phldrT="[Text]"/>
      <dgm:spPr/>
      <dgm:t>
        <a:bodyPr/>
        <a:lstStyle/>
        <a:p>
          <a:r>
            <a:rPr lang="en-GB" dirty="0"/>
            <a:t>Gather network information</a:t>
          </a:r>
        </a:p>
      </dgm:t>
    </dgm:pt>
    <dgm:pt modelId="{AD042F44-2337-4CB2-BB78-5A8763320116}" type="parTrans" cxnId="{97ACB720-6A9A-484A-9615-58A2792440FD}">
      <dgm:prSet/>
      <dgm:spPr/>
      <dgm:t>
        <a:bodyPr/>
        <a:lstStyle/>
        <a:p>
          <a:endParaRPr lang="en-GB"/>
        </a:p>
      </dgm:t>
    </dgm:pt>
    <dgm:pt modelId="{063677BE-46E6-4AC6-A640-05AF46E8A52D}" type="sibTrans" cxnId="{97ACB720-6A9A-484A-9615-58A2792440FD}">
      <dgm:prSet/>
      <dgm:spPr/>
      <dgm:t>
        <a:bodyPr/>
        <a:lstStyle/>
        <a:p>
          <a:endParaRPr lang="en-GB"/>
        </a:p>
      </dgm:t>
    </dgm:pt>
    <dgm:pt modelId="{43ECD856-5D7F-4B56-A301-15908A22F4C7}">
      <dgm:prSet phldrT="[Text]"/>
      <dgm:spPr/>
      <dgm:t>
        <a:bodyPr/>
        <a:lstStyle/>
        <a:p>
          <a:r>
            <a:rPr lang="en-GB" dirty="0"/>
            <a:t>Get access to the target</a:t>
          </a:r>
        </a:p>
      </dgm:t>
    </dgm:pt>
    <dgm:pt modelId="{4F4B5E2D-823C-45FA-A88A-9F8550AC0C32}" type="parTrans" cxnId="{9FFD7717-52D7-4DB6-86DE-EADF09F28DAC}">
      <dgm:prSet/>
      <dgm:spPr/>
      <dgm:t>
        <a:bodyPr/>
        <a:lstStyle/>
        <a:p>
          <a:endParaRPr lang="en-GB"/>
        </a:p>
      </dgm:t>
    </dgm:pt>
    <dgm:pt modelId="{F15DC7BA-229E-4639-ACCD-26E3BD96EAB1}" type="sibTrans" cxnId="{9FFD7717-52D7-4DB6-86DE-EADF09F28DAC}">
      <dgm:prSet/>
      <dgm:spPr/>
      <dgm:t>
        <a:bodyPr/>
        <a:lstStyle/>
        <a:p>
          <a:endParaRPr lang="en-GB"/>
        </a:p>
      </dgm:t>
    </dgm:pt>
    <dgm:pt modelId="{9D35524F-E5B5-4D24-B119-82BF170891BD}">
      <dgm:prSet phldrT="[Text]"/>
      <dgm:spPr/>
      <dgm:t>
        <a:bodyPr/>
        <a:lstStyle/>
        <a:p>
          <a:r>
            <a:rPr lang="en-GB" dirty="0"/>
            <a:t>Escalate Privileges</a:t>
          </a:r>
        </a:p>
      </dgm:t>
    </dgm:pt>
    <dgm:pt modelId="{E563FDCE-9E37-40F0-89DD-24E8A23BDA23}" type="parTrans" cxnId="{8F1E21CE-031F-4DEA-98C1-FE86CB92C508}">
      <dgm:prSet/>
      <dgm:spPr/>
      <dgm:t>
        <a:bodyPr/>
        <a:lstStyle/>
        <a:p>
          <a:endParaRPr lang="en-GB"/>
        </a:p>
      </dgm:t>
    </dgm:pt>
    <dgm:pt modelId="{EECB443E-F97A-43B5-8390-1F9150200FB1}" type="sibTrans" cxnId="{8F1E21CE-031F-4DEA-98C1-FE86CB92C508}">
      <dgm:prSet/>
      <dgm:spPr/>
      <dgm:t>
        <a:bodyPr/>
        <a:lstStyle/>
        <a:p>
          <a:endParaRPr lang="en-GB"/>
        </a:p>
      </dgm:t>
    </dgm:pt>
    <dgm:pt modelId="{56B34B3B-B22C-4A7F-AD5E-3CB09E5A0B33}">
      <dgm:prSet phldrT="[Text]"/>
      <dgm:spPr/>
      <dgm:t>
        <a:bodyPr/>
        <a:lstStyle/>
        <a:p>
          <a:r>
            <a:rPr lang="en-GB" dirty="0"/>
            <a:t>Execute</a:t>
          </a:r>
        </a:p>
      </dgm:t>
    </dgm:pt>
    <dgm:pt modelId="{C16FDB0C-E1F6-496A-8574-A98271515A60}" type="parTrans" cxnId="{424229AB-B1A0-4D20-B50F-23790EE266D1}">
      <dgm:prSet/>
      <dgm:spPr/>
      <dgm:t>
        <a:bodyPr/>
        <a:lstStyle/>
        <a:p>
          <a:endParaRPr lang="en-GB"/>
        </a:p>
      </dgm:t>
    </dgm:pt>
    <dgm:pt modelId="{6015B24C-D1F5-4335-8477-6D5172C745DA}" type="sibTrans" cxnId="{424229AB-B1A0-4D20-B50F-23790EE266D1}">
      <dgm:prSet/>
      <dgm:spPr/>
      <dgm:t>
        <a:bodyPr/>
        <a:lstStyle/>
        <a:p>
          <a:endParaRPr lang="en-GB"/>
        </a:p>
      </dgm:t>
    </dgm:pt>
    <dgm:pt modelId="{88120A87-64FA-4D6D-8076-D5F3CEE544D5}">
      <dgm:prSet phldrT="[Text]"/>
      <dgm:spPr/>
      <dgm:t>
        <a:bodyPr/>
        <a:lstStyle/>
        <a:p>
          <a:r>
            <a:rPr lang="en-GB" dirty="0"/>
            <a:t>Clean-up</a:t>
          </a:r>
        </a:p>
      </dgm:t>
    </dgm:pt>
    <dgm:pt modelId="{FE1FAAFA-33F6-424F-B241-54751997EB9B}" type="parTrans" cxnId="{8FB5744D-8077-47D6-8996-309017BB3C56}">
      <dgm:prSet/>
      <dgm:spPr/>
      <dgm:t>
        <a:bodyPr/>
        <a:lstStyle/>
        <a:p>
          <a:endParaRPr lang="en-GB"/>
        </a:p>
      </dgm:t>
    </dgm:pt>
    <dgm:pt modelId="{456BE423-67A3-4D2F-AC68-8F332BEBB513}" type="sibTrans" cxnId="{8FB5744D-8077-47D6-8996-309017BB3C56}">
      <dgm:prSet/>
      <dgm:spPr/>
      <dgm:t>
        <a:bodyPr/>
        <a:lstStyle/>
        <a:p>
          <a:endParaRPr lang="en-GB"/>
        </a:p>
      </dgm:t>
    </dgm:pt>
    <dgm:pt modelId="{DD1D528D-2F39-4680-BEB8-CDED1A55598D}">
      <dgm:prSet phldrT="[Text]"/>
      <dgm:spPr/>
      <dgm:t>
        <a:bodyPr/>
        <a:lstStyle/>
        <a:p>
          <a:r>
            <a:rPr lang="en-GB" dirty="0"/>
            <a:t>Artifact destruction</a:t>
          </a:r>
        </a:p>
      </dgm:t>
    </dgm:pt>
    <dgm:pt modelId="{BB63360E-36D4-4918-BE49-164A4A679B53}" type="parTrans" cxnId="{3AF1EBDA-B425-4F80-9ACC-4BA2BD291C5D}">
      <dgm:prSet/>
      <dgm:spPr/>
      <dgm:t>
        <a:bodyPr/>
        <a:lstStyle/>
        <a:p>
          <a:endParaRPr lang="en-GB"/>
        </a:p>
      </dgm:t>
    </dgm:pt>
    <dgm:pt modelId="{FEBABF38-E418-4B56-96B4-1C17FE1B4B23}" type="sibTrans" cxnId="{3AF1EBDA-B425-4F80-9ACC-4BA2BD291C5D}">
      <dgm:prSet/>
      <dgm:spPr/>
      <dgm:t>
        <a:bodyPr/>
        <a:lstStyle/>
        <a:p>
          <a:endParaRPr lang="en-GB"/>
        </a:p>
      </dgm:t>
    </dgm:pt>
    <dgm:pt modelId="{F3D5081D-9DCD-4CFA-A1CB-9837C503DC60}" type="pres">
      <dgm:prSet presAssocID="{E56CED32-DFA3-4114-9BD4-1139B4B304C7}" presName="Name0" presStyleCnt="0">
        <dgm:presLayoutVars>
          <dgm:chMax val="5"/>
          <dgm:chPref val="5"/>
          <dgm:dir/>
          <dgm:animLvl val="lvl"/>
        </dgm:presLayoutVars>
      </dgm:prSet>
      <dgm:spPr/>
    </dgm:pt>
    <dgm:pt modelId="{0B7FF368-6B5B-423D-90A3-346E6BEF73B5}" type="pres">
      <dgm:prSet presAssocID="{2A844EB1-5950-448E-BB4E-FF8B9107C239}" presName="parentText1" presStyleLbl="node1" presStyleIdx="0" presStyleCnt="3">
        <dgm:presLayoutVars>
          <dgm:chMax/>
          <dgm:chPref val="3"/>
          <dgm:bulletEnabled val="1"/>
        </dgm:presLayoutVars>
      </dgm:prSet>
      <dgm:spPr/>
    </dgm:pt>
    <dgm:pt modelId="{A052D9BC-1C3E-4083-BF76-56426FECE59D}" type="pres">
      <dgm:prSet presAssocID="{2A844EB1-5950-448E-BB4E-FF8B9107C239}" presName="childText1" presStyleLbl="solidAlignAcc1" presStyleIdx="0" presStyleCnt="3">
        <dgm:presLayoutVars>
          <dgm:chMax val="0"/>
          <dgm:chPref val="0"/>
          <dgm:bulletEnabled val="1"/>
        </dgm:presLayoutVars>
      </dgm:prSet>
      <dgm:spPr/>
    </dgm:pt>
    <dgm:pt modelId="{D10D53A0-EA86-49D5-9A7D-B4EAEFCD2B4E}" type="pres">
      <dgm:prSet presAssocID="{861EFC0B-5FCC-4BDA-B63F-B105E2733EF5}" presName="parentText2" presStyleLbl="node1" presStyleIdx="1" presStyleCnt="3">
        <dgm:presLayoutVars>
          <dgm:chMax/>
          <dgm:chPref val="3"/>
          <dgm:bulletEnabled val="1"/>
        </dgm:presLayoutVars>
      </dgm:prSet>
      <dgm:spPr/>
    </dgm:pt>
    <dgm:pt modelId="{386E532A-C092-48D2-8F9E-61D8509741C0}" type="pres">
      <dgm:prSet presAssocID="{861EFC0B-5FCC-4BDA-B63F-B105E2733EF5}" presName="childText2" presStyleLbl="solidAlignAcc1" presStyleIdx="1" presStyleCnt="3">
        <dgm:presLayoutVars>
          <dgm:chMax val="0"/>
          <dgm:chPref val="0"/>
          <dgm:bulletEnabled val="1"/>
        </dgm:presLayoutVars>
      </dgm:prSet>
      <dgm:spPr/>
    </dgm:pt>
    <dgm:pt modelId="{2FF26A13-31FB-4D98-9C32-D0F6F07A4A58}" type="pres">
      <dgm:prSet presAssocID="{BD570CE9-ED3A-41CB-8CA2-744F622C3176}" presName="parentText3" presStyleLbl="node1" presStyleIdx="2" presStyleCnt="3">
        <dgm:presLayoutVars>
          <dgm:chMax/>
          <dgm:chPref val="3"/>
          <dgm:bulletEnabled val="1"/>
        </dgm:presLayoutVars>
      </dgm:prSet>
      <dgm:spPr/>
    </dgm:pt>
    <dgm:pt modelId="{97E4E65A-6342-4BE9-84F6-D503F5C363AB}" type="pres">
      <dgm:prSet presAssocID="{BD570CE9-ED3A-41CB-8CA2-744F622C3176}" presName="childText3" presStyleLbl="solidAlignAcc1" presStyleIdx="2" presStyleCnt="3">
        <dgm:presLayoutVars>
          <dgm:chMax val="0"/>
          <dgm:chPref val="0"/>
          <dgm:bulletEnabled val="1"/>
        </dgm:presLayoutVars>
      </dgm:prSet>
      <dgm:spPr/>
    </dgm:pt>
  </dgm:ptLst>
  <dgm:cxnLst>
    <dgm:cxn modelId="{CA187601-3A71-4474-8C33-EEE8B31B5E10}" srcId="{E56CED32-DFA3-4114-9BD4-1139B4B304C7}" destId="{2A844EB1-5950-448E-BB4E-FF8B9107C239}" srcOrd="0" destOrd="0" parTransId="{EC021CBB-538F-47E4-9521-027AC31D3219}" sibTransId="{4E6EF097-5D5E-44F6-B0B9-5D5441040B9F}"/>
    <dgm:cxn modelId="{65465402-57CE-4775-AB12-4EF0211811C9}" srcId="{2A844EB1-5950-448E-BB4E-FF8B9107C239}" destId="{1F9BB489-8DEE-4C06-A036-01891199EFED}" srcOrd="0" destOrd="0" parTransId="{C1E4C830-4DBA-4A66-8ADA-903693706CC7}" sibTransId="{943F2F08-838E-4A27-9515-A9AABCB76EA9}"/>
    <dgm:cxn modelId="{9FFD7717-52D7-4DB6-86DE-EADF09F28DAC}" srcId="{861EFC0B-5FCC-4BDA-B63F-B105E2733EF5}" destId="{43ECD856-5D7F-4B56-A301-15908A22F4C7}" srcOrd="1" destOrd="0" parTransId="{4F4B5E2D-823C-45FA-A88A-9F8550AC0C32}" sibTransId="{F15DC7BA-229E-4639-ACCD-26E3BD96EAB1}"/>
    <dgm:cxn modelId="{63138C1F-2EAD-4864-B723-019D1EAB5D06}" type="presOf" srcId="{88120A87-64FA-4D6D-8076-D5F3CEE544D5}" destId="{97E4E65A-6342-4BE9-84F6-D503F5C363AB}" srcOrd="0" destOrd="1" presId="urn:microsoft.com/office/officeart/2009/3/layout/IncreasingArrowsProcess"/>
    <dgm:cxn modelId="{97ACB720-6A9A-484A-9615-58A2792440FD}" srcId="{2A844EB1-5950-448E-BB4E-FF8B9107C239}" destId="{A16A1B64-76BD-4A68-AB2D-6B68D586DC60}" srcOrd="2" destOrd="0" parTransId="{AD042F44-2337-4CB2-BB78-5A8763320116}" sibTransId="{063677BE-46E6-4AC6-A640-05AF46E8A52D}"/>
    <dgm:cxn modelId="{8CBB0A25-D8F4-456C-99C1-52452A6EFCFE}" type="presOf" srcId="{E56CED32-DFA3-4114-9BD4-1139B4B304C7}" destId="{F3D5081D-9DCD-4CFA-A1CB-9837C503DC60}" srcOrd="0" destOrd="0" presId="urn:microsoft.com/office/officeart/2009/3/layout/IncreasingArrowsProcess"/>
    <dgm:cxn modelId="{AD982730-ABC2-4AB5-BDB2-C79D7248327D}" srcId="{2A844EB1-5950-448E-BB4E-FF8B9107C239}" destId="{3E4CF7CA-EE49-4E0C-9B3E-0CB98D5ACB12}" srcOrd="1" destOrd="0" parTransId="{4FC48AF8-7E6A-4447-A30F-89221972C247}" sibTransId="{4DD1BF02-3FC5-4846-94F2-DA4C332DB273}"/>
    <dgm:cxn modelId="{841CB730-1615-4D83-A2D2-03C2AD286084}" type="presOf" srcId="{43ECD856-5D7F-4B56-A301-15908A22F4C7}" destId="{386E532A-C092-48D2-8F9E-61D8509741C0}" srcOrd="0" destOrd="1" presId="urn:microsoft.com/office/officeart/2009/3/layout/IncreasingArrowsProcess"/>
    <dgm:cxn modelId="{4E3E1839-46B7-4DDF-874F-A3492ACE7860}" type="presOf" srcId="{2A844EB1-5950-448E-BB4E-FF8B9107C239}" destId="{0B7FF368-6B5B-423D-90A3-346E6BEF73B5}" srcOrd="0" destOrd="0" presId="urn:microsoft.com/office/officeart/2009/3/layout/IncreasingArrowsProcess"/>
    <dgm:cxn modelId="{8C285F5E-AEEB-4F44-A63E-68EE5054ED6B}" srcId="{861EFC0B-5FCC-4BDA-B63F-B105E2733EF5}" destId="{529FE29D-AAB0-40A8-9432-4082BF7D5634}" srcOrd="0" destOrd="0" parTransId="{F51C47D2-C236-4477-BCF9-24E65328A750}" sibTransId="{A4C07845-1722-4EB7-B1E9-9C7F65706749}"/>
    <dgm:cxn modelId="{D30A035F-B262-4F69-B766-3BF75CACEF2B}" type="presOf" srcId="{A16A1B64-76BD-4A68-AB2D-6B68D586DC60}" destId="{A052D9BC-1C3E-4083-BF76-56426FECE59D}" srcOrd="0" destOrd="2" presId="urn:microsoft.com/office/officeart/2009/3/layout/IncreasingArrowsProcess"/>
    <dgm:cxn modelId="{B4E53363-1EAC-42B8-9B8A-EB277A4A7367}" type="presOf" srcId="{56B34B3B-B22C-4A7F-AD5E-3CB09E5A0B33}" destId="{386E532A-C092-48D2-8F9E-61D8509741C0}" srcOrd="0" destOrd="3" presId="urn:microsoft.com/office/officeart/2009/3/layout/IncreasingArrowsProcess"/>
    <dgm:cxn modelId="{06626349-239F-491A-B977-DB0FBF962655}" type="presOf" srcId="{9D35524F-E5B5-4D24-B119-82BF170891BD}" destId="{386E532A-C092-48D2-8F9E-61D8509741C0}" srcOrd="0" destOrd="2" presId="urn:microsoft.com/office/officeart/2009/3/layout/IncreasingArrowsProcess"/>
    <dgm:cxn modelId="{8FB5744D-8077-47D6-8996-309017BB3C56}" srcId="{BD570CE9-ED3A-41CB-8CA2-744F622C3176}" destId="{88120A87-64FA-4D6D-8076-D5F3CEE544D5}" srcOrd="1" destOrd="0" parTransId="{FE1FAAFA-33F6-424F-B241-54751997EB9B}" sibTransId="{456BE423-67A3-4D2F-AC68-8F332BEBB513}"/>
    <dgm:cxn modelId="{C0DBF650-81AA-4F49-A0FB-CE8985078571}" srcId="{E56CED32-DFA3-4114-9BD4-1139B4B304C7}" destId="{BD570CE9-ED3A-41CB-8CA2-744F622C3176}" srcOrd="2" destOrd="0" parTransId="{686DFEB4-D760-4B44-B6FC-528C223694D0}" sibTransId="{0C84EAF2-2D34-45DD-84F5-2C90BE674DCE}"/>
    <dgm:cxn modelId="{F5F54855-5C3B-4231-96A1-66CA7B6ED1D6}" type="presOf" srcId="{DD1D528D-2F39-4680-BEB8-CDED1A55598D}" destId="{97E4E65A-6342-4BE9-84F6-D503F5C363AB}" srcOrd="0" destOrd="2" presId="urn:microsoft.com/office/officeart/2009/3/layout/IncreasingArrowsProcess"/>
    <dgm:cxn modelId="{746B8576-CF7A-4F7C-A673-915DF9862E55}" srcId="{BD570CE9-ED3A-41CB-8CA2-744F622C3176}" destId="{26996CF6-9F80-4709-936A-FE3B166F469B}" srcOrd="0" destOrd="0" parTransId="{87A13F2A-74BF-4270-80BD-D09E813EC09B}" sibTransId="{8F0495B2-E1C6-473F-8C5D-BA9178EE2609}"/>
    <dgm:cxn modelId="{E3B3067F-A3A0-4773-9FE8-0A988527507E}" type="presOf" srcId="{BD570CE9-ED3A-41CB-8CA2-744F622C3176}" destId="{2FF26A13-31FB-4D98-9C32-D0F6F07A4A58}" srcOrd="0" destOrd="0" presId="urn:microsoft.com/office/officeart/2009/3/layout/IncreasingArrowsProcess"/>
    <dgm:cxn modelId="{6BDE548D-360B-4027-9608-D664305A61E7}" type="presOf" srcId="{529FE29D-AAB0-40A8-9432-4082BF7D5634}" destId="{386E532A-C092-48D2-8F9E-61D8509741C0}" srcOrd="0" destOrd="0" presId="urn:microsoft.com/office/officeart/2009/3/layout/IncreasingArrowsProcess"/>
    <dgm:cxn modelId="{424229AB-B1A0-4D20-B50F-23790EE266D1}" srcId="{861EFC0B-5FCC-4BDA-B63F-B105E2733EF5}" destId="{56B34B3B-B22C-4A7F-AD5E-3CB09E5A0B33}" srcOrd="3" destOrd="0" parTransId="{C16FDB0C-E1F6-496A-8574-A98271515A60}" sibTransId="{6015B24C-D1F5-4335-8477-6D5172C745DA}"/>
    <dgm:cxn modelId="{1138B5B4-BD21-46D2-BA48-EBB8DFC9FD9F}" type="presOf" srcId="{1F9BB489-8DEE-4C06-A036-01891199EFED}" destId="{A052D9BC-1C3E-4083-BF76-56426FECE59D}" srcOrd="0" destOrd="0" presId="urn:microsoft.com/office/officeart/2009/3/layout/IncreasingArrowsProcess"/>
    <dgm:cxn modelId="{43F00CBF-7952-4CA8-BDC0-FC9AA535125D}" srcId="{E56CED32-DFA3-4114-9BD4-1139B4B304C7}" destId="{861EFC0B-5FCC-4BDA-B63F-B105E2733EF5}" srcOrd="1" destOrd="0" parTransId="{44E53764-C3AB-479A-A6D1-013CDBA83161}" sibTransId="{BF632ACE-D3AB-40ED-81B6-5C8B75926787}"/>
    <dgm:cxn modelId="{64FE86C7-BF6B-489E-849C-2E1359D38437}" type="presOf" srcId="{861EFC0B-5FCC-4BDA-B63F-B105E2733EF5}" destId="{D10D53A0-EA86-49D5-9A7D-B4EAEFCD2B4E}" srcOrd="0" destOrd="0" presId="urn:microsoft.com/office/officeart/2009/3/layout/IncreasingArrowsProcess"/>
    <dgm:cxn modelId="{8F1E21CE-031F-4DEA-98C1-FE86CB92C508}" srcId="{861EFC0B-5FCC-4BDA-B63F-B105E2733EF5}" destId="{9D35524F-E5B5-4D24-B119-82BF170891BD}" srcOrd="2" destOrd="0" parTransId="{E563FDCE-9E37-40F0-89DD-24E8A23BDA23}" sibTransId="{EECB443E-F97A-43B5-8390-1F9150200FB1}"/>
    <dgm:cxn modelId="{3AF1EBDA-B425-4F80-9ACC-4BA2BD291C5D}" srcId="{BD570CE9-ED3A-41CB-8CA2-744F622C3176}" destId="{DD1D528D-2F39-4680-BEB8-CDED1A55598D}" srcOrd="2" destOrd="0" parTransId="{BB63360E-36D4-4918-BE49-164A4A679B53}" sibTransId="{FEBABF38-E418-4B56-96B4-1C17FE1B4B23}"/>
    <dgm:cxn modelId="{B142AEDE-EA98-4DB1-9F12-346C3E4F1F2C}" type="presOf" srcId="{26996CF6-9F80-4709-936A-FE3B166F469B}" destId="{97E4E65A-6342-4BE9-84F6-D503F5C363AB}" srcOrd="0" destOrd="0" presId="urn:microsoft.com/office/officeart/2009/3/layout/IncreasingArrowsProcess"/>
    <dgm:cxn modelId="{FDB511E9-349D-46CA-833D-F1ED98DD8B46}" type="presOf" srcId="{3E4CF7CA-EE49-4E0C-9B3E-0CB98D5ACB12}" destId="{A052D9BC-1C3E-4083-BF76-56426FECE59D}" srcOrd="0" destOrd="1" presId="urn:microsoft.com/office/officeart/2009/3/layout/IncreasingArrowsProcess"/>
    <dgm:cxn modelId="{F828F346-21A1-4C38-A89F-2E276F6BE268}" type="presParOf" srcId="{F3D5081D-9DCD-4CFA-A1CB-9837C503DC60}" destId="{0B7FF368-6B5B-423D-90A3-346E6BEF73B5}" srcOrd="0" destOrd="0" presId="urn:microsoft.com/office/officeart/2009/3/layout/IncreasingArrowsProcess"/>
    <dgm:cxn modelId="{5DB25116-9D37-48DD-883B-5DE22B01A95C}" type="presParOf" srcId="{F3D5081D-9DCD-4CFA-A1CB-9837C503DC60}" destId="{A052D9BC-1C3E-4083-BF76-56426FECE59D}" srcOrd="1" destOrd="0" presId="urn:microsoft.com/office/officeart/2009/3/layout/IncreasingArrowsProcess"/>
    <dgm:cxn modelId="{68FB93B0-C40B-4EAF-9ED1-746F930FB806}" type="presParOf" srcId="{F3D5081D-9DCD-4CFA-A1CB-9837C503DC60}" destId="{D10D53A0-EA86-49D5-9A7D-B4EAEFCD2B4E}" srcOrd="2" destOrd="0" presId="urn:microsoft.com/office/officeart/2009/3/layout/IncreasingArrowsProcess"/>
    <dgm:cxn modelId="{0CBA867A-166D-4E50-8A77-527AA8468E5F}" type="presParOf" srcId="{F3D5081D-9DCD-4CFA-A1CB-9837C503DC60}" destId="{386E532A-C092-48D2-8F9E-61D8509741C0}" srcOrd="3" destOrd="0" presId="urn:microsoft.com/office/officeart/2009/3/layout/IncreasingArrowsProcess"/>
    <dgm:cxn modelId="{B2FA7689-2357-4835-90BD-FE7B6F91072D}" type="presParOf" srcId="{F3D5081D-9DCD-4CFA-A1CB-9837C503DC60}" destId="{2FF26A13-31FB-4D98-9C32-D0F6F07A4A58}" srcOrd="4" destOrd="0" presId="urn:microsoft.com/office/officeart/2009/3/layout/IncreasingArrowsProcess"/>
    <dgm:cxn modelId="{1F126483-9078-43D6-A078-1A8190E6D1A0}" type="presParOf" srcId="{F3D5081D-9DCD-4CFA-A1CB-9837C503DC60}" destId="{97E4E65A-6342-4BE9-84F6-D503F5C363AB}"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56CED32-DFA3-4114-9BD4-1139B4B304C7}"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GB"/>
        </a:p>
      </dgm:t>
    </dgm:pt>
    <dgm:pt modelId="{2A844EB1-5950-448E-BB4E-FF8B9107C239}">
      <dgm:prSet phldrT="[Text]"/>
      <dgm:spPr/>
      <dgm:t>
        <a:bodyPr/>
        <a:lstStyle/>
        <a:p>
          <a:r>
            <a:rPr lang="en-GB" dirty="0"/>
            <a:t>Pre-Attack Phase</a:t>
          </a:r>
        </a:p>
      </dgm:t>
    </dgm:pt>
    <dgm:pt modelId="{EC021CBB-538F-47E4-9521-027AC31D3219}" type="parTrans" cxnId="{CA187601-3A71-4474-8C33-EEE8B31B5E10}">
      <dgm:prSet/>
      <dgm:spPr/>
      <dgm:t>
        <a:bodyPr/>
        <a:lstStyle/>
        <a:p>
          <a:endParaRPr lang="en-GB"/>
        </a:p>
      </dgm:t>
    </dgm:pt>
    <dgm:pt modelId="{4E6EF097-5D5E-44F6-B0B9-5D5441040B9F}" type="sibTrans" cxnId="{CA187601-3A71-4474-8C33-EEE8B31B5E10}">
      <dgm:prSet/>
      <dgm:spPr/>
      <dgm:t>
        <a:bodyPr/>
        <a:lstStyle/>
        <a:p>
          <a:endParaRPr lang="en-GB"/>
        </a:p>
      </dgm:t>
    </dgm:pt>
    <dgm:pt modelId="{1F9BB489-8DEE-4C06-A036-01891199EFED}">
      <dgm:prSet phldrT="[Text]"/>
      <dgm:spPr/>
      <dgm:t>
        <a:bodyPr/>
        <a:lstStyle/>
        <a:p>
          <a:r>
            <a:rPr lang="en-GB" dirty="0"/>
            <a:t>Plan and Prepare</a:t>
          </a:r>
        </a:p>
      </dgm:t>
    </dgm:pt>
    <dgm:pt modelId="{C1E4C830-4DBA-4A66-8ADA-903693706CC7}" type="parTrans" cxnId="{65465402-57CE-4775-AB12-4EF0211811C9}">
      <dgm:prSet/>
      <dgm:spPr/>
      <dgm:t>
        <a:bodyPr/>
        <a:lstStyle/>
        <a:p>
          <a:endParaRPr lang="en-GB"/>
        </a:p>
      </dgm:t>
    </dgm:pt>
    <dgm:pt modelId="{943F2F08-838E-4A27-9515-A9AABCB76EA9}" type="sibTrans" cxnId="{65465402-57CE-4775-AB12-4EF0211811C9}">
      <dgm:prSet/>
      <dgm:spPr/>
      <dgm:t>
        <a:bodyPr/>
        <a:lstStyle/>
        <a:p>
          <a:endParaRPr lang="en-GB"/>
        </a:p>
      </dgm:t>
    </dgm:pt>
    <dgm:pt modelId="{861EFC0B-5FCC-4BDA-B63F-B105E2733EF5}">
      <dgm:prSet phldrT="[Text]"/>
      <dgm:spPr/>
      <dgm:t>
        <a:bodyPr/>
        <a:lstStyle/>
        <a:p>
          <a:r>
            <a:rPr lang="en-GB" dirty="0"/>
            <a:t>Attack Phase</a:t>
          </a:r>
        </a:p>
      </dgm:t>
    </dgm:pt>
    <dgm:pt modelId="{44E53764-C3AB-479A-A6D1-013CDBA83161}" type="parTrans" cxnId="{43F00CBF-7952-4CA8-BDC0-FC9AA535125D}">
      <dgm:prSet/>
      <dgm:spPr/>
      <dgm:t>
        <a:bodyPr/>
        <a:lstStyle/>
        <a:p>
          <a:endParaRPr lang="en-GB"/>
        </a:p>
      </dgm:t>
    </dgm:pt>
    <dgm:pt modelId="{BF632ACE-D3AB-40ED-81B6-5C8B75926787}" type="sibTrans" cxnId="{43F00CBF-7952-4CA8-BDC0-FC9AA535125D}">
      <dgm:prSet/>
      <dgm:spPr/>
      <dgm:t>
        <a:bodyPr/>
        <a:lstStyle/>
        <a:p>
          <a:endParaRPr lang="en-GB"/>
        </a:p>
      </dgm:t>
    </dgm:pt>
    <dgm:pt modelId="{529FE29D-AAB0-40A8-9432-4082BF7D5634}">
      <dgm:prSet phldrT="[Text]"/>
      <dgm:spPr/>
      <dgm:t>
        <a:bodyPr/>
        <a:lstStyle/>
        <a:p>
          <a:r>
            <a:rPr lang="en-GB" dirty="0"/>
            <a:t>Penetrate the Infrastructure</a:t>
          </a:r>
        </a:p>
      </dgm:t>
    </dgm:pt>
    <dgm:pt modelId="{F51C47D2-C236-4477-BCF9-24E65328A750}" type="parTrans" cxnId="{8C285F5E-AEEB-4F44-A63E-68EE5054ED6B}">
      <dgm:prSet/>
      <dgm:spPr/>
      <dgm:t>
        <a:bodyPr/>
        <a:lstStyle/>
        <a:p>
          <a:endParaRPr lang="en-GB"/>
        </a:p>
      </dgm:t>
    </dgm:pt>
    <dgm:pt modelId="{A4C07845-1722-4EB7-B1E9-9C7F65706749}" type="sibTrans" cxnId="{8C285F5E-AEEB-4F44-A63E-68EE5054ED6B}">
      <dgm:prSet/>
      <dgm:spPr/>
      <dgm:t>
        <a:bodyPr/>
        <a:lstStyle/>
        <a:p>
          <a:endParaRPr lang="en-GB"/>
        </a:p>
      </dgm:t>
    </dgm:pt>
    <dgm:pt modelId="{BD570CE9-ED3A-41CB-8CA2-744F622C3176}">
      <dgm:prSet phldrT="[Text]"/>
      <dgm:spPr/>
      <dgm:t>
        <a:bodyPr/>
        <a:lstStyle/>
        <a:p>
          <a:r>
            <a:rPr lang="en-GB" dirty="0"/>
            <a:t>Post-Attack Phase</a:t>
          </a:r>
        </a:p>
      </dgm:t>
    </dgm:pt>
    <dgm:pt modelId="{686DFEB4-D760-4B44-B6FC-528C223694D0}" type="parTrans" cxnId="{C0DBF650-81AA-4F49-A0FB-CE8985078571}">
      <dgm:prSet/>
      <dgm:spPr/>
      <dgm:t>
        <a:bodyPr/>
        <a:lstStyle/>
        <a:p>
          <a:endParaRPr lang="en-GB"/>
        </a:p>
      </dgm:t>
    </dgm:pt>
    <dgm:pt modelId="{0C84EAF2-2D34-45DD-84F5-2C90BE674DCE}" type="sibTrans" cxnId="{C0DBF650-81AA-4F49-A0FB-CE8985078571}">
      <dgm:prSet/>
      <dgm:spPr/>
      <dgm:t>
        <a:bodyPr/>
        <a:lstStyle/>
        <a:p>
          <a:endParaRPr lang="en-GB"/>
        </a:p>
      </dgm:t>
    </dgm:pt>
    <dgm:pt modelId="{26996CF6-9F80-4709-936A-FE3B166F469B}">
      <dgm:prSet phldrT="[Text]"/>
      <dgm:spPr/>
      <dgm:t>
        <a:bodyPr/>
        <a:lstStyle/>
        <a:p>
          <a:r>
            <a:rPr lang="en-GB" dirty="0"/>
            <a:t>Report/ Document</a:t>
          </a:r>
        </a:p>
      </dgm:t>
    </dgm:pt>
    <dgm:pt modelId="{87A13F2A-74BF-4270-80BD-D09E813EC09B}" type="parTrans" cxnId="{746B8576-CF7A-4F7C-A673-915DF9862E55}">
      <dgm:prSet/>
      <dgm:spPr/>
      <dgm:t>
        <a:bodyPr/>
        <a:lstStyle/>
        <a:p>
          <a:endParaRPr lang="en-GB"/>
        </a:p>
      </dgm:t>
    </dgm:pt>
    <dgm:pt modelId="{8F0495B2-E1C6-473F-8C5D-BA9178EE2609}" type="sibTrans" cxnId="{746B8576-CF7A-4F7C-A673-915DF9862E55}">
      <dgm:prSet/>
      <dgm:spPr/>
      <dgm:t>
        <a:bodyPr/>
        <a:lstStyle/>
        <a:p>
          <a:endParaRPr lang="en-GB"/>
        </a:p>
      </dgm:t>
    </dgm:pt>
    <dgm:pt modelId="{3E4CF7CA-EE49-4E0C-9B3E-0CB98D5ACB12}">
      <dgm:prSet phldrT="[Text]"/>
      <dgm:spPr/>
      <dgm:t>
        <a:bodyPr/>
        <a:lstStyle/>
        <a:p>
          <a:r>
            <a:rPr lang="en-GB" dirty="0"/>
            <a:t>Design Methodology</a:t>
          </a:r>
        </a:p>
      </dgm:t>
    </dgm:pt>
    <dgm:pt modelId="{4FC48AF8-7E6A-4447-A30F-89221972C247}" type="parTrans" cxnId="{AD982730-ABC2-4AB5-BDB2-C79D7248327D}">
      <dgm:prSet/>
      <dgm:spPr/>
      <dgm:t>
        <a:bodyPr/>
        <a:lstStyle/>
        <a:p>
          <a:endParaRPr lang="en-GB"/>
        </a:p>
      </dgm:t>
    </dgm:pt>
    <dgm:pt modelId="{4DD1BF02-3FC5-4846-94F2-DA4C332DB273}" type="sibTrans" cxnId="{AD982730-ABC2-4AB5-BDB2-C79D7248327D}">
      <dgm:prSet/>
      <dgm:spPr/>
      <dgm:t>
        <a:bodyPr/>
        <a:lstStyle/>
        <a:p>
          <a:endParaRPr lang="en-GB"/>
        </a:p>
      </dgm:t>
    </dgm:pt>
    <dgm:pt modelId="{A16A1B64-76BD-4A68-AB2D-6B68D586DC60}">
      <dgm:prSet phldrT="[Text]"/>
      <dgm:spPr/>
      <dgm:t>
        <a:bodyPr/>
        <a:lstStyle/>
        <a:p>
          <a:r>
            <a:rPr lang="en-GB" dirty="0"/>
            <a:t>Gather network information</a:t>
          </a:r>
        </a:p>
      </dgm:t>
    </dgm:pt>
    <dgm:pt modelId="{AD042F44-2337-4CB2-BB78-5A8763320116}" type="parTrans" cxnId="{97ACB720-6A9A-484A-9615-58A2792440FD}">
      <dgm:prSet/>
      <dgm:spPr/>
      <dgm:t>
        <a:bodyPr/>
        <a:lstStyle/>
        <a:p>
          <a:endParaRPr lang="en-GB"/>
        </a:p>
      </dgm:t>
    </dgm:pt>
    <dgm:pt modelId="{063677BE-46E6-4AC6-A640-05AF46E8A52D}" type="sibTrans" cxnId="{97ACB720-6A9A-484A-9615-58A2792440FD}">
      <dgm:prSet/>
      <dgm:spPr/>
      <dgm:t>
        <a:bodyPr/>
        <a:lstStyle/>
        <a:p>
          <a:endParaRPr lang="en-GB"/>
        </a:p>
      </dgm:t>
    </dgm:pt>
    <dgm:pt modelId="{43ECD856-5D7F-4B56-A301-15908A22F4C7}">
      <dgm:prSet phldrT="[Text]"/>
      <dgm:spPr/>
      <dgm:t>
        <a:bodyPr/>
        <a:lstStyle/>
        <a:p>
          <a:r>
            <a:rPr lang="en-GB" dirty="0"/>
            <a:t>Get access to the target</a:t>
          </a:r>
        </a:p>
      </dgm:t>
    </dgm:pt>
    <dgm:pt modelId="{4F4B5E2D-823C-45FA-A88A-9F8550AC0C32}" type="parTrans" cxnId="{9FFD7717-52D7-4DB6-86DE-EADF09F28DAC}">
      <dgm:prSet/>
      <dgm:spPr/>
      <dgm:t>
        <a:bodyPr/>
        <a:lstStyle/>
        <a:p>
          <a:endParaRPr lang="en-GB"/>
        </a:p>
      </dgm:t>
    </dgm:pt>
    <dgm:pt modelId="{F15DC7BA-229E-4639-ACCD-26E3BD96EAB1}" type="sibTrans" cxnId="{9FFD7717-52D7-4DB6-86DE-EADF09F28DAC}">
      <dgm:prSet/>
      <dgm:spPr/>
      <dgm:t>
        <a:bodyPr/>
        <a:lstStyle/>
        <a:p>
          <a:endParaRPr lang="en-GB"/>
        </a:p>
      </dgm:t>
    </dgm:pt>
    <dgm:pt modelId="{9D35524F-E5B5-4D24-B119-82BF170891BD}">
      <dgm:prSet phldrT="[Text]"/>
      <dgm:spPr/>
      <dgm:t>
        <a:bodyPr/>
        <a:lstStyle/>
        <a:p>
          <a:r>
            <a:rPr lang="en-GB" dirty="0"/>
            <a:t>Escalate Privileges</a:t>
          </a:r>
        </a:p>
      </dgm:t>
    </dgm:pt>
    <dgm:pt modelId="{E563FDCE-9E37-40F0-89DD-24E8A23BDA23}" type="parTrans" cxnId="{8F1E21CE-031F-4DEA-98C1-FE86CB92C508}">
      <dgm:prSet/>
      <dgm:spPr/>
      <dgm:t>
        <a:bodyPr/>
        <a:lstStyle/>
        <a:p>
          <a:endParaRPr lang="en-GB"/>
        </a:p>
      </dgm:t>
    </dgm:pt>
    <dgm:pt modelId="{EECB443E-F97A-43B5-8390-1F9150200FB1}" type="sibTrans" cxnId="{8F1E21CE-031F-4DEA-98C1-FE86CB92C508}">
      <dgm:prSet/>
      <dgm:spPr/>
      <dgm:t>
        <a:bodyPr/>
        <a:lstStyle/>
        <a:p>
          <a:endParaRPr lang="en-GB"/>
        </a:p>
      </dgm:t>
    </dgm:pt>
    <dgm:pt modelId="{56B34B3B-B22C-4A7F-AD5E-3CB09E5A0B33}">
      <dgm:prSet phldrT="[Text]"/>
      <dgm:spPr/>
      <dgm:t>
        <a:bodyPr/>
        <a:lstStyle/>
        <a:p>
          <a:r>
            <a:rPr lang="en-GB" dirty="0"/>
            <a:t>Execute</a:t>
          </a:r>
        </a:p>
      </dgm:t>
    </dgm:pt>
    <dgm:pt modelId="{C16FDB0C-E1F6-496A-8574-A98271515A60}" type="parTrans" cxnId="{424229AB-B1A0-4D20-B50F-23790EE266D1}">
      <dgm:prSet/>
      <dgm:spPr/>
      <dgm:t>
        <a:bodyPr/>
        <a:lstStyle/>
        <a:p>
          <a:endParaRPr lang="en-GB"/>
        </a:p>
      </dgm:t>
    </dgm:pt>
    <dgm:pt modelId="{6015B24C-D1F5-4335-8477-6D5172C745DA}" type="sibTrans" cxnId="{424229AB-B1A0-4D20-B50F-23790EE266D1}">
      <dgm:prSet/>
      <dgm:spPr/>
      <dgm:t>
        <a:bodyPr/>
        <a:lstStyle/>
        <a:p>
          <a:endParaRPr lang="en-GB"/>
        </a:p>
      </dgm:t>
    </dgm:pt>
    <dgm:pt modelId="{88120A87-64FA-4D6D-8076-D5F3CEE544D5}">
      <dgm:prSet phldrT="[Text]"/>
      <dgm:spPr/>
      <dgm:t>
        <a:bodyPr/>
        <a:lstStyle/>
        <a:p>
          <a:r>
            <a:rPr lang="en-GB" dirty="0"/>
            <a:t>Clean-up</a:t>
          </a:r>
        </a:p>
      </dgm:t>
    </dgm:pt>
    <dgm:pt modelId="{FE1FAAFA-33F6-424F-B241-54751997EB9B}" type="parTrans" cxnId="{8FB5744D-8077-47D6-8996-309017BB3C56}">
      <dgm:prSet/>
      <dgm:spPr/>
      <dgm:t>
        <a:bodyPr/>
        <a:lstStyle/>
        <a:p>
          <a:endParaRPr lang="en-GB"/>
        </a:p>
      </dgm:t>
    </dgm:pt>
    <dgm:pt modelId="{456BE423-67A3-4D2F-AC68-8F332BEBB513}" type="sibTrans" cxnId="{8FB5744D-8077-47D6-8996-309017BB3C56}">
      <dgm:prSet/>
      <dgm:spPr/>
      <dgm:t>
        <a:bodyPr/>
        <a:lstStyle/>
        <a:p>
          <a:endParaRPr lang="en-GB"/>
        </a:p>
      </dgm:t>
    </dgm:pt>
    <dgm:pt modelId="{DD1D528D-2F39-4680-BEB8-CDED1A55598D}">
      <dgm:prSet phldrT="[Text]"/>
      <dgm:spPr/>
      <dgm:t>
        <a:bodyPr/>
        <a:lstStyle/>
        <a:p>
          <a:r>
            <a:rPr lang="en-GB" dirty="0"/>
            <a:t>Artifact destruction</a:t>
          </a:r>
        </a:p>
      </dgm:t>
    </dgm:pt>
    <dgm:pt modelId="{BB63360E-36D4-4918-BE49-164A4A679B53}" type="parTrans" cxnId="{3AF1EBDA-B425-4F80-9ACC-4BA2BD291C5D}">
      <dgm:prSet/>
      <dgm:spPr/>
      <dgm:t>
        <a:bodyPr/>
        <a:lstStyle/>
        <a:p>
          <a:endParaRPr lang="en-GB"/>
        </a:p>
      </dgm:t>
    </dgm:pt>
    <dgm:pt modelId="{FEBABF38-E418-4B56-96B4-1C17FE1B4B23}" type="sibTrans" cxnId="{3AF1EBDA-B425-4F80-9ACC-4BA2BD291C5D}">
      <dgm:prSet/>
      <dgm:spPr/>
      <dgm:t>
        <a:bodyPr/>
        <a:lstStyle/>
        <a:p>
          <a:endParaRPr lang="en-GB"/>
        </a:p>
      </dgm:t>
    </dgm:pt>
    <dgm:pt modelId="{F3D5081D-9DCD-4CFA-A1CB-9837C503DC60}" type="pres">
      <dgm:prSet presAssocID="{E56CED32-DFA3-4114-9BD4-1139B4B304C7}" presName="Name0" presStyleCnt="0">
        <dgm:presLayoutVars>
          <dgm:chMax val="5"/>
          <dgm:chPref val="5"/>
          <dgm:dir/>
          <dgm:animLvl val="lvl"/>
        </dgm:presLayoutVars>
      </dgm:prSet>
      <dgm:spPr/>
    </dgm:pt>
    <dgm:pt modelId="{0B7FF368-6B5B-423D-90A3-346E6BEF73B5}" type="pres">
      <dgm:prSet presAssocID="{2A844EB1-5950-448E-BB4E-FF8B9107C239}" presName="parentText1" presStyleLbl="node1" presStyleIdx="0" presStyleCnt="3">
        <dgm:presLayoutVars>
          <dgm:chMax/>
          <dgm:chPref val="3"/>
          <dgm:bulletEnabled val="1"/>
        </dgm:presLayoutVars>
      </dgm:prSet>
      <dgm:spPr/>
    </dgm:pt>
    <dgm:pt modelId="{A052D9BC-1C3E-4083-BF76-56426FECE59D}" type="pres">
      <dgm:prSet presAssocID="{2A844EB1-5950-448E-BB4E-FF8B9107C239}" presName="childText1" presStyleLbl="solidAlignAcc1" presStyleIdx="0" presStyleCnt="3">
        <dgm:presLayoutVars>
          <dgm:chMax val="0"/>
          <dgm:chPref val="0"/>
          <dgm:bulletEnabled val="1"/>
        </dgm:presLayoutVars>
      </dgm:prSet>
      <dgm:spPr/>
    </dgm:pt>
    <dgm:pt modelId="{D10D53A0-EA86-49D5-9A7D-B4EAEFCD2B4E}" type="pres">
      <dgm:prSet presAssocID="{861EFC0B-5FCC-4BDA-B63F-B105E2733EF5}" presName="parentText2" presStyleLbl="node1" presStyleIdx="1" presStyleCnt="3">
        <dgm:presLayoutVars>
          <dgm:chMax/>
          <dgm:chPref val="3"/>
          <dgm:bulletEnabled val="1"/>
        </dgm:presLayoutVars>
      </dgm:prSet>
      <dgm:spPr/>
    </dgm:pt>
    <dgm:pt modelId="{386E532A-C092-48D2-8F9E-61D8509741C0}" type="pres">
      <dgm:prSet presAssocID="{861EFC0B-5FCC-4BDA-B63F-B105E2733EF5}" presName="childText2" presStyleLbl="solidAlignAcc1" presStyleIdx="1" presStyleCnt="3">
        <dgm:presLayoutVars>
          <dgm:chMax val="0"/>
          <dgm:chPref val="0"/>
          <dgm:bulletEnabled val="1"/>
        </dgm:presLayoutVars>
      </dgm:prSet>
      <dgm:spPr/>
    </dgm:pt>
    <dgm:pt modelId="{2FF26A13-31FB-4D98-9C32-D0F6F07A4A58}" type="pres">
      <dgm:prSet presAssocID="{BD570CE9-ED3A-41CB-8CA2-744F622C3176}" presName="parentText3" presStyleLbl="node1" presStyleIdx="2" presStyleCnt="3">
        <dgm:presLayoutVars>
          <dgm:chMax/>
          <dgm:chPref val="3"/>
          <dgm:bulletEnabled val="1"/>
        </dgm:presLayoutVars>
      </dgm:prSet>
      <dgm:spPr/>
    </dgm:pt>
    <dgm:pt modelId="{97E4E65A-6342-4BE9-84F6-D503F5C363AB}" type="pres">
      <dgm:prSet presAssocID="{BD570CE9-ED3A-41CB-8CA2-744F622C3176}" presName="childText3" presStyleLbl="solidAlignAcc1" presStyleIdx="2" presStyleCnt="3">
        <dgm:presLayoutVars>
          <dgm:chMax val="0"/>
          <dgm:chPref val="0"/>
          <dgm:bulletEnabled val="1"/>
        </dgm:presLayoutVars>
      </dgm:prSet>
      <dgm:spPr/>
    </dgm:pt>
  </dgm:ptLst>
  <dgm:cxnLst>
    <dgm:cxn modelId="{CA187601-3A71-4474-8C33-EEE8B31B5E10}" srcId="{E56CED32-DFA3-4114-9BD4-1139B4B304C7}" destId="{2A844EB1-5950-448E-BB4E-FF8B9107C239}" srcOrd="0" destOrd="0" parTransId="{EC021CBB-538F-47E4-9521-027AC31D3219}" sibTransId="{4E6EF097-5D5E-44F6-B0B9-5D5441040B9F}"/>
    <dgm:cxn modelId="{65465402-57CE-4775-AB12-4EF0211811C9}" srcId="{2A844EB1-5950-448E-BB4E-FF8B9107C239}" destId="{1F9BB489-8DEE-4C06-A036-01891199EFED}" srcOrd="0" destOrd="0" parTransId="{C1E4C830-4DBA-4A66-8ADA-903693706CC7}" sibTransId="{943F2F08-838E-4A27-9515-A9AABCB76EA9}"/>
    <dgm:cxn modelId="{9FFD7717-52D7-4DB6-86DE-EADF09F28DAC}" srcId="{861EFC0B-5FCC-4BDA-B63F-B105E2733EF5}" destId="{43ECD856-5D7F-4B56-A301-15908A22F4C7}" srcOrd="1" destOrd="0" parTransId="{4F4B5E2D-823C-45FA-A88A-9F8550AC0C32}" sibTransId="{F15DC7BA-229E-4639-ACCD-26E3BD96EAB1}"/>
    <dgm:cxn modelId="{63138C1F-2EAD-4864-B723-019D1EAB5D06}" type="presOf" srcId="{88120A87-64FA-4D6D-8076-D5F3CEE544D5}" destId="{97E4E65A-6342-4BE9-84F6-D503F5C363AB}" srcOrd="0" destOrd="1" presId="urn:microsoft.com/office/officeart/2009/3/layout/IncreasingArrowsProcess"/>
    <dgm:cxn modelId="{97ACB720-6A9A-484A-9615-58A2792440FD}" srcId="{2A844EB1-5950-448E-BB4E-FF8B9107C239}" destId="{A16A1B64-76BD-4A68-AB2D-6B68D586DC60}" srcOrd="2" destOrd="0" parTransId="{AD042F44-2337-4CB2-BB78-5A8763320116}" sibTransId="{063677BE-46E6-4AC6-A640-05AF46E8A52D}"/>
    <dgm:cxn modelId="{8CBB0A25-D8F4-456C-99C1-52452A6EFCFE}" type="presOf" srcId="{E56CED32-DFA3-4114-9BD4-1139B4B304C7}" destId="{F3D5081D-9DCD-4CFA-A1CB-9837C503DC60}" srcOrd="0" destOrd="0" presId="urn:microsoft.com/office/officeart/2009/3/layout/IncreasingArrowsProcess"/>
    <dgm:cxn modelId="{AD982730-ABC2-4AB5-BDB2-C79D7248327D}" srcId="{2A844EB1-5950-448E-BB4E-FF8B9107C239}" destId="{3E4CF7CA-EE49-4E0C-9B3E-0CB98D5ACB12}" srcOrd="1" destOrd="0" parTransId="{4FC48AF8-7E6A-4447-A30F-89221972C247}" sibTransId="{4DD1BF02-3FC5-4846-94F2-DA4C332DB273}"/>
    <dgm:cxn modelId="{841CB730-1615-4D83-A2D2-03C2AD286084}" type="presOf" srcId="{43ECD856-5D7F-4B56-A301-15908A22F4C7}" destId="{386E532A-C092-48D2-8F9E-61D8509741C0}" srcOrd="0" destOrd="1" presId="urn:microsoft.com/office/officeart/2009/3/layout/IncreasingArrowsProcess"/>
    <dgm:cxn modelId="{4E3E1839-46B7-4DDF-874F-A3492ACE7860}" type="presOf" srcId="{2A844EB1-5950-448E-BB4E-FF8B9107C239}" destId="{0B7FF368-6B5B-423D-90A3-346E6BEF73B5}" srcOrd="0" destOrd="0" presId="urn:microsoft.com/office/officeart/2009/3/layout/IncreasingArrowsProcess"/>
    <dgm:cxn modelId="{8C285F5E-AEEB-4F44-A63E-68EE5054ED6B}" srcId="{861EFC0B-5FCC-4BDA-B63F-B105E2733EF5}" destId="{529FE29D-AAB0-40A8-9432-4082BF7D5634}" srcOrd="0" destOrd="0" parTransId="{F51C47D2-C236-4477-BCF9-24E65328A750}" sibTransId="{A4C07845-1722-4EB7-B1E9-9C7F65706749}"/>
    <dgm:cxn modelId="{D30A035F-B262-4F69-B766-3BF75CACEF2B}" type="presOf" srcId="{A16A1B64-76BD-4A68-AB2D-6B68D586DC60}" destId="{A052D9BC-1C3E-4083-BF76-56426FECE59D}" srcOrd="0" destOrd="2" presId="urn:microsoft.com/office/officeart/2009/3/layout/IncreasingArrowsProcess"/>
    <dgm:cxn modelId="{B4E53363-1EAC-42B8-9B8A-EB277A4A7367}" type="presOf" srcId="{56B34B3B-B22C-4A7F-AD5E-3CB09E5A0B33}" destId="{386E532A-C092-48D2-8F9E-61D8509741C0}" srcOrd="0" destOrd="3" presId="urn:microsoft.com/office/officeart/2009/3/layout/IncreasingArrowsProcess"/>
    <dgm:cxn modelId="{06626349-239F-491A-B977-DB0FBF962655}" type="presOf" srcId="{9D35524F-E5B5-4D24-B119-82BF170891BD}" destId="{386E532A-C092-48D2-8F9E-61D8509741C0}" srcOrd="0" destOrd="2" presId="urn:microsoft.com/office/officeart/2009/3/layout/IncreasingArrowsProcess"/>
    <dgm:cxn modelId="{8FB5744D-8077-47D6-8996-309017BB3C56}" srcId="{BD570CE9-ED3A-41CB-8CA2-744F622C3176}" destId="{88120A87-64FA-4D6D-8076-D5F3CEE544D5}" srcOrd="1" destOrd="0" parTransId="{FE1FAAFA-33F6-424F-B241-54751997EB9B}" sibTransId="{456BE423-67A3-4D2F-AC68-8F332BEBB513}"/>
    <dgm:cxn modelId="{C0DBF650-81AA-4F49-A0FB-CE8985078571}" srcId="{E56CED32-DFA3-4114-9BD4-1139B4B304C7}" destId="{BD570CE9-ED3A-41CB-8CA2-744F622C3176}" srcOrd="2" destOrd="0" parTransId="{686DFEB4-D760-4B44-B6FC-528C223694D0}" sibTransId="{0C84EAF2-2D34-45DD-84F5-2C90BE674DCE}"/>
    <dgm:cxn modelId="{F5F54855-5C3B-4231-96A1-66CA7B6ED1D6}" type="presOf" srcId="{DD1D528D-2F39-4680-BEB8-CDED1A55598D}" destId="{97E4E65A-6342-4BE9-84F6-D503F5C363AB}" srcOrd="0" destOrd="2" presId="urn:microsoft.com/office/officeart/2009/3/layout/IncreasingArrowsProcess"/>
    <dgm:cxn modelId="{746B8576-CF7A-4F7C-A673-915DF9862E55}" srcId="{BD570CE9-ED3A-41CB-8CA2-744F622C3176}" destId="{26996CF6-9F80-4709-936A-FE3B166F469B}" srcOrd="0" destOrd="0" parTransId="{87A13F2A-74BF-4270-80BD-D09E813EC09B}" sibTransId="{8F0495B2-E1C6-473F-8C5D-BA9178EE2609}"/>
    <dgm:cxn modelId="{E3B3067F-A3A0-4773-9FE8-0A988527507E}" type="presOf" srcId="{BD570CE9-ED3A-41CB-8CA2-744F622C3176}" destId="{2FF26A13-31FB-4D98-9C32-D0F6F07A4A58}" srcOrd="0" destOrd="0" presId="urn:microsoft.com/office/officeart/2009/3/layout/IncreasingArrowsProcess"/>
    <dgm:cxn modelId="{6BDE548D-360B-4027-9608-D664305A61E7}" type="presOf" srcId="{529FE29D-AAB0-40A8-9432-4082BF7D5634}" destId="{386E532A-C092-48D2-8F9E-61D8509741C0}" srcOrd="0" destOrd="0" presId="urn:microsoft.com/office/officeart/2009/3/layout/IncreasingArrowsProcess"/>
    <dgm:cxn modelId="{424229AB-B1A0-4D20-B50F-23790EE266D1}" srcId="{861EFC0B-5FCC-4BDA-B63F-B105E2733EF5}" destId="{56B34B3B-B22C-4A7F-AD5E-3CB09E5A0B33}" srcOrd="3" destOrd="0" parTransId="{C16FDB0C-E1F6-496A-8574-A98271515A60}" sibTransId="{6015B24C-D1F5-4335-8477-6D5172C745DA}"/>
    <dgm:cxn modelId="{1138B5B4-BD21-46D2-BA48-EBB8DFC9FD9F}" type="presOf" srcId="{1F9BB489-8DEE-4C06-A036-01891199EFED}" destId="{A052D9BC-1C3E-4083-BF76-56426FECE59D}" srcOrd="0" destOrd="0" presId="urn:microsoft.com/office/officeart/2009/3/layout/IncreasingArrowsProcess"/>
    <dgm:cxn modelId="{43F00CBF-7952-4CA8-BDC0-FC9AA535125D}" srcId="{E56CED32-DFA3-4114-9BD4-1139B4B304C7}" destId="{861EFC0B-5FCC-4BDA-B63F-B105E2733EF5}" srcOrd="1" destOrd="0" parTransId="{44E53764-C3AB-479A-A6D1-013CDBA83161}" sibTransId="{BF632ACE-D3AB-40ED-81B6-5C8B75926787}"/>
    <dgm:cxn modelId="{64FE86C7-BF6B-489E-849C-2E1359D38437}" type="presOf" srcId="{861EFC0B-5FCC-4BDA-B63F-B105E2733EF5}" destId="{D10D53A0-EA86-49D5-9A7D-B4EAEFCD2B4E}" srcOrd="0" destOrd="0" presId="urn:microsoft.com/office/officeart/2009/3/layout/IncreasingArrowsProcess"/>
    <dgm:cxn modelId="{8F1E21CE-031F-4DEA-98C1-FE86CB92C508}" srcId="{861EFC0B-5FCC-4BDA-B63F-B105E2733EF5}" destId="{9D35524F-E5B5-4D24-B119-82BF170891BD}" srcOrd="2" destOrd="0" parTransId="{E563FDCE-9E37-40F0-89DD-24E8A23BDA23}" sibTransId="{EECB443E-F97A-43B5-8390-1F9150200FB1}"/>
    <dgm:cxn modelId="{3AF1EBDA-B425-4F80-9ACC-4BA2BD291C5D}" srcId="{BD570CE9-ED3A-41CB-8CA2-744F622C3176}" destId="{DD1D528D-2F39-4680-BEB8-CDED1A55598D}" srcOrd="2" destOrd="0" parTransId="{BB63360E-36D4-4918-BE49-164A4A679B53}" sibTransId="{FEBABF38-E418-4B56-96B4-1C17FE1B4B23}"/>
    <dgm:cxn modelId="{B142AEDE-EA98-4DB1-9F12-346C3E4F1F2C}" type="presOf" srcId="{26996CF6-9F80-4709-936A-FE3B166F469B}" destId="{97E4E65A-6342-4BE9-84F6-D503F5C363AB}" srcOrd="0" destOrd="0" presId="urn:microsoft.com/office/officeart/2009/3/layout/IncreasingArrowsProcess"/>
    <dgm:cxn modelId="{FDB511E9-349D-46CA-833D-F1ED98DD8B46}" type="presOf" srcId="{3E4CF7CA-EE49-4E0C-9B3E-0CB98D5ACB12}" destId="{A052D9BC-1C3E-4083-BF76-56426FECE59D}" srcOrd="0" destOrd="1" presId="urn:microsoft.com/office/officeart/2009/3/layout/IncreasingArrowsProcess"/>
    <dgm:cxn modelId="{F828F346-21A1-4C38-A89F-2E276F6BE268}" type="presParOf" srcId="{F3D5081D-9DCD-4CFA-A1CB-9837C503DC60}" destId="{0B7FF368-6B5B-423D-90A3-346E6BEF73B5}" srcOrd="0" destOrd="0" presId="urn:microsoft.com/office/officeart/2009/3/layout/IncreasingArrowsProcess"/>
    <dgm:cxn modelId="{5DB25116-9D37-48DD-883B-5DE22B01A95C}" type="presParOf" srcId="{F3D5081D-9DCD-4CFA-A1CB-9837C503DC60}" destId="{A052D9BC-1C3E-4083-BF76-56426FECE59D}" srcOrd="1" destOrd="0" presId="urn:microsoft.com/office/officeart/2009/3/layout/IncreasingArrowsProcess"/>
    <dgm:cxn modelId="{68FB93B0-C40B-4EAF-9ED1-746F930FB806}" type="presParOf" srcId="{F3D5081D-9DCD-4CFA-A1CB-9837C503DC60}" destId="{D10D53A0-EA86-49D5-9A7D-B4EAEFCD2B4E}" srcOrd="2" destOrd="0" presId="urn:microsoft.com/office/officeart/2009/3/layout/IncreasingArrowsProcess"/>
    <dgm:cxn modelId="{0CBA867A-166D-4E50-8A77-527AA8468E5F}" type="presParOf" srcId="{F3D5081D-9DCD-4CFA-A1CB-9837C503DC60}" destId="{386E532A-C092-48D2-8F9E-61D8509741C0}" srcOrd="3" destOrd="0" presId="urn:microsoft.com/office/officeart/2009/3/layout/IncreasingArrowsProcess"/>
    <dgm:cxn modelId="{B2FA7689-2357-4835-90BD-FE7B6F91072D}" type="presParOf" srcId="{F3D5081D-9DCD-4CFA-A1CB-9837C503DC60}" destId="{2FF26A13-31FB-4D98-9C32-D0F6F07A4A58}" srcOrd="4" destOrd="0" presId="urn:microsoft.com/office/officeart/2009/3/layout/IncreasingArrowsProcess"/>
    <dgm:cxn modelId="{1F126483-9078-43D6-A078-1A8190E6D1A0}" type="presParOf" srcId="{F3D5081D-9DCD-4CFA-A1CB-9837C503DC60}" destId="{97E4E65A-6342-4BE9-84F6-D503F5C363AB}"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3B55B1-F6B6-455C-9E5D-7D536E231B7B}">
      <dsp:nvSpPr>
        <dsp:cNvPr id="0" name=""/>
        <dsp:cNvSpPr/>
      </dsp:nvSpPr>
      <dsp:spPr>
        <a:xfrm>
          <a:off x="0" y="3575671"/>
          <a:ext cx="11480800"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1343153-6EFB-4D56-A9C9-CCC581A8681A}">
      <dsp:nvSpPr>
        <dsp:cNvPr id="0" name=""/>
        <dsp:cNvSpPr/>
      </dsp:nvSpPr>
      <dsp:spPr>
        <a:xfrm>
          <a:off x="0" y="2501488"/>
          <a:ext cx="11480800"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FBEA06B-D763-49E0-AFCB-3B1E6E814B1B}">
      <dsp:nvSpPr>
        <dsp:cNvPr id="0" name=""/>
        <dsp:cNvSpPr/>
      </dsp:nvSpPr>
      <dsp:spPr>
        <a:xfrm>
          <a:off x="0" y="1427305"/>
          <a:ext cx="11480800"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95BA7E8-91EF-41B9-9FEE-9C82141347B0}">
      <dsp:nvSpPr>
        <dsp:cNvPr id="0" name=""/>
        <dsp:cNvSpPr/>
      </dsp:nvSpPr>
      <dsp:spPr>
        <a:xfrm>
          <a:off x="0" y="353122"/>
          <a:ext cx="11480800"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9E15EF5-13FA-441A-B2D3-16081C5479B7}">
      <dsp:nvSpPr>
        <dsp:cNvPr id="0" name=""/>
        <dsp:cNvSpPr/>
      </dsp:nvSpPr>
      <dsp:spPr>
        <a:xfrm>
          <a:off x="2985007" y="966"/>
          <a:ext cx="8495792" cy="352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575" tIns="28575" rIns="28575" bIns="28575" numCol="1" spcCol="1270" anchor="b" anchorCtr="0">
          <a:noAutofit/>
        </a:bodyPr>
        <a:lstStyle/>
        <a:p>
          <a:pPr marL="0" lvl="0" indent="0" algn="l" defTabSz="666750">
            <a:lnSpc>
              <a:spcPct val="90000"/>
            </a:lnSpc>
            <a:spcBef>
              <a:spcPct val="0"/>
            </a:spcBef>
            <a:spcAft>
              <a:spcPct val="35000"/>
            </a:spcAft>
            <a:buNone/>
          </a:pPr>
          <a:r>
            <a:rPr lang="en-GB" sz="1500" kern="1200" dirty="0"/>
            <a:t>Focus on OS vulnerabilities. Use those vuln. to exploit and gain access</a:t>
          </a:r>
        </a:p>
      </dsp:txBody>
      <dsp:txXfrm>
        <a:off x="2985007" y="966"/>
        <a:ext cx="8495792" cy="352156"/>
      </dsp:txXfrm>
    </dsp:sp>
    <dsp:sp modelId="{CA309D00-6F73-4A5E-908D-9E8D55A83A39}">
      <dsp:nvSpPr>
        <dsp:cNvPr id="0" name=""/>
        <dsp:cNvSpPr/>
      </dsp:nvSpPr>
      <dsp:spPr>
        <a:xfrm>
          <a:off x="0" y="966"/>
          <a:ext cx="2985008" cy="352156"/>
        </a:xfrm>
        <a:prstGeom prst="round2SameRect">
          <a:avLst>
            <a:gd name="adj1" fmla="val 16670"/>
            <a:gd name="adj2" fmla="val 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GB" sz="1800" kern="1200" dirty="0"/>
            <a:t>Operating System Attacks</a:t>
          </a:r>
        </a:p>
      </dsp:txBody>
      <dsp:txXfrm>
        <a:off x="17194" y="18160"/>
        <a:ext cx="2950620" cy="334962"/>
      </dsp:txXfrm>
    </dsp:sp>
    <dsp:sp modelId="{379181D4-D7A6-40B5-8316-D63C5A8FA609}">
      <dsp:nvSpPr>
        <dsp:cNvPr id="0" name=""/>
        <dsp:cNvSpPr/>
      </dsp:nvSpPr>
      <dsp:spPr>
        <a:xfrm>
          <a:off x="0" y="353122"/>
          <a:ext cx="11480800" cy="704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575" tIns="28575" rIns="28575" bIns="28575" numCol="1" spcCol="1270" anchor="t" anchorCtr="0">
          <a:noAutofit/>
        </a:bodyPr>
        <a:lstStyle/>
        <a:p>
          <a:pPr marL="114300" lvl="1" indent="-114300" algn="l" defTabSz="533400">
            <a:lnSpc>
              <a:spcPct val="90000"/>
            </a:lnSpc>
            <a:spcBef>
              <a:spcPct val="0"/>
            </a:spcBef>
            <a:spcAft>
              <a:spcPct val="15000"/>
            </a:spcAft>
            <a:buChar char="•"/>
          </a:pPr>
          <a:r>
            <a:rPr lang="en-GB" sz="1200" kern="1200" dirty="0" err="1"/>
            <a:t>Eg</a:t>
          </a:r>
          <a:r>
            <a:rPr lang="en-GB" sz="1200" kern="1200" dirty="0"/>
            <a:t>: Unpatched OS, Buffer overflow vuln.</a:t>
          </a:r>
        </a:p>
      </dsp:txBody>
      <dsp:txXfrm>
        <a:off x="0" y="353122"/>
        <a:ext cx="11480800" cy="704418"/>
      </dsp:txXfrm>
    </dsp:sp>
    <dsp:sp modelId="{5AD158E2-6C56-4252-83C8-BBD9A636F84B}">
      <dsp:nvSpPr>
        <dsp:cNvPr id="0" name=""/>
        <dsp:cNvSpPr/>
      </dsp:nvSpPr>
      <dsp:spPr>
        <a:xfrm>
          <a:off x="2985007" y="1075149"/>
          <a:ext cx="8495792" cy="352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575" tIns="28575" rIns="28575" bIns="28575" numCol="1" spcCol="1270" anchor="b" anchorCtr="0">
          <a:noAutofit/>
        </a:bodyPr>
        <a:lstStyle/>
        <a:p>
          <a:pPr marL="0" lvl="0" indent="0" algn="l" defTabSz="666750">
            <a:lnSpc>
              <a:spcPct val="90000"/>
            </a:lnSpc>
            <a:spcBef>
              <a:spcPct val="0"/>
            </a:spcBef>
            <a:spcAft>
              <a:spcPct val="35000"/>
            </a:spcAft>
            <a:buNone/>
          </a:pPr>
          <a:r>
            <a:rPr lang="en-GB" sz="1500" kern="1200" dirty="0"/>
            <a:t>Focus on Application’s running in a network, look for their vuln. Exploit and gain access</a:t>
          </a:r>
        </a:p>
      </dsp:txBody>
      <dsp:txXfrm>
        <a:off x="2985007" y="1075149"/>
        <a:ext cx="8495792" cy="352156"/>
      </dsp:txXfrm>
    </dsp:sp>
    <dsp:sp modelId="{DEB403DB-3A29-4BFD-BF55-CEBD423D895A}">
      <dsp:nvSpPr>
        <dsp:cNvPr id="0" name=""/>
        <dsp:cNvSpPr/>
      </dsp:nvSpPr>
      <dsp:spPr>
        <a:xfrm>
          <a:off x="0" y="1075149"/>
          <a:ext cx="2985008" cy="352156"/>
        </a:xfrm>
        <a:prstGeom prst="round2SameRect">
          <a:avLst>
            <a:gd name="adj1" fmla="val 16670"/>
            <a:gd name="adj2" fmla="val 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GB" sz="1800" kern="1200" dirty="0"/>
            <a:t>Application Attacks</a:t>
          </a:r>
        </a:p>
      </dsp:txBody>
      <dsp:txXfrm>
        <a:off x="17194" y="1092343"/>
        <a:ext cx="2950620" cy="334962"/>
      </dsp:txXfrm>
    </dsp:sp>
    <dsp:sp modelId="{4427321E-9271-42AA-9483-F89BE671B22E}">
      <dsp:nvSpPr>
        <dsp:cNvPr id="0" name=""/>
        <dsp:cNvSpPr/>
      </dsp:nvSpPr>
      <dsp:spPr>
        <a:xfrm>
          <a:off x="0" y="1427305"/>
          <a:ext cx="11480800" cy="704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575" tIns="28575" rIns="28575" bIns="28575" numCol="1" spcCol="1270" anchor="t" anchorCtr="0">
          <a:noAutofit/>
        </a:bodyPr>
        <a:lstStyle/>
        <a:p>
          <a:pPr marL="114300" lvl="1" indent="-114300" algn="l" defTabSz="533400">
            <a:lnSpc>
              <a:spcPct val="90000"/>
            </a:lnSpc>
            <a:spcBef>
              <a:spcPct val="0"/>
            </a:spcBef>
            <a:spcAft>
              <a:spcPct val="15000"/>
            </a:spcAft>
            <a:buChar char="•"/>
          </a:pPr>
          <a:r>
            <a:rPr lang="en-GB" sz="1200" kern="1200" dirty="0" err="1"/>
            <a:t>Eg</a:t>
          </a:r>
          <a:r>
            <a:rPr lang="en-GB" sz="1200" kern="1200" dirty="0"/>
            <a:t>: Session Hijacking, SQL injection, Cross-site scripting</a:t>
          </a:r>
        </a:p>
      </dsp:txBody>
      <dsp:txXfrm>
        <a:off x="0" y="1427305"/>
        <a:ext cx="11480800" cy="704418"/>
      </dsp:txXfrm>
    </dsp:sp>
    <dsp:sp modelId="{A13A8FC6-C1D6-4785-A22E-64FA2EABBF1B}">
      <dsp:nvSpPr>
        <dsp:cNvPr id="0" name=""/>
        <dsp:cNvSpPr/>
      </dsp:nvSpPr>
      <dsp:spPr>
        <a:xfrm>
          <a:off x="2985007" y="2149332"/>
          <a:ext cx="8495792" cy="352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575" tIns="28575" rIns="28575" bIns="28575" numCol="1" spcCol="1270" anchor="b" anchorCtr="0">
          <a:noAutofit/>
        </a:bodyPr>
        <a:lstStyle/>
        <a:p>
          <a:pPr marL="0" lvl="0" indent="0" algn="l" defTabSz="666750">
            <a:lnSpc>
              <a:spcPct val="90000"/>
            </a:lnSpc>
            <a:spcBef>
              <a:spcPct val="0"/>
            </a:spcBef>
            <a:spcAft>
              <a:spcPct val="35000"/>
            </a:spcAft>
            <a:buNone/>
          </a:pPr>
          <a:r>
            <a:rPr lang="en-GB" sz="1500" kern="1200" dirty="0"/>
            <a:t>Configurations in any applications/ webservers, networks that could possibly allow unauthorised access</a:t>
          </a:r>
        </a:p>
      </dsp:txBody>
      <dsp:txXfrm>
        <a:off x="2985007" y="2149332"/>
        <a:ext cx="8495792" cy="352156"/>
      </dsp:txXfrm>
    </dsp:sp>
    <dsp:sp modelId="{DB43F913-D3E1-47AC-B730-00C578D0EE38}">
      <dsp:nvSpPr>
        <dsp:cNvPr id="0" name=""/>
        <dsp:cNvSpPr/>
      </dsp:nvSpPr>
      <dsp:spPr>
        <a:xfrm>
          <a:off x="0" y="2149332"/>
          <a:ext cx="2985008" cy="352156"/>
        </a:xfrm>
        <a:prstGeom prst="round2SameRect">
          <a:avLst>
            <a:gd name="adj1" fmla="val 16670"/>
            <a:gd name="adj2" fmla="val 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GB" sz="1800" kern="1200" dirty="0"/>
            <a:t>Misconfiguration Attacks</a:t>
          </a:r>
        </a:p>
      </dsp:txBody>
      <dsp:txXfrm>
        <a:off x="17194" y="2166526"/>
        <a:ext cx="2950620" cy="334962"/>
      </dsp:txXfrm>
    </dsp:sp>
    <dsp:sp modelId="{10B6BFB2-65FF-4ECE-8619-DD85C0DC4C19}">
      <dsp:nvSpPr>
        <dsp:cNvPr id="0" name=""/>
        <dsp:cNvSpPr/>
      </dsp:nvSpPr>
      <dsp:spPr>
        <a:xfrm>
          <a:off x="0" y="2501488"/>
          <a:ext cx="11480800" cy="704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575" tIns="28575" rIns="28575" bIns="28575" numCol="1" spcCol="1270" anchor="t" anchorCtr="0">
          <a:noAutofit/>
        </a:bodyPr>
        <a:lstStyle/>
        <a:p>
          <a:pPr marL="114300" lvl="1" indent="-114300" algn="l" defTabSz="533400">
            <a:lnSpc>
              <a:spcPct val="90000"/>
            </a:lnSpc>
            <a:spcBef>
              <a:spcPct val="0"/>
            </a:spcBef>
            <a:spcAft>
              <a:spcPct val="15000"/>
            </a:spcAft>
            <a:buChar char="•"/>
          </a:pPr>
          <a:endParaRPr lang="en-GB" sz="1200" kern="1200" dirty="0"/>
        </a:p>
      </dsp:txBody>
      <dsp:txXfrm>
        <a:off x="0" y="2501488"/>
        <a:ext cx="11480800" cy="704418"/>
      </dsp:txXfrm>
    </dsp:sp>
    <dsp:sp modelId="{DA338BBB-2545-4AC9-89B5-39FDA6DF55BC}">
      <dsp:nvSpPr>
        <dsp:cNvPr id="0" name=""/>
        <dsp:cNvSpPr/>
      </dsp:nvSpPr>
      <dsp:spPr>
        <a:xfrm>
          <a:off x="2985007" y="3223515"/>
          <a:ext cx="8495792" cy="352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575" tIns="28575" rIns="28575" bIns="28575" numCol="1" spcCol="1270" anchor="b" anchorCtr="0">
          <a:noAutofit/>
        </a:bodyPr>
        <a:lstStyle/>
        <a:p>
          <a:pPr marL="0" lvl="0" indent="0" algn="l" defTabSz="666750">
            <a:lnSpc>
              <a:spcPct val="90000"/>
            </a:lnSpc>
            <a:spcBef>
              <a:spcPct val="0"/>
            </a:spcBef>
            <a:spcAft>
              <a:spcPct val="35000"/>
            </a:spcAft>
            <a:buNone/>
          </a:pPr>
          <a:r>
            <a:rPr lang="en-GB" sz="1500" kern="1200" dirty="0"/>
            <a:t>Due to default configurations left in production env., leading to exploiting and access gaining</a:t>
          </a:r>
        </a:p>
      </dsp:txBody>
      <dsp:txXfrm>
        <a:off x="2985007" y="3223515"/>
        <a:ext cx="8495792" cy="352156"/>
      </dsp:txXfrm>
    </dsp:sp>
    <dsp:sp modelId="{1EB58A2D-6734-42F1-A286-A6555CA1023C}">
      <dsp:nvSpPr>
        <dsp:cNvPr id="0" name=""/>
        <dsp:cNvSpPr/>
      </dsp:nvSpPr>
      <dsp:spPr>
        <a:xfrm>
          <a:off x="0" y="3223515"/>
          <a:ext cx="2985008" cy="352156"/>
        </a:xfrm>
        <a:prstGeom prst="round2SameRect">
          <a:avLst>
            <a:gd name="adj1" fmla="val 16670"/>
            <a:gd name="adj2" fmla="val 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GB" sz="1800" kern="1200" dirty="0"/>
            <a:t>Shrink-wrap code Attacks</a:t>
          </a:r>
        </a:p>
      </dsp:txBody>
      <dsp:txXfrm>
        <a:off x="17194" y="3240709"/>
        <a:ext cx="2950620" cy="3349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BA8381-33BD-4A61-8444-4045ABC5BD73}">
      <dsp:nvSpPr>
        <dsp:cNvPr id="0" name=""/>
        <dsp:cNvSpPr/>
      </dsp:nvSpPr>
      <dsp:spPr>
        <a:xfrm>
          <a:off x="2328222" y="414337"/>
          <a:ext cx="5156200" cy="5156200"/>
        </a:xfrm>
        <a:prstGeom prst="pie">
          <a:avLst>
            <a:gd name="adj1" fmla="val 16200000"/>
            <a:gd name="adj2" fmla="val 18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t" anchorCtr="0">
          <a:noAutofit/>
        </a:bodyPr>
        <a:lstStyle/>
        <a:p>
          <a:pPr marL="0" lvl="0" indent="0" algn="l" defTabSz="1701800">
            <a:lnSpc>
              <a:spcPct val="90000"/>
            </a:lnSpc>
            <a:spcBef>
              <a:spcPct val="0"/>
            </a:spcBef>
            <a:spcAft>
              <a:spcPct val="35000"/>
            </a:spcAft>
            <a:buNone/>
          </a:pPr>
          <a:endParaRPr lang="en-GB" sz="1100" kern="1200" dirty="0"/>
        </a:p>
        <a:p>
          <a:pPr marL="0" lvl="1" indent="0" algn="l" defTabSz="1701800">
            <a:lnSpc>
              <a:spcPct val="90000"/>
            </a:lnSpc>
            <a:spcBef>
              <a:spcPct val="0"/>
            </a:spcBef>
            <a:spcAft>
              <a:spcPct val="15000"/>
            </a:spcAft>
            <a:buFont typeface="Wingdings" panose="05000000000000000000" pitchFamily="2" charset="2"/>
            <a:buChar char="Ø"/>
          </a:pPr>
          <a:r>
            <a:rPr lang="en-GB" sz="1200" kern="1200" dirty="0"/>
            <a:t>Gather information</a:t>
          </a:r>
        </a:p>
        <a:p>
          <a:pPr marL="0" lvl="1" indent="0" algn="l" defTabSz="1701800">
            <a:lnSpc>
              <a:spcPct val="90000"/>
            </a:lnSpc>
            <a:spcBef>
              <a:spcPct val="0"/>
            </a:spcBef>
            <a:spcAft>
              <a:spcPct val="15000"/>
            </a:spcAft>
            <a:buFont typeface="Wingdings" panose="05000000000000000000" pitchFamily="2" charset="2"/>
            <a:buChar char="Ø"/>
          </a:pPr>
          <a:r>
            <a:rPr lang="en-GB" sz="1200" kern="1200" dirty="0"/>
            <a:t>Spoofing &amp; Sniffing</a:t>
          </a:r>
        </a:p>
        <a:p>
          <a:pPr marL="0" lvl="1" indent="0" algn="l" defTabSz="1701800">
            <a:lnSpc>
              <a:spcPct val="90000"/>
            </a:lnSpc>
            <a:spcBef>
              <a:spcPct val="0"/>
            </a:spcBef>
            <a:spcAft>
              <a:spcPct val="15000"/>
            </a:spcAft>
            <a:buFont typeface="Wingdings" panose="05000000000000000000" pitchFamily="2" charset="2"/>
            <a:buChar char="Ø"/>
          </a:pPr>
          <a:r>
            <a:rPr lang="en-GB" sz="1200" kern="1200" dirty="0"/>
            <a:t>Eavesdropping</a:t>
          </a:r>
        </a:p>
        <a:p>
          <a:pPr marL="0" lvl="1" indent="0" algn="l" defTabSz="1701800">
            <a:lnSpc>
              <a:spcPct val="90000"/>
            </a:lnSpc>
            <a:spcBef>
              <a:spcPct val="0"/>
            </a:spcBef>
            <a:spcAft>
              <a:spcPct val="15000"/>
            </a:spcAft>
            <a:buFont typeface="Wingdings" panose="05000000000000000000" pitchFamily="2" charset="2"/>
            <a:buChar char="Ø"/>
          </a:pPr>
          <a:r>
            <a:rPr lang="en-GB" sz="1200" kern="1200" dirty="0"/>
            <a:t>Man in the Middle</a:t>
          </a:r>
        </a:p>
        <a:p>
          <a:pPr marL="0" lvl="1" indent="0" algn="l" defTabSz="1701800">
            <a:lnSpc>
              <a:spcPct val="90000"/>
            </a:lnSpc>
            <a:spcBef>
              <a:spcPct val="0"/>
            </a:spcBef>
            <a:spcAft>
              <a:spcPct val="15000"/>
            </a:spcAft>
            <a:buFont typeface="Wingdings" panose="05000000000000000000" pitchFamily="2" charset="2"/>
            <a:buChar char="Ø"/>
          </a:pPr>
          <a:r>
            <a:rPr lang="en-GB" sz="1200" kern="1200" dirty="0"/>
            <a:t>DNS, ARP Poisoning</a:t>
          </a:r>
        </a:p>
        <a:p>
          <a:pPr marL="0" lvl="1" indent="0" algn="l" defTabSz="1701800">
            <a:lnSpc>
              <a:spcPct val="90000"/>
            </a:lnSpc>
            <a:spcBef>
              <a:spcPct val="0"/>
            </a:spcBef>
            <a:spcAft>
              <a:spcPct val="15000"/>
            </a:spcAft>
            <a:buFont typeface="Wingdings" panose="05000000000000000000" pitchFamily="2" charset="2"/>
            <a:buChar char="Ø"/>
          </a:pPr>
          <a:r>
            <a:rPr lang="en-GB" sz="1200" kern="1200" dirty="0"/>
            <a:t>Compromising Password </a:t>
          </a:r>
        </a:p>
        <a:p>
          <a:pPr marL="0" lvl="1" indent="0" algn="l" defTabSz="1701800">
            <a:lnSpc>
              <a:spcPct val="90000"/>
            </a:lnSpc>
            <a:spcBef>
              <a:spcPct val="0"/>
            </a:spcBef>
            <a:spcAft>
              <a:spcPct val="15000"/>
            </a:spcAft>
            <a:buFont typeface="Wingdings" panose="05000000000000000000" pitchFamily="2" charset="2"/>
            <a:buChar char="Ø"/>
          </a:pPr>
          <a:r>
            <a:rPr lang="en-GB" sz="1200" kern="1200" dirty="0"/>
            <a:t>Firewalls/ IDS Attacks</a:t>
          </a:r>
        </a:p>
        <a:p>
          <a:pPr marL="0" lvl="1" indent="0" algn="l" defTabSz="1701800">
            <a:lnSpc>
              <a:spcPct val="90000"/>
            </a:lnSpc>
            <a:spcBef>
              <a:spcPct val="0"/>
            </a:spcBef>
            <a:spcAft>
              <a:spcPct val="15000"/>
            </a:spcAft>
            <a:buFont typeface="Wingdings" panose="05000000000000000000" pitchFamily="2" charset="2"/>
            <a:buChar char="Ø"/>
          </a:pPr>
          <a:r>
            <a:rPr lang="en-GB" sz="1200" kern="1200" dirty="0"/>
            <a:t>DoS</a:t>
          </a:r>
        </a:p>
      </dsp:txBody>
      <dsp:txXfrm>
        <a:off x="5131599" y="1365779"/>
        <a:ext cx="1749425" cy="1718733"/>
      </dsp:txXfrm>
    </dsp:sp>
    <dsp:sp modelId="{AA0F653B-69A5-4F1E-A495-25BDD0A7ADBB}">
      <dsp:nvSpPr>
        <dsp:cNvPr id="0" name=""/>
        <dsp:cNvSpPr/>
      </dsp:nvSpPr>
      <dsp:spPr>
        <a:xfrm>
          <a:off x="2062432" y="567795"/>
          <a:ext cx="5156200" cy="5156200"/>
        </a:xfrm>
        <a:prstGeom prst="pie">
          <a:avLst>
            <a:gd name="adj1" fmla="val 1800000"/>
            <a:gd name="adj2" fmla="val 90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t" anchorCtr="0">
          <a:noAutofit/>
        </a:bodyPr>
        <a:lstStyle/>
        <a:p>
          <a:pPr marL="0" lvl="0" indent="0" algn="l" defTabSz="622300">
            <a:lnSpc>
              <a:spcPct val="90000"/>
            </a:lnSpc>
            <a:spcBef>
              <a:spcPct val="0"/>
            </a:spcBef>
            <a:spcAft>
              <a:spcPct val="35000"/>
            </a:spcAft>
            <a:buNone/>
          </a:pPr>
          <a:r>
            <a:rPr lang="en-GB" sz="1400" kern="1200" dirty="0"/>
            <a:t> </a:t>
          </a:r>
        </a:p>
        <a:p>
          <a:pPr marL="57150" lvl="1" indent="-57150" algn="l" defTabSz="488950">
            <a:lnSpc>
              <a:spcPct val="90000"/>
            </a:lnSpc>
            <a:spcBef>
              <a:spcPct val="0"/>
            </a:spcBef>
            <a:spcAft>
              <a:spcPct val="15000"/>
            </a:spcAft>
            <a:buChar char="•"/>
          </a:pPr>
          <a:r>
            <a:rPr lang="en-GB" sz="1100" kern="1200" dirty="0"/>
            <a:t>Malware</a:t>
          </a:r>
        </a:p>
        <a:p>
          <a:pPr marL="57150" lvl="1" indent="-57150" algn="l" defTabSz="488950">
            <a:lnSpc>
              <a:spcPct val="90000"/>
            </a:lnSpc>
            <a:spcBef>
              <a:spcPct val="0"/>
            </a:spcBef>
            <a:spcAft>
              <a:spcPct val="15000"/>
            </a:spcAft>
            <a:buChar char="•"/>
          </a:pPr>
          <a:r>
            <a:rPr lang="en-GB" sz="1100" kern="1200" dirty="0"/>
            <a:t>Foot printing</a:t>
          </a:r>
        </a:p>
        <a:p>
          <a:pPr marL="57150" lvl="1" indent="-57150" algn="l" defTabSz="488950">
            <a:lnSpc>
              <a:spcPct val="90000"/>
            </a:lnSpc>
            <a:spcBef>
              <a:spcPct val="0"/>
            </a:spcBef>
            <a:spcAft>
              <a:spcPct val="15000"/>
            </a:spcAft>
            <a:buChar char="•"/>
          </a:pPr>
          <a:r>
            <a:rPr lang="en-GB" sz="1100" kern="1200" dirty="0"/>
            <a:t>Compromise Passwords</a:t>
          </a:r>
        </a:p>
        <a:p>
          <a:pPr marL="57150" lvl="1" indent="-57150" algn="l" defTabSz="488950">
            <a:lnSpc>
              <a:spcPct val="90000"/>
            </a:lnSpc>
            <a:spcBef>
              <a:spcPct val="0"/>
            </a:spcBef>
            <a:spcAft>
              <a:spcPct val="15000"/>
            </a:spcAft>
            <a:buChar char="•"/>
          </a:pPr>
          <a:r>
            <a:rPr lang="en-GB" sz="1100" kern="1200" dirty="0"/>
            <a:t>DoS</a:t>
          </a:r>
        </a:p>
        <a:p>
          <a:pPr marL="57150" lvl="1" indent="-57150" algn="l" defTabSz="488950">
            <a:lnSpc>
              <a:spcPct val="90000"/>
            </a:lnSpc>
            <a:spcBef>
              <a:spcPct val="0"/>
            </a:spcBef>
            <a:spcAft>
              <a:spcPct val="15000"/>
            </a:spcAft>
            <a:buChar char="•"/>
          </a:pPr>
          <a:r>
            <a:rPr lang="en-GB" sz="1100" kern="1200" dirty="0"/>
            <a:t>Access Controls</a:t>
          </a:r>
        </a:p>
        <a:p>
          <a:pPr marL="57150" lvl="1" indent="-57150" algn="l" defTabSz="488950">
            <a:lnSpc>
              <a:spcPct val="90000"/>
            </a:lnSpc>
            <a:spcBef>
              <a:spcPct val="0"/>
            </a:spcBef>
            <a:spcAft>
              <a:spcPct val="15000"/>
            </a:spcAft>
            <a:buChar char="•"/>
          </a:pPr>
          <a:r>
            <a:rPr lang="en-GB" sz="1100" kern="1200" dirty="0"/>
            <a:t>Physical </a:t>
          </a:r>
        </a:p>
        <a:p>
          <a:pPr marL="57150" lvl="1" indent="-57150" algn="l" defTabSz="488950">
            <a:lnSpc>
              <a:spcPct val="90000"/>
            </a:lnSpc>
            <a:spcBef>
              <a:spcPct val="0"/>
            </a:spcBef>
            <a:spcAft>
              <a:spcPct val="15000"/>
            </a:spcAft>
            <a:buChar char="•"/>
          </a:pPr>
          <a:r>
            <a:rPr lang="en-GB" sz="1100" kern="1200" dirty="0"/>
            <a:t>Privilege Escalation</a:t>
          </a:r>
        </a:p>
      </dsp:txBody>
      <dsp:txXfrm>
        <a:off x="3474249" y="3821112"/>
        <a:ext cx="2332566" cy="1595966"/>
      </dsp:txXfrm>
    </dsp:sp>
    <dsp:sp modelId="{6BC72498-7868-488B-ABE7-EE4DEF011702}">
      <dsp:nvSpPr>
        <dsp:cNvPr id="0" name=""/>
        <dsp:cNvSpPr/>
      </dsp:nvSpPr>
      <dsp:spPr>
        <a:xfrm>
          <a:off x="2062432" y="567795"/>
          <a:ext cx="5156200" cy="5156200"/>
        </a:xfrm>
        <a:prstGeom prst="pie">
          <a:avLst>
            <a:gd name="adj1" fmla="val 90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t" anchorCtr="0">
          <a:noAutofit/>
        </a:bodyPr>
        <a:lstStyle/>
        <a:p>
          <a:pPr marL="0" lvl="0" indent="0" algn="l" defTabSz="800100">
            <a:lnSpc>
              <a:spcPct val="90000"/>
            </a:lnSpc>
            <a:spcBef>
              <a:spcPct val="0"/>
            </a:spcBef>
            <a:spcAft>
              <a:spcPct val="35000"/>
            </a:spcAft>
            <a:buNone/>
          </a:pPr>
          <a:endParaRPr lang="en-GB" sz="1800" kern="1200" dirty="0"/>
        </a:p>
        <a:p>
          <a:pPr marL="57150" lvl="1" indent="-57150" algn="l" defTabSz="488950">
            <a:lnSpc>
              <a:spcPct val="90000"/>
            </a:lnSpc>
            <a:spcBef>
              <a:spcPct val="0"/>
            </a:spcBef>
            <a:spcAft>
              <a:spcPct val="15000"/>
            </a:spcAft>
            <a:buChar char="•"/>
          </a:pPr>
          <a:r>
            <a:rPr lang="en-GB" sz="1100" kern="1200" dirty="0"/>
            <a:t>Validation of Data</a:t>
          </a:r>
        </a:p>
        <a:p>
          <a:pPr marL="57150" lvl="1" indent="-57150" algn="l" defTabSz="488950">
            <a:lnSpc>
              <a:spcPct val="90000"/>
            </a:lnSpc>
            <a:spcBef>
              <a:spcPct val="0"/>
            </a:spcBef>
            <a:spcAft>
              <a:spcPct val="15000"/>
            </a:spcAft>
            <a:buChar char="•"/>
          </a:pPr>
          <a:r>
            <a:rPr lang="en-GB" sz="1100" kern="1200" dirty="0"/>
            <a:t>Authentication</a:t>
          </a:r>
        </a:p>
        <a:p>
          <a:pPr marL="57150" lvl="1" indent="-57150" algn="l" defTabSz="488950">
            <a:lnSpc>
              <a:spcPct val="90000"/>
            </a:lnSpc>
            <a:spcBef>
              <a:spcPct val="0"/>
            </a:spcBef>
            <a:spcAft>
              <a:spcPct val="15000"/>
            </a:spcAft>
            <a:buChar char="•"/>
          </a:pPr>
          <a:r>
            <a:rPr lang="en-GB" sz="1100" kern="1200" dirty="0"/>
            <a:t>Authorisation</a:t>
          </a:r>
        </a:p>
        <a:p>
          <a:pPr marL="57150" lvl="1" indent="-57150" algn="l" defTabSz="488950">
            <a:lnSpc>
              <a:spcPct val="90000"/>
            </a:lnSpc>
            <a:spcBef>
              <a:spcPct val="0"/>
            </a:spcBef>
            <a:spcAft>
              <a:spcPct val="15000"/>
            </a:spcAft>
            <a:buChar char="•"/>
          </a:pPr>
          <a:r>
            <a:rPr lang="en-GB" sz="1100" kern="1200" dirty="0"/>
            <a:t>SQL Injection</a:t>
          </a:r>
        </a:p>
        <a:p>
          <a:pPr marL="57150" lvl="1" indent="-57150" algn="l" defTabSz="488950">
            <a:lnSpc>
              <a:spcPct val="90000"/>
            </a:lnSpc>
            <a:spcBef>
              <a:spcPct val="0"/>
            </a:spcBef>
            <a:spcAft>
              <a:spcPct val="15000"/>
            </a:spcAft>
            <a:buChar char="•"/>
          </a:pPr>
          <a:r>
            <a:rPr lang="en-GB" sz="1100" kern="1200" dirty="0"/>
            <a:t>Phishing</a:t>
          </a:r>
        </a:p>
        <a:p>
          <a:pPr marL="57150" lvl="1" indent="-57150" algn="l" defTabSz="488950">
            <a:lnSpc>
              <a:spcPct val="90000"/>
            </a:lnSpc>
            <a:spcBef>
              <a:spcPct val="0"/>
            </a:spcBef>
            <a:spcAft>
              <a:spcPct val="15000"/>
            </a:spcAft>
            <a:buChar char="•"/>
          </a:pPr>
          <a:r>
            <a:rPr lang="en-GB" sz="1100" kern="1200" dirty="0"/>
            <a:t>Error and Exception handling </a:t>
          </a:r>
        </a:p>
        <a:p>
          <a:pPr marL="57150" lvl="1" indent="-57150" algn="l" defTabSz="488950">
            <a:lnSpc>
              <a:spcPct val="90000"/>
            </a:lnSpc>
            <a:spcBef>
              <a:spcPct val="0"/>
            </a:spcBef>
            <a:spcAft>
              <a:spcPct val="15000"/>
            </a:spcAft>
            <a:buChar char="•"/>
          </a:pPr>
          <a:r>
            <a:rPr lang="en-GB" sz="1100" kern="1200" dirty="0"/>
            <a:t>Information Disclosure</a:t>
          </a:r>
        </a:p>
        <a:p>
          <a:pPr marL="57150" lvl="1" indent="-57150" algn="l" defTabSz="488950">
            <a:lnSpc>
              <a:spcPct val="90000"/>
            </a:lnSpc>
            <a:spcBef>
              <a:spcPct val="0"/>
            </a:spcBef>
            <a:spcAft>
              <a:spcPct val="15000"/>
            </a:spcAft>
            <a:buChar char="•"/>
          </a:pPr>
          <a:r>
            <a:rPr lang="en-GB" sz="1100" kern="1200" dirty="0"/>
            <a:t>Misconfigurations</a:t>
          </a:r>
        </a:p>
      </dsp:txBody>
      <dsp:txXfrm>
        <a:off x="2614882" y="1580621"/>
        <a:ext cx="1749425" cy="17187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155EBD-6900-4B1D-833E-90B2742D9B46}">
      <dsp:nvSpPr>
        <dsp:cNvPr id="0" name=""/>
        <dsp:cNvSpPr/>
      </dsp:nvSpPr>
      <dsp:spPr>
        <a:xfrm>
          <a:off x="0" y="0"/>
          <a:ext cx="3060675" cy="258491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l" defTabSz="755650">
            <a:lnSpc>
              <a:spcPct val="90000"/>
            </a:lnSpc>
            <a:spcBef>
              <a:spcPct val="0"/>
            </a:spcBef>
            <a:spcAft>
              <a:spcPct val="35000"/>
            </a:spcAft>
            <a:buNone/>
          </a:pPr>
          <a:r>
            <a:rPr lang="en-GB" sz="1700" kern="1200" dirty="0"/>
            <a:t>Reconnaissance</a:t>
          </a:r>
        </a:p>
        <a:p>
          <a:pPr marL="114300" lvl="1" indent="-114300" algn="just" defTabSz="577850">
            <a:lnSpc>
              <a:spcPct val="90000"/>
            </a:lnSpc>
            <a:spcBef>
              <a:spcPct val="0"/>
            </a:spcBef>
            <a:spcAft>
              <a:spcPct val="15000"/>
            </a:spcAft>
            <a:buChar char="•"/>
          </a:pPr>
          <a:r>
            <a:rPr lang="en-GB" sz="1300" kern="1200" dirty="0"/>
            <a:t>Initial phase – Known target - looking for information.</a:t>
          </a:r>
        </a:p>
        <a:p>
          <a:pPr marL="114300" lvl="1" indent="-114300" algn="just" defTabSz="577850">
            <a:lnSpc>
              <a:spcPct val="90000"/>
            </a:lnSpc>
            <a:spcBef>
              <a:spcPct val="0"/>
            </a:spcBef>
            <a:spcAft>
              <a:spcPct val="15000"/>
            </a:spcAft>
            <a:buChar char="•"/>
          </a:pPr>
          <a:r>
            <a:rPr lang="en-GB" sz="1300" kern="1200" dirty="0"/>
            <a:t>At this point, no much information is available.</a:t>
          </a:r>
        </a:p>
        <a:p>
          <a:pPr marL="114300" lvl="1" indent="-114300" algn="just" defTabSz="577850">
            <a:lnSpc>
              <a:spcPct val="90000"/>
            </a:lnSpc>
            <a:spcBef>
              <a:spcPct val="0"/>
            </a:spcBef>
            <a:spcAft>
              <a:spcPct val="15000"/>
            </a:spcAft>
            <a:buChar char="•"/>
          </a:pPr>
          <a:r>
            <a:rPr lang="en-GB" sz="1300" kern="1200" dirty="0"/>
            <a:t>Targeting Employees/users, Systems, Applications, </a:t>
          </a:r>
          <a:r>
            <a:rPr lang="en-GB" sz="1300" kern="1200" dirty="0" err="1"/>
            <a:t>hardwares</a:t>
          </a:r>
          <a:r>
            <a:rPr lang="en-GB" sz="1300" kern="1200" dirty="0"/>
            <a:t> etc</a:t>
          </a:r>
        </a:p>
      </dsp:txBody>
      <dsp:txXfrm>
        <a:off x="448225" y="378552"/>
        <a:ext cx="2164225" cy="1827808"/>
      </dsp:txXfrm>
    </dsp:sp>
    <dsp:sp modelId="{9748773D-895F-4058-993F-F4D6D5659351}">
      <dsp:nvSpPr>
        <dsp:cNvPr id="0" name=""/>
        <dsp:cNvSpPr/>
      </dsp:nvSpPr>
      <dsp:spPr>
        <a:xfrm rot="10875832">
          <a:off x="1275799" y="2753575"/>
          <a:ext cx="442680" cy="87200"/>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C51CBC-0FEE-4C96-A9C6-FBBF49519D01}">
      <dsp:nvSpPr>
        <dsp:cNvPr id="0" name=""/>
        <dsp:cNvSpPr/>
      </dsp:nvSpPr>
      <dsp:spPr>
        <a:xfrm>
          <a:off x="31128" y="3002681"/>
          <a:ext cx="2867375" cy="251920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just" defTabSz="622300">
            <a:lnSpc>
              <a:spcPct val="90000"/>
            </a:lnSpc>
            <a:spcBef>
              <a:spcPct val="0"/>
            </a:spcBef>
            <a:spcAft>
              <a:spcPct val="35000"/>
            </a:spcAft>
            <a:buNone/>
          </a:pPr>
          <a:r>
            <a:rPr lang="en-GB" sz="1400" kern="1200" dirty="0"/>
            <a:t>Scanning</a:t>
          </a:r>
        </a:p>
        <a:p>
          <a:pPr marL="57150" lvl="1" indent="-57150" algn="just" defTabSz="488950">
            <a:lnSpc>
              <a:spcPct val="90000"/>
            </a:lnSpc>
            <a:spcBef>
              <a:spcPct val="0"/>
            </a:spcBef>
            <a:spcAft>
              <a:spcPct val="15000"/>
            </a:spcAft>
            <a:buChar char="•"/>
          </a:pPr>
          <a:r>
            <a:rPr lang="en-GB" sz="1100" kern="1200" dirty="0"/>
            <a:t>Pre-attack phase – use information gathered.</a:t>
          </a:r>
        </a:p>
        <a:p>
          <a:pPr marL="57150" lvl="1" indent="-57150" algn="just" defTabSz="488950">
            <a:lnSpc>
              <a:spcPct val="90000"/>
            </a:lnSpc>
            <a:spcBef>
              <a:spcPct val="0"/>
            </a:spcBef>
            <a:spcAft>
              <a:spcPct val="15000"/>
            </a:spcAft>
            <a:buChar char="•"/>
          </a:pPr>
          <a:r>
            <a:rPr lang="en-GB" sz="1100" kern="1200" dirty="0"/>
            <a:t>Initiate scan over network, ports etc. </a:t>
          </a:r>
        </a:p>
        <a:p>
          <a:pPr marL="57150" lvl="1" indent="-57150" algn="just" defTabSz="488950">
            <a:lnSpc>
              <a:spcPct val="90000"/>
            </a:lnSpc>
            <a:spcBef>
              <a:spcPct val="0"/>
            </a:spcBef>
            <a:spcAft>
              <a:spcPct val="15000"/>
            </a:spcAft>
            <a:buChar char="•"/>
          </a:pPr>
          <a:r>
            <a:rPr lang="en-GB" sz="1100" kern="1200" dirty="0"/>
            <a:t>Involves use of ping tools, vulnerability scanners</a:t>
          </a:r>
        </a:p>
        <a:p>
          <a:pPr marL="57150" lvl="1" indent="-57150" algn="just" defTabSz="488950">
            <a:lnSpc>
              <a:spcPct val="90000"/>
            </a:lnSpc>
            <a:spcBef>
              <a:spcPct val="0"/>
            </a:spcBef>
            <a:spcAft>
              <a:spcPct val="15000"/>
            </a:spcAft>
            <a:buChar char="•"/>
          </a:pPr>
          <a:r>
            <a:rPr lang="en-GB" sz="1100" kern="1200" dirty="0"/>
            <a:t>Gains machine, port, OS details</a:t>
          </a:r>
        </a:p>
        <a:p>
          <a:pPr marL="57150" lvl="1" indent="-57150" algn="just" defTabSz="488950">
            <a:lnSpc>
              <a:spcPct val="90000"/>
            </a:lnSpc>
            <a:spcBef>
              <a:spcPct val="0"/>
            </a:spcBef>
            <a:spcAft>
              <a:spcPct val="15000"/>
            </a:spcAft>
            <a:buChar char="•"/>
          </a:pPr>
          <a:r>
            <a:rPr lang="en-GB" sz="1100" kern="1200" dirty="0"/>
            <a:t>Ready to attack</a:t>
          </a:r>
        </a:p>
      </dsp:txBody>
      <dsp:txXfrm>
        <a:off x="451045" y="3371610"/>
        <a:ext cx="2027541" cy="1781346"/>
      </dsp:txXfrm>
    </dsp:sp>
    <dsp:sp modelId="{FAF24376-F544-4C31-890A-1873A01C75CB}">
      <dsp:nvSpPr>
        <dsp:cNvPr id="0" name=""/>
        <dsp:cNvSpPr/>
      </dsp:nvSpPr>
      <dsp:spPr>
        <a:xfrm rot="5566637">
          <a:off x="2971817" y="4289333"/>
          <a:ext cx="558368" cy="119200"/>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1B3644E-2C28-455C-8409-1B40BF90B87A}">
      <dsp:nvSpPr>
        <dsp:cNvPr id="0" name=""/>
        <dsp:cNvSpPr/>
      </dsp:nvSpPr>
      <dsp:spPr>
        <a:xfrm>
          <a:off x="3596754" y="3292657"/>
          <a:ext cx="2682340" cy="227621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just" defTabSz="711200">
            <a:lnSpc>
              <a:spcPct val="90000"/>
            </a:lnSpc>
            <a:spcBef>
              <a:spcPct val="0"/>
            </a:spcBef>
            <a:spcAft>
              <a:spcPct val="35000"/>
            </a:spcAft>
            <a:buNone/>
          </a:pPr>
          <a:r>
            <a:rPr lang="en-GB" sz="1600" kern="1200" dirty="0"/>
            <a:t>Gaining Access</a:t>
          </a:r>
        </a:p>
        <a:p>
          <a:pPr marL="114300" lvl="1" indent="-114300" algn="just" defTabSz="533400">
            <a:lnSpc>
              <a:spcPct val="90000"/>
            </a:lnSpc>
            <a:spcBef>
              <a:spcPct val="0"/>
            </a:spcBef>
            <a:spcAft>
              <a:spcPct val="15000"/>
            </a:spcAft>
            <a:buChar char="•"/>
          </a:pPr>
          <a:r>
            <a:rPr lang="en-GB" sz="1200" kern="1200" dirty="0"/>
            <a:t>Access to OS, Application, Network</a:t>
          </a:r>
        </a:p>
        <a:p>
          <a:pPr marL="114300" lvl="1" indent="-114300" algn="just" defTabSz="533400">
            <a:lnSpc>
              <a:spcPct val="90000"/>
            </a:lnSpc>
            <a:spcBef>
              <a:spcPct val="0"/>
            </a:spcBef>
            <a:spcAft>
              <a:spcPct val="15000"/>
            </a:spcAft>
            <a:buChar char="•"/>
          </a:pPr>
          <a:r>
            <a:rPr lang="en-GB" sz="1200" kern="1200" dirty="0"/>
            <a:t>Escalate privileges</a:t>
          </a:r>
        </a:p>
        <a:p>
          <a:pPr marL="114300" lvl="1" indent="-114300" algn="just" defTabSz="533400">
            <a:lnSpc>
              <a:spcPct val="90000"/>
            </a:lnSpc>
            <a:spcBef>
              <a:spcPct val="0"/>
            </a:spcBef>
            <a:spcAft>
              <a:spcPct val="15000"/>
            </a:spcAft>
            <a:buChar char="•"/>
          </a:pPr>
          <a:r>
            <a:rPr lang="en-GB" sz="1200" kern="1200" dirty="0"/>
            <a:t>Actions like password attack, buffer overflow, DoS, session hijacking etc</a:t>
          </a:r>
        </a:p>
      </dsp:txBody>
      <dsp:txXfrm>
        <a:off x="3989574" y="3626002"/>
        <a:ext cx="1896700" cy="1609529"/>
      </dsp:txXfrm>
    </dsp:sp>
    <dsp:sp modelId="{F1445092-C77F-4168-BD76-E24797F5E1B5}">
      <dsp:nvSpPr>
        <dsp:cNvPr id="0" name=""/>
        <dsp:cNvSpPr/>
      </dsp:nvSpPr>
      <dsp:spPr>
        <a:xfrm rot="341233">
          <a:off x="4783157" y="3121843"/>
          <a:ext cx="558368" cy="119200"/>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D191925-A697-41C2-8F6A-CAD9DC280844}">
      <dsp:nvSpPr>
        <dsp:cNvPr id="0" name=""/>
        <dsp:cNvSpPr/>
      </dsp:nvSpPr>
      <dsp:spPr>
        <a:xfrm>
          <a:off x="3938231" y="422294"/>
          <a:ext cx="2533091" cy="265780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just" defTabSz="800100">
            <a:lnSpc>
              <a:spcPct val="90000"/>
            </a:lnSpc>
            <a:spcBef>
              <a:spcPct val="0"/>
            </a:spcBef>
            <a:spcAft>
              <a:spcPct val="35000"/>
            </a:spcAft>
            <a:buNone/>
          </a:pPr>
          <a:r>
            <a:rPr lang="en-GB" sz="1800" kern="1200" dirty="0"/>
            <a:t>Maintain Access</a:t>
          </a:r>
        </a:p>
        <a:p>
          <a:pPr marL="114300" lvl="1" indent="-114300" algn="just" defTabSz="622300">
            <a:lnSpc>
              <a:spcPct val="90000"/>
            </a:lnSpc>
            <a:spcBef>
              <a:spcPct val="0"/>
            </a:spcBef>
            <a:spcAft>
              <a:spcPct val="15000"/>
            </a:spcAft>
            <a:buChar char="•"/>
          </a:pPr>
          <a:r>
            <a:rPr lang="en-GB" sz="1400" kern="1200" dirty="0"/>
            <a:t>Hold control, Use Backdoors, Rootkits, Trojans</a:t>
          </a:r>
        </a:p>
        <a:p>
          <a:pPr marL="114300" lvl="1" indent="-114300" algn="just" defTabSz="622300">
            <a:lnSpc>
              <a:spcPct val="90000"/>
            </a:lnSpc>
            <a:spcBef>
              <a:spcPct val="0"/>
            </a:spcBef>
            <a:spcAft>
              <a:spcPct val="15000"/>
            </a:spcAft>
            <a:buChar char="•"/>
          </a:pPr>
          <a:r>
            <a:rPr lang="en-GB" sz="1400" kern="1200" dirty="0"/>
            <a:t>Upload/ Download, Manipulate information</a:t>
          </a:r>
        </a:p>
        <a:p>
          <a:pPr marL="114300" lvl="1" indent="-114300" algn="just" defTabSz="622300">
            <a:lnSpc>
              <a:spcPct val="90000"/>
            </a:lnSpc>
            <a:spcBef>
              <a:spcPct val="0"/>
            </a:spcBef>
            <a:spcAft>
              <a:spcPct val="15000"/>
            </a:spcAft>
            <a:buChar char="•"/>
          </a:pPr>
          <a:r>
            <a:rPr lang="en-GB" sz="1400" kern="1200" dirty="0"/>
            <a:t>Use for further attacks</a:t>
          </a:r>
        </a:p>
      </dsp:txBody>
      <dsp:txXfrm>
        <a:off x="4309194" y="811520"/>
        <a:ext cx="1791165" cy="1879350"/>
      </dsp:txXfrm>
    </dsp:sp>
    <dsp:sp modelId="{3791D3FC-569C-441C-86D8-30E0874FF2C0}">
      <dsp:nvSpPr>
        <dsp:cNvPr id="0" name=""/>
        <dsp:cNvSpPr/>
      </dsp:nvSpPr>
      <dsp:spPr>
        <a:xfrm rot="5152348">
          <a:off x="6631341" y="1568502"/>
          <a:ext cx="558368" cy="119200"/>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3AEFA2E-8524-4121-A050-EE035C207286}">
      <dsp:nvSpPr>
        <dsp:cNvPr id="0" name=""/>
        <dsp:cNvSpPr/>
      </dsp:nvSpPr>
      <dsp:spPr>
        <a:xfrm>
          <a:off x="7343617" y="422294"/>
          <a:ext cx="2066842" cy="219995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just" defTabSz="622300">
            <a:lnSpc>
              <a:spcPct val="90000"/>
            </a:lnSpc>
            <a:spcBef>
              <a:spcPct val="0"/>
            </a:spcBef>
            <a:spcAft>
              <a:spcPct val="35000"/>
            </a:spcAft>
            <a:buNone/>
          </a:pPr>
          <a:r>
            <a:rPr lang="en-GB" sz="1400" kern="1200" dirty="0"/>
            <a:t>Clearing Tracks</a:t>
          </a:r>
        </a:p>
        <a:p>
          <a:pPr marL="114300" lvl="1" indent="-114300" algn="just" defTabSz="533400">
            <a:lnSpc>
              <a:spcPct val="90000"/>
            </a:lnSpc>
            <a:spcBef>
              <a:spcPct val="0"/>
            </a:spcBef>
            <a:spcAft>
              <a:spcPct val="15000"/>
            </a:spcAft>
            <a:buChar char="•"/>
          </a:pPr>
          <a:r>
            <a:rPr lang="en-GB" sz="1200" kern="1200" dirty="0"/>
            <a:t>Hide the executed actions to avoid getting caught. However, continue access.</a:t>
          </a:r>
        </a:p>
        <a:p>
          <a:pPr marL="114300" lvl="1" indent="-114300" algn="just" defTabSz="533400">
            <a:lnSpc>
              <a:spcPct val="90000"/>
            </a:lnSpc>
            <a:spcBef>
              <a:spcPct val="0"/>
            </a:spcBef>
            <a:spcAft>
              <a:spcPct val="15000"/>
            </a:spcAft>
            <a:buChar char="•"/>
          </a:pPr>
          <a:r>
            <a:rPr lang="en-GB" sz="1200" kern="1200" dirty="0"/>
            <a:t>Overwrite server, system logs to avoid being seen.</a:t>
          </a:r>
        </a:p>
      </dsp:txBody>
      <dsp:txXfrm>
        <a:off x="7646299" y="744470"/>
        <a:ext cx="1461478" cy="15556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F034EB-FE33-4CF6-A350-7E424B6B5625}">
      <dsp:nvSpPr>
        <dsp:cNvPr id="0" name=""/>
        <dsp:cNvSpPr/>
      </dsp:nvSpPr>
      <dsp:spPr>
        <a:xfrm>
          <a:off x="3174999" y="712"/>
          <a:ext cx="1777999" cy="88899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Risk</a:t>
          </a:r>
          <a:r>
            <a:rPr lang="en-US" sz="1700" kern="1200" dirty="0"/>
            <a:t> </a:t>
          </a:r>
          <a:r>
            <a:rPr lang="en-US" sz="1700" b="1" kern="1200" dirty="0"/>
            <a:t>Assessment</a:t>
          </a:r>
          <a:endParaRPr lang="en-IN" sz="1700" b="1" kern="1200" dirty="0"/>
        </a:p>
      </dsp:txBody>
      <dsp:txXfrm>
        <a:off x="3201037" y="26750"/>
        <a:ext cx="1725923" cy="836923"/>
      </dsp:txXfrm>
    </dsp:sp>
    <dsp:sp modelId="{9A96B830-A396-41A8-B5CF-08D72D4182F5}">
      <dsp:nvSpPr>
        <dsp:cNvPr id="0" name=""/>
        <dsp:cNvSpPr/>
      </dsp:nvSpPr>
      <dsp:spPr>
        <a:xfrm rot="3600000">
          <a:off x="4335117" y="1560046"/>
          <a:ext cx="924707" cy="311149"/>
        </a:xfrm>
        <a:prstGeom prst="lef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solidFill>
            <a:schemeClr val="accent1"/>
          </a:solid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IN" sz="1300" kern="1200"/>
        </a:p>
      </dsp:txBody>
      <dsp:txXfrm>
        <a:off x="4428462" y="1622276"/>
        <a:ext cx="738017" cy="186689"/>
      </dsp:txXfrm>
    </dsp:sp>
    <dsp:sp modelId="{D795B5A9-0FB4-487B-A568-EF89A3F17159}">
      <dsp:nvSpPr>
        <dsp:cNvPr id="0" name=""/>
        <dsp:cNvSpPr/>
      </dsp:nvSpPr>
      <dsp:spPr>
        <a:xfrm>
          <a:off x="4641942" y="2541531"/>
          <a:ext cx="1777999" cy="88899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Communication and Consultation</a:t>
          </a:r>
          <a:endParaRPr lang="en-IN" sz="1700" b="1" kern="1200" dirty="0"/>
        </a:p>
      </dsp:txBody>
      <dsp:txXfrm>
        <a:off x="4667980" y="2567569"/>
        <a:ext cx="1725923" cy="836923"/>
      </dsp:txXfrm>
    </dsp:sp>
    <dsp:sp modelId="{AE04DDB2-8BD6-4A0D-8D57-9F6141D8F6F9}">
      <dsp:nvSpPr>
        <dsp:cNvPr id="0" name=""/>
        <dsp:cNvSpPr/>
      </dsp:nvSpPr>
      <dsp:spPr>
        <a:xfrm rot="10800000">
          <a:off x="3601646" y="2830456"/>
          <a:ext cx="924707" cy="311149"/>
        </a:xfrm>
        <a:prstGeom prst="lef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IN" sz="1300" kern="1200"/>
        </a:p>
      </dsp:txBody>
      <dsp:txXfrm rot="10800000">
        <a:off x="3694991" y="2892686"/>
        <a:ext cx="738017" cy="186689"/>
      </dsp:txXfrm>
    </dsp:sp>
    <dsp:sp modelId="{7FB1A098-DB7D-4301-A343-854DDD166269}">
      <dsp:nvSpPr>
        <dsp:cNvPr id="0" name=""/>
        <dsp:cNvSpPr/>
      </dsp:nvSpPr>
      <dsp:spPr>
        <a:xfrm>
          <a:off x="1708057" y="2541531"/>
          <a:ext cx="1777999" cy="88899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Monitoring</a:t>
          </a:r>
          <a:r>
            <a:rPr lang="en-US" sz="1700" kern="1200" dirty="0"/>
            <a:t> </a:t>
          </a:r>
          <a:r>
            <a:rPr lang="en-US" sz="1700" b="1" kern="1200" dirty="0"/>
            <a:t>&amp; Review</a:t>
          </a:r>
          <a:endParaRPr lang="en-IN" sz="1700" b="1" kern="1200" dirty="0"/>
        </a:p>
      </dsp:txBody>
      <dsp:txXfrm>
        <a:off x="1734095" y="2567569"/>
        <a:ext cx="1725923" cy="836923"/>
      </dsp:txXfrm>
    </dsp:sp>
    <dsp:sp modelId="{6AE8DBBF-B8D9-400C-869B-F61577AAAA86}">
      <dsp:nvSpPr>
        <dsp:cNvPr id="0" name=""/>
        <dsp:cNvSpPr/>
      </dsp:nvSpPr>
      <dsp:spPr>
        <a:xfrm rot="18000000">
          <a:off x="2868174" y="1560047"/>
          <a:ext cx="924707" cy="311149"/>
        </a:xfrm>
        <a:prstGeom prst="lef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solidFill>
            <a:schemeClr val="accent1"/>
          </a:solid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IN" sz="1300" kern="1200"/>
        </a:p>
      </dsp:txBody>
      <dsp:txXfrm>
        <a:off x="2961519" y="1622277"/>
        <a:ext cx="738017" cy="1866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F9D943-C816-4A22-BAE0-9914BAB9B2C8}">
      <dsp:nvSpPr>
        <dsp:cNvPr id="0" name=""/>
        <dsp:cNvSpPr/>
      </dsp:nvSpPr>
      <dsp:spPr>
        <a:xfrm>
          <a:off x="3166237" y="505"/>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Establish Context</a:t>
          </a:r>
          <a:endParaRPr lang="en-IN" sz="1800" kern="1200" dirty="0"/>
        </a:p>
      </dsp:txBody>
      <dsp:txXfrm>
        <a:off x="3183550" y="17818"/>
        <a:ext cx="1760898" cy="556493"/>
      </dsp:txXfrm>
    </dsp:sp>
    <dsp:sp modelId="{FA8ABB13-6594-4400-BB34-6E976F78503C}">
      <dsp:nvSpPr>
        <dsp:cNvPr id="0" name=""/>
        <dsp:cNvSpPr/>
      </dsp:nvSpPr>
      <dsp:spPr>
        <a:xfrm rot="5400000">
          <a:off x="3953165" y="606402"/>
          <a:ext cx="221669" cy="266003"/>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rot="-5400000">
        <a:off x="3984200" y="628569"/>
        <a:ext cx="159601" cy="155168"/>
      </dsp:txXfrm>
    </dsp:sp>
    <dsp:sp modelId="{E16EE7EA-433A-4911-BE39-D24970EF9CEA}">
      <dsp:nvSpPr>
        <dsp:cNvPr id="0" name=""/>
        <dsp:cNvSpPr/>
      </dsp:nvSpPr>
      <dsp:spPr>
        <a:xfrm>
          <a:off x="3166237" y="887184"/>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Identify Risks</a:t>
          </a:r>
          <a:endParaRPr lang="en-IN" sz="1800" kern="1200" dirty="0"/>
        </a:p>
      </dsp:txBody>
      <dsp:txXfrm>
        <a:off x="3183550" y="904497"/>
        <a:ext cx="1760898" cy="556493"/>
      </dsp:txXfrm>
    </dsp:sp>
    <dsp:sp modelId="{A3EE2587-BD0A-4305-B983-49EECCE6EDDB}">
      <dsp:nvSpPr>
        <dsp:cNvPr id="0" name=""/>
        <dsp:cNvSpPr/>
      </dsp:nvSpPr>
      <dsp:spPr>
        <a:xfrm rot="5400000">
          <a:off x="3953165" y="1493081"/>
          <a:ext cx="221669" cy="266003"/>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rot="-5400000">
        <a:off x="3984200" y="1515248"/>
        <a:ext cx="159601" cy="155168"/>
      </dsp:txXfrm>
    </dsp:sp>
    <dsp:sp modelId="{A7C4E67C-AEE1-4531-9D03-F790ADAE7386}">
      <dsp:nvSpPr>
        <dsp:cNvPr id="0" name=""/>
        <dsp:cNvSpPr/>
      </dsp:nvSpPr>
      <dsp:spPr>
        <a:xfrm>
          <a:off x="3166237" y="1773862"/>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Analyze Risks</a:t>
          </a:r>
          <a:endParaRPr lang="en-IN" sz="1800" kern="1200" dirty="0"/>
        </a:p>
      </dsp:txBody>
      <dsp:txXfrm>
        <a:off x="3183550" y="1791175"/>
        <a:ext cx="1760898" cy="556493"/>
      </dsp:txXfrm>
    </dsp:sp>
    <dsp:sp modelId="{11C560CF-98A4-4211-8FFB-4C465DE5174C}">
      <dsp:nvSpPr>
        <dsp:cNvPr id="0" name=""/>
        <dsp:cNvSpPr/>
      </dsp:nvSpPr>
      <dsp:spPr>
        <a:xfrm rot="5400000">
          <a:off x="3953165" y="2379760"/>
          <a:ext cx="221669" cy="266003"/>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rot="-5400000">
        <a:off x="3984200" y="2401927"/>
        <a:ext cx="159601" cy="155168"/>
      </dsp:txXfrm>
    </dsp:sp>
    <dsp:sp modelId="{0937A156-0644-49C8-B248-9C02EE20C836}">
      <dsp:nvSpPr>
        <dsp:cNvPr id="0" name=""/>
        <dsp:cNvSpPr/>
      </dsp:nvSpPr>
      <dsp:spPr>
        <a:xfrm>
          <a:off x="3166237" y="2660541"/>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Evaluate Risks</a:t>
          </a:r>
          <a:endParaRPr lang="en-IN" sz="1800" kern="1200" dirty="0"/>
        </a:p>
      </dsp:txBody>
      <dsp:txXfrm>
        <a:off x="3183550" y="2677854"/>
        <a:ext cx="1760898" cy="556493"/>
      </dsp:txXfrm>
    </dsp:sp>
    <dsp:sp modelId="{832DD234-DE27-422C-9051-A1BE8A458D5E}">
      <dsp:nvSpPr>
        <dsp:cNvPr id="0" name=""/>
        <dsp:cNvSpPr/>
      </dsp:nvSpPr>
      <dsp:spPr>
        <a:xfrm rot="5400000">
          <a:off x="3953165" y="3266438"/>
          <a:ext cx="221669" cy="266003"/>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rot="-5400000">
        <a:off x="3984200" y="3288605"/>
        <a:ext cx="159601" cy="155168"/>
      </dsp:txXfrm>
    </dsp:sp>
    <dsp:sp modelId="{A10CBA21-8A80-406C-899F-EE429C495C2E}">
      <dsp:nvSpPr>
        <dsp:cNvPr id="0" name=""/>
        <dsp:cNvSpPr/>
      </dsp:nvSpPr>
      <dsp:spPr>
        <a:xfrm>
          <a:off x="3166237" y="3547220"/>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Treat Risks</a:t>
          </a:r>
          <a:endParaRPr lang="en-IN" sz="1800" kern="1200" dirty="0"/>
        </a:p>
      </dsp:txBody>
      <dsp:txXfrm>
        <a:off x="3183550" y="3564533"/>
        <a:ext cx="1760898" cy="55649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F9D943-C816-4A22-BAE0-9914BAB9B2C8}">
      <dsp:nvSpPr>
        <dsp:cNvPr id="0" name=""/>
        <dsp:cNvSpPr/>
      </dsp:nvSpPr>
      <dsp:spPr>
        <a:xfrm>
          <a:off x="3166237" y="505"/>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Establish Context</a:t>
          </a:r>
          <a:endParaRPr lang="en-IN" sz="1800" kern="1200" dirty="0"/>
        </a:p>
      </dsp:txBody>
      <dsp:txXfrm>
        <a:off x="3183550" y="17818"/>
        <a:ext cx="1760898" cy="556493"/>
      </dsp:txXfrm>
    </dsp:sp>
    <dsp:sp modelId="{FA8ABB13-6594-4400-BB34-6E976F78503C}">
      <dsp:nvSpPr>
        <dsp:cNvPr id="0" name=""/>
        <dsp:cNvSpPr/>
      </dsp:nvSpPr>
      <dsp:spPr>
        <a:xfrm rot="5400000">
          <a:off x="3953165" y="606402"/>
          <a:ext cx="221669" cy="266003"/>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rot="-5400000">
        <a:off x="3984200" y="628569"/>
        <a:ext cx="159601" cy="155168"/>
      </dsp:txXfrm>
    </dsp:sp>
    <dsp:sp modelId="{E16EE7EA-433A-4911-BE39-D24970EF9CEA}">
      <dsp:nvSpPr>
        <dsp:cNvPr id="0" name=""/>
        <dsp:cNvSpPr/>
      </dsp:nvSpPr>
      <dsp:spPr>
        <a:xfrm>
          <a:off x="3166237" y="887184"/>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Identify Risks</a:t>
          </a:r>
          <a:endParaRPr lang="en-IN" sz="1800" kern="1200" dirty="0"/>
        </a:p>
      </dsp:txBody>
      <dsp:txXfrm>
        <a:off x="3183550" y="904497"/>
        <a:ext cx="1760898" cy="556493"/>
      </dsp:txXfrm>
    </dsp:sp>
    <dsp:sp modelId="{A3EE2587-BD0A-4305-B983-49EECCE6EDDB}">
      <dsp:nvSpPr>
        <dsp:cNvPr id="0" name=""/>
        <dsp:cNvSpPr/>
      </dsp:nvSpPr>
      <dsp:spPr>
        <a:xfrm rot="5400000">
          <a:off x="3953165" y="1493081"/>
          <a:ext cx="221669" cy="266003"/>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rot="-5400000">
        <a:off x="3984200" y="1515248"/>
        <a:ext cx="159601" cy="155168"/>
      </dsp:txXfrm>
    </dsp:sp>
    <dsp:sp modelId="{A7C4E67C-AEE1-4531-9D03-F790ADAE7386}">
      <dsp:nvSpPr>
        <dsp:cNvPr id="0" name=""/>
        <dsp:cNvSpPr/>
      </dsp:nvSpPr>
      <dsp:spPr>
        <a:xfrm>
          <a:off x="3166237" y="1773862"/>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Analyze Risks</a:t>
          </a:r>
          <a:endParaRPr lang="en-IN" sz="1800" kern="1200" dirty="0"/>
        </a:p>
      </dsp:txBody>
      <dsp:txXfrm>
        <a:off x="3183550" y="1791175"/>
        <a:ext cx="1760898" cy="556493"/>
      </dsp:txXfrm>
    </dsp:sp>
    <dsp:sp modelId="{11C560CF-98A4-4211-8FFB-4C465DE5174C}">
      <dsp:nvSpPr>
        <dsp:cNvPr id="0" name=""/>
        <dsp:cNvSpPr/>
      </dsp:nvSpPr>
      <dsp:spPr>
        <a:xfrm rot="5400000">
          <a:off x="3953165" y="2379760"/>
          <a:ext cx="221669" cy="266003"/>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rot="-5400000">
        <a:off x="3984200" y="2401927"/>
        <a:ext cx="159601" cy="155168"/>
      </dsp:txXfrm>
    </dsp:sp>
    <dsp:sp modelId="{0937A156-0644-49C8-B248-9C02EE20C836}">
      <dsp:nvSpPr>
        <dsp:cNvPr id="0" name=""/>
        <dsp:cNvSpPr/>
      </dsp:nvSpPr>
      <dsp:spPr>
        <a:xfrm>
          <a:off x="3166237" y="2660541"/>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Evaluate Risks</a:t>
          </a:r>
          <a:endParaRPr lang="en-IN" sz="1800" kern="1200" dirty="0"/>
        </a:p>
      </dsp:txBody>
      <dsp:txXfrm>
        <a:off x="3183550" y="2677854"/>
        <a:ext cx="1760898" cy="556493"/>
      </dsp:txXfrm>
    </dsp:sp>
    <dsp:sp modelId="{832DD234-DE27-422C-9051-A1BE8A458D5E}">
      <dsp:nvSpPr>
        <dsp:cNvPr id="0" name=""/>
        <dsp:cNvSpPr/>
      </dsp:nvSpPr>
      <dsp:spPr>
        <a:xfrm rot="5400000">
          <a:off x="3953165" y="3266438"/>
          <a:ext cx="221669" cy="266003"/>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rot="-5400000">
        <a:off x="3984200" y="3288605"/>
        <a:ext cx="159601" cy="155168"/>
      </dsp:txXfrm>
    </dsp:sp>
    <dsp:sp modelId="{A10CBA21-8A80-406C-899F-EE429C495C2E}">
      <dsp:nvSpPr>
        <dsp:cNvPr id="0" name=""/>
        <dsp:cNvSpPr/>
      </dsp:nvSpPr>
      <dsp:spPr>
        <a:xfrm>
          <a:off x="3166237" y="3547220"/>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Treat Risks</a:t>
          </a:r>
          <a:endParaRPr lang="en-IN" sz="1800" kern="1200" dirty="0"/>
        </a:p>
      </dsp:txBody>
      <dsp:txXfrm>
        <a:off x="3183550" y="3564533"/>
        <a:ext cx="1760898" cy="55649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C07F94-AE02-44CE-8FFD-08BF9FF69CA8}">
      <dsp:nvSpPr>
        <dsp:cNvPr id="0" name=""/>
        <dsp:cNvSpPr/>
      </dsp:nvSpPr>
      <dsp:spPr>
        <a:xfrm>
          <a:off x="2349962" y="695492"/>
          <a:ext cx="508872" cy="91440"/>
        </a:xfrm>
        <a:custGeom>
          <a:avLst/>
          <a:gdLst/>
          <a:ahLst/>
          <a:cxnLst/>
          <a:rect l="0" t="0" r="0" b="0"/>
          <a:pathLst>
            <a:path>
              <a:moveTo>
                <a:pt x="0" y="45720"/>
              </a:moveTo>
              <a:lnTo>
                <a:pt x="50887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2590911" y="738515"/>
        <a:ext cx="26973" cy="5394"/>
      </dsp:txXfrm>
    </dsp:sp>
    <dsp:sp modelId="{AAA48631-713C-48D0-B2A6-4A4D607F7AD5}">
      <dsp:nvSpPr>
        <dsp:cNvPr id="0" name=""/>
        <dsp:cNvSpPr/>
      </dsp:nvSpPr>
      <dsp:spPr>
        <a:xfrm>
          <a:off x="6230" y="37553"/>
          <a:ext cx="2345531" cy="1407318"/>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sz="2500" kern="1200" dirty="0"/>
            <a:t>1. Establish Context</a:t>
          </a:r>
          <a:endParaRPr lang="en-IN" sz="2500" kern="1200" dirty="0"/>
        </a:p>
      </dsp:txBody>
      <dsp:txXfrm>
        <a:off x="6230" y="37553"/>
        <a:ext cx="2345531" cy="1407318"/>
      </dsp:txXfrm>
    </dsp:sp>
    <dsp:sp modelId="{477ACD51-54AD-42FF-8669-1CF85068D23F}">
      <dsp:nvSpPr>
        <dsp:cNvPr id="0" name=""/>
        <dsp:cNvSpPr/>
      </dsp:nvSpPr>
      <dsp:spPr>
        <a:xfrm>
          <a:off x="5234965" y="695492"/>
          <a:ext cx="508872" cy="91440"/>
        </a:xfrm>
        <a:custGeom>
          <a:avLst/>
          <a:gdLst/>
          <a:ahLst/>
          <a:cxnLst/>
          <a:rect l="0" t="0" r="0" b="0"/>
          <a:pathLst>
            <a:path>
              <a:moveTo>
                <a:pt x="0" y="45720"/>
              </a:moveTo>
              <a:lnTo>
                <a:pt x="50887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5475914" y="738515"/>
        <a:ext cx="26973" cy="5394"/>
      </dsp:txXfrm>
    </dsp:sp>
    <dsp:sp modelId="{B99091FA-212E-4384-830A-BA742679DDE9}">
      <dsp:nvSpPr>
        <dsp:cNvPr id="0" name=""/>
        <dsp:cNvSpPr/>
      </dsp:nvSpPr>
      <dsp:spPr>
        <a:xfrm>
          <a:off x="2891234" y="37553"/>
          <a:ext cx="2345531" cy="1407318"/>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sz="2500" kern="1200" dirty="0"/>
            <a:t>2a. Identify Malicious Risks</a:t>
          </a:r>
          <a:endParaRPr lang="en-IN" sz="2500" kern="1200" dirty="0"/>
        </a:p>
      </dsp:txBody>
      <dsp:txXfrm>
        <a:off x="2891234" y="37553"/>
        <a:ext cx="2345531" cy="1407318"/>
      </dsp:txXfrm>
    </dsp:sp>
    <dsp:sp modelId="{329181BA-5C41-4717-9C3D-4EF20808140B}">
      <dsp:nvSpPr>
        <dsp:cNvPr id="0" name=""/>
        <dsp:cNvSpPr/>
      </dsp:nvSpPr>
      <dsp:spPr>
        <a:xfrm>
          <a:off x="1178996" y="1443071"/>
          <a:ext cx="5770006" cy="508872"/>
        </a:xfrm>
        <a:custGeom>
          <a:avLst/>
          <a:gdLst/>
          <a:ahLst/>
          <a:cxnLst/>
          <a:rect l="0" t="0" r="0" b="0"/>
          <a:pathLst>
            <a:path>
              <a:moveTo>
                <a:pt x="5770006" y="0"/>
              </a:moveTo>
              <a:lnTo>
                <a:pt x="5770006" y="271536"/>
              </a:lnTo>
              <a:lnTo>
                <a:pt x="0" y="271536"/>
              </a:lnTo>
              <a:lnTo>
                <a:pt x="0" y="508872"/>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3919120" y="1694810"/>
        <a:ext cx="289758" cy="5394"/>
      </dsp:txXfrm>
    </dsp:sp>
    <dsp:sp modelId="{AF57D7BE-BD1D-48BC-B723-53C2F4BDB16F}">
      <dsp:nvSpPr>
        <dsp:cNvPr id="0" name=""/>
        <dsp:cNvSpPr/>
      </dsp:nvSpPr>
      <dsp:spPr>
        <a:xfrm>
          <a:off x="5776237" y="37553"/>
          <a:ext cx="2345531" cy="1407318"/>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sz="2500" kern="1200" dirty="0"/>
            <a:t>2b. Identify Non-malicious Risks</a:t>
          </a:r>
          <a:endParaRPr lang="en-IN" sz="2500" kern="1200" dirty="0"/>
        </a:p>
      </dsp:txBody>
      <dsp:txXfrm>
        <a:off x="5776237" y="37553"/>
        <a:ext cx="2345531" cy="1407318"/>
      </dsp:txXfrm>
    </dsp:sp>
    <dsp:sp modelId="{D7BF98F2-418B-4672-BB93-D8875479788F}">
      <dsp:nvSpPr>
        <dsp:cNvPr id="0" name=""/>
        <dsp:cNvSpPr/>
      </dsp:nvSpPr>
      <dsp:spPr>
        <a:xfrm>
          <a:off x="2349962" y="2642283"/>
          <a:ext cx="508872" cy="91440"/>
        </a:xfrm>
        <a:custGeom>
          <a:avLst/>
          <a:gdLst/>
          <a:ahLst/>
          <a:cxnLst/>
          <a:rect l="0" t="0" r="0" b="0"/>
          <a:pathLst>
            <a:path>
              <a:moveTo>
                <a:pt x="0" y="45720"/>
              </a:moveTo>
              <a:lnTo>
                <a:pt x="50887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2590911" y="2685306"/>
        <a:ext cx="26973" cy="5394"/>
      </dsp:txXfrm>
    </dsp:sp>
    <dsp:sp modelId="{4B229712-488A-4DB2-A63C-D39282EAAECB}">
      <dsp:nvSpPr>
        <dsp:cNvPr id="0" name=""/>
        <dsp:cNvSpPr/>
      </dsp:nvSpPr>
      <dsp:spPr>
        <a:xfrm>
          <a:off x="6230" y="1984344"/>
          <a:ext cx="2345531" cy="1407318"/>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sz="2500" kern="1200" dirty="0"/>
            <a:t>3. Analyze Risks</a:t>
          </a:r>
          <a:endParaRPr lang="en-IN" sz="2500" kern="1200" dirty="0"/>
        </a:p>
      </dsp:txBody>
      <dsp:txXfrm>
        <a:off x="6230" y="1984344"/>
        <a:ext cx="2345531" cy="1407318"/>
      </dsp:txXfrm>
    </dsp:sp>
    <dsp:sp modelId="{397FCE6B-0F8C-427B-A13E-9BCF348F4C76}">
      <dsp:nvSpPr>
        <dsp:cNvPr id="0" name=""/>
        <dsp:cNvSpPr/>
      </dsp:nvSpPr>
      <dsp:spPr>
        <a:xfrm>
          <a:off x="5234965" y="2642283"/>
          <a:ext cx="508872" cy="91440"/>
        </a:xfrm>
        <a:custGeom>
          <a:avLst/>
          <a:gdLst/>
          <a:ahLst/>
          <a:cxnLst/>
          <a:rect l="0" t="0" r="0" b="0"/>
          <a:pathLst>
            <a:path>
              <a:moveTo>
                <a:pt x="0" y="45720"/>
              </a:moveTo>
              <a:lnTo>
                <a:pt x="50887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5475914" y="2685306"/>
        <a:ext cx="26973" cy="5394"/>
      </dsp:txXfrm>
    </dsp:sp>
    <dsp:sp modelId="{35559976-5D03-4F56-BDB5-9EDE24E02529}">
      <dsp:nvSpPr>
        <dsp:cNvPr id="0" name=""/>
        <dsp:cNvSpPr/>
      </dsp:nvSpPr>
      <dsp:spPr>
        <a:xfrm>
          <a:off x="2891234" y="1984344"/>
          <a:ext cx="2345531" cy="1407318"/>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sz="2500" kern="1200" dirty="0"/>
            <a:t>4. Evaluate Risks</a:t>
          </a:r>
          <a:endParaRPr lang="en-IN" sz="2500" kern="1200" dirty="0"/>
        </a:p>
      </dsp:txBody>
      <dsp:txXfrm>
        <a:off x="2891234" y="1984344"/>
        <a:ext cx="2345531" cy="1407318"/>
      </dsp:txXfrm>
    </dsp:sp>
    <dsp:sp modelId="{80EABD94-F2F5-4D5D-A418-C26967739B88}">
      <dsp:nvSpPr>
        <dsp:cNvPr id="0" name=""/>
        <dsp:cNvSpPr/>
      </dsp:nvSpPr>
      <dsp:spPr>
        <a:xfrm>
          <a:off x="5776237" y="1984344"/>
          <a:ext cx="2345531" cy="1407318"/>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sz="2500" kern="1200" dirty="0"/>
            <a:t>5. Treat Risks</a:t>
          </a:r>
          <a:endParaRPr lang="en-IN" sz="2500" kern="1200" dirty="0"/>
        </a:p>
      </dsp:txBody>
      <dsp:txXfrm>
        <a:off x="5776237" y="1984344"/>
        <a:ext cx="2345531" cy="140731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0A5E7-6662-4082-9F94-A497215C934B}">
      <dsp:nvSpPr>
        <dsp:cNvPr id="0" name=""/>
        <dsp:cNvSpPr/>
      </dsp:nvSpPr>
      <dsp:spPr>
        <a:xfrm>
          <a:off x="2079979" y="501242"/>
          <a:ext cx="3968041" cy="3968041"/>
        </a:xfrm>
        <a:prstGeom prst="blockArc">
          <a:avLst>
            <a:gd name="adj1" fmla="val 13114286"/>
            <a:gd name="adj2" fmla="val 16200000"/>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B136557-ACDB-438C-95C4-01D1267E800E}">
      <dsp:nvSpPr>
        <dsp:cNvPr id="0" name=""/>
        <dsp:cNvSpPr/>
      </dsp:nvSpPr>
      <dsp:spPr>
        <a:xfrm>
          <a:off x="2079979" y="501242"/>
          <a:ext cx="3968041" cy="3968041"/>
        </a:xfrm>
        <a:prstGeom prst="blockArc">
          <a:avLst>
            <a:gd name="adj1" fmla="val 10028571"/>
            <a:gd name="adj2" fmla="val 13114286"/>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CA23081-A9A4-4D8B-A557-3761ABDD97F2}">
      <dsp:nvSpPr>
        <dsp:cNvPr id="0" name=""/>
        <dsp:cNvSpPr/>
      </dsp:nvSpPr>
      <dsp:spPr>
        <a:xfrm>
          <a:off x="2079979" y="501242"/>
          <a:ext cx="3968041" cy="3968041"/>
        </a:xfrm>
        <a:prstGeom prst="blockArc">
          <a:avLst>
            <a:gd name="adj1" fmla="val 6942857"/>
            <a:gd name="adj2" fmla="val 10028571"/>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64327E3-6C93-4B3D-9318-5E033045088E}">
      <dsp:nvSpPr>
        <dsp:cNvPr id="0" name=""/>
        <dsp:cNvSpPr/>
      </dsp:nvSpPr>
      <dsp:spPr>
        <a:xfrm>
          <a:off x="2079979" y="501242"/>
          <a:ext cx="3968041" cy="3968041"/>
        </a:xfrm>
        <a:prstGeom prst="blockArc">
          <a:avLst>
            <a:gd name="adj1" fmla="val 3857143"/>
            <a:gd name="adj2" fmla="val 6942857"/>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0E14752-9AF5-4E81-9071-4112D028C7FD}">
      <dsp:nvSpPr>
        <dsp:cNvPr id="0" name=""/>
        <dsp:cNvSpPr/>
      </dsp:nvSpPr>
      <dsp:spPr>
        <a:xfrm>
          <a:off x="2079979" y="501242"/>
          <a:ext cx="3968041" cy="3968041"/>
        </a:xfrm>
        <a:prstGeom prst="blockArc">
          <a:avLst>
            <a:gd name="adj1" fmla="val 771429"/>
            <a:gd name="adj2" fmla="val 3857143"/>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9C8A06C-B6DD-4564-8905-A7656983262A}">
      <dsp:nvSpPr>
        <dsp:cNvPr id="0" name=""/>
        <dsp:cNvSpPr/>
      </dsp:nvSpPr>
      <dsp:spPr>
        <a:xfrm>
          <a:off x="2079979" y="501242"/>
          <a:ext cx="3968041" cy="3968041"/>
        </a:xfrm>
        <a:prstGeom prst="blockArc">
          <a:avLst>
            <a:gd name="adj1" fmla="val 19285714"/>
            <a:gd name="adj2" fmla="val 771429"/>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6012F48-1474-49B2-AFFF-66322A24A598}">
      <dsp:nvSpPr>
        <dsp:cNvPr id="0" name=""/>
        <dsp:cNvSpPr/>
      </dsp:nvSpPr>
      <dsp:spPr>
        <a:xfrm>
          <a:off x="2079979" y="501242"/>
          <a:ext cx="3968041" cy="3968041"/>
        </a:xfrm>
        <a:prstGeom prst="blockArc">
          <a:avLst>
            <a:gd name="adj1" fmla="val 16200000"/>
            <a:gd name="adj2" fmla="val 19285714"/>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1A652DE-8AC7-4DC2-BA26-AE49FA89717A}">
      <dsp:nvSpPr>
        <dsp:cNvPr id="0" name=""/>
        <dsp:cNvSpPr/>
      </dsp:nvSpPr>
      <dsp:spPr>
        <a:xfrm>
          <a:off x="3295054" y="1716317"/>
          <a:ext cx="1537890" cy="153789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r>
            <a:rPr lang="en-US" sz="3500" kern="1200" dirty="0"/>
            <a:t>NIST RMF</a:t>
          </a:r>
          <a:endParaRPr lang="en-IN" sz="3500" kern="1200" dirty="0"/>
        </a:p>
      </dsp:txBody>
      <dsp:txXfrm>
        <a:off x="3520273" y="1941536"/>
        <a:ext cx="1087452" cy="1087452"/>
      </dsp:txXfrm>
    </dsp:sp>
    <dsp:sp modelId="{773D7629-CCED-424A-AD10-29A9757C9147}">
      <dsp:nvSpPr>
        <dsp:cNvPr id="0" name=""/>
        <dsp:cNvSpPr/>
      </dsp:nvSpPr>
      <dsp:spPr>
        <a:xfrm>
          <a:off x="3525738" y="1735"/>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0-Prepare</a:t>
          </a:r>
          <a:endParaRPr lang="en-IN" sz="1100" kern="1200" dirty="0"/>
        </a:p>
      </dsp:txBody>
      <dsp:txXfrm>
        <a:off x="3683391" y="159388"/>
        <a:ext cx="761217" cy="761217"/>
      </dsp:txXfrm>
    </dsp:sp>
    <dsp:sp modelId="{1D514753-2086-40AE-87B2-28CEA9CB6F98}">
      <dsp:nvSpPr>
        <dsp:cNvPr id="0" name=""/>
        <dsp:cNvSpPr/>
      </dsp:nvSpPr>
      <dsp:spPr>
        <a:xfrm>
          <a:off x="5046608" y="734147"/>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1-Categorize Information Systems</a:t>
          </a:r>
          <a:endParaRPr lang="en-IN" sz="1100" kern="1200" dirty="0"/>
        </a:p>
      </dsp:txBody>
      <dsp:txXfrm>
        <a:off x="5204261" y="891800"/>
        <a:ext cx="761217" cy="761217"/>
      </dsp:txXfrm>
    </dsp:sp>
    <dsp:sp modelId="{ACFFA8C6-F546-453F-A7E3-4D3F95E41B73}">
      <dsp:nvSpPr>
        <dsp:cNvPr id="0" name=""/>
        <dsp:cNvSpPr/>
      </dsp:nvSpPr>
      <dsp:spPr>
        <a:xfrm>
          <a:off x="5422232" y="2379863"/>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2-Select security controls</a:t>
          </a:r>
          <a:endParaRPr lang="en-IN" sz="1100" kern="1200" dirty="0"/>
        </a:p>
      </dsp:txBody>
      <dsp:txXfrm>
        <a:off x="5579885" y="2537516"/>
        <a:ext cx="761217" cy="761217"/>
      </dsp:txXfrm>
    </dsp:sp>
    <dsp:sp modelId="{1331E272-AFB3-42E8-A601-7C4ED3FDCC91}">
      <dsp:nvSpPr>
        <dsp:cNvPr id="0" name=""/>
        <dsp:cNvSpPr/>
      </dsp:nvSpPr>
      <dsp:spPr>
        <a:xfrm>
          <a:off x="4369757" y="3699625"/>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3-Implement security controls</a:t>
          </a:r>
          <a:endParaRPr lang="en-IN" sz="1100" kern="1200" dirty="0"/>
        </a:p>
      </dsp:txBody>
      <dsp:txXfrm>
        <a:off x="4527410" y="3857278"/>
        <a:ext cx="761217" cy="761217"/>
      </dsp:txXfrm>
    </dsp:sp>
    <dsp:sp modelId="{BD3D0E44-16B3-4BF3-B4CE-1BF1E129180E}">
      <dsp:nvSpPr>
        <dsp:cNvPr id="0" name=""/>
        <dsp:cNvSpPr/>
      </dsp:nvSpPr>
      <dsp:spPr>
        <a:xfrm>
          <a:off x="2681719" y="3699625"/>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4-Assess security controls</a:t>
          </a:r>
          <a:endParaRPr lang="en-IN" sz="1100" kern="1200" dirty="0"/>
        </a:p>
      </dsp:txBody>
      <dsp:txXfrm>
        <a:off x="2839372" y="3857278"/>
        <a:ext cx="761217" cy="761217"/>
      </dsp:txXfrm>
    </dsp:sp>
    <dsp:sp modelId="{7DCF7632-C212-4854-9A15-AA270E4E512B}">
      <dsp:nvSpPr>
        <dsp:cNvPr id="0" name=""/>
        <dsp:cNvSpPr/>
      </dsp:nvSpPr>
      <dsp:spPr>
        <a:xfrm>
          <a:off x="1629244" y="2379863"/>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5-Authorize Information systems</a:t>
          </a:r>
          <a:endParaRPr lang="en-IN" sz="1100" kern="1200" dirty="0"/>
        </a:p>
      </dsp:txBody>
      <dsp:txXfrm>
        <a:off x="1786897" y="2537516"/>
        <a:ext cx="761217" cy="761217"/>
      </dsp:txXfrm>
    </dsp:sp>
    <dsp:sp modelId="{C32E37E3-B25A-4406-8C53-BC99232FFF59}">
      <dsp:nvSpPr>
        <dsp:cNvPr id="0" name=""/>
        <dsp:cNvSpPr/>
      </dsp:nvSpPr>
      <dsp:spPr>
        <a:xfrm>
          <a:off x="2004868" y="734147"/>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6-Monitor security controls</a:t>
          </a:r>
          <a:endParaRPr lang="en-IN" sz="1100" kern="1200" dirty="0"/>
        </a:p>
      </dsp:txBody>
      <dsp:txXfrm>
        <a:off x="2162521" y="891800"/>
        <a:ext cx="761217" cy="76121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0A5E7-6662-4082-9F94-A497215C934B}">
      <dsp:nvSpPr>
        <dsp:cNvPr id="0" name=""/>
        <dsp:cNvSpPr/>
      </dsp:nvSpPr>
      <dsp:spPr>
        <a:xfrm>
          <a:off x="2079979" y="501242"/>
          <a:ext cx="3968041" cy="3968041"/>
        </a:xfrm>
        <a:prstGeom prst="blockArc">
          <a:avLst>
            <a:gd name="adj1" fmla="val 13114286"/>
            <a:gd name="adj2" fmla="val 16200000"/>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B136557-ACDB-438C-95C4-01D1267E800E}">
      <dsp:nvSpPr>
        <dsp:cNvPr id="0" name=""/>
        <dsp:cNvSpPr/>
      </dsp:nvSpPr>
      <dsp:spPr>
        <a:xfrm>
          <a:off x="2079979" y="501242"/>
          <a:ext cx="3968041" cy="3968041"/>
        </a:xfrm>
        <a:prstGeom prst="blockArc">
          <a:avLst>
            <a:gd name="adj1" fmla="val 10028571"/>
            <a:gd name="adj2" fmla="val 13114286"/>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CA23081-A9A4-4D8B-A557-3761ABDD97F2}">
      <dsp:nvSpPr>
        <dsp:cNvPr id="0" name=""/>
        <dsp:cNvSpPr/>
      </dsp:nvSpPr>
      <dsp:spPr>
        <a:xfrm>
          <a:off x="2079979" y="501242"/>
          <a:ext cx="3968041" cy="3968041"/>
        </a:xfrm>
        <a:prstGeom prst="blockArc">
          <a:avLst>
            <a:gd name="adj1" fmla="val 6942857"/>
            <a:gd name="adj2" fmla="val 10028571"/>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64327E3-6C93-4B3D-9318-5E033045088E}">
      <dsp:nvSpPr>
        <dsp:cNvPr id="0" name=""/>
        <dsp:cNvSpPr/>
      </dsp:nvSpPr>
      <dsp:spPr>
        <a:xfrm>
          <a:off x="2079979" y="501242"/>
          <a:ext cx="3968041" cy="3968041"/>
        </a:xfrm>
        <a:prstGeom prst="blockArc">
          <a:avLst>
            <a:gd name="adj1" fmla="val 3857143"/>
            <a:gd name="adj2" fmla="val 6942857"/>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0E14752-9AF5-4E81-9071-4112D028C7FD}">
      <dsp:nvSpPr>
        <dsp:cNvPr id="0" name=""/>
        <dsp:cNvSpPr/>
      </dsp:nvSpPr>
      <dsp:spPr>
        <a:xfrm>
          <a:off x="2079979" y="501242"/>
          <a:ext cx="3968041" cy="3968041"/>
        </a:xfrm>
        <a:prstGeom prst="blockArc">
          <a:avLst>
            <a:gd name="adj1" fmla="val 771429"/>
            <a:gd name="adj2" fmla="val 3857143"/>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9C8A06C-B6DD-4564-8905-A7656983262A}">
      <dsp:nvSpPr>
        <dsp:cNvPr id="0" name=""/>
        <dsp:cNvSpPr/>
      </dsp:nvSpPr>
      <dsp:spPr>
        <a:xfrm>
          <a:off x="2079979" y="501242"/>
          <a:ext cx="3968041" cy="3968041"/>
        </a:xfrm>
        <a:prstGeom prst="blockArc">
          <a:avLst>
            <a:gd name="adj1" fmla="val 19285714"/>
            <a:gd name="adj2" fmla="val 771429"/>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6012F48-1474-49B2-AFFF-66322A24A598}">
      <dsp:nvSpPr>
        <dsp:cNvPr id="0" name=""/>
        <dsp:cNvSpPr/>
      </dsp:nvSpPr>
      <dsp:spPr>
        <a:xfrm>
          <a:off x="2079979" y="501242"/>
          <a:ext cx="3968041" cy="3968041"/>
        </a:xfrm>
        <a:prstGeom prst="blockArc">
          <a:avLst>
            <a:gd name="adj1" fmla="val 16200000"/>
            <a:gd name="adj2" fmla="val 19285714"/>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1A652DE-8AC7-4DC2-BA26-AE49FA89717A}">
      <dsp:nvSpPr>
        <dsp:cNvPr id="0" name=""/>
        <dsp:cNvSpPr/>
      </dsp:nvSpPr>
      <dsp:spPr>
        <a:xfrm>
          <a:off x="3295054" y="1716317"/>
          <a:ext cx="1537890" cy="153789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r>
            <a:rPr lang="en-US" sz="3500" kern="1200" dirty="0"/>
            <a:t>NIST RMF</a:t>
          </a:r>
          <a:endParaRPr lang="en-IN" sz="3500" kern="1200" dirty="0"/>
        </a:p>
      </dsp:txBody>
      <dsp:txXfrm>
        <a:off x="3520273" y="1941536"/>
        <a:ext cx="1087452" cy="1087452"/>
      </dsp:txXfrm>
    </dsp:sp>
    <dsp:sp modelId="{773D7629-CCED-424A-AD10-29A9757C9147}">
      <dsp:nvSpPr>
        <dsp:cNvPr id="0" name=""/>
        <dsp:cNvSpPr/>
      </dsp:nvSpPr>
      <dsp:spPr>
        <a:xfrm>
          <a:off x="3525738" y="1735"/>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0-Prepare</a:t>
          </a:r>
          <a:endParaRPr lang="en-IN" sz="1100" kern="1200" dirty="0"/>
        </a:p>
      </dsp:txBody>
      <dsp:txXfrm>
        <a:off x="3683391" y="159388"/>
        <a:ext cx="761217" cy="761217"/>
      </dsp:txXfrm>
    </dsp:sp>
    <dsp:sp modelId="{1D514753-2086-40AE-87B2-28CEA9CB6F98}">
      <dsp:nvSpPr>
        <dsp:cNvPr id="0" name=""/>
        <dsp:cNvSpPr/>
      </dsp:nvSpPr>
      <dsp:spPr>
        <a:xfrm>
          <a:off x="5046608" y="734147"/>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1-Categorize Information Systems</a:t>
          </a:r>
          <a:endParaRPr lang="en-IN" sz="1100" kern="1200" dirty="0"/>
        </a:p>
      </dsp:txBody>
      <dsp:txXfrm>
        <a:off x="5204261" y="891800"/>
        <a:ext cx="761217" cy="761217"/>
      </dsp:txXfrm>
    </dsp:sp>
    <dsp:sp modelId="{ACFFA8C6-F546-453F-A7E3-4D3F95E41B73}">
      <dsp:nvSpPr>
        <dsp:cNvPr id="0" name=""/>
        <dsp:cNvSpPr/>
      </dsp:nvSpPr>
      <dsp:spPr>
        <a:xfrm>
          <a:off x="5422232" y="2379863"/>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2-Select security controls</a:t>
          </a:r>
          <a:endParaRPr lang="en-IN" sz="1100" kern="1200" dirty="0"/>
        </a:p>
      </dsp:txBody>
      <dsp:txXfrm>
        <a:off x="5579885" y="2537516"/>
        <a:ext cx="761217" cy="761217"/>
      </dsp:txXfrm>
    </dsp:sp>
    <dsp:sp modelId="{1331E272-AFB3-42E8-A601-7C4ED3FDCC91}">
      <dsp:nvSpPr>
        <dsp:cNvPr id="0" name=""/>
        <dsp:cNvSpPr/>
      </dsp:nvSpPr>
      <dsp:spPr>
        <a:xfrm>
          <a:off x="4369757" y="3699625"/>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3-Implement security controls</a:t>
          </a:r>
          <a:endParaRPr lang="en-IN" sz="1100" kern="1200" dirty="0"/>
        </a:p>
      </dsp:txBody>
      <dsp:txXfrm>
        <a:off x="4527410" y="3857278"/>
        <a:ext cx="761217" cy="761217"/>
      </dsp:txXfrm>
    </dsp:sp>
    <dsp:sp modelId="{BD3D0E44-16B3-4BF3-B4CE-1BF1E129180E}">
      <dsp:nvSpPr>
        <dsp:cNvPr id="0" name=""/>
        <dsp:cNvSpPr/>
      </dsp:nvSpPr>
      <dsp:spPr>
        <a:xfrm>
          <a:off x="2681719" y="3699625"/>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4-Assess security controls</a:t>
          </a:r>
          <a:endParaRPr lang="en-IN" sz="1100" kern="1200" dirty="0"/>
        </a:p>
      </dsp:txBody>
      <dsp:txXfrm>
        <a:off x="2839372" y="3857278"/>
        <a:ext cx="761217" cy="761217"/>
      </dsp:txXfrm>
    </dsp:sp>
    <dsp:sp modelId="{7DCF7632-C212-4854-9A15-AA270E4E512B}">
      <dsp:nvSpPr>
        <dsp:cNvPr id="0" name=""/>
        <dsp:cNvSpPr/>
      </dsp:nvSpPr>
      <dsp:spPr>
        <a:xfrm>
          <a:off x="1629244" y="2379863"/>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5-Authorize Information systems</a:t>
          </a:r>
          <a:endParaRPr lang="en-IN" sz="1100" kern="1200" dirty="0"/>
        </a:p>
      </dsp:txBody>
      <dsp:txXfrm>
        <a:off x="1786897" y="2537516"/>
        <a:ext cx="761217" cy="761217"/>
      </dsp:txXfrm>
    </dsp:sp>
    <dsp:sp modelId="{C32E37E3-B25A-4406-8C53-BC99232FFF59}">
      <dsp:nvSpPr>
        <dsp:cNvPr id="0" name=""/>
        <dsp:cNvSpPr/>
      </dsp:nvSpPr>
      <dsp:spPr>
        <a:xfrm>
          <a:off x="2004868" y="734147"/>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6-Monitor security controls</a:t>
          </a:r>
          <a:endParaRPr lang="en-IN" sz="1100" kern="1200" dirty="0"/>
        </a:p>
      </dsp:txBody>
      <dsp:txXfrm>
        <a:off x="2162521" y="891800"/>
        <a:ext cx="761217" cy="76121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B6E318-1945-411D-AE47-49D9416FAEEB}">
      <dsp:nvSpPr>
        <dsp:cNvPr id="0" name=""/>
        <dsp:cNvSpPr/>
      </dsp:nvSpPr>
      <dsp:spPr>
        <a:xfrm>
          <a:off x="105235" y="420924"/>
          <a:ext cx="2595814" cy="259581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GB" sz="2200" kern="1200" dirty="0"/>
            <a:t>Security Audit</a:t>
          </a:r>
        </a:p>
      </dsp:txBody>
      <dsp:txXfrm>
        <a:off x="467714" y="727026"/>
        <a:ext cx="1496686" cy="1983610"/>
      </dsp:txXfrm>
    </dsp:sp>
    <dsp:sp modelId="{B3E88B2C-B241-472F-8B6F-90C06FAE2C5B}">
      <dsp:nvSpPr>
        <dsp:cNvPr id="0" name=""/>
        <dsp:cNvSpPr/>
      </dsp:nvSpPr>
      <dsp:spPr>
        <a:xfrm>
          <a:off x="1976093" y="420924"/>
          <a:ext cx="2595814" cy="259581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GB" sz="2200" kern="1200" dirty="0"/>
            <a:t>Vulnerability Assessment</a:t>
          </a:r>
        </a:p>
      </dsp:txBody>
      <dsp:txXfrm>
        <a:off x="2712743" y="727026"/>
        <a:ext cx="1496686" cy="198361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7FF368-6B5B-423D-90A3-346E6BEF73B5}">
      <dsp:nvSpPr>
        <dsp:cNvPr id="0" name=""/>
        <dsp:cNvSpPr/>
      </dsp:nvSpPr>
      <dsp:spPr>
        <a:xfrm>
          <a:off x="0" y="646378"/>
          <a:ext cx="6362509" cy="926623"/>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254000" bIns="147102" numCol="1" spcCol="1270" anchor="ctr" anchorCtr="0">
          <a:noAutofit/>
        </a:bodyPr>
        <a:lstStyle/>
        <a:p>
          <a:pPr marL="0" lvl="0" indent="0" algn="l" defTabSz="755650">
            <a:lnSpc>
              <a:spcPct val="90000"/>
            </a:lnSpc>
            <a:spcBef>
              <a:spcPct val="0"/>
            </a:spcBef>
            <a:spcAft>
              <a:spcPct val="35000"/>
            </a:spcAft>
            <a:buNone/>
          </a:pPr>
          <a:r>
            <a:rPr lang="en-GB" sz="1700" kern="1200" dirty="0"/>
            <a:t>Pre-Attack Phase</a:t>
          </a:r>
        </a:p>
      </dsp:txBody>
      <dsp:txXfrm>
        <a:off x="0" y="878034"/>
        <a:ext cx="6130853" cy="463311"/>
      </dsp:txXfrm>
    </dsp:sp>
    <dsp:sp modelId="{A052D9BC-1C3E-4083-BF76-56426FECE59D}">
      <dsp:nvSpPr>
        <dsp:cNvPr id="0" name=""/>
        <dsp:cNvSpPr/>
      </dsp:nvSpPr>
      <dsp:spPr>
        <a:xfrm>
          <a:off x="0" y="1360939"/>
          <a:ext cx="1959652" cy="1785018"/>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Plan and Prepare</a:t>
          </a:r>
        </a:p>
        <a:p>
          <a:pPr marL="0" lvl="0" indent="0" algn="l" defTabSz="711200">
            <a:lnSpc>
              <a:spcPct val="90000"/>
            </a:lnSpc>
            <a:spcBef>
              <a:spcPct val="0"/>
            </a:spcBef>
            <a:spcAft>
              <a:spcPct val="35000"/>
            </a:spcAft>
            <a:buNone/>
          </a:pPr>
          <a:r>
            <a:rPr lang="en-GB" sz="1600" kern="1200" dirty="0"/>
            <a:t>Design Methodology</a:t>
          </a:r>
        </a:p>
        <a:p>
          <a:pPr marL="0" lvl="0" indent="0" algn="l" defTabSz="711200">
            <a:lnSpc>
              <a:spcPct val="90000"/>
            </a:lnSpc>
            <a:spcBef>
              <a:spcPct val="0"/>
            </a:spcBef>
            <a:spcAft>
              <a:spcPct val="35000"/>
            </a:spcAft>
            <a:buNone/>
          </a:pPr>
          <a:r>
            <a:rPr lang="en-GB" sz="1600" kern="1200" dirty="0"/>
            <a:t>Gather network information</a:t>
          </a:r>
        </a:p>
      </dsp:txBody>
      <dsp:txXfrm>
        <a:off x="0" y="1360939"/>
        <a:ext cx="1959652" cy="1785018"/>
      </dsp:txXfrm>
    </dsp:sp>
    <dsp:sp modelId="{D10D53A0-EA86-49D5-9A7D-B4EAEFCD2B4E}">
      <dsp:nvSpPr>
        <dsp:cNvPr id="0" name=""/>
        <dsp:cNvSpPr/>
      </dsp:nvSpPr>
      <dsp:spPr>
        <a:xfrm>
          <a:off x="1959652" y="955253"/>
          <a:ext cx="4402856" cy="926623"/>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254000" bIns="147102" numCol="1" spcCol="1270" anchor="ctr" anchorCtr="0">
          <a:noAutofit/>
        </a:bodyPr>
        <a:lstStyle/>
        <a:p>
          <a:pPr marL="0" lvl="0" indent="0" algn="l" defTabSz="755650">
            <a:lnSpc>
              <a:spcPct val="90000"/>
            </a:lnSpc>
            <a:spcBef>
              <a:spcPct val="0"/>
            </a:spcBef>
            <a:spcAft>
              <a:spcPct val="35000"/>
            </a:spcAft>
            <a:buNone/>
          </a:pPr>
          <a:r>
            <a:rPr lang="en-GB" sz="1700" kern="1200" dirty="0"/>
            <a:t>Attack Phase</a:t>
          </a:r>
        </a:p>
      </dsp:txBody>
      <dsp:txXfrm>
        <a:off x="1959652" y="1186909"/>
        <a:ext cx="4171200" cy="463311"/>
      </dsp:txXfrm>
    </dsp:sp>
    <dsp:sp modelId="{386E532A-C092-48D2-8F9E-61D8509741C0}">
      <dsp:nvSpPr>
        <dsp:cNvPr id="0" name=""/>
        <dsp:cNvSpPr/>
      </dsp:nvSpPr>
      <dsp:spPr>
        <a:xfrm>
          <a:off x="1959652" y="1669813"/>
          <a:ext cx="1959652" cy="1785018"/>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Penetrate the Infrastructure</a:t>
          </a:r>
        </a:p>
        <a:p>
          <a:pPr marL="0" lvl="0" indent="0" algn="l" defTabSz="711200">
            <a:lnSpc>
              <a:spcPct val="90000"/>
            </a:lnSpc>
            <a:spcBef>
              <a:spcPct val="0"/>
            </a:spcBef>
            <a:spcAft>
              <a:spcPct val="35000"/>
            </a:spcAft>
            <a:buNone/>
          </a:pPr>
          <a:r>
            <a:rPr lang="en-GB" sz="1600" kern="1200" dirty="0"/>
            <a:t>Get access to the target</a:t>
          </a:r>
        </a:p>
        <a:p>
          <a:pPr marL="0" lvl="0" indent="0" algn="l" defTabSz="711200">
            <a:lnSpc>
              <a:spcPct val="90000"/>
            </a:lnSpc>
            <a:spcBef>
              <a:spcPct val="0"/>
            </a:spcBef>
            <a:spcAft>
              <a:spcPct val="35000"/>
            </a:spcAft>
            <a:buNone/>
          </a:pPr>
          <a:r>
            <a:rPr lang="en-GB" sz="1600" kern="1200" dirty="0"/>
            <a:t>Escalate Privileges</a:t>
          </a:r>
        </a:p>
        <a:p>
          <a:pPr marL="0" lvl="0" indent="0" algn="l" defTabSz="711200">
            <a:lnSpc>
              <a:spcPct val="90000"/>
            </a:lnSpc>
            <a:spcBef>
              <a:spcPct val="0"/>
            </a:spcBef>
            <a:spcAft>
              <a:spcPct val="35000"/>
            </a:spcAft>
            <a:buNone/>
          </a:pPr>
          <a:r>
            <a:rPr lang="en-GB" sz="1600" kern="1200" dirty="0"/>
            <a:t>Execute</a:t>
          </a:r>
        </a:p>
      </dsp:txBody>
      <dsp:txXfrm>
        <a:off x="1959652" y="1669813"/>
        <a:ext cx="1959652" cy="1785018"/>
      </dsp:txXfrm>
    </dsp:sp>
    <dsp:sp modelId="{2FF26A13-31FB-4D98-9C32-D0F6F07A4A58}">
      <dsp:nvSpPr>
        <dsp:cNvPr id="0" name=""/>
        <dsp:cNvSpPr/>
      </dsp:nvSpPr>
      <dsp:spPr>
        <a:xfrm>
          <a:off x="3919305" y="1264127"/>
          <a:ext cx="2443203" cy="926623"/>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254000" bIns="147102" numCol="1" spcCol="1270" anchor="ctr" anchorCtr="0">
          <a:noAutofit/>
        </a:bodyPr>
        <a:lstStyle/>
        <a:p>
          <a:pPr marL="0" lvl="0" indent="0" algn="l" defTabSz="755650">
            <a:lnSpc>
              <a:spcPct val="90000"/>
            </a:lnSpc>
            <a:spcBef>
              <a:spcPct val="0"/>
            </a:spcBef>
            <a:spcAft>
              <a:spcPct val="35000"/>
            </a:spcAft>
            <a:buNone/>
          </a:pPr>
          <a:r>
            <a:rPr lang="en-GB" sz="1700" kern="1200" dirty="0"/>
            <a:t>Post-Attack Phase</a:t>
          </a:r>
        </a:p>
      </dsp:txBody>
      <dsp:txXfrm>
        <a:off x="3919305" y="1495783"/>
        <a:ext cx="2211547" cy="463311"/>
      </dsp:txXfrm>
    </dsp:sp>
    <dsp:sp modelId="{97E4E65A-6342-4BE9-84F6-D503F5C363AB}">
      <dsp:nvSpPr>
        <dsp:cNvPr id="0" name=""/>
        <dsp:cNvSpPr/>
      </dsp:nvSpPr>
      <dsp:spPr>
        <a:xfrm>
          <a:off x="3919305" y="1978688"/>
          <a:ext cx="1959652" cy="1758894"/>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Report/ Document</a:t>
          </a:r>
        </a:p>
        <a:p>
          <a:pPr marL="0" lvl="0" indent="0" algn="l" defTabSz="711200">
            <a:lnSpc>
              <a:spcPct val="90000"/>
            </a:lnSpc>
            <a:spcBef>
              <a:spcPct val="0"/>
            </a:spcBef>
            <a:spcAft>
              <a:spcPct val="35000"/>
            </a:spcAft>
            <a:buNone/>
          </a:pPr>
          <a:r>
            <a:rPr lang="en-GB" sz="1600" kern="1200" dirty="0"/>
            <a:t>Clean-up</a:t>
          </a:r>
        </a:p>
        <a:p>
          <a:pPr marL="0" lvl="0" indent="0" algn="l" defTabSz="711200">
            <a:lnSpc>
              <a:spcPct val="90000"/>
            </a:lnSpc>
            <a:spcBef>
              <a:spcPct val="0"/>
            </a:spcBef>
            <a:spcAft>
              <a:spcPct val="35000"/>
            </a:spcAft>
            <a:buNone/>
          </a:pPr>
          <a:r>
            <a:rPr lang="en-GB" sz="1600" kern="1200" dirty="0"/>
            <a:t>Artifact destruction</a:t>
          </a:r>
        </a:p>
      </dsp:txBody>
      <dsp:txXfrm>
        <a:off x="3919305" y="1978688"/>
        <a:ext cx="1959652" cy="175889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7FF368-6B5B-423D-90A3-346E6BEF73B5}">
      <dsp:nvSpPr>
        <dsp:cNvPr id="0" name=""/>
        <dsp:cNvSpPr/>
      </dsp:nvSpPr>
      <dsp:spPr>
        <a:xfrm>
          <a:off x="0" y="532578"/>
          <a:ext cx="3228125" cy="470138"/>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254000" bIns="74634" numCol="1" spcCol="1270" anchor="ctr" anchorCtr="0">
          <a:noAutofit/>
        </a:bodyPr>
        <a:lstStyle/>
        <a:p>
          <a:pPr marL="0" lvl="0" indent="0" algn="l" defTabSz="355600">
            <a:lnSpc>
              <a:spcPct val="90000"/>
            </a:lnSpc>
            <a:spcBef>
              <a:spcPct val="0"/>
            </a:spcBef>
            <a:spcAft>
              <a:spcPct val="35000"/>
            </a:spcAft>
            <a:buNone/>
          </a:pPr>
          <a:r>
            <a:rPr lang="en-GB" sz="800" kern="1200" dirty="0"/>
            <a:t>Pre-Attack Phase</a:t>
          </a:r>
        </a:p>
      </dsp:txBody>
      <dsp:txXfrm>
        <a:off x="0" y="650113"/>
        <a:ext cx="3110591" cy="235069"/>
      </dsp:txXfrm>
    </dsp:sp>
    <dsp:sp modelId="{A052D9BC-1C3E-4083-BF76-56426FECE59D}">
      <dsp:nvSpPr>
        <dsp:cNvPr id="0" name=""/>
        <dsp:cNvSpPr/>
      </dsp:nvSpPr>
      <dsp:spPr>
        <a:xfrm>
          <a:off x="0" y="895123"/>
          <a:ext cx="994262" cy="905659"/>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dirty="0"/>
            <a:t>Plan and Prepare</a:t>
          </a:r>
        </a:p>
        <a:p>
          <a:pPr marL="0" lvl="0" indent="0" algn="l" defTabSz="355600">
            <a:lnSpc>
              <a:spcPct val="90000"/>
            </a:lnSpc>
            <a:spcBef>
              <a:spcPct val="0"/>
            </a:spcBef>
            <a:spcAft>
              <a:spcPct val="35000"/>
            </a:spcAft>
            <a:buNone/>
          </a:pPr>
          <a:r>
            <a:rPr lang="en-GB" sz="800" kern="1200" dirty="0"/>
            <a:t>Design Methodology</a:t>
          </a:r>
        </a:p>
        <a:p>
          <a:pPr marL="0" lvl="0" indent="0" algn="l" defTabSz="355600">
            <a:lnSpc>
              <a:spcPct val="90000"/>
            </a:lnSpc>
            <a:spcBef>
              <a:spcPct val="0"/>
            </a:spcBef>
            <a:spcAft>
              <a:spcPct val="35000"/>
            </a:spcAft>
            <a:buNone/>
          </a:pPr>
          <a:r>
            <a:rPr lang="en-GB" sz="800" kern="1200" dirty="0"/>
            <a:t>Gather network information</a:t>
          </a:r>
        </a:p>
      </dsp:txBody>
      <dsp:txXfrm>
        <a:off x="0" y="895123"/>
        <a:ext cx="994262" cy="905659"/>
      </dsp:txXfrm>
    </dsp:sp>
    <dsp:sp modelId="{D10D53A0-EA86-49D5-9A7D-B4EAEFCD2B4E}">
      <dsp:nvSpPr>
        <dsp:cNvPr id="0" name=""/>
        <dsp:cNvSpPr/>
      </dsp:nvSpPr>
      <dsp:spPr>
        <a:xfrm>
          <a:off x="994262" y="689291"/>
          <a:ext cx="2233863" cy="470138"/>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254000" bIns="74634" numCol="1" spcCol="1270" anchor="ctr" anchorCtr="0">
          <a:noAutofit/>
        </a:bodyPr>
        <a:lstStyle/>
        <a:p>
          <a:pPr marL="0" lvl="0" indent="0" algn="l" defTabSz="355600">
            <a:lnSpc>
              <a:spcPct val="90000"/>
            </a:lnSpc>
            <a:spcBef>
              <a:spcPct val="0"/>
            </a:spcBef>
            <a:spcAft>
              <a:spcPct val="35000"/>
            </a:spcAft>
            <a:buNone/>
          </a:pPr>
          <a:r>
            <a:rPr lang="en-GB" sz="800" kern="1200" dirty="0"/>
            <a:t>Attack Phase</a:t>
          </a:r>
        </a:p>
      </dsp:txBody>
      <dsp:txXfrm>
        <a:off x="994262" y="806826"/>
        <a:ext cx="2116329" cy="235069"/>
      </dsp:txXfrm>
    </dsp:sp>
    <dsp:sp modelId="{386E532A-C092-48D2-8F9E-61D8509741C0}">
      <dsp:nvSpPr>
        <dsp:cNvPr id="0" name=""/>
        <dsp:cNvSpPr/>
      </dsp:nvSpPr>
      <dsp:spPr>
        <a:xfrm>
          <a:off x="994262" y="1051835"/>
          <a:ext cx="994262" cy="905659"/>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dirty="0"/>
            <a:t>Penetrate the Infrastructure</a:t>
          </a:r>
        </a:p>
        <a:p>
          <a:pPr marL="0" lvl="0" indent="0" algn="l" defTabSz="355600">
            <a:lnSpc>
              <a:spcPct val="90000"/>
            </a:lnSpc>
            <a:spcBef>
              <a:spcPct val="0"/>
            </a:spcBef>
            <a:spcAft>
              <a:spcPct val="35000"/>
            </a:spcAft>
            <a:buNone/>
          </a:pPr>
          <a:r>
            <a:rPr lang="en-GB" sz="800" kern="1200" dirty="0"/>
            <a:t>Get access to the target</a:t>
          </a:r>
        </a:p>
        <a:p>
          <a:pPr marL="0" lvl="0" indent="0" algn="l" defTabSz="355600">
            <a:lnSpc>
              <a:spcPct val="90000"/>
            </a:lnSpc>
            <a:spcBef>
              <a:spcPct val="0"/>
            </a:spcBef>
            <a:spcAft>
              <a:spcPct val="35000"/>
            </a:spcAft>
            <a:buNone/>
          </a:pPr>
          <a:r>
            <a:rPr lang="en-GB" sz="800" kern="1200" dirty="0"/>
            <a:t>Escalate Privileges</a:t>
          </a:r>
        </a:p>
        <a:p>
          <a:pPr marL="0" lvl="0" indent="0" algn="l" defTabSz="355600">
            <a:lnSpc>
              <a:spcPct val="90000"/>
            </a:lnSpc>
            <a:spcBef>
              <a:spcPct val="0"/>
            </a:spcBef>
            <a:spcAft>
              <a:spcPct val="35000"/>
            </a:spcAft>
            <a:buNone/>
          </a:pPr>
          <a:r>
            <a:rPr lang="en-GB" sz="800" kern="1200" dirty="0"/>
            <a:t>Execute</a:t>
          </a:r>
        </a:p>
      </dsp:txBody>
      <dsp:txXfrm>
        <a:off x="994262" y="1051835"/>
        <a:ext cx="994262" cy="905659"/>
      </dsp:txXfrm>
    </dsp:sp>
    <dsp:sp modelId="{2FF26A13-31FB-4D98-9C32-D0F6F07A4A58}">
      <dsp:nvSpPr>
        <dsp:cNvPr id="0" name=""/>
        <dsp:cNvSpPr/>
      </dsp:nvSpPr>
      <dsp:spPr>
        <a:xfrm>
          <a:off x="1988525" y="846004"/>
          <a:ext cx="1239600" cy="470138"/>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254000" bIns="74634" numCol="1" spcCol="1270" anchor="ctr" anchorCtr="0">
          <a:noAutofit/>
        </a:bodyPr>
        <a:lstStyle/>
        <a:p>
          <a:pPr marL="0" lvl="0" indent="0" algn="l" defTabSz="355600">
            <a:lnSpc>
              <a:spcPct val="90000"/>
            </a:lnSpc>
            <a:spcBef>
              <a:spcPct val="0"/>
            </a:spcBef>
            <a:spcAft>
              <a:spcPct val="35000"/>
            </a:spcAft>
            <a:buNone/>
          </a:pPr>
          <a:r>
            <a:rPr lang="en-GB" sz="800" kern="1200" dirty="0"/>
            <a:t>Post-Attack Phase</a:t>
          </a:r>
        </a:p>
      </dsp:txBody>
      <dsp:txXfrm>
        <a:off x="1988525" y="963539"/>
        <a:ext cx="1122066" cy="235069"/>
      </dsp:txXfrm>
    </dsp:sp>
    <dsp:sp modelId="{97E4E65A-6342-4BE9-84F6-D503F5C363AB}">
      <dsp:nvSpPr>
        <dsp:cNvPr id="0" name=""/>
        <dsp:cNvSpPr/>
      </dsp:nvSpPr>
      <dsp:spPr>
        <a:xfrm>
          <a:off x="1988525" y="1208548"/>
          <a:ext cx="994262" cy="892404"/>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dirty="0"/>
            <a:t>Report/ Document</a:t>
          </a:r>
        </a:p>
        <a:p>
          <a:pPr marL="0" lvl="0" indent="0" algn="l" defTabSz="355600">
            <a:lnSpc>
              <a:spcPct val="90000"/>
            </a:lnSpc>
            <a:spcBef>
              <a:spcPct val="0"/>
            </a:spcBef>
            <a:spcAft>
              <a:spcPct val="35000"/>
            </a:spcAft>
            <a:buNone/>
          </a:pPr>
          <a:r>
            <a:rPr lang="en-GB" sz="800" kern="1200" dirty="0"/>
            <a:t>Clean-up</a:t>
          </a:r>
        </a:p>
        <a:p>
          <a:pPr marL="0" lvl="0" indent="0" algn="l" defTabSz="355600">
            <a:lnSpc>
              <a:spcPct val="90000"/>
            </a:lnSpc>
            <a:spcBef>
              <a:spcPct val="0"/>
            </a:spcBef>
            <a:spcAft>
              <a:spcPct val="35000"/>
            </a:spcAft>
            <a:buNone/>
          </a:pPr>
          <a:r>
            <a:rPr lang="en-GB" sz="800" kern="1200" dirty="0"/>
            <a:t>Artifact destruction</a:t>
          </a:r>
        </a:p>
      </dsp:txBody>
      <dsp:txXfrm>
        <a:off x="1988525" y="1208548"/>
        <a:ext cx="994262" cy="89240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7FF368-6B5B-423D-90A3-346E6BEF73B5}">
      <dsp:nvSpPr>
        <dsp:cNvPr id="0" name=""/>
        <dsp:cNvSpPr/>
      </dsp:nvSpPr>
      <dsp:spPr>
        <a:xfrm>
          <a:off x="0" y="532578"/>
          <a:ext cx="3228125" cy="470138"/>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254000" bIns="74634" numCol="1" spcCol="1270" anchor="ctr" anchorCtr="0">
          <a:noAutofit/>
        </a:bodyPr>
        <a:lstStyle/>
        <a:p>
          <a:pPr marL="0" lvl="0" indent="0" algn="l" defTabSz="355600">
            <a:lnSpc>
              <a:spcPct val="90000"/>
            </a:lnSpc>
            <a:spcBef>
              <a:spcPct val="0"/>
            </a:spcBef>
            <a:spcAft>
              <a:spcPct val="35000"/>
            </a:spcAft>
            <a:buNone/>
          </a:pPr>
          <a:r>
            <a:rPr lang="en-GB" sz="800" kern="1200" dirty="0"/>
            <a:t>Pre-Attack Phase</a:t>
          </a:r>
        </a:p>
      </dsp:txBody>
      <dsp:txXfrm>
        <a:off x="0" y="650113"/>
        <a:ext cx="3110591" cy="235069"/>
      </dsp:txXfrm>
    </dsp:sp>
    <dsp:sp modelId="{A052D9BC-1C3E-4083-BF76-56426FECE59D}">
      <dsp:nvSpPr>
        <dsp:cNvPr id="0" name=""/>
        <dsp:cNvSpPr/>
      </dsp:nvSpPr>
      <dsp:spPr>
        <a:xfrm>
          <a:off x="0" y="895123"/>
          <a:ext cx="994262" cy="905659"/>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dirty="0"/>
            <a:t>Plan and Prepare</a:t>
          </a:r>
        </a:p>
        <a:p>
          <a:pPr marL="0" lvl="0" indent="0" algn="l" defTabSz="355600">
            <a:lnSpc>
              <a:spcPct val="90000"/>
            </a:lnSpc>
            <a:spcBef>
              <a:spcPct val="0"/>
            </a:spcBef>
            <a:spcAft>
              <a:spcPct val="35000"/>
            </a:spcAft>
            <a:buNone/>
          </a:pPr>
          <a:r>
            <a:rPr lang="en-GB" sz="800" kern="1200" dirty="0"/>
            <a:t>Design Methodology</a:t>
          </a:r>
        </a:p>
        <a:p>
          <a:pPr marL="0" lvl="0" indent="0" algn="l" defTabSz="355600">
            <a:lnSpc>
              <a:spcPct val="90000"/>
            </a:lnSpc>
            <a:spcBef>
              <a:spcPct val="0"/>
            </a:spcBef>
            <a:spcAft>
              <a:spcPct val="35000"/>
            </a:spcAft>
            <a:buNone/>
          </a:pPr>
          <a:r>
            <a:rPr lang="en-GB" sz="800" kern="1200" dirty="0"/>
            <a:t>Gather network information</a:t>
          </a:r>
        </a:p>
      </dsp:txBody>
      <dsp:txXfrm>
        <a:off x="0" y="895123"/>
        <a:ext cx="994262" cy="905659"/>
      </dsp:txXfrm>
    </dsp:sp>
    <dsp:sp modelId="{D10D53A0-EA86-49D5-9A7D-B4EAEFCD2B4E}">
      <dsp:nvSpPr>
        <dsp:cNvPr id="0" name=""/>
        <dsp:cNvSpPr/>
      </dsp:nvSpPr>
      <dsp:spPr>
        <a:xfrm>
          <a:off x="994262" y="689291"/>
          <a:ext cx="2233863" cy="470138"/>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254000" bIns="74634" numCol="1" spcCol="1270" anchor="ctr" anchorCtr="0">
          <a:noAutofit/>
        </a:bodyPr>
        <a:lstStyle/>
        <a:p>
          <a:pPr marL="0" lvl="0" indent="0" algn="l" defTabSz="355600">
            <a:lnSpc>
              <a:spcPct val="90000"/>
            </a:lnSpc>
            <a:spcBef>
              <a:spcPct val="0"/>
            </a:spcBef>
            <a:spcAft>
              <a:spcPct val="35000"/>
            </a:spcAft>
            <a:buNone/>
          </a:pPr>
          <a:r>
            <a:rPr lang="en-GB" sz="800" kern="1200" dirty="0"/>
            <a:t>Attack Phase</a:t>
          </a:r>
        </a:p>
      </dsp:txBody>
      <dsp:txXfrm>
        <a:off x="994262" y="806826"/>
        <a:ext cx="2116329" cy="235069"/>
      </dsp:txXfrm>
    </dsp:sp>
    <dsp:sp modelId="{386E532A-C092-48D2-8F9E-61D8509741C0}">
      <dsp:nvSpPr>
        <dsp:cNvPr id="0" name=""/>
        <dsp:cNvSpPr/>
      </dsp:nvSpPr>
      <dsp:spPr>
        <a:xfrm>
          <a:off x="994262" y="1051835"/>
          <a:ext cx="994262" cy="905659"/>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dirty="0"/>
            <a:t>Penetrate the Infrastructure</a:t>
          </a:r>
        </a:p>
        <a:p>
          <a:pPr marL="0" lvl="0" indent="0" algn="l" defTabSz="355600">
            <a:lnSpc>
              <a:spcPct val="90000"/>
            </a:lnSpc>
            <a:spcBef>
              <a:spcPct val="0"/>
            </a:spcBef>
            <a:spcAft>
              <a:spcPct val="35000"/>
            </a:spcAft>
            <a:buNone/>
          </a:pPr>
          <a:r>
            <a:rPr lang="en-GB" sz="800" kern="1200" dirty="0"/>
            <a:t>Get access to the target</a:t>
          </a:r>
        </a:p>
        <a:p>
          <a:pPr marL="0" lvl="0" indent="0" algn="l" defTabSz="355600">
            <a:lnSpc>
              <a:spcPct val="90000"/>
            </a:lnSpc>
            <a:spcBef>
              <a:spcPct val="0"/>
            </a:spcBef>
            <a:spcAft>
              <a:spcPct val="35000"/>
            </a:spcAft>
            <a:buNone/>
          </a:pPr>
          <a:r>
            <a:rPr lang="en-GB" sz="800" kern="1200" dirty="0"/>
            <a:t>Escalate Privileges</a:t>
          </a:r>
        </a:p>
        <a:p>
          <a:pPr marL="0" lvl="0" indent="0" algn="l" defTabSz="355600">
            <a:lnSpc>
              <a:spcPct val="90000"/>
            </a:lnSpc>
            <a:spcBef>
              <a:spcPct val="0"/>
            </a:spcBef>
            <a:spcAft>
              <a:spcPct val="35000"/>
            </a:spcAft>
            <a:buNone/>
          </a:pPr>
          <a:r>
            <a:rPr lang="en-GB" sz="800" kern="1200" dirty="0"/>
            <a:t>Execute</a:t>
          </a:r>
        </a:p>
      </dsp:txBody>
      <dsp:txXfrm>
        <a:off x="994262" y="1051835"/>
        <a:ext cx="994262" cy="905659"/>
      </dsp:txXfrm>
    </dsp:sp>
    <dsp:sp modelId="{2FF26A13-31FB-4D98-9C32-D0F6F07A4A58}">
      <dsp:nvSpPr>
        <dsp:cNvPr id="0" name=""/>
        <dsp:cNvSpPr/>
      </dsp:nvSpPr>
      <dsp:spPr>
        <a:xfrm>
          <a:off x="1988525" y="846004"/>
          <a:ext cx="1239600" cy="470138"/>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254000" bIns="74634" numCol="1" spcCol="1270" anchor="ctr" anchorCtr="0">
          <a:noAutofit/>
        </a:bodyPr>
        <a:lstStyle/>
        <a:p>
          <a:pPr marL="0" lvl="0" indent="0" algn="l" defTabSz="355600">
            <a:lnSpc>
              <a:spcPct val="90000"/>
            </a:lnSpc>
            <a:spcBef>
              <a:spcPct val="0"/>
            </a:spcBef>
            <a:spcAft>
              <a:spcPct val="35000"/>
            </a:spcAft>
            <a:buNone/>
          </a:pPr>
          <a:r>
            <a:rPr lang="en-GB" sz="800" kern="1200" dirty="0"/>
            <a:t>Post-Attack Phase</a:t>
          </a:r>
        </a:p>
      </dsp:txBody>
      <dsp:txXfrm>
        <a:off x="1988525" y="963539"/>
        <a:ext cx="1122066" cy="235069"/>
      </dsp:txXfrm>
    </dsp:sp>
    <dsp:sp modelId="{97E4E65A-6342-4BE9-84F6-D503F5C363AB}">
      <dsp:nvSpPr>
        <dsp:cNvPr id="0" name=""/>
        <dsp:cNvSpPr/>
      </dsp:nvSpPr>
      <dsp:spPr>
        <a:xfrm>
          <a:off x="1988525" y="1208548"/>
          <a:ext cx="994262" cy="892404"/>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dirty="0"/>
            <a:t>Report/ Document</a:t>
          </a:r>
        </a:p>
        <a:p>
          <a:pPr marL="0" lvl="0" indent="0" algn="l" defTabSz="355600">
            <a:lnSpc>
              <a:spcPct val="90000"/>
            </a:lnSpc>
            <a:spcBef>
              <a:spcPct val="0"/>
            </a:spcBef>
            <a:spcAft>
              <a:spcPct val="35000"/>
            </a:spcAft>
            <a:buNone/>
          </a:pPr>
          <a:r>
            <a:rPr lang="en-GB" sz="800" kern="1200" dirty="0"/>
            <a:t>Clean-up</a:t>
          </a:r>
        </a:p>
        <a:p>
          <a:pPr marL="0" lvl="0" indent="0" algn="l" defTabSz="355600">
            <a:lnSpc>
              <a:spcPct val="90000"/>
            </a:lnSpc>
            <a:spcBef>
              <a:spcPct val="0"/>
            </a:spcBef>
            <a:spcAft>
              <a:spcPct val="35000"/>
            </a:spcAft>
            <a:buNone/>
          </a:pPr>
          <a:r>
            <a:rPr lang="en-GB" sz="800" kern="1200" dirty="0"/>
            <a:t>Artifact destruction</a:t>
          </a:r>
        </a:p>
      </dsp:txBody>
      <dsp:txXfrm>
        <a:off x="1988525" y="1208548"/>
        <a:ext cx="994262" cy="892404"/>
      </dsp:txXfrm>
    </dsp:sp>
  </dsp:spTree>
</dsp:drawing>
</file>

<file path=ppt/diagrams/layout1.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3.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11.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12.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13.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a:t>
            </a:fld>
            <a:endParaRPr lang="en-GB"/>
          </a:p>
        </p:txBody>
      </p:sp>
    </p:spTree>
    <p:extLst>
      <p:ext uri="{BB962C8B-B14F-4D97-AF65-F5344CB8AC3E}">
        <p14:creationId xmlns:p14="http://schemas.microsoft.com/office/powerpoint/2010/main" val="18835968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4012004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32684136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790463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25469085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13076763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11</a:t>
            </a:fld>
            <a:endParaRPr lang="en-GB"/>
          </a:p>
        </p:txBody>
      </p:sp>
    </p:spTree>
    <p:extLst>
      <p:ext uri="{BB962C8B-B14F-4D97-AF65-F5344CB8AC3E}">
        <p14:creationId xmlns:p14="http://schemas.microsoft.com/office/powerpoint/2010/main" val="26338753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6545037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32189868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41125354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12081640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8656541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24216767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18</a:t>
            </a:fld>
            <a:endParaRPr lang="en-GB"/>
          </a:p>
        </p:txBody>
      </p:sp>
    </p:spTree>
    <p:extLst>
      <p:ext uri="{BB962C8B-B14F-4D97-AF65-F5344CB8AC3E}">
        <p14:creationId xmlns:p14="http://schemas.microsoft.com/office/powerpoint/2010/main" val="18263789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19</a:t>
            </a:fld>
            <a:endParaRPr lang="en-GB"/>
          </a:p>
        </p:txBody>
      </p:sp>
    </p:spTree>
    <p:extLst>
      <p:ext uri="{BB962C8B-B14F-4D97-AF65-F5344CB8AC3E}">
        <p14:creationId xmlns:p14="http://schemas.microsoft.com/office/powerpoint/2010/main" val="12290270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20</a:t>
            </a:fld>
            <a:endParaRPr lang="en-GB"/>
          </a:p>
        </p:txBody>
      </p:sp>
    </p:spTree>
    <p:extLst>
      <p:ext uri="{BB962C8B-B14F-4D97-AF65-F5344CB8AC3E}">
        <p14:creationId xmlns:p14="http://schemas.microsoft.com/office/powerpoint/2010/main" val="7993616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21</a:t>
            </a:fld>
            <a:endParaRPr lang="en-GB"/>
          </a:p>
        </p:txBody>
      </p:sp>
    </p:spTree>
    <p:extLst>
      <p:ext uri="{BB962C8B-B14F-4D97-AF65-F5344CB8AC3E}">
        <p14:creationId xmlns:p14="http://schemas.microsoft.com/office/powerpoint/2010/main" val="23837844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22</a:t>
            </a:fld>
            <a:endParaRPr lang="en-GB"/>
          </a:p>
        </p:txBody>
      </p:sp>
    </p:spTree>
    <p:extLst>
      <p:ext uri="{BB962C8B-B14F-4D97-AF65-F5344CB8AC3E}">
        <p14:creationId xmlns:p14="http://schemas.microsoft.com/office/powerpoint/2010/main" val="36194603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23</a:t>
            </a:fld>
            <a:endParaRPr lang="en-GB"/>
          </a:p>
        </p:txBody>
      </p:sp>
    </p:spTree>
    <p:extLst>
      <p:ext uri="{BB962C8B-B14F-4D97-AF65-F5344CB8AC3E}">
        <p14:creationId xmlns:p14="http://schemas.microsoft.com/office/powerpoint/2010/main" val="18192657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24</a:t>
            </a:fld>
            <a:endParaRPr lang="en-GB"/>
          </a:p>
        </p:txBody>
      </p:sp>
    </p:spTree>
    <p:extLst>
      <p:ext uri="{BB962C8B-B14F-4D97-AF65-F5344CB8AC3E}">
        <p14:creationId xmlns:p14="http://schemas.microsoft.com/office/powerpoint/2010/main" val="27539445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25</a:t>
            </a:fld>
            <a:endParaRPr lang="en-GB"/>
          </a:p>
        </p:txBody>
      </p:sp>
    </p:spTree>
    <p:extLst>
      <p:ext uri="{BB962C8B-B14F-4D97-AF65-F5344CB8AC3E}">
        <p14:creationId xmlns:p14="http://schemas.microsoft.com/office/powerpoint/2010/main" val="14747824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26</a:t>
            </a:fld>
            <a:endParaRPr lang="en-GB"/>
          </a:p>
        </p:txBody>
      </p:sp>
    </p:spTree>
    <p:extLst>
      <p:ext uri="{BB962C8B-B14F-4D97-AF65-F5344CB8AC3E}">
        <p14:creationId xmlns:p14="http://schemas.microsoft.com/office/powerpoint/2010/main" val="360630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27</a:t>
            </a:fld>
            <a:endParaRPr lang="en-GB"/>
          </a:p>
        </p:txBody>
      </p:sp>
    </p:spTree>
    <p:extLst>
      <p:ext uri="{BB962C8B-B14F-4D97-AF65-F5344CB8AC3E}">
        <p14:creationId xmlns:p14="http://schemas.microsoft.com/office/powerpoint/2010/main" val="26824096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28</a:t>
            </a:fld>
            <a:endParaRPr lang="en-GB"/>
          </a:p>
        </p:txBody>
      </p:sp>
    </p:spTree>
    <p:extLst>
      <p:ext uri="{BB962C8B-B14F-4D97-AF65-F5344CB8AC3E}">
        <p14:creationId xmlns:p14="http://schemas.microsoft.com/office/powerpoint/2010/main" val="89612943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29</a:t>
            </a:fld>
            <a:endParaRPr lang="en-GB"/>
          </a:p>
        </p:txBody>
      </p:sp>
    </p:spTree>
    <p:extLst>
      <p:ext uri="{BB962C8B-B14F-4D97-AF65-F5344CB8AC3E}">
        <p14:creationId xmlns:p14="http://schemas.microsoft.com/office/powerpoint/2010/main" val="12439352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30</a:t>
            </a:fld>
            <a:endParaRPr lang="en-GB"/>
          </a:p>
        </p:txBody>
      </p:sp>
    </p:spTree>
    <p:extLst>
      <p:ext uri="{BB962C8B-B14F-4D97-AF65-F5344CB8AC3E}">
        <p14:creationId xmlns:p14="http://schemas.microsoft.com/office/powerpoint/2010/main" val="130379736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31</a:t>
            </a:fld>
            <a:endParaRPr lang="en-GB"/>
          </a:p>
        </p:txBody>
      </p:sp>
    </p:spTree>
    <p:extLst>
      <p:ext uri="{BB962C8B-B14F-4D97-AF65-F5344CB8AC3E}">
        <p14:creationId xmlns:p14="http://schemas.microsoft.com/office/powerpoint/2010/main" val="60949448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32</a:t>
            </a:fld>
            <a:endParaRPr lang="en-GB"/>
          </a:p>
        </p:txBody>
      </p:sp>
    </p:spTree>
    <p:extLst>
      <p:ext uri="{BB962C8B-B14F-4D97-AF65-F5344CB8AC3E}">
        <p14:creationId xmlns:p14="http://schemas.microsoft.com/office/powerpoint/2010/main" val="59275488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33</a:t>
            </a:fld>
            <a:endParaRPr lang="en-GB"/>
          </a:p>
        </p:txBody>
      </p:sp>
    </p:spTree>
    <p:extLst>
      <p:ext uri="{BB962C8B-B14F-4D97-AF65-F5344CB8AC3E}">
        <p14:creationId xmlns:p14="http://schemas.microsoft.com/office/powerpoint/2010/main" val="408274187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Like the above,</a:t>
            </a:r>
          </a:p>
          <a:p>
            <a:endParaRPr lang="en-GB" dirty="0"/>
          </a:p>
          <a:p>
            <a:r>
              <a:rPr lang="en-GB" dirty="0"/>
              <a:t>ISSAF: Information Systems Security Assessment Framework (ISSAF), which is also a open source project to source security assistance for professionals. It research, develop, publish and promote a complete INFO SYSTEM security assessment framework.</a:t>
            </a:r>
          </a:p>
          <a:p>
            <a:endParaRPr lang="en-GB" dirty="0"/>
          </a:p>
          <a:p>
            <a:r>
              <a:rPr lang="en-GB" dirty="0"/>
              <a:t>EC-Council LPT Methodology: Is an industry accepted info system security auditing framework</a:t>
            </a:r>
          </a:p>
        </p:txBody>
      </p:sp>
      <p:sp>
        <p:nvSpPr>
          <p:cNvPr id="4" name="Slide Number Placeholder 3"/>
          <p:cNvSpPr>
            <a:spLocks noGrp="1"/>
          </p:cNvSpPr>
          <p:nvPr>
            <p:ph type="sldNum" sz="quarter" idx="5"/>
          </p:nvPr>
        </p:nvSpPr>
        <p:spPr/>
        <p:txBody>
          <a:bodyPr/>
          <a:lstStyle/>
          <a:p>
            <a:fld id="{1FD43D11-169C-403B-AE90-DBA81AF33F77}" type="slidenum">
              <a:rPr lang="en-GB" smtClean="0"/>
              <a:t>34</a:t>
            </a:fld>
            <a:endParaRPr lang="en-GB"/>
          </a:p>
        </p:txBody>
      </p:sp>
    </p:spTree>
    <p:extLst>
      <p:ext uri="{BB962C8B-B14F-4D97-AF65-F5344CB8AC3E}">
        <p14:creationId xmlns:p14="http://schemas.microsoft.com/office/powerpoint/2010/main" val="152586444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35</a:t>
            </a:fld>
            <a:endParaRPr lang="en-GB"/>
          </a:p>
        </p:txBody>
      </p:sp>
    </p:spTree>
    <p:extLst>
      <p:ext uri="{BB962C8B-B14F-4D97-AF65-F5344CB8AC3E}">
        <p14:creationId xmlns:p14="http://schemas.microsoft.com/office/powerpoint/2010/main" val="279506900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36</a:t>
            </a:fld>
            <a:endParaRPr lang="en-GB"/>
          </a:p>
        </p:txBody>
      </p:sp>
    </p:spTree>
    <p:extLst>
      <p:ext uri="{BB962C8B-B14F-4D97-AF65-F5344CB8AC3E}">
        <p14:creationId xmlns:p14="http://schemas.microsoft.com/office/powerpoint/2010/main" val="238399193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38</a:t>
            </a:fld>
            <a:endParaRPr lang="en-GB"/>
          </a:p>
        </p:txBody>
      </p:sp>
    </p:spTree>
    <p:extLst>
      <p:ext uri="{BB962C8B-B14F-4D97-AF65-F5344CB8AC3E}">
        <p14:creationId xmlns:p14="http://schemas.microsoft.com/office/powerpoint/2010/main" val="673003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2687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10/3/2023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3.xml"/><Relationship Id="rId5" Type="http://schemas.openxmlformats.org/officeDocument/2006/relationships/image" Target="../media/image8.jpe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hyperlink" Target="https://wheelofnames.com/"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image" Target="../media/image14.png"/><Relationship Id="rId5" Type="http://schemas.openxmlformats.org/officeDocument/2006/relationships/image" Target="../media/image13.png"/><Relationship Id="rId10" Type="http://schemas.openxmlformats.org/officeDocument/2006/relationships/image" Target="../media/image18.png"/><Relationship Id="rId4" Type="http://schemas.openxmlformats.org/officeDocument/2006/relationships/image" Target="../media/image12.svg"/><Relationship Id="rId9" Type="http://schemas.openxmlformats.org/officeDocument/2006/relationships/image" Target="../media/image17.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8" Type="http://schemas.openxmlformats.org/officeDocument/2006/relationships/image" Target="../media/image19.png"/><Relationship Id="rId13" Type="http://schemas.openxmlformats.org/officeDocument/2006/relationships/image" Target="../media/image24.svg"/><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diagramColors" Target="../diagrams/colors2.xml"/><Relationship Id="rId11" Type="http://schemas.openxmlformats.org/officeDocument/2006/relationships/image" Target="../media/image22.svg"/><Relationship Id="rId5" Type="http://schemas.openxmlformats.org/officeDocument/2006/relationships/diagramQuickStyle" Target="../diagrams/quickStyle2.xml"/><Relationship Id="rId15" Type="http://schemas.openxmlformats.org/officeDocument/2006/relationships/image" Target="../media/image26.svg"/><Relationship Id="rId10" Type="http://schemas.openxmlformats.org/officeDocument/2006/relationships/image" Target="../media/image21.png"/><Relationship Id="rId4" Type="http://schemas.openxmlformats.org/officeDocument/2006/relationships/diagramLayout" Target="../diagrams/layout2.xml"/><Relationship Id="rId9" Type="http://schemas.openxmlformats.org/officeDocument/2006/relationships/image" Target="../media/image20.svg"/><Relationship Id="rId14" Type="http://schemas.openxmlformats.org/officeDocument/2006/relationships/image" Target="../media/image25.png"/></Relationships>
</file>

<file path=ppt/slides/_rels/slide1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19.png"/><Relationship Id="rId7"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0.svg"/></Relationships>
</file>

<file path=ppt/slides/_rels/slide14.xml.rels><?xml version="1.0" encoding="UTF-8" standalone="yes"?>
<Relationships xmlns="http://schemas.openxmlformats.org/package/2006/relationships"><Relationship Id="rId8" Type="http://schemas.openxmlformats.org/officeDocument/2006/relationships/image" Target="../media/image36.svg"/><Relationship Id="rId13" Type="http://schemas.openxmlformats.org/officeDocument/2006/relationships/image" Target="../media/image41.pn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svg"/><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image" Target="../media/image34.sv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 Id="rId14" Type="http://schemas.openxmlformats.org/officeDocument/2006/relationships/image" Target="../media/image42.svg"/></Relationships>
</file>

<file path=ppt/slides/_rels/slide15.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4.xml"/><Relationship Id="rId1" Type="http://schemas.openxmlformats.org/officeDocument/2006/relationships/slideLayout" Target="../slideLayouts/slideLayout3.xml"/><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slides/_rels/slide1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19.png"/><Relationship Id="rId7"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image" Target="../media/image54.svg"/><Relationship Id="rId5" Type="http://schemas.openxmlformats.org/officeDocument/2006/relationships/image" Target="../media/image53.png"/><Relationship Id="rId10" Type="http://schemas.openxmlformats.org/officeDocument/2006/relationships/image" Target="../media/image30.svg"/><Relationship Id="rId4" Type="http://schemas.openxmlformats.org/officeDocument/2006/relationships/image" Target="../media/image20.svg"/><Relationship Id="rId9" Type="http://schemas.openxmlformats.org/officeDocument/2006/relationships/image" Target="../media/image29.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notesSlide" Target="../notesSlides/notesSlide19.xml"/><Relationship Id="rId1" Type="http://schemas.openxmlformats.org/officeDocument/2006/relationships/slideLayout" Target="../slideLayouts/slideLayout3.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24.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2" Type="http://schemas.openxmlformats.org/officeDocument/2006/relationships/notesSlide" Target="../notesSlides/notesSlide20.xml"/><Relationship Id="rId1" Type="http://schemas.openxmlformats.org/officeDocument/2006/relationships/slideLayout" Target="../slideLayouts/slideLayout3.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2.xml"/><Relationship Id="rId1" Type="http://schemas.openxmlformats.org/officeDocument/2006/relationships/slideLayout" Target="../slideLayouts/slideLayout3.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3.xml"/><Relationship Id="rId1" Type="http://schemas.openxmlformats.org/officeDocument/2006/relationships/slideLayout" Target="../slideLayouts/slideLayout3.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7.xml"/><Relationship Id="rId1" Type="http://schemas.openxmlformats.org/officeDocument/2006/relationships/slideLayout" Target="../slideLayouts/slideLayout3.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8.xml"/><Relationship Id="rId1" Type="http://schemas.openxmlformats.org/officeDocument/2006/relationships/slideLayout" Target="../slideLayouts/slideLayout3.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3.xml.rels><?xml version="1.0" encoding="UTF-8" standalone="yes"?>
<Relationships xmlns="http://schemas.openxmlformats.org/package/2006/relationships"><Relationship Id="rId8" Type="http://schemas.openxmlformats.org/officeDocument/2006/relationships/hyperlink" Target="https://owasp.org/" TargetMode="External"/><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9.xml"/><Relationship Id="rId1" Type="http://schemas.openxmlformats.org/officeDocument/2006/relationships/slideLayout" Target="../slideLayouts/slideLayout3.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 Id="rId9" Type="http://schemas.openxmlformats.org/officeDocument/2006/relationships/hyperlink" Target="https://www.isecom.org/OSSTMM.3.pdf" TargetMode="Externa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30.xml"/><Relationship Id="rId1" Type="http://schemas.openxmlformats.org/officeDocument/2006/relationships/slideLayout" Target="../slideLayouts/slideLayout3.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Introduction:</a:t>
            </a:r>
          </a:p>
          <a:p>
            <a:r>
              <a:rPr lang="en-GB" sz="4000" b="1" dirty="0">
                <a:effectLst>
                  <a:outerShdw blurRad="38100" dist="38100" dir="2700000" algn="tl">
                    <a:srgbClr val="000000">
                      <a:alpha val="43137"/>
                    </a:srgbClr>
                  </a:outerShdw>
                </a:effectLst>
              </a:rPr>
              <a:t>Advanced Cybersecurity, </a:t>
            </a:r>
          </a:p>
          <a:p>
            <a:r>
              <a:rPr lang="en-GB" sz="4000" b="1" dirty="0">
                <a:effectLst>
                  <a:outerShdw blurRad="38100" dist="38100" dir="2700000" algn="tl">
                    <a:srgbClr val="000000">
                      <a:alpha val="43137"/>
                    </a:srgbClr>
                  </a:outerShdw>
                </a:effectLst>
              </a:rPr>
              <a:t>Cyberrisk &amp;</a:t>
            </a:r>
          </a:p>
          <a:p>
            <a:r>
              <a:rPr lang="en-GB" sz="4000" b="1" dirty="0">
                <a:effectLst>
                  <a:outerShdw blurRad="38100" dist="38100" dir="2700000" algn="tl">
                    <a:srgbClr val="000000">
                      <a:alpha val="43137"/>
                    </a:srgbClr>
                  </a:outerShdw>
                </a:effectLst>
              </a:rPr>
              <a:t>Risk Assessment</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Cybersecurity</a:t>
            </a:r>
          </a:p>
          <a:p>
            <a:r>
              <a:rPr lang="en-GB" i="1" dirty="0"/>
              <a:t>(ACCB6000)</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604000" y="1166916"/>
            <a:ext cx="5152571" cy="3693319"/>
          </a:xfrm>
          <a:prstGeom prst="rect">
            <a:avLst/>
          </a:prstGeom>
        </p:spPr>
        <p:txBody>
          <a:bodyPr wrap="square">
            <a:spAutoFit/>
          </a:bodyPr>
          <a:lstStyle/>
          <a:p>
            <a:pPr algn="just">
              <a:spcBef>
                <a:spcPts val="0"/>
              </a:spcBef>
            </a:pPr>
            <a:r>
              <a:rPr lang="en-US" i="1" dirty="0">
                <a:solidFill>
                  <a:schemeClr val="tx1">
                    <a:lumMod val="50000"/>
                  </a:schemeClr>
                </a:solidFill>
              </a:rPr>
              <a:t>During this week, we shall discuss about the overview of Information security, the threats and attack vectors.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continuation, let us try to understand the hacking concepts and the reasons to stay ethical. To add more insight, let us also look at various security laws and standards.</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“Risk” is a very important concept when looking to enhance the security. Let us also understand various risk factors and the importance of cyber risk resilience.</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429843"/>
            <a:ext cx="5670997" cy="2862322"/>
          </a:xfrm>
          <a:prstGeom prst="rect">
            <a:avLst/>
          </a:prstGeom>
        </p:spPr>
        <p:txBody>
          <a:bodyPr wrap="square">
            <a:spAutoFit/>
          </a:bodyPr>
          <a:lstStyle/>
          <a:p>
            <a:pPr marL="457200" indent="-457200">
              <a:buFont typeface="Wingdings" panose="05000000000000000000" pitchFamily="2" charset="2"/>
              <a:buChar char="Ø"/>
              <a:tabLst>
                <a:tab pos="4308475" algn="l"/>
                <a:tab pos="4391025" algn="l"/>
              </a:tabLst>
            </a:pPr>
            <a:r>
              <a:rPr lang="en-GB" sz="2000" b="1" i="1" dirty="0">
                <a:solidFill>
                  <a:schemeClr val="bg1"/>
                </a:solidFill>
              </a:rPr>
              <a:t>Testing Terminologies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Information Security</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Hacking</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Understanding Risk</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Assessing, Managing and Monitoring Risk</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Cyber risk resilience</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Penetration Testing</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Laws and Standards</a:t>
            </a:r>
          </a:p>
          <a:p>
            <a:pPr marL="457200" indent="-457200">
              <a:buFont typeface="Wingdings" panose="05000000000000000000" pitchFamily="2" charset="2"/>
              <a:buChar char="Ø"/>
              <a:tabLst>
                <a:tab pos="4308475" algn="l"/>
                <a:tab pos="4391025" algn="l"/>
              </a:tabLst>
            </a:pPr>
            <a:endParaRPr lang="en-GB" sz="2000" b="1" i="1" dirty="0">
              <a:solidFill>
                <a:schemeClr val="bg1"/>
              </a:solidFill>
            </a:endParaRPr>
          </a:p>
        </p:txBody>
      </p:sp>
      <p:sp>
        <p:nvSpPr>
          <p:cNvPr id="8" name="Rectangle 7">
            <a:extLst>
              <a:ext uri="{FF2B5EF4-FFF2-40B4-BE49-F238E27FC236}">
                <a16:creationId xmlns:a16="http://schemas.microsoft.com/office/drawing/2014/main" id="{A97F7D27-24C7-4D7C-B79F-78D707F617B4}"/>
              </a:ext>
            </a:extLst>
          </p:cNvPr>
          <p:cNvSpPr/>
          <p:nvPr/>
        </p:nvSpPr>
        <p:spPr>
          <a:xfrm>
            <a:off x="331568" y="4258007"/>
            <a:ext cx="5393371" cy="1015663"/>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Download and Setup your Lab.</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Coursework Description.</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Yellow car with a sky in the background">
            <a:extLst>
              <a:ext uri="{FF2B5EF4-FFF2-40B4-BE49-F238E27FC236}">
                <a16:creationId xmlns:a16="http://schemas.microsoft.com/office/drawing/2014/main" id="{95D6A471-C852-A3B1-37B4-E587C03B086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8567057" cy="5711372"/>
          </a:xfrm>
          <a:prstGeom prst="rect">
            <a:avLst/>
          </a:prstGeom>
        </p:spPr>
      </p:pic>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6484556" cy="900979"/>
          </a:xfrm>
        </p:spPr>
        <p:txBody>
          <a:bodyPr>
            <a:normAutofit/>
          </a:bodyPr>
          <a:lstStyle/>
          <a:p>
            <a:r>
              <a:rPr lang="en-GB" sz="3200" dirty="0"/>
              <a:t>Discussion Point</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79002" y="1030720"/>
            <a:ext cx="8100970" cy="500368"/>
          </a:xfrm>
        </p:spPr>
        <p:txBody>
          <a:bodyPr>
            <a:normAutofit/>
          </a:bodyPr>
          <a:lstStyle/>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What elements (in general) do you see here in a Car?</a:t>
            </a:r>
          </a:p>
        </p:txBody>
      </p:sp>
      <p:sp>
        <p:nvSpPr>
          <p:cNvPr id="24" name="TextBox 23">
            <a:extLst>
              <a:ext uri="{FF2B5EF4-FFF2-40B4-BE49-F238E27FC236}">
                <a16:creationId xmlns:a16="http://schemas.microsoft.com/office/drawing/2014/main" id="{61B6914E-2C76-4114-95F5-A2CE5E0B027B}"/>
              </a:ext>
            </a:extLst>
          </p:cNvPr>
          <p:cNvSpPr txBox="1"/>
          <p:nvPr/>
        </p:nvSpPr>
        <p:spPr>
          <a:xfrm>
            <a:off x="828771" y="2523003"/>
            <a:ext cx="3275256" cy="707886"/>
          </a:xfrm>
          <a:prstGeom prst="rect">
            <a:avLst/>
          </a:prstGeom>
          <a:noFill/>
          <a:effectLst>
            <a:outerShdw blurRad="50800" dist="38100" dir="5400000" algn="t" rotWithShape="0">
              <a:prstClr val="black">
                <a:alpha val="40000"/>
              </a:prstClr>
            </a:outerShdw>
          </a:effectLst>
        </p:spPr>
        <p:txBody>
          <a:bodyPr wrap="none" rtlCol="0">
            <a:spAutoFit/>
          </a:bodyPr>
          <a:lstStyle/>
          <a:p>
            <a:pPr marL="342900" indent="-342900">
              <a:buFont typeface="Wingdings" panose="05000000000000000000" pitchFamily="2" charset="2"/>
              <a:buChar char="ü"/>
            </a:pPr>
            <a:r>
              <a:rPr lang="en-GB" sz="2000" b="1" dirty="0">
                <a:effectLst>
                  <a:outerShdw blurRad="38100" dist="38100" dir="2700000" algn="tl">
                    <a:srgbClr val="000000">
                      <a:alpha val="43137"/>
                    </a:srgbClr>
                  </a:outerShdw>
                </a:effectLst>
              </a:rPr>
              <a:t>Lock the Car</a:t>
            </a:r>
          </a:p>
          <a:p>
            <a:pPr marL="342900" indent="-342900">
              <a:buFont typeface="Wingdings" panose="05000000000000000000" pitchFamily="2" charset="2"/>
              <a:buChar char="ü"/>
            </a:pPr>
            <a:r>
              <a:rPr lang="en-GB" sz="2000" b="1" dirty="0">
                <a:effectLst>
                  <a:outerShdw blurRad="38100" dist="38100" dir="2700000" algn="tl">
                    <a:srgbClr val="000000">
                      <a:alpha val="43137"/>
                    </a:srgbClr>
                  </a:outerShdw>
                </a:effectLst>
              </a:rPr>
              <a:t>Testing if the Car is locked</a:t>
            </a:r>
          </a:p>
        </p:txBody>
      </p:sp>
      <p:sp>
        <p:nvSpPr>
          <p:cNvPr id="6" name="Content Placeholder 2">
            <a:extLst>
              <a:ext uri="{FF2B5EF4-FFF2-40B4-BE49-F238E27FC236}">
                <a16:creationId xmlns:a16="http://schemas.microsoft.com/office/drawing/2014/main" id="{2D7678FC-EA5C-E22E-434F-281F2721FEF4}"/>
              </a:ext>
            </a:extLst>
          </p:cNvPr>
          <p:cNvSpPr txBox="1">
            <a:spLocks/>
          </p:cNvSpPr>
          <p:nvPr/>
        </p:nvSpPr>
        <p:spPr>
          <a:xfrm>
            <a:off x="8733849" y="1900677"/>
            <a:ext cx="3028859" cy="12591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Safety of the Car</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Safety of the people in Car</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Safety of others</a:t>
            </a:r>
          </a:p>
        </p:txBody>
      </p:sp>
      <p:sp>
        <p:nvSpPr>
          <p:cNvPr id="7" name="Content Placeholder 2">
            <a:extLst>
              <a:ext uri="{FF2B5EF4-FFF2-40B4-BE49-F238E27FC236}">
                <a16:creationId xmlns:a16="http://schemas.microsoft.com/office/drawing/2014/main" id="{4C73FA9D-DB0F-7A03-E664-2FF9EDE25B71}"/>
              </a:ext>
            </a:extLst>
          </p:cNvPr>
          <p:cNvSpPr txBox="1">
            <a:spLocks/>
          </p:cNvSpPr>
          <p:nvPr/>
        </p:nvSpPr>
        <p:spPr>
          <a:xfrm>
            <a:off x="597211" y="1436409"/>
            <a:ext cx="8100970" cy="50036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defTabSz="684213">
              <a:spcBef>
                <a:spcPts val="600"/>
              </a:spcBef>
              <a:spcAft>
                <a:spcPts val="600"/>
              </a:spcAft>
              <a:buClr>
                <a:schemeClr val="tx2"/>
              </a:buClr>
              <a:buSzPct val="90000"/>
              <a:buNone/>
            </a:pPr>
            <a:r>
              <a:rPr lang="en-US" sz="1800" i="1" dirty="0">
                <a:ea typeface="ＭＳ Ｐゴシック" charset="0"/>
              </a:rPr>
              <a:t>Let's be very specific…. What do you consider in a security perspective? </a:t>
            </a:r>
          </a:p>
        </p:txBody>
      </p:sp>
      <p:pic>
        <p:nvPicPr>
          <p:cNvPr id="9" name="Picture 8">
            <a:extLst>
              <a:ext uri="{FF2B5EF4-FFF2-40B4-BE49-F238E27FC236}">
                <a16:creationId xmlns:a16="http://schemas.microsoft.com/office/drawing/2014/main" id="{48A24612-9F9C-FC77-99B7-6AD879C29ABC}"/>
              </a:ext>
            </a:extLst>
          </p:cNvPr>
          <p:cNvPicPr>
            <a:picLocks noChangeAspect="1"/>
          </p:cNvPicPr>
          <p:nvPr/>
        </p:nvPicPr>
        <p:blipFill>
          <a:blip r:embed="rId4"/>
          <a:stretch>
            <a:fillRect/>
          </a:stretch>
        </p:blipFill>
        <p:spPr>
          <a:xfrm>
            <a:off x="9070907" y="3481391"/>
            <a:ext cx="2657475" cy="2019300"/>
          </a:xfrm>
          <a:prstGeom prst="rect">
            <a:avLst/>
          </a:prstGeom>
        </p:spPr>
      </p:pic>
      <p:pic>
        <p:nvPicPr>
          <p:cNvPr id="1026" name="Picture 2" descr="Car security: How secure is your car? | webuyanycar">
            <a:extLst>
              <a:ext uri="{FF2B5EF4-FFF2-40B4-BE49-F238E27FC236}">
                <a16:creationId xmlns:a16="http://schemas.microsoft.com/office/drawing/2014/main" id="{FCBF6092-9FA3-AE5D-6B39-6D59DA9352D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70907" y="166255"/>
            <a:ext cx="2354745" cy="1412847"/>
          </a:xfrm>
          <a:prstGeom prst="rect">
            <a:avLst/>
          </a:prstGeom>
          <a:noFill/>
          <a:extLst>
            <a:ext uri="{909E8E84-426E-40DD-AFC4-6F175D3DCCD1}">
              <a14:hiddenFill xmlns:a14="http://schemas.microsoft.com/office/drawing/2010/main">
                <a:solidFill>
                  <a:srgbClr val="FFFFFF"/>
                </a:solidFill>
              </a14:hiddenFill>
            </a:ext>
          </a:extLst>
        </p:spPr>
      </p:pic>
      <p:sp>
        <p:nvSpPr>
          <p:cNvPr id="10" name="Content Placeholder 2">
            <a:extLst>
              <a:ext uri="{FF2B5EF4-FFF2-40B4-BE49-F238E27FC236}">
                <a16:creationId xmlns:a16="http://schemas.microsoft.com/office/drawing/2014/main" id="{7B3DD85F-2EA9-8729-18C7-DB7229668EB3}"/>
              </a:ext>
            </a:extLst>
          </p:cNvPr>
          <p:cNvSpPr txBox="1">
            <a:spLocks/>
          </p:cNvSpPr>
          <p:nvPr/>
        </p:nvSpPr>
        <p:spPr>
          <a:xfrm>
            <a:off x="597211" y="2092282"/>
            <a:ext cx="8100970" cy="50036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defTabSz="684213">
              <a:spcBef>
                <a:spcPts val="600"/>
              </a:spcBef>
              <a:spcAft>
                <a:spcPts val="600"/>
              </a:spcAft>
              <a:buClr>
                <a:schemeClr val="tx2"/>
              </a:buClr>
              <a:buSzPct val="90000"/>
              <a:buNone/>
            </a:pPr>
            <a:r>
              <a:rPr lang="en-US" sz="1800" i="1" dirty="0">
                <a:ea typeface="ＭＳ Ｐゴシック" charset="0"/>
              </a:rPr>
              <a:t>How will you implement security in your Car?</a:t>
            </a:r>
          </a:p>
        </p:txBody>
      </p:sp>
      <p:sp>
        <p:nvSpPr>
          <p:cNvPr id="11" name="Content Placeholder 2">
            <a:extLst>
              <a:ext uri="{FF2B5EF4-FFF2-40B4-BE49-F238E27FC236}">
                <a16:creationId xmlns:a16="http://schemas.microsoft.com/office/drawing/2014/main" id="{2D8307D2-EEEE-2BBC-1C01-15B75169B84A}"/>
              </a:ext>
            </a:extLst>
          </p:cNvPr>
          <p:cNvSpPr txBox="1">
            <a:spLocks/>
          </p:cNvSpPr>
          <p:nvPr/>
        </p:nvSpPr>
        <p:spPr>
          <a:xfrm>
            <a:off x="531649" y="3481391"/>
            <a:ext cx="8035408" cy="50036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defTabSz="684213">
              <a:spcBef>
                <a:spcPts val="600"/>
              </a:spcBef>
              <a:spcAft>
                <a:spcPts val="600"/>
              </a:spcAft>
              <a:buClr>
                <a:schemeClr val="tx2"/>
              </a:buClr>
              <a:buSzPct val="90000"/>
              <a:buNone/>
            </a:pPr>
            <a:r>
              <a:rPr lang="en-US" sz="1800" i="1" dirty="0">
                <a:ea typeface="ＭＳ Ｐゴシック" charset="0"/>
              </a:rPr>
              <a:t>What are these then? Why are all not using options like these?</a:t>
            </a:r>
          </a:p>
        </p:txBody>
      </p:sp>
      <p:sp>
        <p:nvSpPr>
          <p:cNvPr id="12" name="TextBox 11">
            <a:extLst>
              <a:ext uri="{FF2B5EF4-FFF2-40B4-BE49-F238E27FC236}">
                <a16:creationId xmlns:a16="http://schemas.microsoft.com/office/drawing/2014/main" id="{4E4B876C-3294-9B2D-8FFF-9DE9253458B6}"/>
              </a:ext>
            </a:extLst>
          </p:cNvPr>
          <p:cNvSpPr txBox="1"/>
          <p:nvPr/>
        </p:nvSpPr>
        <p:spPr>
          <a:xfrm>
            <a:off x="828771" y="4098152"/>
            <a:ext cx="4136389" cy="1323439"/>
          </a:xfrm>
          <a:prstGeom prst="rect">
            <a:avLst/>
          </a:prstGeom>
          <a:noFill/>
          <a:effectLst>
            <a:outerShdw blurRad="50800" dist="38100" dir="5400000" algn="t" rotWithShape="0">
              <a:prstClr val="black">
                <a:alpha val="40000"/>
              </a:prstClr>
            </a:outerShdw>
          </a:effectLst>
        </p:spPr>
        <p:txBody>
          <a:bodyPr wrap="none" rtlCol="0">
            <a:spAutoFit/>
          </a:bodyPr>
          <a:lstStyle/>
          <a:p>
            <a:pPr marL="342900" indent="-342900">
              <a:buFont typeface="Wingdings" panose="05000000000000000000" pitchFamily="2" charset="2"/>
              <a:buChar char="ü"/>
            </a:pPr>
            <a:r>
              <a:rPr lang="en-GB" sz="2000" b="1" dirty="0">
                <a:effectLst>
                  <a:outerShdw blurRad="38100" dist="38100" dir="2700000" algn="tl">
                    <a:srgbClr val="000000">
                      <a:alpha val="43137"/>
                    </a:srgbClr>
                  </a:outerShdw>
                </a:effectLst>
              </a:rPr>
              <a:t>Understand the security elements</a:t>
            </a:r>
          </a:p>
          <a:p>
            <a:pPr marL="342900" indent="-342900">
              <a:buFont typeface="Wingdings" panose="05000000000000000000" pitchFamily="2" charset="2"/>
              <a:buChar char="ü"/>
            </a:pPr>
            <a:r>
              <a:rPr lang="en-GB" sz="2000" b="1" dirty="0">
                <a:effectLst>
                  <a:outerShdw blurRad="38100" dist="38100" dir="2700000" algn="tl">
                    <a:srgbClr val="000000">
                      <a:alpha val="43137"/>
                    </a:srgbClr>
                  </a:outerShdw>
                </a:effectLst>
              </a:rPr>
              <a:t>Enforce Security</a:t>
            </a:r>
          </a:p>
          <a:p>
            <a:pPr marL="342900" indent="-342900">
              <a:buFont typeface="Wingdings" panose="05000000000000000000" pitchFamily="2" charset="2"/>
              <a:buChar char="ü"/>
            </a:pPr>
            <a:r>
              <a:rPr lang="en-GB" sz="2000" b="1" dirty="0">
                <a:effectLst>
                  <a:outerShdw blurRad="38100" dist="38100" dir="2700000" algn="tl">
                    <a:srgbClr val="000000">
                      <a:alpha val="43137"/>
                    </a:srgbClr>
                  </a:outerShdw>
                </a:effectLst>
              </a:rPr>
              <a:t>Assess the Risk</a:t>
            </a:r>
          </a:p>
          <a:p>
            <a:pPr marL="342900" indent="-342900">
              <a:buFont typeface="Wingdings" panose="05000000000000000000" pitchFamily="2" charset="2"/>
              <a:buChar char="ü"/>
            </a:pPr>
            <a:r>
              <a:rPr lang="en-GB" sz="2000" b="1" dirty="0">
                <a:effectLst>
                  <a:outerShdw blurRad="38100" dist="38100" dir="2700000" algn="tl">
                    <a:srgbClr val="000000">
                      <a:alpha val="43137"/>
                    </a:srgbClr>
                  </a:outerShdw>
                </a:effectLst>
              </a:rPr>
              <a:t>Test Security</a:t>
            </a:r>
          </a:p>
        </p:txBody>
      </p:sp>
    </p:spTree>
    <p:extLst>
      <p:ext uri="{BB962C8B-B14F-4D97-AF65-F5344CB8AC3E}">
        <p14:creationId xmlns:p14="http://schemas.microsoft.com/office/powerpoint/2010/main" val="3790631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fade">
                                      <p:cBhvr>
                                        <p:cTn id="12" dur="2000"/>
                                        <p:tgtEl>
                                          <p:spTgt spid="1026"/>
                                        </p:tgtEl>
                                      </p:cBhvr>
                                    </p:animEffect>
                                    <p:anim calcmode="lin" valueType="num">
                                      <p:cBhvr>
                                        <p:cTn id="13" dur="2000" fill="hold"/>
                                        <p:tgtEl>
                                          <p:spTgt spid="1026"/>
                                        </p:tgtEl>
                                        <p:attrNameLst>
                                          <p:attrName>ppt_w</p:attrName>
                                        </p:attrNameLst>
                                      </p:cBhvr>
                                      <p:tavLst>
                                        <p:tav tm="0" fmla="#ppt_w*sin(2.5*pi*$)">
                                          <p:val>
                                            <p:fltVal val="0"/>
                                          </p:val>
                                        </p:tav>
                                        <p:tav tm="100000">
                                          <p:val>
                                            <p:fltVal val="1"/>
                                          </p:val>
                                        </p:tav>
                                      </p:tavLst>
                                    </p:anim>
                                    <p:anim calcmode="lin" valueType="num">
                                      <p:cBhvr>
                                        <p:cTn id="14" dur="2000" fill="hold"/>
                                        <p:tgtEl>
                                          <p:spTgt spid="1026"/>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randombar(horizontal)">
                                      <p:cBhvr>
                                        <p:cTn id="19" dur="500"/>
                                        <p:tgtEl>
                                          <p:spTgt spid="6"/>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randombar(horizontal)">
                                      <p:cBhvr>
                                        <p:cTn id="24" dur="500"/>
                                        <p:tgtEl>
                                          <p:spTgt spid="10"/>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24"/>
                                        </p:tgtEl>
                                        <p:attrNameLst>
                                          <p:attrName>style.visibility</p:attrName>
                                        </p:attrNameLst>
                                      </p:cBhvr>
                                      <p:to>
                                        <p:strVal val="visible"/>
                                      </p:to>
                                    </p:set>
                                    <p:animEffect transition="in" filter="barn(inVertical)">
                                      <p:cBhvr>
                                        <p:cTn id="29" dur="500"/>
                                        <p:tgtEl>
                                          <p:spTgt spid="24"/>
                                        </p:tgtEl>
                                      </p:cBhvr>
                                    </p:animEffect>
                                  </p:childTnLst>
                                </p:cTn>
                              </p:par>
                            </p:childTnLst>
                          </p:cTn>
                        </p:par>
                      </p:childTnLst>
                    </p:cTn>
                  </p:par>
                  <p:par>
                    <p:cTn id="30" fill="hold">
                      <p:stCondLst>
                        <p:cond delay="indefinite"/>
                      </p:stCondLst>
                      <p:childTnLst>
                        <p:par>
                          <p:cTn id="31" fill="hold">
                            <p:stCondLst>
                              <p:cond delay="0"/>
                            </p:stCondLst>
                            <p:childTnLst>
                              <p:par>
                                <p:cTn id="32" presetID="14" presetClass="entr" presetSubtype="10" fill="hold" grpId="0" nodeType="click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randombar(horizontal)">
                                      <p:cBhvr>
                                        <p:cTn id="34" dur="500"/>
                                        <p:tgtEl>
                                          <p:spTgt spid="11"/>
                                        </p:tgtEl>
                                      </p:cBhvr>
                                    </p:animEffect>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nodeType="clickEffect">
                                  <p:stCondLst>
                                    <p:cond delay="0"/>
                                  </p:stCondLst>
                                  <p:childTnLst>
                                    <p:set>
                                      <p:cBhvr>
                                        <p:cTn id="38" dur="1" fill="hold">
                                          <p:stCondLst>
                                            <p:cond delay="0"/>
                                          </p:stCondLst>
                                        </p:cTn>
                                        <p:tgtEl>
                                          <p:spTgt spid="9"/>
                                        </p:tgtEl>
                                        <p:attrNameLst>
                                          <p:attrName>style.visibility</p:attrName>
                                        </p:attrNameLst>
                                      </p:cBhvr>
                                      <p:to>
                                        <p:strVal val="visible"/>
                                      </p:to>
                                    </p:set>
                                    <p:anim calcmode="lin" valueType="num">
                                      <p:cBhvr>
                                        <p:cTn id="39" dur="500" fill="hold"/>
                                        <p:tgtEl>
                                          <p:spTgt spid="9"/>
                                        </p:tgtEl>
                                        <p:attrNameLst>
                                          <p:attrName>ppt_w</p:attrName>
                                        </p:attrNameLst>
                                      </p:cBhvr>
                                      <p:tavLst>
                                        <p:tav tm="0">
                                          <p:val>
                                            <p:fltVal val="0"/>
                                          </p:val>
                                        </p:tav>
                                        <p:tav tm="100000">
                                          <p:val>
                                            <p:strVal val="#ppt_w"/>
                                          </p:val>
                                        </p:tav>
                                      </p:tavLst>
                                    </p:anim>
                                    <p:anim calcmode="lin" valueType="num">
                                      <p:cBhvr>
                                        <p:cTn id="40" dur="500" fill="hold"/>
                                        <p:tgtEl>
                                          <p:spTgt spid="9"/>
                                        </p:tgtEl>
                                        <p:attrNameLst>
                                          <p:attrName>ppt_h</p:attrName>
                                        </p:attrNameLst>
                                      </p:cBhvr>
                                      <p:tavLst>
                                        <p:tav tm="0">
                                          <p:val>
                                            <p:fltVal val="0"/>
                                          </p:val>
                                        </p:tav>
                                        <p:tav tm="100000">
                                          <p:val>
                                            <p:strVal val="#ppt_h"/>
                                          </p:val>
                                        </p:tav>
                                      </p:tavLst>
                                    </p:anim>
                                    <p:animEffect transition="in" filter="fade">
                                      <p:cBhvr>
                                        <p:cTn id="41" dur="500"/>
                                        <p:tgtEl>
                                          <p:spTgt spid="9"/>
                                        </p:tgtEl>
                                      </p:cBhvr>
                                    </p:animEffect>
                                  </p:childTnLst>
                                </p:cTn>
                              </p:par>
                            </p:childTnLst>
                          </p:cTn>
                        </p:par>
                      </p:childTnLst>
                    </p:cTn>
                  </p:par>
                  <p:par>
                    <p:cTn id="42" fill="hold">
                      <p:stCondLst>
                        <p:cond delay="indefinite"/>
                      </p:stCondLst>
                      <p:childTnLst>
                        <p:par>
                          <p:cTn id="43" fill="hold">
                            <p:stCondLst>
                              <p:cond delay="0"/>
                            </p:stCondLst>
                            <p:childTnLst>
                              <p:par>
                                <p:cTn id="44" presetID="16" presetClass="entr" presetSubtype="21" fill="hold" grpId="0" nodeType="clickEffect">
                                  <p:stCondLst>
                                    <p:cond delay="0"/>
                                  </p:stCondLst>
                                  <p:childTnLst>
                                    <p:set>
                                      <p:cBhvr>
                                        <p:cTn id="45" dur="1" fill="hold">
                                          <p:stCondLst>
                                            <p:cond delay="0"/>
                                          </p:stCondLst>
                                        </p:cTn>
                                        <p:tgtEl>
                                          <p:spTgt spid="12"/>
                                        </p:tgtEl>
                                        <p:attrNameLst>
                                          <p:attrName>style.visibility</p:attrName>
                                        </p:attrNameLst>
                                      </p:cBhvr>
                                      <p:to>
                                        <p:strVal val="visible"/>
                                      </p:to>
                                    </p:set>
                                    <p:animEffect transition="in" filter="barn(inVertical)">
                                      <p:cBhvr>
                                        <p:cTn id="46"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6" grpId="0"/>
      <p:bldP spid="7" grpId="0"/>
      <p:bldP spid="10" grpId="0"/>
      <p:bldP spid="11" grpId="0"/>
      <p:bldP spid="1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13">
            <a:extLst>
              <a:ext uri="{FF2B5EF4-FFF2-40B4-BE49-F238E27FC236}">
                <a16:creationId xmlns:a16="http://schemas.microsoft.com/office/drawing/2014/main" id="{428E3715-9160-447B-85E8-E7EB3EB08AA2}"/>
              </a:ext>
            </a:extLst>
          </p:cNvPr>
          <p:cNvSpPr/>
          <p:nvPr/>
        </p:nvSpPr>
        <p:spPr>
          <a:xfrm>
            <a:off x="7382854" y="3364632"/>
            <a:ext cx="4305016" cy="15352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Make sure that sender/receiver has sent/ received the message that could not be denied.</a:t>
            </a:r>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2" y="166255"/>
            <a:ext cx="5772175" cy="900979"/>
          </a:xfrm>
        </p:spPr>
        <p:txBody>
          <a:bodyPr>
            <a:noAutofit/>
          </a:bodyPr>
          <a:lstStyle/>
          <a:p>
            <a:r>
              <a:rPr lang="en-GB" sz="3200" dirty="0"/>
              <a:t>Information Security – Elements</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79001" y="1030720"/>
            <a:ext cx="11481847" cy="1789482"/>
          </a:xfrm>
        </p:spPr>
        <p:txBody>
          <a:bodyPr>
            <a:normAutofit/>
          </a:bodyPr>
          <a:lstStyle/>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Information is wealth!!! It is important to secure our information. However, in order to secure our information, we must focus on ensuring security on the infrastructure where the information lies on. </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Information Security is to secure both information and its infrastructure avoiding incidents like theft, tampering and disruption of information and services.</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In order to secure our information, few elements are considered….</a:t>
            </a:r>
          </a:p>
        </p:txBody>
      </p:sp>
      <p:sp>
        <p:nvSpPr>
          <p:cNvPr id="4" name="Flowchart: Multidocument 3">
            <a:extLst>
              <a:ext uri="{FF2B5EF4-FFF2-40B4-BE49-F238E27FC236}">
                <a16:creationId xmlns:a16="http://schemas.microsoft.com/office/drawing/2014/main" id="{C9BDDF95-5A48-46A4-9AFE-85E8614690AE}"/>
              </a:ext>
            </a:extLst>
          </p:cNvPr>
          <p:cNvSpPr/>
          <p:nvPr/>
        </p:nvSpPr>
        <p:spPr>
          <a:xfrm>
            <a:off x="160793" y="2799750"/>
            <a:ext cx="2784538" cy="803710"/>
          </a:xfrm>
          <a:prstGeom prst="flowChartMulti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Confidentiality</a:t>
            </a:r>
          </a:p>
        </p:txBody>
      </p:sp>
      <p:sp>
        <p:nvSpPr>
          <p:cNvPr id="7" name="Flowchart: Multidocument 6">
            <a:extLst>
              <a:ext uri="{FF2B5EF4-FFF2-40B4-BE49-F238E27FC236}">
                <a16:creationId xmlns:a16="http://schemas.microsoft.com/office/drawing/2014/main" id="{E856B25B-4728-44DD-8488-1F00AF63F291}"/>
              </a:ext>
            </a:extLst>
          </p:cNvPr>
          <p:cNvSpPr/>
          <p:nvPr/>
        </p:nvSpPr>
        <p:spPr>
          <a:xfrm>
            <a:off x="160793" y="3777915"/>
            <a:ext cx="2784538" cy="803710"/>
          </a:xfrm>
          <a:prstGeom prst="flowChartMulti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Integrity</a:t>
            </a:r>
          </a:p>
        </p:txBody>
      </p:sp>
      <p:sp>
        <p:nvSpPr>
          <p:cNvPr id="9" name="Flowchart: Multidocument 8">
            <a:extLst>
              <a:ext uri="{FF2B5EF4-FFF2-40B4-BE49-F238E27FC236}">
                <a16:creationId xmlns:a16="http://schemas.microsoft.com/office/drawing/2014/main" id="{95E2D12C-2D7D-4174-B4E7-6FEBB4F190EF}"/>
              </a:ext>
            </a:extLst>
          </p:cNvPr>
          <p:cNvSpPr/>
          <p:nvPr/>
        </p:nvSpPr>
        <p:spPr>
          <a:xfrm>
            <a:off x="160793" y="4759691"/>
            <a:ext cx="2784538" cy="803710"/>
          </a:xfrm>
          <a:prstGeom prst="flowChartMulti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Availability</a:t>
            </a:r>
          </a:p>
        </p:txBody>
      </p:sp>
      <p:sp>
        <p:nvSpPr>
          <p:cNvPr id="13" name="Flowchart: Multidocument 12">
            <a:extLst>
              <a:ext uri="{FF2B5EF4-FFF2-40B4-BE49-F238E27FC236}">
                <a16:creationId xmlns:a16="http://schemas.microsoft.com/office/drawing/2014/main" id="{5D21B96A-F187-429A-82F7-A67DC2F467D1}"/>
              </a:ext>
            </a:extLst>
          </p:cNvPr>
          <p:cNvSpPr/>
          <p:nvPr/>
        </p:nvSpPr>
        <p:spPr>
          <a:xfrm>
            <a:off x="3335386" y="2820202"/>
            <a:ext cx="2784538" cy="803710"/>
          </a:xfrm>
          <a:prstGeom prst="flowChartMulti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Authenticity</a:t>
            </a:r>
          </a:p>
        </p:txBody>
      </p:sp>
      <p:sp>
        <p:nvSpPr>
          <p:cNvPr id="15" name="Flowchart: Multidocument 14">
            <a:extLst>
              <a:ext uri="{FF2B5EF4-FFF2-40B4-BE49-F238E27FC236}">
                <a16:creationId xmlns:a16="http://schemas.microsoft.com/office/drawing/2014/main" id="{0FA7724A-D75D-4EA0-9651-EEE541D7F693}"/>
              </a:ext>
            </a:extLst>
          </p:cNvPr>
          <p:cNvSpPr/>
          <p:nvPr/>
        </p:nvSpPr>
        <p:spPr>
          <a:xfrm>
            <a:off x="3311462" y="3893418"/>
            <a:ext cx="2784538" cy="803710"/>
          </a:xfrm>
          <a:prstGeom prst="flowChartMulti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Non-Repudiation</a:t>
            </a:r>
          </a:p>
        </p:txBody>
      </p:sp>
      <p:sp>
        <p:nvSpPr>
          <p:cNvPr id="12" name="Rectangle: Rounded Corners 11">
            <a:extLst>
              <a:ext uri="{FF2B5EF4-FFF2-40B4-BE49-F238E27FC236}">
                <a16:creationId xmlns:a16="http://schemas.microsoft.com/office/drawing/2014/main" id="{9BA88FE7-3985-4546-AE53-133F01D176BA}"/>
              </a:ext>
            </a:extLst>
          </p:cNvPr>
          <p:cNvSpPr/>
          <p:nvPr/>
        </p:nvSpPr>
        <p:spPr>
          <a:xfrm>
            <a:off x="7382854" y="3364632"/>
            <a:ext cx="4305016" cy="15352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information is genuine</a:t>
            </a:r>
          </a:p>
        </p:txBody>
      </p:sp>
      <p:sp>
        <p:nvSpPr>
          <p:cNvPr id="10" name="Rectangle: Rounded Corners 9">
            <a:extLst>
              <a:ext uri="{FF2B5EF4-FFF2-40B4-BE49-F238E27FC236}">
                <a16:creationId xmlns:a16="http://schemas.microsoft.com/office/drawing/2014/main" id="{9DE8C083-950B-4C09-BAAB-7ADB638ECBA9}"/>
              </a:ext>
            </a:extLst>
          </p:cNvPr>
          <p:cNvSpPr/>
          <p:nvPr/>
        </p:nvSpPr>
        <p:spPr>
          <a:xfrm>
            <a:off x="7382854" y="3376964"/>
            <a:ext cx="4305016" cy="15352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information is available to access when the authorized users need to</a:t>
            </a:r>
          </a:p>
        </p:txBody>
      </p:sp>
      <p:sp>
        <p:nvSpPr>
          <p:cNvPr id="8" name="Rectangle: Rounded Corners 7">
            <a:extLst>
              <a:ext uri="{FF2B5EF4-FFF2-40B4-BE49-F238E27FC236}">
                <a16:creationId xmlns:a16="http://schemas.microsoft.com/office/drawing/2014/main" id="{8552B4CE-761E-4CCA-8DF6-9F50262FD660}"/>
              </a:ext>
            </a:extLst>
          </p:cNvPr>
          <p:cNvSpPr/>
          <p:nvPr/>
        </p:nvSpPr>
        <p:spPr>
          <a:xfrm>
            <a:off x="7358930" y="3364632"/>
            <a:ext cx="4305016" cy="15352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information is NOT modified by anyone who is not authorized to</a:t>
            </a:r>
          </a:p>
        </p:txBody>
      </p:sp>
      <p:sp>
        <p:nvSpPr>
          <p:cNvPr id="6" name="Rectangle: Rounded Corners 5">
            <a:extLst>
              <a:ext uri="{FF2B5EF4-FFF2-40B4-BE49-F238E27FC236}">
                <a16:creationId xmlns:a16="http://schemas.microsoft.com/office/drawing/2014/main" id="{48EEE573-853D-46DA-AA57-F18A4A332314}"/>
              </a:ext>
            </a:extLst>
          </p:cNvPr>
          <p:cNvSpPr/>
          <p:nvPr/>
        </p:nvSpPr>
        <p:spPr>
          <a:xfrm>
            <a:off x="7358930" y="3367639"/>
            <a:ext cx="4305016" cy="15352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information is available and could be accessed only by those who are intended to.</a:t>
            </a:r>
          </a:p>
        </p:txBody>
      </p:sp>
    </p:spTree>
    <p:extLst>
      <p:ext uri="{BB962C8B-B14F-4D97-AF65-F5344CB8AC3E}">
        <p14:creationId xmlns:p14="http://schemas.microsoft.com/office/powerpoint/2010/main" val="3611886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xit" presetSubtype="0" fill="hold" grpId="0" nodeType="clickEffect">
                                  <p:stCondLst>
                                    <p:cond delay="0"/>
                                  </p:stCondLst>
                                  <p:childTnLst>
                                    <p:anim calcmode="lin" valueType="num">
                                      <p:cBhvr>
                                        <p:cTn id="11" dur="1000"/>
                                        <p:tgtEl>
                                          <p:spTgt spid="6"/>
                                        </p:tgtEl>
                                        <p:attrNameLst>
                                          <p:attrName>ppt_w</p:attrName>
                                        </p:attrNameLst>
                                      </p:cBhvr>
                                      <p:tavLst>
                                        <p:tav tm="0">
                                          <p:val>
                                            <p:strVal val="ppt_w"/>
                                          </p:val>
                                        </p:tav>
                                        <p:tav tm="100000">
                                          <p:val>
                                            <p:fltVal val="0"/>
                                          </p:val>
                                        </p:tav>
                                      </p:tavLst>
                                    </p:anim>
                                    <p:anim calcmode="lin" valueType="num">
                                      <p:cBhvr>
                                        <p:cTn id="12" dur="1000"/>
                                        <p:tgtEl>
                                          <p:spTgt spid="6"/>
                                        </p:tgtEl>
                                        <p:attrNameLst>
                                          <p:attrName>ppt_h</p:attrName>
                                        </p:attrNameLst>
                                      </p:cBhvr>
                                      <p:tavLst>
                                        <p:tav tm="0">
                                          <p:val>
                                            <p:strVal val="ppt_h"/>
                                          </p:val>
                                        </p:tav>
                                        <p:tav tm="100000">
                                          <p:val>
                                            <p:fltVal val="0"/>
                                          </p:val>
                                        </p:tav>
                                      </p:tavLst>
                                    </p:anim>
                                    <p:anim calcmode="lin" valueType="num">
                                      <p:cBhvr>
                                        <p:cTn id="13" dur="1000"/>
                                        <p:tgtEl>
                                          <p:spTgt spid="6"/>
                                        </p:tgtEl>
                                        <p:attrNameLst>
                                          <p:attrName>style.rotation</p:attrName>
                                        </p:attrNameLst>
                                      </p:cBhvr>
                                      <p:tavLst>
                                        <p:tav tm="0">
                                          <p:val>
                                            <p:fltVal val="0"/>
                                          </p:val>
                                        </p:tav>
                                        <p:tav tm="100000">
                                          <p:val>
                                            <p:fltVal val="90"/>
                                          </p:val>
                                        </p:tav>
                                      </p:tavLst>
                                    </p:anim>
                                    <p:animEffect transition="out" filter="fade">
                                      <p:cBhvr>
                                        <p:cTn id="14" dur="1000"/>
                                        <p:tgtEl>
                                          <p:spTgt spid="6"/>
                                        </p:tgtEl>
                                      </p:cBhvr>
                                    </p:animEffect>
                                    <p:set>
                                      <p:cBhvr>
                                        <p:cTn id="15" dur="1" fill="hold">
                                          <p:stCondLst>
                                            <p:cond delay="999"/>
                                          </p:stCondLst>
                                        </p:cTn>
                                        <p:tgtEl>
                                          <p:spTgt spid="6"/>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5" presetClass="entr" presetSubtype="1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checkerboard(across)">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31" presetClass="exit" presetSubtype="0" fill="hold" grpId="0" nodeType="clickEffect">
                                  <p:stCondLst>
                                    <p:cond delay="700"/>
                                  </p:stCondLst>
                                  <p:childTnLst>
                                    <p:anim calcmode="lin" valueType="num">
                                      <p:cBhvr>
                                        <p:cTn id="24" dur="1000"/>
                                        <p:tgtEl>
                                          <p:spTgt spid="8"/>
                                        </p:tgtEl>
                                        <p:attrNameLst>
                                          <p:attrName>ppt_w</p:attrName>
                                        </p:attrNameLst>
                                      </p:cBhvr>
                                      <p:tavLst>
                                        <p:tav tm="0">
                                          <p:val>
                                            <p:strVal val="ppt_w"/>
                                          </p:val>
                                        </p:tav>
                                        <p:tav tm="100000">
                                          <p:val>
                                            <p:fltVal val="0"/>
                                          </p:val>
                                        </p:tav>
                                      </p:tavLst>
                                    </p:anim>
                                    <p:anim calcmode="lin" valueType="num">
                                      <p:cBhvr>
                                        <p:cTn id="25" dur="1000"/>
                                        <p:tgtEl>
                                          <p:spTgt spid="8"/>
                                        </p:tgtEl>
                                        <p:attrNameLst>
                                          <p:attrName>ppt_h</p:attrName>
                                        </p:attrNameLst>
                                      </p:cBhvr>
                                      <p:tavLst>
                                        <p:tav tm="0">
                                          <p:val>
                                            <p:strVal val="ppt_h"/>
                                          </p:val>
                                        </p:tav>
                                        <p:tav tm="100000">
                                          <p:val>
                                            <p:fltVal val="0"/>
                                          </p:val>
                                        </p:tav>
                                      </p:tavLst>
                                    </p:anim>
                                    <p:anim calcmode="lin" valueType="num">
                                      <p:cBhvr>
                                        <p:cTn id="26" dur="1000"/>
                                        <p:tgtEl>
                                          <p:spTgt spid="8"/>
                                        </p:tgtEl>
                                        <p:attrNameLst>
                                          <p:attrName>style.rotation</p:attrName>
                                        </p:attrNameLst>
                                      </p:cBhvr>
                                      <p:tavLst>
                                        <p:tav tm="0">
                                          <p:val>
                                            <p:fltVal val="0"/>
                                          </p:val>
                                        </p:tav>
                                        <p:tav tm="100000">
                                          <p:val>
                                            <p:fltVal val="90"/>
                                          </p:val>
                                        </p:tav>
                                      </p:tavLst>
                                    </p:anim>
                                    <p:animEffect transition="out" filter="fade">
                                      <p:cBhvr>
                                        <p:cTn id="27" dur="1000"/>
                                        <p:tgtEl>
                                          <p:spTgt spid="8"/>
                                        </p:tgtEl>
                                      </p:cBhvr>
                                    </p:animEffect>
                                    <p:set>
                                      <p:cBhvr>
                                        <p:cTn id="28" dur="1" fill="hold">
                                          <p:stCondLst>
                                            <p:cond delay="999"/>
                                          </p:stCondLst>
                                        </p:cTn>
                                        <p:tgtEl>
                                          <p:spTgt spid="8"/>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5" presetClass="entr" presetSubtype="10" fill="hold" grpId="0" nodeType="click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checkerboard(across)">
                                      <p:cBhvr>
                                        <p:cTn id="33" dur="500"/>
                                        <p:tgtEl>
                                          <p:spTgt spid="9"/>
                                        </p:tgtEl>
                                      </p:cBhvr>
                                    </p:animEffect>
                                  </p:childTnLst>
                                </p:cTn>
                              </p:par>
                            </p:childTnLst>
                          </p:cTn>
                        </p:par>
                      </p:childTnLst>
                    </p:cTn>
                  </p:par>
                  <p:par>
                    <p:cTn id="34" fill="hold">
                      <p:stCondLst>
                        <p:cond delay="indefinite"/>
                      </p:stCondLst>
                      <p:childTnLst>
                        <p:par>
                          <p:cTn id="35" fill="hold">
                            <p:stCondLst>
                              <p:cond delay="0"/>
                            </p:stCondLst>
                            <p:childTnLst>
                              <p:par>
                                <p:cTn id="36" presetID="31" presetClass="exit" presetSubtype="0" fill="hold" grpId="0" nodeType="clickEffect">
                                  <p:stCondLst>
                                    <p:cond delay="1700"/>
                                  </p:stCondLst>
                                  <p:childTnLst>
                                    <p:anim calcmode="lin" valueType="num">
                                      <p:cBhvr>
                                        <p:cTn id="37" dur="1000"/>
                                        <p:tgtEl>
                                          <p:spTgt spid="10"/>
                                        </p:tgtEl>
                                        <p:attrNameLst>
                                          <p:attrName>ppt_w</p:attrName>
                                        </p:attrNameLst>
                                      </p:cBhvr>
                                      <p:tavLst>
                                        <p:tav tm="0">
                                          <p:val>
                                            <p:strVal val="ppt_w"/>
                                          </p:val>
                                        </p:tav>
                                        <p:tav tm="100000">
                                          <p:val>
                                            <p:fltVal val="0"/>
                                          </p:val>
                                        </p:tav>
                                      </p:tavLst>
                                    </p:anim>
                                    <p:anim calcmode="lin" valueType="num">
                                      <p:cBhvr>
                                        <p:cTn id="38" dur="1000"/>
                                        <p:tgtEl>
                                          <p:spTgt spid="10"/>
                                        </p:tgtEl>
                                        <p:attrNameLst>
                                          <p:attrName>ppt_h</p:attrName>
                                        </p:attrNameLst>
                                      </p:cBhvr>
                                      <p:tavLst>
                                        <p:tav tm="0">
                                          <p:val>
                                            <p:strVal val="ppt_h"/>
                                          </p:val>
                                        </p:tav>
                                        <p:tav tm="100000">
                                          <p:val>
                                            <p:fltVal val="0"/>
                                          </p:val>
                                        </p:tav>
                                      </p:tavLst>
                                    </p:anim>
                                    <p:anim calcmode="lin" valueType="num">
                                      <p:cBhvr>
                                        <p:cTn id="39" dur="1000"/>
                                        <p:tgtEl>
                                          <p:spTgt spid="10"/>
                                        </p:tgtEl>
                                        <p:attrNameLst>
                                          <p:attrName>style.rotation</p:attrName>
                                        </p:attrNameLst>
                                      </p:cBhvr>
                                      <p:tavLst>
                                        <p:tav tm="0">
                                          <p:val>
                                            <p:fltVal val="0"/>
                                          </p:val>
                                        </p:tav>
                                        <p:tav tm="100000">
                                          <p:val>
                                            <p:fltVal val="90"/>
                                          </p:val>
                                        </p:tav>
                                      </p:tavLst>
                                    </p:anim>
                                    <p:animEffect transition="out" filter="fade">
                                      <p:cBhvr>
                                        <p:cTn id="40" dur="1000"/>
                                        <p:tgtEl>
                                          <p:spTgt spid="10"/>
                                        </p:tgtEl>
                                      </p:cBhvr>
                                    </p:animEffect>
                                    <p:set>
                                      <p:cBhvr>
                                        <p:cTn id="41" dur="1" fill="hold">
                                          <p:stCondLst>
                                            <p:cond delay="999"/>
                                          </p:stCondLst>
                                        </p:cTn>
                                        <p:tgtEl>
                                          <p:spTgt spid="10"/>
                                        </p:tgtEl>
                                        <p:attrNameLst>
                                          <p:attrName>style.visibility</p:attrName>
                                        </p:attrNameLst>
                                      </p:cBhvr>
                                      <p:to>
                                        <p:strVal val="hidden"/>
                                      </p:to>
                                    </p:set>
                                  </p:childTnLst>
                                </p:cTn>
                              </p:par>
                            </p:childTnLst>
                          </p:cTn>
                        </p:par>
                      </p:childTnLst>
                    </p:cTn>
                  </p:par>
                  <p:par>
                    <p:cTn id="42" fill="hold">
                      <p:stCondLst>
                        <p:cond delay="indefinite"/>
                      </p:stCondLst>
                      <p:childTnLst>
                        <p:par>
                          <p:cTn id="43" fill="hold">
                            <p:stCondLst>
                              <p:cond delay="0"/>
                            </p:stCondLst>
                            <p:childTnLst>
                              <p:par>
                                <p:cTn id="44" presetID="5" presetClass="entr" presetSubtype="10" fill="hold" grpId="0" nodeType="clickEffect">
                                  <p:stCondLst>
                                    <p:cond delay="0"/>
                                  </p:stCondLst>
                                  <p:childTnLst>
                                    <p:set>
                                      <p:cBhvr>
                                        <p:cTn id="45" dur="1" fill="hold">
                                          <p:stCondLst>
                                            <p:cond delay="0"/>
                                          </p:stCondLst>
                                        </p:cTn>
                                        <p:tgtEl>
                                          <p:spTgt spid="13"/>
                                        </p:tgtEl>
                                        <p:attrNameLst>
                                          <p:attrName>style.visibility</p:attrName>
                                        </p:attrNameLst>
                                      </p:cBhvr>
                                      <p:to>
                                        <p:strVal val="visible"/>
                                      </p:to>
                                    </p:set>
                                    <p:animEffect transition="in" filter="checkerboard(across)">
                                      <p:cBhvr>
                                        <p:cTn id="46" dur="500"/>
                                        <p:tgtEl>
                                          <p:spTgt spid="13"/>
                                        </p:tgtEl>
                                      </p:cBhvr>
                                    </p:animEffect>
                                  </p:childTnLst>
                                </p:cTn>
                              </p:par>
                            </p:childTnLst>
                          </p:cTn>
                        </p:par>
                      </p:childTnLst>
                    </p:cTn>
                  </p:par>
                  <p:par>
                    <p:cTn id="47" fill="hold">
                      <p:stCondLst>
                        <p:cond delay="indefinite"/>
                      </p:stCondLst>
                      <p:childTnLst>
                        <p:par>
                          <p:cTn id="48" fill="hold">
                            <p:stCondLst>
                              <p:cond delay="0"/>
                            </p:stCondLst>
                            <p:childTnLst>
                              <p:par>
                                <p:cTn id="49" presetID="31" presetClass="exit" presetSubtype="0" fill="hold" grpId="0" nodeType="clickEffect">
                                  <p:stCondLst>
                                    <p:cond delay="2600"/>
                                  </p:stCondLst>
                                  <p:childTnLst>
                                    <p:anim calcmode="lin" valueType="num">
                                      <p:cBhvr>
                                        <p:cTn id="50" dur="1000"/>
                                        <p:tgtEl>
                                          <p:spTgt spid="12"/>
                                        </p:tgtEl>
                                        <p:attrNameLst>
                                          <p:attrName>ppt_w</p:attrName>
                                        </p:attrNameLst>
                                      </p:cBhvr>
                                      <p:tavLst>
                                        <p:tav tm="0">
                                          <p:val>
                                            <p:strVal val="ppt_w"/>
                                          </p:val>
                                        </p:tav>
                                        <p:tav tm="100000">
                                          <p:val>
                                            <p:fltVal val="0"/>
                                          </p:val>
                                        </p:tav>
                                      </p:tavLst>
                                    </p:anim>
                                    <p:anim calcmode="lin" valueType="num">
                                      <p:cBhvr>
                                        <p:cTn id="51" dur="1000"/>
                                        <p:tgtEl>
                                          <p:spTgt spid="12"/>
                                        </p:tgtEl>
                                        <p:attrNameLst>
                                          <p:attrName>ppt_h</p:attrName>
                                        </p:attrNameLst>
                                      </p:cBhvr>
                                      <p:tavLst>
                                        <p:tav tm="0">
                                          <p:val>
                                            <p:strVal val="ppt_h"/>
                                          </p:val>
                                        </p:tav>
                                        <p:tav tm="100000">
                                          <p:val>
                                            <p:fltVal val="0"/>
                                          </p:val>
                                        </p:tav>
                                      </p:tavLst>
                                    </p:anim>
                                    <p:anim calcmode="lin" valueType="num">
                                      <p:cBhvr>
                                        <p:cTn id="52" dur="1000"/>
                                        <p:tgtEl>
                                          <p:spTgt spid="12"/>
                                        </p:tgtEl>
                                        <p:attrNameLst>
                                          <p:attrName>style.rotation</p:attrName>
                                        </p:attrNameLst>
                                      </p:cBhvr>
                                      <p:tavLst>
                                        <p:tav tm="0">
                                          <p:val>
                                            <p:fltVal val="0"/>
                                          </p:val>
                                        </p:tav>
                                        <p:tav tm="100000">
                                          <p:val>
                                            <p:fltVal val="90"/>
                                          </p:val>
                                        </p:tav>
                                      </p:tavLst>
                                    </p:anim>
                                    <p:animEffect transition="out" filter="fade">
                                      <p:cBhvr>
                                        <p:cTn id="53" dur="1000"/>
                                        <p:tgtEl>
                                          <p:spTgt spid="12"/>
                                        </p:tgtEl>
                                      </p:cBhvr>
                                    </p:animEffect>
                                    <p:set>
                                      <p:cBhvr>
                                        <p:cTn id="54" dur="1" fill="hold">
                                          <p:stCondLst>
                                            <p:cond delay="999"/>
                                          </p:stCondLst>
                                        </p:cTn>
                                        <p:tgtEl>
                                          <p:spTgt spid="12"/>
                                        </p:tgtEl>
                                        <p:attrNameLst>
                                          <p:attrName>style.visibility</p:attrName>
                                        </p:attrNameLst>
                                      </p:cBhvr>
                                      <p:to>
                                        <p:strVal val="hidden"/>
                                      </p:to>
                                    </p:set>
                                  </p:childTnLst>
                                </p:cTn>
                              </p:par>
                            </p:childTnLst>
                          </p:cTn>
                        </p:par>
                      </p:childTnLst>
                    </p:cTn>
                  </p:par>
                  <p:par>
                    <p:cTn id="55" fill="hold">
                      <p:stCondLst>
                        <p:cond delay="indefinite"/>
                      </p:stCondLst>
                      <p:childTnLst>
                        <p:par>
                          <p:cTn id="56" fill="hold">
                            <p:stCondLst>
                              <p:cond delay="0"/>
                            </p:stCondLst>
                            <p:childTnLst>
                              <p:par>
                                <p:cTn id="57" presetID="5" presetClass="entr" presetSubtype="10" fill="hold" grpId="0" nodeType="clickEffect">
                                  <p:stCondLst>
                                    <p:cond delay="0"/>
                                  </p:stCondLst>
                                  <p:childTnLst>
                                    <p:set>
                                      <p:cBhvr>
                                        <p:cTn id="58" dur="1" fill="hold">
                                          <p:stCondLst>
                                            <p:cond delay="0"/>
                                          </p:stCondLst>
                                        </p:cTn>
                                        <p:tgtEl>
                                          <p:spTgt spid="15"/>
                                        </p:tgtEl>
                                        <p:attrNameLst>
                                          <p:attrName>style.visibility</p:attrName>
                                        </p:attrNameLst>
                                      </p:cBhvr>
                                      <p:to>
                                        <p:strVal val="visible"/>
                                      </p:to>
                                    </p:set>
                                    <p:animEffect transition="in" filter="checkerboard(across)">
                                      <p:cBhvr>
                                        <p:cTn id="59" dur="500"/>
                                        <p:tgtEl>
                                          <p:spTgt spid="15"/>
                                        </p:tgtEl>
                                      </p:cBhvr>
                                    </p:animEffect>
                                  </p:childTnLst>
                                </p:cTn>
                              </p:par>
                            </p:childTnLst>
                          </p:cTn>
                        </p:par>
                      </p:childTnLst>
                    </p:cTn>
                  </p:par>
                  <p:par>
                    <p:cTn id="60" fill="hold">
                      <p:stCondLst>
                        <p:cond delay="indefinite"/>
                      </p:stCondLst>
                      <p:childTnLst>
                        <p:par>
                          <p:cTn id="61" fill="hold">
                            <p:stCondLst>
                              <p:cond delay="0"/>
                            </p:stCondLst>
                            <p:childTnLst>
                              <p:par>
                                <p:cTn id="62" presetID="31" presetClass="exit" presetSubtype="0" fill="hold" grpId="0" nodeType="clickEffect">
                                  <p:stCondLst>
                                    <p:cond delay="3800"/>
                                  </p:stCondLst>
                                  <p:childTnLst>
                                    <p:anim calcmode="lin" valueType="num">
                                      <p:cBhvr>
                                        <p:cTn id="63" dur="1000"/>
                                        <p:tgtEl>
                                          <p:spTgt spid="14"/>
                                        </p:tgtEl>
                                        <p:attrNameLst>
                                          <p:attrName>ppt_w</p:attrName>
                                        </p:attrNameLst>
                                      </p:cBhvr>
                                      <p:tavLst>
                                        <p:tav tm="0">
                                          <p:val>
                                            <p:strVal val="ppt_w"/>
                                          </p:val>
                                        </p:tav>
                                        <p:tav tm="100000">
                                          <p:val>
                                            <p:fltVal val="0"/>
                                          </p:val>
                                        </p:tav>
                                      </p:tavLst>
                                    </p:anim>
                                    <p:anim calcmode="lin" valueType="num">
                                      <p:cBhvr>
                                        <p:cTn id="64" dur="1000"/>
                                        <p:tgtEl>
                                          <p:spTgt spid="14"/>
                                        </p:tgtEl>
                                        <p:attrNameLst>
                                          <p:attrName>ppt_h</p:attrName>
                                        </p:attrNameLst>
                                      </p:cBhvr>
                                      <p:tavLst>
                                        <p:tav tm="0">
                                          <p:val>
                                            <p:strVal val="ppt_h"/>
                                          </p:val>
                                        </p:tav>
                                        <p:tav tm="100000">
                                          <p:val>
                                            <p:fltVal val="0"/>
                                          </p:val>
                                        </p:tav>
                                      </p:tavLst>
                                    </p:anim>
                                    <p:anim calcmode="lin" valueType="num">
                                      <p:cBhvr>
                                        <p:cTn id="65" dur="1000"/>
                                        <p:tgtEl>
                                          <p:spTgt spid="14"/>
                                        </p:tgtEl>
                                        <p:attrNameLst>
                                          <p:attrName>style.rotation</p:attrName>
                                        </p:attrNameLst>
                                      </p:cBhvr>
                                      <p:tavLst>
                                        <p:tav tm="0">
                                          <p:val>
                                            <p:fltVal val="0"/>
                                          </p:val>
                                        </p:tav>
                                        <p:tav tm="100000">
                                          <p:val>
                                            <p:fltVal val="90"/>
                                          </p:val>
                                        </p:tav>
                                      </p:tavLst>
                                    </p:anim>
                                    <p:animEffect transition="out" filter="fade">
                                      <p:cBhvr>
                                        <p:cTn id="66" dur="1000"/>
                                        <p:tgtEl>
                                          <p:spTgt spid="14"/>
                                        </p:tgtEl>
                                      </p:cBhvr>
                                    </p:animEffect>
                                    <p:set>
                                      <p:cBhvr>
                                        <p:cTn id="67" dur="1" fill="hold">
                                          <p:stCondLst>
                                            <p:cond delay="9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4" grpId="0" animBg="1"/>
      <p:bldP spid="7" grpId="0" animBg="1"/>
      <p:bldP spid="9" grpId="0" animBg="1"/>
      <p:bldP spid="13" grpId="0" animBg="1"/>
      <p:bldP spid="15" grpId="0" animBg="1"/>
      <p:bldP spid="12" grpId="0" animBg="1"/>
      <p:bldP spid="10" grpId="0" animBg="1"/>
      <p:bldP spid="8" grpId="0" animBg="1"/>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descr="3D rendering of a sphere balancing on a pyramid">
            <a:extLst>
              <a:ext uri="{FF2B5EF4-FFF2-40B4-BE49-F238E27FC236}">
                <a16:creationId xmlns:a16="http://schemas.microsoft.com/office/drawing/2014/main" id="{C6FECF63-C55C-4019-B57E-9B3A48A29DD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71648" y="2132957"/>
            <a:ext cx="3982933" cy="2671833"/>
          </a:xfrm>
          <a:prstGeom prst="rect">
            <a:avLst/>
          </a:prstGeom>
        </p:spPr>
      </p:pic>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6484556" cy="900979"/>
          </a:xfrm>
        </p:spPr>
        <p:txBody>
          <a:bodyPr>
            <a:normAutofit/>
          </a:bodyPr>
          <a:lstStyle/>
          <a:p>
            <a:r>
              <a:rPr lang="en-GB" sz="3200" dirty="0"/>
              <a:t>Information Security – Elements</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79001" y="1030720"/>
            <a:ext cx="11481847" cy="500368"/>
          </a:xfrm>
        </p:spPr>
        <p:txBody>
          <a:bodyPr>
            <a:normAutofit/>
          </a:bodyPr>
          <a:lstStyle/>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What is the real-time problem in achieving those security elements?</a:t>
            </a:r>
          </a:p>
        </p:txBody>
      </p:sp>
      <p:sp>
        <p:nvSpPr>
          <p:cNvPr id="18" name="TextBox 17">
            <a:extLst>
              <a:ext uri="{FF2B5EF4-FFF2-40B4-BE49-F238E27FC236}">
                <a16:creationId xmlns:a16="http://schemas.microsoft.com/office/drawing/2014/main" id="{3F0D87E3-9DFA-44E8-BF02-079F37D39D2E}"/>
              </a:ext>
            </a:extLst>
          </p:cNvPr>
          <p:cNvSpPr txBox="1"/>
          <p:nvPr/>
        </p:nvSpPr>
        <p:spPr>
          <a:xfrm>
            <a:off x="4164410" y="2521042"/>
            <a:ext cx="939681" cy="369332"/>
          </a:xfrm>
          <a:prstGeom prst="rect">
            <a:avLst/>
          </a:prstGeom>
          <a:noFill/>
        </p:spPr>
        <p:txBody>
          <a:bodyPr wrap="none" rtlCol="0">
            <a:spAutoFit/>
          </a:bodyPr>
          <a:lstStyle/>
          <a:p>
            <a:r>
              <a:rPr lang="en-GB" dirty="0"/>
              <a:t>Security</a:t>
            </a:r>
          </a:p>
        </p:txBody>
      </p:sp>
      <p:sp>
        <p:nvSpPr>
          <p:cNvPr id="19" name="TextBox 18">
            <a:extLst>
              <a:ext uri="{FF2B5EF4-FFF2-40B4-BE49-F238E27FC236}">
                <a16:creationId xmlns:a16="http://schemas.microsoft.com/office/drawing/2014/main" id="{1268C638-917F-44DE-9B86-77AC5272260D}"/>
              </a:ext>
            </a:extLst>
          </p:cNvPr>
          <p:cNvSpPr txBox="1"/>
          <p:nvPr/>
        </p:nvSpPr>
        <p:spPr>
          <a:xfrm>
            <a:off x="6119924" y="3429000"/>
            <a:ext cx="994183" cy="369332"/>
          </a:xfrm>
          <a:prstGeom prst="rect">
            <a:avLst/>
          </a:prstGeom>
          <a:noFill/>
        </p:spPr>
        <p:txBody>
          <a:bodyPr wrap="none" rtlCol="0">
            <a:spAutoFit/>
          </a:bodyPr>
          <a:lstStyle/>
          <a:p>
            <a:r>
              <a:rPr lang="en-GB" dirty="0"/>
              <a:t>Usability</a:t>
            </a:r>
          </a:p>
        </p:txBody>
      </p:sp>
      <p:sp>
        <p:nvSpPr>
          <p:cNvPr id="20" name="TextBox 19">
            <a:extLst>
              <a:ext uri="{FF2B5EF4-FFF2-40B4-BE49-F238E27FC236}">
                <a16:creationId xmlns:a16="http://schemas.microsoft.com/office/drawing/2014/main" id="{8223F243-1462-463B-AB53-CB286624AEFF}"/>
              </a:ext>
            </a:extLst>
          </p:cNvPr>
          <p:cNvSpPr txBox="1"/>
          <p:nvPr/>
        </p:nvSpPr>
        <p:spPr>
          <a:xfrm>
            <a:off x="3701143" y="4152292"/>
            <a:ext cx="1402948" cy="369332"/>
          </a:xfrm>
          <a:prstGeom prst="rect">
            <a:avLst/>
          </a:prstGeom>
          <a:noFill/>
        </p:spPr>
        <p:txBody>
          <a:bodyPr wrap="none" rtlCol="0">
            <a:spAutoFit/>
          </a:bodyPr>
          <a:lstStyle/>
          <a:p>
            <a:r>
              <a:rPr lang="en-GB" dirty="0"/>
              <a:t>Functionality</a:t>
            </a:r>
          </a:p>
        </p:txBody>
      </p:sp>
      <p:sp>
        <p:nvSpPr>
          <p:cNvPr id="24" name="TextBox 23">
            <a:extLst>
              <a:ext uri="{FF2B5EF4-FFF2-40B4-BE49-F238E27FC236}">
                <a16:creationId xmlns:a16="http://schemas.microsoft.com/office/drawing/2014/main" id="{61B6914E-2C76-4114-95F5-A2CE5E0B027B}"/>
              </a:ext>
            </a:extLst>
          </p:cNvPr>
          <p:cNvSpPr txBox="1"/>
          <p:nvPr/>
        </p:nvSpPr>
        <p:spPr>
          <a:xfrm>
            <a:off x="2791933" y="5043321"/>
            <a:ext cx="5290487" cy="400110"/>
          </a:xfrm>
          <a:prstGeom prst="rect">
            <a:avLst/>
          </a:prstGeom>
          <a:noFill/>
          <a:effectLst>
            <a:outerShdw blurRad="50800" dist="38100" dir="5400000" algn="t" rotWithShape="0">
              <a:prstClr val="black">
                <a:alpha val="40000"/>
              </a:prstClr>
            </a:outerShdw>
          </a:effectLst>
        </p:spPr>
        <p:txBody>
          <a:bodyPr wrap="none" rtlCol="0">
            <a:spAutoFit/>
          </a:bodyPr>
          <a:lstStyle/>
          <a:p>
            <a:r>
              <a:rPr lang="en-GB" sz="2000" b="1" dirty="0">
                <a:effectLst>
                  <a:outerShdw blurRad="38100" dist="38100" dir="2700000" algn="tl">
                    <a:srgbClr val="000000">
                      <a:alpha val="43137"/>
                    </a:srgbClr>
                  </a:outerShdw>
                </a:effectLst>
              </a:rPr>
              <a:t>Balancing between these is the challenge here…</a:t>
            </a:r>
          </a:p>
        </p:txBody>
      </p:sp>
    </p:spTree>
    <p:extLst>
      <p:ext uri="{BB962C8B-B14F-4D97-AF65-F5344CB8AC3E}">
        <p14:creationId xmlns:p14="http://schemas.microsoft.com/office/powerpoint/2010/main" val="6373540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3A1CFB3D-3FD9-4025-B259-6347C578413C}"/>
              </a:ext>
            </a:extLst>
          </p:cNvPr>
          <p:cNvSpPr/>
          <p:nvPr/>
        </p:nvSpPr>
        <p:spPr>
          <a:xfrm>
            <a:off x="10751425" y="808522"/>
            <a:ext cx="1361471" cy="481263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400" dirty="0">
                <a:solidFill>
                  <a:srgbClr val="181A1F"/>
                </a:solidFill>
                <a:latin typeface="Arial"/>
                <a:ea typeface="+mn-lt"/>
                <a:cs typeface="+mn-lt"/>
              </a:rPr>
              <a:t>evaluates the security posture </a:t>
            </a:r>
            <a:r>
              <a:rPr lang="en-US" sz="1400" dirty="0">
                <a:solidFill>
                  <a:srgbClr val="181A1F"/>
                </a:solidFill>
                <a:latin typeface="Arial"/>
                <a:ea typeface="+mn-lt"/>
                <a:cs typeface="Arial"/>
              </a:rPr>
              <a:t>of a network or system infra to identify and possibly exploit any security weaknesses found and then determine if a compromise is possible.</a:t>
            </a:r>
          </a:p>
        </p:txBody>
      </p:sp>
      <p:sp>
        <p:nvSpPr>
          <p:cNvPr id="23" name="Rectangle: Rounded Corners 22">
            <a:extLst>
              <a:ext uri="{FF2B5EF4-FFF2-40B4-BE49-F238E27FC236}">
                <a16:creationId xmlns:a16="http://schemas.microsoft.com/office/drawing/2014/main" id="{D8907F75-A407-435C-BE3A-7E87EEE354DB}"/>
              </a:ext>
            </a:extLst>
          </p:cNvPr>
          <p:cNvSpPr/>
          <p:nvPr/>
        </p:nvSpPr>
        <p:spPr>
          <a:xfrm>
            <a:off x="10774767" y="808522"/>
            <a:ext cx="1300189" cy="481263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1" dirty="0"/>
              <a:t>Pen Test</a:t>
            </a:r>
          </a:p>
        </p:txBody>
      </p:sp>
      <p:sp>
        <p:nvSpPr>
          <p:cNvPr id="19" name="Rectangle: Rounded Corners 18">
            <a:extLst>
              <a:ext uri="{FF2B5EF4-FFF2-40B4-BE49-F238E27FC236}">
                <a16:creationId xmlns:a16="http://schemas.microsoft.com/office/drawing/2014/main" id="{EFE884CD-FD18-4C85-BFCB-353D78109B96}"/>
              </a:ext>
            </a:extLst>
          </p:cNvPr>
          <p:cNvSpPr/>
          <p:nvPr/>
        </p:nvSpPr>
        <p:spPr>
          <a:xfrm>
            <a:off x="117044" y="3262754"/>
            <a:ext cx="5059576" cy="194702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400" dirty="0">
                <a:solidFill>
                  <a:schemeClr val="tx1">
                    <a:lumMod val="85000"/>
                    <a:lumOff val="15000"/>
                  </a:schemeClr>
                </a:solidFill>
              </a:rPr>
              <a:t>A breach of IT system security through vulnerabilities</a:t>
            </a:r>
          </a:p>
        </p:txBody>
      </p:sp>
      <p:sp>
        <p:nvSpPr>
          <p:cNvPr id="20" name="Rectangle: Rounded Corners 19">
            <a:extLst>
              <a:ext uri="{FF2B5EF4-FFF2-40B4-BE49-F238E27FC236}">
                <a16:creationId xmlns:a16="http://schemas.microsoft.com/office/drawing/2014/main" id="{B9ABE703-F5E9-4BA1-97B3-FFFF343C64F5}"/>
              </a:ext>
            </a:extLst>
          </p:cNvPr>
          <p:cNvSpPr/>
          <p:nvPr/>
        </p:nvSpPr>
        <p:spPr>
          <a:xfrm>
            <a:off x="117044" y="3256946"/>
            <a:ext cx="5059576" cy="194702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Exploit</a:t>
            </a:r>
          </a:p>
        </p:txBody>
      </p:sp>
      <p:sp>
        <p:nvSpPr>
          <p:cNvPr id="21" name="Rectangle: Rounded Corners 20">
            <a:extLst>
              <a:ext uri="{FF2B5EF4-FFF2-40B4-BE49-F238E27FC236}">
                <a16:creationId xmlns:a16="http://schemas.microsoft.com/office/drawing/2014/main" id="{3A1B041B-7178-4A8F-AA23-DC9340872F7E}"/>
              </a:ext>
            </a:extLst>
          </p:cNvPr>
          <p:cNvSpPr/>
          <p:nvPr/>
        </p:nvSpPr>
        <p:spPr>
          <a:xfrm>
            <a:off x="5579883" y="3346183"/>
            <a:ext cx="5059576" cy="194702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400" dirty="0">
                <a:solidFill>
                  <a:schemeClr val="tx1">
                    <a:lumMod val="85000"/>
                    <a:lumOff val="15000"/>
                  </a:schemeClr>
                </a:solidFill>
              </a:rPr>
              <a:t>It is the part of an exploit code that performs the intended malicious action, such as destroying, creating backdoors and hijacking computer</a:t>
            </a:r>
          </a:p>
        </p:txBody>
      </p:sp>
      <p:sp>
        <p:nvSpPr>
          <p:cNvPr id="22" name="Rectangle: Rounded Corners 21">
            <a:extLst>
              <a:ext uri="{FF2B5EF4-FFF2-40B4-BE49-F238E27FC236}">
                <a16:creationId xmlns:a16="http://schemas.microsoft.com/office/drawing/2014/main" id="{F6E25CA0-3580-4840-A3B0-FDD3BE26D9A7}"/>
              </a:ext>
            </a:extLst>
          </p:cNvPr>
          <p:cNvSpPr/>
          <p:nvPr/>
        </p:nvSpPr>
        <p:spPr>
          <a:xfrm>
            <a:off x="5579883" y="3345571"/>
            <a:ext cx="5059576" cy="194702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Payload</a:t>
            </a:r>
          </a:p>
        </p:txBody>
      </p:sp>
      <p:sp>
        <p:nvSpPr>
          <p:cNvPr id="18" name="Rectangle: Rounded Corners 17">
            <a:extLst>
              <a:ext uri="{FF2B5EF4-FFF2-40B4-BE49-F238E27FC236}">
                <a16:creationId xmlns:a16="http://schemas.microsoft.com/office/drawing/2014/main" id="{DDC463C2-CBA5-4A2B-8DE9-32D61DFBB943}"/>
              </a:ext>
            </a:extLst>
          </p:cNvPr>
          <p:cNvSpPr/>
          <p:nvPr/>
        </p:nvSpPr>
        <p:spPr>
          <a:xfrm>
            <a:off x="5579883" y="1134002"/>
            <a:ext cx="5059576" cy="194702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400" dirty="0">
                <a:solidFill>
                  <a:schemeClr val="tx1">
                    <a:lumMod val="85000"/>
                    <a:lumOff val="15000"/>
                  </a:schemeClr>
                </a:solidFill>
              </a:rPr>
              <a:t>An Attack that exploits computer application vulnerabilities before the software developer releases a patch for the vulnerability.</a:t>
            </a:r>
          </a:p>
        </p:txBody>
      </p:sp>
      <p:sp>
        <p:nvSpPr>
          <p:cNvPr id="16" name="Rectangle: Rounded Corners 15">
            <a:extLst>
              <a:ext uri="{FF2B5EF4-FFF2-40B4-BE49-F238E27FC236}">
                <a16:creationId xmlns:a16="http://schemas.microsoft.com/office/drawing/2014/main" id="{1EEDE9CB-C5E3-4F47-816E-ACAC8A3DF530}"/>
              </a:ext>
            </a:extLst>
          </p:cNvPr>
          <p:cNvSpPr/>
          <p:nvPr/>
        </p:nvSpPr>
        <p:spPr>
          <a:xfrm>
            <a:off x="117044" y="1134002"/>
            <a:ext cx="5059576" cy="194702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400" dirty="0">
                <a:solidFill>
                  <a:schemeClr val="tx1">
                    <a:lumMod val="85000"/>
                    <a:lumOff val="15000"/>
                  </a:schemeClr>
                </a:solidFill>
              </a:rPr>
              <a:t>Existence of a weakness, design or implementation error that can lead to an unexpected event compromising the security of the system</a:t>
            </a:r>
          </a:p>
        </p:txBody>
      </p:sp>
      <p:sp>
        <p:nvSpPr>
          <p:cNvPr id="2" name="Title 1">
            <a:extLst>
              <a:ext uri="{FF2B5EF4-FFF2-40B4-BE49-F238E27FC236}">
                <a16:creationId xmlns:a16="http://schemas.microsoft.com/office/drawing/2014/main" id="{E4E6B1C4-0D97-4A85-B99E-4BEB8F4EA7BC}"/>
              </a:ext>
            </a:extLst>
          </p:cNvPr>
          <p:cNvSpPr>
            <a:spLocks noGrp="1"/>
          </p:cNvSpPr>
          <p:nvPr>
            <p:ph type="title"/>
          </p:nvPr>
        </p:nvSpPr>
        <p:spPr>
          <a:xfrm>
            <a:off x="229010" y="136525"/>
            <a:ext cx="11802569" cy="897145"/>
          </a:xfrm>
        </p:spPr>
        <p:txBody>
          <a:bodyPr>
            <a:normAutofit/>
          </a:bodyPr>
          <a:lstStyle/>
          <a:p>
            <a:r>
              <a:rPr lang="en-GB" sz="3200" dirty="0">
                <a:solidFill>
                  <a:srgbClr val="002060"/>
                </a:solidFill>
              </a:rPr>
              <a:t>Make your Group; </a:t>
            </a:r>
            <a:r>
              <a:rPr lang="en-GB" sz="3200" dirty="0">
                <a:solidFill>
                  <a:srgbClr val="002060"/>
                </a:solidFill>
                <a:hlinkClick r:id="rId3"/>
              </a:rPr>
              <a:t>https://wheelofnames.com/</a:t>
            </a:r>
            <a:r>
              <a:rPr lang="en-GB" sz="3200" dirty="0">
                <a:solidFill>
                  <a:srgbClr val="002060"/>
                </a:solidFill>
              </a:rPr>
              <a:t>  ; 5 Minutes to discuss</a:t>
            </a:r>
            <a:endParaRPr lang="en-GB" sz="3200" dirty="0">
              <a:solidFill>
                <a:schemeClr val="accent1">
                  <a:lumMod val="50000"/>
                </a:schemeClr>
              </a:solidFill>
            </a:endParaRPr>
          </a:p>
        </p:txBody>
      </p:sp>
      <p:sp>
        <p:nvSpPr>
          <p:cNvPr id="5" name="Rectangle: Rounded Corners 4">
            <a:extLst>
              <a:ext uri="{FF2B5EF4-FFF2-40B4-BE49-F238E27FC236}">
                <a16:creationId xmlns:a16="http://schemas.microsoft.com/office/drawing/2014/main" id="{DBF6E8CD-1D56-49CB-99D4-831BF0D81CCF}"/>
              </a:ext>
            </a:extLst>
          </p:cNvPr>
          <p:cNvSpPr/>
          <p:nvPr/>
        </p:nvSpPr>
        <p:spPr>
          <a:xfrm>
            <a:off x="117044" y="1134002"/>
            <a:ext cx="5059576" cy="194702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1" dirty="0"/>
              <a:t>Vulnerability</a:t>
            </a:r>
          </a:p>
        </p:txBody>
      </p:sp>
      <p:sp>
        <p:nvSpPr>
          <p:cNvPr id="17" name="Rectangle: Rounded Corners 16">
            <a:extLst>
              <a:ext uri="{FF2B5EF4-FFF2-40B4-BE49-F238E27FC236}">
                <a16:creationId xmlns:a16="http://schemas.microsoft.com/office/drawing/2014/main" id="{1FD2E6A9-196E-4CC6-8940-E8ECD9E8BA4A}"/>
              </a:ext>
            </a:extLst>
          </p:cNvPr>
          <p:cNvSpPr/>
          <p:nvPr/>
        </p:nvSpPr>
        <p:spPr>
          <a:xfrm>
            <a:off x="5579883" y="1134001"/>
            <a:ext cx="5059576" cy="194702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Zero Day Attack</a:t>
            </a:r>
          </a:p>
        </p:txBody>
      </p:sp>
    </p:spTree>
    <p:extLst>
      <p:ext uri="{BB962C8B-B14F-4D97-AF65-F5344CB8AC3E}">
        <p14:creationId xmlns:p14="http://schemas.microsoft.com/office/powerpoint/2010/main" val="1214315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xit" presetSubtype="10" fill="hold" grpId="0" nodeType="clickEffect">
                                  <p:stCondLst>
                                    <p:cond delay="0"/>
                                  </p:stCondLst>
                                  <p:childTnLst>
                                    <p:anim calcmode="lin" valueType="num">
                                      <p:cBhvr>
                                        <p:cTn id="6" dur="500"/>
                                        <p:tgtEl>
                                          <p:spTgt spid="5"/>
                                        </p:tgtEl>
                                        <p:attrNameLst>
                                          <p:attrName>ppt_w</p:attrName>
                                        </p:attrNameLst>
                                      </p:cBhvr>
                                      <p:tavLst>
                                        <p:tav tm="0">
                                          <p:val>
                                            <p:strVal val="ppt_w"/>
                                          </p:val>
                                        </p:tav>
                                        <p:tav tm="100000">
                                          <p:val>
                                            <p:fltVal val="0"/>
                                          </p:val>
                                        </p:tav>
                                      </p:tavLst>
                                    </p:anim>
                                    <p:anim calcmode="lin" valueType="num">
                                      <p:cBhvr>
                                        <p:cTn id="7" dur="500"/>
                                        <p:tgtEl>
                                          <p:spTgt spid="5"/>
                                        </p:tgtEl>
                                        <p:attrNameLst>
                                          <p:attrName>ppt_h</p:attrName>
                                        </p:attrNameLst>
                                      </p:cBhvr>
                                      <p:tavLst>
                                        <p:tav tm="0">
                                          <p:val>
                                            <p:strVal val="ppt_h"/>
                                          </p:val>
                                        </p:tav>
                                        <p:tav tm="100000">
                                          <p:val>
                                            <p:strVal val="ppt_h"/>
                                          </p:val>
                                        </p:tav>
                                      </p:tavLst>
                                    </p:anim>
                                    <p:set>
                                      <p:cBhvr>
                                        <p:cTn id="8" dur="1" fill="hold">
                                          <p:stCondLst>
                                            <p:cond delay="499"/>
                                          </p:stCondLst>
                                        </p:cTn>
                                        <p:tgtEl>
                                          <p:spTgt spid="5"/>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7" presetClass="exit" presetSubtype="10" fill="hold" grpId="0" nodeType="clickEffect">
                                  <p:stCondLst>
                                    <p:cond delay="0"/>
                                  </p:stCondLst>
                                  <p:childTnLst>
                                    <p:anim calcmode="lin" valueType="num">
                                      <p:cBhvr>
                                        <p:cTn id="12" dur="500"/>
                                        <p:tgtEl>
                                          <p:spTgt spid="20"/>
                                        </p:tgtEl>
                                        <p:attrNameLst>
                                          <p:attrName>ppt_w</p:attrName>
                                        </p:attrNameLst>
                                      </p:cBhvr>
                                      <p:tavLst>
                                        <p:tav tm="0">
                                          <p:val>
                                            <p:strVal val="ppt_w"/>
                                          </p:val>
                                        </p:tav>
                                        <p:tav tm="100000">
                                          <p:val>
                                            <p:fltVal val="0"/>
                                          </p:val>
                                        </p:tav>
                                      </p:tavLst>
                                    </p:anim>
                                    <p:anim calcmode="lin" valueType="num">
                                      <p:cBhvr>
                                        <p:cTn id="13" dur="500"/>
                                        <p:tgtEl>
                                          <p:spTgt spid="20"/>
                                        </p:tgtEl>
                                        <p:attrNameLst>
                                          <p:attrName>ppt_h</p:attrName>
                                        </p:attrNameLst>
                                      </p:cBhvr>
                                      <p:tavLst>
                                        <p:tav tm="0">
                                          <p:val>
                                            <p:strVal val="ppt_h"/>
                                          </p:val>
                                        </p:tav>
                                        <p:tav tm="100000">
                                          <p:val>
                                            <p:strVal val="ppt_h"/>
                                          </p:val>
                                        </p:tav>
                                      </p:tavLst>
                                    </p:anim>
                                    <p:set>
                                      <p:cBhvr>
                                        <p:cTn id="14" dur="1" fill="hold">
                                          <p:stCondLst>
                                            <p:cond delay="499"/>
                                          </p:stCondLst>
                                        </p:cTn>
                                        <p:tgtEl>
                                          <p:spTgt spid="20"/>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7" presetClass="exit" presetSubtype="10" fill="hold" grpId="0" nodeType="clickEffect">
                                  <p:stCondLst>
                                    <p:cond delay="0"/>
                                  </p:stCondLst>
                                  <p:childTnLst>
                                    <p:anim calcmode="lin" valueType="num">
                                      <p:cBhvr>
                                        <p:cTn id="18" dur="500"/>
                                        <p:tgtEl>
                                          <p:spTgt spid="22"/>
                                        </p:tgtEl>
                                        <p:attrNameLst>
                                          <p:attrName>ppt_w</p:attrName>
                                        </p:attrNameLst>
                                      </p:cBhvr>
                                      <p:tavLst>
                                        <p:tav tm="0">
                                          <p:val>
                                            <p:strVal val="ppt_w"/>
                                          </p:val>
                                        </p:tav>
                                        <p:tav tm="100000">
                                          <p:val>
                                            <p:fltVal val="0"/>
                                          </p:val>
                                        </p:tav>
                                      </p:tavLst>
                                    </p:anim>
                                    <p:anim calcmode="lin" valueType="num">
                                      <p:cBhvr>
                                        <p:cTn id="19" dur="500"/>
                                        <p:tgtEl>
                                          <p:spTgt spid="22"/>
                                        </p:tgtEl>
                                        <p:attrNameLst>
                                          <p:attrName>ppt_h</p:attrName>
                                        </p:attrNameLst>
                                      </p:cBhvr>
                                      <p:tavLst>
                                        <p:tav tm="0">
                                          <p:val>
                                            <p:strVal val="ppt_h"/>
                                          </p:val>
                                        </p:tav>
                                        <p:tav tm="100000">
                                          <p:val>
                                            <p:strVal val="ppt_h"/>
                                          </p:val>
                                        </p:tav>
                                      </p:tavLst>
                                    </p:anim>
                                    <p:set>
                                      <p:cBhvr>
                                        <p:cTn id="20" dur="1" fill="hold">
                                          <p:stCondLst>
                                            <p:cond delay="499"/>
                                          </p:stCondLst>
                                        </p:cTn>
                                        <p:tgtEl>
                                          <p:spTgt spid="22"/>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7" presetClass="exit" presetSubtype="10" fill="hold" grpId="0" nodeType="clickEffect">
                                  <p:stCondLst>
                                    <p:cond delay="0"/>
                                  </p:stCondLst>
                                  <p:childTnLst>
                                    <p:anim calcmode="lin" valueType="num">
                                      <p:cBhvr>
                                        <p:cTn id="24" dur="500"/>
                                        <p:tgtEl>
                                          <p:spTgt spid="17"/>
                                        </p:tgtEl>
                                        <p:attrNameLst>
                                          <p:attrName>ppt_w</p:attrName>
                                        </p:attrNameLst>
                                      </p:cBhvr>
                                      <p:tavLst>
                                        <p:tav tm="0">
                                          <p:val>
                                            <p:strVal val="ppt_w"/>
                                          </p:val>
                                        </p:tav>
                                        <p:tav tm="100000">
                                          <p:val>
                                            <p:fltVal val="0"/>
                                          </p:val>
                                        </p:tav>
                                      </p:tavLst>
                                    </p:anim>
                                    <p:anim calcmode="lin" valueType="num">
                                      <p:cBhvr>
                                        <p:cTn id="25" dur="500"/>
                                        <p:tgtEl>
                                          <p:spTgt spid="17"/>
                                        </p:tgtEl>
                                        <p:attrNameLst>
                                          <p:attrName>ppt_h</p:attrName>
                                        </p:attrNameLst>
                                      </p:cBhvr>
                                      <p:tavLst>
                                        <p:tav tm="0">
                                          <p:val>
                                            <p:strVal val="ppt_h"/>
                                          </p:val>
                                        </p:tav>
                                        <p:tav tm="100000">
                                          <p:val>
                                            <p:strVal val="ppt_h"/>
                                          </p:val>
                                        </p:tav>
                                      </p:tavLst>
                                    </p:anim>
                                    <p:set>
                                      <p:cBhvr>
                                        <p:cTn id="26" dur="1" fill="hold">
                                          <p:stCondLst>
                                            <p:cond delay="499"/>
                                          </p:stCondLst>
                                        </p:cTn>
                                        <p:tgtEl>
                                          <p:spTgt spid="17"/>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7" presetClass="exit" presetSubtype="10" fill="hold" grpId="0" nodeType="clickEffect">
                                  <p:stCondLst>
                                    <p:cond delay="0"/>
                                  </p:stCondLst>
                                  <p:childTnLst>
                                    <p:anim calcmode="lin" valueType="num">
                                      <p:cBhvr>
                                        <p:cTn id="30" dur="500"/>
                                        <p:tgtEl>
                                          <p:spTgt spid="23"/>
                                        </p:tgtEl>
                                        <p:attrNameLst>
                                          <p:attrName>ppt_w</p:attrName>
                                        </p:attrNameLst>
                                      </p:cBhvr>
                                      <p:tavLst>
                                        <p:tav tm="0">
                                          <p:val>
                                            <p:strVal val="ppt_w"/>
                                          </p:val>
                                        </p:tav>
                                        <p:tav tm="100000">
                                          <p:val>
                                            <p:fltVal val="0"/>
                                          </p:val>
                                        </p:tav>
                                      </p:tavLst>
                                    </p:anim>
                                    <p:anim calcmode="lin" valueType="num">
                                      <p:cBhvr>
                                        <p:cTn id="31" dur="500"/>
                                        <p:tgtEl>
                                          <p:spTgt spid="23"/>
                                        </p:tgtEl>
                                        <p:attrNameLst>
                                          <p:attrName>ppt_h</p:attrName>
                                        </p:attrNameLst>
                                      </p:cBhvr>
                                      <p:tavLst>
                                        <p:tav tm="0">
                                          <p:val>
                                            <p:strVal val="ppt_h"/>
                                          </p:val>
                                        </p:tav>
                                        <p:tav tm="100000">
                                          <p:val>
                                            <p:strVal val="ppt_h"/>
                                          </p:val>
                                        </p:tav>
                                      </p:tavLst>
                                    </p:anim>
                                    <p:set>
                                      <p:cBhvr>
                                        <p:cTn id="32" dur="1" fill="hold">
                                          <p:stCondLst>
                                            <p:cond delay="499"/>
                                          </p:stCondLst>
                                        </p:cTn>
                                        <p:tgtEl>
                                          <p:spTgt spid="2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0" grpId="0" animBg="1"/>
      <p:bldP spid="22" grpId="0" animBg="1"/>
      <p:bldP spid="5" grpId="0" animBg="1"/>
      <p:bldP spid="1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hree darts on bullseye">
            <a:extLst>
              <a:ext uri="{FF2B5EF4-FFF2-40B4-BE49-F238E27FC236}">
                <a16:creationId xmlns:a16="http://schemas.microsoft.com/office/drawing/2014/main" id="{3B2C056A-ACBC-43AF-97F9-CB2220933F8B}"/>
              </a:ext>
            </a:extLst>
          </p:cNvPr>
          <p:cNvPicPr>
            <a:picLocks noChangeAspect="1"/>
          </p:cNvPicPr>
          <p:nvPr/>
        </p:nvPicPr>
        <p:blipFill rotWithShape="1">
          <a:blip r:embed="rId3">
            <a:extLst>
              <a:ext uri="{28A0092B-C50C-407E-A947-70E740481C1C}">
                <a14:useLocalDpi xmlns:a14="http://schemas.microsoft.com/office/drawing/2010/main" val="0"/>
              </a:ext>
            </a:extLst>
          </a:blip>
          <a:srcRect l="20147" t="7668" r="2242"/>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359662" y="180752"/>
            <a:ext cx="4903453" cy="662781"/>
          </a:xfrm>
        </p:spPr>
        <p:txBody>
          <a:bodyPr vert="horz" lIns="91440" tIns="45720" rIns="91440" bIns="45720" rtlCol="0" anchor="b">
            <a:normAutofit/>
          </a:bodyPr>
          <a:lstStyle/>
          <a:p>
            <a:r>
              <a:rPr lang="en-US" sz="3200" dirty="0"/>
              <a:t>Information Security - Attack</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424815" y="1070950"/>
            <a:ext cx="6092943" cy="1536906"/>
          </a:xfrm>
        </p:spPr>
        <p:txBody>
          <a:bodyPr vert="horz" lIns="91440" tIns="45720" rIns="91440" bIns="45720" rtlCol="0" anchor="t">
            <a:normAutofit/>
          </a:bodyPr>
          <a:lstStyle/>
          <a:p>
            <a:pPr>
              <a:spcBef>
                <a:spcPts val="600"/>
              </a:spcBef>
              <a:spcAft>
                <a:spcPts val="600"/>
              </a:spcAft>
              <a:buClr>
                <a:schemeClr val="tx2"/>
              </a:buClr>
              <a:buSzPct val="90000"/>
            </a:pPr>
            <a:r>
              <a:rPr lang="en-US" sz="1800" i="1" dirty="0"/>
              <a:t>If you need to enhance security, first understand the attacks. </a:t>
            </a:r>
          </a:p>
          <a:p>
            <a:pPr>
              <a:spcBef>
                <a:spcPts val="600"/>
              </a:spcBef>
              <a:spcAft>
                <a:spcPts val="600"/>
              </a:spcAft>
              <a:buClr>
                <a:schemeClr val="tx2"/>
              </a:buClr>
              <a:buSzPct val="90000"/>
            </a:pPr>
            <a:r>
              <a:rPr lang="en-US" sz="1800" i="1" dirty="0"/>
              <a:t>Attack doesn’t happen in a moment. </a:t>
            </a:r>
          </a:p>
          <a:p>
            <a:pPr>
              <a:spcBef>
                <a:spcPts val="600"/>
              </a:spcBef>
              <a:spcAft>
                <a:spcPts val="600"/>
              </a:spcAft>
              <a:buClr>
                <a:schemeClr val="tx2"/>
              </a:buClr>
              <a:buSzPct val="90000"/>
            </a:pPr>
            <a:r>
              <a:rPr lang="en-US" sz="1800" i="1" dirty="0"/>
              <a:t>Always, an </a:t>
            </a:r>
            <a:r>
              <a:rPr lang="en-US" sz="1800" b="1" i="1" dirty="0">
                <a:effectLst>
                  <a:outerShdw blurRad="38100" dist="38100" dir="2700000" algn="tl">
                    <a:srgbClr val="000000">
                      <a:alpha val="43137"/>
                    </a:srgbClr>
                  </a:outerShdw>
                </a:effectLst>
              </a:rPr>
              <a:t>attack needs proper planning</a:t>
            </a:r>
            <a:r>
              <a:rPr lang="en-US" sz="1800" i="1" dirty="0"/>
              <a:t>.</a:t>
            </a:r>
          </a:p>
        </p:txBody>
      </p:sp>
      <p:sp>
        <p:nvSpPr>
          <p:cNvPr id="15" name="Content Placeholder 2">
            <a:extLst>
              <a:ext uri="{FF2B5EF4-FFF2-40B4-BE49-F238E27FC236}">
                <a16:creationId xmlns:a16="http://schemas.microsoft.com/office/drawing/2014/main" id="{309DE717-C14A-4CEC-8E49-A8A00C62B72F}"/>
              </a:ext>
            </a:extLst>
          </p:cNvPr>
          <p:cNvSpPr txBox="1">
            <a:spLocks/>
          </p:cNvSpPr>
          <p:nvPr/>
        </p:nvSpPr>
        <p:spPr>
          <a:xfrm>
            <a:off x="359664" y="2607856"/>
            <a:ext cx="4997790" cy="142413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600"/>
              </a:spcBef>
              <a:spcAft>
                <a:spcPts val="600"/>
              </a:spcAft>
              <a:buClr>
                <a:schemeClr val="tx2"/>
              </a:buClr>
              <a:buSzPct val="90000"/>
            </a:pPr>
            <a:r>
              <a:rPr lang="en-US" sz="1700" i="1" dirty="0"/>
              <a:t>Motive behind an Attack</a:t>
            </a:r>
          </a:p>
          <a:p>
            <a:pPr>
              <a:spcBef>
                <a:spcPts val="600"/>
              </a:spcBef>
              <a:spcAft>
                <a:spcPts val="600"/>
              </a:spcAft>
              <a:buClr>
                <a:schemeClr val="tx2"/>
              </a:buClr>
              <a:buSzPct val="90000"/>
            </a:pPr>
            <a:r>
              <a:rPr lang="en-US" sz="1700" i="1" dirty="0"/>
              <a:t>Method to Attack</a:t>
            </a:r>
          </a:p>
          <a:p>
            <a:pPr>
              <a:spcBef>
                <a:spcPts val="600"/>
              </a:spcBef>
              <a:spcAft>
                <a:spcPts val="600"/>
              </a:spcAft>
              <a:buClr>
                <a:schemeClr val="tx2"/>
              </a:buClr>
              <a:buSzPct val="90000"/>
            </a:pPr>
            <a:r>
              <a:rPr lang="en-US" sz="1700" i="1" dirty="0"/>
              <a:t>Weak point (Vulnerability) to Attack</a:t>
            </a:r>
          </a:p>
        </p:txBody>
      </p:sp>
      <p:sp>
        <p:nvSpPr>
          <p:cNvPr id="17" name="TextBox 16">
            <a:extLst>
              <a:ext uri="{FF2B5EF4-FFF2-40B4-BE49-F238E27FC236}">
                <a16:creationId xmlns:a16="http://schemas.microsoft.com/office/drawing/2014/main" id="{227DA4B2-92C6-470D-96DE-703E134170EF}"/>
              </a:ext>
            </a:extLst>
          </p:cNvPr>
          <p:cNvSpPr txBox="1"/>
          <p:nvPr/>
        </p:nvSpPr>
        <p:spPr>
          <a:xfrm>
            <a:off x="2078736" y="3980386"/>
            <a:ext cx="5325625" cy="400110"/>
          </a:xfrm>
          <a:prstGeom prst="rect">
            <a:avLst/>
          </a:prstGeom>
          <a:noFill/>
          <a:effectLst>
            <a:outerShdw blurRad="50800" dist="38100" dir="5400000" algn="t" rotWithShape="0">
              <a:prstClr val="black">
                <a:alpha val="40000"/>
              </a:prstClr>
            </a:outerShdw>
          </a:effectLst>
        </p:spPr>
        <p:txBody>
          <a:bodyPr wrap="none" rtlCol="0">
            <a:spAutoFit/>
          </a:bodyPr>
          <a:lstStyle/>
          <a:p>
            <a:r>
              <a:rPr lang="en-GB" sz="2000" b="1" dirty="0">
                <a:effectLst>
                  <a:outerShdw blurRad="38100" dist="38100" dir="2700000" algn="tl">
                    <a:srgbClr val="000000">
                      <a:alpha val="43137"/>
                    </a:srgbClr>
                  </a:outerShdw>
                </a:effectLst>
              </a:rPr>
              <a:t>Can you list out some motives behind an attack?</a:t>
            </a:r>
          </a:p>
        </p:txBody>
      </p:sp>
      <p:sp>
        <p:nvSpPr>
          <p:cNvPr id="21" name="Content Placeholder 2">
            <a:extLst>
              <a:ext uri="{FF2B5EF4-FFF2-40B4-BE49-F238E27FC236}">
                <a16:creationId xmlns:a16="http://schemas.microsoft.com/office/drawing/2014/main" id="{11E76780-4488-467B-B229-8E082D550014}"/>
              </a:ext>
            </a:extLst>
          </p:cNvPr>
          <p:cNvSpPr txBox="1">
            <a:spLocks/>
          </p:cNvSpPr>
          <p:nvPr/>
        </p:nvSpPr>
        <p:spPr>
          <a:xfrm>
            <a:off x="424815" y="4724596"/>
            <a:ext cx="4997790" cy="1789303"/>
          </a:xfrm>
          <a:prstGeom prst="rect">
            <a:avLst/>
          </a:prstGeom>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600"/>
              </a:spcBef>
              <a:spcAft>
                <a:spcPts val="600"/>
              </a:spcAft>
              <a:buClr>
                <a:schemeClr val="tx2"/>
              </a:buClr>
              <a:buSzPct val="90000"/>
            </a:pPr>
            <a:r>
              <a:rPr lang="en-US" sz="1700" i="1" dirty="0"/>
              <a:t>Interrupting Services</a:t>
            </a:r>
          </a:p>
          <a:p>
            <a:pPr>
              <a:spcBef>
                <a:spcPts val="600"/>
              </a:spcBef>
              <a:spcAft>
                <a:spcPts val="600"/>
              </a:spcAft>
              <a:buClr>
                <a:schemeClr val="tx2"/>
              </a:buClr>
              <a:buSzPct val="90000"/>
            </a:pPr>
            <a:r>
              <a:rPr lang="en-US" sz="1700" i="1" dirty="0"/>
              <a:t>Create a loss</a:t>
            </a:r>
          </a:p>
          <a:p>
            <a:pPr>
              <a:spcBef>
                <a:spcPts val="600"/>
              </a:spcBef>
              <a:spcAft>
                <a:spcPts val="600"/>
              </a:spcAft>
              <a:buClr>
                <a:schemeClr val="tx2"/>
              </a:buClr>
              <a:buSzPct val="90000"/>
            </a:pPr>
            <a:r>
              <a:rPr lang="en-US" sz="1700" i="1" dirty="0"/>
              <a:t>Demanding money (Ransomware)</a:t>
            </a:r>
          </a:p>
          <a:p>
            <a:pPr>
              <a:spcBef>
                <a:spcPts val="600"/>
              </a:spcBef>
              <a:spcAft>
                <a:spcPts val="600"/>
              </a:spcAft>
              <a:buClr>
                <a:schemeClr val="tx2"/>
              </a:buClr>
              <a:buSzPct val="90000"/>
            </a:pPr>
            <a:r>
              <a:rPr lang="en-US" sz="1700" i="1" dirty="0"/>
              <a:t>Political cause</a:t>
            </a:r>
          </a:p>
          <a:p>
            <a:pPr>
              <a:spcBef>
                <a:spcPts val="600"/>
              </a:spcBef>
              <a:spcAft>
                <a:spcPts val="600"/>
              </a:spcAft>
              <a:buClr>
                <a:schemeClr val="tx2"/>
              </a:buClr>
              <a:buSzPct val="90000"/>
            </a:pPr>
            <a:r>
              <a:rPr lang="en-US" sz="1700" i="1" dirty="0"/>
              <a:t>Terrorism</a:t>
            </a:r>
          </a:p>
        </p:txBody>
      </p:sp>
    </p:spTree>
    <p:extLst>
      <p:ext uri="{BB962C8B-B14F-4D97-AF65-F5344CB8AC3E}">
        <p14:creationId xmlns:p14="http://schemas.microsoft.com/office/powerpoint/2010/main" val="3487235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1">
                                            <p:txEl>
                                              <p:pRg st="0" end="0"/>
                                            </p:txEl>
                                          </p:spTgt>
                                        </p:tgtEl>
                                        <p:attrNameLst>
                                          <p:attrName>style.visibility</p:attrName>
                                        </p:attrNameLst>
                                      </p:cBhvr>
                                      <p:to>
                                        <p:strVal val="visible"/>
                                      </p:to>
                                    </p:set>
                                    <p:animEffect transition="in" filter="fade">
                                      <p:cBhvr>
                                        <p:cTn id="7" dur="1000"/>
                                        <p:tgtEl>
                                          <p:spTgt spid="21">
                                            <p:txEl>
                                              <p:pRg st="0" end="0"/>
                                            </p:txEl>
                                          </p:spTgt>
                                        </p:tgtEl>
                                      </p:cBhvr>
                                    </p:animEffect>
                                    <p:anim calcmode="lin" valueType="num">
                                      <p:cBhvr>
                                        <p:cTn id="8" dur="1000" fill="hold"/>
                                        <p:tgtEl>
                                          <p:spTgt spid="2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1">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21">
                                            <p:txEl>
                                              <p:pRg st="1" end="1"/>
                                            </p:txEl>
                                          </p:spTgt>
                                        </p:tgtEl>
                                        <p:attrNameLst>
                                          <p:attrName>style.visibility</p:attrName>
                                        </p:attrNameLst>
                                      </p:cBhvr>
                                      <p:to>
                                        <p:strVal val="visible"/>
                                      </p:to>
                                    </p:set>
                                    <p:animEffect transition="in" filter="fade">
                                      <p:cBhvr>
                                        <p:cTn id="13" dur="1000"/>
                                        <p:tgtEl>
                                          <p:spTgt spid="21">
                                            <p:txEl>
                                              <p:pRg st="1" end="1"/>
                                            </p:txEl>
                                          </p:spTgt>
                                        </p:tgtEl>
                                      </p:cBhvr>
                                    </p:animEffect>
                                    <p:anim calcmode="lin" valueType="num">
                                      <p:cBhvr>
                                        <p:cTn id="14" dur="1000" fill="hold"/>
                                        <p:tgtEl>
                                          <p:spTgt spid="21">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1">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21">
                                            <p:txEl>
                                              <p:pRg st="2" end="2"/>
                                            </p:txEl>
                                          </p:spTgt>
                                        </p:tgtEl>
                                        <p:attrNameLst>
                                          <p:attrName>style.visibility</p:attrName>
                                        </p:attrNameLst>
                                      </p:cBhvr>
                                      <p:to>
                                        <p:strVal val="visible"/>
                                      </p:to>
                                    </p:set>
                                    <p:animEffect transition="in" filter="fade">
                                      <p:cBhvr>
                                        <p:cTn id="19" dur="1000"/>
                                        <p:tgtEl>
                                          <p:spTgt spid="21">
                                            <p:txEl>
                                              <p:pRg st="2" end="2"/>
                                            </p:txEl>
                                          </p:spTgt>
                                        </p:tgtEl>
                                      </p:cBhvr>
                                    </p:animEffect>
                                    <p:anim calcmode="lin" valueType="num">
                                      <p:cBhvr>
                                        <p:cTn id="20" dur="1000" fill="hold"/>
                                        <p:tgtEl>
                                          <p:spTgt spid="21">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1">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21">
                                            <p:txEl>
                                              <p:pRg st="3" end="3"/>
                                            </p:txEl>
                                          </p:spTgt>
                                        </p:tgtEl>
                                        <p:attrNameLst>
                                          <p:attrName>style.visibility</p:attrName>
                                        </p:attrNameLst>
                                      </p:cBhvr>
                                      <p:to>
                                        <p:strVal val="visible"/>
                                      </p:to>
                                    </p:set>
                                    <p:animEffect transition="in" filter="fade">
                                      <p:cBhvr>
                                        <p:cTn id="25" dur="1000"/>
                                        <p:tgtEl>
                                          <p:spTgt spid="21">
                                            <p:txEl>
                                              <p:pRg st="3" end="3"/>
                                            </p:txEl>
                                          </p:spTgt>
                                        </p:tgtEl>
                                      </p:cBhvr>
                                    </p:animEffect>
                                    <p:anim calcmode="lin" valueType="num">
                                      <p:cBhvr>
                                        <p:cTn id="26" dur="1000" fill="hold"/>
                                        <p:tgtEl>
                                          <p:spTgt spid="21">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21">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nodeType="afterEffect">
                                  <p:stCondLst>
                                    <p:cond delay="0"/>
                                  </p:stCondLst>
                                  <p:childTnLst>
                                    <p:set>
                                      <p:cBhvr>
                                        <p:cTn id="30" dur="1" fill="hold">
                                          <p:stCondLst>
                                            <p:cond delay="0"/>
                                          </p:stCondLst>
                                        </p:cTn>
                                        <p:tgtEl>
                                          <p:spTgt spid="21">
                                            <p:txEl>
                                              <p:pRg st="4" end="4"/>
                                            </p:txEl>
                                          </p:spTgt>
                                        </p:tgtEl>
                                        <p:attrNameLst>
                                          <p:attrName>style.visibility</p:attrName>
                                        </p:attrNameLst>
                                      </p:cBhvr>
                                      <p:to>
                                        <p:strVal val="visible"/>
                                      </p:to>
                                    </p:set>
                                    <p:animEffect transition="in" filter="fade">
                                      <p:cBhvr>
                                        <p:cTn id="31" dur="1000"/>
                                        <p:tgtEl>
                                          <p:spTgt spid="21">
                                            <p:txEl>
                                              <p:pRg st="4" end="4"/>
                                            </p:txEl>
                                          </p:spTgt>
                                        </p:tgtEl>
                                      </p:cBhvr>
                                    </p:animEffect>
                                    <p:anim calcmode="lin" valueType="num">
                                      <p:cBhvr>
                                        <p:cTn id="32" dur="1000" fill="hold"/>
                                        <p:tgtEl>
                                          <p:spTgt spid="21">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21">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Information Security – Attacks</a:t>
            </a:r>
            <a:endParaRPr lang="en-GB" sz="3200" dirty="0"/>
          </a:p>
        </p:txBody>
      </p:sp>
      <p:graphicFrame>
        <p:nvGraphicFramePr>
          <p:cNvPr id="6" name="Content Placeholder 5">
            <a:extLst>
              <a:ext uri="{FF2B5EF4-FFF2-40B4-BE49-F238E27FC236}">
                <a16:creationId xmlns:a16="http://schemas.microsoft.com/office/drawing/2014/main" id="{C96BB82B-6B48-43CA-A932-58C340E4493B}"/>
              </a:ext>
            </a:extLst>
          </p:cNvPr>
          <p:cNvGraphicFramePr>
            <a:graphicFrameLocks noGrp="1"/>
          </p:cNvGraphicFramePr>
          <p:nvPr>
            <p:ph idx="1"/>
            <p:extLst>
              <p:ext uri="{D42A27DB-BD31-4B8C-83A1-F6EECF244321}">
                <p14:modId xmlns:p14="http://schemas.microsoft.com/office/powerpoint/2010/main" val="3443978544"/>
              </p:ext>
            </p:extLst>
          </p:nvPr>
        </p:nvGraphicFramePr>
        <p:xfrm>
          <a:off x="355600" y="124083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41874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Information Security – Attacks</a:t>
            </a:r>
            <a:endParaRPr lang="en-GB" sz="3200" dirty="0"/>
          </a:p>
        </p:txBody>
      </p:sp>
      <p:grpSp>
        <p:nvGrpSpPr>
          <p:cNvPr id="7" name="Group 6">
            <a:extLst>
              <a:ext uri="{FF2B5EF4-FFF2-40B4-BE49-F238E27FC236}">
                <a16:creationId xmlns:a16="http://schemas.microsoft.com/office/drawing/2014/main" id="{49C834FA-D6D1-4179-A4C5-AA62C5894ABC}"/>
              </a:ext>
            </a:extLst>
          </p:cNvPr>
          <p:cNvGrpSpPr/>
          <p:nvPr/>
        </p:nvGrpSpPr>
        <p:grpSpPr>
          <a:xfrm>
            <a:off x="3229066" y="616744"/>
            <a:ext cx="8746425" cy="4961009"/>
            <a:chOff x="140701" y="1134991"/>
            <a:chExt cx="8746425" cy="4961009"/>
          </a:xfrm>
        </p:grpSpPr>
        <p:grpSp>
          <p:nvGrpSpPr>
            <p:cNvPr id="8" name="Group 7">
              <a:extLst>
                <a:ext uri="{FF2B5EF4-FFF2-40B4-BE49-F238E27FC236}">
                  <a16:creationId xmlns:a16="http://schemas.microsoft.com/office/drawing/2014/main" id="{3BFB2EA1-DA60-4AC9-B582-38520F1AECC1}"/>
                </a:ext>
              </a:extLst>
            </p:cNvPr>
            <p:cNvGrpSpPr/>
            <p:nvPr/>
          </p:nvGrpSpPr>
          <p:grpSpPr>
            <a:xfrm>
              <a:off x="3584015" y="2262414"/>
              <a:ext cx="1524000" cy="2971800"/>
              <a:chOff x="3584015" y="2262414"/>
              <a:chExt cx="1524000" cy="2971800"/>
            </a:xfrm>
          </p:grpSpPr>
          <p:sp>
            <p:nvSpPr>
              <p:cNvPr id="28" name="Rectangle: Rounded Corners 13">
                <a:extLst>
                  <a:ext uri="{FF2B5EF4-FFF2-40B4-BE49-F238E27FC236}">
                    <a16:creationId xmlns:a16="http://schemas.microsoft.com/office/drawing/2014/main" id="{6E9ABB18-E659-4A2F-87DF-8833D2B9E9CF}"/>
                  </a:ext>
                </a:extLst>
              </p:cNvPr>
              <p:cNvSpPr/>
              <p:nvPr/>
            </p:nvSpPr>
            <p:spPr>
              <a:xfrm>
                <a:off x="3584015" y="2262414"/>
                <a:ext cx="1524000" cy="2971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grpSp>
            <p:nvGrpSpPr>
              <p:cNvPr id="29" name="Group 28">
                <a:extLst>
                  <a:ext uri="{FF2B5EF4-FFF2-40B4-BE49-F238E27FC236}">
                    <a16:creationId xmlns:a16="http://schemas.microsoft.com/office/drawing/2014/main" id="{ED331347-4B36-4455-ABB3-B4352CEE9C93}"/>
                  </a:ext>
                </a:extLst>
              </p:cNvPr>
              <p:cNvGrpSpPr/>
              <p:nvPr/>
            </p:nvGrpSpPr>
            <p:grpSpPr>
              <a:xfrm>
                <a:off x="3863643" y="2514600"/>
                <a:ext cx="943429" cy="2467428"/>
                <a:chOff x="3857171" y="2500086"/>
                <a:chExt cx="943429" cy="2467428"/>
              </a:xfrm>
            </p:grpSpPr>
            <p:pic>
              <p:nvPicPr>
                <p:cNvPr id="30" name="Graphic 9" descr="Layers Design">
                  <a:extLst>
                    <a:ext uri="{FF2B5EF4-FFF2-40B4-BE49-F238E27FC236}">
                      <a16:creationId xmlns:a16="http://schemas.microsoft.com/office/drawing/2014/main" id="{900A05B0-2381-41F3-A11D-588487A6891F}"/>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886200" y="2500086"/>
                  <a:ext cx="914400" cy="914400"/>
                </a:xfrm>
                <a:prstGeom prst="rect">
                  <a:avLst/>
                </a:prstGeom>
              </p:spPr>
            </p:pic>
            <p:pic>
              <p:nvPicPr>
                <p:cNvPr id="31" name="Graphic 10" descr="Layers Design">
                  <a:extLst>
                    <a:ext uri="{FF2B5EF4-FFF2-40B4-BE49-F238E27FC236}">
                      <a16:creationId xmlns:a16="http://schemas.microsoft.com/office/drawing/2014/main" id="{15122A97-0CEF-4604-A567-C9C5CA871198}"/>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886200" y="3276600"/>
                  <a:ext cx="914400" cy="914400"/>
                </a:xfrm>
                <a:prstGeom prst="rect">
                  <a:avLst/>
                </a:prstGeom>
              </p:spPr>
            </p:pic>
            <p:pic>
              <p:nvPicPr>
                <p:cNvPr id="32" name="Graphic 11" descr="Layers Design">
                  <a:extLst>
                    <a:ext uri="{FF2B5EF4-FFF2-40B4-BE49-F238E27FC236}">
                      <a16:creationId xmlns:a16="http://schemas.microsoft.com/office/drawing/2014/main" id="{017988CD-6628-44A7-8ECD-E52479288F8C}"/>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857171" y="4053114"/>
                  <a:ext cx="914400" cy="914400"/>
                </a:xfrm>
                <a:prstGeom prst="rect">
                  <a:avLst/>
                </a:prstGeom>
              </p:spPr>
            </p:pic>
          </p:grpSp>
        </p:grpSp>
        <p:pic>
          <p:nvPicPr>
            <p:cNvPr id="9" name="Picture 8" descr="Angry Max The Husky">
              <a:extLst>
                <a:ext uri="{FF2B5EF4-FFF2-40B4-BE49-F238E27FC236}">
                  <a16:creationId xmlns:a16="http://schemas.microsoft.com/office/drawing/2014/main" id="{B1DA1769-34A3-400D-BD74-20957F9CEA3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7165523" y="3209514"/>
              <a:ext cx="1721603" cy="1524000"/>
            </a:xfrm>
            <a:prstGeom prst="rect">
              <a:avLst/>
            </a:prstGeom>
          </p:spPr>
        </p:pic>
        <p:pic>
          <p:nvPicPr>
            <p:cNvPr id="10" name="Picture 9" descr="Sad Bee">
              <a:extLst>
                <a:ext uri="{FF2B5EF4-FFF2-40B4-BE49-F238E27FC236}">
                  <a16:creationId xmlns:a16="http://schemas.microsoft.com/office/drawing/2014/main" id="{809B9A79-7658-4A34-8FF4-971B84FF81C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40701" y="2637615"/>
              <a:ext cx="1310388" cy="1310388"/>
            </a:xfrm>
            <a:prstGeom prst="rect">
              <a:avLst/>
            </a:prstGeom>
          </p:spPr>
        </p:pic>
        <p:pic>
          <p:nvPicPr>
            <p:cNvPr id="11" name="Picture 10" descr="Stop Bee">
              <a:extLst>
                <a:ext uri="{FF2B5EF4-FFF2-40B4-BE49-F238E27FC236}">
                  <a16:creationId xmlns:a16="http://schemas.microsoft.com/office/drawing/2014/main" id="{D15F738D-CEE8-498A-AE44-3C11D3CE39E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flipH="1">
              <a:off x="1767233" y="1196006"/>
              <a:ext cx="1523999" cy="1556100"/>
            </a:xfrm>
            <a:prstGeom prst="rect">
              <a:avLst/>
            </a:prstGeom>
          </p:spPr>
        </p:pic>
        <p:pic>
          <p:nvPicPr>
            <p:cNvPr id="12" name="Picture 11" descr="Well Bee">
              <a:extLst>
                <a:ext uri="{FF2B5EF4-FFF2-40B4-BE49-F238E27FC236}">
                  <a16:creationId xmlns:a16="http://schemas.microsoft.com/office/drawing/2014/main" id="{E5187CA8-052E-4058-812D-A66D8BD05C57}"/>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191769" y="4733514"/>
              <a:ext cx="1310388" cy="1310388"/>
            </a:xfrm>
            <a:prstGeom prst="rect">
              <a:avLst/>
            </a:prstGeom>
          </p:spPr>
        </p:pic>
        <p:pic>
          <p:nvPicPr>
            <p:cNvPr id="13" name="Picture 12" descr="Eating Cat">
              <a:extLst>
                <a:ext uri="{FF2B5EF4-FFF2-40B4-BE49-F238E27FC236}">
                  <a16:creationId xmlns:a16="http://schemas.microsoft.com/office/drawing/2014/main" id="{5F7849F8-C3A7-4BEA-94DA-40284A80D69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520300" y="1134991"/>
              <a:ext cx="1937431" cy="1937431"/>
            </a:xfrm>
            <a:prstGeom prst="rect">
              <a:avLst/>
            </a:prstGeom>
          </p:spPr>
        </p:pic>
        <p:pic>
          <p:nvPicPr>
            <p:cNvPr id="14" name="Picture 13" descr="BRB Meow">
              <a:extLst>
                <a:ext uri="{FF2B5EF4-FFF2-40B4-BE49-F238E27FC236}">
                  <a16:creationId xmlns:a16="http://schemas.microsoft.com/office/drawing/2014/main" id="{3BFAE6DA-750E-47F6-9240-87700656E24A}"/>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860272" y="4733514"/>
              <a:ext cx="1362486" cy="1362486"/>
            </a:xfrm>
            <a:prstGeom prst="rect">
              <a:avLst/>
            </a:prstGeom>
          </p:spPr>
        </p:pic>
        <p:sp>
          <p:nvSpPr>
            <p:cNvPr id="15" name="Arrow: Notched Right 36">
              <a:extLst>
                <a:ext uri="{FF2B5EF4-FFF2-40B4-BE49-F238E27FC236}">
                  <a16:creationId xmlns:a16="http://schemas.microsoft.com/office/drawing/2014/main" id="{D10AB9DC-DB1E-48A3-82C8-73F98A261475}"/>
                </a:ext>
              </a:extLst>
            </p:cNvPr>
            <p:cNvSpPr/>
            <p:nvPr/>
          </p:nvSpPr>
          <p:spPr>
            <a:xfrm>
              <a:off x="1454815" y="2541804"/>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16" name="Arrow: Notched Right 37">
              <a:extLst>
                <a:ext uri="{FF2B5EF4-FFF2-40B4-BE49-F238E27FC236}">
                  <a16:creationId xmlns:a16="http://schemas.microsoft.com/office/drawing/2014/main" id="{AC3A4588-F607-46E2-ACCC-6950A9944F98}"/>
                </a:ext>
              </a:extLst>
            </p:cNvPr>
            <p:cNvSpPr/>
            <p:nvPr/>
          </p:nvSpPr>
          <p:spPr>
            <a:xfrm>
              <a:off x="377223" y="3756495"/>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17" name="Arrow: Notched Right 39">
              <a:extLst>
                <a:ext uri="{FF2B5EF4-FFF2-40B4-BE49-F238E27FC236}">
                  <a16:creationId xmlns:a16="http://schemas.microsoft.com/office/drawing/2014/main" id="{BF58AE0C-C538-4D79-AC84-03B8B1EF0C9D}"/>
                </a:ext>
              </a:extLst>
            </p:cNvPr>
            <p:cNvSpPr/>
            <p:nvPr/>
          </p:nvSpPr>
          <p:spPr>
            <a:xfrm>
              <a:off x="1430619" y="4662064"/>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18" name="Arrow: Notched Right 41">
              <a:extLst>
                <a:ext uri="{FF2B5EF4-FFF2-40B4-BE49-F238E27FC236}">
                  <a16:creationId xmlns:a16="http://schemas.microsoft.com/office/drawing/2014/main" id="{5DCCEA8F-ED4F-4AF0-A892-6B0EE4F84787}"/>
                </a:ext>
              </a:extLst>
            </p:cNvPr>
            <p:cNvSpPr/>
            <p:nvPr/>
          </p:nvSpPr>
          <p:spPr>
            <a:xfrm rot="10800000">
              <a:off x="6201132" y="2540349"/>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19" name="Arrow: Notched Right 42">
              <a:extLst>
                <a:ext uri="{FF2B5EF4-FFF2-40B4-BE49-F238E27FC236}">
                  <a16:creationId xmlns:a16="http://schemas.microsoft.com/office/drawing/2014/main" id="{24FAA4F9-6F1A-442A-B135-784FA20CB59F}"/>
                </a:ext>
              </a:extLst>
            </p:cNvPr>
            <p:cNvSpPr/>
            <p:nvPr/>
          </p:nvSpPr>
          <p:spPr>
            <a:xfrm rot="10800000">
              <a:off x="5123540" y="3755040"/>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20" name="Arrow: Notched Right 43">
              <a:extLst>
                <a:ext uri="{FF2B5EF4-FFF2-40B4-BE49-F238E27FC236}">
                  <a16:creationId xmlns:a16="http://schemas.microsoft.com/office/drawing/2014/main" id="{FC3947FF-220E-489F-9AF6-AD51E0648700}"/>
                </a:ext>
              </a:extLst>
            </p:cNvPr>
            <p:cNvSpPr/>
            <p:nvPr/>
          </p:nvSpPr>
          <p:spPr>
            <a:xfrm rot="10800000">
              <a:off x="6176936" y="4660609"/>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21" name="TextBox 20">
              <a:extLst>
                <a:ext uri="{FF2B5EF4-FFF2-40B4-BE49-F238E27FC236}">
                  <a16:creationId xmlns:a16="http://schemas.microsoft.com/office/drawing/2014/main" id="{C61102D1-7756-43BB-9C80-0C19867172F6}"/>
                </a:ext>
              </a:extLst>
            </p:cNvPr>
            <p:cNvSpPr txBox="1"/>
            <p:nvPr/>
          </p:nvSpPr>
          <p:spPr>
            <a:xfrm>
              <a:off x="3465893" y="4872666"/>
              <a:ext cx="1924608" cy="369332"/>
            </a:xfrm>
            <a:prstGeom prst="rect">
              <a:avLst/>
            </a:prstGeom>
            <a:noFill/>
          </p:spPr>
          <p:txBody>
            <a:bodyPr wrap="square">
              <a:spAutoFit/>
            </a:bodyPr>
            <a:lstStyle/>
            <a:p>
              <a:pPr algn="ctr"/>
              <a:r>
                <a:rPr lang="en-GB" b="1" dirty="0"/>
                <a:t>Infrastructure</a:t>
              </a:r>
              <a:endParaRPr lang="en-BW" b="1" dirty="0"/>
            </a:p>
          </p:txBody>
        </p:sp>
        <p:sp>
          <p:nvSpPr>
            <p:cNvPr id="22" name="TextBox 21">
              <a:extLst>
                <a:ext uri="{FF2B5EF4-FFF2-40B4-BE49-F238E27FC236}">
                  <a16:creationId xmlns:a16="http://schemas.microsoft.com/office/drawing/2014/main" id="{7FB928D7-EC9F-4204-A2A8-D1E2E331D809}"/>
                </a:ext>
              </a:extLst>
            </p:cNvPr>
            <p:cNvSpPr txBox="1"/>
            <p:nvPr/>
          </p:nvSpPr>
          <p:spPr>
            <a:xfrm>
              <a:off x="1383432" y="4786520"/>
              <a:ext cx="1924608" cy="369332"/>
            </a:xfrm>
            <a:prstGeom prst="rect">
              <a:avLst/>
            </a:prstGeom>
            <a:noFill/>
          </p:spPr>
          <p:txBody>
            <a:bodyPr wrap="square">
              <a:spAutoFit/>
            </a:bodyPr>
            <a:lstStyle/>
            <a:p>
              <a:pPr algn="ctr"/>
              <a:r>
                <a:rPr lang="en-GB" b="1" dirty="0"/>
                <a:t>DoS/ DDoS</a:t>
              </a:r>
              <a:endParaRPr lang="en-BW" b="1" dirty="0"/>
            </a:p>
          </p:txBody>
        </p:sp>
        <p:sp>
          <p:nvSpPr>
            <p:cNvPr id="23" name="TextBox 22">
              <a:extLst>
                <a:ext uri="{FF2B5EF4-FFF2-40B4-BE49-F238E27FC236}">
                  <a16:creationId xmlns:a16="http://schemas.microsoft.com/office/drawing/2014/main" id="{0B551540-75B0-4412-864E-DD1F4A600F1D}"/>
                </a:ext>
              </a:extLst>
            </p:cNvPr>
            <p:cNvSpPr txBox="1"/>
            <p:nvPr/>
          </p:nvSpPr>
          <p:spPr>
            <a:xfrm>
              <a:off x="313072" y="3891793"/>
              <a:ext cx="1924608" cy="369332"/>
            </a:xfrm>
            <a:prstGeom prst="rect">
              <a:avLst/>
            </a:prstGeom>
            <a:noFill/>
          </p:spPr>
          <p:txBody>
            <a:bodyPr wrap="square">
              <a:spAutoFit/>
            </a:bodyPr>
            <a:lstStyle/>
            <a:p>
              <a:pPr algn="ctr"/>
              <a:r>
                <a:rPr lang="en-GB" b="1" dirty="0"/>
                <a:t>Data Outflow</a:t>
              </a:r>
              <a:endParaRPr lang="en-BW" b="1" dirty="0"/>
            </a:p>
          </p:txBody>
        </p:sp>
        <p:sp>
          <p:nvSpPr>
            <p:cNvPr id="24" name="TextBox 23">
              <a:extLst>
                <a:ext uri="{FF2B5EF4-FFF2-40B4-BE49-F238E27FC236}">
                  <a16:creationId xmlns:a16="http://schemas.microsoft.com/office/drawing/2014/main" id="{90C67059-F80F-47AD-9045-A978BF11FC8A}"/>
                </a:ext>
              </a:extLst>
            </p:cNvPr>
            <p:cNvSpPr txBox="1"/>
            <p:nvPr/>
          </p:nvSpPr>
          <p:spPr>
            <a:xfrm>
              <a:off x="1504392" y="2678668"/>
              <a:ext cx="1924608" cy="369332"/>
            </a:xfrm>
            <a:prstGeom prst="rect">
              <a:avLst/>
            </a:prstGeom>
            <a:noFill/>
          </p:spPr>
          <p:txBody>
            <a:bodyPr wrap="square">
              <a:spAutoFit/>
            </a:bodyPr>
            <a:lstStyle/>
            <a:p>
              <a:pPr algn="ctr"/>
              <a:r>
                <a:rPr lang="en-GB" b="1" dirty="0"/>
                <a:t>Access Problem</a:t>
              </a:r>
              <a:endParaRPr lang="en-BW" b="1" dirty="0"/>
            </a:p>
          </p:txBody>
        </p:sp>
        <p:sp>
          <p:nvSpPr>
            <p:cNvPr id="25" name="TextBox 24">
              <a:extLst>
                <a:ext uri="{FF2B5EF4-FFF2-40B4-BE49-F238E27FC236}">
                  <a16:creationId xmlns:a16="http://schemas.microsoft.com/office/drawing/2014/main" id="{0FB95108-85C3-41CA-A41B-A48959156BFB}"/>
                </a:ext>
              </a:extLst>
            </p:cNvPr>
            <p:cNvSpPr txBox="1"/>
            <p:nvPr/>
          </p:nvSpPr>
          <p:spPr>
            <a:xfrm>
              <a:off x="6277051" y="4811579"/>
              <a:ext cx="1924608" cy="369332"/>
            </a:xfrm>
            <a:prstGeom prst="rect">
              <a:avLst/>
            </a:prstGeom>
            <a:noFill/>
          </p:spPr>
          <p:txBody>
            <a:bodyPr wrap="square">
              <a:spAutoFit/>
            </a:bodyPr>
            <a:lstStyle/>
            <a:p>
              <a:pPr algn="ctr"/>
              <a:r>
                <a:rPr lang="en-GB" b="1" dirty="0"/>
                <a:t>Data Alteration</a:t>
              </a:r>
              <a:endParaRPr lang="en-BW" b="1" dirty="0"/>
            </a:p>
          </p:txBody>
        </p:sp>
        <p:sp>
          <p:nvSpPr>
            <p:cNvPr id="26" name="TextBox 25">
              <a:extLst>
                <a:ext uri="{FF2B5EF4-FFF2-40B4-BE49-F238E27FC236}">
                  <a16:creationId xmlns:a16="http://schemas.microsoft.com/office/drawing/2014/main" id="{20AB5D96-FE5F-490E-B53A-B7A9E98C998B}"/>
                </a:ext>
              </a:extLst>
            </p:cNvPr>
            <p:cNvSpPr txBox="1"/>
            <p:nvPr/>
          </p:nvSpPr>
          <p:spPr>
            <a:xfrm>
              <a:off x="5314392" y="3905149"/>
              <a:ext cx="1924608" cy="369332"/>
            </a:xfrm>
            <a:prstGeom prst="rect">
              <a:avLst/>
            </a:prstGeom>
            <a:noFill/>
          </p:spPr>
          <p:txBody>
            <a:bodyPr wrap="square">
              <a:spAutoFit/>
            </a:bodyPr>
            <a:lstStyle/>
            <a:p>
              <a:pPr algn="ctr"/>
              <a:r>
                <a:rPr lang="en-GB" b="1" dirty="0"/>
                <a:t>Malicious Apps</a:t>
              </a:r>
              <a:endParaRPr lang="en-BW" b="1" dirty="0"/>
            </a:p>
          </p:txBody>
        </p:sp>
        <p:sp>
          <p:nvSpPr>
            <p:cNvPr id="27" name="TextBox 26">
              <a:extLst>
                <a:ext uri="{FF2B5EF4-FFF2-40B4-BE49-F238E27FC236}">
                  <a16:creationId xmlns:a16="http://schemas.microsoft.com/office/drawing/2014/main" id="{E0D861BD-B678-470A-90C0-5DFE757B7170}"/>
                </a:ext>
              </a:extLst>
            </p:cNvPr>
            <p:cNvSpPr txBox="1"/>
            <p:nvPr/>
          </p:nvSpPr>
          <p:spPr>
            <a:xfrm>
              <a:off x="6172200" y="2678668"/>
              <a:ext cx="2099943" cy="369332"/>
            </a:xfrm>
            <a:prstGeom prst="rect">
              <a:avLst/>
            </a:prstGeom>
            <a:noFill/>
          </p:spPr>
          <p:txBody>
            <a:bodyPr wrap="square">
              <a:spAutoFit/>
            </a:bodyPr>
            <a:lstStyle/>
            <a:p>
              <a:pPr algn="ctr"/>
              <a:r>
                <a:rPr lang="en-GB" b="1" dirty="0"/>
                <a:t>Misconfigurations</a:t>
              </a:r>
              <a:endParaRPr lang="en-BW" b="1" dirty="0"/>
            </a:p>
          </p:txBody>
        </p:sp>
      </p:grpSp>
    </p:spTree>
    <p:extLst>
      <p:ext uri="{BB962C8B-B14F-4D97-AF65-F5344CB8AC3E}">
        <p14:creationId xmlns:p14="http://schemas.microsoft.com/office/powerpoint/2010/main" val="39229726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Information Security – Attack Vectors</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79001" y="1030720"/>
            <a:ext cx="11481847" cy="4349354"/>
          </a:xfrm>
        </p:spPr>
        <p:txBody>
          <a:bodyPr>
            <a:normAutofit/>
          </a:bodyPr>
          <a:lstStyle/>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Viruses, Worms – Infect a network very quickly</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Phishing – forged emails to get the victim’s personal/account information</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Insider Attack – Someone inside the </a:t>
            </a:r>
            <a:r>
              <a:rPr lang="en-US" sz="1800" i="1" dirty="0" err="1">
                <a:ea typeface="ＭＳ Ｐゴシック" charset="0"/>
              </a:rPr>
              <a:t>organisation</a:t>
            </a:r>
            <a:endParaRPr lang="en-US" sz="1800" i="1" dirty="0">
              <a:ea typeface="ＭＳ Ｐゴシック" charset="0"/>
            </a:endParaRP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Botnet – Network of compromised systems together to pursue an attack</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Advanced Persistent Threats – Getting information without the knowledge of the user</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Ransomware – Demands financial transactions</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Web Application Threats – Web infrastructure/ information threat</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IoT Threats – Compromise networks via IoT devices</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Cloud Computing Threats – Compromise cloud space to get secured/ private information</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spTree>
    <p:extLst>
      <p:ext uri="{BB962C8B-B14F-4D97-AF65-F5344CB8AC3E}">
        <p14:creationId xmlns:p14="http://schemas.microsoft.com/office/powerpoint/2010/main" val="37199507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Information Security – Overview</a:t>
            </a:r>
            <a:endParaRPr lang="en-GB" sz="3200" dirty="0"/>
          </a:p>
        </p:txBody>
      </p:sp>
      <p:grpSp>
        <p:nvGrpSpPr>
          <p:cNvPr id="24" name="Group 23">
            <a:extLst>
              <a:ext uri="{FF2B5EF4-FFF2-40B4-BE49-F238E27FC236}">
                <a16:creationId xmlns:a16="http://schemas.microsoft.com/office/drawing/2014/main" id="{AB8290BD-AF5D-48C3-A030-CC33FD739585}"/>
              </a:ext>
            </a:extLst>
          </p:cNvPr>
          <p:cNvGrpSpPr/>
          <p:nvPr/>
        </p:nvGrpSpPr>
        <p:grpSpPr>
          <a:xfrm>
            <a:off x="3054270" y="-11751"/>
            <a:ext cx="9546856" cy="6138334"/>
            <a:chOff x="2374825" y="-162902"/>
            <a:chExt cx="9546856" cy="6138334"/>
          </a:xfrm>
        </p:grpSpPr>
        <p:graphicFrame>
          <p:nvGraphicFramePr>
            <p:cNvPr id="6" name="Diagram 5">
              <a:extLst>
                <a:ext uri="{FF2B5EF4-FFF2-40B4-BE49-F238E27FC236}">
                  <a16:creationId xmlns:a16="http://schemas.microsoft.com/office/drawing/2014/main" id="{460FEB91-339C-4535-8DDC-32963E2DE258}"/>
                </a:ext>
              </a:extLst>
            </p:cNvPr>
            <p:cNvGraphicFramePr/>
            <p:nvPr>
              <p:extLst>
                <p:ext uri="{D42A27DB-BD31-4B8C-83A1-F6EECF244321}">
                  <p14:modId xmlns:p14="http://schemas.microsoft.com/office/powerpoint/2010/main" val="1540552485"/>
                </p:ext>
              </p:extLst>
            </p:nvPr>
          </p:nvGraphicFramePr>
          <p:xfrm>
            <a:off x="2374825" y="-162902"/>
            <a:ext cx="9546856" cy="61383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16EDE29B-9DB6-47CA-94FF-3A6E5AEE6E2A}"/>
                </a:ext>
              </a:extLst>
            </p:cNvPr>
            <p:cNvSpPr txBox="1"/>
            <p:nvPr/>
          </p:nvSpPr>
          <p:spPr>
            <a:xfrm>
              <a:off x="5285033" y="1169763"/>
              <a:ext cx="1384890" cy="369332"/>
            </a:xfrm>
            <a:prstGeom prst="rect">
              <a:avLst/>
            </a:prstGeom>
            <a:noFill/>
          </p:spPr>
          <p:txBody>
            <a:bodyPr wrap="square">
              <a:spAutoFit/>
            </a:bodyPr>
            <a:lstStyle/>
            <a:p>
              <a:pPr lvl="0"/>
              <a:r>
                <a:rPr lang="en-GB" sz="1800" b="1" dirty="0">
                  <a:solidFill>
                    <a:srgbClr val="FF0000"/>
                  </a:solidFill>
                  <a:effectLst>
                    <a:outerShdw blurRad="38100" dist="38100" dir="2700000" algn="tl">
                      <a:srgbClr val="000000">
                        <a:alpha val="43137"/>
                      </a:srgbClr>
                    </a:outerShdw>
                  </a:effectLst>
                </a:rPr>
                <a:t>Application</a:t>
              </a:r>
            </a:p>
          </p:txBody>
        </p:sp>
        <p:sp>
          <p:nvSpPr>
            <p:cNvPr id="9" name="TextBox 8">
              <a:extLst>
                <a:ext uri="{FF2B5EF4-FFF2-40B4-BE49-F238E27FC236}">
                  <a16:creationId xmlns:a16="http://schemas.microsoft.com/office/drawing/2014/main" id="{C3C5AAA6-4573-4FFE-AF93-78E956152563}"/>
                </a:ext>
              </a:extLst>
            </p:cNvPr>
            <p:cNvSpPr txBox="1"/>
            <p:nvPr/>
          </p:nvSpPr>
          <p:spPr>
            <a:xfrm>
              <a:off x="7403570" y="4693134"/>
              <a:ext cx="1384890" cy="369332"/>
            </a:xfrm>
            <a:prstGeom prst="rect">
              <a:avLst/>
            </a:prstGeom>
            <a:noFill/>
          </p:spPr>
          <p:txBody>
            <a:bodyPr wrap="square">
              <a:spAutoFit/>
            </a:bodyPr>
            <a:lstStyle/>
            <a:p>
              <a:r>
                <a:rPr lang="en-GB" b="1" dirty="0">
                  <a:solidFill>
                    <a:srgbClr val="FF0000"/>
                  </a:solidFill>
                  <a:effectLst>
                    <a:outerShdw blurRad="38100" dist="38100" dir="2700000" algn="tl">
                      <a:srgbClr val="000000">
                        <a:alpha val="43137"/>
                      </a:srgbClr>
                    </a:outerShdw>
                  </a:effectLst>
                </a:rPr>
                <a:t>Host</a:t>
              </a:r>
            </a:p>
          </p:txBody>
        </p:sp>
        <p:sp>
          <p:nvSpPr>
            <p:cNvPr id="10" name="TextBox 9">
              <a:extLst>
                <a:ext uri="{FF2B5EF4-FFF2-40B4-BE49-F238E27FC236}">
                  <a16:creationId xmlns:a16="http://schemas.microsoft.com/office/drawing/2014/main" id="{259979DB-42EA-4E42-8114-8EDF0843653E}"/>
                </a:ext>
              </a:extLst>
            </p:cNvPr>
            <p:cNvSpPr txBox="1"/>
            <p:nvPr/>
          </p:nvSpPr>
          <p:spPr>
            <a:xfrm>
              <a:off x="8582456" y="3189346"/>
              <a:ext cx="1384890" cy="369332"/>
            </a:xfrm>
            <a:prstGeom prst="rect">
              <a:avLst/>
            </a:prstGeom>
            <a:noFill/>
          </p:spPr>
          <p:txBody>
            <a:bodyPr wrap="square">
              <a:spAutoFit/>
            </a:bodyPr>
            <a:lstStyle/>
            <a:p>
              <a:r>
                <a:rPr lang="en-GB" b="1" dirty="0">
                  <a:solidFill>
                    <a:srgbClr val="FF0000"/>
                  </a:solidFill>
                  <a:effectLst>
                    <a:outerShdw blurRad="38100" dist="38100" dir="2700000" algn="tl">
                      <a:srgbClr val="000000">
                        <a:alpha val="43137"/>
                      </a:srgbClr>
                    </a:outerShdw>
                  </a:effectLst>
                </a:rPr>
                <a:t>Network</a:t>
              </a:r>
            </a:p>
          </p:txBody>
        </p:sp>
      </p:grpSp>
      <p:pic>
        <p:nvPicPr>
          <p:cNvPr id="11" name="Graphic 10" descr="Detective male with solid fill">
            <a:extLst>
              <a:ext uri="{FF2B5EF4-FFF2-40B4-BE49-F238E27FC236}">
                <a16:creationId xmlns:a16="http://schemas.microsoft.com/office/drawing/2014/main" id="{21A5B8D8-B59E-4984-B3D0-ADE2388C852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2657838" y="1195724"/>
            <a:ext cx="914400" cy="914400"/>
          </a:xfrm>
          <a:prstGeom prst="rect">
            <a:avLst/>
          </a:prstGeom>
        </p:spPr>
      </p:pic>
      <p:sp>
        <p:nvSpPr>
          <p:cNvPr id="19" name="TextBox 18">
            <a:extLst>
              <a:ext uri="{FF2B5EF4-FFF2-40B4-BE49-F238E27FC236}">
                <a16:creationId xmlns:a16="http://schemas.microsoft.com/office/drawing/2014/main" id="{BF5C686C-A774-479A-BAB4-35F8AAC3A7AC}"/>
              </a:ext>
            </a:extLst>
          </p:cNvPr>
          <p:cNvSpPr txBox="1"/>
          <p:nvPr/>
        </p:nvSpPr>
        <p:spPr>
          <a:xfrm>
            <a:off x="2331555" y="2081895"/>
            <a:ext cx="1488997" cy="369332"/>
          </a:xfrm>
          <a:prstGeom prst="rect">
            <a:avLst/>
          </a:prstGeom>
          <a:noFill/>
        </p:spPr>
        <p:txBody>
          <a:bodyPr wrap="none" rtlCol="0">
            <a:spAutoFit/>
          </a:bodyPr>
          <a:lstStyle/>
          <a:p>
            <a:r>
              <a:rPr lang="en-US" dirty="0">
                <a:latin typeface="Calibri" panose="020F0502020204030204" pitchFamily="34" charset="0"/>
                <a:cs typeface="Calibri" panose="020F0502020204030204" pitchFamily="34" charset="0"/>
              </a:rPr>
              <a:t>Threat Source</a:t>
            </a:r>
            <a:endParaRPr lang="en-IN" dirty="0">
              <a:latin typeface="Calibri" panose="020F0502020204030204" pitchFamily="34" charset="0"/>
              <a:cs typeface="Calibri" panose="020F0502020204030204" pitchFamily="34" charset="0"/>
            </a:endParaRPr>
          </a:p>
        </p:txBody>
      </p:sp>
      <p:pic>
        <p:nvPicPr>
          <p:cNvPr id="4" name="Graphic 3" descr="Internet outline">
            <a:extLst>
              <a:ext uri="{FF2B5EF4-FFF2-40B4-BE49-F238E27FC236}">
                <a16:creationId xmlns:a16="http://schemas.microsoft.com/office/drawing/2014/main" id="{2FCD2A17-CD1F-DB6B-6F29-7EFFAA428C97}"/>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13741" y="3153014"/>
            <a:ext cx="719221" cy="719221"/>
          </a:xfrm>
          <a:prstGeom prst="rect">
            <a:avLst/>
          </a:prstGeom>
        </p:spPr>
      </p:pic>
      <p:pic>
        <p:nvPicPr>
          <p:cNvPr id="5" name="Graphic 4" descr="Unlock with solid fill">
            <a:extLst>
              <a:ext uri="{FF2B5EF4-FFF2-40B4-BE49-F238E27FC236}">
                <a16:creationId xmlns:a16="http://schemas.microsoft.com/office/drawing/2014/main" id="{A3402380-CDF8-1584-74EE-869B95A44358}"/>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433251" y="4304342"/>
            <a:ext cx="457200" cy="457200"/>
          </a:xfrm>
          <a:prstGeom prst="rect">
            <a:avLst/>
          </a:prstGeom>
        </p:spPr>
      </p:pic>
      <p:sp>
        <p:nvSpPr>
          <p:cNvPr id="12" name="Arrow: Curved Down 11">
            <a:extLst>
              <a:ext uri="{FF2B5EF4-FFF2-40B4-BE49-F238E27FC236}">
                <a16:creationId xmlns:a16="http://schemas.microsoft.com/office/drawing/2014/main" id="{646674C6-B95D-A835-755E-B60055D16490}"/>
              </a:ext>
            </a:extLst>
          </p:cNvPr>
          <p:cNvSpPr/>
          <p:nvPr/>
        </p:nvSpPr>
        <p:spPr>
          <a:xfrm rot="5118012">
            <a:off x="1871839" y="2886631"/>
            <a:ext cx="1188390" cy="341571"/>
          </a:xfrm>
          <a:prstGeom prst="curved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4" name="TextBox 13">
            <a:extLst>
              <a:ext uri="{FF2B5EF4-FFF2-40B4-BE49-F238E27FC236}">
                <a16:creationId xmlns:a16="http://schemas.microsoft.com/office/drawing/2014/main" id="{A99180CF-BA7E-752B-2B27-FD96949CA57A}"/>
              </a:ext>
            </a:extLst>
          </p:cNvPr>
          <p:cNvSpPr txBox="1"/>
          <p:nvPr/>
        </p:nvSpPr>
        <p:spPr>
          <a:xfrm>
            <a:off x="2684931" y="2803487"/>
            <a:ext cx="1045426" cy="369332"/>
          </a:xfrm>
          <a:prstGeom prst="rect">
            <a:avLst/>
          </a:prstGeom>
          <a:noFill/>
        </p:spPr>
        <p:txBody>
          <a:bodyPr wrap="square">
            <a:spAutoFit/>
          </a:bodyPr>
          <a:lstStyle/>
          <a:p>
            <a:r>
              <a:rPr lang="en-IN" sz="1800" i="1" dirty="0">
                <a:ea typeface="ＭＳ Ｐゴシック" charset="0"/>
              </a:rPr>
              <a:t>Exploit</a:t>
            </a:r>
            <a:endParaRPr lang="en-GB" dirty="0"/>
          </a:p>
        </p:txBody>
      </p:sp>
      <p:sp>
        <p:nvSpPr>
          <p:cNvPr id="17" name="Flowchart: Connector 16">
            <a:extLst>
              <a:ext uri="{FF2B5EF4-FFF2-40B4-BE49-F238E27FC236}">
                <a16:creationId xmlns:a16="http://schemas.microsoft.com/office/drawing/2014/main" id="{F68111CE-6205-2032-2E88-0F3FC863F9FB}"/>
              </a:ext>
            </a:extLst>
          </p:cNvPr>
          <p:cNvSpPr/>
          <p:nvPr/>
        </p:nvSpPr>
        <p:spPr>
          <a:xfrm>
            <a:off x="863437" y="1276061"/>
            <a:ext cx="1343564" cy="129665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latin typeface="Brush Script MT" panose="03060802040406070304" pitchFamily="66" charset="0"/>
              </a:rPr>
              <a:t>Threat</a:t>
            </a:r>
            <a:endParaRPr lang="en-GB" dirty="0">
              <a:latin typeface="Brush Script MT" panose="03060802040406070304" pitchFamily="66" charset="0"/>
            </a:endParaRPr>
          </a:p>
        </p:txBody>
      </p:sp>
      <p:sp>
        <p:nvSpPr>
          <p:cNvPr id="18" name="Flowchart: Connector 17">
            <a:extLst>
              <a:ext uri="{FF2B5EF4-FFF2-40B4-BE49-F238E27FC236}">
                <a16:creationId xmlns:a16="http://schemas.microsoft.com/office/drawing/2014/main" id="{68563AFD-6DE5-7789-B20C-AD85F1D8362E}"/>
              </a:ext>
            </a:extLst>
          </p:cNvPr>
          <p:cNvSpPr/>
          <p:nvPr/>
        </p:nvSpPr>
        <p:spPr>
          <a:xfrm>
            <a:off x="832962" y="2903264"/>
            <a:ext cx="1343564" cy="129665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latin typeface="Brush Script MT" panose="03060802040406070304" pitchFamily="66" charset="0"/>
              </a:rPr>
              <a:t>Asset</a:t>
            </a:r>
            <a:endParaRPr lang="en-GB" dirty="0">
              <a:latin typeface="Brush Script MT" panose="03060802040406070304" pitchFamily="66" charset="0"/>
            </a:endParaRPr>
          </a:p>
        </p:txBody>
      </p:sp>
      <p:sp>
        <p:nvSpPr>
          <p:cNvPr id="21" name="Flowchart: Connector 20">
            <a:extLst>
              <a:ext uri="{FF2B5EF4-FFF2-40B4-BE49-F238E27FC236}">
                <a16:creationId xmlns:a16="http://schemas.microsoft.com/office/drawing/2014/main" id="{D32398B0-3483-0C7A-3B5C-0FE344EFB939}"/>
              </a:ext>
            </a:extLst>
          </p:cNvPr>
          <p:cNvSpPr/>
          <p:nvPr/>
        </p:nvSpPr>
        <p:spPr>
          <a:xfrm>
            <a:off x="832962" y="4403255"/>
            <a:ext cx="1343564" cy="129665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latin typeface="Brush Script MT" panose="03060802040406070304" pitchFamily="66" charset="0"/>
              </a:rPr>
              <a:t>Vulnerability</a:t>
            </a:r>
            <a:endParaRPr lang="en-GB" dirty="0">
              <a:latin typeface="Brush Script MT" panose="03060802040406070304" pitchFamily="66" charset="0"/>
            </a:endParaRPr>
          </a:p>
        </p:txBody>
      </p:sp>
      <p:pic>
        <p:nvPicPr>
          <p:cNvPr id="7" name="Graphic 6" descr="Walk outline">
            <a:extLst>
              <a:ext uri="{FF2B5EF4-FFF2-40B4-BE49-F238E27FC236}">
                <a16:creationId xmlns:a16="http://schemas.microsoft.com/office/drawing/2014/main" id="{4DBF046B-8F4B-23BD-1CD1-B380DB565E2A}"/>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834701" y="904464"/>
            <a:ext cx="719221" cy="719221"/>
          </a:xfrm>
          <a:prstGeom prst="rect">
            <a:avLst/>
          </a:prstGeom>
        </p:spPr>
      </p:pic>
      <p:cxnSp>
        <p:nvCxnSpPr>
          <p:cNvPr id="15" name="Straight Arrow Connector 14">
            <a:extLst>
              <a:ext uri="{FF2B5EF4-FFF2-40B4-BE49-F238E27FC236}">
                <a16:creationId xmlns:a16="http://schemas.microsoft.com/office/drawing/2014/main" id="{FA3D762A-C27E-48EF-8283-BD76A8142AA5}"/>
              </a:ext>
            </a:extLst>
          </p:cNvPr>
          <p:cNvCxnSpPr>
            <a:cxnSpLocks/>
          </p:cNvCxnSpPr>
          <p:nvPr/>
        </p:nvCxnSpPr>
        <p:spPr>
          <a:xfrm>
            <a:off x="2123539" y="1932928"/>
            <a:ext cx="621369"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40132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randombar(horizont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53" presetClass="entr" presetSubtype="16"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p:cTn id="17" dur="500" fill="hold"/>
                                        <p:tgtEl>
                                          <p:spTgt spid="7"/>
                                        </p:tgtEl>
                                        <p:attrNameLst>
                                          <p:attrName>ppt_w</p:attrName>
                                        </p:attrNameLst>
                                      </p:cBhvr>
                                      <p:tavLst>
                                        <p:tav tm="0">
                                          <p:val>
                                            <p:fltVal val="0"/>
                                          </p:val>
                                        </p:tav>
                                        <p:tav tm="100000">
                                          <p:val>
                                            <p:strVal val="#ppt_w"/>
                                          </p:val>
                                        </p:tav>
                                      </p:tavLst>
                                    </p:anim>
                                    <p:anim calcmode="lin" valueType="num">
                                      <p:cBhvr>
                                        <p:cTn id="18" dur="500" fill="hold"/>
                                        <p:tgtEl>
                                          <p:spTgt spid="7"/>
                                        </p:tgtEl>
                                        <p:attrNameLst>
                                          <p:attrName>ppt_h</p:attrName>
                                        </p:attrNameLst>
                                      </p:cBhvr>
                                      <p:tavLst>
                                        <p:tav tm="0">
                                          <p:val>
                                            <p:fltVal val="0"/>
                                          </p:val>
                                        </p:tav>
                                        <p:tav tm="100000">
                                          <p:val>
                                            <p:strVal val="#ppt_h"/>
                                          </p:val>
                                        </p:tav>
                                      </p:tavLst>
                                    </p:anim>
                                    <p:animEffect transition="in" filter="fade">
                                      <p:cBhvr>
                                        <p:cTn id="19" dur="5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wipe(down)">
                                      <p:cBhvr>
                                        <p:cTn id="24" dur="500"/>
                                        <p:tgtEl>
                                          <p:spTgt spid="15"/>
                                        </p:tgtEl>
                                      </p:cBhvr>
                                    </p:animEffect>
                                  </p:childTnLst>
                                </p:cTn>
                              </p:par>
                            </p:childTnLst>
                          </p:cTn>
                        </p:par>
                      </p:childTnLst>
                    </p:cTn>
                  </p:par>
                  <p:par>
                    <p:cTn id="25" fill="hold">
                      <p:stCondLst>
                        <p:cond delay="indefinite"/>
                      </p:stCondLst>
                      <p:childTnLst>
                        <p:par>
                          <p:cTn id="26" fill="hold">
                            <p:stCondLst>
                              <p:cond delay="0"/>
                            </p:stCondLst>
                            <p:childTnLst>
                              <p:par>
                                <p:cTn id="27" presetID="31" presetClass="entr" presetSubtype="0"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anim calcmode="lin" valueType="num">
                                      <p:cBhvr>
                                        <p:cTn id="29" dur="1000" fill="hold"/>
                                        <p:tgtEl>
                                          <p:spTgt spid="11"/>
                                        </p:tgtEl>
                                        <p:attrNameLst>
                                          <p:attrName>ppt_w</p:attrName>
                                        </p:attrNameLst>
                                      </p:cBhvr>
                                      <p:tavLst>
                                        <p:tav tm="0">
                                          <p:val>
                                            <p:fltVal val="0"/>
                                          </p:val>
                                        </p:tav>
                                        <p:tav tm="100000">
                                          <p:val>
                                            <p:strVal val="#ppt_w"/>
                                          </p:val>
                                        </p:tav>
                                      </p:tavLst>
                                    </p:anim>
                                    <p:anim calcmode="lin" valueType="num">
                                      <p:cBhvr>
                                        <p:cTn id="30" dur="1000" fill="hold"/>
                                        <p:tgtEl>
                                          <p:spTgt spid="11"/>
                                        </p:tgtEl>
                                        <p:attrNameLst>
                                          <p:attrName>ppt_h</p:attrName>
                                        </p:attrNameLst>
                                      </p:cBhvr>
                                      <p:tavLst>
                                        <p:tav tm="0">
                                          <p:val>
                                            <p:fltVal val="0"/>
                                          </p:val>
                                        </p:tav>
                                        <p:tav tm="100000">
                                          <p:val>
                                            <p:strVal val="#ppt_h"/>
                                          </p:val>
                                        </p:tav>
                                      </p:tavLst>
                                    </p:anim>
                                    <p:anim calcmode="lin" valueType="num">
                                      <p:cBhvr>
                                        <p:cTn id="31" dur="1000" fill="hold"/>
                                        <p:tgtEl>
                                          <p:spTgt spid="11"/>
                                        </p:tgtEl>
                                        <p:attrNameLst>
                                          <p:attrName>style.rotation</p:attrName>
                                        </p:attrNameLst>
                                      </p:cBhvr>
                                      <p:tavLst>
                                        <p:tav tm="0">
                                          <p:val>
                                            <p:fltVal val="90"/>
                                          </p:val>
                                        </p:tav>
                                        <p:tav tm="100000">
                                          <p:val>
                                            <p:fltVal val="0"/>
                                          </p:val>
                                        </p:tav>
                                      </p:tavLst>
                                    </p:anim>
                                    <p:animEffect transition="in" filter="fade">
                                      <p:cBhvr>
                                        <p:cTn id="32" dur="10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circle(in)">
                                      <p:cBhvr>
                                        <p:cTn id="37" dur="2000"/>
                                        <p:tgtEl>
                                          <p:spTgt spid="19"/>
                                        </p:tgtEl>
                                      </p:cBhvr>
                                    </p:animEffect>
                                  </p:childTnLst>
                                </p:cTn>
                              </p:par>
                            </p:childTnLst>
                          </p:cTn>
                        </p:par>
                      </p:childTnLst>
                    </p:cTn>
                  </p:par>
                  <p:par>
                    <p:cTn id="38" fill="hold">
                      <p:stCondLst>
                        <p:cond delay="indefinite"/>
                      </p:stCondLst>
                      <p:childTnLst>
                        <p:par>
                          <p:cTn id="39" fill="hold">
                            <p:stCondLst>
                              <p:cond delay="0"/>
                            </p:stCondLst>
                            <p:childTnLst>
                              <p:par>
                                <p:cTn id="40" presetID="2" presetClass="entr" presetSubtype="8"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 calcmode="lin" valueType="num">
                                      <p:cBhvr additive="base">
                                        <p:cTn id="42" dur="500" fill="hold"/>
                                        <p:tgtEl>
                                          <p:spTgt spid="14"/>
                                        </p:tgtEl>
                                        <p:attrNameLst>
                                          <p:attrName>ppt_x</p:attrName>
                                        </p:attrNameLst>
                                      </p:cBhvr>
                                      <p:tavLst>
                                        <p:tav tm="0">
                                          <p:val>
                                            <p:strVal val="0-#ppt_w/2"/>
                                          </p:val>
                                        </p:tav>
                                        <p:tav tm="100000">
                                          <p:val>
                                            <p:strVal val="#ppt_x"/>
                                          </p:val>
                                        </p:tav>
                                      </p:tavLst>
                                    </p:anim>
                                    <p:anim calcmode="lin" valueType="num">
                                      <p:cBhvr additive="base">
                                        <p:cTn id="43" dur="500" fill="hold"/>
                                        <p:tgtEl>
                                          <p:spTgt spid="14"/>
                                        </p:tgtEl>
                                        <p:attrNameLst>
                                          <p:attrName>ppt_y</p:attrName>
                                        </p:attrNameLst>
                                      </p:cBhvr>
                                      <p:tavLst>
                                        <p:tav tm="0">
                                          <p:val>
                                            <p:strVal val="#ppt_y"/>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16" presetClass="entr" presetSubtype="21" fill="hold" grpId="0" nodeType="clickEffect">
                                  <p:stCondLst>
                                    <p:cond delay="0"/>
                                  </p:stCondLst>
                                  <p:childTnLst>
                                    <p:set>
                                      <p:cBhvr>
                                        <p:cTn id="47" dur="1" fill="hold">
                                          <p:stCondLst>
                                            <p:cond delay="0"/>
                                          </p:stCondLst>
                                        </p:cTn>
                                        <p:tgtEl>
                                          <p:spTgt spid="12"/>
                                        </p:tgtEl>
                                        <p:attrNameLst>
                                          <p:attrName>style.visibility</p:attrName>
                                        </p:attrNameLst>
                                      </p:cBhvr>
                                      <p:to>
                                        <p:strVal val="visible"/>
                                      </p:to>
                                    </p:set>
                                    <p:animEffect transition="in" filter="barn(inVertical)">
                                      <p:cBhvr>
                                        <p:cTn id="48"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12" grpId="0" animBg="1"/>
      <p:bldP spid="1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Information Security – Overview</a:t>
            </a:r>
            <a:endParaRPr lang="en-GB" sz="3200" dirty="0"/>
          </a:p>
        </p:txBody>
      </p:sp>
      <p:pic>
        <p:nvPicPr>
          <p:cNvPr id="11" name="Graphic 10" descr="Detective male with solid fill">
            <a:extLst>
              <a:ext uri="{FF2B5EF4-FFF2-40B4-BE49-F238E27FC236}">
                <a16:creationId xmlns:a16="http://schemas.microsoft.com/office/drawing/2014/main" id="{21A5B8D8-B59E-4984-B3D0-ADE2388C852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8714" y="786758"/>
            <a:ext cx="914400" cy="914400"/>
          </a:xfrm>
          <a:prstGeom prst="rect">
            <a:avLst/>
          </a:prstGeom>
        </p:spPr>
      </p:pic>
      <p:pic>
        <p:nvPicPr>
          <p:cNvPr id="13" name="Graphic 12" descr="Danger with solid fill">
            <a:extLst>
              <a:ext uri="{FF2B5EF4-FFF2-40B4-BE49-F238E27FC236}">
                <a16:creationId xmlns:a16="http://schemas.microsoft.com/office/drawing/2014/main" id="{94A1D812-8625-4C4A-9D9E-1E0E44997C1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684977" y="786758"/>
            <a:ext cx="914400" cy="914400"/>
          </a:xfrm>
          <a:prstGeom prst="rect">
            <a:avLst/>
          </a:prstGeom>
        </p:spPr>
      </p:pic>
      <p:cxnSp>
        <p:nvCxnSpPr>
          <p:cNvPr id="15" name="Straight Arrow Connector 14">
            <a:extLst>
              <a:ext uri="{FF2B5EF4-FFF2-40B4-BE49-F238E27FC236}">
                <a16:creationId xmlns:a16="http://schemas.microsoft.com/office/drawing/2014/main" id="{FA3D762A-C27E-48EF-8283-BD76A8142AA5}"/>
              </a:ext>
            </a:extLst>
          </p:cNvPr>
          <p:cNvCxnSpPr>
            <a:cxnSpLocks/>
          </p:cNvCxnSpPr>
          <p:nvPr/>
        </p:nvCxnSpPr>
        <p:spPr>
          <a:xfrm>
            <a:off x="1821985" y="1338779"/>
            <a:ext cx="65773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9" name="TextBox 18">
            <a:extLst>
              <a:ext uri="{FF2B5EF4-FFF2-40B4-BE49-F238E27FC236}">
                <a16:creationId xmlns:a16="http://schemas.microsoft.com/office/drawing/2014/main" id="{BF5C686C-A774-479A-BAB4-35F8AAC3A7AC}"/>
              </a:ext>
            </a:extLst>
          </p:cNvPr>
          <p:cNvSpPr txBox="1"/>
          <p:nvPr/>
        </p:nvSpPr>
        <p:spPr>
          <a:xfrm>
            <a:off x="1406356" y="882568"/>
            <a:ext cx="1488997" cy="369332"/>
          </a:xfrm>
          <a:prstGeom prst="rect">
            <a:avLst/>
          </a:prstGeom>
          <a:noFill/>
        </p:spPr>
        <p:txBody>
          <a:bodyPr wrap="none" rtlCol="0">
            <a:spAutoFit/>
          </a:bodyPr>
          <a:lstStyle/>
          <a:p>
            <a:r>
              <a:rPr lang="en-US" dirty="0">
                <a:latin typeface="Calibri" panose="020F0502020204030204" pitchFamily="34" charset="0"/>
                <a:cs typeface="Calibri" panose="020F0502020204030204" pitchFamily="34" charset="0"/>
              </a:rPr>
              <a:t>Threat Source</a:t>
            </a:r>
            <a:endParaRPr lang="en-IN" dirty="0">
              <a:latin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0CDC01C6-2248-4A1A-AD48-44ACE464F486}"/>
              </a:ext>
            </a:extLst>
          </p:cNvPr>
          <p:cNvSpPr txBox="1"/>
          <p:nvPr/>
        </p:nvSpPr>
        <p:spPr>
          <a:xfrm>
            <a:off x="3274115" y="882568"/>
            <a:ext cx="796693" cy="369332"/>
          </a:xfrm>
          <a:prstGeom prst="rect">
            <a:avLst/>
          </a:prstGeom>
          <a:noFill/>
        </p:spPr>
        <p:txBody>
          <a:bodyPr wrap="none" rtlCol="0">
            <a:spAutoFit/>
          </a:bodyPr>
          <a:lstStyle/>
          <a:p>
            <a:r>
              <a:rPr lang="en-US" dirty="0">
                <a:latin typeface="Calibri" panose="020F0502020204030204" pitchFamily="34" charset="0"/>
                <a:cs typeface="Calibri" panose="020F0502020204030204" pitchFamily="34" charset="0"/>
              </a:rPr>
              <a:t>Threat</a:t>
            </a:r>
            <a:endParaRPr lang="en-IN" dirty="0">
              <a:latin typeface="Calibri" panose="020F0502020204030204" pitchFamily="34" charset="0"/>
              <a:cs typeface="Calibri" panose="020F0502020204030204" pitchFamily="34" charset="0"/>
            </a:endParaRPr>
          </a:p>
        </p:txBody>
      </p:sp>
      <p:graphicFrame>
        <p:nvGraphicFramePr>
          <p:cNvPr id="14" name="Table 8">
            <a:extLst>
              <a:ext uri="{FF2B5EF4-FFF2-40B4-BE49-F238E27FC236}">
                <a16:creationId xmlns:a16="http://schemas.microsoft.com/office/drawing/2014/main" id="{AEE96B42-4538-4DAD-8B36-BED48E306B54}"/>
              </a:ext>
            </a:extLst>
          </p:cNvPr>
          <p:cNvGraphicFramePr>
            <a:graphicFrameLocks noGrp="1"/>
          </p:cNvGraphicFramePr>
          <p:nvPr>
            <p:extLst>
              <p:ext uri="{D42A27DB-BD31-4B8C-83A1-F6EECF244321}">
                <p14:modId xmlns:p14="http://schemas.microsoft.com/office/powerpoint/2010/main" val="2080086467"/>
              </p:ext>
            </p:extLst>
          </p:nvPr>
        </p:nvGraphicFramePr>
        <p:xfrm>
          <a:off x="340974" y="4023779"/>
          <a:ext cx="11673894" cy="1483360"/>
        </p:xfrm>
        <a:graphic>
          <a:graphicData uri="http://schemas.openxmlformats.org/drawingml/2006/table">
            <a:tbl>
              <a:tblPr firstRow="1" bandRow="1">
                <a:tableStyleId>{21E4AEA4-8DFA-4A89-87EB-49C32662AFE0}</a:tableStyleId>
              </a:tblPr>
              <a:tblGrid>
                <a:gridCol w="2392907">
                  <a:extLst>
                    <a:ext uri="{9D8B030D-6E8A-4147-A177-3AD203B41FA5}">
                      <a16:colId xmlns:a16="http://schemas.microsoft.com/office/drawing/2014/main" val="489203468"/>
                    </a:ext>
                  </a:extLst>
                </a:gridCol>
                <a:gridCol w="2997068">
                  <a:extLst>
                    <a:ext uri="{9D8B030D-6E8A-4147-A177-3AD203B41FA5}">
                      <a16:colId xmlns:a16="http://schemas.microsoft.com/office/drawing/2014/main" val="881775360"/>
                    </a:ext>
                  </a:extLst>
                </a:gridCol>
                <a:gridCol w="6283919">
                  <a:extLst>
                    <a:ext uri="{9D8B030D-6E8A-4147-A177-3AD203B41FA5}">
                      <a16:colId xmlns:a16="http://schemas.microsoft.com/office/drawing/2014/main" val="2101292418"/>
                    </a:ext>
                  </a:extLst>
                </a:gridCol>
              </a:tblGrid>
              <a:tr h="370840">
                <a:tc>
                  <a:txBody>
                    <a:bodyPr/>
                    <a:lstStyle/>
                    <a:p>
                      <a:pPr algn="ctr"/>
                      <a:r>
                        <a:rPr lang="en-US" sz="1400" dirty="0"/>
                        <a:t>Threat </a:t>
                      </a:r>
                      <a:endParaRPr lang="en-IN" sz="1400" dirty="0"/>
                    </a:p>
                  </a:txBody>
                  <a:tcPr/>
                </a:tc>
                <a:tc>
                  <a:txBody>
                    <a:bodyPr/>
                    <a:lstStyle/>
                    <a:p>
                      <a:pPr algn="ctr"/>
                      <a:r>
                        <a:rPr lang="en-US" sz="1400" dirty="0"/>
                        <a:t>Vulnerability</a:t>
                      </a:r>
                      <a:endParaRPr lang="en-IN" sz="1400" dirty="0"/>
                    </a:p>
                  </a:txBody>
                  <a:tcPr/>
                </a:tc>
                <a:tc>
                  <a:txBody>
                    <a:bodyPr/>
                    <a:lstStyle/>
                    <a:p>
                      <a:pPr algn="ctr"/>
                      <a:r>
                        <a:rPr lang="en-US" sz="1400" dirty="0"/>
                        <a:t>Description</a:t>
                      </a:r>
                      <a:endParaRPr lang="en-IN" sz="1400" dirty="0"/>
                    </a:p>
                  </a:txBody>
                  <a:tcPr/>
                </a:tc>
                <a:extLst>
                  <a:ext uri="{0D108BD9-81ED-4DB2-BD59-A6C34878D82A}">
                    <a16:rowId xmlns:a16="http://schemas.microsoft.com/office/drawing/2014/main" val="792174729"/>
                  </a:ext>
                </a:extLst>
              </a:tr>
              <a:tr h="370840">
                <a:tc>
                  <a:txBody>
                    <a:bodyPr/>
                    <a:lstStyle/>
                    <a:p>
                      <a:pPr marL="0" algn="just" defTabSz="914400" rtl="0" eaLnBrk="1" latinLnBrk="0" hangingPunct="1"/>
                      <a:r>
                        <a:rPr lang="en-US" sz="1600" kern="1200" dirty="0">
                          <a:solidFill>
                            <a:schemeClr val="dk1"/>
                          </a:solidFill>
                          <a:latin typeface="+mn-lt"/>
                          <a:ea typeface="+mn-ea"/>
                          <a:cs typeface="+mn-cs"/>
                        </a:rPr>
                        <a:t>DoS attack on the system</a:t>
                      </a:r>
                      <a:endParaRPr lang="en-IN" sz="1600" kern="1200" dirty="0">
                        <a:solidFill>
                          <a:schemeClr val="dk1"/>
                        </a:solidFill>
                        <a:latin typeface="+mn-lt"/>
                        <a:ea typeface="+mn-ea"/>
                        <a:cs typeface="+mn-cs"/>
                      </a:endParaRPr>
                    </a:p>
                  </a:txBody>
                  <a:tcPr/>
                </a:tc>
                <a:tc>
                  <a:txBody>
                    <a:bodyPr/>
                    <a:lstStyle/>
                    <a:p>
                      <a:pPr marL="0" algn="just" defTabSz="914400" rtl="0" eaLnBrk="1" latinLnBrk="0" hangingPunct="1"/>
                      <a:r>
                        <a:rPr lang="en-US" sz="1600" kern="1200" dirty="0">
                          <a:solidFill>
                            <a:schemeClr val="dk1"/>
                          </a:solidFill>
                          <a:latin typeface="+mn-lt"/>
                          <a:ea typeface="+mn-ea"/>
                          <a:cs typeface="+mn-cs"/>
                        </a:rPr>
                        <a:t>Inadequate detection capabilities</a:t>
                      </a:r>
                      <a:endParaRPr lang="en-IN" sz="1600" kern="1200" dirty="0">
                        <a:solidFill>
                          <a:schemeClr val="dk1"/>
                        </a:solidFill>
                        <a:latin typeface="+mn-lt"/>
                        <a:ea typeface="+mn-ea"/>
                        <a:cs typeface="+mn-cs"/>
                      </a:endParaRPr>
                    </a:p>
                  </a:txBody>
                  <a:tcPr/>
                </a:tc>
                <a:tc>
                  <a:txBody>
                    <a:bodyPr/>
                    <a:lstStyle/>
                    <a:p>
                      <a:pPr marL="0" algn="just" defTabSz="914400" rtl="0" eaLnBrk="1" latinLnBrk="0" hangingPunct="1"/>
                      <a:r>
                        <a:rPr lang="en-US" sz="1600" kern="1200" dirty="0">
                          <a:solidFill>
                            <a:schemeClr val="dk1"/>
                          </a:solidFill>
                          <a:latin typeface="+mn-lt"/>
                          <a:ea typeface="+mn-ea"/>
                          <a:cs typeface="+mn-cs"/>
                        </a:rPr>
                        <a:t>Existing system not adequate to detect newer DoS attacks</a:t>
                      </a:r>
                      <a:endParaRPr lang="en-IN" sz="1600" kern="1200" dirty="0">
                        <a:solidFill>
                          <a:schemeClr val="dk1"/>
                        </a:solidFill>
                        <a:latin typeface="+mn-lt"/>
                        <a:ea typeface="+mn-ea"/>
                        <a:cs typeface="+mn-cs"/>
                      </a:endParaRPr>
                    </a:p>
                  </a:txBody>
                  <a:tcPr/>
                </a:tc>
                <a:extLst>
                  <a:ext uri="{0D108BD9-81ED-4DB2-BD59-A6C34878D82A}">
                    <a16:rowId xmlns:a16="http://schemas.microsoft.com/office/drawing/2014/main" val="1789806321"/>
                  </a:ext>
                </a:extLst>
              </a:tr>
              <a:tr h="370840">
                <a:tc>
                  <a:txBody>
                    <a:bodyPr/>
                    <a:lstStyle/>
                    <a:p>
                      <a:pPr marL="0" algn="just" defTabSz="914400" rtl="0" eaLnBrk="1" latinLnBrk="0" hangingPunct="1"/>
                      <a:r>
                        <a:rPr lang="en-US" sz="1600" kern="1200" dirty="0">
                          <a:solidFill>
                            <a:schemeClr val="dk1"/>
                          </a:solidFill>
                          <a:latin typeface="+mn-lt"/>
                          <a:ea typeface="+mn-ea"/>
                          <a:cs typeface="+mn-cs"/>
                        </a:rPr>
                        <a:t>Data Tampering</a:t>
                      </a:r>
                      <a:endParaRPr lang="en-IN" sz="1600" kern="1200" dirty="0">
                        <a:solidFill>
                          <a:schemeClr val="dk1"/>
                        </a:solidFill>
                        <a:latin typeface="+mn-lt"/>
                        <a:ea typeface="+mn-ea"/>
                        <a:cs typeface="+mn-cs"/>
                      </a:endParaRPr>
                    </a:p>
                  </a:txBody>
                  <a:tcPr/>
                </a:tc>
                <a:tc>
                  <a:txBody>
                    <a:bodyPr/>
                    <a:lstStyle/>
                    <a:p>
                      <a:pPr marL="0" algn="just" defTabSz="914400" rtl="0" eaLnBrk="1" latinLnBrk="0" hangingPunct="1"/>
                      <a:r>
                        <a:rPr lang="en-US" sz="1600" kern="1200" dirty="0">
                          <a:solidFill>
                            <a:schemeClr val="dk1"/>
                          </a:solidFill>
                          <a:latin typeface="+mn-lt"/>
                          <a:ea typeface="+mn-ea"/>
                          <a:cs typeface="+mn-cs"/>
                        </a:rPr>
                        <a:t>Weak Encryption</a:t>
                      </a:r>
                      <a:endParaRPr lang="en-IN" sz="1600" kern="1200" dirty="0">
                        <a:solidFill>
                          <a:schemeClr val="dk1"/>
                        </a:solidFill>
                        <a:latin typeface="+mn-lt"/>
                        <a:ea typeface="+mn-ea"/>
                        <a:cs typeface="+mn-cs"/>
                      </a:endParaRPr>
                    </a:p>
                  </a:txBody>
                  <a:tcPr/>
                </a:tc>
                <a:tc>
                  <a:txBody>
                    <a:bodyPr/>
                    <a:lstStyle/>
                    <a:p>
                      <a:pPr marL="0" algn="just" defTabSz="914400" rtl="0" eaLnBrk="1" latinLnBrk="0" hangingPunct="1"/>
                      <a:r>
                        <a:rPr lang="en-US" sz="1600" kern="1200" dirty="0">
                          <a:solidFill>
                            <a:schemeClr val="dk1"/>
                          </a:solidFill>
                          <a:latin typeface="+mn-lt"/>
                          <a:ea typeface="+mn-ea"/>
                          <a:cs typeface="+mn-cs"/>
                        </a:rPr>
                        <a:t>Encryption adopted is weak and inadequate</a:t>
                      </a:r>
                      <a:endParaRPr lang="en-IN" sz="1600" kern="1200" dirty="0">
                        <a:solidFill>
                          <a:schemeClr val="dk1"/>
                        </a:solidFill>
                        <a:latin typeface="+mn-lt"/>
                        <a:ea typeface="+mn-ea"/>
                        <a:cs typeface="+mn-cs"/>
                      </a:endParaRPr>
                    </a:p>
                  </a:txBody>
                  <a:tcPr/>
                </a:tc>
                <a:extLst>
                  <a:ext uri="{0D108BD9-81ED-4DB2-BD59-A6C34878D82A}">
                    <a16:rowId xmlns:a16="http://schemas.microsoft.com/office/drawing/2014/main" val="383923769"/>
                  </a:ext>
                </a:extLst>
              </a:tr>
              <a:tr h="370840">
                <a:tc>
                  <a:txBody>
                    <a:bodyPr/>
                    <a:lstStyle/>
                    <a:p>
                      <a:pPr marL="0" algn="just" defTabSz="914400" rtl="0" eaLnBrk="1" latinLnBrk="0" hangingPunct="1"/>
                      <a:r>
                        <a:rPr lang="en-US" sz="1600" kern="1200" dirty="0">
                          <a:solidFill>
                            <a:schemeClr val="dk1"/>
                          </a:solidFill>
                          <a:latin typeface="+mn-lt"/>
                          <a:ea typeface="+mn-ea"/>
                          <a:cs typeface="+mn-cs"/>
                        </a:rPr>
                        <a:t>Defacing the website</a:t>
                      </a:r>
                      <a:endParaRPr lang="en-IN" sz="1600" kern="1200" dirty="0">
                        <a:solidFill>
                          <a:schemeClr val="dk1"/>
                        </a:solidFill>
                        <a:latin typeface="+mn-lt"/>
                        <a:ea typeface="+mn-ea"/>
                        <a:cs typeface="+mn-cs"/>
                      </a:endParaRPr>
                    </a:p>
                  </a:txBody>
                  <a:tcPr/>
                </a:tc>
                <a:tc>
                  <a:txBody>
                    <a:bodyPr/>
                    <a:lstStyle/>
                    <a:p>
                      <a:pPr marL="0" algn="just" defTabSz="914400" rtl="0" eaLnBrk="1" latinLnBrk="0" hangingPunct="1"/>
                      <a:r>
                        <a:rPr lang="en-US" sz="1600" kern="1200" dirty="0">
                          <a:solidFill>
                            <a:schemeClr val="dk1"/>
                          </a:solidFill>
                          <a:latin typeface="+mn-lt"/>
                          <a:ea typeface="+mn-ea"/>
                          <a:cs typeface="+mn-cs"/>
                        </a:rPr>
                        <a:t>Insecure design</a:t>
                      </a:r>
                      <a:endParaRPr lang="en-IN" sz="1600" kern="1200" dirty="0">
                        <a:solidFill>
                          <a:schemeClr val="dk1"/>
                        </a:solidFill>
                        <a:latin typeface="+mn-lt"/>
                        <a:ea typeface="+mn-ea"/>
                        <a:cs typeface="+mn-cs"/>
                      </a:endParaRPr>
                    </a:p>
                  </a:txBody>
                  <a:tcPr/>
                </a:tc>
                <a:tc>
                  <a:txBody>
                    <a:bodyPr/>
                    <a:lstStyle/>
                    <a:p>
                      <a:pPr marL="0" algn="just" defTabSz="914400" rtl="0" eaLnBrk="1" latinLnBrk="0" hangingPunct="1"/>
                      <a:r>
                        <a:rPr lang="en-US" sz="1600" kern="1200" dirty="0">
                          <a:solidFill>
                            <a:schemeClr val="dk1"/>
                          </a:solidFill>
                          <a:latin typeface="+mn-lt"/>
                          <a:ea typeface="+mn-ea"/>
                          <a:cs typeface="+mn-cs"/>
                        </a:rPr>
                        <a:t>Secure coding practices not followed, website is prone to injection attacks</a:t>
                      </a:r>
                      <a:endParaRPr lang="en-IN" sz="1600" kern="1200" dirty="0">
                        <a:solidFill>
                          <a:schemeClr val="dk1"/>
                        </a:solidFill>
                        <a:latin typeface="+mn-lt"/>
                        <a:ea typeface="+mn-ea"/>
                        <a:cs typeface="+mn-cs"/>
                      </a:endParaRPr>
                    </a:p>
                  </a:txBody>
                  <a:tcPr/>
                </a:tc>
                <a:extLst>
                  <a:ext uri="{0D108BD9-81ED-4DB2-BD59-A6C34878D82A}">
                    <a16:rowId xmlns:a16="http://schemas.microsoft.com/office/drawing/2014/main" val="3152877451"/>
                  </a:ext>
                </a:extLst>
              </a:tr>
            </a:tbl>
          </a:graphicData>
        </a:graphic>
      </p:graphicFrame>
      <p:pic>
        <p:nvPicPr>
          <p:cNvPr id="16" name="Graphic 15" descr="Bug with solid fill">
            <a:extLst>
              <a:ext uri="{FF2B5EF4-FFF2-40B4-BE49-F238E27FC236}">
                <a16:creationId xmlns:a16="http://schemas.microsoft.com/office/drawing/2014/main" id="{A3C8B83A-822A-4E9F-858E-F234B5FA4F60}"/>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875422" y="844873"/>
            <a:ext cx="914400" cy="914400"/>
          </a:xfrm>
          <a:prstGeom prst="rect">
            <a:avLst/>
          </a:prstGeom>
        </p:spPr>
      </p:pic>
      <p:sp>
        <p:nvSpPr>
          <p:cNvPr id="21" name="TextBox 20">
            <a:extLst>
              <a:ext uri="{FF2B5EF4-FFF2-40B4-BE49-F238E27FC236}">
                <a16:creationId xmlns:a16="http://schemas.microsoft.com/office/drawing/2014/main" id="{EB3E17B1-924E-4A31-A4C2-249AF0807DCC}"/>
              </a:ext>
            </a:extLst>
          </p:cNvPr>
          <p:cNvSpPr txBox="1"/>
          <p:nvPr/>
        </p:nvSpPr>
        <p:spPr>
          <a:xfrm>
            <a:off x="5789822" y="888222"/>
            <a:ext cx="1370119" cy="369332"/>
          </a:xfrm>
          <a:prstGeom prst="rect">
            <a:avLst/>
          </a:prstGeom>
          <a:noFill/>
        </p:spPr>
        <p:txBody>
          <a:bodyPr wrap="none" rtlCol="0">
            <a:spAutoFit/>
          </a:bodyPr>
          <a:lstStyle/>
          <a:p>
            <a:r>
              <a:rPr lang="en-US" dirty="0">
                <a:latin typeface="Calibri" panose="020F0502020204030204" pitchFamily="34" charset="0"/>
                <a:cs typeface="Calibri" panose="020F0502020204030204" pitchFamily="34" charset="0"/>
              </a:rPr>
              <a:t>Vulnerability</a:t>
            </a:r>
            <a:endParaRPr lang="en-IN" dirty="0">
              <a:latin typeface="Calibri" panose="020F0502020204030204" pitchFamily="34" charset="0"/>
              <a:cs typeface="Calibri" panose="020F0502020204030204" pitchFamily="34" charset="0"/>
            </a:endParaRPr>
          </a:p>
        </p:txBody>
      </p:sp>
      <p:graphicFrame>
        <p:nvGraphicFramePr>
          <p:cNvPr id="22" name="Table 8">
            <a:extLst>
              <a:ext uri="{FF2B5EF4-FFF2-40B4-BE49-F238E27FC236}">
                <a16:creationId xmlns:a16="http://schemas.microsoft.com/office/drawing/2014/main" id="{C9E576D5-6959-431F-8A2D-0C916F7A4789}"/>
              </a:ext>
            </a:extLst>
          </p:cNvPr>
          <p:cNvGraphicFramePr>
            <a:graphicFrameLocks noGrp="1"/>
          </p:cNvGraphicFramePr>
          <p:nvPr>
            <p:extLst>
              <p:ext uri="{D42A27DB-BD31-4B8C-83A1-F6EECF244321}">
                <p14:modId xmlns:p14="http://schemas.microsoft.com/office/powerpoint/2010/main" val="2486870073"/>
              </p:ext>
            </p:extLst>
          </p:nvPr>
        </p:nvGraphicFramePr>
        <p:xfrm>
          <a:off x="340973" y="1701158"/>
          <a:ext cx="11673895" cy="2106967"/>
        </p:xfrm>
        <a:graphic>
          <a:graphicData uri="http://schemas.openxmlformats.org/drawingml/2006/table">
            <a:tbl>
              <a:tblPr firstRow="1" bandRow="1">
                <a:tableStyleId>{21E4AEA4-8DFA-4A89-87EB-49C32662AFE0}</a:tableStyleId>
              </a:tblPr>
              <a:tblGrid>
                <a:gridCol w="1206059">
                  <a:extLst>
                    <a:ext uri="{9D8B030D-6E8A-4147-A177-3AD203B41FA5}">
                      <a16:colId xmlns:a16="http://schemas.microsoft.com/office/drawing/2014/main" val="489203468"/>
                    </a:ext>
                  </a:extLst>
                </a:gridCol>
                <a:gridCol w="1759773">
                  <a:extLst>
                    <a:ext uri="{9D8B030D-6E8A-4147-A177-3AD203B41FA5}">
                      <a16:colId xmlns:a16="http://schemas.microsoft.com/office/drawing/2014/main" val="3256372684"/>
                    </a:ext>
                  </a:extLst>
                </a:gridCol>
                <a:gridCol w="2892055">
                  <a:extLst>
                    <a:ext uri="{9D8B030D-6E8A-4147-A177-3AD203B41FA5}">
                      <a16:colId xmlns:a16="http://schemas.microsoft.com/office/drawing/2014/main" val="881775360"/>
                    </a:ext>
                  </a:extLst>
                </a:gridCol>
                <a:gridCol w="3689498">
                  <a:extLst>
                    <a:ext uri="{9D8B030D-6E8A-4147-A177-3AD203B41FA5}">
                      <a16:colId xmlns:a16="http://schemas.microsoft.com/office/drawing/2014/main" val="2101292418"/>
                    </a:ext>
                  </a:extLst>
                </a:gridCol>
                <a:gridCol w="2126510">
                  <a:extLst>
                    <a:ext uri="{9D8B030D-6E8A-4147-A177-3AD203B41FA5}">
                      <a16:colId xmlns:a16="http://schemas.microsoft.com/office/drawing/2014/main" val="4117098908"/>
                    </a:ext>
                  </a:extLst>
                </a:gridCol>
              </a:tblGrid>
              <a:tr h="357442">
                <a:tc>
                  <a:txBody>
                    <a:bodyPr/>
                    <a:lstStyle/>
                    <a:p>
                      <a:pPr algn="ctr"/>
                      <a:r>
                        <a:rPr lang="en-US" sz="1400" dirty="0"/>
                        <a:t>Threat Source</a:t>
                      </a:r>
                      <a:endParaRPr lang="en-IN" sz="1400" dirty="0"/>
                    </a:p>
                  </a:txBody>
                  <a:tcPr/>
                </a:tc>
                <a:tc>
                  <a:txBody>
                    <a:bodyPr/>
                    <a:lstStyle/>
                    <a:p>
                      <a:pPr algn="ctr"/>
                      <a:r>
                        <a:rPr lang="en-IN" sz="1400" dirty="0"/>
                        <a:t>Attack Surface</a:t>
                      </a:r>
                    </a:p>
                  </a:txBody>
                  <a:tcPr/>
                </a:tc>
                <a:tc>
                  <a:txBody>
                    <a:bodyPr/>
                    <a:lstStyle/>
                    <a:p>
                      <a:pPr algn="ctr"/>
                      <a:r>
                        <a:rPr lang="en-US" sz="1400" dirty="0"/>
                        <a:t>Motive</a:t>
                      </a:r>
                      <a:endParaRPr lang="en-IN" sz="1400" dirty="0"/>
                    </a:p>
                  </a:txBody>
                  <a:tcPr/>
                </a:tc>
                <a:tc>
                  <a:txBody>
                    <a:bodyPr/>
                    <a:lstStyle/>
                    <a:p>
                      <a:pPr algn="ctr"/>
                      <a:r>
                        <a:rPr lang="en-US" sz="1400" dirty="0"/>
                        <a:t>Capability</a:t>
                      </a:r>
                      <a:endParaRPr lang="en-IN" sz="1400" dirty="0"/>
                    </a:p>
                  </a:txBody>
                  <a:tcPr/>
                </a:tc>
                <a:tc>
                  <a:txBody>
                    <a:bodyPr/>
                    <a:lstStyle/>
                    <a:p>
                      <a:pPr algn="ctr"/>
                      <a:r>
                        <a:rPr lang="en-IN" sz="1400" dirty="0"/>
                        <a:t>Threat</a:t>
                      </a:r>
                    </a:p>
                  </a:txBody>
                  <a:tcPr/>
                </a:tc>
                <a:extLst>
                  <a:ext uri="{0D108BD9-81ED-4DB2-BD59-A6C34878D82A}">
                    <a16:rowId xmlns:a16="http://schemas.microsoft.com/office/drawing/2014/main" val="792174729"/>
                  </a:ext>
                </a:extLst>
              </a:tr>
              <a:tr h="357442">
                <a:tc>
                  <a:txBody>
                    <a:bodyPr/>
                    <a:lstStyle/>
                    <a:p>
                      <a:pPr algn="just"/>
                      <a:r>
                        <a:rPr lang="en-US" sz="1600" dirty="0"/>
                        <a:t>Script Kiddie</a:t>
                      </a:r>
                      <a:endParaRPr lang="en-IN" sz="1600" dirty="0"/>
                    </a:p>
                  </a:txBody>
                  <a:tcPr/>
                </a:tc>
                <a:tc>
                  <a:txBody>
                    <a:bodyPr/>
                    <a:lstStyle/>
                    <a:p>
                      <a:pPr marL="0" algn="just" defTabSz="914400" rtl="0" eaLnBrk="1" latinLnBrk="0" hangingPunct="1"/>
                      <a:r>
                        <a:rPr lang="en-US" sz="1600" kern="1200" dirty="0">
                          <a:solidFill>
                            <a:schemeClr val="dk1"/>
                          </a:solidFill>
                          <a:latin typeface="+mn-lt"/>
                          <a:ea typeface="+mn-ea"/>
                          <a:cs typeface="+mn-cs"/>
                        </a:rPr>
                        <a:t>Company Website</a:t>
                      </a:r>
                      <a:endParaRPr lang="en-IN" sz="1600" kern="1200" dirty="0">
                        <a:solidFill>
                          <a:schemeClr val="dk1"/>
                        </a:solidFill>
                        <a:latin typeface="+mn-lt"/>
                        <a:ea typeface="+mn-ea"/>
                        <a:cs typeface="+mn-cs"/>
                      </a:endParaRPr>
                    </a:p>
                  </a:txBody>
                  <a:tcPr/>
                </a:tc>
                <a:tc>
                  <a:txBody>
                    <a:bodyPr/>
                    <a:lstStyle/>
                    <a:p>
                      <a:pPr algn="just"/>
                      <a:r>
                        <a:rPr lang="en-US" sz="1600" dirty="0"/>
                        <a:t>To prove skills</a:t>
                      </a:r>
                      <a:endParaRPr lang="en-IN" sz="1600" dirty="0"/>
                    </a:p>
                  </a:txBody>
                  <a:tcPr/>
                </a:tc>
                <a:tc>
                  <a:txBody>
                    <a:bodyPr/>
                    <a:lstStyle/>
                    <a:p>
                      <a:pPr algn="just"/>
                      <a:r>
                        <a:rPr lang="en-US" sz="1600" dirty="0"/>
                        <a:t>Relatively unskilled</a:t>
                      </a:r>
                      <a:endParaRPr lang="en-IN" sz="1600" dirty="0"/>
                    </a:p>
                  </a:txBody>
                  <a:tcPr/>
                </a:tc>
                <a:tc>
                  <a:txBody>
                    <a:bodyPr/>
                    <a:lstStyle/>
                    <a:p>
                      <a:pPr algn="just"/>
                      <a:r>
                        <a:rPr lang="en-US" sz="1600" kern="1200" dirty="0">
                          <a:solidFill>
                            <a:schemeClr val="dk1"/>
                          </a:solidFill>
                          <a:latin typeface="+mn-lt"/>
                          <a:ea typeface="+mn-ea"/>
                          <a:cs typeface="+mn-cs"/>
                        </a:rPr>
                        <a:t>DoS attack on the system</a:t>
                      </a:r>
                      <a:endParaRPr lang="en-IN" sz="1600" kern="1200" dirty="0">
                        <a:solidFill>
                          <a:schemeClr val="dk1"/>
                        </a:solidFill>
                        <a:latin typeface="+mn-lt"/>
                        <a:ea typeface="+mn-ea"/>
                        <a:cs typeface="+mn-cs"/>
                      </a:endParaRPr>
                    </a:p>
                  </a:txBody>
                  <a:tcPr/>
                </a:tc>
                <a:extLst>
                  <a:ext uri="{0D108BD9-81ED-4DB2-BD59-A6C34878D82A}">
                    <a16:rowId xmlns:a16="http://schemas.microsoft.com/office/drawing/2014/main" val="1789806321"/>
                  </a:ext>
                </a:extLst>
              </a:tr>
              <a:tr h="304662">
                <a:tc>
                  <a:txBody>
                    <a:bodyPr/>
                    <a:lstStyle/>
                    <a:p>
                      <a:pPr algn="just"/>
                      <a:r>
                        <a:rPr lang="en-US" sz="1600" dirty="0"/>
                        <a:t>Hacker</a:t>
                      </a:r>
                      <a:endParaRPr lang="en-IN" sz="1600" dirty="0"/>
                    </a:p>
                  </a:txBody>
                  <a:tcPr/>
                </a:tc>
                <a:tc>
                  <a:txBody>
                    <a:bodyPr/>
                    <a:lstStyle/>
                    <a:p>
                      <a:pPr marL="0" algn="just" defTabSz="914400" rtl="0" eaLnBrk="1" latinLnBrk="0" hangingPunct="1"/>
                      <a:r>
                        <a:rPr lang="en-US" sz="1600" kern="1200" dirty="0">
                          <a:solidFill>
                            <a:schemeClr val="dk1"/>
                          </a:solidFill>
                          <a:latin typeface="+mn-lt"/>
                          <a:ea typeface="+mn-ea"/>
                          <a:cs typeface="+mn-cs"/>
                        </a:rPr>
                        <a:t>VPN</a:t>
                      </a:r>
                      <a:endParaRPr lang="en-IN" sz="1600" kern="1200" dirty="0">
                        <a:solidFill>
                          <a:schemeClr val="dk1"/>
                        </a:solidFill>
                        <a:latin typeface="+mn-lt"/>
                        <a:ea typeface="+mn-ea"/>
                        <a:cs typeface="+mn-cs"/>
                      </a:endParaRPr>
                    </a:p>
                  </a:txBody>
                  <a:tcPr/>
                </a:tc>
                <a:tc>
                  <a:txBody>
                    <a:bodyPr/>
                    <a:lstStyle/>
                    <a:p>
                      <a:pPr algn="just"/>
                      <a:r>
                        <a:rPr lang="en-US" sz="1600" dirty="0"/>
                        <a:t>Personal gains, Monetary gains</a:t>
                      </a:r>
                      <a:endParaRPr lang="en-IN" sz="1600" dirty="0"/>
                    </a:p>
                  </a:txBody>
                  <a:tcPr/>
                </a:tc>
                <a:tc>
                  <a:txBody>
                    <a:bodyPr/>
                    <a:lstStyle/>
                    <a:p>
                      <a:pPr algn="just"/>
                      <a:r>
                        <a:rPr lang="en-US" sz="1600" dirty="0"/>
                        <a:t>Highly skilled with resources</a:t>
                      </a:r>
                      <a:endParaRPr lang="en-IN" sz="1600" dirty="0"/>
                    </a:p>
                  </a:txBody>
                  <a:tcPr/>
                </a:tc>
                <a:tc>
                  <a:txBody>
                    <a:bodyPr/>
                    <a:lstStyle/>
                    <a:p>
                      <a:pPr algn="just"/>
                      <a:r>
                        <a:rPr lang="en-US" sz="1600" kern="1200" dirty="0">
                          <a:solidFill>
                            <a:schemeClr val="dk1"/>
                          </a:solidFill>
                          <a:latin typeface="+mn-lt"/>
                          <a:ea typeface="+mn-ea"/>
                          <a:cs typeface="+mn-cs"/>
                        </a:rPr>
                        <a:t>Data Tampering</a:t>
                      </a:r>
                      <a:endParaRPr lang="en-IN" sz="1600" kern="1200" dirty="0">
                        <a:solidFill>
                          <a:schemeClr val="dk1"/>
                        </a:solidFill>
                        <a:latin typeface="+mn-lt"/>
                        <a:ea typeface="+mn-ea"/>
                        <a:cs typeface="+mn-cs"/>
                      </a:endParaRPr>
                    </a:p>
                  </a:txBody>
                  <a:tcPr/>
                </a:tc>
                <a:extLst>
                  <a:ext uri="{0D108BD9-81ED-4DB2-BD59-A6C34878D82A}">
                    <a16:rowId xmlns:a16="http://schemas.microsoft.com/office/drawing/2014/main" val="383923769"/>
                  </a:ext>
                </a:extLst>
              </a:tr>
              <a:tr h="337260">
                <a:tc>
                  <a:txBody>
                    <a:bodyPr/>
                    <a:lstStyle/>
                    <a:p>
                      <a:pPr algn="just"/>
                      <a:r>
                        <a:rPr lang="en-US" sz="1600" dirty="0"/>
                        <a:t>Hacktivist</a:t>
                      </a:r>
                      <a:endParaRPr lang="en-IN" sz="1600" dirty="0"/>
                    </a:p>
                  </a:txBody>
                  <a:tcPr/>
                </a:tc>
                <a:tc>
                  <a:txBody>
                    <a:bodyPr/>
                    <a:lstStyle/>
                    <a:p>
                      <a:pPr marL="0" algn="just" defTabSz="914400" rtl="0" eaLnBrk="1" latinLnBrk="0" hangingPunct="1"/>
                      <a:r>
                        <a:rPr lang="en-US" sz="1600" kern="1200" dirty="0">
                          <a:solidFill>
                            <a:schemeClr val="dk1"/>
                          </a:solidFill>
                          <a:latin typeface="+mn-lt"/>
                          <a:ea typeface="+mn-ea"/>
                          <a:cs typeface="+mn-cs"/>
                        </a:rPr>
                        <a:t>Company Website</a:t>
                      </a:r>
                      <a:endParaRPr lang="en-IN" sz="1600" kern="1200" dirty="0">
                        <a:solidFill>
                          <a:schemeClr val="dk1"/>
                        </a:solidFill>
                        <a:latin typeface="+mn-lt"/>
                        <a:ea typeface="+mn-ea"/>
                        <a:cs typeface="+mn-cs"/>
                      </a:endParaRPr>
                    </a:p>
                  </a:txBody>
                  <a:tcPr/>
                </a:tc>
                <a:tc>
                  <a:txBody>
                    <a:bodyPr/>
                    <a:lstStyle/>
                    <a:p>
                      <a:pPr algn="just"/>
                      <a:r>
                        <a:rPr lang="en-US" sz="1600" dirty="0"/>
                        <a:t>Political agenda</a:t>
                      </a:r>
                      <a:endParaRPr lang="en-IN" sz="1600" dirty="0"/>
                    </a:p>
                  </a:txBody>
                  <a:tcPr/>
                </a:tc>
                <a:tc>
                  <a:txBody>
                    <a:bodyPr/>
                    <a:lstStyle/>
                    <a:p>
                      <a:pPr algn="just"/>
                      <a:r>
                        <a:rPr lang="en-US" sz="1600" dirty="0"/>
                        <a:t>Relatively skilled with adequate resources</a:t>
                      </a:r>
                      <a:endParaRPr lang="en-IN" sz="1600" dirty="0"/>
                    </a:p>
                  </a:txBody>
                  <a:tcPr/>
                </a:tc>
                <a:tc>
                  <a:txBody>
                    <a:bodyPr/>
                    <a:lstStyle/>
                    <a:p>
                      <a:pPr algn="just"/>
                      <a:r>
                        <a:rPr lang="en-US" sz="1600" kern="1200" dirty="0">
                          <a:solidFill>
                            <a:schemeClr val="dk1"/>
                          </a:solidFill>
                          <a:latin typeface="+mn-lt"/>
                          <a:ea typeface="+mn-ea"/>
                          <a:cs typeface="+mn-cs"/>
                        </a:rPr>
                        <a:t>Defacing the website</a:t>
                      </a:r>
                      <a:endParaRPr lang="en-IN" sz="1600" kern="1200" dirty="0">
                        <a:solidFill>
                          <a:schemeClr val="dk1"/>
                        </a:solidFill>
                        <a:latin typeface="+mn-lt"/>
                        <a:ea typeface="+mn-ea"/>
                        <a:cs typeface="+mn-cs"/>
                      </a:endParaRPr>
                    </a:p>
                  </a:txBody>
                  <a:tcPr/>
                </a:tc>
                <a:extLst>
                  <a:ext uri="{0D108BD9-81ED-4DB2-BD59-A6C34878D82A}">
                    <a16:rowId xmlns:a16="http://schemas.microsoft.com/office/drawing/2014/main" val="3152877451"/>
                  </a:ext>
                </a:extLst>
              </a:tr>
              <a:tr h="497865">
                <a:tc>
                  <a:txBody>
                    <a:bodyPr/>
                    <a:lstStyle/>
                    <a:p>
                      <a:pPr algn="just"/>
                      <a:r>
                        <a:rPr lang="en-US" sz="1600" dirty="0"/>
                        <a:t>Malware</a:t>
                      </a:r>
                      <a:endParaRPr lang="en-IN" sz="1600" dirty="0"/>
                    </a:p>
                  </a:txBody>
                  <a:tcPr/>
                </a:tc>
                <a:tc>
                  <a:txBody>
                    <a:bodyPr/>
                    <a:lstStyle/>
                    <a:p>
                      <a:pPr algn="just"/>
                      <a:endParaRPr lang="en-IN" sz="1600" dirty="0"/>
                    </a:p>
                  </a:txBody>
                  <a:tcPr/>
                </a:tc>
                <a:tc>
                  <a:txBody>
                    <a:bodyPr/>
                    <a:lstStyle/>
                    <a:p>
                      <a:pPr algn="just"/>
                      <a:r>
                        <a:rPr lang="en-US" sz="1600" dirty="0"/>
                        <a:t>Personal gains, Monetary gains</a:t>
                      </a:r>
                      <a:endParaRPr lang="en-IN" sz="1600" dirty="0"/>
                    </a:p>
                  </a:txBody>
                  <a:tcPr/>
                </a:tc>
                <a:tc>
                  <a:txBody>
                    <a:bodyPr/>
                    <a:lstStyle/>
                    <a:p>
                      <a:pPr algn="just"/>
                      <a:r>
                        <a:rPr lang="en-US" sz="1600" dirty="0"/>
                        <a:t>Highly skilled</a:t>
                      </a:r>
                      <a:endParaRPr lang="en-IN" sz="1600" dirty="0"/>
                    </a:p>
                  </a:txBody>
                  <a:tcPr/>
                </a:tc>
                <a:tc>
                  <a:txBody>
                    <a:bodyPr/>
                    <a:lstStyle/>
                    <a:p>
                      <a:pPr algn="just"/>
                      <a:endParaRPr lang="en-IN" sz="1600" dirty="0"/>
                    </a:p>
                  </a:txBody>
                  <a:tcPr/>
                </a:tc>
                <a:extLst>
                  <a:ext uri="{0D108BD9-81ED-4DB2-BD59-A6C34878D82A}">
                    <a16:rowId xmlns:a16="http://schemas.microsoft.com/office/drawing/2014/main" val="2304988092"/>
                  </a:ext>
                </a:extLst>
              </a:tr>
            </a:tbl>
          </a:graphicData>
        </a:graphic>
      </p:graphicFrame>
      <p:cxnSp>
        <p:nvCxnSpPr>
          <p:cNvPr id="23" name="Straight Arrow Connector 22">
            <a:extLst>
              <a:ext uri="{FF2B5EF4-FFF2-40B4-BE49-F238E27FC236}">
                <a16:creationId xmlns:a16="http://schemas.microsoft.com/office/drawing/2014/main" id="{30A1B52D-D119-4E31-AF41-A6804FA320FF}"/>
              </a:ext>
            </a:extLst>
          </p:cNvPr>
          <p:cNvCxnSpPr>
            <a:cxnSpLocks/>
          </p:cNvCxnSpPr>
          <p:nvPr/>
        </p:nvCxnSpPr>
        <p:spPr>
          <a:xfrm>
            <a:off x="3881536" y="1243035"/>
            <a:ext cx="65773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5" name="Straight Arrow Connector 24">
            <a:extLst>
              <a:ext uri="{FF2B5EF4-FFF2-40B4-BE49-F238E27FC236}">
                <a16:creationId xmlns:a16="http://schemas.microsoft.com/office/drawing/2014/main" id="{9C727475-3824-4A80-9EFF-4784495C053B}"/>
              </a:ext>
            </a:extLst>
          </p:cNvPr>
          <p:cNvCxnSpPr>
            <a:cxnSpLocks/>
          </p:cNvCxnSpPr>
          <p:nvPr/>
        </p:nvCxnSpPr>
        <p:spPr>
          <a:xfrm flipH="1">
            <a:off x="3840725" y="1466318"/>
            <a:ext cx="739359"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6728563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Information Security – Approach</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79001" y="1030720"/>
            <a:ext cx="11481847" cy="4349354"/>
          </a:xfrm>
        </p:spPr>
        <p:txBody>
          <a:bodyPr>
            <a:normAutofit/>
          </a:bodyPr>
          <a:lstStyle/>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Approach to secure your cyber infrastructure is similar to real-time security measures…. Like in a War!!</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In a real War – You either Defend or Offend….Same here in securing infrastructure….</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Here, you use your technical resources to take advantage…</a:t>
            </a:r>
          </a:p>
        </p:txBody>
      </p:sp>
      <p:pic>
        <p:nvPicPr>
          <p:cNvPr id="5" name="Graphic 4" descr="Soldier female with solid fill">
            <a:extLst>
              <a:ext uri="{FF2B5EF4-FFF2-40B4-BE49-F238E27FC236}">
                <a16:creationId xmlns:a16="http://schemas.microsoft.com/office/drawing/2014/main" id="{1430610A-94D9-498E-95DA-F75E8E0B3DB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047882" y="2787890"/>
            <a:ext cx="914400" cy="914400"/>
          </a:xfrm>
          <a:prstGeom prst="rect">
            <a:avLst/>
          </a:prstGeom>
        </p:spPr>
      </p:pic>
      <p:pic>
        <p:nvPicPr>
          <p:cNvPr id="7" name="Graphic 6" descr="Medieval Tower outline">
            <a:extLst>
              <a:ext uri="{FF2B5EF4-FFF2-40B4-BE49-F238E27FC236}">
                <a16:creationId xmlns:a16="http://schemas.microsoft.com/office/drawing/2014/main" id="{D47AE072-492B-4F8E-B8E7-30E0CE0441B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79001" y="2309254"/>
            <a:ext cx="2868802" cy="2868802"/>
          </a:xfrm>
          <a:prstGeom prst="rect">
            <a:avLst/>
          </a:prstGeom>
        </p:spPr>
      </p:pic>
      <p:pic>
        <p:nvPicPr>
          <p:cNvPr id="9" name="Graphic 8" descr="Medieval Armor with solid fill">
            <a:extLst>
              <a:ext uri="{FF2B5EF4-FFF2-40B4-BE49-F238E27FC236}">
                <a16:creationId xmlns:a16="http://schemas.microsoft.com/office/drawing/2014/main" id="{BFDD2768-AF45-4B74-ABA9-23A3091031D6}"/>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2357435" y="2898370"/>
            <a:ext cx="914400" cy="914400"/>
          </a:xfrm>
          <a:prstGeom prst="rect">
            <a:avLst/>
          </a:prstGeom>
        </p:spPr>
      </p:pic>
      <p:pic>
        <p:nvPicPr>
          <p:cNvPr id="10" name="Graphic 9" descr="Soldier female with solid fill">
            <a:extLst>
              <a:ext uri="{FF2B5EF4-FFF2-40B4-BE49-F238E27FC236}">
                <a16:creationId xmlns:a16="http://schemas.microsoft.com/office/drawing/2014/main" id="{10EC68FB-794C-4D5B-A84B-AB10DBF81D98}"/>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726920" y="2787890"/>
            <a:ext cx="914400" cy="914400"/>
          </a:xfrm>
          <a:prstGeom prst="rect">
            <a:avLst/>
          </a:prstGeom>
        </p:spPr>
      </p:pic>
      <p:pic>
        <p:nvPicPr>
          <p:cNvPr id="12" name="Graphic 11" descr="Sword with solid fill">
            <a:extLst>
              <a:ext uri="{FF2B5EF4-FFF2-40B4-BE49-F238E27FC236}">
                <a16:creationId xmlns:a16="http://schemas.microsoft.com/office/drawing/2014/main" id="{7466DA33-3128-4759-BD56-30C2B19ECB17}"/>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rot="2647267">
            <a:off x="5753598" y="141289"/>
            <a:ext cx="914400" cy="914400"/>
          </a:xfrm>
          <a:prstGeom prst="rect">
            <a:avLst/>
          </a:prstGeom>
        </p:spPr>
      </p:pic>
      <p:pic>
        <p:nvPicPr>
          <p:cNvPr id="14" name="Graphic 13" descr="Excalibur outline">
            <a:extLst>
              <a:ext uri="{FF2B5EF4-FFF2-40B4-BE49-F238E27FC236}">
                <a16:creationId xmlns:a16="http://schemas.microsoft.com/office/drawing/2014/main" id="{B19FB0E6-89BA-4747-BE85-260A533E4ECC}"/>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10898599" y="2787890"/>
            <a:ext cx="914400" cy="914400"/>
          </a:xfrm>
          <a:prstGeom prst="rect">
            <a:avLst/>
          </a:prstGeom>
        </p:spPr>
      </p:pic>
      <p:sp>
        <p:nvSpPr>
          <p:cNvPr id="16" name="Rectangle 15">
            <a:extLst>
              <a:ext uri="{FF2B5EF4-FFF2-40B4-BE49-F238E27FC236}">
                <a16:creationId xmlns:a16="http://schemas.microsoft.com/office/drawing/2014/main" id="{FEE31067-D1E8-4E5F-9E52-1C2623E6EF86}"/>
              </a:ext>
            </a:extLst>
          </p:cNvPr>
          <p:cNvSpPr/>
          <p:nvPr/>
        </p:nvSpPr>
        <p:spPr>
          <a:xfrm>
            <a:off x="3227198" y="3703737"/>
            <a:ext cx="3067276" cy="1754326"/>
          </a:xfrm>
          <a:prstGeom prst="rect">
            <a:avLst/>
          </a:prstGeom>
          <a:noFill/>
        </p:spPr>
        <p:txBody>
          <a:bodyPr wrap="square" lIns="91440" tIns="45720" rIns="91440" bIns="45720">
            <a:spAutoFit/>
          </a:bodyPr>
          <a:lstStyle/>
          <a:p>
            <a:pPr algn="just"/>
            <a:r>
              <a:rPr lang="en-US" b="1" cap="none" spc="0" dirty="0">
                <a:ln w="0"/>
                <a:gradFill>
                  <a:gsLst>
                    <a:gs pos="0">
                      <a:schemeClr val="accent5">
                        <a:lumMod val="50000"/>
                      </a:schemeClr>
                    </a:gs>
                    <a:gs pos="50000">
                      <a:schemeClr val="accent5"/>
                    </a:gs>
                    <a:gs pos="100000">
                      <a:schemeClr val="accent5">
                        <a:lumMod val="60000"/>
                        <a:lumOff val="40000"/>
                      </a:schemeClr>
                    </a:gs>
                  </a:gsLst>
                  <a:lin ang="5400000"/>
                </a:gradFill>
                <a:effectLst>
                  <a:outerShdw blurRad="38100" dist="38100" dir="2700000" algn="tl">
                    <a:srgbClr val="000000">
                      <a:alpha val="43137"/>
                    </a:srgbClr>
                  </a:outerShdw>
                  <a:reflection blurRad="6350" stA="53000" endA="300" endPos="35500" dir="5400000" sy="-90000" algn="bl" rotWithShape="0"/>
                </a:effectLst>
              </a:rPr>
              <a:t>Detection</a:t>
            </a:r>
          </a:p>
          <a:p>
            <a:pPr algn="just"/>
            <a:r>
              <a:rPr lang="en-US" b="1" cap="none" spc="0" dirty="0">
                <a:ln w="0"/>
                <a:gradFill>
                  <a:gsLst>
                    <a:gs pos="0">
                      <a:schemeClr val="accent5">
                        <a:lumMod val="50000"/>
                      </a:schemeClr>
                    </a:gs>
                    <a:gs pos="50000">
                      <a:schemeClr val="accent5"/>
                    </a:gs>
                    <a:gs pos="100000">
                      <a:schemeClr val="accent5">
                        <a:lumMod val="60000"/>
                        <a:lumOff val="40000"/>
                      </a:schemeClr>
                    </a:gs>
                  </a:gsLst>
                  <a:lin ang="5400000"/>
                </a:gradFill>
                <a:effectLst>
                  <a:outerShdw blurRad="38100" dist="38100" dir="2700000" algn="tl">
                    <a:srgbClr val="000000">
                      <a:alpha val="43137"/>
                    </a:srgbClr>
                  </a:outerShdw>
                  <a:reflection blurRad="6350" stA="53000" endA="300" endPos="35500" dir="5400000" sy="-90000" algn="bl" rotWithShape="0"/>
                </a:effectLst>
              </a:rPr>
              <a:t>Prevention</a:t>
            </a:r>
          </a:p>
          <a:p>
            <a:pPr algn="just"/>
            <a:r>
              <a:rPr lang="en-US" b="1" cap="none" spc="0" dirty="0">
                <a:ln w="0"/>
                <a:gradFill>
                  <a:gsLst>
                    <a:gs pos="0">
                      <a:schemeClr val="accent5">
                        <a:lumMod val="50000"/>
                      </a:schemeClr>
                    </a:gs>
                    <a:gs pos="50000">
                      <a:schemeClr val="accent5"/>
                    </a:gs>
                    <a:gs pos="100000">
                      <a:schemeClr val="accent5">
                        <a:lumMod val="60000"/>
                        <a:lumOff val="40000"/>
                      </a:schemeClr>
                    </a:gs>
                  </a:gsLst>
                  <a:lin ang="5400000"/>
                </a:gradFill>
                <a:effectLst>
                  <a:outerShdw blurRad="38100" dist="38100" dir="2700000" algn="tl">
                    <a:srgbClr val="000000">
                      <a:alpha val="43137"/>
                    </a:srgbClr>
                  </a:outerShdw>
                  <a:reflection blurRad="6350" stA="53000" endA="300" endPos="35500" dir="5400000" sy="-90000" algn="bl" rotWithShape="0"/>
                </a:effectLst>
              </a:rPr>
              <a:t>Deterrence</a:t>
            </a:r>
          </a:p>
          <a:p>
            <a:pPr algn="just"/>
            <a:r>
              <a:rPr lang="en-US" b="1" cap="none" spc="0" dirty="0">
                <a:ln w="0"/>
                <a:gradFill>
                  <a:gsLst>
                    <a:gs pos="0">
                      <a:schemeClr val="accent5">
                        <a:lumMod val="50000"/>
                      </a:schemeClr>
                    </a:gs>
                    <a:gs pos="50000">
                      <a:schemeClr val="accent5"/>
                    </a:gs>
                    <a:gs pos="100000">
                      <a:schemeClr val="accent5">
                        <a:lumMod val="60000"/>
                        <a:lumOff val="40000"/>
                      </a:schemeClr>
                    </a:gs>
                  </a:gsLst>
                  <a:lin ang="5400000"/>
                </a:gradFill>
                <a:effectLst>
                  <a:outerShdw blurRad="38100" dist="38100" dir="2700000" algn="tl">
                    <a:srgbClr val="000000">
                      <a:alpha val="43137"/>
                    </a:srgbClr>
                  </a:outerShdw>
                  <a:reflection blurRad="6350" stA="53000" endA="300" endPos="35500" dir="5400000" sy="-90000" algn="bl" rotWithShape="0"/>
                </a:effectLst>
              </a:rPr>
              <a:t>Response</a:t>
            </a:r>
          </a:p>
          <a:p>
            <a:pPr algn="just"/>
            <a:r>
              <a:rPr lang="en-US" b="1" dirty="0">
                <a:ln w="0"/>
                <a:gradFill>
                  <a:gsLst>
                    <a:gs pos="0">
                      <a:schemeClr val="accent5">
                        <a:lumMod val="50000"/>
                      </a:schemeClr>
                    </a:gs>
                    <a:gs pos="50000">
                      <a:schemeClr val="accent5"/>
                    </a:gs>
                    <a:gs pos="100000">
                      <a:schemeClr val="accent5">
                        <a:lumMod val="60000"/>
                        <a:lumOff val="40000"/>
                      </a:schemeClr>
                    </a:gs>
                  </a:gsLst>
                  <a:lin ang="5400000"/>
                </a:gradFill>
                <a:effectLst>
                  <a:outerShdw blurRad="38100" dist="38100" dir="2700000" algn="tl">
                    <a:srgbClr val="000000">
                      <a:alpha val="43137"/>
                    </a:srgbClr>
                  </a:outerShdw>
                  <a:reflection blurRad="6350" stA="53000" endA="300" endPos="35500" dir="5400000" sy="-90000" algn="bl" rotWithShape="0"/>
                </a:effectLst>
              </a:rPr>
              <a:t>Alerts</a:t>
            </a:r>
          </a:p>
          <a:p>
            <a:pPr algn="just"/>
            <a:r>
              <a:rPr lang="en-US" b="1" dirty="0">
                <a:ln w="0"/>
                <a:gradFill>
                  <a:gsLst>
                    <a:gs pos="0">
                      <a:schemeClr val="accent5">
                        <a:lumMod val="50000"/>
                      </a:schemeClr>
                    </a:gs>
                    <a:gs pos="50000">
                      <a:schemeClr val="accent5"/>
                    </a:gs>
                    <a:gs pos="100000">
                      <a:schemeClr val="accent5">
                        <a:lumMod val="60000"/>
                        <a:lumOff val="40000"/>
                      </a:schemeClr>
                    </a:gs>
                  </a:gsLst>
                  <a:lin ang="5400000"/>
                </a:gradFill>
                <a:effectLst>
                  <a:outerShdw blurRad="38100" dist="38100" dir="2700000" algn="tl">
                    <a:srgbClr val="000000">
                      <a:alpha val="43137"/>
                    </a:srgbClr>
                  </a:outerShdw>
                  <a:reflection blurRad="6350" stA="53000" endA="300" endPos="35500" dir="5400000" sy="-90000" algn="bl" rotWithShape="0"/>
                </a:effectLst>
              </a:rPr>
              <a:t>Emergency Action Plans</a:t>
            </a:r>
          </a:p>
        </p:txBody>
      </p:sp>
      <p:sp>
        <p:nvSpPr>
          <p:cNvPr id="17" name="Rectangle 16">
            <a:extLst>
              <a:ext uri="{FF2B5EF4-FFF2-40B4-BE49-F238E27FC236}">
                <a16:creationId xmlns:a16="http://schemas.microsoft.com/office/drawing/2014/main" id="{063E1011-2479-4B0D-BD61-6D30DCD169A4}"/>
              </a:ext>
            </a:extLst>
          </p:cNvPr>
          <p:cNvSpPr/>
          <p:nvPr/>
        </p:nvSpPr>
        <p:spPr>
          <a:xfrm>
            <a:off x="7783474" y="3594800"/>
            <a:ext cx="3067276" cy="1477328"/>
          </a:xfrm>
          <a:prstGeom prst="rect">
            <a:avLst/>
          </a:prstGeom>
          <a:noFill/>
        </p:spPr>
        <p:txBody>
          <a:bodyPr wrap="square" lIns="91440" tIns="45720" rIns="91440" bIns="45720">
            <a:spAutoFit/>
          </a:bodyPr>
          <a:lstStyle/>
          <a:p>
            <a:pPr algn="just"/>
            <a:r>
              <a:rPr lang="en-US" b="1" cap="none" spc="0" dirty="0">
                <a:ln w="0"/>
                <a:solidFill>
                  <a:schemeClr val="accent2">
                    <a:lumMod val="50000"/>
                  </a:schemeClr>
                </a:solidFill>
                <a:effectLst>
                  <a:outerShdw blurRad="38100" dist="38100" dir="2700000" algn="tl">
                    <a:srgbClr val="000000">
                      <a:alpha val="43137"/>
                    </a:srgbClr>
                  </a:outerShdw>
                  <a:reflection blurRad="6350" stA="53000" endA="300" endPos="35500" dir="5400000" sy="-90000" algn="bl" rotWithShape="0"/>
                </a:effectLst>
              </a:rPr>
              <a:t>System Hacking</a:t>
            </a:r>
          </a:p>
          <a:p>
            <a:pPr algn="just"/>
            <a:r>
              <a:rPr lang="en-US" b="1" cap="none" spc="0" dirty="0">
                <a:ln w="0"/>
                <a:solidFill>
                  <a:schemeClr val="accent2">
                    <a:lumMod val="50000"/>
                  </a:schemeClr>
                </a:solidFill>
                <a:effectLst>
                  <a:outerShdw blurRad="38100" dist="38100" dir="2700000" algn="tl">
                    <a:srgbClr val="000000">
                      <a:alpha val="43137"/>
                    </a:srgbClr>
                  </a:outerShdw>
                  <a:reflection blurRad="6350" stA="53000" endA="300" endPos="35500" dir="5400000" sy="-90000" algn="bl" rotWithShape="0"/>
                </a:effectLst>
              </a:rPr>
              <a:t>Malware</a:t>
            </a:r>
          </a:p>
          <a:p>
            <a:pPr algn="just"/>
            <a:r>
              <a:rPr lang="en-US" b="1" cap="none" spc="0" dirty="0">
                <a:ln w="0"/>
                <a:solidFill>
                  <a:schemeClr val="accent2">
                    <a:lumMod val="50000"/>
                  </a:schemeClr>
                </a:solidFill>
                <a:effectLst>
                  <a:outerShdw blurRad="38100" dist="38100" dir="2700000" algn="tl">
                    <a:srgbClr val="000000">
                      <a:alpha val="43137"/>
                    </a:srgbClr>
                  </a:outerShdw>
                  <a:reflection blurRad="6350" stA="53000" endA="300" endPos="35500" dir="5400000" sy="-90000" algn="bl" rotWithShape="0"/>
                </a:effectLst>
              </a:rPr>
              <a:t>Man-in-the-Middle Attacks</a:t>
            </a:r>
          </a:p>
          <a:p>
            <a:pPr algn="just"/>
            <a:r>
              <a:rPr lang="en-US" b="1" cap="none" spc="0" dirty="0">
                <a:ln w="0"/>
                <a:solidFill>
                  <a:schemeClr val="accent2">
                    <a:lumMod val="50000"/>
                  </a:schemeClr>
                </a:solidFill>
                <a:effectLst>
                  <a:outerShdw blurRad="38100" dist="38100" dir="2700000" algn="tl">
                    <a:srgbClr val="000000">
                      <a:alpha val="43137"/>
                    </a:srgbClr>
                  </a:outerShdw>
                  <a:reflection blurRad="6350" stA="53000" endA="300" endPos="35500" dir="5400000" sy="-90000" algn="bl" rotWithShape="0"/>
                </a:effectLst>
              </a:rPr>
              <a:t>Web Application Attacks</a:t>
            </a:r>
          </a:p>
          <a:p>
            <a:pPr algn="just"/>
            <a:r>
              <a:rPr lang="en-US" b="1" dirty="0">
                <a:ln w="0"/>
                <a:solidFill>
                  <a:schemeClr val="accent2">
                    <a:lumMod val="50000"/>
                  </a:schemeClr>
                </a:solidFill>
                <a:effectLst>
                  <a:outerShdw blurRad="38100" dist="38100" dir="2700000" algn="tl">
                    <a:srgbClr val="000000">
                      <a:alpha val="43137"/>
                    </a:srgbClr>
                  </a:outerShdw>
                  <a:reflection blurRad="6350" stA="53000" endA="300" endPos="35500" dir="5400000" sy="-90000" algn="bl" rotWithShape="0"/>
                </a:effectLst>
              </a:rPr>
              <a:t>Web Server Attacks</a:t>
            </a:r>
          </a:p>
        </p:txBody>
      </p:sp>
      <p:sp>
        <p:nvSpPr>
          <p:cNvPr id="19" name="Speech Bubble: Rectangle with Corners Rounded 18">
            <a:extLst>
              <a:ext uri="{FF2B5EF4-FFF2-40B4-BE49-F238E27FC236}">
                <a16:creationId xmlns:a16="http://schemas.microsoft.com/office/drawing/2014/main" id="{1FF36989-DC74-472C-B594-841FCE1E7567}"/>
              </a:ext>
            </a:extLst>
          </p:cNvPr>
          <p:cNvSpPr/>
          <p:nvPr/>
        </p:nvSpPr>
        <p:spPr>
          <a:xfrm>
            <a:off x="3938250" y="2209283"/>
            <a:ext cx="2588135" cy="810364"/>
          </a:xfrm>
          <a:prstGeom prst="wedgeRoundRectCallout">
            <a:avLst>
              <a:gd name="adj1" fmla="val -54520"/>
              <a:gd name="adj2" fmla="val 7582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1" dirty="0">
                <a:effectLst>
                  <a:outerShdw blurRad="38100" dist="38100" dir="2700000" algn="tl">
                    <a:srgbClr val="000000">
                      <a:alpha val="43137"/>
                    </a:srgbClr>
                  </a:outerShdw>
                </a:effectLst>
              </a:rPr>
              <a:t>I am defending against attacks on my infrastructure!!!</a:t>
            </a:r>
            <a:endParaRPr lang="en-GB" dirty="0"/>
          </a:p>
        </p:txBody>
      </p:sp>
      <p:sp>
        <p:nvSpPr>
          <p:cNvPr id="20" name="Speech Bubble: Rectangle with Corners Rounded 19">
            <a:extLst>
              <a:ext uri="{FF2B5EF4-FFF2-40B4-BE49-F238E27FC236}">
                <a16:creationId xmlns:a16="http://schemas.microsoft.com/office/drawing/2014/main" id="{FC861D16-3E66-4AFB-A73C-40EAAC1FFBA1}"/>
              </a:ext>
            </a:extLst>
          </p:cNvPr>
          <p:cNvSpPr/>
          <p:nvPr/>
        </p:nvSpPr>
        <p:spPr>
          <a:xfrm>
            <a:off x="7085622" y="2209283"/>
            <a:ext cx="2588135" cy="810364"/>
          </a:xfrm>
          <a:prstGeom prst="wedgeRoundRectCallout">
            <a:avLst>
              <a:gd name="adj1" fmla="val 54347"/>
              <a:gd name="adj2" fmla="val 82380"/>
              <a:gd name="adj3" fmla="val 1666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1" dirty="0">
                <a:effectLst>
                  <a:outerShdw blurRad="38100" dist="38100" dir="2700000" algn="tl">
                    <a:srgbClr val="000000">
                      <a:alpha val="43137"/>
                    </a:srgbClr>
                  </a:outerShdw>
                </a:effectLst>
              </a:rPr>
              <a:t>I am attacking against my targets infrastructure!!!</a:t>
            </a:r>
            <a:endParaRPr lang="en-GB" dirty="0"/>
          </a:p>
        </p:txBody>
      </p:sp>
    </p:spTree>
    <p:extLst>
      <p:ext uri="{BB962C8B-B14F-4D97-AF65-F5344CB8AC3E}">
        <p14:creationId xmlns:p14="http://schemas.microsoft.com/office/powerpoint/2010/main" val="5907825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bstract background of data">
            <a:extLst>
              <a:ext uri="{FF2B5EF4-FFF2-40B4-BE49-F238E27FC236}">
                <a16:creationId xmlns:a16="http://schemas.microsoft.com/office/drawing/2014/main" id="{BE35200C-98A4-4CBC-BC69-9EC67E36F383}"/>
              </a:ext>
            </a:extLst>
          </p:cNvPr>
          <p:cNvPicPr>
            <a:picLocks noChangeAspect="1"/>
          </p:cNvPicPr>
          <p:nvPr/>
        </p:nvPicPr>
        <p:blipFill rotWithShape="1">
          <a:blip r:embed="rId3">
            <a:extLst>
              <a:ext uri="{28A0092B-C50C-407E-A947-70E740481C1C}">
                <a14:useLocalDpi xmlns:a14="http://schemas.microsoft.com/office/drawing/2010/main" val="0"/>
              </a:ext>
            </a:extLst>
          </a:blip>
          <a:srcRect l="565" t="1894" r="29680" b="-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359664" y="168631"/>
            <a:ext cx="3163824" cy="652044"/>
          </a:xfrm>
        </p:spPr>
        <p:txBody>
          <a:bodyPr vert="horz" lIns="91440" tIns="45720" rIns="91440" bIns="45720" rtlCol="0" anchor="b">
            <a:normAutofit/>
          </a:bodyPr>
          <a:lstStyle/>
          <a:p>
            <a:r>
              <a:rPr lang="en-US" sz="3200" dirty="0"/>
              <a:t>Hacking</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420074" y="2792481"/>
            <a:ext cx="3939275" cy="3668285"/>
          </a:xfrm>
        </p:spPr>
        <p:txBody>
          <a:bodyPr vert="horz" lIns="91440" tIns="45720" rIns="91440" bIns="45720" rtlCol="0" anchor="t">
            <a:normAutofit/>
          </a:bodyPr>
          <a:lstStyle/>
          <a:p>
            <a:pPr marL="0" indent="0" algn="just">
              <a:spcBef>
                <a:spcPts val="600"/>
              </a:spcBef>
              <a:spcAft>
                <a:spcPts val="600"/>
              </a:spcAft>
              <a:buClr>
                <a:schemeClr val="tx2"/>
              </a:buClr>
              <a:buSzPct val="90000"/>
              <a:buNone/>
            </a:pPr>
            <a:r>
              <a:rPr lang="en-US" sz="1800" i="1" dirty="0"/>
              <a:t>Hacking is </a:t>
            </a:r>
          </a:p>
          <a:p>
            <a:pPr lvl="1" algn="just">
              <a:spcBef>
                <a:spcPts val="600"/>
              </a:spcBef>
              <a:spcAft>
                <a:spcPts val="600"/>
              </a:spcAft>
              <a:buClr>
                <a:schemeClr val="tx2"/>
              </a:buClr>
              <a:buSzPct val="90000"/>
            </a:pPr>
            <a:r>
              <a:rPr lang="en-US" sz="1800" b="1" i="1" dirty="0">
                <a:solidFill>
                  <a:srgbClr val="FFC000"/>
                </a:solidFill>
              </a:rPr>
              <a:t>exploiting the vulnerabilities and successfully compromising</a:t>
            </a:r>
            <a:r>
              <a:rPr lang="en-US" sz="1800" i="1" dirty="0"/>
              <a:t> an infrastructure’s control.</a:t>
            </a:r>
          </a:p>
          <a:p>
            <a:pPr lvl="1" algn="just">
              <a:spcBef>
                <a:spcPts val="600"/>
              </a:spcBef>
              <a:spcAft>
                <a:spcPts val="600"/>
              </a:spcAft>
              <a:buClr>
                <a:schemeClr val="tx2"/>
              </a:buClr>
              <a:buSzPct val="90000"/>
            </a:pPr>
            <a:r>
              <a:rPr lang="en-US" sz="1800" b="1" i="1" dirty="0">
                <a:solidFill>
                  <a:srgbClr val="FFC000"/>
                </a:solidFill>
              </a:rPr>
              <a:t>Make changes to a system </a:t>
            </a:r>
            <a:r>
              <a:rPr lang="en-US" sz="1800" i="1" dirty="0"/>
              <a:t>to initiate actions that are not intended by the owner</a:t>
            </a:r>
          </a:p>
        </p:txBody>
      </p:sp>
      <p:sp>
        <p:nvSpPr>
          <p:cNvPr id="11" name="Content Placeholder 2">
            <a:extLst>
              <a:ext uri="{FF2B5EF4-FFF2-40B4-BE49-F238E27FC236}">
                <a16:creationId xmlns:a16="http://schemas.microsoft.com/office/drawing/2014/main" id="{A136F950-FCA5-4465-8043-FE90E739842E}"/>
              </a:ext>
            </a:extLst>
          </p:cNvPr>
          <p:cNvSpPr txBox="1">
            <a:spLocks/>
          </p:cNvSpPr>
          <p:nvPr/>
        </p:nvSpPr>
        <p:spPr>
          <a:xfrm>
            <a:off x="424479" y="1432550"/>
            <a:ext cx="4487764" cy="65204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600"/>
              </a:spcBef>
              <a:spcAft>
                <a:spcPts val="600"/>
              </a:spcAft>
              <a:buClr>
                <a:schemeClr val="tx2"/>
              </a:buClr>
              <a:buSzPct val="90000"/>
              <a:buNone/>
            </a:pPr>
            <a:r>
              <a:rPr lang="en-US" sz="1800" b="1" i="1" dirty="0"/>
              <a:t>A catchy word in today’s world… that would make everyone to look at…</a:t>
            </a:r>
          </a:p>
        </p:txBody>
      </p:sp>
    </p:spTree>
    <p:extLst>
      <p:ext uri="{BB962C8B-B14F-4D97-AF65-F5344CB8AC3E}">
        <p14:creationId xmlns:p14="http://schemas.microsoft.com/office/powerpoint/2010/main" val="41422987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667396" y="61502"/>
            <a:ext cx="3163824" cy="652044"/>
          </a:xfrm>
        </p:spPr>
        <p:txBody>
          <a:bodyPr vert="horz" lIns="91440" tIns="45720" rIns="91440" bIns="45720" rtlCol="0" anchor="b">
            <a:normAutofit/>
          </a:bodyPr>
          <a:lstStyle/>
          <a:p>
            <a:r>
              <a:rPr lang="en-US" sz="3200" dirty="0"/>
              <a:t>Hacking</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77716" y="1067920"/>
            <a:ext cx="5933224" cy="1318855"/>
          </a:xfrm>
        </p:spPr>
        <p:txBody>
          <a:bodyPr vert="horz" lIns="91440" tIns="45720" rIns="91440" bIns="45720" rtlCol="0" anchor="t">
            <a:normAutofit/>
          </a:bodyPr>
          <a:lstStyle/>
          <a:p>
            <a:pPr lvl="1" algn="just">
              <a:spcBef>
                <a:spcPts val="600"/>
              </a:spcBef>
              <a:spcAft>
                <a:spcPts val="600"/>
              </a:spcAft>
              <a:buClr>
                <a:schemeClr val="tx2"/>
              </a:buClr>
              <a:buSzPct val="90000"/>
            </a:pPr>
            <a:r>
              <a:rPr lang="en-US" sz="1800" b="1" i="1" dirty="0">
                <a:solidFill>
                  <a:srgbClr val="FFC000"/>
                </a:solidFill>
              </a:rPr>
              <a:t>exploiting the vulnerabilities and successfully compromising</a:t>
            </a:r>
            <a:r>
              <a:rPr lang="en-US" sz="1800" i="1" dirty="0"/>
              <a:t> an infrastructure’s control.</a:t>
            </a:r>
          </a:p>
          <a:p>
            <a:pPr lvl="1" algn="just">
              <a:spcBef>
                <a:spcPts val="600"/>
              </a:spcBef>
              <a:spcAft>
                <a:spcPts val="600"/>
              </a:spcAft>
              <a:buClr>
                <a:schemeClr val="tx2"/>
              </a:buClr>
              <a:buSzPct val="90000"/>
            </a:pPr>
            <a:r>
              <a:rPr lang="en-US" sz="1800" b="1" i="1" dirty="0">
                <a:solidFill>
                  <a:srgbClr val="FFC000"/>
                </a:solidFill>
              </a:rPr>
              <a:t>Make changes to a system </a:t>
            </a:r>
            <a:r>
              <a:rPr lang="en-US" sz="1800" i="1" dirty="0"/>
              <a:t>to initiate actions that are not intended by the owner</a:t>
            </a:r>
          </a:p>
        </p:txBody>
      </p:sp>
      <p:sp>
        <p:nvSpPr>
          <p:cNvPr id="11" name="Content Placeholder 2">
            <a:extLst>
              <a:ext uri="{FF2B5EF4-FFF2-40B4-BE49-F238E27FC236}">
                <a16:creationId xmlns:a16="http://schemas.microsoft.com/office/drawing/2014/main" id="{A136F950-FCA5-4465-8043-FE90E739842E}"/>
              </a:ext>
            </a:extLst>
          </p:cNvPr>
          <p:cNvSpPr txBox="1">
            <a:spLocks/>
          </p:cNvSpPr>
          <p:nvPr/>
        </p:nvSpPr>
        <p:spPr>
          <a:xfrm>
            <a:off x="2143067" y="173915"/>
            <a:ext cx="4487764" cy="65204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600"/>
              </a:spcBef>
              <a:spcAft>
                <a:spcPts val="600"/>
              </a:spcAft>
              <a:buClr>
                <a:schemeClr val="tx2"/>
              </a:buClr>
              <a:buSzPct val="90000"/>
              <a:buNone/>
            </a:pPr>
            <a:r>
              <a:rPr lang="en-US" sz="1800" b="1" i="1" dirty="0"/>
              <a:t>A catchy word in today’s world… that would make everyone to look at…</a:t>
            </a:r>
          </a:p>
        </p:txBody>
      </p:sp>
      <p:pic>
        <p:nvPicPr>
          <p:cNvPr id="6" name="Graphic 5" descr="A ribbon tied in a bow">
            <a:extLst>
              <a:ext uri="{FF2B5EF4-FFF2-40B4-BE49-F238E27FC236}">
                <a16:creationId xmlns:a16="http://schemas.microsoft.com/office/drawing/2014/main" id="{996EB15A-2490-4FD3-967B-082B34340199}"/>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20032" y="-221774"/>
            <a:ext cx="1289694" cy="1289694"/>
          </a:xfrm>
          <a:prstGeom prst="rect">
            <a:avLst/>
          </a:prstGeom>
        </p:spPr>
      </p:pic>
      <p:pic>
        <p:nvPicPr>
          <p:cNvPr id="8" name="Graphic 7" descr="Good Idea with solid fill">
            <a:extLst>
              <a:ext uri="{FF2B5EF4-FFF2-40B4-BE49-F238E27FC236}">
                <a16:creationId xmlns:a16="http://schemas.microsoft.com/office/drawing/2014/main" id="{527D5FE5-8B5E-4EEE-A144-3DCBE9F1CDD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687902" y="2034758"/>
            <a:ext cx="914400" cy="914400"/>
          </a:xfrm>
          <a:prstGeom prst="rect">
            <a:avLst/>
          </a:prstGeom>
        </p:spPr>
      </p:pic>
      <p:sp>
        <p:nvSpPr>
          <p:cNvPr id="9" name="Thought Bubble: Cloud 8">
            <a:extLst>
              <a:ext uri="{FF2B5EF4-FFF2-40B4-BE49-F238E27FC236}">
                <a16:creationId xmlns:a16="http://schemas.microsoft.com/office/drawing/2014/main" id="{3A91705F-30D7-4C3A-9BB1-4C064B5BC26E}"/>
              </a:ext>
            </a:extLst>
          </p:cNvPr>
          <p:cNvSpPr/>
          <p:nvPr/>
        </p:nvSpPr>
        <p:spPr>
          <a:xfrm>
            <a:off x="4721831" y="2034758"/>
            <a:ext cx="1169580" cy="914400"/>
          </a:xfrm>
          <a:prstGeom prst="cloudCallout">
            <a:avLst>
              <a:gd name="adj1" fmla="val -70962"/>
              <a:gd name="adj2" fmla="val 1750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Why?</a:t>
            </a:r>
          </a:p>
        </p:txBody>
      </p:sp>
      <p:sp>
        <p:nvSpPr>
          <p:cNvPr id="15" name="Content Placeholder 2">
            <a:extLst>
              <a:ext uri="{FF2B5EF4-FFF2-40B4-BE49-F238E27FC236}">
                <a16:creationId xmlns:a16="http://schemas.microsoft.com/office/drawing/2014/main" id="{AAFC3BC6-9B74-4374-9C2F-BB1994FC47C2}"/>
              </a:ext>
            </a:extLst>
          </p:cNvPr>
          <p:cNvSpPr txBox="1">
            <a:spLocks/>
          </p:cNvSpPr>
          <p:nvPr/>
        </p:nvSpPr>
        <p:spPr>
          <a:xfrm>
            <a:off x="320080" y="3329520"/>
            <a:ext cx="5322265" cy="3414540"/>
          </a:xfrm>
          <a:prstGeom prst="rect">
            <a:avLst/>
          </a:prstGeom>
          <a:solidFill>
            <a:schemeClr val="accent5">
              <a:lumMod val="20000"/>
              <a:lumOff val="8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spcBef>
                <a:spcPts val="600"/>
              </a:spcBef>
              <a:spcAft>
                <a:spcPts val="600"/>
              </a:spcAft>
              <a:buClr>
                <a:schemeClr val="tx2"/>
              </a:buClr>
              <a:buSzPct val="90000"/>
              <a:buFont typeface="Arial" panose="020B0604020202020204" pitchFamily="34" charset="0"/>
              <a:buNone/>
            </a:pPr>
            <a:r>
              <a:rPr lang="en-US" sz="1800" i="1" dirty="0"/>
              <a:t>The reason for Hacking varies…However, generally the actions may lead to </a:t>
            </a:r>
          </a:p>
          <a:p>
            <a:pPr lvl="1" algn="just">
              <a:spcBef>
                <a:spcPts val="600"/>
              </a:spcBef>
              <a:spcAft>
                <a:spcPts val="600"/>
              </a:spcAft>
              <a:buClr>
                <a:schemeClr val="tx2"/>
              </a:buClr>
              <a:buSzPct val="90000"/>
            </a:pPr>
            <a:r>
              <a:rPr lang="en-US" sz="1800" b="1" i="1" dirty="0">
                <a:solidFill>
                  <a:srgbClr val="FF0000"/>
                </a:solidFill>
              </a:rPr>
              <a:t>Stealing information</a:t>
            </a:r>
          </a:p>
          <a:p>
            <a:pPr lvl="1" algn="just">
              <a:spcBef>
                <a:spcPts val="600"/>
              </a:spcBef>
              <a:spcAft>
                <a:spcPts val="600"/>
              </a:spcAft>
              <a:buClr>
                <a:schemeClr val="tx2"/>
              </a:buClr>
              <a:buSzPct val="90000"/>
            </a:pPr>
            <a:r>
              <a:rPr lang="en-US" sz="1800" b="1" i="1" dirty="0">
                <a:solidFill>
                  <a:srgbClr val="FF0000"/>
                </a:solidFill>
              </a:rPr>
              <a:t>Cause intentional damage/ loss</a:t>
            </a:r>
          </a:p>
          <a:p>
            <a:pPr lvl="1" algn="just">
              <a:spcBef>
                <a:spcPts val="600"/>
              </a:spcBef>
              <a:spcAft>
                <a:spcPts val="600"/>
              </a:spcAft>
              <a:buClr>
                <a:schemeClr val="tx2"/>
              </a:buClr>
              <a:buSzPct val="90000"/>
            </a:pPr>
            <a:r>
              <a:rPr lang="en-US" sz="1800" b="1" i="1" dirty="0">
                <a:solidFill>
                  <a:srgbClr val="FF0000"/>
                </a:solidFill>
              </a:rPr>
              <a:t>Redistribution of Intellectual property</a:t>
            </a:r>
          </a:p>
          <a:p>
            <a:pPr lvl="1" algn="just">
              <a:spcBef>
                <a:spcPts val="600"/>
              </a:spcBef>
              <a:spcAft>
                <a:spcPts val="600"/>
              </a:spcAft>
              <a:buClr>
                <a:schemeClr val="tx2"/>
              </a:buClr>
              <a:buSzPct val="90000"/>
            </a:pPr>
            <a:r>
              <a:rPr lang="en-US" sz="1800" b="1" i="1" dirty="0">
                <a:solidFill>
                  <a:srgbClr val="FF0000"/>
                </a:solidFill>
              </a:rPr>
              <a:t>Personal gain</a:t>
            </a:r>
          </a:p>
          <a:p>
            <a:pPr lvl="1" algn="just">
              <a:spcBef>
                <a:spcPts val="600"/>
              </a:spcBef>
              <a:spcAft>
                <a:spcPts val="600"/>
              </a:spcAft>
              <a:buClr>
                <a:schemeClr val="tx2"/>
              </a:buClr>
              <a:buSzPct val="90000"/>
            </a:pPr>
            <a:r>
              <a:rPr lang="en-US" sz="1800" b="1" i="1" dirty="0">
                <a:solidFill>
                  <a:srgbClr val="FF0000"/>
                </a:solidFill>
              </a:rPr>
              <a:t>Recognition</a:t>
            </a:r>
          </a:p>
          <a:p>
            <a:pPr lvl="1" algn="just">
              <a:spcBef>
                <a:spcPts val="600"/>
              </a:spcBef>
              <a:spcAft>
                <a:spcPts val="600"/>
              </a:spcAft>
              <a:buClr>
                <a:schemeClr val="tx2"/>
              </a:buClr>
              <a:buSzPct val="90000"/>
            </a:pPr>
            <a:r>
              <a:rPr lang="en-US" sz="1800" b="1" i="1" dirty="0">
                <a:solidFill>
                  <a:srgbClr val="FF0000"/>
                </a:solidFill>
              </a:rPr>
              <a:t>and more…</a:t>
            </a:r>
          </a:p>
        </p:txBody>
      </p:sp>
      <p:sp>
        <p:nvSpPr>
          <p:cNvPr id="17" name="Content Placeholder 2">
            <a:extLst>
              <a:ext uri="{FF2B5EF4-FFF2-40B4-BE49-F238E27FC236}">
                <a16:creationId xmlns:a16="http://schemas.microsoft.com/office/drawing/2014/main" id="{47BA3732-0244-4008-9B33-5E0489793902}"/>
              </a:ext>
            </a:extLst>
          </p:cNvPr>
          <p:cNvSpPr txBox="1">
            <a:spLocks/>
          </p:cNvSpPr>
          <p:nvPr/>
        </p:nvSpPr>
        <p:spPr>
          <a:xfrm>
            <a:off x="6591397" y="189885"/>
            <a:ext cx="5322265" cy="2300674"/>
          </a:xfrm>
          <a:prstGeom prst="rect">
            <a:avLst/>
          </a:prstGeom>
          <a:solidFill>
            <a:schemeClr val="accent3">
              <a:lumMod val="20000"/>
              <a:lumOff val="8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spcBef>
                <a:spcPts val="600"/>
              </a:spcBef>
              <a:spcAft>
                <a:spcPts val="600"/>
              </a:spcAft>
              <a:buClr>
                <a:schemeClr val="tx2"/>
              </a:buClr>
              <a:buSzPct val="90000"/>
              <a:buFont typeface="Arial" panose="020B0604020202020204" pitchFamily="34" charset="0"/>
              <a:buNone/>
            </a:pPr>
            <a:r>
              <a:rPr lang="en-US" sz="1800" i="1" dirty="0"/>
              <a:t>Hackers are</a:t>
            </a:r>
          </a:p>
          <a:p>
            <a:pPr lvl="1" algn="just">
              <a:spcBef>
                <a:spcPts val="600"/>
              </a:spcBef>
              <a:spcAft>
                <a:spcPts val="600"/>
              </a:spcAft>
              <a:buClr>
                <a:schemeClr val="tx2"/>
              </a:buClr>
              <a:buSzPct val="90000"/>
            </a:pPr>
            <a:r>
              <a:rPr lang="en-US" sz="1800" b="1" i="1" dirty="0">
                <a:solidFill>
                  <a:srgbClr val="FF0000"/>
                </a:solidFill>
              </a:rPr>
              <a:t>Just like you and me…. a normal person (maybe sitting next to you!!!)</a:t>
            </a:r>
          </a:p>
          <a:p>
            <a:pPr lvl="1" algn="just">
              <a:spcBef>
                <a:spcPts val="600"/>
              </a:spcBef>
              <a:spcAft>
                <a:spcPts val="600"/>
              </a:spcAft>
              <a:buClr>
                <a:schemeClr val="tx2"/>
              </a:buClr>
              <a:buSzPct val="90000"/>
            </a:pPr>
            <a:r>
              <a:rPr lang="en-US" sz="1800" b="1" i="1" dirty="0">
                <a:solidFill>
                  <a:srgbClr val="FF0000"/>
                </a:solidFill>
              </a:rPr>
              <a:t>Ethical/ Unethical/ Neutral</a:t>
            </a:r>
          </a:p>
          <a:p>
            <a:pPr lvl="1" algn="just">
              <a:spcBef>
                <a:spcPts val="600"/>
              </a:spcBef>
              <a:spcAft>
                <a:spcPts val="600"/>
              </a:spcAft>
              <a:buClr>
                <a:schemeClr val="tx2"/>
              </a:buClr>
              <a:buSzPct val="90000"/>
            </a:pPr>
            <a:r>
              <a:rPr lang="en-US" sz="1800" b="1" i="1" dirty="0">
                <a:solidFill>
                  <a:srgbClr val="FF0000"/>
                </a:solidFill>
              </a:rPr>
              <a:t>Script Kiddies/ Suicide Hackers</a:t>
            </a:r>
          </a:p>
          <a:p>
            <a:pPr lvl="1" algn="just">
              <a:spcBef>
                <a:spcPts val="600"/>
              </a:spcBef>
              <a:spcAft>
                <a:spcPts val="600"/>
              </a:spcAft>
              <a:buClr>
                <a:schemeClr val="tx2"/>
              </a:buClr>
              <a:buSzPct val="90000"/>
            </a:pPr>
            <a:r>
              <a:rPr lang="en-US" sz="1800" b="1" i="1" dirty="0">
                <a:solidFill>
                  <a:srgbClr val="FF0000"/>
                </a:solidFill>
              </a:rPr>
              <a:t>Cyber Terrorists/ State Sponsored/ Hacktivist</a:t>
            </a:r>
          </a:p>
        </p:txBody>
      </p:sp>
      <p:sp>
        <p:nvSpPr>
          <p:cNvPr id="18" name="Content Placeholder 2">
            <a:extLst>
              <a:ext uri="{FF2B5EF4-FFF2-40B4-BE49-F238E27FC236}">
                <a16:creationId xmlns:a16="http://schemas.microsoft.com/office/drawing/2014/main" id="{B4B6BAE7-FD98-4142-AFEE-7FBC8CADE2A1}"/>
              </a:ext>
            </a:extLst>
          </p:cNvPr>
          <p:cNvSpPr txBox="1">
            <a:spLocks/>
          </p:cNvSpPr>
          <p:nvPr/>
        </p:nvSpPr>
        <p:spPr>
          <a:xfrm>
            <a:off x="6591398" y="2750688"/>
            <a:ext cx="5322265" cy="1894105"/>
          </a:xfrm>
          <a:prstGeom prst="rect">
            <a:avLst/>
          </a:prstGeom>
          <a:solidFill>
            <a:schemeClr val="accent3">
              <a:lumMod val="20000"/>
              <a:lumOff val="8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lgn="just">
              <a:spcBef>
                <a:spcPts val="600"/>
              </a:spcBef>
              <a:spcAft>
                <a:spcPts val="600"/>
              </a:spcAft>
              <a:buClr>
                <a:schemeClr val="tx2"/>
              </a:buClr>
              <a:buSzPct val="90000"/>
            </a:pPr>
            <a:r>
              <a:rPr lang="en-US" sz="1800" b="1" i="1" dirty="0">
                <a:solidFill>
                  <a:srgbClr val="FF0000"/>
                </a:solidFill>
              </a:rPr>
              <a:t>Know about Operating Systems (Win. Lin. Uni Mac)</a:t>
            </a:r>
          </a:p>
          <a:p>
            <a:pPr lvl="1" algn="just">
              <a:spcBef>
                <a:spcPts val="600"/>
              </a:spcBef>
              <a:spcAft>
                <a:spcPts val="600"/>
              </a:spcAft>
              <a:buClr>
                <a:schemeClr val="tx2"/>
              </a:buClr>
              <a:buSzPct val="90000"/>
            </a:pPr>
            <a:r>
              <a:rPr lang="en-US" sz="1800" b="1" i="1" dirty="0">
                <a:solidFill>
                  <a:srgbClr val="FF0000"/>
                </a:solidFill>
              </a:rPr>
              <a:t>Know Networks</a:t>
            </a:r>
          </a:p>
          <a:p>
            <a:pPr lvl="1" algn="just">
              <a:spcBef>
                <a:spcPts val="600"/>
              </a:spcBef>
              <a:spcAft>
                <a:spcPts val="600"/>
              </a:spcAft>
              <a:buClr>
                <a:schemeClr val="tx2"/>
              </a:buClr>
              <a:buSzPct val="90000"/>
            </a:pPr>
            <a:r>
              <a:rPr lang="en-US" sz="1800" b="1" i="1" dirty="0">
                <a:solidFill>
                  <a:srgbClr val="FF0000"/>
                </a:solidFill>
              </a:rPr>
              <a:t>Update on technical skills</a:t>
            </a:r>
          </a:p>
          <a:p>
            <a:pPr lvl="1" algn="just">
              <a:spcBef>
                <a:spcPts val="600"/>
              </a:spcBef>
              <a:spcAft>
                <a:spcPts val="600"/>
              </a:spcAft>
              <a:buClr>
                <a:schemeClr val="tx2"/>
              </a:buClr>
              <a:buSzPct val="90000"/>
            </a:pPr>
            <a:r>
              <a:rPr lang="en-US" sz="1800" b="1" i="1" dirty="0">
                <a:solidFill>
                  <a:srgbClr val="FF0000"/>
                </a:solidFill>
              </a:rPr>
              <a:t>Ethics, Standards, Laws &amp; Security Policies</a:t>
            </a:r>
          </a:p>
        </p:txBody>
      </p:sp>
      <p:sp>
        <p:nvSpPr>
          <p:cNvPr id="19" name="Content Placeholder 2">
            <a:extLst>
              <a:ext uri="{FF2B5EF4-FFF2-40B4-BE49-F238E27FC236}">
                <a16:creationId xmlns:a16="http://schemas.microsoft.com/office/drawing/2014/main" id="{DDC1D938-1DFC-4183-9702-10299CFB209F}"/>
              </a:ext>
            </a:extLst>
          </p:cNvPr>
          <p:cNvSpPr txBox="1">
            <a:spLocks/>
          </p:cNvSpPr>
          <p:nvPr/>
        </p:nvSpPr>
        <p:spPr>
          <a:xfrm>
            <a:off x="6591397" y="4774010"/>
            <a:ext cx="5322265" cy="1894105"/>
          </a:xfrm>
          <a:prstGeom prst="rect">
            <a:avLst/>
          </a:prstGeom>
          <a:solidFill>
            <a:schemeClr val="accent3">
              <a:lumMod val="20000"/>
              <a:lumOff val="8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spcBef>
                <a:spcPts val="600"/>
              </a:spcBef>
              <a:spcAft>
                <a:spcPts val="600"/>
              </a:spcAft>
              <a:buClr>
                <a:schemeClr val="tx2"/>
              </a:buClr>
              <a:buSzPct val="90000"/>
              <a:buFont typeface="Arial" panose="020B0604020202020204" pitchFamily="34" charset="0"/>
              <a:buNone/>
            </a:pPr>
            <a:r>
              <a:rPr lang="en-US" sz="1800" i="1" dirty="0"/>
              <a:t>Purpose of Hackers</a:t>
            </a:r>
          </a:p>
          <a:p>
            <a:pPr lvl="1" algn="just">
              <a:spcBef>
                <a:spcPts val="600"/>
              </a:spcBef>
              <a:spcAft>
                <a:spcPts val="600"/>
              </a:spcAft>
              <a:buClr>
                <a:schemeClr val="tx2"/>
              </a:buClr>
              <a:buSzPct val="90000"/>
            </a:pPr>
            <a:r>
              <a:rPr lang="en-US" sz="1800" b="1" i="1" dirty="0">
                <a:solidFill>
                  <a:srgbClr val="FF0000"/>
                </a:solidFill>
              </a:rPr>
              <a:t>Defensive/ Offensive</a:t>
            </a:r>
          </a:p>
          <a:p>
            <a:pPr lvl="1" algn="just">
              <a:spcBef>
                <a:spcPts val="600"/>
              </a:spcBef>
              <a:spcAft>
                <a:spcPts val="600"/>
              </a:spcAft>
              <a:buClr>
                <a:schemeClr val="tx2"/>
              </a:buClr>
              <a:buSzPct val="90000"/>
            </a:pPr>
            <a:r>
              <a:rPr lang="en-US" sz="1800" b="1" i="1" dirty="0">
                <a:solidFill>
                  <a:srgbClr val="FF0000"/>
                </a:solidFill>
              </a:rPr>
              <a:t>Hobby</a:t>
            </a:r>
          </a:p>
          <a:p>
            <a:pPr lvl="1" algn="just">
              <a:spcBef>
                <a:spcPts val="600"/>
              </a:spcBef>
              <a:spcAft>
                <a:spcPts val="600"/>
              </a:spcAft>
              <a:buClr>
                <a:schemeClr val="tx2"/>
              </a:buClr>
              <a:buSzPct val="90000"/>
            </a:pPr>
            <a:r>
              <a:rPr lang="en-US" sz="1800" b="1" i="1" dirty="0">
                <a:solidFill>
                  <a:srgbClr val="FF0000"/>
                </a:solidFill>
              </a:rPr>
              <a:t>Illegal Activities</a:t>
            </a:r>
          </a:p>
          <a:p>
            <a:pPr lvl="1" algn="just">
              <a:spcBef>
                <a:spcPts val="600"/>
              </a:spcBef>
              <a:spcAft>
                <a:spcPts val="600"/>
              </a:spcAft>
              <a:buClr>
                <a:schemeClr val="tx2"/>
              </a:buClr>
              <a:buSzPct val="90000"/>
            </a:pPr>
            <a:endParaRPr lang="en-US" sz="1800" b="1" i="1" dirty="0">
              <a:solidFill>
                <a:srgbClr val="FF0000"/>
              </a:solidFill>
            </a:endParaRPr>
          </a:p>
        </p:txBody>
      </p:sp>
    </p:spTree>
    <p:extLst>
      <p:ext uri="{BB962C8B-B14F-4D97-AF65-F5344CB8AC3E}">
        <p14:creationId xmlns:p14="http://schemas.microsoft.com/office/powerpoint/2010/main" val="9904434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Hacking: Phases</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81290" y="1067234"/>
            <a:ext cx="2279139" cy="4349354"/>
          </a:xfrm>
        </p:spPr>
        <p:txBody>
          <a:bodyPr>
            <a:normAutofit/>
          </a:bodyPr>
          <a:lstStyle/>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There are different phases of hacking</a:t>
            </a:r>
          </a:p>
        </p:txBody>
      </p:sp>
      <p:graphicFrame>
        <p:nvGraphicFramePr>
          <p:cNvPr id="4" name="Diagram 3">
            <a:extLst>
              <a:ext uri="{FF2B5EF4-FFF2-40B4-BE49-F238E27FC236}">
                <a16:creationId xmlns:a16="http://schemas.microsoft.com/office/drawing/2014/main" id="{497660A2-8685-4240-9E4A-F2321810A10A}"/>
              </a:ext>
            </a:extLst>
          </p:cNvPr>
          <p:cNvGraphicFramePr/>
          <p:nvPr>
            <p:extLst>
              <p:ext uri="{D42A27DB-BD31-4B8C-83A1-F6EECF244321}">
                <p14:modId xmlns:p14="http://schemas.microsoft.com/office/powerpoint/2010/main" val="2506028235"/>
              </p:ext>
            </p:extLst>
          </p:nvPr>
        </p:nvGraphicFramePr>
        <p:xfrm>
          <a:off x="2776278" y="166255"/>
          <a:ext cx="9415722" cy="61668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804683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Hacking Ethically</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79001" y="1030720"/>
            <a:ext cx="11481847" cy="1925132"/>
          </a:xfrm>
        </p:spPr>
        <p:txBody>
          <a:bodyPr>
            <a:normAutofit/>
          </a:bodyPr>
          <a:lstStyle/>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Hacking is same. It depends on the purpose. If the purpose is to identify the vulnerabilities to secure infrastructure, it is Ethical.</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As an Ethical Hacker (if you want to be one         ), you must think like an attacker to mitigate their strategies, overcome attacks and ensure security.</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Use techniques of attackers to check your infrastructure on any exploitable vulnerabilities with required permissions. </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pic>
        <p:nvPicPr>
          <p:cNvPr id="5" name="Graphic 4" descr="Smiling face outline with solid fill">
            <a:extLst>
              <a:ext uri="{FF2B5EF4-FFF2-40B4-BE49-F238E27FC236}">
                <a16:creationId xmlns:a16="http://schemas.microsoft.com/office/drawing/2014/main" id="{588F8181-925A-4928-99D7-1A81B25E51C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678325" y="1617921"/>
            <a:ext cx="414670" cy="414670"/>
          </a:xfrm>
          <a:prstGeom prst="rect">
            <a:avLst/>
          </a:prstGeom>
        </p:spPr>
      </p:pic>
      <p:pic>
        <p:nvPicPr>
          <p:cNvPr id="7" name="Graphic 6" descr="Bullseye with solid fill">
            <a:extLst>
              <a:ext uri="{FF2B5EF4-FFF2-40B4-BE49-F238E27FC236}">
                <a16:creationId xmlns:a16="http://schemas.microsoft.com/office/drawing/2014/main" id="{80835998-7D3B-42B5-9747-0D8A06E058C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79001" y="3508745"/>
            <a:ext cx="1807534" cy="1807534"/>
          </a:xfrm>
          <a:prstGeom prst="rect">
            <a:avLst/>
          </a:prstGeom>
        </p:spPr>
      </p:pic>
      <p:sp>
        <p:nvSpPr>
          <p:cNvPr id="8" name="Content Placeholder 2">
            <a:extLst>
              <a:ext uri="{FF2B5EF4-FFF2-40B4-BE49-F238E27FC236}">
                <a16:creationId xmlns:a16="http://schemas.microsoft.com/office/drawing/2014/main" id="{59FA4D42-935F-45CA-82E4-CA8E9C9F4225}"/>
              </a:ext>
            </a:extLst>
          </p:cNvPr>
          <p:cNvSpPr txBox="1">
            <a:spLocks/>
          </p:cNvSpPr>
          <p:nvPr/>
        </p:nvSpPr>
        <p:spPr>
          <a:xfrm>
            <a:off x="1580481" y="2955852"/>
            <a:ext cx="6170654" cy="2743837"/>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As an Ethical Hacker, your goal should be to </a:t>
            </a:r>
          </a:p>
          <a:p>
            <a:pPr lvl="1"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identify vulnerabilities, </a:t>
            </a:r>
          </a:p>
          <a:p>
            <a:pPr lvl="1"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strengthen security, </a:t>
            </a:r>
          </a:p>
          <a:p>
            <a:pPr lvl="1"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stop hackers from compromising your infrastructure, </a:t>
            </a:r>
          </a:p>
          <a:p>
            <a:pPr lvl="1"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prevent security breaches, </a:t>
            </a:r>
          </a:p>
          <a:p>
            <a:pPr lvl="1"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protect information, </a:t>
            </a:r>
          </a:p>
          <a:p>
            <a:pPr lvl="1"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create awareness. </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sp>
        <p:nvSpPr>
          <p:cNvPr id="9" name="Content Placeholder 2">
            <a:extLst>
              <a:ext uri="{FF2B5EF4-FFF2-40B4-BE49-F238E27FC236}">
                <a16:creationId xmlns:a16="http://schemas.microsoft.com/office/drawing/2014/main" id="{F69F1213-27A1-45C4-A09B-3B3C73125A96}"/>
              </a:ext>
            </a:extLst>
          </p:cNvPr>
          <p:cNvSpPr txBox="1">
            <a:spLocks/>
          </p:cNvSpPr>
          <p:nvPr/>
        </p:nvSpPr>
        <p:spPr>
          <a:xfrm>
            <a:off x="7432811" y="2955851"/>
            <a:ext cx="4746361" cy="274383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Ethical Hacking is a part of organizations</a:t>
            </a:r>
          </a:p>
          <a:p>
            <a:pPr lvl="1"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Risk Assessment &amp; Auditing, </a:t>
            </a:r>
          </a:p>
          <a:p>
            <a:pPr lvl="1"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Security best practices. </a:t>
            </a:r>
          </a:p>
          <a:p>
            <a:pPr lvl="1"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Identifying risks and propose mitigations</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spTree>
    <p:extLst>
      <p:ext uri="{BB962C8B-B14F-4D97-AF65-F5344CB8AC3E}">
        <p14:creationId xmlns:p14="http://schemas.microsoft.com/office/powerpoint/2010/main" val="4227329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442796" y="765544"/>
            <a:ext cx="11481847" cy="4890977"/>
          </a:xfrm>
        </p:spPr>
        <p:txBody>
          <a:bodyPr>
            <a:normAutofit lnSpcReduction="10000"/>
          </a:bodyPr>
          <a:lstStyle/>
          <a:p>
            <a:pPr marL="0" indent="0" algn="ctr" defTabSz="684213">
              <a:spcBef>
                <a:spcPts val="600"/>
              </a:spcBef>
              <a:spcAft>
                <a:spcPts val="600"/>
              </a:spcAft>
              <a:buClr>
                <a:schemeClr val="tx2"/>
              </a:buClr>
              <a:buSzPct val="90000"/>
              <a:buNone/>
            </a:pPr>
            <a:r>
              <a:rPr lang="en-IN" sz="1900" i="1" dirty="0">
                <a:ea typeface="ＭＳ Ｐゴシック" charset="0"/>
              </a:rPr>
              <a:t>NIST (National Institute of Standards and Technology) defines Risk as </a:t>
            </a:r>
          </a:p>
          <a:p>
            <a:pPr marL="0" indent="0" algn="ctr" defTabSz="684213">
              <a:spcBef>
                <a:spcPts val="600"/>
              </a:spcBef>
              <a:spcAft>
                <a:spcPts val="600"/>
              </a:spcAft>
              <a:buClr>
                <a:schemeClr val="tx2"/>
              </a:buClr>
              <a:buSzPct val="90000"/>
              <a:buNone/>
            </a:pPr>
            <a:r>
              <a:rPr lang="en-IN" sz="1900" b="1" i="1" dirty="0">
                <a:ea typeface="ＭＳ Ｐゴシック" charset="0"/>
              </a:rPr>
              <a:t>“T</a:t>
            </a:r>
            <a:r>
              <a:rPr lang="en-US" sz="1900" b="1" i="1" dirty="0">
                <a:ea typeface="ＭＳ Ｐゴシック" charset="0"/>
              </a:rPr>
              <a:t>he level of potential impact on an organization operations (including mission, functions, image, or reputation), organization assets, or individuals of a threat or a given likelihood of that threat occurring.”</a:t>
            </a:r>
          </a:p>
          <a:p>
            <a:pPr algn="just" defTabSz="684213">
              <a:spcBef>
                <a:spcPts val="600"/>
              </a:spcBef>
              <a:spcAft>
                <a:spcPts val="600"/>
              </a:spcAft>
              <a:buClr>
                <a:schemeClr val="tx2"/>
              </a:buClr>
              <a:buSzPct val="90000"/>
              <a:buFont typeface="Wingdings" panose="05000000000000000000" pitchFamily="2" charset="2"/>
              <a:buChar char="§"/>
            </a:pPr>
            <a:r>
              <a:rPr lang="en-US" sz="1900" i="1" dirty="0">
                <a:ea typeface="ＭＳ Ｐゴシック" charset="0"/>
              </a:rPr>
              <a:t>In short, risk can be considered as the potential loss of assets in an organization when an adverse event or threat materializes.</a:t>
            </a:r>
          </a:p>
          <a:p>
            <a:pPr marL="0" indent="0">
              <a:spcAft>
                <a:spcPts val="1200"/>
              </a:spcAft>
              <a:buNone/>
            </a:pPr>
            <a:r>
              <a:rPr lang="en-US" sz="1900" i="1" dirty="0">
                <a:ea typeface="ＭＳ Ｐゴシック" charset="0"/>
              </a:rPr>
              <a:t>It could be </a:t>
            </a:r>
          </a:p>
          <a:p>
            <a:pPr algn="just" defTabSz="684213">
              <a:spcBef>
                <a:spcPts val="600"/>
              </a:spcBef>
              <a:spcAft>
                <a:spcPts val="600"/>
              </a:spcAft>
              <a:buClr>
                <a:schemeClr val="tx2"/>
              </a:buClr>
              <a:buSzPct val="90000"/>
              <a:buFont typeface="Wingdings" panose="05000000000000000000" pitchFamily="2" charset="2"/>
              <a:buChar char="§"/>
            </a:pPr>
            <a:r>
              <a:rPr lang="en-US" sz="1900" dirty="0">
                <a:ea typeface="ＭＳ Ｐゴシック" charset="0"/>
              </a:rPr>
              <a:t>Accidental security breaches</a:t>
            </a:r>
          </a:p>
          <a:p>
            <a:pPr algn="just" defTabSz="684213">
              <a:spcBef>
                <a:spcPts val="600"/>
              </a:spcBef>
              <a:spcAft>
                <a:spcPts val="600"/>
              </a:spcAft>
              <a:buClr>
                <a:schemeClr val="tx2"/>
              </a:buClr>
              <a:buSzPct val="90000"/>
              <a:buFont typeface="Wingdings" panose="05000000000000000000" pitchFamily="2" charset="2"/>
              <a:buChar char="§"/>
            </a:pPr>
            <a:r>
              <a:rPr lang="en-US" sz="1900" dirty="0">
                <a:ea typeface="ＭＳ Ｐゴシック" charset="0"/>
              </a:rPr>
              <a:t>Deliberate security breaches</a:t>
            </a:r>
          </a:p>
          <a:p>
            <a:pPr algn="just" defTabSz="684213">
              <a:spcBef>
                <a:spcPts val="600"/>
              </a:spcBef>
              <a:spcAft>
                <a:spcPts val="600"/>
              </a:spcAft>
              <a:buClr>
                <a:schemeClr val="tx2"/>
              </a:buClr>
              <a:buSzPct val="90000"/>
              <a:buFont typeface="Wingdings" panose="05000000000000000000" pitchFamily="2" charset="2"/>
              <a:buChar char="§"/>
            </a:pPr>
            <a:r>
              <a:rPr lang="en-US" sz="1900" dirty="0">
                <a:ea typeface="ＭＳ Ｐゴシック" charset="0"/>
              </a:rPr>
              <a:t>Poorly configured IT systems</a:t>
            </a:r>
          </a:p>
          <a:p>
            <a:pPr algn="just" defTabSz="684213">
              <a:spcBef>
                <a:spcPts val="600"/>
              </a:spcBef>
              <a:spcAft>
                <a:spcPts val="600"/>
              </a:spcAft>
              <a:buClr>
                <a:schemeClr val="tx2"/>
              </a:buClr>
              <a:buSzPct val="90000"/>
              <a:buFont typeface="Wingdings" panose="05000000000000000000" pitchFamily="2" charset="2"/>
              <a:buChar char="§"/>
            </a:pPr>
            <a:r>
              <a:rPr lang="en-US" sz="1900" i="1" dirty="0">
                <a:ea typeface="ＭＳ Ｐゴシック" charset="0"/>
              </a:rPr>
              <a:t>Additionally, breaches (accidental or deliberate) in any organization’s supply chain or extended enterprises may introduce newer risks in the organization.</a:t>
            </a:r>
          </a:p>
          <a:p>
            <a:pPr algn="just" defTabSz="684213">
              <a:spcBef>
                <a:spcPts val="600"/>
              </a:spcBef>
              <a:spcAft>
                <a:spcPts val="600"/>
              </a:spcAft>
              <a:buClr>
                <a:schemeClr val="tx2"/>
              </a:buClr>
              <a:buSzPct val="90000"/>
              <a:buFont typeface="Wingdings" panose="05000000000000000000" pitchFamily="2" charset="2"/>
              <a:buChar char="§"/>
            </a:pPr>
            <a:r>
              <a:rPr lang="en-US" sz="1900" b="1" dirty="0">
                <a:effectLst>
                  <a:outerShdw blurRad="38100" dist="38100" dir="2700000" algn="tl">
                    <a:srgbClr val="000000">
                      <a:alpha val="43137"/>
                    </a:srgbClr>
                  </a:outerShdw>
                </a:effectLst>
                <a:ea typeface="ＭＳ Ｐゴシック" charset="0"/>
              </a:rPr>
              <a:t>Any risk arising due to a cyber threat is called a cyber risk.</a:t>
            </a:r>
          </a:p>
          <a:p>
            <a:pPr algn="just" defTabSz="684213">
              <a:spcBef>
                <a:spcPts val="600"/>
              </a:spcBef>
              <a:spcAft>
                <a:spcPts val="600"/>
              </a:spcAft>
              <a:buClr>
                <a:schemeClr val="tx2"/>
              </a:buClr>
              <a:buSzPct val="90000"/>
              <a:buFont typeface="Wingdings" panose="05000000000000000000" pitchFamily="2" charset="2"/>
              <a:buChar char="§"/>
            </a:pPr>
            <a:r>
              <a:rPr lang="en-US" sz="1900" dirty="0">
                <a:ea typeface="ＭＳ Ｐゴシック" charset="0"/>
              </a:rPr>
              <a:t>Not every risk is a cyber risk.  A risk can be considered a cyber risk only if any cyber threat is a contributing factor. </a:t>
            </a:r>
          </a:p>
        </p:txBody>
      </p:sp>
      <p:pic>
        <p:nvPicPr>
          <p:cNvPr id="4" name="Picture 3">
            <a:extLst>
              <a:ext uri="{FF2B5EF4-FFF2-40B4-BE49-F238E27FC236}">
                <a16:creationId xmlns:a16="http://schemas.microsoft.com/office/drawing/2014/main" id="{190C0580-A323-4754-8E5E-71D2A6BFAAB6}"/>
              </a:ext>
            </a:extLst>
          </p:cNvPr>
          <p:cNvPicPr>
            <a:picLocks noChangeAspect="1"/>
          </p:cNvPicPr>
          <p:nvPr/>
        </p:nvPicPr>
        <p:blipFill>
          <a:blip r:embed="rId3"/>
          <a:stretch>
            <a:fillRect/>
          </a:stretch>
        </p:blipFill>
        <p:spPr>
          <a:xfrm>
            <a:off x="9038899" y="2174355"/>
            <a:ext cx="2710305" cy="1749092"/>
          </a:xfrm>
          <a:prstGeom prst="rect">
            <a:avLst/>
          </a:prstGeom>
        </p:spPr>
      </p:pic>
    </p:spTree>
    <p:extLst>
      <p:ext uri="{BB962C8B-B14F-4D97-AF65-F5344CB8AC3E}">
        <p14:creationId xmlns:p14="http://schemas.microsoft.com/office/powerpoint/2010/main" val="38209537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 - Taxonomy</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69987" y="1317552"/>
            <a:ext cx="10323716" cy="3667867"/>
          </a:xfrm>
        </p:spPr>
        <p:txBody>
          <a:bodyPr>
            <a:noAutofit/>
          </a:bodyPr>
          <a:lstStyle/>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Risk </a:t>
            </a:r>
            <a:r>
              <a:rPr lang="en-US" sz="1800" i="1" dirty="0">
                <a:ea typeface="ＭＳ Ｐゴシック" charset="0"/>
              </a:rPr>
              <a:t>is the likelihood of an incident and its consequence for an asset.</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Incident </a:t>
            </a:r>
            <a:r>
              <a:rPr lang="en-US" sz="1800" i="1" dirty="0">
                <a:ea typeface="ＭＳ Ｐゴシック" charset="0"/>
              </a:rPr>
              <a:t>is any event that harms or reduces the value of an asset.</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Asset </a:t>
            </a:r>
            <a:r>
              <a:rPr lang="en-US" sz="1800" i="1" dirty="0">
                <a:ea typeface="ＭＳ Ｐゴシック" charset="0"/>
              </a:rPr>
              <a:t>is anything that holds value to a party.</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Party </a:t>
            </a:r>
            <a:r>
              <a:rPr lang="en-US" sz="1800" i="1" dirty="0">
                <a:ea typeface="ＭＳ Ｐゴシック" charset="0"/>
              </a:rPr>
              <a:t>is any organization or system for which a risk assessment is carried out.</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Likelihood </a:t>
            </a:r>
            <a:r>
              <a:rPr lang="en-US" sz="1800" i="1" dirty="0">
                <a:ea typeface="ＭＳ Ｐゴシック" charset="0"/>
              </a:rPr>
              <a:t>is the chance that something will occur.</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Consequence </a:t>
            </a:r>
            <a:r>
              <a:rPr lang="en-US" sz="1800" i="1" dirty="0">
                <a:ea typeface="ＭＳ Ｐゴシック" charset="0"/>
              </a:rPr>
              <a:t>is the impact of an incident on an asset in terms of harm or reduced asset value. </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Risk level </a:t>
            </a:r>
            <a:r>
              <a:rPr lang="en-US" sz="1800" i="1" dirty="0">
                <a:ea typeface="ＭＳ Ｐゴシック" charset="0"/>
              </a:rPr>
              <a:t>is the magnitude of risk as derived from its likelihood and its consequence.</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Risk Management: </a:t>
            </a:r>
            <a:r>
              <a:rPr lang="en-US" sz="1800" i="1" dirty="0">
                <a:ea typeface="ＭＳ Ｐゴシック" charset="0"/>
              </a:rPr>
              <a:t>The list of coordinated activities to direct &amp; control an organization with respect to risk.</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Target (of assessment): </a:t>
            </a:r>
            <a:r>
              <a:rPr lang="en-US" sz="1800" i="1" dirty="0">
                <a:ea typeface="ＭＳ Ｐゴシック" charset="0"/>
              </a:rPr>
              <a:t>The parts of the system subjected to Risk Assessment.</a:t>
            </a:r>
          </a:p>
        </p:txBody>
      </p:sp>
      <p:pic>
        <p:nvPicPr>
          <p:cNvPr id="4" name="Graphic 3" descr="Detective male with solid fill">
            <a:extLst>
              <a:ext uri="{FF2B5EF4-FFF2-40B4-BE49-F238E27FC236}">
                <a16:creationId xmlns:a16="http://schemas.microsoft.com/office/drawing/2014/main" id="{BFF768D3-E66F-4E25-82B2-247157C6CAC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910307" y="9994"/>
            <a:ext cx="914400" cy="914400"/>
          </a:xfrm>
          <a:prstGeom prst="rect">
            <a:avLst/>
          </a:prstGeom>
        </p:spPr>
      </p:pic>
      <p:pic>
        <p:nvPicPr>
          <p:cNvPr id="5" name="Graphic 4" descr="Bonfire with solid fill">
            <a:extLst>
              <a:ext uri="{FF2B5EF4-FFF2-40B4-BE49-F238E27FC236}">
                <a16:creationId xmlns:a16="http://schemas.microsoft.com/office/drawing/2014/main" id="{DF632665-11C3-4210-981E-613168D4238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373383" y="4504394"/>
            <a:ext cx="914400" cy="914400"/>
          </a:xfrm>
          <a:prstGeom prst="rect">
            <a:avLst/>
          </a:prstGeom>
        </p:spPr>
      </p:pic>
      <p:pic>
        <p:nvPicPr>
          <p:cNvPr id="6" name="Graphic 5" descr="Danger with solid fill">
            <a:extLst>
              <a:ext uri="{FF2B5EF4-FFF2-40B4-BE49-F238E27FC236}">
                <a16:creationId xmlns:a16="http://schemas.microsoft.com/office/drawing/2014/main" id="{5124B672-2365-4E61-B569-6B5CD6173CE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983638" y="2197112"/>
            <a:ext cx="914400" cy="914400"/>
          </a:xfrm>
          <a:prstGeom prst="rect">
            <a:avLst/>
          </a:prstGeom>
        </p:spPr>
      </p:pic>
      <p:pic>
        <p:nvPicPr>
          <p:cNvPr id="7" name="Graphic 6" descr="Bug with solid fill">
            <a:extLst>
              <a:ext uri="{FF2B5EF4-FFF2-40B4-BE49-F238E27FC236}">
                <a16:creationId xmlns:a16="http://schemas.microsoft.com/office/drawing/2014/main" id="{A950C8D1-D190-4EBF-8D95-7CED42FBC19E}"/>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1026657" y="4504394"/>
            <a:ext cx="914400" cy="914400"/>
          </a:xfrm>
          <a:prstGeom prst="rect">
            <a:avLst/>
          </a:prstGeom>
        </p:spPr>
      </p:pic>
      <p:cxnSp>
        <p:nvCxnSpPr>
          <p:cNvPr id="8" name="Straight Arrow Connector 7">
            <a:extLst>
              <a:ext uri="{FF2B5EF4-FFF2-40B4-BE49-F238E27FC236}">
                <a16:creationId xmlns:a16="http://schemas.microsoft.com/office/drawing/2014/main" id="{459E0DE5-1C96-4A2B-A633-02AB01274065}"/>
              </a:ext>
            </a:extLst>
          </p:cNvPr>
          <p:cNvCxnSpPr/>
          <p:nvPr/>
        </p:nvCxnSpPr>
        <p:spPr>
          <a:xfrm>
            <a:off x="11303908" y="3662168"/>
            <a:ext cx="0" cy="70371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9" name="Straight Arrow Connector 8">
            <a:extLst>
              <a:ext uri="{FF2B5EF4-FFF2-40B4-BE49-F238E27FC236}">
                <a16:creationId xmlns:a16="http://schemas.microsoft.com/office/drawing/2014/main" id="{53C31F0C-7FB2-483F-948C-1767DF680A37}"/>
              </a:ext>
            </a:extLst>
          </p:cNvPr>
          <p:cNvCxnSpPr>
            <a:cxnSpLocks/>
          </p:cNvCxnSpPr>
          <p:nvPr/>
        </p:nvCxnSpPr>
        <p:spPr>
          <a:xfrm flipH="1" flipV="1">
            <a:off x="11593844" y="3662168"/>
            <a:ext cx="1" cy="70087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5103DE54-ED96-4DEA-A6DE-E1814EB5AF12}"/>
              </a:ext>
            </a:extLst>
          </p:cNvPr>
          <p:cNvCxnSpPr>
            <a:cxnSpLocks/>
          </p:cNvCxnSpPr>
          <p:nvPr/>
        </p:nvCxnSpPr>
        <p:spPr>
          <a:xfrm flipH="1">
            <a:off x="10409274" y="4961594"/>
            <a:ext cx="55209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2" name="TextBox 11">
            <a:extLst>
              <a:ext uri="{FF2B5EF4-FFF2-40B4-BE49-F238E27FC236}">
                <a16:creationId xmlns:a16="http://schemas.microsoft.com/office/drawing/2014/main" id="{9E8A4D6B-74FC-4BC0-B0CA-4A5F4EE64A54}"/>
              </a:ext>
            </a:extLst>
          </p:cNvPr>
          <p:cNvSpPr txBox="1"/>
          <p:nvPr/>
        </p:nvSpPr>
        <p:spPr>
          <a:xfrm>
            <a:off x="10691010" y="1012123"/>
            <a:ext cx="1488997" cy="369332"/>
          </a:xfrm>
          <a:prstGeom prst="rect">
            <a:avLst/>
          </a:prstGeom>
          <a:noFill/>
        </p:spPr>
        <p:txBody>
          <a:bodyPr wrap="none" rtlCol="0">
            <a:spAutoFit/>
          </a:bodyPr>
          <a:lstStyle/>
          <a:p>
            <a:r>
              <a:rPr lang="en-US" dirty="0">
                <a:latin typeface="Calibri" panose="020F0502020204030204" pitchFamily="34" charset="0"/>
                <a:cs typeface="Calibri" panose="020F0502020204030204" pitchFamily="34" charset="0"/>
              </a:rPr>
              <a:t>Threat Source</a:t>
            </a:r>
            <a:endParaRPr lang="en-IN" dirty="0">
              <a:latin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142B6F01-C893-4523-9CC1-EE943E41197B}"/>
              </a:ext>
            </a:extLst>
          </p:cNvPr>
          <p:cNvSpPr txBox="1"/>
          <p:nvPr/>
        </p:nvSpPr>
        <p:spPr>
          <a:xfrm>
            <a:off x="11028014" y="3151486"/>
            <a:ext cx="796693" cy="369332"/>
          </a:xfrm>
          <a:prstGeom prst="rect">
            <a:avLst/>
          </a:prstGeom>
          <a:noFill/>
        </p:spPr>
        <p:txBody>
          <a:bodyPr wrap="none" rtlCol="0">
            <a:spAutoFit/>
          </a:bodyPr>
          <a:lstStyle/>
          <a:p>
            <a:r>
              <a:rPr lang="en-US" dirty="0">
                <a:latin typeface="Calibri" panose="020F0502020204030204" pitchFamily="34" charset="0"/>
                <a:cs typeface="Calibri" panose="020F0502020204030204" pitchFamily="34" charset="0"/>
              </a:rPr>
              <a:t>Threat</a:t>
            </a:r>
            <a:endParaRPr lang="en-IN" dirty="0">
              <a:latin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DC7A9F41-6007-4767-B1B4-C308B13B0E0A}"/>
              </a:ext>
            </a:extLst>
          </p:cNvPr>
          <p:cNvSpPr txBox="1"/>
          <p:nvPr/>
        </p:nvSpPr>
        <p:spPr>
          <a:xfrm>
            <a:off x="10821881" y="5440453"/>
            <a:ext cx="1370119" cy="369332"/>
          </a:xfrm>
          <a:prstGeom prst="rect">
            <a:avLst/>
          </a:prstGeom>
          <a:noFill/>
        </p:spPr>
        <p:txBody>
          <a:bodyPr wrap="none" rtlCol="0">
            <a:spAutoFit/>
          </a:bodyPr>
          <a:lstStyle/>
          <a:p>
            <a:r>
              <a:rPr lang="en-US" dirty="0">
                <a:latin typeface="Calibri" panose="020F0502020204030204" pitchFamily="34" charset="0"/>
                <a:cs typeface="Calibri" panose="020F0502020204030204" pitchFamily="34" charset="0"/>
              </a:rPr>
              <a:t>Vulnerability</a:t>
            </a:r>
            <a:endParaRPr lang="en-IN" dirty="0">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20CE4CED-BA84-4AAC-BD9A-7985A137D077}"/>
              </a:ext>
            </a:extLst>
          </p:cNvPr>
          <p:cNvSpPr txBox="1"/>
          <p:nvPr/>
        </p:nvSpPr>
        <p:spPr>
          <a:xfrm>
            <a:off x="9617600" y="5418794"/>
            <a:ext cx="556563" cy="369332"/>
          </a:xfrm>
          <a:prstGeom prst="rect">
            <a:avLst/>
          </a:prstGeom>
          <a:noFill/>
        </p:spPr>
        <p:txBody>
          <a:bodyPr wrap="none" rtlCol="0">
            <a:spAutoFit/>
          </a:bodyPr>
          <a:lstStyle/>
          <a:p>
            <a:r>
              <a:rPr lang="en-US" dirty="0">
                <a:latin typeface="Calibri" panose="020F0502020204030204" pitchFamily="34" charset="0"/>
                <a:cs typeface="Calibri" panose="020F0502020204030204" pitchFamily="34" charset="0"/>
              </a:rPr>
              <a:t>Risk</a:t>
            </a:r>
            <a:endParaRPr lang="en-IN" dirty="0">
              <a:latin typeface="Calibri" panose="020F0502020204030204" pitchFamily="34" charset="0"/>
              <a:cs typeface="Calibri" panose="020F0502020204030204" pitchFamily="34" charset="0"/>
            </a:endParaRPr>
          </a:p>
        </p:txBody>
      </p:sp>
      <p:cxnSp>
        <p:nvCxnSpPr>
          <p:cNvPr id="16" name="Straight Arrow Connector 15">
            <a:extLst>
              <a:ext uri="{FF2B5EF4-FFF2-40B4-BE49-F238E27FC236}">
                <a16:creationId xmlns:a16="http://schemas.microsoft.com/office/drawing/2014/main" id="{F38D28C3-A1FD-4D0B-999F-92B000C3A919}"/>
              </a:ext>
            </a:extLst>
          </p:cNvPr>
          <p:cNvCxnSpPr/>
          <p:nvPr/>
        </p:nvCxnSpPr>
        <p:spPr>
          <a:xfrm>
            <a:off x="11384122" y="1394223"/>
            <a:ext cx="0" cy="70371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744464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 – Components &amp; Types</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50943" y="1067234"/>
            <a:ext cx="10323716" cy="3667867"/>
          </a:xfrm>
        </p:spPr>
        <p:txBody>
          <a:bodyPr>
            <a:noAutofit/>
          </a:bodyPr>
          <a:lstStyle/>
          <a:p>
            <a:pPr marL="0" indent="0" algn="just" defTabSz="684213">
              <a:spcBef>
                <a:spcPts val="600"/>
              </a:spcBef>
              <a:spcAft>
                <a:spcPts val="600"/>
              </a:spcAft>
              <a:buClr>
                <a:schemeClr val="tx2"/>
              </a:buClr>
              <a:buSzPct val="90000"/>
              <a:buNone/>
            </a:pPr>
            <a:r>
              <a:rPr lang="en-US" sz="1800" dirty="0">
                <a:ea typeface="ＭＳ Ｐゴシック" charset="0"/>
              </a:rPr>
              <a:t>Risk consists of 3 components:</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Consequence</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Likelihood</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Incident </a:t>
            </a:r>
          </a:p>
          <a:p>
            <a:pPr algn="just" defTabSz="684213">
              <a:spcBef>
                <a:spcPts val="600"/>
              </a:spcBef>
              <a:spcAft>
                <a:spcPts val="600"/>
              </a:spcAft>
              <a:buClr>
                <a:schemeClr val="tx2"/>
              </a:buClr>
              <a:buSzPct val="90000"/>
              <a:buFont typeface="Wingdings" panose="05000000000000000000" pitchFamily="2" charset="2"/>
              <a:buChar char="§"/>
            </a:pPr>
            <a:endParaRPr lang="en-US" sz="1800" b="1" dirty="0">
              <a:ea typeface="ＭＳ Ｐゴシック" charset="0"/>
            </a:endParaRPr>
          </a:p>
          <a:p>
            <a:pPr marL="0" indent="0">
              <a:spcAft>
                <a:spcPts val="1200"/>
              </a:spcAft>
              <a:buNone/>
            </a:pPr>
            <a:r>
              <a:rPr lang="en-US" sz="1800" dirty="0">
                <a:latin typeface="Calibri"/>
                <a:cs typeface="Calibri"/>
              </a:rPr>
              <a:t>Types of Cyber Risk:</a:t>
            </a:r>
            <a:endParaRPr lang="en-US" sz="1200" dirty="0"/>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Malicious Cyber Risks  </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Non-malicious Cyber Risks</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sp>
        <p:nvSpPr>
          <p:cNvPr id="17" name="TextBox 16">
            <a:extLst>
              <a:ext uri="{FF2B5EF4-FFF2-40B4-BE49-F238E27FC236}">
                <a16:creationId xmlns:a16="http://schemas.microsoft.com/office/drawing/2014/main" id="{6E753420-34C0-4121-A8E2-852E4168F47C}"/>
              </a:ext>
            </a:extLst>
          </p:cNvPr>
          <p:cNvSpPr txBox="1"/>
          <p:nvPr/>
        </p:nvSpPr>
        <p:spPr>
          <a:xfrm>
            <a:off x="3259663" y="1492433"/>
            <a:ext cx="6113720" cy="1077218"/>
          </a:xfrm>
          <a:prstGeom prst="rect">
            <a:avLst/>
          </a:prstGeom>
          <a:noFill/>
          <a:effectLst>
            <a:outerShdw blurRad="50800" dist="38100" algn="l" rotWithShape="0">
              <a:prstClr val="black">
                <a:alpha val="40000"/>
              </a:prstClr>
            </a:outerShdw>
          </a:effectLst>
        </p:spPr>
        <p:txBody>
          <a:bodyPr wrap="square">
            <a:spAutoFit/>
          </a:bodyPr>
          <a:lstStyle/>
          <a:p>
            <a:pPr algn="just" defTabSz="684213">
              <a:spcBef>
                <a:spcPts val="600"/>
              </a:spcBef>
              <a:spcAft>
                <a:spcPts val="600"/>
              </a:spcAft>
              <a:buClr>
                <a:schemeClr val="tx2"/>
              </a:buClr>
              <a:buSzPct val="90000"/>
            </a:pPr>
            <a:r>
              <a:rPr lang="en-US" sz="1800" dirty="0">
                <a:ea typeface="ＭＳ Ｐゴシック" charset="0"/>
              </a:rPr>
              <a:t>The gravity of any risk is measured by its likelihood and consequence. </a:t>
            </a:r>
          </a:p>
          <a:p>
            <a:pPr algn="just" defTabSz="684213">
              <a:spcBef>
                <a:spcPts val="600"/>
              </a:spcBef>
              <a:spcAft>
                <a:spcPts val="600"/>
              </a:spcAft>
              <a:buClr>
                <a:schemeClr val="tx2"/>
              </a:buClr>
              <a:buSzPct val="90000"/>
            </a:pPr>
            <a:r>
              <a:rPr lang="en-US" sz="1800" dirty="0">
                <a:ea typeface="ＭＳ Ｐゴシック" charset="0"/>
              </a:rPr>
              <a:t>A single incident may give rise to multiple risks.</a:t>
            </a:r>
          </a:p>
        </p:txBody>
      </p:sp>
      <p:sp>
        <p:nvSpPr>
          <p:cNvPr id="19" name="TextBox 18">
            <a:extLst>
              <a:ext uri="{FF2B5EF4-FFF2-40B4-BE49-F238E27FC236}">
                <a16:creationId xmlns:a16="http://schemas.microsoft.com/office/drawing/2014/main" id="{2E8F1714-B2EB-4E2B-87A0-DB158FFE0054}"/>
              </a:ext>
            </a:extLst>
          </p:cNvPr>
          <p:cNvSpPr txBox="1"/>
          <p:nvPr/>
        </p:nvSpPr>
        <p:spPr>
          <a:xfrm>
            <a:off x="3259663" y="3336152"/>
            <a:ext cx="6113720" cy="1077218"/>
          </a:xfrm>
          <a:prstGeom prst="rect">
            <a:avLst/>
          </a:prstGeom>
          <a:noFill/>
          <a:effectLst>
            <a:outerShdw blurRad="50800" dist="38100" algn="l" rotWithShape="0">
              <a:prstClr val="black">
                <a:alpha val="40000"/>
              </a:prstClr>
            </a:outerShdw>
          </a:effectLst>
        </p:spPr>
        <p:txBody>
          <a:bodyPr wrap="square">
            <a:spAutoFit/>
          </a:bodyPr>
          <a:lstStyle/>
          <a:p>
            <a:pPr algn="just" defTabSz="684213">
              <a:spcBef>
                <a:spcPts val="600"/>
              </a:spcBef>
              <a:spcAft>
                <a:spcPts val="600"/>
              </a:spcAft>
              <a:buClr>
                <a:schemeClr val="tx2"/>
              </a:buClr>
              <a:buSzPct val="90000"/>
            </a:pPr>
            <a:r>
              <a:rPr lang="en-US" b="1" dirty="0">
                <a:ea typeface="ＭＳ Ｐゴシック" charset="0"/>
              </a:rPr>
              <a:t>Unauthorized data access by a hacker </a:t>
            </a:r>
            <a:r>
              <a:rPr lang="en-US" dirty="0">
                <a:ea typeface="ＭＳ Ｐゴシック" charset="0"/>
              </a:rPr>
              <a:t>- Malicious Cyber Risk</a:t>
            </a:r>
          </a:p>
          <a:p>
            <a:pPr algn="just" defTabSz="684213">
              <a:spcBef>
                <a:spcPts val="600"/>
              </a:spcBef>
              <a:spcAft>
                <a:spcPts val="600"/>
              </a:spcAft>
              <a:buClr>
                <a:schemeClr val="tx2"/>
              </a:buClr>
              <a:buSzPct val="90000"/>
            </a:pPr>
            <a:r>
              <a:rPr lang="en-US" b="1" dirty="0">
                <a:ea typeface="ＭＳ Ｐゴシック" charset="0"/>
              </a:rPr>
              <a:t>Accidental posting of the data by an inadequately trained employee </a:t>
            </a:r>
            <a:r>
              <a:rPr lang="en-US" dirty="0">
                <a:ea typeface="ＭＳ Ｐゴシック" charset="0"/>
              </a:rPr>
              <a:t>- Non-malicious Cyber Risk</a:t>
            </a:r>
          </a:p>
        </p:txBody>
      </p:sp>
      <p:grpSp>
        <p:nvGrpSpPr>
          <p:cNvPr id="29" name="Group 28">
            <a:extLst>
              <a:ext uri="{FF2B5EF4-FFF2-40B4-BE49-F238E27FC236}">
                <a16:creationId xmlns:a16="http://schemas.microsoft.com/office/drawing/2014/main" id="{753213A9-4F2E-4367-890C-C763C7E845FB}"/>
              </a:ext>
            </a:extLst>
          </p:cNvPr>
          <p:cNvGrpSpPr/>
          <p:nvPr/>
        </p:nvGrpSpPr>
        <p:grpSpPr>
          <a:xfrm>
            <a:off x="9620685" y="2281369"/>
            <a:ext cx="2446958" cy="2454590"/>
            <a:chOff x="9482462" y="1838993"/>
            <a:chExt cx="2446958" cy="2454590"/>
          </a:xfrm>
        </p:grpSpPr>
        <p:sp>
          <p:nvSpPr>
            <p:cNvPr id="21" name="Oval 20">
              <a:extLst>
                <a:ext uri="{FF2B5EF4-FFF2-40B4-BE49-F238E27FC236}">
                  <a16:creationId xmlns:a16="http://schemas.microsoft.com/office/drawing/2014/main" id="{85FB7957-422D-4914-8FA0-56237E14CA0F}"/>
                </a:ext>
              </a:extLst>
            </p:cNvPr>
            <p:cNvSpPr/>
            <p:nvPr/>
          </p:nvSpPr>
          <p:spPr>
            <a:xfrm>
              <a:off x="9482462" y="1838993"/>
              <a:ext cx="2446958" cy="2454590"/>
            </a:xfrm>
            <a:prstGeom prst="ellipse">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2" name="Oval 21">
              <a:extLst>
                <a:ext uri="{FF2B5EF4-FFF2-40B4-BE49-F238E27FC236}">
                  <a16:creationId xmlns:a16="http://schemas.microsoft.com/office/drawing/2014/main" id="{55E82D1A-E0B3-411C-AD80-F73DE52A2A7F}"/>
                </a:ext>
              </a:extLst>
            </p:cNvPr>
            <p:cNvSpPr/>
            <p:nvPr/>
          </p:nvSpPr>
          <p:spPr>
            <a:xfrm>
              <a:off x="9665313" y="2434291"/>
              <a:ext cx="1182347" cy="147568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6" name="TextBox 25">
              <a:extLst>
                <a:ext uri="{FF2B5EF4-FFF2-40B4-BE49-F238E27FC236}">
                  <a16:creationId xmlns:a16="http://schemas.microsoft.com/office/drawing/2014/main" id="{F5FBB141-200E-4B52-ABAB-4D71DED52BA8}"/>
                </a:ext>
              </a:extLst>
            </p:cNvPr>
            <p:cNvSpPr txBox="1"/>
            <p:nvPr/>
          </p:nvSpPr>
          <p:spPr>
            <a:xfrm>
              <a:off x="10364565" y="2031042"/>
              <a:ext cx="682752" cy="369332"/>
            </a:xfrm>
            <a:prstGeom prst="rect">
              <a:avLst/>
            </a:prstGeom>
            <a:noFill/>
          </p:spPr>
          <p:txBody>
            <a:bodyPr wrap="square" rtlCol="0">
              <a:spAutoFit/>
            </a:bodyPr>
            <a:lstStyle/>
            <a:p>
              <a:r>
                <a:rPr lang="en-US" dirty="0"/>
                <a:t>Risk</a:t>
              </a:r>
              <a:endParaRPr lang="en-IN" dirty="0"/>
            </a:p>
          </p:txBody>
        </p:sp>
        <p:sp>
          <p:nvSpPr>
            <p:cNvPr id="27" name="Oval 26">
              <a:extLst>
                <a:ext uri="{FF2B5EF4-FFF2-40B4-BE49-F238E27FC236}">
                  <a16:creationId xmlns:a16="http://schemas.microsoft.com/office/drawing/2014/main" id="{02CBDB7A-4A1C-4578-9FDB-6CD960F4B07E}"/>
                </a:ext>
              </a:extLst>
            </p:cNvPr>
            <p:cNvSpPr/>
            <p:nvPr/>
          </p:nvSpPr>
          <p:spPr>
            <a:xfrm>
              <a:off x="10683738" y="2434291"/>
              <a:ext cx="1182347" cy="147568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5" name="TextBox 24">
              <a:extLst>
                <a:ext uri="{FF2B5EF4-FFF2-40B4-BE49-F238E27FC236}">
                  <a16:creationId xmlns:a16="http://schemas.microsoft.com/office/drawing/2014/main" id="{73DE8F02-1EFE-47D3-A858-F662C536BF7C}"/>
                </a:ext>
              </a:extLst>
            </p:cNvPr>
            <p:cNvSpPr txBox="1"/>
            <p:nvPr/>
          </p:nvSpPr>
          <p:spPr>
            <a:xfrm>
              <a:off x="10757510" y="2962491"/>
              <a:ext cx="1081760" cy="461665"/>
            </a:xfrm>
            <a:prstGeom prst="rect">
              <a:avLst/>
            </a:prstGeom>
            <a:noFill/>
          </p:spPr>
          <p:txBody>
            <a:bodyPr wrap="square" lIns="91440" tIns="45720" rIns="91440" bIns="45720" rtlCol="0" anchor="t">
              <a:spAutoFit/>
            </a:bodyPr>
            <a:lstStyle/>
            <a:p>
              <a:pPr algn="ctr"/>
              <a:r>
                <a:rPr lang="en-US" sz="1200" dirty="0">
                  <a:latin typeface="Calibri"/>
                  <a:cs typeface="Calibri"/>
                </a:rPr>
                <a:t>Non-malicious cyber risk</a:t>
              </a:r>
              <a:endParaRPr lang="en-IN" sz="1200" dirty="0">
                <a:latin typeface="Calibri"/>
                <a:cs typeface="Calibri"/>
              </a:endParaRPr>
            </a:p>
          </p:txBody>
        </p:sp>
        <p:sp>
          <p:nvSpPr>
            <p:cNvPr id="28" name="TextBox 27">
              <a:extLst>
                <a:ext uri="{FF2B5EF4-FFF2-40B4-BE49-F238E27FC236}">
                  <a16:creationId xmlns:a16="http://schemas.microsoft.com/office/drawing/2014/main" id="{3AE11F7D-65CB-4081-AC8E-A4A96C51ACFF}"/>
                </a:ext>
              </a:extLst>
            </p:cNvPr>
            <p:cNvSpPr txBox="1"/>
            <p:nvPr/>
          </p:nvSpPr>
          <p:spPr>
            <a:xfrm>
              <a:off x="9658282" y="2962490"/>
              <a:ext cx="1081760" cy="461665"/>
            </a:xfrm>
            <a:prstGeom prst="rect">
              <a:avLst/>
            </a:prstGeom>
            <a:noFill/>
          </p:spPr>
          <p:txBody>
            <a:bodyPr wrap="square" lIns="91440" tIns="45720" rIns="91440" bIns="45720" rtlCol="0" anchor="t">
              <a:spAutoFit/>
            </a:bodyPr>
            <a:lstStyle/>
            <a:p>
              <a:pPr algn="ctr"/>
              <a:r>
                <a:rPr lang="en-US" sz="1200" dirty="0">
                  <a:latin typeface="Calibri"/>
                  <a:cs typeface="Calibri"/>
                </a:rPr>
                <a:t>malicious cyber risk</a:t>
              </a:r>
              <a:endParaRPr lang="en-IN" sz="1200" dirty="0">
                <a:latin typeface="Calibri"/>
                <a:cs typeface="Calibri"/>
              </a:endParaRPr>
            </a:p>
          </p:txBody>
        </p:sp>
      </p:grpSp>
    </p:spTree>
    <p:extLst>
      <p:ext uri="{BB962C8B-B14F-4D97-AF65-F5344CB8AC3E}">
        <p14:creationId xmlns:p14="http://schemas.microsoft.com/office/powerpoint/2010/main" val="24715428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 – Components &amp; Types</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50943" y="1067234"/>
            <a:ext cx="10323716" cy="3667867"/>
          </a:xfrm>
        </p:spPr>
        <p:txBody>
          <a:bodyPr>
            <a:noAutofit/>
          </a:bodyPr>
          <a:lstStyle/>
          <a:p>
            <a:pPr marL="0" indent="0">
              <a:spcAft>
                <a:spcPts val="1200"/>
              </a:spcAft>
              <a:buNone/>
            </a:pPr>
            <a:r>
              <a:rPr lang="en-US" sz="1800" dirty="0">
                <a:latin typeface="Calibri"/>
                <a:cs typeface="Calibri"/>
              </a:rPr>
              <a:t>Risks can be categorized as</a:t>
            </a:r>
            <a:endParaRPr lang="en-US" sz="1200" dirty="0"/>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Inherent Risks </a:t>
            </a:r>
            <a:r>
              <a:rPr lang="en-US" sz="1800" i="1" dirty="0">
                <a:ea typeface="ＭＳ Ｐゴシック" charset="0"/>
              </a:rPr>
              <a:t>that exist inside a system in the absence of any controls</a:t>
            </a:r>
          </a:p>
          <a:p>
            <a:pPr marL="542925" indent="-277813">
              <a:spcAft>
                <a:spcPts val="1200"/>
              </a:spcAft>
              <a:buFont typeface="Courier New" panose="02070309020205020404" pitchFamily="49" charset="0"/>
              <a:buChar char="o"/>
            </a:pPr>
            <a:r>
              <a:rPr lang="en-US" sz="1800" dirty="0">
                <a:latin typeface="Calibri"/>
                <a:cs typeface="Calibri"/>
              </a:rPr>
              <a:t>Varies across industries  - risks in healthcare are different from risks in the fintech industry.</a:t>
            </a:r>
          </a:p>
          <a:p>
            <a:pPr marL="542925" indent="-277813">
              <a:spcAft>
                <a:spcPts val="1200"/>
              </a:spcAft>
              <a:buFont typeface="Courier New" panose="02070309020205020404" pitchFamily="49" charset="0"/>
              <a:buChar char="o"/>
            </a:pPr>
            <a:r>
              <a:rPr lang="en-US" sz="1800" dirty="0">
                <a:latin typeface="Calibri"/>
                <a:cs typeface="Calibri"/>
              </a:rPr>
              <a:t>Mishandling of critical and sensitive data, Inadequate device security, Improper access controls.</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Residual Risks </a:t>
            </a:r>
            <a:r>
              <a:rPr lang="en-US" sz="1800" i="1" dirty="0">
                <a:ea typeface="ＭＳ Ｐゴシック" charset="0"/>
              </a:rPr>
              <a:t>that remain inside the system even after controls have been set up for handling it.</a:t>
            </a:r>
          </a:p>
          <a:p>
            <a:pPr marL="542925" indent="-277813">
              <a:spcAft>
                <a:spcPts val="1200"/>
              </a:spcAft>
              <a:buFont typeface="Courier New" panose="02070309020205020404" pitchFamily="49" charset="0"/>
              <a:buChar char="o"/>
            </a:pPr>
            <a:r>
              <a:rPr lang="en-US" sz="1800" dirty="0">
                <a:latin typeface="Calibri"/>
                <a:cs typeface="Calibri"/>
              </a:rPr>
              <a:t>Risk that remains within the set of controls currently in place.</a:t>
            </a:r>
          </a:p>
          <a:p>
            <a:pPr marL="542925" indent="-277813">
              <a:spcAft>
                <a:spcPts val="1200"/>
              </a:spcAft>
              <a:buFont typeface="Courier New" panose="02070309020205020404" pitchFamily="49" charset="0"/>
              <a:buChar char="o"/>
            </a:pPr>
            <a:r>
              <a:rPr lang="en-US" sz="1800" dirty="0">
                <a:latin typeface="Calibri"/>
                <a:cs typeface="Calibri"/>
              </a:rPr>
              <a:t>Residual risks are subject to compliance. For example, ISO 27001 mandates monitoring residual risks. </a:t>
            </a:r>
          </a:p>
          <a:p>
            <a:pPr marL="542925" indent="-277813">
              <a:spcAft>
                <a:spcPts val="1200"/>
              </a:spcAft>
              <a:buFont typeface="Courier New" panose="02070309020205020404" pitchFamily="49" charset="0"/>
              <a:buChar char="o"/>
            </a:pPr>
            <a:r>
              <a:rPr lang="en-US" sz="1800" dirty="0">
                <a:latin typeface="Calibri"/>
                <a:cs typeface="Calibri"/>
              </a:rPr>
              <a:t>Cyber attacks, Phishing, Insider threats</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sp>
        <p:nvSpPr>
          <p:cNvPr id="14" name="TextBox 13">
            <a:extLst>
              <a:ext uri="{FF2B5EF4-FFF2-40B4-BE49-F238E27FC236}">
                <a16:creationId xmlns:a16="http://schemas.microsoft.com/office/drawing/2014/main" id="{5FD71A26-7A1F-4B91-8FF0-2888910E017E}"/>
              </a:ext>
            </a:extLst>
          </p:cNvPr>
          <p:cNvSpPr txBox="1"/>
          <p:nvPr/>
        </p:nvSpPr>
        <p:spPr>
          <a:xfrm>
            <a:off x="443909" y="4992016"/>
            <a:ext cx="11581514" cy="646331"/>
          </a:xfrm>
          <a:prstGeom prst="rect">
            <a:avLst/>
          </a:prstGeom>
          <a:noFill/>
        </p:spPr>
        <p:txBody>
          <a:bodyPr wrap="square">
            <a:spAutoFit/>
          </a:bodyPr>
          <a:lstStyle/>
          <a:p>
            <a:pPr algn="ctr">
              <a:spcAft>
                <a:spcPts val="1200"/>
              </a:spcAft>
            </a:pPr>
            <a:r>
              <a:rPr lang="en-US" sz="1800" b="1" i="1" dirty="0">
                <a:effectLst>
                  <a:outerShdw blurRad="38100" dist="38100" dir="2700000" algn="tl">
                    <a:srgbClr val="000000">
                      <a:alpha val="43137"/>
                    </a:srgbClr>
                  </a:outerShdw>
                </a:effectLst>
                <a:latin typeface="Calibri"/>
                <a:cs typeface="Calibri"/>
              </a:rPr>
              <a:t>Every organization is exposed to risks. To efficiently manage these risks, a robust risk management process is needed for every organization. </a:t>
            </a:r>
          </a:p>
        </p:txBody>
      </p:sp>
    </p:spTree>
    <p:extLst>
      <p:ext uri="{BB962C8B-B14F-4D97-AF65-F5344CB8AC3E}">
        <p14:creationId xmlns:p14="http://schemas.microsoft.com/office/powerpoint/2010/main" val="17327651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 – Management Process</a:t>
            </a:r>
            <a:endParaRPr lang="en-GB" sz="3200" dirty="0"/>
          </a:p>
        </p:txBody>
      </p:sp>
      <p:graphicFrame>
        <p:nvGraphicFramePr>
          <p:cNvPr id="5" name="Diagram 4">
            <a:extLst>
              <a:ext uri="{FF2B5EF4-FFF2-40B4-BE49-F238E27FC236}">
                <a16:creationId xmlns:a16="http://schemas.microsoft.com/office/drawing/2014/main" id="{71D1C48A-2DEE-4656-B2CC-42C57E57F9C6}"/>
              </a:ext>
            </a:extLst>
          </p:cNvPr>
          <p:cNvGraphicFramePr/>
          <p:nvPr>
            <p:extLst>
              <p:ext uri="{D42A27DB-BD31-4B8C-83A1-F6EECF244321}">
                <p14:modId xmlns:p14="http://schemas.microsoft.com/office/powerpoint/2010/main" val="3042045243"/>
              </p:ext>
            </p:extLst>
          </p:nvPr>
        </p:nvGraphicFramePr>
        <p:xfrm>
          <a:off x="-1466111" y="1337112"/>
          <a:ext cx="8128000" cy="34312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Diagram 7">
            <a:extLst>
              <a:ext uri="{FF2B5EF4-FFF2-40B4-BE49-F238E27FC236}">
                <a16:creationId xmlns:a16="http://schemas.microsoft.com/office/drawing/2014/main" id="{1C9A0CEF-2733-4B5C-A890-C774AFA6150E}"/>
              </a:ext>
            </a:extLst>
          </p:cNvPr>
          <p:cNvGraphicFramePr/>
          <p:nvPr>
            <p:extLst>
              <p:ext uri="{D42A27DB-BD31-4B8C-83A1-F6EECF244321}">
                <p14:modId xmlns:p14="http://schemas.microsoft.com/office/powerpoint/2010/main" val="3603957993"/>
              </p:ext>
            </p:extLst>
          </p:nvPr>
        </p:nvGraphicFramePr>
        <p:xfrm>
          <a:off x="3296991" y="491650"/>
          <a:ext cx="8128000" cy="413884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7" name="Lightning Bolt 6">
            <a:extLst>
              <a:ext uri="{FF2B5EF4-FFF2-40B4-BE49-F238E27FC236}">
                <a16:creationId xmlns:a16="http://schemas.microsoft.com/office/drawing/2014/main" id="{DF06E121-39F7-42BF-BC59-E9E0DB9EE31B}"/>
              </a:ext>
            </a:extLst>
          </p:cNvPr>
          <p:cNvSpPr/>
          <p:nvPr/>
        </p:nvSpPr>
        <p:spPr>
          <a:xfrm rot="18735191">
            <a:off x="4005814" y="1069300"/>
            <a:ext cx="2125879" cy="1276685"/>
          </a:xfrm>
          <a:prstGeom prst="lightningBol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F5320483-1297-4FC2-9CCC-A8A34A7DFEF5}"/>
              </a:ext>
            </a:extLst>
          </p:cNvPr>
          <p:cNvSpPr/>
          <p:nvPr/>
        </p:nvSpPr>
        <p:spPr>
          <a:xfrm>
            <a:off x="9392170" y="270877"/>
            <a:ext cx="2273742" cy="31058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7" name="TextBox 16">
            <a:extLst>
              <a:ext uri="{FF2B5EF4-FFF2-40B4-BE49-F238E27FC236}">
                <a16:creationId xmlns:a16="http://schemas.microsoft.com/office/drawing/2014/main" id="{7385C0AE-D94B-422B-A427-E49975C08FF1}"/>
              </a:ext>
            </a:extLst>
          </p:cNvPr>
          <p:cNvSpPr txBox="1"/>
          <p:nvPr/>
        </p:nvSpPr>
        <p:spPr>
          <a:xfrm>
            <a:off x="9392170" y="735113"/>
            <a:ext cx="2470820" cy="338554"/>
          </a:xfrm>
          <a:prstGeom prst="rect">
            <a:avLst/>
          </a:prstGeom>
          <a:noFill/>
        </p:spPr>
        <p:txBody>
          <a:bodyPr wrap="square" rtlCol="0">
            <a:spAutoFit/>
          </a:bodyPr>
          <a:lstStyle/>
          <a:p>
            <a:r>
              <a:rPr lang="en-US" sz="1600" dirty="0"/>
              <a:t>Identify Attack Surface</a:t>
            </a:r>
            <a:endParaRPr lang="en-IN" sz="1600" dirty="0"/>
          </a:p>
        </p:txBody>
      </p:sp>
      <p:sp>
        <p:nvSpPr>
          <p:cNvPr id="18" name="TextBox 17">
            <a:extLst>
              <a:ext uri="{FF2B5EF4-FFF2-40B4-BE49-F238E27FC236}">
                <a16:creationId xmlns:a16="http://schemas.microsoft.com/office/drawing/2014/main" id="{A0CA8918-BA27-4164-AA77-DD63C3E24210}"/>
              </a:ext>
            </a:extLst>
          </p:cNvPr>
          <p:cNvSpPr txBox="1"/>
          <p:nvPr/>
        </p:nvSpPr>
        <p:spPr>
          <a:xfrm>
            <a:off x="9328121" y="1220988"/>
            <a:ext cx="2830219" cy="338554"/>
          </a:xfrm>
          <a:prstGeom prst="rect">
            <a:avLst/>
          </a:prstGeom>
          <a:noFill/>
        </p:spPr>
        <p:txBody>
          <a:bodyPr wrap="square" rtlCol="0">
            <a:spAutoFit/>
          </a:bodyPr>
          <a:lstStyle/>
          <a:p>
            <a:r>
              <a:rPr lang="en-US" sz="1600" dirty="0"/>
              <a:t>Identify intangible Assets</a:t>
            </a:r>
            <a:endParaRPr lang="en-IN" sz="1600" dirty="0"/>
          </a:p>
        </p:txBody>
      </p:sp>
      <p:sp>
        <p:nvSpPr>
          <p:cNvPr id="19" name="TextBox 18">
            <a:extLst>
              <a:ext uri="{FF2B5EF4-FFF2-40B4-BE49-F238E27FC236}">
                <a16:creationId xmlns:a16="http://schemas.microsoft.com/office/drawing/2014/main" id="{86F756BA-9301-4D25-8D7F-0B4661D564D1}"/>
              </a:ext>
            </a:extLst>
          </p:cNvPr>
          <p:cNvSpPr txBox="1"/>
          <p:nvPr/>
        </p:nvSpPr>
        <p:spPr>
          <a:xfrm>
            <a:off x="9554858" y="254600"/>
            <a:ext cx="1537490" cy="369332"/>
          </a:xfrm>
          <a:prstGeom prst="rect">
            <a:avLst/>
          </a:prstGeom>
          <a:noFill/>
        </p:spPr>
        <p:txBody>
          <a:bodyPr wrap="square" rtlCol="0">
            <a:spAutoFit/>
          </a:bodyPr>
          <a:lstStyle/>
          <a:p>
            <a:r>
              <a:rPr lang="en-US" dirty="0"/>
              <a:t>Identify Assets</a:t>
            </a:r>
            <a:endParaRPr lang="en-IN" dirty="0"/>
          </a:p>
        </p:txBody>
      </p:sp>
      <p:cxnSp>
        <p:nvCxnSpPr>
          <p:cNvPr id="20" name="Straight Arrow Connector 19">
            <a:extLst>
              <a:ext uri="{FF2B5EF4-FFF2-40B4-BE49-F238E27FC236}">
                <a16:creationId xmlns:a16="http://schemas.microsoft.com/office/drawing/2014/main" id="{92FB09A5-86E3-4C60-AEDD-1D18F05D90FF}"/>
              </a:ext>
            </a:extLst>
          </p:cNvPr>
          <p:cNvCxnSpPr>
            <a:cxnSpLocks/>
          </p:cNvCxnSpPr>
          <p:nvPr/>
        </p:nvCxnSpPr>
        <p:spPr>
          <a:xfrm flipV="1">
            <a:off x="8303570" y="476405"/>
            <a:ext cx="1088600" cy="29402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a:extLst>
              <a:ext uri="{FF2B5EF4-FFF2-40B4-BE49-F238E27FC236}">
                <a16:creationId xmlns:a16="http://schemas.microsoft.com/office/drawing/2014/main" id="{786F1FBE-86E7-4469-8E68-F28A26C2190D}"/>
              </a:ext>
            </a:extLst>
          </p:cNvPr>
          <p:cNvCxnSpPr>
            <a:cxnSpLocks/>
          </p:cNvCxnSpPr>
          <p:nvPr/>
        </p:nvCxnSpPr>
        <p:spPr>
          <a:xfrm>
            <a:off x="8303570" y="866637"/>
            <a:ext cx="1024551" cy="50107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FDFE5C5A-800C-44F0-A1F2-799063C02359}"/>
              </a:ext>
            </a:extLst>
          </p:cNvPr>
          <p:cNvCxnSpPr>
            <a:cxnSpLocks/>
          </p:cNvCxnSpPr>
          <p:nvPr/>
        </p:nvCxnSpPr>
        <p:spPr>
          <a:xfrm>
            <a:off x="8307329" y="819329"/>
            <a:ext cx="952962" cy="9724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3" name="Straight Arrow Connector 22">
            <a:extLst>
              <a:ext uri="{FF2B5EF4-FFF2-40B4-BE49-F238E27FC236}">
                <a16:creationId xmlns:a16="http://schemas.microsoft.com/office/drawing/2014/main" id="{7396CAA5-E6D5-4CF0-BD5A-722583D0A898}"/>
              </a:ext>
            </a:extLst>
          </p:cNvPr>
          <p:cNvCxnSpPr>
            <a:cxnSpLocks/>
          </p:cNvCxnSpPr>
          <p:nvPr/>
        </p:nvCxnSpPr>
        <p:spPr>
          <a:xfrm>
            <a:off x="10539063" y="538677"/>
            <a:ext cx="0" cy="28065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27" name="Rectangle 26">
            <a:extLst>
              <a:ext uri="{FF2B5EF4-FFF2-40B4-BE49-F238E27FC236}">
                <a16:creationId xmlns:a16="http://schemas.microsoft.com/office/drawing/2014/main" id="{4BF43D8A-1DF8-475C-BC50-F28C5EA8B47D}"/>
              </a:ext>
            </a:extLst>
          </p:cNvPr>
          <p:cNvSpPr/>
          <p:nvPr/>
        </p:nvSpPr>
        <p:spPr>
          <a:xfrm>
            <a:off x="9392170" y="776861"/>
            <a:ext cx="2273742" cy="31058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8" name="Rectangle 27">
            <a:extLst>
              <a:ext uri="{FF2B5EF4-FFF2-40B4-BE49-F238E27FC236}">
                <a16:creationId xmlns:a16="http://schemas.microsoft.com/office/drawing/2014/main" id="{4DF04310-7486-47B6-87DA-4817E3D7B379}"/>
              </a:ext>
            </a:extLst>
          </p:cNvPr>
          <p:cNvSpPr/>
          <p:nvPr/>
        </p:nvSpPr>
        <p:spPr>
          <a:xfrm>
            <a:off x="9392170" y="1233945"/>
            <a:ext cx="2273742" cy="31058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33067075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 – Management Process</a:t>
            </a:r>
            <a:endParaRPr lang="en-GB" sz="3200" dirty="0"/>
          </a:p>
        </p:txBody>
      </p:sp>
      <p:graphicFrame>
        <p:nvGraphicFramePr>
          <p:cNvPr id="8" name="Diagram 7">
            <a:extLst>
              <a:ext uri="{FF2B5EF4-FFF2-40B4-BE49-F238E27FC236}">
                <a16:creationId xmlns:a16="http://schemas.microsoft.com/office/drawing/2014/main" id="{1C9A0CEF-2733-4B5C-A890-C774AFA6150E}"/>
              </a:ext>
            </a:extLst>
          </p:cNvPr>
          <p:cNvGraphicFramePr/>
          <p:nvPr>
            <p:extLst>
              <p:ext uri="{D42A27DB-BD31-4B8C-83A1-F6EECF244321}">
                <p14:modId xmlns:p14="http://schemas.microsoft.com/office/powerpoint/2010/main" val="2725070073"/>
              </p:ext>
            </p:extLst>
          </p:nvPr>
        </p:nvGraphicFramePr>
        <p:xfrm>
          <a:off x="-2508386" y="1243490"/>
          <a:ext cx="8128000" cy="41388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0" name="Diagram 9">
            <a:extLst>
              <a:ext uri="{FF2B5EF4-FFF2-40B4-BE49-F238E27FC236}">
                <a16:creationId xmlns:a16="http://schemas.microsoft.com/office/drawing/2014/main" id="{AC3B1441-8308-44CA-BD6B-D760E65A73BA}"/>
              </a:ext>
            </a:extLst>
          </p:cNvPr>
          <p:cNvGraphicFramePr/>
          <p:nvPr>
            <p:extLst>
              <p:ext uri="{D42A27DB-BD31-4B8C-83A1-F6EECF244321}">
                <p14:modId xmlns:p14="http://schemas.microsoft.com/office/powerpoint/2010/main" val="4181303785"/>
              </p:ext>
            </p:extLst>
          </p:nvPr>
        </p:nvGraphicFramePr>
        <p:xfrm>
          <a:off x="3381805" y="1475665"/>
          <a:ext cx="8128000" cy="342921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0450240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 – Monitoring</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50943" y="1067234"/>
            <a:ext cx="10323716" cy="3667867"/>
          </a:xfrm>
        </p:spPr>
        <p:txBody>
          <a:bodyPr>
            <a:noAutofit/>
          </a:bodyPr>
          <a:lstStyle/>
          <a:p>
            <a:pPr marL="0" indent="0" algn="just" defTabSz="684213">
              <a:spcBef>
                <a:spcPts val="600"/>
              </a:spcBef>
              <a:spcAft>
                <a:spcPts val="600"/>
              </a:spcAft>
              <a:buClr>
                <a:schemeClr val="tx2"/>
              </a:buClr>
              <a:buSzPct val="90000"/>
              <a:buNone/>
            </a:pPr>
            <a:r>
              <a:rPr lang="en-US" sz="1800" dirty="0">
                <a:ea typeface="ＭＳ Ｐゴシック" charset="0"/>
              </a:rPr>
              <a:t>Monitoring can be through</a:t>
            </a:r>
          </a:p>
          <a:p>
            <a:pPr algn="just" defTabSz="684213">
              <a:spcBef>
                <a:spcPts val="600"/>
              </a:spcBef>
              <a:spcAft>
                <a:spcPts val="600"/>
              </a:spcAft>
              <a:buClr>
                <a:schemeClr val="tx2"/>
              </a:buClr>
              <a:buSzPct val="90000"/>
              <a:buFont typeface="Wingdings" panose="05000000000000000000" pitchFamily="2" charset="2"/>
              <a:buChar char="ü"/>
            </a:pPr>
            <a:r>
              <a:rPr lang="en-US" sz="1800" dirty="0">
                <a:ea typeface="ＭＳ Ｐゴシック" charset="0"/>
              </a:rPr>
              <a:t>Logs, event logs</a:t>
            </a:r>
          </a:p>
          <a:p>
            <a:pPr algn="just" defTabSz="684213">
              <a:spcBef>
                <a:spcPts val="600"/>
              </a:spcBef>
              <a:spcAft>
                <a:spcPts val="600"/>
              </a:spcAft>
              <a:buClr>
                <a:schemeClr val="tx2"/>
              </a:buClr>
              <a:buSzPct val="90000"/>
              <a:buFont typeface="Wingdings" panose="05000000000000000000" pitchFamily="2" charset="2"/>
              <a:buChar char="ü"/>
            </a:pPr>
            <a:r>
              <a:rPr lang="en-US" sz="1800" dirty="0">
                <a:ea typeface="ＭＳ Ｐゴシック" charset="0"/>
              </a:rPr>
              <a:t>Look for attacks and frequency of attacks</a:t>
            </a:r>
          </a:p>
          <a:p>
            <a:pPr algn="just" defTabSz="684213">
              <a:spcBef>
                <a:spcPts val="600"/>
              </a:spcBef>
              <a:spcAft>
                <a:spcPts val="600"/>
              </a:spcAft>
              <a:buClr>
                <a:schemeClr val="tx2"/>
              </a:buClr>
              <a:buSzPct val="90000"/>
              <a:buFont typeface="Wingdings" panose="05000000000000000000" pitchFamily="2" charset="2"/>
              <a:buChar char="ü"/>
            </a:pPr>
            <a:r>
              <a:rPr lang="en-US" sz="1800" dirty="0">
                <a:ea typeface="ＭＳ Ｐゴシック" charset="0"/>
              </a:rPr>
              <a:t>Identify key risk indicators</a:t>
            </a:r>
          </a:p>
          <a:p>
            <a:pPr marL="0" indent="0" algn="just" defTabSz="684213">
              <a:spcBef>
                <a:spcPts val="600"/>
              </a:spcBef>
              <a:spcAft>
                <a:spcPts val="600"/>
              </a:spcAft>
              <a:buClr>
                <a:schemeClr val="tx2"/>
              </a:buClr>
              <a:buSzPct val="90000"/>
              <a:buNone/>
            </a:pPr>
            <a:r>
              <a:rPr lang="en-US" sz="1800" dirty="0">
                <a:ea typeface="ＭＳ Ｐゴシック" charset="0"/>
              </a:rPr>
              <a:t>Key Risk Indicators: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KRIs can help identifying the overall risk posture of the organization. A number of variables may be considered when conducting a risk assessment and monitoring exercise.</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spTree>
    <p:extLst>
      <p:ext uri="{BB962C8B-B14F-4D97-AF65-F5344CB8AC3E}">
        <p14:creationId xmlns:p14="http://schemas.microsoft.com/office/powerpoint/2010/main" val="34169038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 – Management Framework</a:t>
            </a:r>
            <a:endParaRPr lang="en-GB" sz="3200" dirty="0"/>
          </a:p>
        </p:txBody>
      </p:sp>
      <p:graphicFrame>
        <p:nvGraphicFramePr>
          <p:cNvPr id="6" name="Diagram 5">
            <a:extLst>
              <a:ext uri="{FF2B5EF4-FFF2-40B4-BE49-F238E27FC236}">
                <a16:creationId xmlns:a16="http://schemas.microsoft.com/office/drawing/2014/main" id="{13BD26B3-B73B-4EDA-8183-60C11A289AE3}"/>
              </a:ext>
            </a:extLst>
          </p:cNvPr>
          <p:cNvGraphicFramePr/>
          <p:nvPr>
            <p:extLst>
              <p:ext uri="{D42A27DB-BD31-4B8C-83A1-F6EECF244321}">
                <p14:modId xmlns:p14="http://schemas.microsoft.com/office/powerpoint/2010/main" val="3127229830"/>
              </p:ext>
            </p:extLst>
          </p:nvPr>
        </p:nvGraphicFramePr>
        <p:xfrm>
          <a:off x="4893376" y="616744"/>
          <a:ext cx="8128000" cy="47778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EA82AAFC-5D9F-494F-B486-D169895B3162}"/>
              </a:ext>
            </a:extLst>
          </p:cNvPr>
          <p:cNvSpPr txBox="1"/>
          <p:nvPr/>
        </p:nvSpPr>
        <p:spPr>
          <a:xfrm>
            <a:off x="311001" y="1067234"/>
            <a:ext cx="6036635" cy="4308872"/>
          </a:xfrm>
          <a:prstGeom prst="rect">
            <a:avLst/>
          </a:prstGeom>
          <a:noFill/>
        </p:spPr>
        <p:txBody>
          <a:bodyPr wrap="square">
            <a:spAutoFit/>
          </a:bodyPr>
          <a:lstStyle/>
          <a:p>
            <a:pPr algn="just">
              <a:spcAft>
                <a:spcPts val="1200"/>
              </a:spcAft>
            </a:pPr>
            <a:r>
              <a:rPr lang="en-US" sz="1800" dirty="0">
                <a:latin typeface="Calibri"/>
                <a:cs typeface="Calibri"/>
              </a:rPr>
              <a:t>Risk Management Frameworks standardize the processes integrating security, supply chain risk management activities into the development lifecycle. </a:t>
            </a:r>
            <a:endParaRPr lang="en-US" dirty="0">
              <a:latin typeface="Arial"/>
              <a:cs typeface="Arial"/>
            </a:endParaRPr>
          </a:p>
          <a:p>
            <a:pPr algn="just">
              <a:spcAft>
                <a:spcPts val="1200"/>
              </a:spcAft>
            </a:pPr>
            <a:r>
              <a:rPr lang="en-US" sz="1800" dirty="0">
                <a:latin typeface="Calibri"/>
                <a:cs typeface="Calibri"/>
              </a:rPr>
              <a:t>We will look at the NIST Risk Management Framework in detail.</a:t>
            </a:r>
          </a:p>
          <a:p>
            <a:pPr algn="just">
              <a:spcAft>
                <a:spcPts val="1200"/>
              </a:spcAft>
            </a:pPr>
            <a:r>
              <a:rPr lang="en-US" sz="1800" b="1" dirty="0">
                <a:latin typeface="Calibri" panose="020F0502020204030204" pitchFamily="34" charset="0"/>
                <a:cs typeface="Calibri" panose="020F0502020204030204" pitchFamily="34" charset="0"/>
              </a:rPr>
              <a:t>NIST Risk Management Framework: </a:t>
            </a:r>
          </a:p>
          <a:p>
            <a:pPr algn="just">
              <a:spcAft>
                <a:spcPts val="1200"/>
              </a:spcAft>
            </a:pPr>
            <a:r>
              <a:rPr lang="en-US" sz="1800" dirty="0">
                <a:latin typeface="Calibri"/>
                <a:cs typeface="Calibri"/>
              </a:rPr>
              <a:t>The NIST Risk Management Framework was developed by the Department of Defense (DoD) and adopted in 2010 to provide the guidelines on how cyber systems should be architected and secured.</a:t>
            </a:r>
          </a:p>
          <a:p>
            <a:pPr algn="just">
              <a:spcAft>
                <a:spcPts val="1200"/>
              </a:spcAft>
            </a:pPr>
            <a:r>
              <a:rPr lang="en-US" sz="1800" dirty="0">
                <a:latin typeface="Calibri"/>
                <a:cs typeface="Calibri"/>
              </a:rPr>
              <a:t>This framework includes several sub systems and processes and requires organizations to implement data security and identify cyber risks through threat modeling.</a:t>
            </a:r>
          </a:p>
        </p:txBody>
      </p:sp>
    </p:spTree>
    <p:extLst>
      <p:ext uri="{BB962C8B-B14F-4D97-AF65-F5344CB8AC3E}">
        <p14:creationId xmlns:p14="http://schemas.microsoft.com/office/powerpoint/2010/main" val="23936336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 – Management Framework</a:t>
            </a:r>
            <a:endParaRPr lang="en-GB" sz="3200" dirty="0"/>
          </a:p>
        </p:txBody>
      </p:sp>
      <p:graphicFrame>
        <p:nvGraphicFramePr>
          <p:cNvPr id="6" name="Diagram 5">
            <a:extLst>
              <a:ext uri="{FF2B5EF4-FFF2-40B4-BE49-F238E27FC236}">
                <a16:creationId xmlns:a16="http://schemas.microsoft.com/office/drawing/2014/main" id="{13BD26B3-B73B-4EDA-8183-60C11A289AE3}"/>
              </a:ext>
            </a:extLst>
          </p:cNvPr>
          <p:cNvGraphicFramePr/>
          <p:nvPr/>
        </p:nvGraphicFramePr>
        <p:xfrm>
          <a:off x="4893376" y="616744"/>
          <a:ext cx="8128000" cy="47778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EA82AAFC-5D9F-494F-B486-D169895B3162}"/>
              </a:ext>
            </a:extLst>
          </p:cNvPr>
          <p:cNvSpPr txBox="1"/>
          <p:nvPr/>
        </p:nvSpPr>
        <p:spPr>
          <a:xfrm>
            <a:off x="311001" y="1067234"/>
            <a:ext cx="6036635" cy="4493538"/>
          </a:xfrm>
          <a:prstGeom prst="rect">
            <a:avLst/>
          </a:prstGeom>
          <a:noFill/>
        </p:spPr>
        <p:txBody>
          <a:bodyPr wrap="square">
            <a:spAutoFit/>
          </a:bodyPr>
          <a:lstStyle/>
          <a:p>
            <a:pPr algn="just">
              <a:spcAft>
                <a:spcPts val="1200"/>
              </a:spcAft>
            </a:pPr>
            <a:r>
              <a:rPr lang="en-US" sz="1800" dirty="0">
                <a:latin typeface="Calibri"/>
                <a:cs typeface="Calibri"/>
              </a:rPr>
              <a:t>Risk Management Frameworks standardize the processes integrating security, supply chain risk management activities into the development lifecycle. </a:t>
            </a:r>
            <a:endParaRPr lang="en-US" dirty="0">
              <a:latin typeface="Arial"/>
              <a:cs typeface="Arial"/>
            </a:endParaRPr>
          </a:p>
          <a:p>
            <a:pPr algn="just">
              <a:spcAft>
                <a:spcPts val="1200"/>
              </a:spcAft>
            </a:pPr>
            <a:r>
              <a:rPr lang="en-US" sz="1800" dirty="0">
                <a:latin typeface="Calibri"/>
                <a:cs typeface="Calibri"/>
              </a:rPr>
              <a:t>We will look at the NIST Risk Management Framework in detail.</a:t>
            </a:r>
          </a:p>
          <a:p>
            <a:pPr algn="just">
              <a:spcAft>
                <a:spcPts val="1200"/>
              </a:spcAft>
            </a:pPr>
            <a:r>
              <a:rPr lang="en-US" sz="1800" b="1" dirty="0">
                <a:latin typeface="Calibri" panose="020F0502020204030204" pitchFamily="34" charset="0"/>
                <a:cs typeface="Calibri" panose="020F0502020204030204" pitchFamily="34" charset="0"/>
              </a:rPr>
              <a:t>Benefits of implementing an effective Risk Management Framework:</a:t>
            </a:r>
            <a:endParaRPr lang="en-US" dirty="0"/>
          </a:p>
          <a:p>
            <a:pPr marL="342900" indent="-342900" algn="just">
              <a:spcAft>
                <a:spcPts val="1200"/>
              </a:spcAft>
              <a:buFont typeface="Wingdings" panose="05000000000000000000" pitchFamily="2" charset="2"/>
              <a:buChar char="ü"/>
            </a:pPr>
            <a:r>
              <a:rPr lang="en-US" sz="1800" dirty="0">
                <a:latin typeface="Calibri" panose="020F0502020204030204" pitchFamily="34" charset="0"/>
                <a:cs typeface="Calibri" panose="020F0502020204030204" pitchFamily="34" charset="0"/>
              </a:rPr>
              <a:t>Robust data and asset governance system</a:t>
            </a:r>
          </a:p>
          <a:p>
            <a:pPr marL="342900" indent="-342900" algn="just">
              <a:spcAft>
                <a:spcPts val="1200"/>
              </a:spcAft>
              <a:buFont typeface="Wingdings" panose="05000000000000000000" pitchFamily="2" charset="2"/>
              <a:buChar char="ü"/>
            </a:pPr>
            <a:r>
              <a:rPr lang="en-US" sz="1800" dirty="0">
                <a:latin typeface="Calibri" panose="020F0502020204030204" pitchFamily="34" charset="0"/>
                <a:cs typeface="Calibri" panose="020F0502020204030204" pitchFamily="34" charset="0"/>
              </a:rPr>
              <a:t>Asset protection</a:t>
            </a:r>
          </a:p>
          <a:p>
            <a:pPr marL="342900" indent="-342900" algn="just">
              <a:spcAft>
                <a:spcPts val="1200"/>
              </a:spcAft>
              <a:buFont typeface="Wingdings" panose="05000000000000000000" pitchFamily="2" charset="2"/>
              <a:buChar char="ü"/>
            </a:pPr>
            <a:r>
              <a:rPr lang="en-US" sz="1800" dirty="0">
                <a:latin typeface="Calibri" panose="020F0502020204030204" pitchFamily="34" charset="0"/>
                <a:cs typeface="Calibri" panose="020F0502020204030204" pitchFamily="34" charset="0"/>
              </a:rPr>
              <a:t>Compliance to standards</a:t>
            </a:r>
          </a:p>
          <a:p>
            <a:pPr marL="342900" indent="-342900" algn="just">
              <a:spcAft>
                <a:spcPts val="1200"/>
              </a:spcAft>
              <a:buFont typeface="Wingdings" panose="05000000000000000000" pitchFamily="2" charset="2"/>
              <a:buChar char="ü"/>
            </a:pPr>
            <a:r>
              <a:rPr lang="en-US" sz="1800" dirty="0">
                <a:latin typeface="Calibri" panose="020F0502020204030204" pitchFamily="34" charset="0"/>
                <a:cs typeface="Calibri" panose="020F0502020204030204" pitchFamily="34" charset="0"/>
              </a:rPr>
              <a:t>IP Protection</a:t>
            </a:r>
          </a:p>
          <a:p>
            <a:pPr marL="342900" indent="-342900" algn="just">
              <a:spcAft>
                <a:spcPts val="1200"/>
              </a:spcAft>
              <a:buFont typeface="Wingdings" panose="05000000000000000000" pitchFamily="2" charset="2"/>
              <a:buChar char="ü"/>
            </a:pPr>
            <a:r>
              <a:rPr lang="en-US" sz="1800" dirty="0">
                <a:latin typeface="Calibri"/>
                <a:cs typeface="Calibri"/>
              </a:rPr>
              <a:t>Reputation management</a:t>
            </a:r>
          </a:p>
        </p:txBody>
      </p:sp>
    </p:spTree>
    <p:extLst>
      <p:ext uri="{BB962C8B-B14F-4D97-AF65-F5344CB8AC3E}">
        <p14:creationId xmlns:p14="http://schemas.microsoft.com/office/powerpoint/2010/main" val="6085791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 – Resilience</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50943" y="1067234"/>
            <a:ext cx="10323716" cy="3667867"/>
          </a:xfrm>
        </p:spPr>
        <p:txBody>
          <a:bodyPr>
            <a:noAutofit/>
          </a:bodyPr>
          <a:lstStyle/>
          <a:p>
            <a:pPr marL="0" indent="0">
              <a:spcAft>
                <a:spcPts val="1200"/>
              </a:spcAft>
              <a:buNone/>
            </a:pPr>
            <a:r>
              <a:rPr lang="en-US" sz="1800" b="1" dirty="0">
                <a:latin typeface="Calibri" panose="020F0502020204030204" pitchFamily="34" charset="0"/>
                <a:cs typeface="Calibri" panose="020F0502020204030204" pitchFamily="34" charset="0"/>
              </a:rPr>
              <a:t>Key components of cyber resilience strategy:</a:t>
            </a:r>
            <a:endParaRPr lang="en-US" sz="1200" dirty="0"/>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Threat protection </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Recoverability</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Adaptability</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Durability</a:t>
            </a:r>
          </a:p>
          <a:p>
            <a:pPr marL="0" indent="0">
              <a:spcAft>
                <a:spcPts val="1200"/>
              </a:spcAft>
              <a:buNone/>
            </a:pPr>
            <a:r>
              <a:rPr lang="en-US" sz="1800" b="1" dirty="0">
                <a:latin typeface="Calibri" panose="020F0502020204030204" pitchFamily="34" charset="0"/>
                <a:cs typeface="Calibri" panose="020F0502020204030204" pitchFamily="34" charset="0"/>
              </a:rPr>
              <a:t>Benefits: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Enhanced security</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Regulatory compliance</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Improved brand value</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Business development</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spTree>
    <p:extLst>
      <p:ext uri="{BB962C8B-B14F-4D97-AF65-F5344CB8AC3E}">
        <p14:creationId xmlns:p14="http://schemas.microsoft.com/office/powerpoint/2010/main" val="16457875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Penetration Testing</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50942" y="1067234"/>
            <a:ext cx="11519299" cy="3667867"/>
          </a:xfrm>
        </p:spPr>
        <p:txBody>
          <a:bodyPr>
            <a:noAutofit/>
          </a:bodyPr>
          <a:lstStyle/>
          <a:p>
            <a:pPr marL="0" indent="0" algn="just">
              <a:spcAft>
                <a:spcPts val="1200"/>
              </a:spcAft>
              <a:buNone/>
            </a:pPr>
            <a:r>
              <a:rPr lang="en-US" sz="1800" b="1" dirty="0">
                <a:latin typeface="Calibri" panose="020F0502020204030204" pitchFamily="34" charset="0"/>
                <a:cs typeface="Calibri" panose="020F0502020204030204" pitchFamily="34" charset="0"/>
              </a:rPr>
              <a:t>Identifying vulnerabilities by simulating attacks on our infrastructure the same way in which an attacker would do. This helps in</a:t>
            </a:r>
            <a:endParaRPr lang="en-US" sz="1200" dirty="0"/>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Proactively taking adequate measures in overcoming the weakness, technical flaws and vulnerabilities.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Test and validate the efficiency of existing security protections and controls.</a:t>
            </a:r>
          </a:p>
          <a:p>
            <a:pPr algn="just" defTabSz="684213">
              <a:spcBef>
                <a:spcPts val="600"/>
              </a:spcBef>
              <a:spcAft>
                <a:spcPts val="600"/>
              </a:spcAft>
              <a:buClr>
                <a:schemeClr val="tx2"/>
              </a:buClr>
              <a:buSzPct val="90000"/>
              <a:buFont typeface="Wingdings" panose="05000000000000000000" pitchFamily="2" charset="2"/>
              <a:buChar char="§"/>
            </a:pPr>
            <a:r>
              <a:rPr lang="en-US" sz="1800" dirty="0" err="1">
                <a:ea typeface="ＭＳ Ｐゴシック" charset="0"/>
              </a:rPr>
              <a:t>Analyse</a:t>
            </a:r>
            <a:r>
              <a:rPr lang="en-US" sz="1800" dirty="0">
                <a:ea typeface="ＭＳ Ｐゴシック" charset="0"/>
              </a:rPr>
              <a:t> the need for upgrading hardware resources.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Classify severity on identified vulnerabilities.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Assessing the security policy, its design, process and implementation.</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Relatively reduces the expense on IT security.</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Time to plan and prepare for any incident.</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Industry regulation.</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Best practices.</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spTree>
    <p:extLst>
      <p:ext uri="{BB962C8B-B14F-4D97-AF65-F5344CB8AC3E}">
        <p14:creationId xmlns:p14="http://schemas.microsoft.com/office/powerpoint/2010/main" val="20198847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7441486" cy="900979"/>
          </a:xfrm>
        </p:spPr>
        <p:txBody>
          <a:bodyPr>
            <a:normAutofit/>
          </a:bodyPr>
          <a:lstStyle/>
          <a:p>
            <a:r>
              <a:rPr lang="en-US" sz="3200" dirty="0"/>
              <a:t>Penetration Testing</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89414" y="1221851"/>
            <a:ext cx="3266958" cy="1826150"/>
          </a:xfrm>
        </p:spPr>
        <p:txBody>
          <a:bodyPr>
            <a:noAutofit/>
          </a:bodyPr>
          <a:lstStyle/>
          <a:p>
            <a:pPr marL="0" indent="0" algn="just">
              <a:spcAft>
                <a:spcPts val="1200"/>
              </a:spcAft>
              <a:buNone/>
            </a:pPr>
            <a:r>
              <a:rPr lang="en-US" sz="1800" b="1" dirty="0">
                <a:latin typeface="Calibri" panose="020F0502020204030204" pitchFamily="34" charset="0"/>
                <a:cs typeface="Calibri" panose="020F0502020204030204" pitchFamily="34" charset="0"/>
              </a:rPr>
              <a:t>Key Elements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Network Infrastructure Test</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Application-Based Test</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Cloud-Based Test</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sp>
        <p:nvSpPr>
          <p:cNvPr id="11" name="TextBox 10">
            <a:extLst>
              <a:ext uri="{FF2B5EF4-FFF2-40B4-BE49-F238E27FC236}">
                <a16:creationId xmlns:a16="http://schemas.microsoft.com/office/drawing/2014/main" id="{21507064-9849-15EF-D260-8CE41179885B}"/>
              </a:ext>
            </a:extLst>
          </p:cNvPr>
          <p:cNvSpPr txBox="1"/>
          <p:nvPr/>
        </p:nvSpPr>
        <p:spPr>
          <a:xfrm>
            <a:off x="3208793" y="669712"/>
            <a:ext cx="8983207" cy="5062924"/>
          </a:xfrm>
          <a:prstGeom prst="rect">
            <a:avLst/>
          </a:prstGeom>
          <a:noFill/>
        </p:spPr>
        <p:txBody>
          <a:bodyPr wrap="square">
            <a:spAutoFit/>
          </a:bodyPr>
          <a:lstStyle/>
          <a:p>
            <a:pPr marL="228600" indent="-228600" algn="just" defTabSz="684213">
              <a:lnSpc>
                <a:spcPct val="90000"/>
              </a:lnSpc>
              <a:spcBef>
                <a:spcPts val="600"/>
              </a:spcBef>
              <a:spcAft>
                <a:spcPts val="600"/>
              </a:spcAft>
              <a:buClr>
                <a:schemeClr val="tx2"/>
              </a:buClr>
              <a:buSzPct val="90000"/>
              <a:buFont typeface="Wingdings" panose="05000000000000000000" pitchFamily="2" charset="2"/>
              <a:buChar char="§"/>
            </a:pPr>
            <a:r>
              <a:rPr lang="en-US" dirty="0">
                <a:ea typeface="ＭＳ Ｐゴシック" charset="0"/>
              </a:rPr>
              <a:t>Many penetration testers find the physical aspect of testing to be the most fun because they are essentially being paid to break into the facility of a target. </a:t>
            </a:r>
            <a:endParaRPr lang="pt-BR" dirty="0">
              <a:ea typeface="ＭＳ Ｐゴシック" charset="0"/>
            </a:endParaRPr>
          </a:p>
          <a:p>
            <a:pPr marL="228600" indent="-228600" algn="just" defTabSz="684213">
              <a:lnSpc>
                <a:spcPct val="90000"/>
              </a:lnSpc>
              <a:spcBef>
                <a:spcPts val="600"/>
              </a:spcBef>
              <a:spcAft>
                <a:spcPts val="600"/>
              </a:spcAft>
              <a:buClr>
                <a:schemeClr val="tx2"/>
              </a:buClr>
              <a:buSzPct val="90000"/>
              <a:buFont typeface="Wingdings" panose="05000000000000000000" pitchFamily="2" charset="2"/>
              <a:buChar char="§"/>
            </a:pPr>
            <a:r>
              <a:rPr lang="en-US" dirty="0">
                <a:ea typeface="ＭＳ Ｐゴシック" charset="0"/>
              </a:rPr>
              <a:t>This type of test can help expose any weaknesses in the physical perimeter as well as any security mechanisms that are in place, such as guards, gates, and fencing. </a:t>
            </a:r>
            <a:endParaRPr lang="pt-BR" dirty="0">
              <a:ea typeface="ＭＳ Ｐゴシック" charset="0"/>
            </a:endParaRPr>
          </a:p>
          <a:p>
            <a:pPr marL="228600" indent="-228600" algn="just" defTabSz="684213">
              <a:lnSpc>
                <a:spcPct val="90000"/>
              </a:lnSpc>
              <a:spcBef>
                <a:spcPts val="600"/>
              </a:spcBef>
              <a:spcAft>
                <a:spcPts val="600"/>
              </a:spcAft>
              <a:buClr>
                <a:schemeClr val="tx2"/>
              </a:buClr>
              <a:buSzPct val="90000"/>
              <a:buFont typeface="Wingdings" panose="05000000000000000000" pitchFamily="2" charset="2"/>
              <a:buChar char="§"/>
            </a:pPr>
            <a:r>
              <a:rPr lang="en-US" dirty="0">
                <a:ea typeface="ＭＳ Ｐゴシック" charset="0"/>
              </a:rPr>
              <a:t>The result should be an assessment of the external physical security controls. </a:t>
            </a:r>
            <a:endParaRPr lang="pt-BR" dirty="0">
              <a:ea typeface="ＭＳ Ｐゴシック" charset="0"/>
            </a:endParaRPr>
          </a:p>
          <a:p>
            <a:pPr marL="228600" indent="-228600" algn="just" defTabSz="684213">
              <a:lnSpc>
                <a:spcPct val="90000"/>
              </a:lnSpc>
              <a:spcBef>
                <a:spcPts val="600"/>
              </a:spcBef>
              <a:spcAft>
                <a:spcPts val="600"/>
              </a:spcAft>
              <a:buClr>
                <a:schemeClr val="tx2"/>
              </a:buClr>
              <a:buSzPct val="90000"/>
              <a:buFont typeface="Wingdings" panose="05000000000000000000" pitchFamily="2" charset="2"/>
              <a:buChar char="§"/>
            </a:pPr>
            <a:r>
              <a:rPr lang="en-US" dirty="0">
                <a:ea typeface="ＭＳ Ｐゴシック" charset="0"/>
              </a:rPr>
              <a:t>Most of the compromises today start with some kind of social engineering attack, such as a phone call, an email, a website, an SMS message, and so on. </a:t>
            </a:r>
            <a:endParaRPr lang="pt-BR" dirty="0">
              <a:ea typeface="ＭＳ Ｐゴシック" charset="0"/>
            </a:endParaRPr>
          </a:p>
          <a:p>
            <a:pPr marL="228600" indent="-228600" algn="just" defTabSz="684213">
              <a:lnSpc>
                <a:spcPct val="90000"/>
              </a:lnSpc>
              <a:spcBef>
                <a:spcPts val="600"/>
              </a:spcBef>
              <a:spcAft>
                <a:spcPts val="600"/>
              </a:spcAft>
              <a:buClr>
                <a:schemeClr val="tx2"/>
              </a:buClr>
              <a:buSzPct val="90000"/>
              <a:buFont typeface="Wingdings" panose="05000000000000000000" pitchFamily="2" charset="2"/>
              <a:buChar char="§"/>
            </a:pPr>
            <a:r>
              <a:rPr lang="en-US" dirty="0">
                <a:ea typeface="ＭＳ Ｐゴシック" charset="0"/>
              </a:rPr>
              <a:t>It is important to test how your employees handle these types of situations. </a:t>
            </a:r>
            <a:endParaRPr lang="pt-BR" dirty="0">
              <a:ea typeface="ＭＳ Ｐゴシック" charset="0"/>
            </a:endParaRPr>
          </a:p>
          <a:p>
            <a:pPr marL="228600" indent="-228600" algn="just" defTabSz="684213">
              <a:lnSpc>
                <a:spcPct val="90000"/>
              </a:lnSpc>
              <a:spcBef>
                <a:spcPts val="600"/>
              </a:spcBef>
              <a:spcAft>
                <a:spcPts val="600"/>
              </a:spcAft>
              <a:buClr>
                <a:schemeClr val="tx2"/>
              </a:buClr>
              <a:buSzPct val="90000"/>
              <a:buFont typeface="Wingdings" panose="05000000000000000000" pitchFamily="2" charset="2"/>
              <a:buChar char="§"/>
            </a:pPr>
            <a:r>
              <a:rPr lang="en-US" dirty="0">
                <a:ea typeface="ＭＳ Ｐゴシック" charset="0"/>
              </a:rPr>
              <a:t>This type of test is often omitted from the scope of a penetration testing engagement mainly because it primarily involves testing people instead of the technology. </a:t>
            </a:r>
            <a:endParaRPr lang="pt-BR" dirty="0">
              <a:ea typeface="ＭＳ Ｐゴシック" charset="0"/>
            </a:endParaRPr>
          </a:p>
          <a:p>
            <a:pPr marL="228600" indent="-228600" algn="just" defTabSz="684213">
              <a:lnSpc>
                <a:spcPct val="90000"/>
              </a:lnSpc>
              <a:spcBef>
                <a:spcPts val="600"/>
              </a:spcBef>
              <a:spcAft>
                <a:spcPts val="600"/>
              </a:spcAft>
              <a:buClr>
                <a:schemeClr val="tx2"/>
              </a:buClr>
              <a:buSzPct val="90000"/>
              <a:buFont typeface="Wingdings" panose="05000000000000000000" pitchFamily="2" charset="2"/>
              <a:buChar char="§"/>
            </a:pPr>
            <a:r>
              <a:rPr lang="en-US" dirty="0">
                <a:ea typeface="ＭＳ Ｐゴシック" charset="0"/>
              </a:rPr>
              <a:t>In most cases, management does not agree with this type of approach, but it is important to get a real-world view of the latest attack methods.</a:t>
            </a:r>
            <a:endParaRPr lang="pt-BR" dirty="0">
              <a:ea typeface="ＭＳ Ｐゴシック" charset="0"/>
            </a:endParaRPr>
          </a:p>
          <a:p>
            <a:pPr marL="228600" indent="-228600" algn="just" defTabSz="684213">
              <a:lnSpc>
                <a:spcPct val="90000"/>
              </a:lnSpc>
              <a:spcBef>
                <a:spcPts val="600"/>
              </a:spcBef>
              <a:spcAft>
                <a:spcPts val="600"/>
              </a:spcAft>
              <a:buClr>
                <a:schemeClr val="tx2"/>
              </a:buClr>
              <a:buSzPct val="90000"/>
              <a:buFont typeface="Wingdings" panose="05000000000000000000" pitchFamily="2" charset="2"/>
              <a:buChar char="§"/>
            </a:pPr>
            <a:r>
              <a:rPr lang="en-US" dirty="0">
                <a:ea typeface="ＭＳ Ｐゴシック" charset="0"/>
              </a:rPr>
              <a:t> The result of a social engineering test should be to assess the security awareness program so that you can enhance it. </a:t>
            </a:r>
            <a:endParaRPr lang="pt-BR" dirty="0">
              <a:ea typeface="ＭＳ Ｐゴシック" charset="0"/>
            </a:endParaRPr>
          </a:p>
          <a:p>
            <a:pPr marL="228600" indent="-228600" algn="just" defTabSz="684213">
              <a:lnSpc>
                <a:spcPct val="90000"/>
              </a:lnSpc>
              <a:spcBef>
                <a:spcPts val="600"/>
              </a:spcBef>
              <a:spcAft>
                <a:spcPts val="600"/>
              </a:spcAft>
              <a:buClr>
                <a:schemeClr val="tx2"/>
              </a:buClr>
              <a:buSzPct val="90000"/>
              <a:buFont typeface="Wingdings" panose="05000000000000000000" pitchFamily="2" charset="2"/>
              <a:buChar char="§"/>
            </a:pPr>
            <a:r>
              <a:rPr lang="en-US" dirty="0">
                <a:ea typeface="ＭＳ Ｐゴシック" charset="0"/>
              </a:rPr>
              <a:t>It should not be to identify individuals who fail the test. </a:t>
            </a:r>
            <a:endParaRPr lang="pt-BR" dirty="0">
              <a:ea typeface="ＭＳ Ｐゴシック" charset="0"/>
            </a:endParaRPr>
          </a:p>
        </p:txBody>
      </p:sp>
      <p:sp>
        <p:nvSpPr>
          <p:cNvPr id="12" name="Content Placeholder 2">
            <a:extLst>
              <a:ext uri="{FF2B5EF4-FFF2-40B4-BE49-F238E27FC236}">
                <a16:creationId xmlns:a16="http://schemas.microsoft.com/office/drawing/2014/main" id="{F95585C5-BE2E-4E9C-F0D4-37ACAF16E336}"/>
              </a:ext>
            </a:extLst>
          </p:cNvPr>
          <p:cNvSpPr txBox="1">
            <a:spLocks/>
          </p:cNvSpPr>
          <p:nvPr/>
        </p:nvSpPr>
        <p:spPr>
          <a:xfrm>
            <a:off x="89414" y="3477243"/>
            <a:ext cx="3266958" cy="182615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spcAft>
                <a:spcPts val="12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Testing Methods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Unknown-Environment Test</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Known-Environment Test</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Partially Known - Environment Test</a:t>
            </a:r>
          </a:p>
          <a:p>
            <a:pPr algn="just" defTabSz="684213">
              <a:spcBef>
                <a:spcPts val="600"/>
              </a:spcBef>
              <a:spcAft>
                <a:spcPts val="600"/>
              </a:spcAft>
              <a:buClr>
                <a:schemeClr val="tx2"/>
              </a:buClr>
              <a:buSzPct val="90000"/>
              <a:buFont typeface="Wingdings" panose="05000000000000000000" pitchFamily="2" charset="2"/>
              <a:buChar char="§"/>
            </a:pPr>
            <a:endParaRPr lang="en-US" sz="1800" dirty="0">
              <a:ea typeface="ＭＳ Ｐゴシック" charset="0"/>
            </a:endParaRP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spTree>
    <p:extLst>
      <p:ext uri="{BB962C8B-B14F-4D97-AF65-F5344CB8AC3E}">
        <p14:creationId xmlns:p14="http://schemas.microsoft.com/office/powerpoint/2010/main" val="6838417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Penetration Testing</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50942" y="1067234"/>
            <a:ext cx="11519299" cy="3667867"/>
          </a:xfrm>
        </p:spPr>
        <p:txBody>
          <a:bodyPr>
            <a:noAutofit/>
          </a:bodyPr>
          <a:lstStyle/>
          <a:p>
            <a:pPr marL="0" indent="0" algn="just">
              <a:spcAft>
                <a:spcPts val="1200"/>
              </a:spcAft>
              <a:buNone/>
            </a:pPr>
            <a:r>
              <a:rPr lang="en-US" sz="1800" b="1" dirty="0">
                <a:latin typeface="Calibri" panose="020F0502020204030204" pitchFamily="34" charset="0"/>
                <a:cs typeface="Calibri" panose="020F0502020204030204" pitchFamily="34" charset="0"/>
              </a:rPr>
              <a:t>Key Steps: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Obtain Permission</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Document steps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Write Report (Note that the Pen test report is most confidential and need to be discussed only with appropriate persons)</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grpSp>
        <p:nvGrpSpPr>
          <p:cNvPr id="7" name="Group 6">
            <a:extLst>
              <a:ext uri="{FF2B5EF4-FFF2-40B4-BE49-F238E27FC236}">
                <a16:creationId xmlns:a16="http://schemas.microsoft.com/office/drawing/2014/main" id="{210D887E-5A8C-42C4-80F1-5F1826995138}"/>
              </a:ext>
            </a:extLst>
          </p:cNvPr>
          <p:cNvGrpSpPr/>
          <p:nvPr/>
        </p:nvGrpSpPr>
        <p:grpSpPr>
          <a:xfrm>
            <a:off x="3520559" y="2448861"/>
            <a:ext cx="4677144" cy="3437664"/>
            <a:chOff x="3520559" y="2448861"/>
            <a:chExt cx="4677144" cy="3437664"/>
          </a:xfrm>
        </p:grpSpPr>
        <p:graphicFrame>
          <p:nvGraphicFramePr>
            <p:cNvPr id="4" name="Diagram 3">
              <a:extLst>
                <a:ext uri="{FF2B5EF4-FFF2-40B4-BE49-F238E27FC236}">
                  <a16:creationId xmlns:a16="http://schemas.microsoft.com/office/drawing/2014/main" id="{604329AA-3085-4769-9355-6577B55816B3}"/>
                </a:ext>
              </a:extLst>
            </p:cNvPr>
            <p:cNvGraphicFramePr/>
            <p:nvPr/>
          </p:nvGraphicFramePr>
          <p:xfrm>
            <a:off x="3520559" y="2448861"/>
            <a:ext cx="4677144" cy="34376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69D47EE2-9706-4CEA-A4B0-DB001989D73C}"/>
                </a:ext>
              </a:extLst>
            </p:cNvPr>
            <p:cNvSpPr txBox="1"/>
            <p:nvPr/>
          </p:nvSpPr>
          <p:spPr>
            <a:xfrm>
              <a:off x="5588946" y="3983027"/>
              <a:ext cx="507054" cy="369332"/>
            </a:xfrm>
            <a:prstGeom prst="rect">
              <a:avLst/>
            </a:prstGeom>
            <a:noFill/>
          </p:spPr>
          <p:txBody>
            <a:bodyPr wrap="square">
              <a:spAutoFit/>
            </a:bodyPr>
            <a:lstStyle/>
            <a:p>
              <a:r>
                <a:rPr lang="en-GB" b="1" dirty="0">
                  <a:solidFill>
                    <a:srgbClr val="FF0000"/>
                  </a:solidFill>
                  <a:effectLst>
                    <a:outerShdw blurRad="38100" dist="38100" dir="2700000" algn="tl">
                      <a:srgbClr val="000000">
                        <a:alpha val="43137"/>
                      </a:srgbClr>
                    </a:outerShdw>
                  </a:effectLst>
                </a:rPr>
                <a:t>PT</a:t>
              </a:r>
            </a:p>
          </p:txBody>
        </p:sp>
      </p:grpSp>
      <p:sp>
        <p:nvSpPr>
          <p:cNvPr id="6" name="Scroll: Vertical 5">
            <a:extLst>
              <a:ext uri="{FF2B5EF4-FFF2-40B4-BE49-F238E27FC236}">
                <a16:creationId xmlns:a16="http://schemas.microsoft.com/office/drawing/2014/main" id="{89A236F4-03B8-4EE1-9ADC-049A3047D958}"/>
              </a:ext>
            </a:extLst>
          </p:cNvPr>
          <p:cNvSpPr/>
          <p:nvPr/>
        </p:nvSpPr>
        <p:spPr>
          <a:xfrm>
            <a:off x="2349795" y="2901167"/>
            <a:ext cx="2000103" cy="1573619"/>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Checks on security (policies/ procedures) standards </a:t>
            </a:r>
          </a:p>
        </p:txBody>
      </p:sp>
      <p:sp>
        <p:nvSpPr>
          <p:cNvPr id="8" name="Scroll: Vertical 7">
            <a:extLst>
              <a:ext uri="{FF2B5EF4-FFF2-40B4-BE49-F238E27FC236}">
                <a16:creationId xmlns:a16="http://schemas.microsoft.com/office/drawing/2014/main" id="{A4AB8CB6-698E-429A-93C5-37E92C8C3BDA}"/>
              </a:ext>
            </a:extLst>
          </p:cNvPr>
          <p:cNvSpPr/>
          <p:nvPr/>
        </p:nvSpPr>
        <p:spPr>
          <a:xfrm>
            <a:off x="7697971" y="3991676"/>
            <a:ext cx="2000103" cy="1573619"/>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Identifies Vulnerabilities in the Infrastructure</a:t>
            </a:r>
          </a:p>
        </p:txBody>
      </p:sp>
      <p:sp>
        <p:nvSpPr>
          <p:cNvPr id="9" name="Flowchart: Document 8">
            <a:extLst>
              <a:ext uri="{FF2B5EF4-FFF2-40B4-BE49-F238E27FC236}">
                <a16:creationId xmlns:a16="http://schemas.microsoft.com/office/drawing/2014/main" id="{5851CF07-0337-49A0-AFC5-8BD57208010A}"/>
              </a:ext>
            </a:extLst>
          </p:cNvPr>
          <p:cNvSpPr/>
          <p:nvPr/>
        </p:nvSpPr>
        <p:spPr>
          <a:xfrm>
            <a:off x="5417584" y="56535"/>
            <a:ext cx="4280490" cy="2009584"/>
          </a:xfrm>
          <a:prstGeom prst="flowChart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PT: It combines both security audits and vulnerability assessment. Helps in demonstrating the vuln. that could be successfully exploited.</a:t>
            </a:r>
          </a:p>
        </p:txBody>
      </p:sp>
    </p:spTree>
    <p:extLst>
      <p:ext uri="{BB962C8B-B14F-4D97-AF65-F5344CB8AC3E}">
        <p14:creationId xmlns:p14="http://schemas.microsoft.com/office/powerpoint/2010/main" val="17589739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Penetration Testing</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6751674" y="1185999"/>
            <a:ext cx="5279533" cy="2717956"/>
          </a:xfrm>
        </p:spPr>
        <p:txBody>
          <a:bodyPr>
            <a:noAutofit/>
          </a:bodyPr>
          <a:lstStyle/>
          <a:p>
            <a:pPr marL="0" indent="0" algn="just">
              <a:spcAft>
                <a:spcPts val="1200"/>
              </a:spcAft>
              <a:buNone/>
            </a:pPr>
            <a:r>
              <a:rPr lang="en-US" sz="1800" b="1" dirty="0">
                <a:latin typeface="Calibri" panose="020F0502020204030204" pitchFamily="34" charset="0"/>
                <a:cs typeface="Calibri" panose="020F0502020204030204" pitchFamily="34" charset="0"/>
              </a:rPr>
              <a:t>Types: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Black-box: As its name says, it is a blind testing. Without any information about the infrastructure, the test will be executed.</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White-box: With the entire details about the infrastructure, test will be executed.</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Grey-box: With basic or limited knowledge, the test will be executed. </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graphicFrame>
        <p:nvGraphicFramePr>
          <p:cNvPr id="4" name="Diagram 3">
            <a:extLst>
              <a:ext uri="{FF2B5EF4-FFF2-40B4-BE49-F238E27FC236}">
                <a16:creationId xmlns:a16="http://schemas.microsoft.com/office/drawing/2014/main" id="{B40AF535-1C0E-453B-A703-42188997D63A}"/>
              </a:ext>
            </a:extLst>
          </p:cNvPr>
          <p:cNvGraphicFramePr/>
          <p:nvPr>
            <p:extLst>
              <p:ext uri="{D42A27DB-BD31-4B8C-83A1-F6EECF244321}">
                <p14:modId xmlns:p14="http://schemas.microsoft.com/office/powerpoint/2010/main" val="143175703"/>
              </p:ext>
            </p:extLst>
          </p:nvPr>
        </p:nvGraphicFramePr>
        <p:xfrm>
          <a:off x="274979" y="352996"/>
          <a:ext cx="6362509" cy="4383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614852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Penetration Testing</a:t>
            </a:r>
            <a:endParaRPr lang="en-GB" sz="3200" dirty="0"/>
          </a:p>
        </p:txBody>
      </p:sp>
      <p:graphicFrame>
        <p:nvGraphicFramePr>
          <p:cNvPr id="4" name="Diagram 3">
            <a:extLst>
              <a:ext uri="{FF2B5EF4-FFF2-40B4-BE49-F238E27FC236}">
                <a16:creationId xmlns:a16="http://schemas.microsoft.com/office/drawing/2014/main" id="{B40AF535-1C0E-453B-A703-42188997D63A}"/>
              </a:ext>
            </a:extLst>
          </p:cNvPr>
          <p:cNvGraphicFramePr/>
          <p:nvPr>
            <p:extLst>
              <p:ext uri="{D42A27DB-BD31-4B8C-83A1-F6EECF244321}">
                <p14:modId xmlns:p14="http://schemas.microsoft.com/office/powerpoint/2010/main" val="1644322925"/>
              </p:ext>
            </p:extLst>
          </p:nvPr>
        </p:nvGraphicFramePr>
        <p:xfrm>
          <a:off x="288797" y="441264"/>
          <a:ext cx="3228126" cy="26335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Content Placeholder 2">
            <a:extLst>
              <a:ext uri="{FF2B5EF4-FFF2-40B4-BE49-F238E27FC236}">
                <a16:creationId xmlns:a16="http://schemas.microsoft.com/office/drawing/2014/main" id="{D3A127A9-2DE7-4E58-995A-CD488D7E55AE}"/>
              </a:ext>
            </a:extLst>
          </p:cNvPr>
          <p:cNvSpPr>
            <a:spLocks noGrp="1"/>
          </p:cNvSpPr>
          <p:nvPr>
            <p:ph idx="1"/>
          </p:nvPr>
        </p:nvSpPr>
        <p:spPr>
          <a:xfrm>
            <a:off x="3657620" y="47910"/>
            <a:ext cx="8373587" cy="2324602"/>
          </a:xfrm>
        </p:spPr>
        <p:txBody>
          <a:bodyPr>
            <a:noAutofit/>
          </a:bodyPr>
          <a:lstStyle/>
          <a:p>
            <a:pPr marL="0" indent="0" algn="just">
              <a:spcAft>
                <a:spcPts val="1200"/>
              </a:spcAft>
              <a:buNone/>
            </a:pPr>
            <a:r>
              <a:rPr lang="en-US" sz="1800" dirty="0">
                <a:latin typeface="Calibri" panose="020F0502020204030204" pitchFamily="34" charset="0"/>
                <a:ea typeface="ＭＳ Ｐゴシック" charset="0"/>
                <a:cs typeface="Calibri" panose="020F0502020204030204" pitchFamily="34" charset="0"/>
              </a:rPr>
              <a:t>Any approach in assessing/ experimenting/ knowing new things need to adopt any proven methodology. A methodology is nothing but a proven approach to execute necessary steps. </a:t>
            </a:r>
            <a:endParaRPr lang="en-US" sz="1800" dirty="0">
              <a:ea typeface="ＭＳ Ｐゴシック" charset="0"/>
            </a:endParaRP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The security testing method here leads to identify and check weak points in the aspect of security systems within an infrastructure.</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This process would help the authorities to initiate appropriate and adequate security measures ensuring safety of information and disruption of business</a:t>
            </a:r>
          </a:p>
        </p:txBody>
      </p:sp>
      <p:sp>
        <p:nvSpPr>
          <p:cNvPr id="7" name="Content Placeholder 2">
            <a:extLst>
              <a:ext uri="{FF2B5EF4-FFF2-40B4-BE49-F238E27FC236}">
                <a16:creationId xmlns:a16="http://schemas.microsoft.com/office/drawing/2014/main" id="{3620E887-1819-452D-AF3A-5186E5D24F67}"/>
              </a:ext>
            </a:extLst>
          </p:cNvPr>
          <p:cNvSpPr txBox="1">
            <a:spLocks/>
          </p:cNvSpPr>
          <p:nvPr/>
        </p:nvSpPr>
        <p:spPr>
          <a:xfrm>
            <a:off x="160793" y="2514308"/>
            <a:ext cx="11742410" cy="232460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spcAft>
                <a:spcPts val="1200"/>
              </a:spcAft>
              <a:buFont typeface="Arial" panose="020B0604020202020204" pitchFamily="34" charset="0"/>
              <a:buNone/>
            </a:pPr>
            <a:r>
              <a:rPr lang="en-US" sz="1800" dirty="0">
                <a:latin typeface="Calibri" panose="020F0502020204030204" pitchFamily="34" charset="0"/>
                <a:ea typeface="ＭＳ Ｐゴシック" charset="0"/>
                <a:cs typeface="Calibri" panose="020F0502020204030204" pitchFamily="34" charset="0"/>
                <a:hlinkClick r:id="rId8"/>
              </a:rPr>
              <a:t>OWASP</a:t>
            </a:r>
            <a:r>
              <a:rPr lang="en-US" sz="1800" dirty="0">
                <a:latin typeface="Calibri" panose="020F0502020204030204" pitchFamily="34" charset="0"/>
                <a:ea typeface="ＭＳ Ｐゴシック" charset="0"/>
                <a:cs typeface="Calibri" panose="020F0502020204030204" pitchFamily="34" charset="0"/>
              </a:rPr>
              <a:t> (Open Web Application Security Project)</a:t>
            </a:r>
          </a:p>
          <a:p>
            <a:pPr algn="just">
              <a:spcAft>
                <a:spcPts val="1200"/>
              </a:spcAft>
              <a:buFont typeface="Wingdings" panose="05000000000000000000" pitchFamily="2" charset="2"/>
              <a:buChar char="§"/>
            </a:pPr>
            <a:r>
              <a:rPr lang="en-US" sz="1800" i="1" dirty="0">
                <a:latin typeface="Calibri" panose="020F0502020204030204" pitchFamily="34" charset="0"/>
                <a:ea typeface="ＭＳ Ｐゴシック" charset="0"/>
                <a:cs typeface="Calibri" panose="020F0502020204030204" pitchFamily="34" charset="0"/>
              </a:rPr>
              <a:t>It is an open-source application security project. It helps to get, develop and maintain articles, methodologies, security tools, software applications and knowledge-based documentation for Web application security.</a:t>
            </a:r>
          </a:p>
          <a:p>
            <a:pPr marL="0" indent="0" algn="just">
              <a:spcAft>
                <a:spcPts val="1200"/>
              </a:spcAft>
              <a:buFont typeface="Arial" panose="020B0604020202020204" pitchFamily="34" charset="0"/>
              <a:buNone/>
            </a:pPr>
            <a:r>
              <a:rPr lang="en-US" sz="1800" dirty="0">
                <a:latin typeface="Calibri" panose="020F0502020204030204" pitchFamily="34" charset="0"/>
                <a:ea typeface="ＭＳ Ｐゴシック" charset="0"/>
                <a:cs typeface="Calibri" panose="020F0502020204030204" pitchFamily="34" charset="0"/>
                <a:hlinkClick r:id="rId9"/>
              </a:rPr>
              <a:t>OSSTMM</a:t>
            </a:r>
            <a:r>
              <a:rPr lang="en-US" sz="1800" dirty="0">
                <a:latin typeface="Calibri" panose="020F0502020204030204" pitchFamily="34" charset="0"/>
                <a:ea typeface="ＭＳ Ｐゴシック" charset="0"/>
                <a:cs typeface="Calibri" panose="020F0502020204030204" pitchFamily="34" charset="0"/>
              </a:rPr>
              <a:t> (Open Source Security Testing Methodology Manual)</a:t>
            </a:r>
          </a:p>
          <a:p>
            <a:pPr algn="just">
              <a:spcAft>
                <a:spcPts val="1200"/>
              </a:spcAft>
              <a:buFont typeface="Wingdings" panose="05000000000000000000" pitchFamily="2" charset="2"/>
              <a:buChar char="§"/>
            </a:pPr>
            <a:r>
              <a:rPr lang="en-US" sz="1800" i="1" dirty="0">
                <a:latin typeface="Calibri" panose="020F0502020204030204" pitchFamily="34" charset="0"/>
                <a:ea typeface="ＭＳ Ｐゴシック" charset="0"/>
                <a:cs typeface="Calibri" panose="020F0502020204030204" pitchFamily="34" charset="0"/>
              </a:rPr>
              <a:t>It is a methodology to test the operational security of physical locations, human interactions and all form of communications like wired, wireless, analog and digital. (data controls, fraud and social engineering control levels, physical security access controls, </a:t>
            </a:r>
            <a:r>
              <a:rPr lang="en-US" sz="1800" i="1" dirty="0" err="1">
                <a:latin typeface="Calibri" panose="020F0502020204030204" pitchFamily="34" charset="0"/>
                <a:ea typeface="ＭＳ Ｐゴシック" charset="0"/>
                <a:cs typeface="Calibri" panose="020F0502020204030204" pitchFamily="34" charset="0"/>
              </a:rPr>
              <a:t>etc</a:t>
            </a:r>
            <a:endParaRPr lang="en-US" sz="1800" i="1" dirty="0">
              <a:ea typeface="ＭＳ Ｐゴシック" charset="0"/>
            </a:endParaRPr>
          </a:p>
          <a:p>
            <a:pPr algn="just">
              <a:spcAft>
                <a:spcPts val="1200"/>
              </a:spcAft>
              <a:buFont typeface="Wingdings" panose="05000000000000000000" pitchFamily="2" charset="2"/>
              <a:buChar char="§"/>
            </a:pPr>
            <a:r>
              <a:rPr lang="en-US" sz="1800" i="1" dirty="0">
                <a:latin typeface="Calibri" panose="020F0502020204030204" pitchFamily="34" charset="0"/>
                <a:ea typeface="ＭＳ Ｐゴシック" charset="0"/>
                <a:cs typeface="Calibri" panose="020F0502020204030204" pitchFamily="34" charset="0"/>
              </a:rPr>
              <a:t>It is a peer and cross-disciplinary reviewed methodology.</a:t>
            </a:r>
          </a:p>
          <a:p>
            <a:pPr algn="just">
              <a:spcAft>
                <a:spcPts val="1200"/>
              </a:spcAft>
              <a:buFont typeface="Wingdings" panose="05000000000000000000" pitchFamily="2" charset="2"/>
              <a:buChar char="§"/>
            </a:pPr>
            <a:endParaRPr lang="en-US" sz="1800" i="1" dirty="0">
              <a:ea typeface="ＭＳ Ｐゴシック" charset="0"/>
            </a:endParaRPr>
          </a:p>
        </p:txBody>
      </p:sp>
    </p:spTree>
    <p:extLst>
      <p:ext uri="{BB962C8B-B14F-4D97-AF65-F5344CB8AC3E}">
        <p14:creationId xmlns:p14="http://schemas.microsoft.com/office/powerpoint/2010/main" val="9902958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Penetration Testing</a:t>
            </a:r>
            <a:endParaRPr lang="en-GB" sz="3200" dirty="0"/>
          </a:p>
        </p:txBody>
      </p:sp>
      <p:graphicFrame>
        <p:nvGraphicFramePr>
          <p:cNvPr id="4" name="Diagram 3">
            <a:extLst>
              <a:ext uri="{FF2B5EF4-FFF2-40B4-BE49-F238E27FC236}">
                <a16:creationId xmlns:a16="http://schemas.microsoft.com/office/drawing/2014/main" id="{B40AF535-1C0E-453B-A703-42188997D63A}"/>
              </a:ext>
            </a:extLst>
          </p:cNvPr>
          <p:cNvGraphicFramePr/>
          <p:nvPr/>
        </p:nvGraphicFramePr>
        <p:xfrm>
          <a:off x="288797" y="441264"/>
          <a:ext cx="3228126" cy="26335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Content Placeholder 2">
            <a:extLst>
              <a:ext uri="{FF2B5EF4-FFF2-40B4-BE49-F238E27FC236}">
                <a16:creationId xmlns:a16="http://schemas.microsoft.com/office/drawing/2014/main" id="{D3A127A9-2DE7-4E58-995A-CD488D7E55AE}"/>
              </a:ext>
            </a:extLst>
          </p:cNvPr>
          <p:cNvSpPr>
            <a:spLocks noGrp="1"/>
          </p:cNvSpPr>
          <p:nvPr>
            <p:ph idx="1"/>
          </p:nvPr>
        </p:nvSpPr>
        <p:spPr>
          <a:xfrm>
            <a:off x="3657620" y="47910"/>
            <a:ext cx="8373587" cy="2324602"/>
          </a:xfrm>
        </p:spPr>
        <p:txBody>
          <a:bodyPr>
            <a:noAutofit/>
          </a:bodyPr>
          <a:lstStyle/>
          <a:p>
            <a:pPr marL="0" indent="0" algn="just">
              <a:spcAft>
                <a:spcPts val="1200"/>
              </a:spcAft>
              <a:buNone/>
            </a:pPr>
            <a:r>
              <a:rPr lang="en-US" sz="1800" dirty="0">
                <a:latin typeface="Calibri" panose="020F0502020204030204" pitchFamily="34" charset="0"/>
                <a:ea typeface="ＭＳ Ｐゴシック" charset="0"/>
                <a:cs typeface="Calibri" panose="020F0502020204030204" pitchFamily="34" charset="0"/>
              </a:rPr>
              <a:t>Any approach in assessing/ experimenting/ knowing new things need to adopt any proven methodology. A methodology is nothing but a proven approach to execute necessary steps. </a:t>
            </a:r>
            <a:endParaRPr lang="en-US" sz="1800" dirty="0">
              <a:ea typeface="ＭＳ Ｐゴシック" charset="0"/>
            </a:endParaRP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The security testing method here leads to identify and check weak points in the aspect of security systems within an infrastructure.</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This process would help the authorities to initiate appropriate and adequate security measures ensuring safety of information and disruption of business</a:t>
            </a:r>
          </a:p>
        </p:txBody>
      </p:sp>
      <p:sp>
        <p:nvSpPr>
          <p:cNvPr id="7" name="Content Placeholder 2">
            <a:extLst>
              <a:ext uri="{FF2B5EF4-FFF2-40B4-BE49-F238E27FC236}">
                <a16:creationId xmlns:a16="http://schemas.microsoft.com/office/drawing/2014/main" id="{3620E887-1819-452D-AF3A-5186E5D24F67}"/>
              </a:ext>
            </a:extLst>
          </p:cNvPr>
          <p:cNvSpPr txBox="1">
            <a:spLocks/>
          </p:cNvSpPr>
          <p:nvPr/>
        </p:nvSpPr>
        <p:spPr>
          <a:xfrm>
            <a:off x="160793" y="2514308"/>
            <a:ext cx="11742410" cy="232460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spcAft>
                <a:spcPts val="1200"/>
              </a:spcAft>
              <a:buFont typeface="Arial" panose="020B0604020202020204" pitchFamily="34" charset="0"/>
              <a:buNone/>
            </a:pPr>
            <a:r>
              <a:rPr lang="en-US" sz="1800" dirty="0">
                <a:latin typeface="Calibri" panose="020F0502020204030204" pitchFamily="34" charset="0"/>
                <a:ea typeface="ＭＳ Ｐゴシック" charset="0"/>
                <a:cs typeface="Calibri" panose="020F0502020204030204" pitchFamily="34" charset="0"/>
              </a:rPr>
              <a:t>MITRE ATT&amp;CK </a:t>
            </a:r>
          </a:p>
          <a:p>
            <a:pPr algn="just">
              <a:spcAft>
                <a:spcPts val="1200"/>
              </a:spcAft>
              <a:buFont typeface="Wingdings" panose="05000000000000000000" pitchFamily="2" charset="2"/>
              <a:buChar char="§"/>
            </a:pPr>
            <a:r>
              <a:rPr lang="en-US" sz="1800" i="1" dirty="0">
                <a:latin typeface="Calibri" panose="020F0502020204030204" pitchFamily="34" charset="0"/>
                <a:ea typeface="ＭＳ Ｐゴシック" charset="0"/>
                <a:cs typeface="Calibri" panose="020F0502020204030204" pitchFamily="34" charset="0"/>
              </a:rPr>
              <a:t>An amazing resource for learning about an adversary’s tactics, techniques, and procedures (TTPs). </a:t>
            </a:r>
          </a:p>
          <a:p>
            <a:pPr algn="just">
              <a:spcAft>
                <a:spcPts val="1200"/>
              </a:spcAft>
              <a:buFont typeface="Wingdings" panose="05000000000000000000" pitchFamily="2" charset="2"/>
              <a:buChar char="§"/>
            </a:pPr>
            <a:r>
              <a:rPr lang="en-US" sz="1800" i="1" dirty="0">
                <a:latin typeface="Calibri" panose="020F0502020204030204" pitchFamily="34" charset="0"/>
                <a:ea typeface="ＭＳ Ｐゴシック" charset="0"/>
                <a:cs typeface="Calibri" panose="020F0502020204030204" pitchFamily="34" charset="0"/>
              </a:rPr>
              <a:t>Both offensive security professionals (penetration testers, red teamers, bug hunters, and so on) and incident responders and threat hunting teams use this framework today. </a:t>
            </a:r>
          </a:p>
          <a:p>
            <a:pPr algn="just">
              <a:spcAft>
                <a:spcPts val="1200"/>
              </a:spcAft>
              <a:buFont typeface="Wingdings" panose="05000000000000000000" pitchFamily="2" charset="2"/>
              <a:buChar char="§"/>
            </a:pPr>
            <a:r>
              <a:rPr lang="en-US" sz="1800" i="1" dirty="0">
                <a:latin typeface="Calibri" panose="020F0502020204030204" pitchFamily="34" charset="0"/>
                <a:ea typeface="ＭＳ Ｐゴシック" charset="0"/>
                <a:cs typeface="Calibri" panose="020F0502020204030204" pitchFamily="34" charset="0"/>
              </a:rPr>
              <a:t>It is a collection of different matrices of tactics, techniques, and </a:t>
            </a:r>
            <a:r>
              <a:rPr lang="en-US" sz="1800" i="1" dirty="0" err="1">
                <a:latin typeface="Calibri" panose="020F0502020204030204" pitchFamily="34" charset="0"/>
                <a:ea typeface="ＭＳ Ｐゴシック" charset="0"/>
                <a:cs typeface="Calibri" panose="020F0502020204030204" pitchFamily="34" charset="0"/>
              </a:rPr>
              <a:t>subtechniques</a:t>
            </a:r>
            <a:r>
              <a:rPr lang="en-US" sz="1800" i="1" dirty="0">
                <a:latin typeface="Calibri" panose="020F0502020204030204" pitchFamily="34" charset="0"/>
                <a:ea typeface="ＭＳ Ｐゴシック" charset="0"/>
                <a:cs typeface="Calibri" panose="020F0502020204030204" pitchFamily="34" charset="0"/>
              </a:rPr>
              <a:t>. </a:t>
            </a:r>
          </a:p>
          <a:p>
            <a:pPr algn="just">
              <a:spcAft>
                <a:spcPts val="1200"/>
              </a:spcAft>
              <a:buFont typeface="Wingdings" panose="05000000000000000000" pitchFamily="2" charset="2"/>
              <a:buChar char="§"/>
            </a:pPr>
            <a:r>
              <a:rPr lang="en-US" sz="1800" i="1" dirty="0">
                <a:latin typeface="Calibri" panose="020F0502020204030204" pitchFamily="34" charset="0"/>
                <a:ea typeface="ＭＳ Ｐゴシック" charset="0"/>
                <a:cs typeface="Calibri" panose="020F0502020204030204" pitchFamily="34" charset="0"/>
              </a:rPr>
              <a:t>These matrices–including the Enterprise ATT&amp;CK Matrix, Network, Cloud, ICS, and Mobile–list the tactics and techniques that adversaries use while preparing for an attack, including gathering of information (open-source intelligence [OSINT], technical and people weakness identification, and more) as well as different exploitation and post-exploitation techniques.</a:t>
            </a:r>
          </a:p>
        </p:txBody>
      </p:sp>
    </p:spTree>
    <p:extLst>
      <p:ext uri="{BB962C8B-B14F-4D97-AF65-F5344CB8AC3E}">
        <p14:creationId xmlns:p14="http://schemas.microsoft.com/office/powerpoint/2010/main" val="17186000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Penetration Testing</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50942" y="1067234"/>
            <a:ext cx="11519299" cy="3667867"/>
          </a:xfrm>
        </p:spPr>
        <p:txBody>
          <a:bodyPr>
            <a:noAutofit/>
          </a:bodyPr>
          <a:lstStyle/>
          <a:p>
            <a:pPr marL="0" indent="0" algn="just">
              <a:spcAft>
                <a:spcPts val="1200"/>
              </a:spcAft>
              <a:buNone/>
            </a:pPr>
            <a:r>
              <a:rPr lang="en-US" sz="1800" b="1" dirty="0">
                <a:latin typeface="Calibri" panose="020F0502020204030204" pitchFamily="34" charset="0"/>
                <a:cs typeface="Calibri" panose="020F0502020204030204" pitchFamily="34" charset="0"/>
              </a:rPr>
              <a:t>Penetration testing tools: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Password crackers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Wireless hacking, Network scanning and hacking</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Packet crafting, Packet sniffers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Rootkit detectors</a:t>
            </a:r>
          </a:p>
          <a:p>
            <a:pPr algn="just" defTabSz="684213">
              <a:spcBef>
                <a:spcPts val="600"/>
              </a:spcBef>
              <a:spcAft>
                <a:spcPts val="600"/>
              </a:spcAft>
              <a:buClr>
                <a:schemeClr val="tx2"/>
              </a:buClr>
              <a:buSzPct val="90000"/>
              <a:buFont typeface="Wingdings" panose="05000000000000000000" pitchFamily="2" charset="2"/>
              <a:buChar char="§"/>
            </a:pPr>
            <a:r>
              <a:rPr lang="en-US" sz="1800" dirty="0" err="1">
                <a:ea typeface="ＭＳ Ｐゴシック" charset="0"/>
              </a:rPr>
              <a:t>Fuzzers</a:t>
            </a:r>
            <a:r>
              <a:rPr lang="en-US" sz="1800" dirty="0">
                <a:ea typeface="ＭＳ Ｐゴシック" charset="0"/>
              </a:rPr>
              <a:t> to search vulnerabilities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Forensic</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Debuggers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Hacking operating systems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Encryption</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Vulnerability exploitation, Vulnerability Scanners</a:t>
            </a:r>
          </a:p>
          <a:p>
            <a:pPr algn="just" defTabSz="684213">
              <a:spcBef>
                <a:spcPts val="600"/>
              </a:spcBef>
              <a:spcAft>
                <a:spcPts val="600"/>
              </a:spcAft>
              <a:buClr>
                <a:schemeClr val="tx2"/>
              </a:buClr>
              <a:buSzPct val="90000"/>
              <a:buFont typeface="Wingdings" panose="05000000000000000000" pitchFamily="2" charset="2"/>
              <a:buChar char="§"/>
            </a:pPr>
            <a:endParaRPr lang="en-US" sz="1800" dirty="0">
              <a:ea typeface="ＭＳ Ｐゴシック" charset="0"/>
            </a:endParaRP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spTree>
    <p:extLst>
      <p:ext uri="{BB962C8B-B14F-4D97-AF65-F5344CB8AC3E}">
        <p14:creationId xmlns:p14="http://schemas.microsoft.com/office/powerpoint/2010/main" val="22620701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Laws and Standards</a:t>
            </a:r>
            <a:endParaRPr lang="en-GB" sz="3200" dirty="0"/>
          </a:p>
        </p:txBody>
      </p:sp>
      <p:sp>
        <p:nvSpPr>
          <p:cNvPr id="7" name="Content Placeholder 2">
            <a:extLst>
              <a:ext uri="{FF2B5EF4-FFF2-40B4-BE49-F238E27FC236}">
                <a16:creationId xmlns:a16="http://schemas.microsoft.com/office/drawing/2014/main" id="{3620E887-1819-452D-AF3A-5186E5D24F67}"/>
              </a:ext>
            </a:extLst>
          </p:cNvPr>
          <p:cNvSpPr txBox="1">
            <a:spLocks/>
          </p:cNvSpPr>
          <p:nvPr/>
        </p:nvSpPr>
        <p:spPr>
          <a:xfrm>
            <a:off x="160793" y="1067234"/>
            <a:ext cx="11742410" cy="232460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spcAft>
                <a:spcPts val="1200"/>
              </a:spcAft>
              <a:buFont typeface="Wingdings" panose="05000000000000000000" pitchFamily="2" charset="2"/>
              <a:buChar char="§"/>
            </a:pPr>
            <a:r>
              <a:rPr lang="en-US" sz="1800" i="1" dirty="0">
                <a:ea typeface="ＭＳ Ｐゴシック" charset="0"/>
              </a:rPr>
              <a:t>PCI DSS (Payment Card Industry Data Security Standard) – proprietary information security standard for </a:t>
            </a:r>
            <a:r>
              <a:rPr lang="en-US" sz="1800" i="1" dirty="0" err="1">
                <a:ea typeface="ＭＳ Ｐゴシック" charset="0"/>
              </a:rPr>
              <a:t>organisation</a:t>
            </a:r>
            <a:r>
              <a:rPr lang="en-US" sz="1800" i="1" dirty="0">
                <a:ea typeface="ＭＳ Ｐゴシック" charset="0"/>
              </a:rPr>
              <a:t> to handle cardholder information (Debit/ Credit/ Prepaid/ ATM/ POS cards)</a:t>
            </a:r>
          </a:p>
          <a:p>
            <a:pPr algn="just">
              <a:spcAft>
                <a:spcPts val="1200"/>
              </a:spcAft>
              <a:buFont typeface="Wingdings" panose="05000000000000000000" pitchFamily="2" charset="2"/>
              <a:buChar char="§"/>
            </a:pPr>
            <a:r>
              <a:rPr lang="en-US" sz="1800" i="1" dirty="0">
                <a:ea typeface="ＭＳ Ｐゴシック" charset="0"/>
              </a:rPr>
              <a:t>ISO/IEC 27001:2013 – establishing, implementing, maintaining and improving information security management system</a:t>
            </a:r>
          </a:p>
          <a:p>
            <a:pPr algn="just">
              <a:spcAft>
                <a:spcPts val="1200"/>
              </a:spcAft>
              <a:buFont typeface="Wingdings" panose="05000000000000000000" pitchFamily="2" charset="2"/>
              <a:buChar char="§"/>
            </a:pPr>
            <a:r>
              <a:rPr lang="en-US" sz="1800" i="1" dirty="0">
                <a:ea typeface="ＭＳ Ｐゴシック" charset="0"/>
              </a:rPr>
              <a:t>Health Insurance Portability and Accountability Act (HIPAA)</a:t>
            </a:r>
          </a:p>
          <a:p>
            <a:pPr algn="just">
              <a:spcAft>
                <a:spcPts val="1200"/>
              </a:spcAft>
              <a:buFont typeface="Wingdings" panose="05000000000000000000" pitchFamily="2" charset="2"/>
              <a:buChar char="§"/>
            </a:pPr>
            <a:r>
              <a:rPr lang="en-US" sz="1800" i="1" dirty="0">
                <a:ea typeface="ＭＳ Ｐゴシック" charset="0"/>
              </a:rPr>
              <a:t>Sarbanes Oxley Act (SOX) – 2002 – Protect investors and pubic by increasing the accuracy and reliability of corporate disclosures.</a:t>
            </a:r>
          </a:p>
          <a:p>
            <a:pPr algn="just">
              <a:spcAft>
                <a:spcPts val="1200"/>
              </a:spcAft>
              <a:buFont typeface="Wingdings" panose="05000000000000000000" pitchFamily="2" charset="2"/>
              <a:buChar char="§"/>
            </a:pPr>
            <a:r>
              <a:rPr lang="en-US" sz="1800" i="1" dirty="0">
                <a:ea typeface="ＭＳ Ｐゴシック" charset="0"/>
              </a:rPr>
              <a:t>UK Cyber Law</a:t>
            </a:r>
          </a:p>
          <a:p>
            <a:pPr lvl="1" algn="just">
              <a:spcAft>
                <a:spcPts val="1200"/>
              </a:spcAft>
              <a:buFont typeface="Wingdings" panose="05000000000000000000" pitchFamily="2" charset="2"/>
              <a:buChar char="§"/>
            </a:pPr>
            <a:r>
              <a:rPr lang="en-US" sz="1400" i="1" dirty="0">
                <a:ea typeface="ＭＳ Ｐゴシック" charset="0"/>
              </a:rPr>
              <a:t>The Copyright, Trademarks (Offenses and Enforcement) Act 2002</a:t>
            </a:r>
          </a:p>
          <a:p>
            <a:pPr lvl="1" algn="just">
              <a:spcAft>
                <a:spcPts val="1200"/>
              </a:spcAft>
              <a:buFont typeface="Wingdings" panose="05000000000000000000" pitchFamily="2" charset="2"/>
              <a:buChar char="§"/>
            </a:pPr>
            <a:r>
              <a:rPr lang="en-US" sz="1400" i="1" dirty="0">
                <a:ea typeface="ＭＳ Ｐゴシック" charset="0"/>
              </a:rPr>
              <a:t>Trademarks Act 1994 (TMA)</a:t>
            </a:r>
          </a:p>
          <a:p>
            <a:pPr lvl="1" algn="just">
              <a:spcAft>
                <a:spcPts val="1200"/>
              </a:spcAft>
              <a:buFont typeface="Wingdings" panose="05000000000000000000" pitchFamily="2" charset="2"/>
              <a:buChar char="§"/>
            </a:pPr>
            <a:r>
              <a:rPr lang="en-US" sz="1400" i="1" dirty="0">
                <a:ea typeface="ＭＳ Ｐゴシック" charset="0"/>
              </a:rPr>
              <a:t>Computer Misuse Act 1990</a:t>
            </a:r>
          </a:p>
          <a:p>
            <a:pPr lvl="1" algn="just">
              <a:spcAft>
                <a:spcPts val="1200"/>
              </a:spcAft>
              <a:buFont typeface="Wingdings" panose="05000000000000000000" pitchFamily="2" charset="2"/>
              <a:buChar char="§"/>
            </a:pPr>
            <a:r>
              <a:rPr lang="en-US" sz="1400" i="1" dirty="0">
                <a:ea typeface="ＭＳ Ｐゴシック" charset="0"/>
              </a:rPr>
              <a:t>The Data Protection Act 2018</a:t>
            </a:r>
          </a:p>
        </p:txBody>
      </p:sp>
    </p:spTree>
    <p:extLst>
      <p:ext uri="{BB962C8B-B14F-4D97-AF65-F5344CB8AC3E}">
        <p14:creationId xmlns:p14="http://schemas.microsoft.com/office/powerpoint/2010/main" val="8417104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Cybersecurity </a:t>
            </a:r>
          </a:p>
          <a:p>
            <a:r>
              <a:rPr lang="en-GB" i="1" dirty="0"/>
              <a:t>(ACCB6000)</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55624" cy="3864989"/>
          </a:xfrm>
        </p:spPr>
        <p:txBody>
          <a:bodyPr/>
          <a:lstStyle/>
          <a:p>
            <a:r>
              <a:rPr lang="en-GB" sz="4000" b="1" dirty="0">
                <a:effectLst>
                  <a:outerShdw blurRad="38100" dist="38100" dir="2700000" algn="tl">
                    <a:srgbClr val="000000">
                      <a:alpha val="43137"/>
                    </a:srgbClr>
                  </a:outerShdw>
                </a:effectLst>
              </a:rPr>
              <a:t>References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EC-Council CEH</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Cisco Networking Academy</a:t>
            </a:r>
          </a:p>
          <a:p>
            <a:pPr marL="571500" indent="-571500">
              <a:buFont typeface="Wingdings" panose="05000000000000000000" pitchFamily="2" charset="2"/>
              <a:buChar char="§"/>
            </a:pPr>
            <a:r>
              <a:rPr lang="en-GB" sz="1600" b="1" dirty="0" err="1">
                <a:effectLst>
                  <a:outerShdw blurRad="38100" dist="38100" dir="2700000" algn="tl">
                    <a:srgbClr val="000000">
                      <a:alpha val="43137"/>
                    </a:srgbClr>
                  </a:outerShdw>
                </a:effectLst>
              </a:rPr>
              <a:t>Tevel</a:t>
            </a:r>
            <a:r>
              <a:rPr lang="en-GB" sz="1600" b="1" dirty="0">
                <a:effectLst>
                  <a:outerShdw blurRad="38100" dist="38100" dir="2700000" algn="tl">
                    <a:srgbClr val="000000">
                      <a:alpha val="43137"/>
                    </a:srgbClr>
                  </a:outerShdw>
                </a:effectLst>
              </a:rPr>
              <a:t> Cyber Corps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Certified Ethical Hacker (CEH) Version 10 Cert Guide, 3rd edition</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Cybersecurity </a:t>
            </a:r>
          </a:p>
          <a:p>
            <a:r>
              <a:rPr lang="en-GB" i="1" dirty="0"/>
              <a:t>(ACCB6000)</a:t>
            </a:r>
            <a:br>
              <a:rPr lang="en-GB" i="1" dirty="0"/>
            </a:br>
            <a:endParaRPr lang="en-GB" i="1" dirty="0"/>
          </a:p>
          <a:p>
            <a:r>
              <a:rPr lang="en-GB" dirty="0"/>
              <a:t>Applied Computing - WISA</a:t>
            </a:r>
          </a:p>
        </p:txBody>
      </p:sp>
    </p:spTree>
    <p:extLst>
      <p:ext uri="{BB962C8B-B14F-4D97-AF65-F5344CB8AC3E}">
        <p14:creationId xmlns:p14="http://schemas.microsoft.com/office/powerpoint/2010/main" val="4182268838"/>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3586</Words>
  <Application>Microsoft Office PowerPoint</Application>
  <PresentationFormat>Widescreen</PresentationFormat>
  <Paragraphs>577</Paragraphs>
  <Slides>38</Slides>
  <Notes>33</Notes>
  <HiddenSlides>0</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38</vt:i4>
      </vt:variant>
    </vt:vector>
  </HeadingPairs>
  <TitlesOfParts>
    <vt:vector size="49" baseType="lpstr">
      <vt:lpstr>Arial</vt:lpstr>
      <vt:lpstr>Brush Script MT</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Discussion Point</vt:lpstr>
      <vt:lpstr>Information Security – Elements</vt:lpstr>
      <vt:lpstr>Information Security – Elements</vt:lpstr>
      <vt:lpstr>Make your Group; https://wheelofnames.com/  ; 5 Minutes to discuss</vt:lpstr>
      <vt:lpstr>Information Security - Attack</vt:lpstr>
      <vt:lpstr>Information Security – Attacks</vt:lpstr>
      <vt:lpstr>Information Security – Attacks</vt:lpstr>
      <vt:lpstr>Information Security – Attack Vectors</vt:lpstr>
      <vt:lpstr>Information Security – Overview</vt:lpstr>
      <vt:lpstr>Information Security – Overview</vt:lpstr>
      <vt:lpstr>Information Security – Approach</vt:lpstr>
      <vt:lpstr>Hacking</vt:lpstr>
      <vt:lpstr>Hacking</vt:lpstr>
      <vt:lpstr>Hacking: Phases</vt:lpstr>
      <vt:lpstr>Hacking Ethically</vt:lpstr>
      <vt:lpstr>Cyber Risk</vt:lpstr>
      <vt:lpstr>Cyber Risk - Taxonomy</vt:lpstr>
      <vt:lpstr>Cyber Risk – Components &amp; Types</vt:lpstr>
      <vt:lpstr>Cyber Risk – Components &amp; Types</vt:lpstr>
      <vt:lpstr>Cyber Risk – Management Process</vt:lpstr>
      <vt:lpstr>Cyber Risk – Management Process</vt:lpstr>
      <vt:lpstr>Cyber Risk – Monitoring</vt:lpstr>
      <vt:lpstr>Cyber Risk – Management Framework</vt:lpstr>
      <vt:lpstr>Cyber Risk – Management Framework</vt:lpstr>
      <vt:lpstr>Cyber Risk – Resilience</vt:lpstr>
      <vt:lpstr>Penetration Testing</vt:lpstr>
      <vt:lpstr>Penetration Testing</vt:lpstr>
      <vt:lpstr>Penetration Testing</vt:lpstr>
      <vt:lpstr>Penetration Testing</vt:lpstr>
      <vt:lpstr>Penetration Testing</vt:lpstr>
      <vt:lpstr>Penetration Testing</vt:lpstr>
      <vt:lpstr>Penetration Testing</vt:lpstr>
      <vt:lpstr>Laws and Standards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58</cp:revision>
  <dcterms:created xsi:type="dcterms:W3CDTF">2021-03-05T06:07:01Z</dcterms:created>
  <dcterms:modified xsi:type="dcterms:W3CDTF">2023-10-03T04:59:07Z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