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8" r:id="rId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39" d="100"/>
          <a:sy n="39" d="100"/>
        </p:scale>
        <p:origin x="-239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4" Type="http://schemas.openxmlformats.org/officeDocument/2006/relationships/printerSettings" Target="printerSettings/printerSettings1.bin"/><Relationship Id="rId5" Type="http://schemas.openxmlformats.org/officeDocument/2006/relationships/presProps" Target="presProps.xml"/><Relationship Id="rId6" Type="http://schemas.openxmlformats.org/officeDocument/2006/relationships/viewProps" Target="viewProps.xml"/><Relationship Id="rId7" Type="http://schemas.openxmlformats.org/officeDocument/2006/relationships/theme" Target="theme/theme1.xml"/><Relationship Id="rId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27A4E-FC82-1B4A-B392-C1376D0A99C5}" type="datetimeFigureOut">
              <a:rPr lang="en-US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756E0-55C7-4A48-8EAD-18FB20051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57974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27A4E-FC82-1B4A-B392-C1376D0A99C5}" type="datetimeFigureOut">
              <a:rPr lang="en-US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756E0-55C7-4A48-8EAD-18FB20051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827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27A4E-FC82-1B4A-B392-C1376D0A99C5}" type="datetimeFigureOut">
              <a:rPr lang="en-US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756E0-55C7-4A48-8EAD-18FB20051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8783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27A4E-FC82-1B4A-B392-C1376D0A99C5}" type="datetimeFigureOut">
              <a:rPr lang="en-US" smtClean="0"/>
              <a:t>15/10/2018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756E0-55C7-4A48-8EAD-18FB20051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7833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27A4E-FC82-1B4A-B392-C1376D0A99C5}" type="datetimeFigureOut">
              <a:rPr lang="en-US" smtClean="0"/>
              <a:t>15/10/2018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756E0-55C7-4A48-8EAD-18FB20051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0423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27A4E-FC82-1B4A-B392-C1376D0A99C5}" type="datetimeFigureOut">
              <a:rPr lang="en-US" smtClean="0"/>
              <a:t>15/10/2018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756E0-55C7-4A48-8EAD-18FB20051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492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27A4E-FC82-1B4A-B392-C1376D0A99C5}" type="datetimeFigureOut">
              <a:rPr lang="en-US" smtClean="0"/>
              <a:t>15/10/2018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756E0-55C7-4A48-8EAD-18FB20051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7570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27A4E-FC82-1B4A-B392-C1376D0A99C5}" type="datetimeFigureOut">
              <a:rPr lang="en-US" smtClean="0"/>
              <a:t>15/10/2018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756E0-55C7-4A48-8EAD-18FB20051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0372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27A4E-FC82-1B4A-B392-C1376D0A99C5}" type="datetimeFigureOut">
              <a:rPr lang="en-US" smtClean="0"/>
              <a:t>15/10/2018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756E0-55C7-4A48-8EAD-18FB20051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5460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27A4E-FC82-1B4A-B392-C1376D0A99C5}" type="datetimeFigureOut">
              <a:rPr lang="en-US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756E0-55C7-4A48-8EAD-18FB20051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4071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F27A4E-FC82-1B4A-B392-C1376D0A99C5}" type="datetimeFigureOut">
              <a:rPr lang="en-US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9756E0-55C7-4A48-8EAD-18FB20051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52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F27A4E-FC82-1B4A-B392-C1376D0A99C5}" type="datetimeFigureOut">
              <a:rPr lang="en-US" smtClean="0"/>
              <a:t>15/10/2018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9756E0-55C7-4A48-8EAD-18FB200513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23577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758253"/>
            <a:ext cx="7408333" cy="5099747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 smtClean="0"/>
              <a:t>What has been published in relation to reasons for taking part in physical activity / exercise / sport for the following populations? Include motivation and barriers to exercise…</a:t>
            </a:r>
          </a:p>
          <a:p>
            <a:pPr marL="0" indent="0">
              <a:buNone/>
            </a:pPr>
            <a:r>
              <a:rPr lang="en-GB" dirty="0" smtClean="0"/>
              <a:t>What else is likely to have an impact upon activity levels?</a:t>
            </a:r>
          </a:p>
          <a:p>
            <a:pPr marL="0" indent="0">
              <a:buNone/>
            </a:pPr>
            <a:r>
              <a:rPr lang="en-GB" dirty="0" smtClean="0"/>
              <a:t>What do you as practitioners need to know? 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Pick one (different one) per group.</a:t>
            </a:r>
          </a:p>
          <a:p>
            <a:r>
              <a:rPr lang="en-GB" dirty="0" smtClean="0"/>
              <a:t>Physical </a:t>
            </a:r>
            <a:r>
              <a:rPr lang="en-GB" dirty="0"/>
              <a:t>education in school setting </a:t>
            </a:r>
            <a:endParaRPr lang="en-US" dirty="0"/>
          </a:p>
          <a:p>
            <a:r>
              <a:rPr lang="en-GB" dirty="0"/>
              <a:t>Youth sport </a:t>
            </a:r>
            <a:r>
              <a:rPr lang="en-GB" dirty="0" smtClean="0"/>
              <a:t>– different sports</a:t>
            </a:r>
            <a:endParaRPr lang="en-US" dirty="0"/>
          </a:p>
          <a:p>
            <a:r>
              <a:rPr lang="en-GB" dirty="0"/>
              <a:t>University students </a:t>
            </a:r>
            <a:r>
              <a:rPr lang="en-GB" dirty="0" smtClean="0"/>
              <a:t>– male / female / non-standard</a:t>
            </a:r>
            <a:endParaRPr lang="en-US" dirty="0"/>
          </a:p>
          <a:p>
            <a:r>
              <a:rPr lang="en-GB" dirty="0"/>
              <a:t>Adults </a:t>
            </a:r>
            <a:r>
              <a:rPr lang="en-GB" dirty="0" smtClean="0"/>
              <a:t>– male / female / past experience / parent / employment</a:t>
            </a:r>
            <a:endParaRPr lang="en-US" dirty="0"/>
          </a:p>
          <a:p>
            <a:r>
              <a:rPr lang="en-GB" dirty="0" smtClean="0"/>
              <a:t>Elderly – health status / past experience / anticipated regret</a:t>
            </a:r>
            <a:endParaRPr lang="en-US" dirty="0"/>
          </a:p>
          <a:p>
            <a:r>
              <a:rPr lang="en-GB" dirty="0"/>
              <a:t>Chronic disease </a:t>
            </a:r>
            <a:r>
              <a:rPr lang="en-GB" dirty="0" smtClean="0"/>
              <a:t>– range of conditions</a:t>
            </a:r>
            <a:endParaRPr lang="en-US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You may consider geographical location / physical environment / other issues when looking at the research.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Place your findings on a word document / </a:t>
            </a:r>
            <a:r>
              <a:rPr lang="en-GB" dirty="0" err="1" smtClean="0"/>
              <a:t>powerpoint</a:t>
            </a:r>
            <a:r>
              <a:rPr lang="en-GB" dirty="0" smtClean="0"/>
              <a:t> presentation for reporting back and sharing…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Task: Motivation for different </a:t>
            </a:r>
            <a:r>
              <a:rPr lang="en-GB" dirty="0"/>
              <a:t>populations – summary of </a:t>
            </a:r>
            <a:r>
              <a:rPr lang="en-GB" dirty="0" smtClean="0"/>
              <a:t>studies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42145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1660572"/>
            <a:ext cx="7408333" cy="4816428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Community-dwelling adults (</a:t>
            </a:r>
            <a:r>
              <a:rPr lang="en-US" i="1" dirty="0"/>
              <a:t>N </a:t>
            </a:r>
            <a:r>
              <a:rPr lang="en-US" dirty="0"/>
              <a:t>= 645) age 75–81 years </a:t>
            </a:r>
            <a:r>
              <a:rPr lang="en-US" dirty="0" smtClean="0"/>
              <a:t>questionnaire </a:t>
            </a:r>
            <a:r>
              <a:rPr lang="en-US" dirty="0"/>
              <a:t>about their motives for and barriers to physical exercise </a:t>
            </a:r>
            <a:r>
              <a:rPr lang="en-US" dirty="0" smtClean="0"/>
              <a:t>/ interview </a:t>
            </a:r>
            <a:r>
              <a:rPr lang="en-US" dirty="0"/>
              <a:t>questions on mobility limitation. </a:t>
            </a:r>
            <a:endParaRPr lang="en-US" dirty="0" smtClean="0"/>
          </a:p>
          <a:p>
            <a:r>
              <a:rPr lang="en-US" dirty="0" smtClean="0"/>
              <a:t>Those </a:t>
            </a:r>
            <a:r>
              <a:rPr lang="en-US" dirty="0"/>
              <a:t>with severely </a:t>
            </a:r>
            <a:r>
              <a:rPr lang="en-US" dirty="0" smtClean="0"/>
              <a:t>limited mobility </a:t>
            </a:r>
            <a:r>
              <a:rPr lang="en-US" dirty="0"/>
              <a:t>more </a:t>
            </a:r>
            <a:r>
              <a:rPr lang="en-US" dirty="0" smtClean="0"/>
              <a:t>reported </a:t>
            </a:r>
            <a:r>
              <a:rPr lang="en-US" dirty="0"/>
              <a:t>poor health, fear and negative experiences, lack </a:t>
            </a:r>
            <a:r>
              <a:rPr lang="en-US" dirty="0" smtClean="0"/>
              <a:t>of company</a:t>
            </a:r>
            <a:r>
              <a:rPr lang="en-US" dirty="0"/>
              <a:t>, and an unsuitable environment as barriers to exercise </a:t>
            </a:r>
            <a:endParaRPr lang="en-US" dirty="0" smtClean="0"/>
          </a:p>
          <a:p>
            <a:r>
              <a:rPr lang="en-US" dirty="0" smtClean="0"/>
              <a:t>More often than those with no </a:t>
            </a:r>
            <a:r>
              <a:rPr lang="en-US" dirty="0"/>
              <a:t>mobility limitation. </a:t>
            </a:r>
            <a:endParaRPr lang="en-US" dirty="0" smtClean="0"/>
          </a:p>
          <a:p>
            <a:r>
              <a:rPr lang="en-US" dirty="0" smtClean="0"/>
              <a:t>Those </a:t>
            </a:r>
            <a:r>
              <a:rPr lang="en-US" dirty="0"/>
              <a:t>with severely limited mobility</a:t>
            </a:r>
            <a:r>
              <a:rPr lang="en-US" dirty="0" smtClean="0"/>
              <a:t> </a:t>
            </a:r>
            <a:r>
              <a:rPr lang="en-US" dirty="0" err="1" smtClean="0"/>
              <a:t>emphasised</a:t>
            </a:r>
            <a:r>
              <a:rPr lang="en-US" dirty="0" smtClean="0"/>
              <a:t> disease </a:t>
            </a:r>
            <a:r>
              <a:rPr lang="en-US" dirty="0"/>
              <a:t>management as a </a:t>
            </a:r>
            <a:r>
              <a:rPr lang="en-US" dirty="0" smtClean="0"/>
              <a:t>motive for </a:t>
            </a:r>
            <a:r>
              <a:rPr lang="en-US" dirty="0"/>
              <a:t>exercise, </a:t>
            </a:r>
            <a:endParaRPr lang="en-US" dirty="0" smtClean="0"/>
          </a:p>
          <a:p>
            <a:r>
              <a:rPr lang="en-US" dirty="0"/>
              <a:t>T</a:t>
            </a:r>
            <a:r>
              <a:rPr lang="en-US" dirty="0" smtClean="0"/>
              <a:t>hose </a:t>
            </a:r>
            <a:r>
              <a:rPr lang="en-US" dirty="0"/>
              <a:t>with no or moderate mobility limitation </a:t>
            </a:r>
            <a:r>
              <a:rPr lang="en-US" dirty="0" err="1" smtClean="0"/>
              <a:t>emphasised</a:t>
            </a:r>
            <a:r>
              <a:rPr lang="en-US" dirty="0" smtClean="0"/>
              <a:t> health </a:t>
            </a:r>
            <a:r>
              <a:rPr lang="en-US" dirty="0"/>
              <a:t>promotion and positive experiences related to exercise</a:t>
            </a:r>
            <a:r>
              <a:rPr lang="en-US" dirty="0" smtClean="0"/>
              <a:t>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Practical implications of these findings???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E.g. </a:t>
            </a:r>
            <a:r>
              <a:rPr lang="en-GB" dirty="0" err="1" smtClean="0"/>
              <a:t>Rasinaho</a:t>
            </a:r>
            <a:r>
              <a:rPr lang="en-GB" dirty="0" smtClean="0"/>
              <a:t> et al. (2006)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227274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266</Words>
  <Application>Microsoft Macintosh PowerPoint</Application>
  <PresentationFormat>On-screen Show (4:3)</PresentationFormat>
  <Paragraphs>24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Task: Motivation for different populations – summary of studies</vt:lpstr>
      <vt:lpstr>E.g. Rasinaho et al. (2006)</vt:lpstr>
    </vt:vector>
  </TitlesOfParts>
  <Company>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Task: Motivation for different populations – summary of studies</dc:title>
  <dc:creator>SHOE4</dc:creator>
  <cp:lastModifiedBy>SHOE4</cp:lastModifiedBy>
  <cp:revision>1</cp:revision>
  <dcterms:created xsi:type="dcterms:W3CDTF">2018-10-15T20:07:12Z</dcterms:created>
  <dcterms:modified xsi:type="dcterms:W3CDTF">2018-10-15T20:08:22Z</dcterms:modified>
</cp:coreProperties>
</file>