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handoutMasterIdLst>
    <p:handoutMasterId r:id="rId15"/>
  </p:handoutMasterIdLst>
  <p:sldIdLst>
    <p:sldId id="277" r:id="rId2"/>
    <p:sldId id="331" r:id="rId3"/>
    <p:sldId id="332" r:id="rId4"/>
    <p:sldId id="352" r:id="rId5"/>
    <p:sldId id="369" r:id="rId6"/>
    <p:sldId id="393" r:id="rId7"/>
    <p:sldId id="394" r:id="rId8"/>
    <p:sldId id="395" r:id="rId9"/>
    <p:sldId id="396" r:id="rId10"/>
    <p:sldId id="391" r:id="rId11"/>
    <p:sldId id="376" r:id="rId12"/>
    <p:sldId id="344" r:id="rId13"/>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39" autoAdjust="0"/>
    <p:restoredTop sz="94576" autoAdjust="0"/>
  </p:normalViewPr>
  <p:slideViewPr>
    <p:cSldViewPr showGuides="1">
      <p:cViewPr varScale="1">
        <p:scale>
          <a:sx n="96" d="100"/>
          <a:sy n="96" d="100"/>
        </p:scale>
        <p:origin x="1050" y="5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showGuides="1">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8043C65-EFF3-82CE-4D33-6FC1624409D6}"/>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3BC5810D-D4D1-320F-DBF3-2D3C8239316A}"/>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F1989B31-6A7B-424F-F767-1A6473F1A0BD}"/>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B5E97BF8-8D30-DB47-5733-9327219DC53E}"/>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6EDB964-F999-5547-8F4F-66A7F66C50A7}"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D4074264-02F7-081D-0EC2-505D158B80AB}"/>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C0F8ECCC-FCD2-82A7-0313-6B6B6832A630}"/>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B54A1FBC-01FB-F2B1-317F-82B1601D2E53}"/>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2FAFE73B-CD17-F824-4D1A-00241F1E6C61}"/>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1C1E20C0-3A37-7291-CB83-2ECB2C2445E2}"/>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0695C8BE-B775-4A8F-C42F-87178B31285C}"/>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66888797-FB20-2040-BB2E-625F33C6232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2B593A52-CCFB-2A95-3551-5A0E2051DF78}"/>
              </a:ext>
            </a:extLst>
          </p:cNvPr>
          <p:cNvSpPr>
            <a:spLocks noGrp="1" noRot="1" noChangeAspect="1" noChangeArrowheads="1" noTextEdit="1"/>
          </p:cNvSpPr>
          <p:nvPr>
            <p:ph type="sldImg"/>
          </p:nvPr>
        </p:nvSpPr>
        <p:spPr>
          <a:ln/>
        </p:spPr>
      </p:sp>
      <p:sp>
        <p:nvSpPr>
          <p:cNvPr id="8195" name="Notes Placeholder 2">
            <a:extLst>
              <a:ext uri="{FF2B5EF4-FFF2-40B4-BE49-F238E27FC236}">
                <a16:creationId xmlns:a16="http://schemas.microsoft.com/office/drawing/2014/main" id="{E0BE3982-4278-73CB-BDC1-D5F6B41199C1}"/>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
        <p:nvSpPr>
          <p:cNvPr id="8196" name="Slide Number Placeholder 3">
            <a:extLst>
              <a:ext uri="{FF2B5EF4-FFF2-40B4-BE49-F238E27FC236}">
                <a16:creationId xmlns:a16="http://schemas.microsoft.com/office/drawing/2014/main" id="{9063A210-B262-DAB7-C846-F6BD1CD810A7}"/>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D6C93420-1109-E84F-9501-1BBA9C2D494B}"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C6465C11-963B-21C1-CB66-1A3F71B00D1D}"/>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F7DC8E-B14D-EBD7-78EF-809160EE0E9B}"/>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
        <p:nvSpPr>
          <p:cNvPr id="10244" name="Slide Number Placeholder 3">
            <a:extLst>
              <a:ext uri="{FF2B5EF4-FFF2-40B4-BE49-F238E27FC236}">
                <a16:creationId xmlns:a16="http://schemas.microsoft.com/office/drawing/2014/main" id="{E52E5D6B-F69F-6F1D-36FC-4BB6F7C1B8FC}"/>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08621417-FDA4-8649-9DBA-ADA7E9992314}" type="slidenum">
              <a:rPr kumimoji="0" lang="en-GB" altLang="en-US" smtClean="0"/>
              <a:pPr>
                <a:spcBef>
                  <a:spcPct val="0"/>
                </a:spcBef>
              </a:pPr>
              <a:t>3</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7F4F14-D76B-861F-2CF0-EF6852C425F5}"/>
              </a:ext>
            </a:extLst>
          </p:cNvPr>
          <p:cNvSpPr>
            <a:spLocks noGrp="1"/>
          </p:cNvSpPr>
          <p:nvPr>
            <p:ph type="dt" sz="half" idx="10"/>
          </p:nvPr>
        </p:nvSpPr>
        <p:spPr>
          <a:xfrm>
            <a:off x="395288" y="6524625"/>
            <a:ext cx="971550" cy="219075"/>
          </a:xfrm>
        </p:spPr>
        <p:txBody>
          <a:bodyPr/>
          <a:lstStyle>
            <a:lvl1pPr>
              <a:defRPr/>
            </a:lvl1pPr>
          </a:lstStyle>
          <a:p>
            <a:pPr>
              <a:defRPr/>
            </a:pPr>
            <a:fld id="{DEEF881F-D72F-5447-8A1A-F66B7ADB03E6}" type="datetime1">
              <a:rPr lang="en-GB" altLang="en-US"/>
              <a:pPr>
                <a:defRPr/>
              </a:pPr>
              <a:t>21/07/2025</a:t>
            </a:fld>
            <a:endParaRPr lang="en-GB" altLang="en-US"/>
          </a:p>
        </p:txBody>
      </p:sp>
      <p:sp>
        <p:nvSpPr>
          <p:cNvPr id="5" name="Footer Placeholder 4">
            <a:extLst>
              <a:ext uri="{FF2B5EF4-FFF2-40B4-BE49-F238E27FC236}">
                <a16:creationId xmlns:a16="http://schemas.microsoft.com/office/drawing/2014/main" id="{2AF78880-2405-A01A-A73C-456C66EDDBF4}"/>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DEE0FF4-0C4C-A807-2E57-4602F10FAA78}"/>
              </a:ext>
            </a:extLst>
          </p:cNvPr>
          <p:cNvSpPr>
            <a:spLocks noGrp="1"/>
          </p:cNvSpPr>
          <p:nvPr>
            <p:ph type="sldNum" sz="quarter" idx="12"/>
          </p:nvPr>
        </p:nvSpPr>
        <p:spPr/>
        <p:txBody>
          <a:bodyPr/>
          <a:lstStyle>
            <a:lvl1pPr>
              <a:defRPr/>
            </a:lvl1pPr>
          </a:lstStyle>
          <a:p>
            <a:pPr>
              <a:defRPr/>
            </a:pPr>
            <a:fld id="{E50F7FC8-BE19-7B4F-B776-597DDBC5672F}" type="slidenum">
              <a:rPr lang="en-GB" altLang="en-US"/>
              <a:pPr>
                <a:defRPr/>
              </a:pPr>
              <a:t>‹#›</a:t>
            </a:fld>
            <a:endParaRPr lang="en-GB" altLang="en-US"/>
          </a:p>
        </p:txBody>
      </p:sp>
    </p:spTree>
    <p:extLst>
      <p:ext uri="{BB962C8B-B14F-4D97-AF65-F5344CB8AC3E}">
        <p14:creationId xmlns:p14="http://schemas.microsoft.com/office/powerpoint/2010/main" val="35450092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7C1FBD-706A-5295-FB0A-F2E1DE9CD13F}"/>
              </a:ext>
            </a:extLst>
          </p:cNvPr>
          <p:cNvSpPr>
            <a:spLocks noGrp="1"/>
          </p:cNvSpPr>
          <p:nvPr>
            <p:ph type="dt" sz="half" idx="10"/>
          </p:nvPr>
        </p:nvSpPr>
        <p:spPr/>
        <p:txBody>
          <a:bodyPr/>
          <a:lstStyle>
            <a:lvl1pPr>
              <a:defRPr/>
            </a:lvl1pPr>
          </a:lstStyle>
          <a:p>
            <a:pPr>
              <a:defRPr/>
            </a:pPr>
            <a:fld id="{BAD0D0BF-B7A4-0946-BB41-002EC0E885C4}" type="datetime1">
              <a:rPr lang="en-GB" altLang="en-US"/>
              <a:pPr>
                <a:defRPr/>
              </a:pPr>
              <a:t>21/07/2025</a:t>
            </a:fld>
            <a:endParaRPr lang="en-GB" altLang="en-US"/>
          </a:p>
        </p:txBody>
      </p:sp>
      <p:sp>
        <p:nvSpPr>
          <p:cNvPr id="5" name="Footer Placeholder 4">
            <a:extLst>
              <a:ext uri="{FF2B5EF4-FFF2-40B4-BE49-F238E27FC236}">
                <a16:creationId xmlns:a16="http://schemas.microsoft.com/office/drawing/2014/main" id="{8E6E38D6-B41E-953E-C70E-B4A00A5F8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12C71D0-5FB6-EF6E-3F9C-09400749DA0F}"/>
              </a:ext>
            </a:extLst>
          </p:cNvPr>
          <p:cNvSpPr>
            <a:spLocks noGrp="1"/>
          </p:cNvSpPr>
          <p:nvPr>
            <p:ph type="sldNum" sz="quarter" idx="12"/>
          </p:nvPr>
        </p:nvSpPr>
        <p:spPr/>
        <p:txBody>
          <a:bodyPr/>
          <a:lstStyle>
            <a:lvl1pPr>
              <a:defRPr/>
            </a:lvl1pPr>
          </a:lstStyle>
          <a:p>
            <a:pPr>
              <a:defRPr/>
            </a:pPr>
            <a:fld id="{85A1A889-9CC5-D140-8BF1-56AB827C5FF0}" type="slidenum">
              <a:rPr lang="en-GB" altLang="en-US"/>
              <a:pPr>
                <a:defRPr/>
              </a:pPr>
              <a:t>‹#›</a:t>
            </a:fld>
            <a:endParaRPr lang="en-GB" altLang="en-US"/>
          </a:p>
        </p:txBody>
      </p:sp>
    </p:spTree>
    <p:extLst>
      <p:ext uri="{BB962C8B-B14F-4D97-AF65-F5344CB8AC3E}">
        <p14:creationId xmlns:p14="http://schemas.microsoft.com/office/powerpoint/2010/main" val="1701709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FB538A5-91F6-064C-F364-837708A1CDF5}"/>
              </a:ext>
            </a:extLst>
          </p:cNvPr>
          <p:cNvSpPr>
            <a:spLocks noGrp="1"/>
          </p:cNvSpPr>
          <p:nvPr>
            <p:ph type="dt" sz="half" idx="10"/>
          </p:nvPr>
        </p:nvSpPr>
        <p:spPr/>
        <p:txBody>
          <a:bodyPr/>
          <a:lstStyle>
            <a:lvl1pPr>
              <a:defRPr/>
            </a:lvl1pPr>
          </a:lstStyle>
          <a:p>
            <a:pPr>
              <a:defRPr/>
            </a:pPr>
            <a:fld id="{9C932A98-8AF9-1440-AFF1-5A804F0C8F47}" type="datetime1">
              <a:rPr lang="en-GB" altLang="en-US"/>
              <a:pPr>
                <a:defRPr/>
              </a:pPr>
              <a:t>21/07/2025</a:t>
            </a:fld>
            <a:endParaRPr lang="en-GB" altLang="en-US"/>
          </a:p>
        </p:txBody>
      </p:sp>
      <p:sp>
        <p:nvSpPr>
          <p:cNvPr id="5" name="Slide Number Placeholder 5">
            <a:extLst>
              <a:ext uri="{FF2B5EF4-FFF2-40B4-BE49-F238E27FC236}">
                <a16:creationId xmlns:a16="http://schemas.microsoft.com/office/drawing/2014/main" id="{62D553BC-BF13-2502-A2F3-9CAF508608B2}"/>
              </a:ext>
            </a:extLst>
          </p:cNvPr>
          <p:cNvSpPr>
            <a:spLocks noGrp="1"/>
          </p:cNvSpPr>
          <p:nvPr>
            <p:ph type="sldNum" sz="quarter" idx="11"/>
          </p:nvPr>
        </p:nvSpPr>
        <p:spPr/>
        <p:txBody>
          <a:bodyPr/>
          <a:lstStyle>
            <a:lvl1pPr>
              <a:defRPr/>
            </a:lvl1pPr>
          </a:lstStyle>
          <a:p>
            <a:pPr>
              <a:defRPr/>
            </a:pPr>
            <a:fld id="{18DC1711-5CC2-264A-9246-DC68D1CAC95A}" type="slidenum">
              <a:rPr lang="en-GB" altLang="en-US"/>
              <a:pPr>
                <a:defRPr/>
              </a:pPr>
              <a:t>‹#›</a:t>
            </a:fld>
            <a:endParaRPr lang="en-GB" altLang="en-US"/>
          </a:p>
        </p:txBody>
      </p:sp>
    </p:spTree>
    <p:extLst>
      <p:ext uri="{BB962C8B-B14F-4D97-AF65-F5344CB8AC3E}">
        <p14:creationId xmlns:p14="http://schemas.microsoft.com/office/powerpoint/2010/main" val="39294927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4CB476C-6FA3-015D-119A-D8778BD9E2A0}"/>
              </a:ext>
            </a:extLst>
          </p:cNvPr>
          <p:cNvSpPr>
            <a:spLocks noGrp="1"/>
          </p:cNvSpPr>
          <p:nvPr>
            <p:ph type="dt" sz="half" idx="10"/>
          </p:nvPr>
        </p:nvSpPr>
        <p:spPr/>
        <p:txBody>
          <a:bodyPr/>
          <a:lstStyle>
            <a:lvl1pPr>
              <a:defRPr/>
            </a:lvl1pPr>
          </a:lstStyle>
          <a:p>
            <a:pPr>
              <a:defRPr/>
            </a:pPr>
            <a:fld id="{7981619B-2D6F-A149-872F-F3DB6EEFDEB6}" type="datetime1">
              <a:rPr lang="en-GB" altLang="en-US"/>
              <a:pPr>
                <a:defRPr/>
              </a:pPr>
              <a:t>21/07/2025</a:t>
            </a:fld>
            <a:endParaRPr lang="en-GB" altLang="en-US"/>
          </a:p>
        </p:txBody>
      </p:sp>
      <p:sp>
        <p:nvSpPr>
          <p:cNvPr id="6" name="Slide Number Placeholder 5">
            <a:extLst>
              <a:ext uri="{FF2B5EF4-FFF2-40B4-BE49-F238E27FC236}">
                <a16:creationId xmlns:a16="http://schemas.microsoft.com/office/drawing/2014/main" id="{9D2F9810-D005-43FB-DB2B-AFFF408008F9}"/>
              </a:ext>
            </a:extLst>
          </p:cNvPr>
          <p:cNvSpPr>
            <a:spLocks noGrp="1"/>
          </p:cNvSpPr>
          <p:nvPr>
            <p:ph type="sldNum" sz="quarter" idx="11"/>
          </p:nvPr>
        </p:nvSpPr>
        <p:spPr/>
        <p:txBody>
          <a:bodyPr/>
          <a:lstStyle>
            <a:lvl1pPr>
              <a:defRPr/>
            </a:lvl1pPr>
          </a:lstStyle>
          <a:p>
            <a:pPr>
              <a:defRPr/>
            </a:pPr>
            <a:fld id="{CEABB2EF-DB8B-2C49-BA57-A5ADC4E4FB9E}" type="slidenum">
              <a:rPr lang="en-GB" altLang="en-US"/>
              <a:pPr>
                <a:defRPr/>
              </a:pPr>
              <a:t>‹#›</a:t>
            </a:fld>
            <a:endParaRPr lang="en-GB" altLang="en-US"/>
          </a:p>
        </p:txBody>
      </p:sp>
    </p:spTree>
    <p:extLst>
      <p:ext uri="{BB962C8B-B14F-4D97-AF65-F5344CB8AC3E}">
        <p14:creationId xmlns:p14="http://schemas.microsoft.com/office/powerpoint/2010/main" val="1496998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049D09A-B9AF-A822-27DE-43DE01C01A6D}"/>
              </a:ext>
            </a:extLst>
          </p:cNvPr>
          <p:cNvSpPr>
            <a:spLocks noGrp="1"/>
          </p:cNvSpPr>
          <p:nvPr>
            <p:ph type="dt" sz="half" idx="10"/>
          </p:nvPr>
        </p:nvSpPr>
        <p:spPr/>
        <p:txBody>
          <a:bodyPr/>
          <a:lstStyle>
            <a:lvl1pPr>
              <a:defRPr/>
            </a:lvl1pPr>
          </a:lstStyle>
          <a:p>
            <a:pPr>
              <a:defRPr/>
            </a:pPr>
            <a:fld id="{DF1CB23A-A728-4B4E-A81D-25690DD3D788}" type="datetime1">
              <a:rPr lang="en-GB" altLang="en-US"/>
              <a:pPr>
                <a:defRPr/>
              </a:pPr>
              <a:t>21/07/2025</a:t>
            </a:fld>
            <a:endParaRPr lang="en-GB" altLang="en-US"/>
          </a:p>
        </p:txBody>
      </p:sp>
      <p:sp>
        <p:nvSpPr>
          <p:cNvPr id="8" name="Slide Number Placeholder 5">
            <a:extLst>
              <a:ext uri="{FF2B5EF4-FFF2-40B4-BE49-F238E27FC236}">
                <a16:creationId xmlns:a16="http://schemas.microsoft.com/office/drawing/2014/main" id="{615895CD-CDDB-E986-6BFB-7F0928AEB97E}"/>
              </a:ext>
            </a:extLst>
          </p:cNvPr>
          <p:cNvSpPr>
            <a:spLocks noGrp="1"/>
          </p:cNvSpPr>
          <p:nvPr>
            <p:ph type="sldNum" sz="quarter" idx="11"/>
          </p:nvPr>
        </p:nvSpPr>
        <p:spPr/>
        <p:txBody>
          <a:bodyPr/>
          <a:lstStyle>
            <a:lvl1pPr>
              <a:defRPr/>
            </a:lvl1pPr>
          </a:lstStyle>
          <a:p>
            <a:pPr>
              <a:defRPr/>
            </a:pPr>
            <a:fld id="{DE17E767-756B-3442-A814-255DA3A0591F}" type="slidenum">
              <a:rPr lang="en-GB" altLang="en-US"/>
              <a:pPr>
                <a:defRPr/>
              </a:pPr>
              <a:t>‹#›</a:t>
            </a:fld>
            <a:endParaRPr lang="en-GB" altLang="en-US"/>
          </a:p>
        </p:txBody>
      </p:sp>
    </p:spTree>
    <p:extLst>
      <p:ext uri="{BB962C8B-B14F-4D97-AF65-F5344CB8AC3E}">
        <p14:creationId xmlns:p14="http://schemas.microsoft.com/office/powerpoint/2010/main" val="5517602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086A5BA-8ECF-4362-E8E9-B3245AF8F839}"/>
              </a:ext>
            </a:extLst>
          </p:cNvPr>
          <p:cNvSpPr>
            <a:spLocks noGrp="1"/>
          </p:cNvSpPr>
          <p:nvPr>
            <p:ph type="dt" sz="half" idx="10"/>
          </p:nvPr>
        </p:nvSpPr>
        <p:spPr/>
        <p:txBody>
          <a:bodyPr/>
          <a:lstStyle>
            <a:lvl1pPr>
              <a:defRPr/>
            </a:lvl1pPr>
          </a:lstStyle>
          <a:p>
            <a:pPr>
              <a:defRPr/>
            </a:pPr>
            <a:fld id="{33608727-8344-8B4F-8EEC-2DB1231409AC}" type="datetime1">
              <a:rPr lang="en-GB" altLang="en-US"/>
              <a:pPr>
                <a:defRPr/>
              </a:pPr>
              <a:t>21/07/2025</a:t>
            </a:fld>
            <a:endParaRPr lang="en-GB" altLang="en-US"/>
          </a:p>
        </p:txBody>
      </p:sp>
      <p:sp>
        <p:nvSpPr>
          <p:cNvPr id="4" name="Slide Number Placeholder 5">
            <a:extLst>
              <a:ext uri="{FF2B5EF4-FFF2-40B4-BE49-F238E27FC236}">
                <a16:creationId xmlns:a16="http://schemas.microsoft.com/office/drawing/2014/main" id="{8ED5F7EB-842F-A5D2-A7EB-C37B09953EFB}"/>
              </a:ext>
            </a:extLst>
          </p:cNvPr>
          <p:cNvSpPr>
            <a:spLocks noGrp="1"/>
          </p:cNvSpPr>
          <p:nvPr>
            <p:ph type="sldNum" sz="quarter" idx="11"/>
          </p:nvPr>
        </p:nvSpPr>
        <p:spPr/>
        <p:txBody>
          <a:bodyPr/>
          <a:lstStyle>
            <a:lvl1pPr>
              <a:defRPr/>
            </a:lvl1pPr>
          </a:lstStyle>
          <a:p>
            <a:pPr>
              <a:defRPr/>
            </a:pPr>
            <a:fld id="{560CD4D1-CB14-C64D-B8EA-2F667C6C2626}" type="slidenum">
              <a:rPr lang="en-GB" altLang="en-US"/>
              <a:pPr>
                <a:defRPr/>
              </a:pPr>
              <a:t>‹#›</a:t>
            </a:fld>
            <a:endParaRPr lang="en-GB" altLang="en-US"/>
          </a:p>
        </p:txBody>
      </p:sp>
    </p:spTree>
    <p:extLst>
      <p:ext uri="{BB962C8B-B14F-4D97-AF65-F5344CB8AC3E}">
        <p14:creationId xmlns:p14="http://schemas.microsoft.com/office/powerpoint/2010/main" val="1621499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C74E58C-22B3-9C65-2A86-29F171CE894C}"/>
              </a:ext>
            </a:extLst>
          </p:cNvPr>
          <p:cNvSpPr>
            <a:spLocks noGrp="1"/>
          </p:cNvSpPr>
          <p:nvPr>
            <p:ph type="dt" sz="half" idx="10"/>
          </p:nvPr>
        </p:nvSpPr>
        <p:spPr/>
        <p:txBody>
          <a:bodyPr/>
          <a:lstStyle>
            <a:lvl1pPr>
              <a:defRPr/>
            </a:lvl1pPr>
          </a:lstStyle>
          <a:p>
            <a:pPr>
              <a:defRPr/>
            </a:pPr>
            <a:fld id="{172B1DF8-BA4C-C148-9F7E-39B961F5260E}" type="datetime1">
              <a:rPr lang="en-GB" altLang="en-US"/>
              <a:pPr>
                <a:defRPr/>
              </a:pPr>
              <a:t>21/07/2025</a:t>
            </a:fld>
            <a:endParaRPr lang="en-GB" altLang="en-US"/>
          </a:p>
        </p:txBody>
      </p:sp>
      <p:sp>
        <p:nvSpPr>
          <p:cNvPr id="3" name="Slide Number Placeholder 5">
            <a:extLst>
              <a:ext uri="{FF2B5EF4-FFF2-40B4-BE49-F238E27FC236}">
                <a16:creationId xmlns:a16="http://schemas.microsoft.com/office/drawing/2014/main" id="{A8D3E689-68C4-3212-BB1A-C9C7843AAB25}"/>
              </a:ext>
            </a:extLst>
          </p:cNvPr>
          <p:cNvSpPr>
            <a:spLocks noGrp="1"/>
          </p:cNvSpPr>
          <p:nvPr>
            <p:ph type="sldNum" sz="quarter" idx="11"/>
          </p:nvPr>
        </p:nvSpPr>
        <p:spPr/>
        <p:txBody>
          <a:bodyPr/>
          <a:lstStyle>
            <a:lvl1pPr>
              <a:defRPr/>
            </a:lvl1pPr>
          </a:lstStyle>
          <a:p>
            <a:pPr>
              <a:defRPr/>
            </a:pPr>
            <a:fld id="{75F59C2B-2A32-0C41-A581-D9850AA6459A}" type="slidenum">
              <a:rPr lang="en-GB" altLang="en-US"/>
              <a:pPr>
                <a:defRPr/>
              </a:pPr>
              <a:t>‹#›</a:t>
            </a:fld>
            <a:endParaRPr lang="en-GB" altLang="en-US"/>
          </a:p>
        </p:txBody>
      </p:sp>
    </p:spTree>
    <p:extLst>
      <p:ext uri="{BB962C8B-B14F-4D97-AF65-F5344CB8AC3E}">
        <p14:creationId xmlns:p14="http://schemas.microsoft.com/office/powerpoint/2010/main" val="2438284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88D8B22-BEB8-0245-E58D-6272FEB7D03F}"/>
              </a:ext>
            </a:extLst>
          </p:cNvPr>
          <p:cNvSpPr>
            <a:spLocks noGrp="1"/>
          </p:cNvSpPr>
          <p:nvPr>
            <p:ph type="dt" sz="half" idx="10"/>
          </p:nvPr>
        </p:nvSpPr>
        <p:spPr/>
        <p:txBody>
          <a:bodyPr/>
          <a:lstStyle>
            <a:lvl1pPr>
              <a:defRPr/>
            </a:lvl1pPr>
          </a:lstStyle>
          <a:p>
            <a:pPr>
              <a:defRPr/>
            </a:pPr>
            <a:fld id="{93F22F59-A550-9A48-BBC4-116F572C442C}" type="datetime1">
              <a:rPr lang="en-GB" altLang="en-US"/>
              <a:pPr>
                <a:defRPr/>
              </a:pPr>
              <a:t>21/07/2025</a:t>
            </a:fld>
            <a:endParaRPr lang="en-GB" altLang="en-US"/>
          </a:p>
        </p:txBody>
      </p:sp>
      <p:sp>
        <p:nvSpPr>
          <p:cNvPr id="6" name="Slide Number Placeholder 5">
            <a:extLst>
              <a:ext uri="{FF2B5EF4-FFF2-40B4-BE49-F238E27FC236}">
                <a16:creationId xmlns:a16="http://schemas.microsoft.com/office/drawing/2014/main" id="{EE66AA4F-0014-73E7-946F-DAD2A9721DB2}"/>
              </a:ext>
            </a:extLst>
          </p:cNvPr>
          <p:cNvSpPr>
            <a:spLocks noGrp="1"/>
          </p:cNvSpPr>
          <p:nvPr>
            <p:ph type="sldNum" sz="quarter" idx="11"/>
          </p:nvPr>
        </p:nvSpPr>
        <p:spPr/>
        <p:txBody>
          <a:bodyPr/>
          <a:lstStyle>
            <a:lvl1pPr>
              <a:defRPr/>
            </a:lvl1pPr>
          </a:lstStyle>
          <a:p>
            <a:pPr>
              <a:defRPr/>
            </a:pPr>
            <a:fld id="{8EA2C65A-A008-D04C-BCE9-5D6D5427D7CD}" type="slidenum">
              <a:rPr lang="en-GB" altLang="en-US"/>
              <a:pPr>
                <a:defRPr/>
              </a:pPr>
              <a:t>‹#›</a:t>
            </a:fld>
            <a:endParaRPr lang="en-GB" altLang="en-US"/>
          </a:p>
        </p:txBody>
      </p:sp>
    </p:spTree>
    <p:extLst>
      <p:ext uri="{BB962C8B-B14F-4D97-AF65-F5344CB8AC3E}">
        <p14:creationId xmlns:p14="http://schemas.microsoft.com/office/powerpoint/2010/main" val="2937599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6984B16-D1A1-BF5F-E9CA-2CEACE2C4D5C}"/>
              </a:ext>
            </a:extLst>
          </p:cNvPr>
          <p:cNvSpPr>
            <a:spLocks noGrp="1"/>
          </p:cNvSpPr>
          <p:nvPr>
            <p:ph type="dt" sz="half" idx="10"/>
          </p:nvPr>
        </p:nvSpPr>
        <p:spPr/>
        <p:txBody>
          <a:bodyPr/>
          <a:lstStyle>
            <a:lvl1pPr>
              <a:defRPr/>
            </a:lvl1pPr>
          </a:lstStyle>
          <a:p>
            <a:pPr>
              <a:defRPr/>
            </a:pPr>
            <a:fld id="{1342E187-9929-A046-AD0F-37A324F2EC73}" type="datetime1">
              <a:rPr lang="en-GB" altLang="en-US"/>
              <a:pPr>
                <a:defRPr/>
              </a:pPr>
              <a:t>21/07/2025</a:t>
            </a:fld>
            <a:endParaRPr lang="en-GB" altLang="en-US"/>
          </a:p>
        </p:txBody>
      </p:sp>
      <p:sp>
        <p:nvSpPr>
          <p:cNvPr id="6" name="Slide Number Placeholder 5">
            <a:extLst>
              <a:ext uri="{FF2B5EF4-FFF2-40B4-BE49-F238E27FC236}">
                <a16:creationId xmlns:a16="http://schemas.microsoft.com/office/drawing/2014/main" id="{66C1D23D-8875-526D-9CFD-9762C0659489}"/>
              </a:ext>
            </a:extLst>
          </p:cNvPr>
          <p:cNvSpPr>
            <a:spLocks noGrp="1"/>
          </p:cNvSpPr>
          <p:nvPr>
            <p:ph type="sldNum" sz="quarter" idx="11"/>
          </p:nvPr>
        </p:nvSpPr>
        <p:spPr/>
        <p:txBody>
          <a:bodyPr/>
          <a:lstStyle>
            <a:lvl1pPr>
              <a:defRPr/>
            </a:lvl1pPr>
          </a:lstStyle>
          <a:p>
            <a:pPr>
              <a:defRPr/>
            </a:pPr>
            <a:fld id="{ABDFF6D2-D096-F54E-AE2F-E266D345F977}" type="slidenum">
              <a:rPr lang="en-GB" altLang="en-US"/>
              <a:pPr>
                <a:defRPr/>
              </a:pPr>
              <a:t>‹#›</a:t>
            </a:fld>
            <a:endParaRPr lang="en-GB" altLang="en-US"/>
          </a:p>
        </p:txBody>
      </p:sp>
    </p:spTree>
    <p:extLst>
      <p:ext uri="{BB962C8B-B14F-4D97-AF65-F5344CB8AC3E}">
        <p14:creationId xmlns:p14="http://schemas.microsoft.com/office/powerpoint/2010/main" val="322134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7E8703-8DAC-07D0-3243-50B4CD782B30}"/>
              </a:ext>
            </a:extLst>
          </p:cNvPr>
          <p:cNvSpPr>
            <a:spLocks noGrp="1"/>
          </p:cNvSpPr>
          <p:nvPr>
            <p:ph type="dt" sz="half" idx="10"/>
          </p:nvPr>
        </p:nvSpPr>
        <p:spPr/>
        <p:txBody>
          <a:bodyPr/>
          <a:lstStyle>
            <a:lvl1pPr>
              <a:defRPr/>
            </a:lvl1pPr>
          </a:lstStyle>
          <a:p>
            <a:pPr>
              <a:defRPr/>
            </a:pPr>
            <a:fld id="{02E27B67-172B-EC4C-8CF6-F086B1A6C9F2}" type="datetime1">
              <a:rPr lang="en-GB" altLang="en-US"/>
              <a:pPr>
                <a:defRPr/>
              </a:pPr>
              <a:t>21/07/2025</a:t>
            </a:fld>
            <a:endParaRPr lang="en-GB" altLang="en-US"/>
          </a:p>
        </p:txBody>
      </p:sp>
      <p:sp>
        <p:nvSpPr>
          <p:cNvPr id="5" name="Slide Number Placeholder 5">
            <a:extLst>
              <a:ext uri="{FF2B5EF4-FFF2-40B4-BE49-F238E27FC236}">
                <a16:creationId xmlns:a16="http://schemas.microsoft.com/office/drawing/2014/main" id="{90CA56CC-2FCE-B7DA-8C4C-2A368E29425F}"/>
              </a:ext>
            </a:extLst>
          </p:cNvPr>
          <p:cNvSpPr>
            <a:spLocks noGrp="1"/>
          </p:cNvSpPr>
          <p:nvPr>
            <p:ph type="sldNum" sz="quarter" idx="11"/>
          </p:nvPr>
        </p:nvSpPr>
        <p:spPr/>
        <p:txBody>
          <a:bodyPr/>
          <a:lstStyle>
            <a:lvl1pPr>
              <a:defRPr/>
            </a:lvl1pPr>
          </a:lstStyle>
          <a:p>
            <a:pPr>
              <a:defRPr/>
            </a:pPr>
            <a:fld id="{831F3923-B5DE-6147-9F3D-83CAB66C7FE1}" type="slidenum">
              <a:rPr lang="en-GB" altLang="en-US"/>
              <a:pPr>
                <a:defRPr/>
              </a:pPr>
              <a:t>‹#›</a:t>
            </a:fld>
            <a:endParaRPr lang="en-GB" altLang="en-US"/>
          </a:p>
        </p:txBody>
      </p:sp>
    </p:spTree>
    <p:extLst>
      <p:ext uri="{BB962C8B-B14F-4D97-AF65-F5344CB8AC3E}">
        <p14:creationId xmlns:p14="http://schemas.microsoft.com/office/powerpoint/2010/main" val="3344019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53A7A2-4150-ED1C-E208-F2B0927F0941}"/>
              </a:ext>
            </a:extLst>
          </p:cNvPr>
          <p:cNvSpPr>
            <a:spLocks noGrp="1"/>
          </p:cNvSpPr>
          <p:nvPr>
            <p:ph type="dt" sz="half" idx="10"/>
          </p:nvPr>
        </p:nvSpPr>
        <p:spPr/>
        <p:txBody>
          <a:bodyPr/>
          <a:lstStyle>
            <a:lvl1pPr>
              <a:defRPr/>
            </a:lvl1pPr>
          </a:lstStyle>
          <a:p>
            <a:pPr>
              <a:defRPr/>
            </a:pPr>
            <a:fld id="{84E05EFC-0FB1-9648-829C-DFCC5A367BAA}" type="datetime1">
              <a:rPr lang="en-GB" altLang="en-US"/>
              <a:pPr>
                <a:defRPr/>
              </a:pPr>
              <a:t>21/07/2025</a:t>
            </a:fld>
            <a:endParaRPr lang="en-GB" altLang="en-US"/>
          </a:p>
        </p:txBody>
      </p:sp>
      <p:sp>
        <p:nvSpPr>
          <p:cNvPr id="5" name="Slide Number Placeholder 5">
            <a:extLst>
              <a:ext uri="{FF2B5EF4-FFF2-40B4-BE49-F238E27FC236}">
                <a16:creationId xmlns:a16="http://schemas.microsoft.com/office/drawing/2014/main" id="{E71F66FA-E13E-3A53-9003-303D3F31EC2F}"/>
              </a:ext>
            </a:extLst>
          </p:cNvPr>
          <p:cNvSpPr>
            <a:spLocks noGrp="1"/>
          </p:cNvSpPr>
          <p:nvPr>
            <p:ph type="sldNum" sz="quarter" idx="11"/>
          </p:nvPr>
        </p:nvSpPr>
        <p:spPr/>
        <p:txBody>
          <a:bodyPr/>
          <a:lstStyle>
            <a:lvl1pPr>
              <a:defRPr/>
            </a:lvl1pPr>
          </a:lstStyle>
          <a:p>
            <a:pPr>
              <a:defRPr/>
            </a:pPr>
            <a:fld id="{6EAF10E5-FE94-D943-911B-1929CD080F6F}" type="slidenum">
              <a:rPr lang="en-GB" altLang="en-US"/>
              <a:pPr>
                <a:defRPr/>
              </a:pPr>
              <a:t>‹#›</a:t>
            </a:fld>
            <a:endParaRPr lang="en-GB" altLang="en-US"/>
          </a:p>
        </p:txBody>
      </p:sp>
    </p:spTree>
    <p:extLst>
      <p:ext uri="{BB962C8B-B14F-4D97-AF65-F5344CB8AC3E}">
        <p14:creationId xmlns:p14="http://schemas.microsoft.com/office/powerpoint/2010/main" val="545412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79354EE-9BCD-DC81-79C2-F3AE2F6FA50D}"/>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8646EF0C-31EF-BBE9-A81D-A3F133332668}"/>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829AAC4-F34C-176D-49C2-265EFB8D08E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FECBAB1-7E44-404F-A949-8608AC03F287}" type="datetime1">
              <a:rPr lang="en-GB" altLang="en-US"/>
              <a:pPr>
                <a:defRPr/>
              </a:pPr>
              <a:t>21/07/2025</a:t>
            </a:fld>
            <a:endParaRPr lang="en-GB" altLang="en-US"/>
          </a:p>
        </p:txBody>
      </p:sp>
      <p:sp>
        <p:nvSpPr>
          <p:cNvPr id="6" name="Slide Number Placeholder 5">
            <a:extLst>
              <a:ext uri="{FF2B5EF4-FFF2-40B4-BE49-F238E27FC236}">
                <a16:creationId xmlns:a16="http://schemas.microsoft.com/office/drawing/2014/main" id="{205D487B-9568-A07C-EE43-7712468BFB1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254B492-48E3-934E-A869-0AD42C92BCC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68" r:id="rId1"/>
    <p:sldLayoutId id="2147484169" r:id="rId2"/>
    <p:sldLayoutId id="2147484159" r:id="rId3"/>
    <p:sldLayoutId id="2147484160" r:id="rId4"/>
    <p:sldLayoutId id="2147484161" r:id="rId5"/>
    <p:sldLayoutId id="2147484162" r:id="rId6"/>
    <p:sldLayoutId id="2147484163" r:id="rId7"/>
    <p:sldLayoutId id="2147484164" r:id="rId8"/>
    <p:sldLayoutId id="2147484165" r:id="rId9"/>
    <p:sldLayoutId id="2147484166" r:id="rId10"/>
    <p:sldLayoutId id="214748416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unknowncystic.com/2012/05/" TargetMode="External"/><Relationship Id="rId2" Type="http://schemas.openxmlformats.org/officeDocument/2006/relationships/image" Target="../media/image3.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0E23E5A1-ECD4-50DF-2DE5-3241EB088C09}"/>
              </a:ext>
            </a:extLst>
          </p:cNvPr>
          <p:cNvSpPr>
            <a:spLocks noGrp="1"/>
          </p:cNvSpPr>
          <p:nvPr>
            <p:ph type="ctrTitle"/>
          </p:nvPr>
        </p:nvSpPr>
        <p:spPr>
          <a:xfrm>
            <a:off x="684213" y="908050"/>
            <a:ext cx="7772400" cy="1512888"/>
          </a:xfrm>
        </p:spPr>
        <p:txBody>
          <a:bodyPr/>
          <a:lstStyle/>
          <a:p>
            <a:pPr eaLnBrk="1" hangingPunct="1">
              <a:defRPr/>
            </a:pPr>
            <a:r>
              <a:rPr lang="en-GB" altLang="en-US" b="1" dirty="0">
                <a:effectLst>
                  <a:outerShdw blurRad="38100" dist="38100" dir="2700000" algn="tl">
                    <a:srgbClr val="000000">
                      <a:alpha val="43137"/>
                    </a:srgbClr>
                  </a:outerShdw>
                </a:effectLst>
              </a:rPr>
              <a:t>LCHS 4009</a:t>
            </a:r>
          </a:p>
        </p:txBody>
      </p:sp>
      <p:sp>
        <p:nvSpPr>
          <p:cNvPr id="6147" name="Subtitle 4">
            <a:extLst>
              <a:ext uri="{FF2B5EF4-FFF2-40B4-BE49-F238E27FC236}">
                <a16:creationId xmlns:a16="http://schemas.microsoft.com/office/drawing/2014/main" id="{8FAFFADE-356A-A94A-CBBA-0409CCDE969C}"/>
              </a:ext>
            </a:extLst>
          </p:cNvPr>
          <p:cNvSpPr>
            <a:spLocks noGrp="1"/>
          </p:cNvSpPr>
          <p:nvPr>
            <p:ph type="subTitle" idx="1"/>
          </p:nvPr>
        </p:nvSpPr>
        <p:spPr>
          <a:xfrm>
            <a:off x="1370013" y="2133600"/>
            <a:ext cx="6586537" cy="3363913"/>
          </a:xfrm>
        </p:spPr>
        <p:txBody>
          <a:bodyPr/>
          <a:lstStyle/>
          <a:p>
            <a:pPr eaLnBrk="1" hangingPunct="1">
              <a:defRPr/>
            </a:pPr>
            <a:r>
              <a:rPr lang="en-GB" altLang="en-US" b="1" dirty="0">
                <a:solidFill>
                  <a:schemeClr val="tx1"/>
                </a:solidFill>
              </a:rPr>
              <a:t>Professional Career Development Within H&amp;SC</a:t>
            </a:r>
          </a:p>
          <a:p>
            <a:pPr eaLnBrk="1" hangingPunct="1">
              <a:defRPr/>
            </a:pPr>
            <a:r>
              <a:rPr lang="en-GB" altLang="en-US" b="1" dirty="0">
                <a:solidFill>
                  <a:schemeClr val="tx1"/>
                </a:solidFill>
              </a:rPr>
              <a:t>Week 7</a:t>
            </a:r>
          </a:p>
          <a:p>
            <a:pPr eaLnBrk="1" hangingPunct="1">
              <a:defRPr/>
            </a:pPr>
            <a:endParaRPr lang="en-GB" altLang="en-US" b="1" dirty="0">
              <a:solidFill>
                <a:schemeClr val="tx1"/>
              </a:solidFill>
            </a:endParaRPr>
          </a:p>
          <a:p>
            <a:pPr eaLnBrk="1" hangingPunct="1">
              <a:defRPr/>
            </a:pPr>
            <a:r>
              <a:rPr lang="en-GB" altLang="en-US" b="1" dirty="0">
                <a:solidFill>
                  <a:schemeClr val="tx1"/>
                </a:solidFill>
                <a:effectLst>
                  <a:outerShdw blurRad="38100" dist="38100" dir="2700000" algn="tl">
                    <a:srgbClr val="000000">
                      <a:alpha val="43137"/>
                    </a:srgbClr>
                  </a:outerShdw>
                </a:effectLst>
              </a:rPr>
              <a:t>Assignment Workshop </a:t>
            </a:r>
          </a:p>
          <a:p>
            <a:pPr eaLnBrk="1" hangingPunct="1">
              <a:defRPr/>
            </a:pPr>
            <a:r>
              <a:rPr lang="en-GB" altLang="en-US" dirty="0">
                <a:solidFill>
                  <a:schemeClr val="tx1"/>
                </a:solidFill>
              </a:rPr>
              <a:t> </a:t>
            </a:r>
          </a:p>
        </p:txBody>
      </p:sp>
      <p:sp>
        <p:nvSpPr>
          <p:cNvPr id="3" name="Date Placeholder 2">
            <a:extLst>
              <a:ext uri="{FF2B5EF4-FFF2-40B4-BE49-F238E27FC236}">
                <a16:creationId xmlns:a16="http://schemas.microsoft.com/office/drawing/2014/main" id="{02E9EC5C-A365-85DD-A7C1-E8666CD72E3B}"/>
              </a:ext>
            </a:extLst>
          </p:cNvPr>
          <p:cNvSpPr>
            <a:spLocks noGrp="1"/>
          </p:cNvSpPr>
          <p:nvPr>
            <p:ph type="dt" sz="quarter" idx="10"/>
          </p:nvPr>
        </p:nvSpPr>
        <p:spPr/>
        <p:txBody>
          <a:bodyPr/>
          <a:lstStyle/>
          <a:p>
            <a:pPr>
              <a:defRPr/>
            </a:pPr>
            <a:fld id="{5EC0FA7E-6D3B-48D7-9F80-6C4D37659D9C}" type="datetime1">
              <a:rPr lang="en-GB" altLang="en-US"/>
              <a:pPr>
                <a:defRPr/>
              </a:pPr>
              <a:t>21/07/2025</a:t>
            </a:fld>
            <a:endParaRPr lang="en-GB" altLang="en-US"/>
          </a:p>
        </p:txBody>
      </p:sp>
      <p:sp>
        <p:nvSpPr>
          <p:cNvPr id="6149" name="Slide Number Placeholder 5">
            <a:extLst>
              <a:ext uri="{FF2B5EF4-FFF2-40B4-BE49-F238E27FC236}">
                <a16:creationId xmlns:a16="http://schemas.microsoft.com/office/drawing/2014/main" id="{24CBE16C-2AF7-37B5-C753-62E0AE4A335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2AD68A1-CB15-FD43-A70E-F93FD8B11D9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a:extLst>
              <a:ext uri="{FF2B5EF4-FFF2-40B4-BE49-F238E27FC236}">
                <a16:creationId xmlns:a16="http://schemas.microsoft.com/office/drawing/2014/main" id="{D42E7E2D-3E78-D447-034D-E390353DB425}"/>
              </a:ext>
            </a:extLst>
          </p:cNvPr>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fld id="{31147BED-AFE0-1E48-A82C-505AEE022F5E}" type="datetime1">
              <a:rPr lang="en-GB" altLang="en-US" sz="1800" smtClean="0">
                <a:cs typeface="Arial" panose="020B0604020202020204" pitchFamily="34" charset="0"/>
              </a:rPr>
              <a:pPr algn="l" fontAlgn="base">
                <a:spcBef>
                  <a:spcPct val="0"/>
                </a:spcBef>
                <a:spcAft>
                  <a:spcPct val="0"/>
                </a:spcAft>
                <a:buFont typeface="Arial" panose="020B0604020202020204" pitchFamily="34" charset="0"/>
                <a:buNone/>
              </a:pPr>
              <a:t>21/07/2025</a:t>
            </a:fld>
            <a:endParaRPr lang="en-US" altLang="en-US" sz="1800">
              <a:cs typeface="Arial" panose="020B0604020202020204" pitchFamily="34" charset="0"/>
            </a:endParaRPr>
          </a:p>
        </p:txBody>
      </p:sp>
      <p:sp>
        <p:nvSpPr>
          <p:cNvPr id="7171" name="Title 1">
            <a:extLst>
              <a:ext uri="{FF2B5EF4-FFF2-40B4-BE49-F238E27FC236}">
                <a16:creationId xmlns:a16="http://schemas.microsoft.com/office/drawing/2014/main" id="{E32B465A-F2D1-8A3D-B736-46EF510AD113}"/>
              </a:ext>
            </a:extLst>
          </p:cNvPr>
          <p:cNvSpPr>
            <a:spLocks noGrp="1"/>
          </p:cNvSpPr>
          <p:nvPr>
            <p:ph type="title" idx="4294967295"/>
          </p:nvPr>
        </p:nvSpPr>
        <p:spPr>
          <a:xfrm>
            <a:off x="456406" y="174625"/>
            <a:ext cx="8229600" cy="518071"/>
          </a:xfrm>
        </p:spPr>
        <p:txBody>
          <a:bodyPr/>
          <a:lstStyle/>
          <a:p>
            <a:pPr eaLnBrk="1" hangingPunct="1"/>
            <a:r>
              <a:rPr lang="en-GB" altLang="en-US" sz="4000" b="1" dirty="0"/>
              <a:t>Aim and Workshop Content</a:t>
            </a:r>
          </a:p>
        </p:txBody>
      </p:sp>
      <p:sp>
        <p:nvSpPr>
          <p:cNvPr id="7172" name="Content Placeholder 2">
            <a:extLst>
              <a:ext uri="{FF2B5EF4-FFF2-40B4-BE49-F238E27FC236}">
                <a16:creationId xmlns:a16="http://schemas.microsoft.com/office/drawing/2014/main" id="{C85E8F4E-D796-4E1A-B29D-5A334318474F}"/>
              </a:ext>
            </a:extLst>
          </p:cNvPr>
          <p:cNvSpPr>
            <a:spLocks noGrp="1"/>
          </p:cNvSpPr>
          <p:nvPr>
            <p:ph idx="4294967295"/>
          </p:nvPr>
        </p:nvSpPr>
        <p:spPr>
          <a:xfrm>
            <a:off x="323528" y="728663"/>
            <a:ext cx="8568952" cy="4932586"/>
          </a:xfrm>
        </p:spPr>
        <p:txBody>
          <a:bodyPr/>
          <a:lstStyle/>
          <a:p>
            <a:pPr marL="0" indent="0" eaLnBrk="1" hangingPunct="1">
              <a:buFont typeface="Arial" panose="020B0604020202020204" pitchFamily="34" charset="0"/>
              <a:buNone/>
              <a:defRPr/>
            </a:pPr>
            <a:r>
              <a:rPr lang="en-GB" altLang="en-US" sz="2400" dirty="0"/>
              <a:t>This is a refresher session for completion of Assignment 2 where we will discuss:</a:t>
            </a:r>
          </a:p>
          <a:p>
            <a:pPr lvl="1" eaLnBrk="1" hangingPunct="1">
              <a:defRPr/>
            </a:pPr>
            <a:r>
              <a:rPr lang="en-GB" altLang="en-US" sz="2400" dirty="0"/>
              <a:t>Reviewing marking criteria</a:t>
            </a:r>
          </a:p>
          <a:p>
            <a:pPr lvl="1" eaLnBrk="1" hangingPunct="1">
              <a:defRPr/>
            </a:pPr>
            <a:r>
              <a:rPr lang="en-GB" altLang="en-US" sz="2400" dirty="0"/>
              <a:t>Preparation</a:t>
            </a:r>
          </a:p>
          <a:p>
            <a:pPr lvl="1" eaLnBrk="1" hangingPunct="1">
              <a:defRPr/>
            </a:pPr>
            <a:r>
              <a:rPr lang="en-GB" altLang="en-US" sz="2400" dirty="0"/>
              <a:t>Assignment planning</a:t>
            </a:r>
          </a:p>
          <a:p>
            <a:pPr lvl="1" eaLnBrk="1" hangingPunct="1">
              <a:defRPr/>
            </a:pPr>
            <a:r>
              <a:rPr lang="en-GB" altLang="en-US" sz="2400" dirty="0"/>
              <a:t>Academic writing</a:t>
            </a:r>
          </a:p>
          <a:p>
            <a:pPr lvl="1" eaLnBrk="1" hangingPunct="1">
              <a:defRPr/>
            </a:pPr>
            <a:r>
              <a:rPr lang="en-GB" altLang="en-US" sz="2400" dirty="0"/>
              <a:t>Assignment key words</a:t>
            </a:r>
          </a:p>
          <a:p>
            <a:pPr lvl="1" eaLnBrk="1" hangingPunct="1">
              <a:defRPr/>
            </a:pPr>
            <a:r>
              <a:rPr lang="en-GB" altLang="en-US" sz="2400" dirty="0"/>
              <a:t>Paraphrasing</a:t>
            </a:r>
          </a:p>
          <a:p>
            <a:pPr lvl="1" eaLnBrk="1" hangingPunct="1">
              <a:defRPr/>
            </a:pPr>
            <a:r>
              <a:rPr lang="en-GB" altLang="en-US" sz="2400" dirty="0"/>
              <a:t>Harvard referencing</a:t>
            </a:r>
          </a:p>
          <a:p>
            <a:pPr lvl="1" eaLnBrk="1" hangingPunct="1">
              <a:defRPr/>
            </a:pPr>
            <a:r>
              <a:rPr lang="en-GB" altLang="en-US" sz="2400" dirty="0"/>
              <a:t>Turnitin</a:t>
            </a:r>
          </a:p>
          <a:p>
            <a:pPr lvl="1" eaLnBrk="1" hangingPunct="1">
              <a:defRPr/>
            </a:pPr>
            <a:r>
              <a:rPr lang="en-GB" altLang="en-US" sz="2400" dirty="0"/>
              <a:t>Proof reading</a:t>
            </a:r>
          </a:p>
          <a:p>
            <a:pPr eaLnBrk="1" hangingPunct="1">
              <a:defRPr/>
            </a:pPr>
            <a:endParaRPr lang="en-GB" altLang="en-US" sz="2400" dirty="0"/>
          </a:p>
        </p:txBody>
      </p:sp>
      <p:sp>
        <p:nvSpPr>
          <p:cNvPr id="7173" name="Slide Number Placeholder 3">
            <a:extLst>
              <a:ext uri="{FF2B5EF4-FFF2-40B4-BE49-F238E27FC236}">
                <a16:creationId xmlns:a16="http://schemas.microsoft.com/office/drawing/2014/main" id="{17A61015-0A84-060C-3D0E-6885A3654660}"/>
              </a:ext>
            </a:extLst>
          </p:cNvPr>
          <p:cNvSpPr>
            <a:spLocks noGrp="1" noChangeArrowheads="1"/>
          </p:cNvSpPr>
          <p:nvPr>
            <p:ph type="sldNum" sz="quarter" idx="11"/>
          </p:nvPr>
        </p:nvSpPr>
        <p:spPr bwMode="auto">
          <a:xfrm>
            <a:off x="6553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1B29A5E-93DD-3744-9492-DA4BC4F14E7D}" type="slidenum">
              <a:rPr lang="en-US" altLang="en-US" sz="1400" smtClean="0">
                <a:latin typeface="Arial" panose="020B0604020202020204" pitchFamily="34" charset="0"/>
              </a:rPr>
              <a:pPr>
                <a:spcBef>
                  <a:spcPct val="0"/>
                </a:spcBef>
                <a:buFontTx/>
                <a:buNone/>
              </a:pPr>
              <a:t>2</a:t>
            </a:fld>
            <a:endParaRPr lang="en-US" altLang="en-US" sz="140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anim calcmode="lin" valueType="num">
                                      <p:cBhvr additive="base">
                                        <p:cTn id="11"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172">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anim calcmode="lin" valueType="num">
                                      <p:cBhvr additive="base">
                                        <p:cTn id="15"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7172">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 calcmode="lin" valueType="num">
                                      <p:cBhvr additive="base">
                                        <p:cTn id="19"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7172">
                                            <p:txEl>
                                              <p:pRg st="4" end="4"/>
                                            </p:txEl>
                                          </p:spTgt>
                                        </p:tgtEl>
                                        <p:attrNameLst>
                                          <p:attrName>style.visibility</p:attrName>
                                        </p:attrNameLst>
                                      </p:cBhvr>
                                      <p:to>
                                        <p:strVal val="visible"/>
                                      </p:to>
                                    </p:set>
                                    <p:anim calcmode="lin" valueType="num">
                                      <p:cBhvr additive="base">
                                        <p:cTn id="23"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172">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7172">
                                            <p:txEl>
                                              <p:pRg st="5" end="5"/>
                                            </p:txEl>
                                          </p:spTgt>
                                        </p:tgtEl>
                                        <p:attrNameLst>
                                          <p:attrName>style.visibility</p:attrName>
                                        </p:attrNameLst>
                                      </p:cBhvr>
                                      <p:to>
                                        <p:strVal val="visible"/>
                                      </p:to>
                                    </p:set>
                                    <p:anim calcmode="lin" valueType="num">
                                      <p:cBhvr additive="base">
                                        <p:cTn id="27"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7172">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7172">
                                            <p:txEl>
                                              <p:pRg st="6" end="6"/>
                                            </p:txEl>
                                          </p:spTgt>
                                        </p:tgtEl>
                                        <p:attrNameLst>
                                          <p:attrName>style.visibility</p:attrName>
                                        </p:attrNameLst>
                                      </p:cBhvr>
                                      <p:to>
                                        <p:strVal val="visible"/>
                                      </p:to>
                                    </p:set>
                                    <p:anim calcmode="lin" valueType="num">
                                      <p:cBhvr additive="base">
                                        <p:cTn id="31" dur="500" fill="hold"/>
                                        <p:tgtEl>
                                          <p:spTgt spid="7172">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6" end="6"/>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7172">
                                            <p:txEl>
                                              <p:pRg st="7" end="7"/>
                                            </p:txEl>
                                          </p:spTgt>
                                        </p:tgtEl>
                                        <p:attrNameLst>
                                          <p:attrName>style.visibility</p:attrName>
                                        </p:attrNameLst>
                                      </p:cBhvr>
                                      <p:to>
                                        <p:strVal val="visible"/>
                                      </p:to>
                                    </p:set>
                                    <p:anim calcmode="lin" valueType="num">
                                      <p:cBhvr additive="base">
                                        <p:cTn id="35" dur="500" fill="hold"/>
                                        <p:tgtEl>
                                          <p:spTgt spid="7172">
                                            <p:txEl>
                                              <p:pRg st="7" end="7"/>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172">
                                            <p:txEl>
                                              <p:pRg st="7" end="7"/>
                                            </p:txEl>
                                          </p:spTgt>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7172">
                                            <p:txEl>
                                              <p:pRg st="8" end="8"/>
                                            </p:txEl>
                                          </p:spTgt>
                                        </p:tgtEl>
                                        <p:attrNameLst>
                                          <p:attrName>style.visibility</p:attrName>
                                        </p:attrNameLst>
                                      </p:cBhvr>
                                      <p:to>
                                        <p:strVal val="visible"/>
                                      </p:to>
                                    </p:set>
                                    <p:anim calcmode="lin" valueType="num">
                                      <p:cBhvr additive="base">
                                        <p:cTn id="39" dur="500" fill="hold"/>
                                        <p:tgtEl>
                                          <p:spTgt spid="7172">
                                            <p:txEl>
                                              <p:pRg st="8" end="8"/>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7172">
                                            <p:txEl>
                                              <p:pRg st="8" end="8"/>
                                            </p:txEl>
                                          </p:spTgt>
                                        </p:tgtEl>
                                        <p:attrNameLst>
                                          <p:attrName>ppt_y</p:attrName>
                                        </p:attrNameLst>
                                      </p:cBhvr>
                                      <p:tavLst>
                                        <p:tav tm="0">
                                          <p:val>
                                            <p:strVal val="#ppt_y"/>
                                          </p:val>
                                        </p:tav>
                                        <p:tav tm="100000">
                                          <p:val>
                                            <p:strVal val="#ppt_y"/>
                                          </p:val>
                                        </p:tav>
                                      </p:tavLst>
                                    </p:anim>
                                  </p:childTnLst>
                                </p:cTn>
                              </p:par>
                              <p:par>
                                <p:cTn id="41" presetID="2" presetClass="entr" presetSubtype="8" fill="hold" nodeType="withEffect">
                                  <p:stCondLst>
                                    <p:cond delay="0"/>
                                  </p:stCondLst>
                                  <p:childTnLst>
                                    <p:set>
                                      <p:cBhvr>
                                        <p:cTn id="42" dur="1" fill="hold">
                                          <p:stCondLst>
                                            <p:cond delay="0"/>
                                          </p:stCondLst>
                                        </p:cTn>
                                        <p:tgtEl>
                                          <p:spTgt spid="7172">
                                            <p:txEl>
                                              <p:pRg st="9" end="9"/>
                                            </p:txEl>
                                          </p:spTgt>
                                        </p:tgtEl>
                                        <p:attrNameLst>
                                          <p:attrName>style.visibility</p:attrName>
                                        </p:attrNameLst>
                                      </p:cBhvr>
                                      <p:to>
                                        <p:strVal val="visible"/>
                                      </p:to>
                                    </p:set>
                                    <p:anim calcmode="lin" valueType="num">
                                      <p:cBhvr additive="base">
                                        <p:cTn id="43" dur="500" fill="hold"/>
                                        <p:tgtEl>
                                          <p:spTgt spid="7172">
                                            <p:txEl>
                                              <p:pRg st="9" end="9"/>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7172">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Date Placeholder 3">
            <a:extLst>
              <a:ext uri="{FF2B5EF4-FFF2-40B4-BE49-F238E27FC236}">
                <a16:creationId xmlns:a16="http://schemas.microsoft.com/office/drawing/2014/main" id="{03429384-9F42-6FFB-95F4-848E5AFA3F26}"/>
              </a:ext>
            </a:extLst>
          </p:cNvPr>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fld id="{55CB1C28-5DCD-364E-A02D-CD59B1392D76}" type="datetime1">
              <a:rPr lang="en-GB" altLang="en-US" sz="1800" smtClean="0">
                <a:cs typeface="Arial" panose="020B0604020202020204" pitchFamily="34" charset="0"/>
              </a:rPr>
              <a:pPr algn="l" fontAlgn="base">
                <a:spcBef>
                  <a:spcPct val="0"/>
                </a:spcBef>
                <a:spcAft>
                  <a:spcPct val="0"/>
                </a:spcAft>
                <a:buFont typeface="Arial" panose="020B0604020202020204" pitchFamily="34" charset="0"/>
                <a:buNone/>
              </a:pPr>
              <a:t>21/07/2025</a:t>
            </a:fld>
            <a:endParaRPr lang="en-US" altLang="en-US" sz="1800">
              <a:cs typeface="Arial" panose="020B0604020202020204" pitchFamily="34" charset="0"/>
            </a:endParaRPr>
          </a:p>
        </p:txBody>
      </p:sp>
      <p:sp>
        <p:nvSpPr>
          <p:cNvPr id="9219" name="Title 1">
            <a:extLst>
              <a:ext uri="{FF2B5EF4-FFF2-40B4-BE49-F238E27FC236}">
                <a16:creationId xmlns:a16="http://schemas.microsoft.com/office/drawing/2014/main" id="{EE4593DC-A0A1-A87A-5E27-0E02F0F600C0}"/>
              </a:ext>
            </a:extLst>
          </p:cNvPr>
          <p:cNvSpPr>
            <a:spLocks noGrp="1"/>
          </p:cNvSpPr>
          <p:nvPr>
            <p:ph type="title" idx="4294967295"/>
          </p:nvPr>
        </p:nvSpPr>
        <p:spPr/>
        <p:txBody>
          <a:bodyPr/>
          <a:lstStyle/>
          <a:p>
            <a:pPr eaLnBrk="1" hangingPunct="1"/>
            <a:r>
              <a:rPr lang="en-GB" altLang="en-US" b="1"/>
              <a:t>Sources</a:t>
            </a:r>
          </a:p>
        </p:txBody>
      </p:sp>
      <p:sp>
        <p:nvSpPr>
          <p:cNvPr id="9220" name="Content Placeholder 2">
            <a:extLst>
              <a:ext uri="{FF2B5EF4-FFF2-40B4-BE49-F238E27FC236}">
                <a16:creationId xmlns:a16="http://schemas.microsoft.com/office/drawing/2014/main" id="{B8E3E1CE-6DE8-5D9D-0D2E-8756595714F6}"/>
              </a:ext>
            </a:extLst>
          </p:cNvPr>
          <p:cNvSpPr>
            <a:spLocks noGrp="1"/>
          </p:cNvSpPr>
          <p:nvPr>
            <p:ph idx="4294967295"/>
          </p:nvPr>
        </p:nvSpPr>
        <p:spPr>
          <a:xfrm>
            <a:off x="490736" y="1470818"/>
            <a:ext cx="8229600" cy="3916363"/>
          </a:xfrm>
        </p:spPr>
        <p:txBody>
          <a:bodyPr/>
          <a:lstStyle/>
          <a:p>
            <a:pPr eaLnBrk="1" hangingPunct="1"/>
            <a:r>
              <a:rPr lang="en-GB" altLang="en-US" sz="2800" dirty="0"/>
              <a:t>Programme Handbook</a:t>
            </a:r>
          </a:p>
          <a:p>
            <a:pPr eaLnBrk="1" hangingPunct="1"/>
            <a:r>
              <a:rPr lang="en-GB" altLang="en-US" sz="2800" dirty="0"/>
              <a:t>Moodle VLE / Study Support</a:t>
            </a:r>
          </a:p>
          <a:p>
            <a:pPr eaLnBrk="1" hangingPunct="1"/>
            <a:r>
              <a:rPr lang="en-GB" altLang="en-US" sz="2800" dirty="0"/>
              <a:t>Any relevant sources that you find </a:t>
            </a:r>
          </a:p>
          <a:p>
            <a:pPr eaLnBrk="1" hangingPunct="1"/>
            <a:endParaRPr lang="en-GB" altLang="en-US" dirty="0"/>
          </a:p>
        </p:txBody>
      </p:sp>
      <p:sp>
        <p:nvSpPr>
          <p:cNvPr id="9221" name="Slide Number Placeholder 3">
            <a:extLst>
              <a:ext uri="{FF2B5EF4-FFF2-40B4-BE49-F238E27FC236}">
                <a16:creationId xmlns:a16="http://schemas.microsoft.com/office/drawing/2014/main" id="{06D30AC5-8646-711D-A89D-017EEFA89830}"/>
              </a:ext>
            </a:extLst>
          </p:cNvPr>
          <p:cNvSpPr>
            <a:spLocks noGrp="1" noChangeArrowheads="1"/>
          </p:cNvSpPr>
          <p:nvPr>
            <p:ph type="sldNum" sz="quarter" idx="11"/>
          </p:nvPr>
        </p:nvSpPr>
        <p:spPr bwMode="auto">
          <a:xfrm>
            <a:off x="6553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F572896-DB65-414D-960F-4F841B740F75}" type="slidenum">
              <a:rPr lang="en-US" altLang="en-US" sz="1400" smtClean="0">
                <a:latin typeface="Arial" panose="020B0604020202020204" pitchFamily="34" charset="0"/>
              </a:rPr>
              <a:pPr>
                <a:spcBef>
                  <a:spcPct val="0"/>
                </a:spcBef>
                <a:buFontTx/>
                <a:buNone/>
              </a:pPr>
              <a:t>3</a:t>
            </a:fld>
            <a:endParaRPr lang="en-US" altLang="en-US" sz="140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anim calcmode="lin" valueType="num">
                                      <p:cBhvr additive="base">
                                        <p:cTn id="7" dur="500" fill="hold"/>
                                        <p:tgtEl>
                                          <p:spTgt spid="922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220">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9220">
                                            <p:txEl>
                                              <p:pRg st="1" end="1"/>
                                            </p:txEl>
                                          </p:spTgt>
                                        </p:tgtEl>
                                        <p:attrNameLst>
                                          <p:attrName>style.visibility</p:attrName>
                                        </p:attrNameLst>
                                      </p:cBhvr>
                                      <p:to>
                                        <p:strVal val="visible"/>
                                      </p:to>
                                    </p:set>
                                    <p:anim calcmode="lin" valueType="num">
                                      <p:cBhvr additive="base">
                                        <p:cTn id="13" dur="500" fill="hold"/>
                                        <p:tgtEl>
                                          <p:spTgt spid="9220">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220">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9220">
                                            <p:txEl>
                                              <p:pRg st="2" end="2"/>
                                            </p:txEl>
                                          </p:spTgt>
                                        </p:tgtEl>
                                        <p:attrNameLst>
                                          <p:attrName>style.visibility</p:attrName>
                                        </p:attrNameLst>
                                      </p:cBhvr>
                                      <p:to>
                                        <p:strVal val="visible"/>
                                      </p:to>
                                    </p:set>
                                    <p:anim calcmode="lin" valueType="num">
                                      <p:cBhvr additive="base">
                                        <p:cTn id="19" dur="500" fill="hold"/>
                                        <p:tgtEl>
                                          <p:spTgt spid="9220">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220">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5684CC03-A341-9CA7-023D-B19F131384D2}"/>
              </a:ext>
            </a:extLst>
          </p:cNvPr>
          <p:cNvSpPr>
            <a:spLocks noGrp="1"/>
          </p:cNvSpPr>
          <p:nvPr>
            <p:ph type="title"/>
          </p:nvPr>
        </p:nvSpPr>
        <p:spPr>
          <a:xfrm>
            <a:off x="457200" y="274638"/>
            <a:ext cx="8229600" cy="850900"/>
          </a:xfrm>
        </p:spPr>
        <p:txBody>
          <a:bodyPr/>
          <a:lstStyle/>
          <a:p>
            <a:pPr eaLnBrk="1" hangingPunct="1"/>
            <a:r>
              <a:rPr lang="en-GB" altLang="en-US" b="1" dirty="0"/>
              <a:t>Assignment Task </a:t>
            </a:r>
          </a:p>
        </p:txBody>
      </p:sp>
      <p:sp>
        <p:nvSpPr>
          <p:cNvPr id="11267" name="Rectangle 3">
            <a:extLst>
              <a:ext uri="{FF2B5EF4-FFF2-40B4-BE49-F238E27FC236}">
                <a16:creationId xmlns:a16="http://schemas.microsoft.com/office/drawing/2014/main" id="{A8871EB5-53A1-252C-41B5-6D8880814220}"/>
              </a:ext>
            </a:extLst>
          </p:cNvPr>
          <p:cNvSpPr>
            <a:spLocks noGrp="1"/>
          </p:cNvSpPr>
          <p:nvPr>
            <p:ph type="body" idx="1"/>
          </p:nvPr>
        </p:nvSpPr>
        <p:spPr>
          <a:xfrm>
            <a:off x="457200" y="1600200"/>
            <a:ext cx="8229600" cy="3916363"/>
          </a:xfrm>
        </p:spPr>
        <p:txBody>
          <a:bodyPr/>
          <a:lstStyle/>
          <a:p>
            <a:pPr marL="0" indent="0" eaLnBrk="1" hangingPunct="1">
              <a:buFont typeface="Arial" panose="020B0604020202020204" pitchFamily="34" charset="0"/>
              <a:buNone/>
              <a:defRPr/>
            </a:pPr>
            <a:endParaRPr lang="en-GB" altLang="en-US" sz="2800" dirty="0"/>
          </a:p>
          <a:p>
            <a:pPr marL="0" indent="0" eaLnBrk="1" hangingPunct="1">
              <a:buFont typeface="Arial" panose="020B0604020202020204" pitchFamily="34" charset="0"/>
              <a:buNone/>
              <a:defRPr/>
            </a:pPr>
            <a:r>
              <a:rPr lang="en-US" altLang="en-US" sz="2800" b="1" dirty="0"/>
              <a:t>Task 2 </a:t>
            </a:r>
          </a:p>
          <a:p>
            <a:pPr marL="0" indent="0" eaLnBrk="1" hangingPunct="1">
              <a:buFont typeface="Arial" panose="020B0604020202020204" pitchFamily="34" charset="0"/>
              <a:buNone/>
              <a:defRPr/>
            </a:pPr>
            <a:r>
              <a:rPr lang="en-US" altLang="en-US" sz="2800" dirty="0"/>
              <a:t>Individual Portfolio (2,000 words – 70%)</a:t>
            </a:r>
            <a:endParaRPr lang="en-GB" altLang="en-US" sz="2800" dirty="0"/>
          </a:p>
          <a:p>
            <a:pPr eaLnBrk="1" hangingPunct="1">
              <a:defRPr/>
            </a:pPr>
            <a:r>
              <a:rPr lang="en-GB" altLang="en-US" sz="2800" dirty="0"/>
              <a:t>Submission date: confirmed by the assessment team below - </a:t>
            </a:r>
          </a:p>
          <a:p>
            <a:pPr eaLnBrk="1" hangingPunct="1">
              <a:defRPr/>
            </a:pPr>
            <a:r>
              <a:rPr lang="en-GB" b="1" dirty="0"/>
              <a:t>Week 11 Tuesday 19</a:t>
            </a:r>
            <a:r>
              <a:rPr lang="en-GB" b="1" baseline="30000" dirty="0"/>
              <a:t>th</a:t>
            </a:r>
            <a:r>
              <a:rPr lang="en-GB" b="1" dirty="0"/>
              <a:t>  August 2025   by 10:00 AM</a:t>
            </a:r>
            <a:endParaRPr lang="en-GB" altLang="en-US" sz="2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563F259F-D456-3A98-5A8D-F072DCF1550D}"/>
              </a:ext>
            </a:extLst>
          </p:cNvPr>
          <p:cNvSpPr>
            <a:spLocks noGrp="1"/>
          </p:cNvSpPr>
          <p:nvPr>
            <p:ph type="title"/>
          </p:nvPr>
        </p:nvSpPr>
        <p:spPr>
          <a:xfrm>
            <a:off x="468313" y="333375"/>
            <a:ext cx="8229600" cy="1143000"/>
          </a:xfrm>
        </p:spPr>
        <p:txBody>
          <a:bodyPr/>
          <a:lstStyle/>
          <a:p>
            <a:r>
              <a:rPr lang="en-GB" altLang="en-US" b="1"/>
              <a:t>ASSIGNMENT 2 (70%)</a:t>
            </a:r>
          </a:p>
        </p:txBody>
      </p:sp>
      <p:sp>
        <p:nvSpPr>
          <p:cNvPr id="29699" name="Content Placeholder 2">
            <a:extLst>
              <a:ext uri="{FF2B5EF4-FFF2-40B4-BE49-F238E27FC236}">
                <a16:creationId xmlns:a16="http://schemas.microsoft.com/office/drawing/2014/main" id="{192A8504-3834-68B6-1359-7EBCCF72A4A1}"/>
              </a:ext>
            </a:extLst>
          </p:cNvPr>
          <p:cNvSpPr>
            <a:spLocks noGrp="1"/>
          </p:cNvSpPr>
          <p:nvPr>
            <p:ph idx="1"/>
          </p:nvPr>
        </p:nvSpPr>
        <p:spPr>
          <a:xfrm>
            <a:off x="457200" y="1600201"/>
            <a:ext cx="8229600" cy="2836912"/>
          </a:xfrm>
        </p:spPr>
        <p:txBody>
          <a:bodyPr/>
          <a:lstStyle/>
          <a:p>
            <a:r>
              <a:rPr lang="en-GB" altLang="en-US" sz="2800" dirty="0"/>
              <a:t>This is a Portfolio of written work you have done in class or work written specifically for your Assignment</a:t>
            </a:r>
          </a:p>
          <a:p>
            <a:r>
              <a:rPr lang="en-GB" altLang="en-US" sz="2800" dirty="0"/>
              <a:t>There are 4 Written Tasks for this Assignment</a:t>
            </a:r>
          </a:p>
        </p:txBody>
      </p:sp>
      <p:sp>
        <p:nvSpPr>
          <p:cNvPr id="4" name="Date Placeholder 3">
            <a:extLst>
              <a:ext uri="{FF2B5EF4-FFF2-40B4-BE49-F238E27FC236}">
                <a16:creationId xmlns:a16="http://schemas.microsoft.com/office/drawing/2014/main" id="{40615492-1C42-B33D-6FC1-1DAB2E72C6BA}"/>
              </a:ext>
            </a:extLst>
          </p:cNvPr>
          <p:cNvSpPr>
            <a:spLocks noGrp="1"/>
          </p:cNvSpPr>
          <p:nvPr>
            <p:ph type="dt" sz="quarter" idx="10"/>
          </p:nvPr>
        </p:nvSpPr>
        <p:spPr/>
        <p:txBody>
          <a:bodyPr/>
          <a:lstStyle/>
          <a:p>
            <a:pPr>
              <a:defRPr/>
            </a:pPr>
            <a:fld id="{92D1F895-02F0-4167-B7AC-720F6AEDED04}" type="datetime1">
              <a:rPr lang="en-GB" altLang="en-US" smtClean="0"/>
              <a:pPr>
                <a:defRPr/>
              </a:pPr>
              <a:t>21/07/2025</a:t>
            </a:fld>
            <a:endParaRPr lang="en-GB" altLang="en-US"/>
          </a:p>
        </p:txBody>
      </p:sp>
      <p:sp>
        <p:nvSpPr>
          <p:cNvPr id="29701" name="Slide Number Placeholder 4">
            <a:extLst>
              <a:ext uri="{FF2B5EF4-FFF2-40B4-BE49-F238E27FC236}">
                <a16:creationId xmlns:a16="http://schemas.microsoft.com/office/drawing/2014/main" id="{4CF6D01A-6401-5879-24FF-06874F9E7BE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39BBC67-60F2-A745-B193-409FB4F51F07}"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2130B574-2946-214F-6503-1CBF168509B5}"/>
              </a:ext>
            </a:extLst>
          </p:cNvPr>
          <p:cNvSpPr>
            <a:spLocks noGrp="1"/>
          </p:cNvSpPr>
          <p:nvPr>
            <p:ph type="title"/>
          </p:nvPr>
        </p:nvSpPr>
        <p:spPr/>
        <p:txBody>
          <a:bodyPr/>
          <a:lstStyle/>
          <a:p>
            <a:r>
              <a:rPr lang="en-GB" altLang="en-US" b="1">
                <a:solidFill>
                  <a:srgbClr val="000000"/>
                </a:solidFill>
              </a:rPr>
              <a:t>ASSIGNMENT 2 – </a:t>
            </a:r>
            <a:r>
              <a:rPr lang="en-GB" altLang="en-US" b="1" i="1">
                <a:solidFill>
                  <a:srgbClr val="0070C0"/>
                </a:solidFill>
              </a:rPr>
              <a:t>Task 1</a:t>
            </a:r>
            <a:endParaRPr lang="en-US" altLang="en-US" i="1">
              <a:solidFill>
                <a:srgbClr val="0070C0"/>
              </a:solidFill>
            </a:endParaRPr>
          </a:p>
        </p:txBody>
      </p:sp>
      <p:sp>
        <p:nvSpPr>
          <p:cNvPr id="30723" name="Content Placeholder 2">
            <a:extLst>
              <a:ext uri="{FF2B5EF4-FFF2-40B4-BE49-F238E27FC236}">
                <a16:creationId xmlns:a16="http://schemas.microsoft.com/office/drawing/2014/main" id="{C0515951-A2CB-8D31-7A50-FD62B9FFFEF8}"/>
              </a:ext>
            </a:extLst>
          </p:cNvPr>
          <p:cNvSpPr>
            <a:spLocks noGrp="1"/>
          </p:cNvSpPr>
          <p:nvPr>
            <p:ph idx="1"/>
          </p:nvPr>
        </p:nvSpPr>
        <p:spPr>
          <a:xfrm>
            <a:off x="255430" y="1395943"/>
            <a:ext cx="8431370" cy="3989388"/>
          </a:xfrm>
        </p:spPr>
        <p:txBody>
          <a:bodyPr/>
          <a:lstStyle/>
          <a:p>
            <a:r>
              <a:rPr lang="en-GB" sz="2400" b="1" dirty="0"/>
              <a:t>TASK 1: (600 words)</a:t>
            </a:r>
            <a:r>
              <a:rPr lang="en-GB" sz="2400" dirty="0"/>
              <a:t> </a:t>
            </a:r>
          </a:p>
          <a:p>
            <a:r>
              <a:rPr lang="en-GB" sz="2400" dirty="0"/>
              <a:t>Briefly explain the </a:t>
            </a:r>
            <a:r>
              <a:rPr lang="en-GB" sz="2400" b="1" dirty="0"/>
              <a:t>Gibbs reflective model </a:t>
            </a:r>
            <a:r>
              <a:rPr lang="en-GB" sz="2400" dirty="0"/>
              <a:t>and the purpose of completing reflective exercises. Then, </a:t>
            </a:r>
            <a:r>
              <a:rPr lang="en-GB" sz="2400" b="1" dirty="0"/>
              <a:t>use the Gibbs model</a:t>
            </a:r>
            <a:r>
              <a:rPr lang="en-GB" sz="2400" dirty="0"/>
              <a:t> to reflect on how you prepared and delivered your presentation for Assignment 1. Use the template provided, on which you will use </a:t>
            </a:r>
            <a:r>
              <a:rPr lang="en-GB" sz="2400" u="sng" dirty="0"/>
              <a:t>all six</a:t>
            </a:r>
            <a:r>
              <a:rPr lang="en-GB" sz="2400" dirty="0"/>
              <a:t> stages of the model to structure your reflection. You should focus on your thoughts, feelings, and areas for improvement.</a:t>
            </a:r>
          </a:p>
          <a:p>
            <a:pPr marL="450850" indent="0">
              <a:lnSpc>
                <a:spcPct val="150000"/>
              </a:lnSpc>
              <a:spcAft>
                <a:spcPts val="800"/>
              </a:spcAft>
              <a:buNone/>
            </a:pPr>
            <a:endParaRPr lang="en-US" altLang="en-US" sz="2400" dirty="0">
              <a:latin typeface="+mj-lt"/>
            </a:endParaRPr>
          </a:p>
        </p:txBody>
      </p:sp>
      <p:sp>
        <p:nvSpPr>
          <p:cNvPr id="4" name="Date Placeholder 3">
            <a:extLst>
              <a:ext uri="{FF2B5EF4-FFF2-40B4-BE49-F238E27FC236}">
                <a16:creationId xmlns:a16="http://schemas.microsoft.com/office/drawing/2014/main" id="{F239425F-67C0-76B0-9A21-CF6E3CB23867}"/>
              </a:ext>
            </a:extLst>
          </p:cNvPr>
          <p:cNvSpPr>
            <a:spLocks noGrp="1"/>
          </p:cNvSpPr>
          <p:nvPr>
            <p:ph type="dt" sz="quarter" idx="10"/>
          </p:nvPr>
        </p:nvSpPr>
        <p:spPr/>
        <p:txBody>
          <a:bodyPr/>
          <a:lstStyle/>
          <a:p>
            <a:pPr>
              <a:defRPr/>
            </a:pPr>
            <a:fld id="{4139CB16-D2BD-B448-A741-E98B19954D94}" type="datetime1">
              <a:rPr lang="en-GB" altLang="en-US" smtClean="0"/>
              <a:pPr>
                <a:defRPr/>
              </a:pPr>
              <a:t>21/07/2025</a:t>
            </a:fld>
            <a:endParaRPr lang="en-GB" altLang="en-US"/>
          </a:p>
        </p:txBody>
      </p:sp>
      <p:sp>
        <p:nvSpPr>
          <p:cNvPr id="30725" name="Slide Number Placeholder 4">
            <a:extLst>
              <a:ext uri="{FF2B5EF4-FFF2-40B4-BE49-F238E27FC236}">
                <a16:creationId xmlns:a16="http://schemas.microsoft.com/office/drawing/2014/main" id="{80955BBD-F715-465F-B0EC-04AD6095EC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4B1E269-85E3-094C-9C64-6B0CB17E84B1}"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90DED953-0B7A-7CF7-A807-7ABC657F8C6A}"/>
              </a:ext>
            </a:extLst>
          </p:cNvPr>
          <p:cNvSpPr>
            <a:spLocks noGrp="1"/>
          </p:cNvSpPr>
          <p:nvPr>
            <p:ph type="title"/>
          </p:nvPr>
        </p:nvSpPr>
        <p:spPr/>
        <p:txBody>
          <a:bodyPr/>
          <a:lstStyle/>
          <a:p>
            <a:r>
              <a:rPr lang="en-GB" altLang="en-US" b="1">
                <a:solidFill>
                  <a:srgbClr val="000000"/>
                </a:solidFill>
              </a:rPr>
              <a:t>ASSIGNMENT 2 – </a:t>
            </a:r>
            <a:r>
              <a:rPr lang="en-GB" altLang="en-US" b="1" i="1">
                <a:solidFill>
                  <a:srgbClr val="0070C0"/>
                </a:solidFill>
              </a:rPr>
              <a:t>Task 2</a:t>
            </a:r>
            <a:endParaRPr lang="en-GB" altLang="en-US" i="1">
              <a:solidFill>
                <a:srgbClr val="0070C0"/>
              </a:solidFill>
            </a:endParaRPr>
          </a:p>
        </p:txBody>
      </p:sp>
      <p:sp>
        <p:nvSpPr>
          <p:cNvPr id="31747" name="Content Placeholder 2">
            <a:extLst>
              <a:ext uri="{FF2B5EF4-FFF2-40B4-BE49-F238E27FC236}">
                <a16:creationId xmlns:a16="http://schemas.microsoft.com/office/drawing/2014/main" id="{F8702D28-C273-6CA7-C13F-20B88C0422A5}"/>
              </a:ext>
            </a:extLst>
          </p:cNvPr>
          <p:cNvSpPr>
            <a:spLocks noGrp="1"/>
          </p:cNvSpPr>
          <p:nvPr>
            <p:ph idx="1"/>
          </p:nvPr>
        </p:nvSpPr>
        <p:spPr>
          <a:xfrm>
            <a:off x="457200" y="1600200"/>
            <a:ext cx="8229600" cy="3916363"/>
          </a:xfrm>
        </p:spPr>
        <p:txBody>
          <a:bodyPr/>
          <a:lstStyle/>
          <a:p>
            <a:r>
              <a:rPr lang="en-GB" b="1" dirty="0"/>
              <a:t>Task 2:  (500 words)</a:t>
            </a:r>
            <a:endParaRPr lang="en-GB" dirty="0"/>
          </a:p>
          <a:p>
            <a:r>
              <a:rPr lang="en-GB" dirty="0"/>
              <a:t>Thinking of your target career, find a current job advertisement for this role. Develop a </a:t>
            </a:r>
            <a:r>
              <a:rPr lang="en-GB" b="1" dirty="0"/>
              <a:t>SWOT analysis</a:t>
            </a:r>
            <a:r>
              <a:rPr lang="en-GB" dirty="0"/>
              <a:t> detailing your own strengths, weaknesses, opportunities, and threats in relation to this role. Explain how you will overcome the weaknesses and threats. </a:t>
            </a:r>
          </a:p>
          <a:p>
            <a:pPr marL="450850" indent="0">
              <a:lnSpc>
                <a:spcPct val="150000"/>
              </a:lnSpc>
              <a:spcAft>
                <a:spcPts val="800"/>
              </a:spcAft>
              <a:buNone/>
            </a:pPr>
            <a:endParaRPr lang="en-GB" altLang="en-US" sz="2400" b="1" dirty="0">
              <a:solidFill>
                <a:srgbClr val="000000"/>
              </a:solidFill>
              <a:latin typeface="+mj-lt"/>
              <a:cs typeface="Calibri" panose="020F0502020204030204" pitchFamily="34" charset="0"/>
            </a:endParaRPr>
          </a:p>
        </p:txBody>
      </p:sp>
      <p:sp>
        <p:nvSpPr>
          <p:cNvPr id="4" name="Date Placeholder 3">
            <a:extLst>
              <a:ext uri="{FF2B5EF4-FFF2-40B4-BE49-F238E27FC236}">
                <a16:creationId xmlns:a16="http://schemas.microsoft.com/office/drawing/2014/main" id="{075F7B1D-D6B4-D985-AB61-2743D6B855AB}"/>
              </a:ext>
            </a:extLst>
          </p:cNvPr>
          <p:cNvSpPr>
            <a:spLocks noGrp="1"/>
          </p:cNvSpPr>
          <p:nvPr>
            <p:ph type="dt" sz="quarter" idx="10"/>
          </p:nvPr>
        </p:nvSpPr>
        <p:spPr/>
        <p:txBody>
          <a:bodyPr/>
          <a:lstStyle/>
          <a:p>
            <a:pPr>
              <a:defRPr/>
            </a:pPr>
            <a:fld id="{76E7C5ED-F7E3-43A1-A547-ABC890EA8BE1}" type="datetime1">
              <a:rPr lang="en-GB" altLang="en-US" smtClean="0"/>
              <a:pPr>
                <a:defRPr/>
              </a:pPr>
              <a:t>21/07/2025</a:t>
            </a:fld>
            <a:endParaRPr lang="en-GB" altLang="en-US"/>
          </a:p>
        </p:txBody>
      </p:sp>
      <p:sp>
        <p:nvSpPr>
          <p:cNvPr id="31749" name="Slide Number Placeholder 4">
            <a:extLst>
              <a:ext uri="{FF2B5EF4-FFF2-40B4-BE49-F238E27FC236}">
                <a16:creationId xmlns:a16="http://schemas.microsoft.com/office/drawing/2014/main" id="{4C358388-225B-4C81-5209-AFD5D0B154D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CF22749-029D-DB4B-8D70-13DF8E24ED4B}"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316BC62A-AAD9-F8D4-D0EC-15C74421C972}"/>
              </a:ext>
            </a:extLst>
          </p:cNvPr>
          <p:cNvSpPr>
            <a:spLocks noGrp="1"/>
          </p:cNvSpPr>
          <p:nvPr>
            <p:ph type="title"/>
          </p:nvPr>
        </p:nvSpPr>
        <p:spPr/>
        <p:txBody>
          <a:bodyPr/>
          <a:lstStyle/>
          <a:p>
            <a:r>
              <a:rPr lang="en-GB" altLang="en-US" b="1">
                <a:solidFill>
                  <a:srgbClr val="000000"/>
                </a:solidFill>
              </a:rPr>
              <a:t>ASSIGNMENT 2 – </a:t>
            </a:r>
            <a:r>
              <a:rPr lang="en-GB" altLang="en-US" b="1" i="1">
                <a:solidFill>
                  <a:srgbClr val="0070C0"/>
                </a:solidFill>
              </a:rPr>
              <a:t>Task 3</a:t>
            </a:r>
            <a:endParaRPr lang="en-GB" altLang="en-US" i="1">
              <a:solidFill>
                <a:srgbClr val="0070C0"/>
              </a:solidFill>
            </a:endParaRPr>
          </a:p>
        </p:txBody>
      </p:sp>
      <p:sp>
        <p:nvSpPr>
          <p:cNvPr id="32771" name="Content Placeholder 2">
            <a:extLst>
              <a:ext uri="{FF2B5EF4-FFF2-40B4-BE49-F238E27FC236}">
                <a16:creationId xmlns:a16="http://schemas.microsoft.com/office/drawing/2014/main" id="{A4D7E8E8-74F8-F39F-DEFC-1513B2E23E3E}"/>
              </a:ext>
            </a:extLst>
          </p:cNvPr>
          <p:cNvSpPr>
            <a:spLocks noGrp="1"/>
          </p:cNvSpPr>
          <p:nvPr>
            <p:ph idx="1"/>
          </p:nvPr>
        </p:nvSpPr>
        <p:spPr>
          <a:xfrm>
            <a:off x="457200" y="1600200"/>
            <a:ext cx="8229600" cy="3916363"/>
          </a:xfrm>
        </p:spPr>
        <p:txBody>
          <a:bodyPr/>
          <a:lstStyle/>
          <a:p>
            <a:r>
              <a:rPr lang="en-GB" b="1" dirty="0"/>
              <a:t>Task 3: (400 words)</a:t>
            </a:r>
            <a:endParaRPr lang="en-GB" dirty="0"/>
          </a:p>
          <a:p>
            <a:r>
              <a:rPr lang="en-GB" dirty="0"/>
              <a:t>Complete a </a:t>
            </a:r>
            <a:r>
              <a:rPr lang="en-GB" b="1" dirty="0"/>
              <a:t>Personal Development Plan (PDP)</a:t>
            </a:r>
            <a:r>
              <a:rPr lang="en-GB" dirty="0"/>
              <a:t>. Here you should identify three clear goals or targets you hope to develop and achieve </a:t>
            </a:r>
            <a:r>
              <a:rPr lang="en-GB" u="sng" dirty="0"/>
              <a:t>over the next two years</a:t>
            </a:r>
            <a:r>
              <a:rPr lang="en-GB" dirty="0"/>
              <a:t>. Explain a goal in detail with practical steps you may take to achieve the goal. </a:t>
            </a:r>
          </a:p>
          <a:p>
            <a:pPr marL="450850" indent="0">
              <a:lnSpc>
                <a:spcPct val="150000"/>
              </a:lnSpc>
              <a:spcAft>
                <a:spcPts val="800"/>
              </a:spcAft>
              <a:buNone/>
            </a:pPr>
            <a:endParaRPr lang="en-GB" altLang="en-US" sz="2400" b="1" dirty="0">
              <a:solidFill>
                <a:srgbClr val="000000"/>
              </a:solidFill>
              <a:latin typeface="+mj-lt"/>
              <a:cs typeface="Calibri" panose="020F0502020204030204" pitchFamily="34" charset="0"/>
            </a:endParaRPr>
          </a:p>
        </p:txBody>
      </p:sp>
      <p:sp>
        <p:nvSpPr>
          <p:cNvPr id="4" name="Date Placeholder 3">
            <a:extLst>
              <a:ext uri="{FF2B5EF4-FFF2-40B4-BE49-F238E27FC236}">
                <a16:creationId xmlns:a16="http://schemas.microsoft.com/office/drawing/2014/main" id="{C336D881-C567-6F49-9DB7-4ED45ADC5D89}"/>
              </a:ext>
            </a:extLst>
          </p:cNvPr>
          <p:cNvSpPr>
            <a:spLocks noGrp="1"/>
          </p:cNvSpPr>
          <p:nvPr>
            <p:ph type="dt" sz="quarter" idx="10"/>
          </p:nvPr>
        </p:nvSpPr>
        <p:spPr/>
        <p:txBody>
          <a:bodyPr/>
          <a:lstStyle/>
          <a:p>
            <a:pPr>
              <a:defRPr/>
            </a:pPr>
            <a:fld id="{76E7C5ED-F7E3-43A1-A547-ABC890EA8BE1}" type="datetime1">
              <a:rPr lang="en-GB" altLang="en-US" smtClean="0"/>
              <a:pPr>
                <a:defRPr/>
              </a:pPr>
              <a:t>21/07/2025</a:t>
            </a:fld>
            <a:endParaRPr lang="en-GB" altLang="en-US"/>
          </a:p>
        </p:txBody>
      </p:sp>
      <p:sp>
        <p:nvSpPr>
          <p:cNvPr id="32773" name="Slide Number Placeholder 4">
            <a:extLst>
              <a:ext uri="{FF2B5EF4-FFF2-40B4-BE49-F238E27FC236}">
                <a16:creationId xmlns:a16="http://schemas.microsoft.com/office/drawing/2014/main" id="{CA58DC08-7347-4C1E-398E-51E7940A006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F1FD7A4-3C29-434A-A23F-83EDCD07A71E}"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E1A3528E-A050-A15E-FAC0-77C0512F6F5E}"/>
              </a:ext>
            </a:extLst>
          </p:cNvPr>
          <p:cNvSpPr>
            <a:spLocks noGrp="1"/>
          </p:cNvSpPr>
          <p:nvPr>
            <p:ph type="title"/>
          </p:nvPr>
        </p:nvSpPr>
        <p:spPr>
          <a:xfrm>
            <a:off x="92075" y="404813"/>
            <a:ext cx="8229600" cy="1143000"/>
          </a:xfrm>
        </p:spPr>
        <p:txBody>
          <a:bodyPr/>
          <a:lstStyle/>
          <a:p>
            <a:r>
              <a:rPr lang="en-GB" altLang="en-US" b="1">
                <a:solidFill>
                  <a:srgbClr val="000000"/>
                </a:solidFill>
              </a:rPr>
              <a:t>ASSIGNMENT 2 – </a:t>
            </a:r>
            <a:r>
              <a:rPr lang="en-GB" altLang="en-US" b="1" i="1">
                <a:solidFill>
                  <a:srgbClr val="0070C0"/>
                </a:solidFill>
              </a:rPr>
              <a:t>Task 4</a:t>
            </a:r>
            <a:endParaRPr lang="en-GB" altLang="en-US"/>
          </a:p>
        </p:txBody>
      </p:sp>
      <p:sp>
        <p:nvSpPr>
          <p:cNvPr id="33795" name="Content Placeholder 2">
            <a:extLst>
              <a:ext uri="{FF2B5EF4-FFF2-40B4-BE49-F238E27FC236}">
                <a16:creationId xmlns:a16="http://schemas.microsoft.com/office/drawing/2014/main" id="{32C0E8B9-1C67-CB6D-A654-BCB18342413E}"/>
              </a:ext>
            </a:extLst>
          </p:cNvPr>
          <p:cNvSpPr>
            <a:spLocks noGrp="1"/>
          </p:cNvSpPr>
          <p:nvPr>
            <p:ph idx="1"/>
          </p:nvPr>
        </p:nvSpPr>
        <p:spPr>
          <a:xfrm>
            <a:off x="457200" y="1600200"/>
            <a:ext cx="8229600" cy="3916363"/>
          </a:xfrm>
        </p:spPr>
        <p:txBody>
          <a:bodyPr/>
          <a:lstStyle/>
          <a:p>
            <a:r>
              <a:rPr lang="en-GB" b="1" dirty="0"/>
              <a:t>TASK 4: (500 words)</a:t>
            </a:r>
            <a:r>
              <a:rPr lang="en-GB" dirty="0"/>
              <a:t> </a:t>
            </a:r>
          </a:p>
          <a:p>
            <a:r>
              <a:rPr lang="en-GB" dirty="0"/>
              <a:t>Write a report on a skill that you learned in this module that is needed for working in the health and social care sector. Please explain how you gained these skills and areas to improve. </a:t>
            </a:r>
          </a:p>
          <a:p>
            <a:pPr marL="0" indent="0">
              <a:buNone/>
            </a:pPr>
            <a:endParaRPr lang="en-GB" altLang="en-US" sz="2800" dirty="0"/>
          </a:p>
        </p:txBody>
      </p:sp>
      <p:sp>
        <p:nvSpPr>
          <p:cNvPr id="4" name="Date Placeholder 3">
            <a:extLst>
              <a:ext uri="{FF2B5EF4-FFF2-40B4-BE49-F238E27FC236}">
                <a16:creationId xmlns:a16="http://schemas.microsoft.com/office/drawing/2014/main" id="{974E4C2D-5BBE-D243-38B1-64E7B6EAA953}"/>
              </a:ext>
            </a:extLst>
          </p:cNvPr>
          <p:cNvSpPr>
            <a:spLocks noGrp="1"/>
          </p:cNvSpPr>
          <p:nvPr>
            <p:ph type="dt" sz="quarter" idx="10"/>
          </p:nvPr>
        </p:nvSpPr>
        <p:spPr/>
        <p:txBody>
          <a:bodyPr/>
          <a:lstStyle/>
          <a:p>
            <a:pPr>
              <a:defRPr/>
            </a:pPr>
            <a:fld id="{3FF00148-FC5A-4754-BF66-DD6A5E96C099}" type="datetime1">
              <a:rPr lang="en-GB" altLang="en-US" smtClean="0"/>
              <a:pPr>
                <a:defRPr/>
              </a:pPr>
              <a:t>21/07/2025</a:t>
            </a:fld>
            <a:endParaRPr lang="en-GB" altLang="en-US"/>
          </a:p>
        </p:txBody>
      </p:sp>
      <p:sp>
        <p:nvSpPr>
          <p:cNvPr id="33797" name="Slide Number Placeholder 4">
            <a:extLst>
              <a:ext uri="{FF2B5EF4-FFF2-40B4-BE49-F238E27FC236}">
                <a16:creationId xmlns:a16="http://schemas.microsoft.com/office/drawing/2014/main" id="{3818C49C-D2BD-25C7-44A4-8D555424E25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27A91F-D7C5-5F45-A31B-411E4A4588C1}"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F9EF23CA-C046-D50C-7F2C-6183A2D6DDB6}"/>
              </a:ext>
            </a:extLst>
          </p:cNvPr>
          <p:cNvSpPr>
            <a:spLocks noGrp="1"/>
          </p:cNvSpPr>
          <p:nvPr>
            <p:ph type="title"/>
          </p:nvPr>
        </p:nvSpPr>
        <p:spPr/>
        <p:txBody>
          <a:bodyPr/>
          <a:lstStyle/>
          <a:p>
            <a:r>
              <a:rPr lang="en-GB" altLang="en-US" b="1">
                <a:solidFill>
                  <a:srgbClr val="000000"/>
                </a:solidFill>
              </a:rPr>
              <a:t>ASSIGNMENT 2 (70%)</a:t>
            </a:r>
            <a:endParaRPr lang="en-GB" altLang="en-US"/>
          </a:p>
        </p:txBody>
      </p:sp>
      <p:sp>
        <p:nvSpPr>
          <p:cNvPr id="35843" name="Content Placeholder 2">
            <a:extLst>
              <a:ext uri="{FF2B5EF4-FFF2-40B4-BE49-F238E27FC236}">
                <a16:creationId xmlns:a16="http://schemas.microsoft.com/office/drawing/2014/main" id="{0CE4C0A4-21C1-A74B-CB05-0FC46130706D}"/>
              </a:ext>
            </a:extLst>
          </p:cNvPr>
          <p:cNvSpPr>
            <a:spLocks noGrp="1"/>
          </p:cNvSpPr>
          <p:nvPr>
            <p:ph idx="1"/>
          </p:nvPr>
        </p:nvSpPr>
        <p:spPr>
          <a:xfrm>
            <a:off x="457200" y="1470819"/>
            <a:ext cx="8229600" cy="3686374"/>
          </a:xfrm>
        </p:spPr>
        <p:txBody>
          <a:bodyPr/>
          <a:lstStyle/>
          <a:p>
            <a:pPr marL="0" indent="0">
              <a:buNone/>
            </a:pPr>
            <a:r>
              <a:rPr lang="en-US" altLang="en-US" sz="2800" dirty="0">
                <a:latin typeface="+mj-lt"/>
                <a:cs typeface="Arial" panose="020B0604020202020204" pitchFamily="34" charset="0"/>
              </a:rPr>
              <a:t>Please note that the tasks are meant to be written from a personal perspective, with a focus on your own skills and skills gaps, your own career goals, and your own experience. For this purpose, you are permitted to write using the first person (such as I, me, and my). </a:t>
            </a:r>
            <a:r>
              <a:rPr lang="en-US" altLang="en-US" sz="2800" dirty="0">
                <a:latin typeface="+mj-lt"/>
                <a:cs typeface="Calibri" panose="020F0502020204030204" pitchFamily="34" charset="0"/>
              </a:rPr>
              <a:t> </a:t>
            </a:r>
            <a:r>
              <a:rPr lang="en-US" altLang="en-US" sz="2800" dirty="0">
                <a:latin typeface="+mj-lt"/>
                <a:cs typeface="Arial" panose="020B0604020202020204" pitchFamily="34" charset="0"/>
              </a:rPr>
              <a:t>However, references to relevant external literature are also required</a:t>
            </a:r>
            <a:endParaRPr lang="en-GB" altLang="en-US" sz="2800" dirty="0">
              <a:latin typeface="+mj-lt"/>
            </a:endParaRPr>
          </a:p>
          <a:p>
            <a:endParaRPr lang="en-GB" altLang="en-US" dirty="0"/>
          </a:p>
        </p:txBody>
      </p:sp>
      <p:sp>
        <p:nvSpPr>
          <p:cNvPr id="4" name="Date Placeholder 3">
            <a:extLst>
              <a:ext uri="{FF2B5EF4-FFF2-40B4-BE49-F238E27FC236}">
                <a16:creationId xmlns:a16="http://schemas.microsoft.com/office/drawing/2014/main" id="{545AAB18-E973-7017-D20D-B47F4B62F42F}"/>
              </a:ext>
            </a:extLst>
          </p:cNvPr>
          <p:cNvSpPr>
            <a:spLocks noGrp="1"/>
          </p:cNvSpPr>
          <p:nvPr>
            <p:ph type="dt" sz="quarter" idx="10"/>
          </p:nvPr>
        </p:nvSpPr>
        <p:spPr/>
        <p:txBody>
          <a:bodyPr/>
          <a:lstStyle/>
          <a:p>
            <a:pPr>
              <a:defRPr/>
            </a:pPr>
            <a:fld id="{D06497F5-0ABE-4773-87F1-7EDF51011738}" type="datetime1">
              <a:rPr lang="en-GB" altLang="en-US" smtClean="0"/>
              <a:pPr>
                <a:defRPr/>
              </a:pPr>
              <a:t>21/07/2025</a:t>
            </a:fld>
            <a:endParaRPr lang="en-GB" altLang="en-US"/>
          </a:p>
        </p:txBody>
      </p:sp>
      <p:sp>
        <p:nvSpPr>
          <p:cNvPr id="35845" name="Slide Number Placeholder 4">
            <a:extLst>
              <a:ext uri="{FF2B5EF4-FFF2-40B4-BE49-F238E27FC236}">
                <a16:creationId xmlns:a16="http://schemas.microsoft.com/office/drawing/2014/main" id="{0BB03E13-0A37-D48E-99BC-7857B8BB4AD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FBCA41D-57A3-0A42-8F9E-438BB06ADFD3}"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CE0DD1BF-A8D5-CF9B-E2B9-87F322E3665F}"/>
              </a:ext>
            </a:extLst>
          </p:cNvPr>
          <p:cNvSpPr>
            <a:spLocks noGrp="1"/>
          </p:cNvSpPr>
          <p:nvPr>
            <p:ph type="title"/>
          </p:nvPr>
        </p:nvSpPr>
        <p:spPr>
          <a:xfrm>
            <a:off x="0" y="274638"/>
            <a:ext cx="8892480" cy="1143000"/>
          </a:xfrm>
        </p:spPr>
        <p:txBody>
          <a:bodyPr/>
          <a:lstStyle/>
          <a:p>
            <a:r>
              <a:rPr lang="en-US" altLang="en-US" b="1" dirty="0"/>
              <a:t>Evidence of completing task one</a:t>
            </a:r>
          </a:p>
        </p:txBody>
      </p:sp>
      <p:sp>
        <p:nvSpPr>
          <p:cNvPr id="3" name="Content Placeholder 2">
            <a:extLst>
              <a:ext uri="{FF2B5EF4-FFF2-40B4-BE49-F238E27FC236}">
                <a16:creationId xmlns:a16="http://schemas.microsoft.com/office/drawing/2014/main" id="{1C3AFDDE-C544-6DB8-B921-522C34A58181}"/>
              </a:ext>
            </a:extLst>
          </p:cNvPr>
          <p:cNvSpPr>
            <a:spLocks noGrp="1"/>
          </p:cNvSpPr>
          <p:nvPr>
            <p:ph idx="1"/>
          </p:nvPr>
        </p:nvSpPr>
        <p:spPr>
          <a:xfrm>
            <a:off x="457200" y="1600200"/>
            <a:ext cx="8229600" cy="3916363"/>
          </a:xfrm>
        </p:spPr>
        <p:txBody>
          <a:bodyPr/>
          <a:lstStyle/>
          <a:p>
            <a:pPr>
              <a:defRPr/>
            </a:pPr>
            <a:r>
              <a:rPr lang="en-GB" i="1" dirty="0"/>
              <a:t>At the end of the module, the marks from </a:t>
            </a:r>
            <a:r>
              <a:rPr lang="en-GB" i="1" u="heavy" dirty="0"/>
              <a:t>both tasks</a:t>
            </a:r>
            <a:r>
              <a:rPr lang="en-GB" i="1" dirty="0"/>
              <a:t> will be merged into </a:t>
            </a:r>
            <a:r>
              <a:rPr lang="en-GB" i="1" u="heavy" dirty="0"/>
              <a:t>one overall mark</a:t>
            </a:r>
            <a:endParaRPr lang="en-US" dirty="0"/>
          </a:p>
        </p:txBody>
      </p:sp>
      <p:sp>
        <p:nvSpPr>
          <p:cNvPr id="4" name="Date Placeholder 3">
            <a:extLst>
              <a:ext uri="{FF2B5EF4-FFF2-40B4-BE49-F238E27FC236}">
                <a16:creationId xmlns:a16="http://schemas.microsoft.com/office/drawing/2014/main" id="{9B27316B-3731-82A1-B77A-537455E92210}"/>
              </a:ext>
            </a:extLst>
          </p:cNvPr>
          <p:cNvSpPr>
            <a:spLocks noGrp="1"/>
          </p:cNvSpPr>
          <p:nvPr>
            <p:ph type="dt" sz="quarter" idx="10"/>
          </p:nvPr>
        </p:nvSpPr>
        <p:spPr/>
        <p:txBody>
          <a:bodyPr/>
          <a:lstStyle/>
          <a:p>
            <a:pPr>
              <a:defRPr/>
            </a:pPr>
            <a:fld id="{4139CB16-D2BD-B448-A741-E98B19954D94}" type="datetime1">
              <a:rPr lang="en-GB" altLang="en-US" smtClean="0"/>
              <a:pPr>
                <a:defRPr/>
              </a:pPr>
              <a:t>21/07/2025</a:t>
            </a:fld>
            <a:endParaRPr lang="en-GB" altLang="en-US"/>
          </a:p>
        </p:txBody>
      </p:sp>
      <p:sp>
        <p:nvSpPr>
          <p:cNvPr id="36869" name="Slide Number Placeholder 4">
            <a:extLst>
              <a:ext uri="{FF2B5EF4-FFF2-40B4-BE49-F238E27FC236}">
                <a16:creationId xmlns:a16="http://schemas.microsoft.com/office/drawing/2014/main" id="{4CCCF3B2-70FB-D4A9-CEE0-5EE6C452FF1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F488DAC-89AB-BC46-8D16-DCBCC22FB9CA}"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Date Placeholder 3">
            <a:extLst>
              <a:ext uri="{FF2B5EF4-FFF2-40B4-BE49-F238E27FC236}">
                <a16:creationId xmlns:a16="http://schemas.microsoft.com/office/drawing/2014/main" id="{000D51C3-AC70-FC19-6CA0-0E7393D1F7F0}"/>
              </a:ext>
            </a:extLst>
          </p:cNvPr>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fld id="{A59F4081-5DBB-B24E-B8B8-046DC2DA274B}" type="datetime1">
              <a:rPr lang="en-GB" altLang="en-US" sz="1800" smtClean="0">
                <a:cs typeface="Arial" panose="020B0604020202020204" pitchFamily="34" charset="0"/>
              </a:rPr>
              <a:pPr algn="l" fontAlgn="base">
                <a:spcBef>
                  <a:spcPct val="0"/>
                </a:spcBef>
                <a:spcAft>
                  <a:spcPct val="0"/>
                </a:spcAft>
                <a:buFont typeface="Arial" panose="020B0604020202020204" pitchFamily="34" charset="0"/>
                <a:buNone/>
              </a:pPr>
              <a:t>21/07/2025</a:t>
            </a:fld>
            <a:endParaRPr lang="en-US" altLang="en-US" sz="1800">
              <a:cs typeface="Arial" panose="020B0604020202020204" pitchFamily="34" charset="0"/>
            </a:endParaRPr>
          </a:p>
        </p:txBody>
      </p:sp>
      <p:sp>
        <p:nvSpPr>
          <p:cNvPr id="37891" name="Rectangle 2">
            <a:extLst>
              <a:ext uri="{FF2B5EF4-FFF2-40B4-BE49-F238E27FC236}">
                <a16:creationId xmlns:a16="http://schemas.microsoft.com/office/drawing/2014/main" id="{14094756-0753-80CC-ADEE-9D3F90AC4E22}"/>
              </a:ext>
            </a:extLst>
          </p:cNvPr>
          <p:cNvSpPr>
            <a:spLocks noGrp="1"/>
          </p:cNvSpPr>
          <p:nvPr>
            <p:ph type="title" idx="4294967295"/>
          </p:nvPr>
        </p:nvSpPr>
        <p:spPr>
          <a:xfrm>
            <a:off x="457200" y="155982"/>
            <a:ext cx="8229600" cy="823102"/>
          </a:xfrm>
        </p:spPr>
        <p:txBody>
          <a:bodyPr/>
          <a:lstStyle/>
          <a:p>
            <a:pPr eaLnBrk="1" hangingPunct="1"/>
            <a:r>
              <a:rPr lang="en-GB" altLang="en-US" b="1" dirty="0"/>
              <a:t>Questions????</a:t>
            </a:r>
          </a:p>
        </p:txBody>
      </p:sp>
      <p:pic>
        <p:nvPicPr>
          <p:cNvPr id="2" name="Picture 1" descr="A magnifying glass over questions&#10;&#10;AI-generated content may be incorrect.">
            <a:extLst>
              <a:ext uri="{FF2B5EF4-FFF2-40B4-BE49-F238E27FC236}">
                <a16:creationId xmlns:a16="http://schemas.microsoft.com/office/drawing/2014/main" id="{4D4B11A6-80BB-6799-2B6D-DC6DDA50B08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91680" y="1097740"/>
            <a:ext cx="6048672" cy="4536504"/>
          </a:xfrm>
          <a:prstGeom prst="rect">
            <a:avLst/>
          </a:prstGeom>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1144</TotalTime>
  <Words>495</Words>
  <Application>Microsoft Office PowerPoint</Application>
  <PresentationFormat>On-screen Show (4:3)</PresentationFormat>
  <Paragraphs>70</Paragraphs>
  <Slides>12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Myriad Pro</vt:lpstr>
      <vt:lpstr>Verdana</vt:lpstr>
      <vt:lpstr>20140311PresentationUWTSDTemplate</vt:lpstr>
      <vt:lpstr>LCHS 4009</vt:lpstr>
      <vt:lpstr>Aim and Workshop Content</vt:lpstr>
      <vt:lpstr>Sources</vt:lpstr>
      <vt:lpstr>Assignment Task </vt:lpstr>
      <vt:lpstr>ASSIGNMENT 2 (70%)</vt:lpstr>
      <vt:lpstr>ASSIGNMENT 2 – Task 1</vt:lpstr>
      <vt:lpstr>ASSIGNMENT 2 – Task 2</vt:lpstr>
      <vt:lpstr>ASSIGNMENT 2 – Task 3</vt:lpstr>
      <vt:lpstr>ASSIGNMENT 2 – Task 4</vt:lpstr>
      <vt:lpstr>ASSIGNMENT 2 (70%)</vt:lpstr>
      <vt:lpstr>Evidence of completing task one</vt:lpstr>
      <vt:lpstr>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Amitave Banik</cp:lastModifiedBy>
  <cp:revision>118</cp:revision>
  <cp:lastPrinted>1601-01-01T00:00:00Z</cp:lastPrinted>
  <dcterms:created xsi:type="dcterms:W3CDTF">2002-10-07T19:43:58Z</dcterms:created>
  <dcterms:modified xsi:type="dcterms:W3CDTF">2025-07-21T10:06:48Z</dcterms:modified>
</cp:coreProperties>
</file>