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15"/>
  </p:notesMasterIdLst>
  <p:handoutMasterIdLst>
    <p:handoutMasterId r:id="rId16"/>
  </p:handoutMasterIdLst>
  <p:sldIdLst>
    <p:sldId id="352" r:id="rId2"/>
    <p:sldId id="395" r:id="rId3"/>
    <p:sldId id="399" r:id="rId4"/>
    <p:sldId id="272" r:id="rId5"/>
    <p:sldId id="273" r:id="rId6"/>
    <p:sldId id="369" r:id="rId7"/>
    <p:sldId id="274" r:id="rId8"/>
    <p:sldId id="280" r:id="rId9"/>
    <p:sldId id="339" r:id="rId10"/>
    <p:sldId id="370" r:id="rId11"/>
    <p:sldId id="371" r:id="rId12"/>
    <p:sldId id="396" r:id="rId13"/>
    <p:sldId id="398" r:id="rId14"/>
  </p:sldIdLst>
  <p:sldSz cx="9144000" cy="6858000" type="screen4x3"/>
  <p:notesSz cx="6669088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>
      <p:cViewPr varScale="1">
        <p:scale>
          <a:sx n="105" d="100"/>
          <a:sy n="105" d="100"/>
        </p:scale>
        <p:origin x="41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D3D11D1F-77EC-49EF-8BE9-FE6F3AB4920B}"/>
    <pc:docChg chg="custSel addSld delSld modSld">
      <pc:chgData name="Nadeem Mirza" userId="3599fbe9-8146-4601-8b21-97c0986fd19c" providerId="ADAL" clId="{D3D11D1F-77EC-49EF-8BE9-FE6F3AB4920B}" dt="2024-12-18T11:15:14.478" v="341" actId="2696"/>
      <pc:docMkLst>
        <pc:docMk/>
      </pc:docMkLst>
      <pc:sldChg chg="modSp mod">
        <pc:chgData name="Nadeem Mirza" userId="3599fbe9-8146-4601-8b21-97c0986fd19c" providerId="ADAL" clId="{D3D11D1F-77EC-49EF-8BE9-FE6F3AB4920B}" dt="2024-12-18T10:58:41.154" v="92" actId="123"/>
        <pc:sldMkLst>
          <pc:docMk/>
          <pc:sldMk cId="0" sldId="272"/>
        </pc:sldMkLst>
        <pc:spChg chg="mod">
          <ac:chgData name="Nadeem Mirza" userId="3599fbe9-8146-4601-8b21-97c0986fd19c" providerId="ADAL" clId="{D3D11D1F-77EC-49EF-8BE9-FE6F3AB4920B}" dt="2024-12-18T10:58:12.332" v="86" actId="14100"/>
          <ac:spMkLst>
            <pc:docMk/>
            <pc:sldMk cId="0" sldId="272"/>
            <ac:spMk id="22530" creationId="{00000000-0000-0000-0000-000000000000}"/>
          </ac:spMkLst>
        </pc:spChg>
        <pc:spChg chg="mod">
          <ac:chgData name="Nadeem Mirza" userId="3599fbe9-8146-4601-8b21-97c0986fd19c" providerId="ADAL" clId="{D3D11D1F-77EC-49EF-8BE9-FE6F3AB4920B}" dt="2024-12-18T10:58:41.154" v="92" actId="123"/>
          <ac:spMkLst>
            <pc:docMk/>
            <pc:sldMk cId="0" sldId="272"/>
            <ac:spMk id="22531" creationId="{00000000-0000-0000-0000-000000000000}"/>
          </ac:spMkLst>
        </pc:spChg>
      </pc:sldChg>
      <pc:sldChg chg="modSp mod">
        <pc:chgData name="Nadeem Mirza" userId="3599fbe9-8146-4601-8b21-97c0986fd19c" providerId="ADAL" clId="{D3D11D1F-77EC-49EF-8BE9-FE6F3AB4920B}" dt="2024-12-18T11:02:04.546" v="166" actId="14100"/>
        <pc:sldMkLst>
          <pc:docMk/>
          <pc:sldMk cId="0" sldId="273"/>
        </pc:sldMkLst>
        <pc:spChg chg="mod">
          <ac:chgData name="Nadeem Mirza" userId="3599fbe9-8146-4601-8b21-97c0986fd19c" providerId="ADAL" clId="{D3D11D1F-77EC-49EF-8BE9-FE6F3AB4920B}" dt="2024-12-18T11:02:04.546" v="166" actId="14100"/>
          <ac:spMkLst>
            <pc:docMk/>
            <pc:sldMk cId="0" sldId="273"/>
            <ac:spMk id="23554" creationId="{00000000-0000-0000-0000-000000000000}"/>
          </ac:spMkLst>
        </pc:spChg>
        <pc:spChg chg="mod">
          <ac:chgData name="Nadeem Mirza" userId="3599fbe9-8146-4601-8b21-97c0986fd19c" providerId="ADAL" clId="{D3D11D1F-77EC-49EF-8BE9-FE6F3AB4920B}" dt="2024-12-18T11:01:40.221" v="160" actId="20577"/>
          <ac:spMkLst>
            <pc:docMk/>
            <pc:sldMk cId="0" sldId="273"/>
            <ac:spMk id="23555" creationId="{00000000-0000-0000-0000-000000000000}"/>
          </ac:spMkLst>
        </pc:spChg>
      </pc:sldChg>
      <pc:sldChg chg="modSp mod">
        <pc:chgData name="Nadeem Mirza" userId="3599fbe9-8146-4601-8b21-97c0986fd19c" providerId="ADAL" clId="{D3D11D1F-77EC-49EF-8BE9-FE6F3AB4920B}" dt="2024-12-18T11:03:00.245" v="179" actId="27636"/>
        <pc:sldMkLst>
          <pc:docMk/>
          <pc:sldMk cId="0" sldId="274"/>
        </pc:sldMkLst>
        <pc:spChg chg="mod">
          <ac:chgData name="Nadeem Mirza" userId="3599fbe9-8146-4601-8b21-97c0986fd19c" providerId="ADAL" clId="{D3D11D1F-77EC-49EF-8BE9-FE6F3AB4920B}" dt="2024-12-18T11:03:00.245" v="179" actId="27636"/>
          <ac:spMkLst>
            <pc:docMk/>
            <pc:sldMk cId="0" sldId="274"/>
            <ac:spMk id="24578" creationId="{00000000-0000-0000-0000-000000000000}"/>
          </ac:spMkLst>
        </pc:spChg>
      </pc:sldChg>
      <pc:sldChg chg="addSp modSp mod">
        <pc:chgData name="Nadeem Mirza" userId="3599fbe9-8146-4601-8b21-97c0986fd19c" providerId="ADAL" clId="{D3D11D1F-77EC-49EF-8BE9-FE6F3AB4920B}" dt="2024-12-18T11:04:17.741" v="185" actId="14100"/>
        <pc:sldMkLst>
          <pc:docMk/>
          <pc:sldMk cId="0" sldId="280"/>
        </pc:sldMkLst>
        <pc:picChg chg="add mod">
          <ac:chgData name="Nadeem Mirza" userId="3599fbe9-8146-4601-8b21-97c0986fd19c" providerId="ADAL" clId="{D3D11D1F-77EC-49EF-8BE9-FE6F3AB4920B}" dt="2024-12-18T11:04:17.741" v="185" actId="14100"/>
          <ac:picMkLst>
            <pc:docMk/>
            <pc:sldMk cId="0" sldId="280"/>
            <ac:picMk id="3" creationId="{BD6F8F55-82EF-9363-37DC-95907D52422B}"/>
          </ac:picMkLst>
        </pc:picChg>
      </pc:sldChg>
      <pc:sldChg chg="modSp del mod">
        <pc:chgData name="Nadeem Mirza" userId="3599fbe9-8146-4601-8b21-97c0986fd19c" providerId="ADAL" clId="{D3D11D1F-77EC-49EF-8BE9-FE6F3AB4920B}" dt="2024-12-18T11:15:14.478" v="341" actId="2696"/>
        <pc:sldMkLst>
          <pc:docMk/>
          <pc:sldMk cId="0" sldId="282"/>
        </pc:sldMkLst>
        <pc:spChg chg="mod">
          <ac:chgData name="Nadeem Mirza" userId="3599fbe9-8146-4601-8b21-97c0986fd19c" providerId="ADAL" clId="{D3D11D1F-77EC-49EF-8BE9-FE6F3AB4920B}" dt="2024-12-18T11:11:57.681" v="317" actId="27636"/>
          <ac:spMkLst>
            <pc:docMk/>
            <pc:sldMk cId="0" sldId="282"/>
            <ac:spMk id="29698" creationId="{00000000-0000-0000-0000-000000000000}"/>
          </ac:spMkLst>
        </pc:spChg>
        <pc:spChg chg="mod">
          <ac:chgData name="Nadeem Mirza" userId="3599fbe9-8146-4601-8b21-97c0986fd19c" providerId="ADAL" clId="{D3D11D1F-77EC-49EF-8BE9-FE6F3AB4920B}" dt="2024-12-18T11:12:37.717" v="323" actId="1076"/>
          <ac:spMkLst>
            <pc:docMk/>
            <pc:sldMk cId="0" sldId="282"/>
            <ac:spMk id="29699" creationId="{00000000-0000-0000-0000-000000000000}"/>
          </ac:spMkLst>
        </pc:spChg>
        <pc:picChg chg="mod">
          <ac:chgData name="Nadeem Mirza" userId="3599fbe9-8146-4601-8b21-97c0986fd19c" providerId="ADAL" clId="{D3D11D1F-77EC-49EF-8BE9-FE6F3AB4920B}" dt="2024-12-18T11:12:43.473" v="324" actId="1076"/>
          <ac:picMkLst>
            <pc:docMk/>
            <pc:sldMk cId="0" sldId="282"/>
            <ac:picMk id="29697" creationId="{00000000-0000-0000-0000-000000000000}"/>
          </ac:picMkLst>
        </pc:picChg>
      </pc:sldChg>
      <pc:sldChg chg="del">
        <pc:chgData name="Nadeem Mirza" userId="3599fbe9-8146-4601-8b21-97c0986fd19c" providerId="ADAL" clId="{D3D11D1F-77EC-49EF-8BE9-FE6F3AB4920B}" dt="2024-12-18T11:13:45.152" v="325" actId="2696"/>
        <pc:sldMkLst>
          <pc:docMk/>
          <pc:sldMk cId="0" sldId="283"/>
        </pc:sldMkLst>
      </pc:sldChg>
      <pc:sldChg chg="del">
        <pc:chgData name="Nadeem Mirza" userId="3599fbe9-8146-4601-8b21-97c0986fd19c" providerId="ADAL" clId="{D3D11D1F-77EC-49EF-8BE9-FE6F3AB4920B}" dt="2024-12-18T11:13:50.728" v="326" actId="2696"/>
        <pc:sldMkLst>
          <pc:docMk/>
          <pc:sldMk cId="0" sldId="284"/>
        </pc:sldMkLst>
      </pc:sldChg>
      <pc:sldChg chg="del">
        <pc:chgData name="Nadeem Mirza" userId="3599fbe9-8146-4601-8b21-97c0986fd19c" providerId="ADAL" clId="{D3D11D1F-77EC-49EF-8BE9-FE6F3AB4920B}" dt="2024-12-18T11:13:53.462" v="327" actId="2696"/>
        <pc:sldMkLst>
          <pc:docMk/>
          <pc:sldMk cId="0" sldId="285"/>
        </pc:sldMkLst>
      </pc:sldChg>
      <pc:sldChg chg="del">
        <pc:chgData name="Nadeem Mirza" userId="3599fbe9-8146-4601-8b21-97c0986fd19c" providerId="ADAL" clId="{D3D11D1F-77EC-49EF-8BE9-FE6F3AB4920B}" dt="2024-12-18T11:13:56.471" v="328" actId="2696"/>
        <pc:sldMkLst>
          <pc:docMk/>
          <pc:sldMk cId="0" sldId="286"/>
        </pc:sldMkLst>
      </pc:sldChg>
      <pc:sldChg chg="modSp mod">
        <pc:chgData name="Nadeem Mirza" userId="3599fbe9-8146-4601-8b21-97c0986fd19c" providerId="ADAL" clId="{D3D11D1F-77EC-49EF-8BE9-FE6F3AB4920B}" dt="2024-12-18T11:06:01.958" v="211" actId="5793"/>
        <pc:sldMkLst>
          <pc:docMk/>
          <pc:sldMk cId="0" sldId="339"/>
        </pc:sldMkLst>
        <pc:spChg chg="mod">
          <ac:chgData name="Nadeem Mirza" userId="3599fbe9-8146-4601-8b21-97c0986fd19c" providerId="ADAL" clId="{D3D11D1F-77EC-49EF-8BE9-FE6F3AB4920B}" dt="2024-12-18T11:05:17.533" v="190" actId="27636"/>
          <ac:spMkLst>
            <pc:docMk/>
            <pc:sldMk cId="0" sldId="339"/>
            <ac:spMk id="28673" creationId="{00000000-0000-0000-0000-000000000000}"/>
          </ac:spMkLst>
        </pc:spChg>
        <pc:spChg chg="mod">
          <ac:chgData name="Nadeem Mirza" userId="3599fbe9-8146-4601-8b21-97c0986fd19c" providerId="ADAL" clId="{D3D11D1F-77EC-49EF-8BE9-FE6F3AB4920B}" dt="2024-12-18T11:06:01.958" v="211" actId="5793"/>
          <ac:spMkLst>
            <pc:docMk/>
            <pc:sldMk cId="0" sldId="339"/>
            <ac:spMk id="28674" creationId="{00000000-0000-0000-0000-000000000000}"/>
          </ac:spMkLst>
        </pc:spChg>
      </pc:sldChg>
      <pc:sldChg chg="modSp mod">
        <pc:chgData name="Nadeem Mirza" userId="3599fbe9-8146-4601-8b21-97c0986fd19c" providerId="ADAL" clId="{D3D11D1F-77EC-49EF-8BE9-FE6F3AB4920B}" dt="2024-12-18T10:47:45.122" v="18" actId="14100"/>
        <pc:sldMkLst>
          <pc:docMk/>
          <pc:sldMk cId="0" sldId="352"/>
        </pc:sldMkLst>
        <pc:spChg chg="mod">
          <ac:chgData name="Nadeem Mirza" userId="3599fbe9-8146-4601-8b21-97c0986fd19c" providerId="ADAL" clId="{D3D11D1F-77EC-49EF-8BE9-FE6F3AB4920B}" dt="2024-12-18T10:47:45.122" v="18" actId="14100"/>
          <ac:spMkLst>
            <pc:docMk/>
            <pc:sldMk cId="0" sldId="352"/>
            <ac:spMk id="18435" creationId="{F9883C11-B519-4958-A6A2-C4EC523566A2}"/>
          </ac:spMkLst>
        </pc:spChg>
      </pc:sldChg>
      <pc:sldChg chg="modSp mod">
        <pc:chgData name="Nadeem Mirza" userId="3599fbe9-8146-4601-8b21-97c0986fd19c" providerId="ADAL" clId="{D3D11D1F-77EC-49EF-8BE9-FE6F3AB4920B}" dt="2024-12-18T11:02:38.455" v="174" actId="14100"/>
        <pc:sldMkLst>
          <pc:docMk/>
          <pc:sldMk cId="108367387" sldId="369"/>
        </pc:sldMkLst>
        <pc:spChg chg="mod">
          <ac:chgData name="Nadeem Mirza" userId="3599fbe9-8146-4601-8b21-97c0986fd19c" providerId="ADAL" clId="{D3D11D1F-77EC-49EF-8BE9-FE6F3AB4920B}" dt="2024-12-18T11:02:25.372" v="170" actId="14100"/>
          <ac:spMkLst>
            <pc:docMk/>
            <pc:sldMk cId="108367387" sldId="369"/>
            <ac:spMk id="2" creationId="{00000000-0000-0000-0000-000000000000}"/>
          </ac:spMkLst>
        </pc:spChg>
        <pc:spChg chg="mod">
          <ac:chgData name="Nadeem Mirza" userId="3599fbe9-8146-4601-8b21-97c0986fd19c" providerId="ADAL" clId="{D3D11D1F-77EC-49EF-8BE9-FE6F3AB4920B}" dt="2024-12-18T11:02:38.455" v="174" actId="14100"/>
          <ac:spMkLst>
            <pc:docMk/>
            <pc:sldMk cId="108367387" sldId="369"/>
            <ac:spMk id="3" creationId="{00000000-0000-0000-0000-000000000000}"/>
          </ac:spMkLst>
        </pc:spChg>
      </pc:sldChg>
      <pc:sldChg chg="modSp mod">
        <pc:chgData name="Nadeem Mirza" userId="3599fbe9-8146-4601-8b21-97c0986fd19c" providerId="ADAL" clId="{D3D11D1F-77EC-49EF-8BE9-FE6F3AB4920B}" dt="2024-12-18T11:08:39.612" v="248" actId="113"/>
        <pc:sldMkLst>
          <pc:docMk/>
          <pc:sldMk cId="2534594121" sldId="370"/>
        </pc:sldMkLst>
        <pc:spChg chg="mod">
          <ac:chgData name="Nadeem Mirza" userId="3599fbe9-8146-4601-8b21-97c0986fd19c" providerId="ADAL" clId="{D3D11D1F-77EC-49EF-8BE9-FE6F3AB4920B}" dt="2024-12-18T11:07:52.561" v="234" actId="14100"/>
          <ac:spMkLst>
            <pc:docMk/>
            <pc:sldMk cId="2534594121" sldId="370"/>
            <ac:spMk id="2" creationId="{00000000-0000-0000-0000-000000000000}"/>
          </ac:spMkLst>
        </pc:spChg>
        <pc:spChg chg="mod">
          <ac:chgData name="Nadeem Mirza" userId="3599fbe9-8146-4601-8b21-97c0986fd19c" providerId="ADAL" clId="{D3D11D1F-77EC-49EF-8BE9-FE6F3AB4920B}" dt="2024-12-18T11:08:39.612" v="248" actId="113"/>
          <ac:spMkLst>
            <pc:docMk/>
            <pc:sldMk cId="2534594121" sldId="370"/>
            <ac:spMk id="3" creationId="{00000000-0000-0000-0000-000000000000}"/>
          </ac:spMkLst>
        </pc:spChg>
      </pc:sldChg>
      <pc:sldChg chg="modSp mod">
        <pc:chgData name="Nadeem Mirza" userId="3599fbe9-8146-4601-8b21-97c0986fd19c" providerId="ADAL" clId="{D3D11D1F-77EC-49EF-8BE9-FE6F3AB4920B}" dt="2024-12-18T11:11:09.909" v="311" actId="5793"/>
        <pc:sldMkLst>
          <pc:docMk/>
          <pc:sldMk cId="3603434279" sldId="371"/>
        </pc:sldMkLst>
        <pc:spChg chg="mod">
          <ac:chgData name="Nadeem Mirza" userId="3599fbe9-8146-4601-8b21-97c0986fd19c" providerId="ADAL" clId="{D3D11D1F-77EC-49EF-8BE9-FE6F3AB4920B}" dt="2024-12-18T11:10:31.290" v="301" actId="113"/>
          <ac:spMkLst>
            <pc:docMk/>
            <pc:sldMk cId="3603434279" sldId="371"/>
            <ac:spMk id="2" creationId="{00000000-0000-0000-0000-000000000000}"/>
          </ac:spMkLst>
        </pc:spChg>
        <pc:spChg chg="mod">
          <ac:chgData name="Nadeem Mirza" userId="3599fbe9-8146-4601-8b21-97c0986fd19c" providerId="ADAL" clId="{D3D11D1F-77EC-49EF-8BE9-FE6F3AB4920B}" dt="2024-12-18T11:11:09.909" v="311" actId="5793"/>
          <ac:spMkLst>
            <pc:docMk/>
            <pc:sldMk cId="3603434279" sldId="371"/>
            <ac:spMk id="3" creationId="{00000000-0000-0000-0000-000000000000}"/>
          </ac:spMkLst>
        </pc:spChg>
      </pc:sldChg>
      <pc:sldChg chg="del">
        <pc:chgData name="Nadeem Mirza" userId="3599fbe9-8146-4601-8b21-97c0986fd19c" providerId="ADAL" clId="{D3D11D1F-77EC-49EF-8BE9-FE6F3AB4920B}" dt="2024-12-18T11:14:07.465" v="330" actId="2696"/>
        <pc:sldMkLst>
          <pc:docMk/>
          <pc:sldMk cId="1056314290" sldId="373"/>
        </pc:sldMkLst>
      </pc:sldChg>
      <pc:sldChg chg="del">
        <pc:chgData name="Nadeem Mirza" userId="3599fbe9-8146-4601-8b21-97c0986fd19c" providerId="ADAL" clId="{D3D11D1F-77EC-49EF-8BE9-FE6F3AB4920B}" dt="2024-12-18T11:14:10.701" v="331" actId="2696"/>
        <pc:sldMkLst>
          <pc:docMk/>
          <pc:sldMk cId="2954292070" sldId="377"/>
        </pc:sldMkLst>
      </pc:sldChg>
      <pc:sldChg chg="del">
        <pc:chgData name="Nadeem Mirza" userId="3599fbe9-8146-4601-8b21-97c0986fd19c" providerId="ADAL" clId="{D3D11D1F-77EC-49EF-8BE9-FE6F3AB4920B}" dt="2024-12-18T11:14:13.650" v="332" actId="2696"/>
        <pc:sldMkLst>
          <pc:docMk/>
          <pc:sldMk cId="4120292009" sldId="378"/>
        </pc:sldMkLst>
      </pc:sldChg>
      <pc:sldChg chg="del">
        <pc:chgData name="Nadeem Mirza" userId="3599fbe9-8146-4601-8b21-97c0986fd19c" providerId="ADAL" clId="{D3D11D1F-77EC-49EF-8BE9-FE6F3AB4920B}" dt="2024-12-18T11:14:17.056" v="333" actId="2696"/>
        <pc:sldMkLst>
          <pc:docMk/>
          <pc:sldMk cId="452755476" sldId="379"/>
        </pc:sldMkLst>
      </pc:sldChg>
      <pc:sldChg chg="del">
        <pc:chgData name="Nadeem Mirza" userId="3599fbe9-8146-4601-8b21-97c0986fd19c" providerId="ADAL" clId="{D3D11D1F-77EC-49EF-8BE9-FE6F3AB4920B}" dt="2024-12-18T11:14:21.638" v="334" actId="2696"/>
        <pc:sldMkLst>
          <pc:docMk/>
          <pc:sldMk cId="3606451240" sldId="382"/>
        </pc:sldMkLst>
      </pc:sldChg>
      <pc:sldChg chg="del">
        <pc:chgData name="Nadeem Mirza" userId="3599fbe9-8146-4601-8b21-97c0986fd19c" providerId="ADAL" clId="{D3D11D1F-77EC-49EF-8BE9-FE6F3AB4920B}" dt="2024-12-18T11:14:24.242" v="335" actId="2696"/>
        <pc:sldMkLst>
          <pc:docMk/>
          <pc:sldMk cId="4073535775" sldId="385"/>
        </pc:sldMkLst>
      </pc:sldChg>
      <pc:sldChg chg="del">
        <pc:chgData name="Nadeem Mirza" userId="3599fbe9-8146-4601-8b21-97c0986fd19c" providerId="ADAL" clId="{D3D11D1F-77EC-49EF-8BE9-FE6F3AB4920B}" dt="2024-12-18T11:14:27.820" v="336" actId="2696"/>
        <pc:sldMkLst>
          <pc:docMk/>
          <pc:sldMk cId="828168061" sldId="388"/>
        </pc:sldMkLst>
      </pc:sldChg>
      <pc:sldChg chg="del">
        <pc:chgData name="Nadeem Mirza" userId="3599fbe9-8146-4601-8b21-97c0986fd19c" providerId="ADAL" clId="{D3D11D1F-77EC-49EF-8BE9-FE6F3AB4920B}" dt="2024-12-18T11:14:31.661" v="337" actId="2696"/>
        <pc:sldMkLst>
          <pc:docMk/>
          <pc:sldMk cId="2477220496" sldId="389"/>
        </pc:sldMkLst>
      </pc:sldChg>
      <pc:sldChg chg="del">
        <pc:chgData name="Nadeem Mirza" userId="3599fbe9-8146-4601-8b21-97c0986fd19c" providerId="ADAL" clId="{D3D11D1F-77EC-49EF-8BE9-FE6F3AB4920B}" dt="2024-12-18T11:14:35.154" v="338" actId="2696"/>
        <pc:sldMkLst>
          <pc:docMk/>
          <pc:sldMk cId="3968622809" sldId="390"/>
        </pc:sldMkLst>
      </pc:sldChg>
      <pc:sldChg chg="del">
        <pc:chgData name="Nadeem Mirza" userId="3599fbe9-8146-4601-8b21-97c0986fd19c" providerId="ADAL" clId="{D3D11D1F-77EC-49EF-8BE9-FE6F3AB4920B}" dt="2024-12-18T11:14:38.823" v="339" actId="2696"/>
        <pc:sldMkLst>
          <pc:docMk/>
          <pc:sldMk cId="832162049" sldId="392"/>
        </pc:sldMkLst>
      </pc:sldChg>
      <pc:sldChg chg="del">
        <pc:chgData name="Nadeem Mirza" userId="3599fbe9-8146-4601-8b21-97c0986fd19c" providerId="ADAL" clId="{D3D11D1F-77EC-49EF-8BE9-FE6F3AB4920B}" dt="2024-12-18T11:14:42.388" v="340" actId="2696"/>
        <pc:sldMkLst>
          <pc:docMk/>
          <pc:sldMk cId="2438835451" sldId="393"/>
        </pc:sldMkLst>
      </pc:sldChg>
      <pc:sldChg chg="del">
        <pc:chgData name="Nadeem Mirza" userId="3599fbe9-8146-4601-8b21-97c0986fd19c" providerId="ADAL" clId="{D3D11D1F-77EC-49EF-8BE9-FE6F3AB4920B}" dt="2024-12-18T11:14:00.820" v="329" actId="2696"/>
        <pc:sldMkLst>
          <pc:docMk/>
          <pc:sldMk cId="1133622082" sldId="397"/>
        </pc:sldMkLst>
      </pc:sldChg>
      <pc:sldChg chg="modSp new mod">
        <pc:chgData name="Nadeem Mirza" userId="3599fbe9-8146-4601-8b21-97c0986fd19c" providerId="ADAL" clId="{D3D11D1F-77EC-49EF-8BE9-FE6F3AB4920B}" dt="2024-12-18T10:51:07.320" v="37" actId="14100"/>
        <pc:sldMkLst>
          <pc:docMk/>
          <pc:sldMk cId="1552844991" sldId="398"/>
        </pc:sldMkLst>
        <pc:spChg chg="mod">
          <ac:chgData name="Nadeem Mirza" userId="3599fbe9-8146-4601-8b21-97c0986fd19c" providerId="ADAL" clId="{D3D11D1F-77EC-49EF-8BE9-FE6F3AB4920B}" dt="2024-12-18T10:50:15.203" v="33" actId="20577"/>
          <ac:spMkLst>
            <pc:docMk/>
            <pc:sldMk cId="1552844991" sldId="398"/>
            <ac:spMk id="2" creationId="{58A27048-C4A8-D75D-2F67-C93C84831492}"/>
          </ac:spMkLst>
        </pc:spChg>
        <pc:spChg chg="mod">
          <ac:chgData name="Nadeem Mirza" userId="3599fbe9-8146-4601-8b21-97c0986fd19c" providerId="ADAL" clId="{D3D11D1F-77EC-49EF-8BE9-FE6F3AB4920B}" dt="2024-12-18T10:51:07.320" v="37" actId="14100"/>
          <ac:spMkLst>
            <pc:docMk/>
            <pc:sldMk cId="1552844991" sldId="398"/>
            <ac:spMk id="3" creationId="{97FE0BF3-947F-2870-4699-79CDB9D89FC6}"/>
          </ac:spMkLst>
        </pc:spChg>
      </pc:sldChg>
      <pc:sldChg chg="addSp delSp modSp new mod">
        <pc:chgData name="Nadeem Mirza" userId="3599fbe9-8146-4601-8b21-97c0986fd19c" providerId="ADAL" clId="{D3D11D1F-77EC-49EF-8BE9-FE6F3AB4920B}" dt="2024-12-18T10:57:20.044" v="75" actId="14100"/>
        <pc:sldMkLst>
          <pc:docMk/>
          <pc:sldMk cId="726287650" sldId="399"/>
        </pc:sldMkLst>
        <pc:spChg chg="mod">
          <ac:chgData name="Nadeem Mirza" userId="3599fbe9-8146-4601-8b21-97c0986fd19c" providerId="ADAL" clId="{D3D11D1F-77EC-49EF-8BE9-FE6F3AB4920B}" dt="2024-12-18T10:56:54.998" v="71" actId="20577"/>
          <ac:spMkLst>
            <pc:docMk/>
            <pc:sldMk cId="726287650" sldId="399"/>
            <ac:spMk id="2" creationId="{F68A5FAA-1F85-1AA6-B299-5D0AE21D759C}"/>
          </ac:spMkLst>
        </pc:spChg>
        <pc:spChg chg="del">
          <ac:chgData name="Nadeem Mirza" userId="3599fbe9-8146-4601-8b21-97c0986fd19c" providerId="ADAL" clId="{D3D11D1F-77EC-49EF-8BE9-FE6F3AB4920B}" dt="2024-12-18T10:56:42.416" v="39" actId="22"/>
          <ac:spMkLst>
            <pc:docMk/>
            <pc:sldMk cId="726287650" sldId="399"/>
            <ac:spMk id="3" creationId="{C0E06346-5F96-572D-7842-891190675814}"/>
          </ac:spMkLst>
        </pc:spChg>
        <pc:picChg chg="add mod ord">
          <ac:chgData name="Nadeem Mirza" userId="3599fbe9-8146-4601-8b21-97c0986fd19c" providerId="ADAL" clId="{D3D11D1F-77EC-49EF-8BE9-FE6F3AB4920B}" dt="2024-12-18T10:57:20.044" v="75" actId="14100"/>
          <ac:picMkLst>
            <pc:docMk/>
            <pc:sldMk cId="726287650" sldId="399"/>
            <ac:picMk id="6" creationId="{1A4AD678-8E13-41A6-33F4-D3E3EFF484C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8D195AFE-D7C3-4FAF-8CAC-AF5CCD2A4C4D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225D31-7191-4800-8DAD-C8B7FB356B3E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825549-D2E8-4EDA-943A-17BD6038C778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08593C-95A4-4543-A0DA-50D1C03E7A74}" type="datetime1">
              <a:rPr lang="en-GB" smtClean="0"/>
              <a:t>18/12/2024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16192A-C411-4B00-98AD-93FAD8F92059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AA5066-D9E3-4D6F-A0FA-37392A85A621}" type="datetime1">
              <a:rPr lang="en-GB" smtClean="0"/>
              <a:t>18/12/2024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676F10-76A2-43A8-AD31-405E499147E4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3AA609-7D0F-496E-A461-3EDE03B61CB8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6B2F5E-94DE-4DFE-94B5-ECE703DEA930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0588E-0334-448B-8B0F-E7EF1E6A1E98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A091304-B5FB-4074-BE43-90F3A8362AAB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ftr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fic.ufl.edu/Documents/20%20Cultural%20Taboos.pdf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baknol.com/human-resource-management/deal-and-kennedys-organizational-culture-model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sz="3600" dirty="0">
                <a:latin typeface="Tahoma" panose="020B0604030504040204" pitchFamily="34" charset="0"/>
              </a:rPr>
              <a:t>Organizational Culture and Change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5616" y="3284984"/>
            <a:ext cx="7056784" cy="221223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dirty="0">
                <a:solidFill>
                  <a:schemeClr val="bg1">
                    <a:lumMod val="95000"/>
                  </a:schemeClr>
                </a:solidFill>
              </a:rPr>
              <a:t>LCLM6003</a:t>
            </a:r>
          </a:p>
          <a:p>
            <a:pPr>
              <a:defRPr/>
            </a:pPr>
            <a:r>
              <a:rPr lang="en-US" altLang="en-US" dirty="0">
                <a:solidFill>
                  <a:schemeClr val="bg1">
                    <a:lumMod val="95000"/>
                  </a:schemeClr>
                </a:solidFill>
              </a:rPr>
              <a:t>Leading &amp; Implementing Change </a:t>
            </a:r>
          </a:p>
          <a:p>
            <a:pPr>
              <a:defRPr/>
            </a:pPr>
            <a:r>
              <a:rPr lang="en-US" altLang="en-US" dirty="0">
                <a:solidFill>
                  <a:schemeClr val="bg1">
                    <a:lumMod val="95000"/>
                  </a:schemeClr>
                </a:solidFill>
              </a:rPr>
              <a:t>Week 8 Session 1</a:t>
            </a:r>
            <a:endParaRPr lang="en-GB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C54EF8-412D-49BD-B7BD-D604A11B1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1041AF-1FE1-4743-B5E3-5B177B94202A}" type="datetime1">
              <a:rPr lang="en-GB" smtClean="0"/>
              <a:t>18/12/2024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C9D74-61F7-4BEA-A66B-A15FBD3BD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7312F-B541-442C-B62E-0C08280A6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By the end of the session you should be able to:</a:t>
            </a:r>
          </a:p>
          <a:p>
            <a:r>
              <a:rPr lang="en-US" dirty="0"/>
              <a:t>Define </a:t>
            </a:r>
            <a:r>
              <a:rPr lang="en-US" dirty="0" err="1"/>
              <a:t>organisational</a:t>
            </a:r>
            <a:r>
              <a:rPr lang="en-US" dirty="0"/>
              <a:t> culture</a:t>
            </a:r>
          </a:p>
          <a:p>
            <a:endParaRPr lang="en-US" dirty="0"/>
          </a:p>
          <a:p>
            <a:r>
              <a:rPr lang="en-US" dirty="0"/>
              <a:t>Understand the impact of </a:t>
            </a:r>
            <a:r>
              <a:rPr lang="en-US" dirty="0" err="1"/>
              <a:t>organisational</a:t>
            </a:r>
            <a:r>
              <a:rPr lang="en-US" dirty="0"/>
              <a:t> culture on change processes</a:t>
            </a:r>
          </a:p>
          <a:p>
            <a:endParaRPr lang="en-US" dirty="0"/>
          </a:p>
          <a:p>
            <a:r>
              <a:rPr lang="en-US" dirty="0"/>
              <a:t>Apply a model of culture to a specific organization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Appreciate the skills and attributes of change agents 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096B8-31F1-4AF2-8682-6638DC458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8097B5-63E0-47E2-BF03-20071936FA95}" type="datetime1">
              <a:rPr lang="en-GB" smtClean="0"/>
              <a:t>18/12/2024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199992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A5FAA-1F85-1AA6-B299-5D0AE21D7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up Activity – 10 Minutes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4AD678-8E13-41A6-33F4-D3E3EFF484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283" y="2276872"/>
            <a:ext cx="8229600" cy="280831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90030-2EBB-164C-327F-9C7C5CD20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18/12/2024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287650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2"/>
          <p:cNvSpPr txBox="1">
            <a:spLocks noChangeArrowheads="1"/>
          </p:cNvSpPr>
          <p:nvPr/>
        </p:nvSpPr>
        <p:spPr bwMode="auto">
          <a:xfrm>
            <a:off x="539750" y="1412875"/>
            <a:ext cx="751522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endParaRPr lang="en-GB" sz="3600">
              <a:solidFill>
                <a:srgbClr val="0D0D0D"/>
              </a:solidFill>
              <a:latin typeface="Calibri" pitchFamily="34" charset="0"/>
              <a:ea typeface="MS PGothic" pitchFamily="34" charset="-128"/>
            </a:endParaRPr>
          </a:p>
          <a:p>
            <a:pPr eaLnBrk="0" hangingPunct="0"/>
            <a:endParaRPr lang="en-GB" sz="3600">
              <a:solidFill>
                <a:srgbClr val="0D0D0D"/>
              </a:solidFill>
              <a:latin typeface="Calibri" pitchFamily="34" charset="0"/>
              <a:ea typeface="MS PGothic" pitchFamily="34" charset="-128"/>
            </a:endParaRPr>
          </a:p>
          <a:p>
            <a:pPr eaLnBrk="0" hangingPunct="0"/>
            <a:r>
              <a:rPr lang="en-GB" sz="3600">
                <a:solidFill>
                  <a:srgbClr val="0D0D0D"/>
                </a:solidFill>
                <a:latin typeface="Calibri" pitchFamily="34" charset="0"/>
                <a:ea typeface="MS PGothic" pitchFamily="34" charset="-128"/>
              </a:rPr>
              <a:t>	</a:t>
            </a:r>
          </a:p>
          <a:p>
            <a:pPr eaLnBrk="0" hangingPunct="0"/>
            <a:endParaRPr lang="en-GB" sz="4800">
              <a:ea typeface="MS PGothic" pitchFamily="34" charset="-128"/>
            </a:endParaRPr>
          </a:p>
        </p:txBody>
      </p:sp>
      <p:sp>
        <p:nvSpPr>
          <p:cNvPr id="22530" name="Title 2"/>
          <p:cNvSpPr>
            <a:spLocks noGrp="1"/>
          </p:cNvSpPr>
          <p:nvPr>
            <p:ph type="title" idx="4294967295"/>
          </p:nvPr>
        </p:nvSpPr>
        <p:spPr>
          <a:xfrm>
            <a:off x="424451" y="332656"/>
            <a:ext cx="8229600" cy="864096"/>
          </a:xfrm>
        </p:spPr>
        <p:txBody>
          <a:bodyPr anchor="b">
            <a:normAutofit fontScale="90000"/>
          </a:bodyPr>
          <a:lstStyle/>
          <a:p>
            <a:br>
              <a:rPr lang="en-GB" sz="4200" dirty="0"/>
            </a:br>
            <a:br>
              <a:rPr lang="en-GB" sz="4200" dirty="0"/>
            </a:br>
            <a:br>
              <a:rPr lang="en-GB" sz="4200" dirty="0"/>
            </a:br>
            <a:r>
              <a:rPr lang="en-GB" sz="4200" b="1" dirty="0">
                <a:solidFill>
                  <a:schemeClr val="accent1">
                    <a:lumMod val="75000"/>
                  </a:schemeClr>
                </a:solidFill>
              </a:rPr>
              <a:t>DEFINING CULTURE:</a:t>
            </a:r>
            <a:br>
              <a:rPr lang="en-GB" sz="4200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531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107504" y="908721"/>
            <a:ext cx="8928992" cy="4752528"/>
          </a:xfrm>
        </p:spPr>
        <p:txBody>
          <a:bodyPr>
            <a:normAutofit/>
          </a:bodyPr>
          <a:lstStyle/>
          <a:p>
            <a:pPr marL="273050" indent="-27305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“… the ways of life of the members of a society, or of groups within a society.” (Giddens, 1997)</a:t>
            </a:r>
          </a:p>
          <a:p>
            <a:pPr marL="273050" indent="-273050"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3050" indent="-273050"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“Culture is the basic assumptions and values which are shared by, guide and shape the individual and business behaviour in an organisation”. (Handy, 2003)</a:t>
            </a:r>
          </a:p>
          <a:p>
            <a:pPr marL="273050" indent="-273050" algn="just"/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3050" indent="-273050" algn="just"/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“Culture is a pattern of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 and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shared by the organisation’s members.  These beliefs and expectations produce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norms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powerfully shape the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individuals and groups in an organisation.” (Schwartz &amp; Davis, 1981)</a:t>
            </a:r>
          </a:p>
          <a:p>
            <a:pPr marL="273050" indent="-273050" algn="just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3050" indent="-273050"/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B48102-8B8B-4D5E-AD2E-B5477BAE0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ABEC82-B49F-41E7-8C0B-ED510DBF613F}" type="datetime1">
              <a:rPr lang="en-GB" smtClean="0"/>
              <a:t>18/12/2024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 Box 6"/>
          <p:cNvSpPr txBox="1">
            <a:spLocks noChangeArrowheads="1"/>
          </p:cNvSpPr>
          <p:nvPr/>
        </p:nvSpPr>
        <p:spPr bwMode="auto">
          <a:xfrm>
            <a:off x="7793038" y="1835150"/>
            <a:ext cx="1841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endParaRPr lang="en-GB" sz="3200">
              <a:ea typeface="MS PGothic" pitchFamily="34" charset="-128"/>
            </a:endParaRPr>
          </a:p>
          <a:p>
            <a:pPr eaLnBrk="0" hangingPunct="0"/>
            <a:endParaRPr lang="en-GB" sz="3200">
              <a:ea typeface="MS PGothic" pitchFamily="34" charset="-128"/>
            </a:endParaRPr>
          </a:p>
        </p:txBody>
      </p:sp>
      <p:sp>
        <p:nvSpPr>
          <p:cNvPr id="23554" name="Title 6"/>
          <p:cNvSpPr>
            <a:spLocks noGrp="1"/>
          </p:cNvSpPr>
          <p:nvPr>
            <p:ph type="title" idx="4294967295"/>
          </p:nvPr>
        </p:nvSpPr>
        <p:spPr>
          <a:xfrm>
            <a:off x="323528" y="304800"/>
            <a:ext cx="8568952" cy="1035967"/>
          </a:xfrm>
        </p:spPr>
        <p:txBody>
          <a:bodyPr anchor="b">
            <a:normAutofit fontScale="90000"/>
          </a:bodyPr>
          <a:lstStyle/>
          <a:p>
            <a:pPr eaLnBrk="1" hangingPunct="1"/>
            <a:r>
              <a:rPr lang="en-GB" sz="41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“CULTURE”?</a:t>
            </a:r>
            <a:br>
              <a:rPr lang="en-GB" sz="4100" dirty="0"/>
            </a:br>
            <a:endParaRPr lang="en-US" dirty="0"/>
          </a:p>
        </p:txBody>
      </p:sp>
      <p:sp>
        <p:nvSpPr>
          <p:cNvPr id="23555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107504" y="1524001"/>
            <a:ext cx="8928992" cy="3993232"/>
          </a:xfrm>
        </p:spPr>
        <p:txBody>
          <a:bodyPr/>
          <a:lstStyle/>
          <a:p>
            <a:pPr marL="273050" indent="-273050"/>
            <a:r>
              <a:rPr lang="en-GB" dirty="0"/>
              <a:t>Language, food, dress, history, social norms……….</a:t>
            </a:r>
          </a:p>
          <a:p>
            <a:pPr marL="273050" indent="-273050"/>
            <a:endParaRPr lang="en-GB" dirty="0"/>
          </a:p>
          <a:p>
            <a:pPr marL="273050" indent="-273050" algn="ctr">
              <a:buFontTx/>
              <a:buNone/>
            </a:pPr>
            <a:r>
              <a:rPr lang="en-GB" dirty="0"/>
              <a:t>If things are ‘done’ differently in different countries...</a:t>
            </a:r>
          </a:p>
          <a:p>
            <a:pPr marL="273050" indent="-273050" algn="ctr">
              <a:buFontTx/>
              <a:buNone/>
            </a:pPr>
            <a:r>
              <a:rPr lang="en-GB" dirty="0"/>
              <a:t>…so then things may be ‘done’ differently in different ORGANISATIONS</a:t>
            </a:r>
          </a:p>
          <a:p>
            <a:pPr marL="273050" indent="-273050" eaLnBrk="1" hangingPunct="1"/>
            <a:endParaRPr lang="en-US" dirty="0"/>
          </a:p>
          <a:p>
            <a:pPr marL="273050" indent="-273050" eaLnBrk="1" hangingPunct="1"/>
            <a:r>
              <a:rPr lang="en-US" dirty="0"/>
              <a:t>Watch different taboos ………….. </a:t>
            </a:r>
            <a:r>
              <a:rPr lang="en-US" dirty="0">
                <a:hlinkClick r:id="rId2"/>
              </a:rPr>
              <a:t>https://www.ufic.ufl.edu/Documents/20%20Cultural%20Taboos.pdf</a:t>
            </a:r>
            <a:endParaRPr lang="en-US" dirty="0"/>
          </a:p>
          <a:p>
            <a:pPr marL="273050" indent="-273050" eaLnBrk="1" hangingPunct="1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4094ED-CC79-4DDA-9139-E69B03E90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B9ACD7-FA89-4F6C-8391-CE3472542C43}" type="datetime1">
              <a:rPr lang="en-GB" smtClean="0"/>
              <a:t>18/12/2024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Culture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52736"/>
            <a:ext cx="8928992" cy="4464497"/>
          </a:xfrm>
        </p:spPr>
        <p:txBody>
          <a:bodyPr>
            <a:normAutofit/>
          </a:bodyPr>
          <a:lstStyle/>
          <a:p>
            <a:r>
              <a:rPr lang="en-CA" altLang="en-US" sz="2800" dirty="0"/>
              <a:t>The pattern of shared values, beliefs</a:t>
            </a:r>
            <a:r>
              <a:rPr lang="en-US" altLang="en-US" sz="2800" dirty="0"/>
              <a:t>,</a:t>
            </a:r>
            <a:r>
              <a:rPr lang="en-CA" altLang="en-US" sz="2800" dirty="0"/>
              <a:t> and assumptions considered to be the appropriate way to think and act within an organization</a:t>
            </a:r>
            <a:r>
              <a:rPr lang="en-US" altLang="en-US" sz="2800" dirty="0"/>
              <a:t>.</a:t>
            </a:r>
          </a:p>
          <a:p>
            <a:pPr marL="342900" lvl="1" indent="0">
              <a:buNone/>
            </a:pPr>
            <a:r>
              <a:rPr lang="en-US" altLang="en-US" sz="2800" dirty="0"/>
              <a:t>The presumption is that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is shared.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helps members solve problems.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is taught to newcomers.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strongly influences </a:t>
            </a:r>
            <a:r>
              <a:rPr lang="en-US" altLang="en-US" sz="2800" dirty="0" err="1"/>
              <a:t>behaviour</a:t>
            </a:r>
            <a:r>
              <a:rPr lang="en-US" altLang="en-US" sz="2800" dirty="0"/>
              <a:t>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5A714-1874-4EC2-A9D2-6870F8D51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34681F-6076-4F05-A362-D46D882270F1}" type="datetime1">
              <a:rPr lang="en-GB" smtClean="0"/>
              <a:t>18/12/2024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67387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3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pPr eaLnBrk="1" hangingPunct="1"/>
            <a:r>
              <a:rPr lang="en-GB" sz="2800" dirty="0"/>
              <a:t>THE WAY THINGS ARE DONE AROUND HERE!”“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24578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107505" y="4149081"/>
            <a:ext cx="8856984" cy="1580208"/>
          </a:xfrm>
        </p:spPr>
        <p:txBody>
          <a:bodyPr>
            <a:normAutofit fontScale="92500" lnSpcReduction="10000"/>
          </a:bodyPr>
          <a:lstStyle/>
          <a:p>
            <a:pPr marL="273050" indent="-273050" eaLnBrk="1" hangingPunct="1">
              <a:lnSpc>
                <a:spcPct val="90000"/>
              </a:lnSpc>
              <a:buClr>
                <a:schemeClr val="folHlink"/>
              </a:buClr>
              <a:buSzPct val="60000"/>
              <a:buFontTx/>
              <a:buNone/>
            </a:pPr>
            <a:r>
              <a:rPr lang="en-GB" sz="2400" dirty="0"/>
              <a:t>Berger and Berger (1972) refer to: “organisational iceberg”</a:t>
            </a:r>
          </a:p>
          <a:p>
            <a:pPr marL="273050" indent="-273050" eaLnBrk="1" hangingPunct="1">
              <a:lnSpc>
                <a:spcPct val="90000"/>
              </a:lnSpc>
              <a:buClr>
                <a:schemeClr val="folHlink"/>
              </a:buClr>
              <a:buSzPct val="60000"/>
              <a:buFontTx/>
              <a:buNone/>
            </a:pPr>
            <a:endParaRPr lang="en-GB" sz="2400" dirty="0"/>
          </a:p>
          <a:p>
            <a:pPr marL="273050" indent="-273050" eaLnBrk="1" hangingPunct="1">
              <a:lnSpc>
                <a:spcPct val="90000"/>
              </a:lnSpc>
              <a:buClr>
                <a:schemeClr val="folHlink"/>
              </a:buClr>
              <a:buSzPct val="60000"/>
              <a:buFontTx/>
              <a:buNone/>
            </a:pPr>
            <a:r>
              <a:rPr lang="en-GB" sz="2400" dirty="0"/>
              <a:t>‘the ‘informal structure that exists’ beneath the ‘formal tables of organisation… filling in gaps… giving staff members feelings of belonging..’</a:t>
            </a:r>
          </a:p>
          <a:p>
            <a:pPr marL="273050" indent="-273050" eaLnBrk="1" hangingPunct="1"/>
            <a:endParaRPr lang="en-US" sz="2400" dirty="0"/>
          </a:p>
        </p:txBody>
      </p:sp>
      <p:pic>
        <p:nvPicPr>
          <p:cNvPr id="24579" name="Content Placeholder 3" descr="iceberg-poste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44824"/>
            <a:ext cx="4756150" cy="2373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864E0E-F551-45C0-AF83-582F8BA52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2F178F-0EC4-443B-9726-3A56F16A2EC1}" type="datetime1">
              <a:rPr lang="en-GB" smtClean="0"/>
              <a:t>18/12/2024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2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4200" dirty="0"/>
              <a:t>Culture in organisations</a:t>
            </a:r>
          </a:p>
        </p:txBody>
      </p:sp>
      <p:sp>
        <p:nvSpPr>
          <p:cNvPr id="27650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indent="-273050"/>
            <a:endParaRPr lang="en-GB" dirty="0"/>
          </a:p>
          <a:p>
            <a:pPr marL="273050" indent="-273050"/>
            <a:r>
              <a:rPr lang="en-GB" dirty="0"/>
              <a:t>Selection, induction and training</a:t>
            </a:r>
          </a:p>
          <a:p>
            <a:pPr marL="273050" indent="-273050"/>
            <a:r>
              <a:rPr lang="en-GB" dirty="0"/>
              <a:t>Decision making and communication process</a:t>
            </a:r>
          </a:p>
          <a:p>
            <a:pPr marL="273050" indent="-273050"/>
            <a:r>
              <a:rPr lang="en-GB" dirty="0"/>
              <a:t>Styles of management</a:t>
            </a:r>
          </a:p>
          <a:p>
            <a:pPr marL="273050" indent="-273050"/>
            <a:r>
              <a:rPr lang="en-GB" dirty="0"/>
              <a:t>Behaviour of colleagues</a:t>
            </a:r>
          </a:p>
          <a:p>
            <a:pPr marL="273050" indent="-273050"/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313803-0DB7-419F-B3C9-4A5E00C31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A8D17E-C4EA-486D-9B44-B95A8AEDD780}" type="datetime1">
              <a:rPr lang="en-GB" smtClean="0"/>
              <a:t>18/12/2024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6F8F55-82EF-9363-37DC-95907D524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952" y="2996952"/>
            <a:ext cx="4896544" cy="266429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CULTURE IS SEEN WITHIN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980728"/>
            <a:ext cx="8928992" cy="4536505"/>
          </a:xfrm>
        </p:spPr>
        <p:txBody>
          <a:bodyPr>
            <a:normAutofit/>
          </a:bodyPr>
          <a:lstStyle/>
          <a:p>
            <a:r>
              <a:rPr lang="en-GB" sz="3600" dirty="0"/>
              <a:t>Favourite topics of conversation</a:t>
            </a:r>
          </a:p>
          <a:p>
            <a:r>
              <a:rPr lang="en-GB" sz="3600" dirty="0"/>
              <a:t>Technology used</a:t>
            </a:r>
          </a:p>
          <a:p>
            <a:r>
              <a:rPr lang="en-GB" sz="3600" dirty="0"/>
              <a:t>Physical impression of the organisation</a:t>
            </a:r>
          </a:p>
          <a:p>
            <a:r>
              <a:rPr lang="en-GB" sz="3600" dirty="0"/>
              <a:t>Rituals  and ceremonies</a:t>
            </a:r>
          </a:p>
          <a:p>
            <a:r>
              <a:rPr lang="en-GB" sz="3600" dirty="0"/>
              <a:t>The main dos and </a:t>
            </a:r>
            <a:r>
              <a:rPr lang="en-GB" sz="3600" dirty="0" err="1"/>
              <a:t>dont’s</a:t>
            </a:r>
            <a:endParaRPr lang="en-GB" sz="3600" dirty="0"/>
          </a:p>
          <a:p>
            <a:r>
              <a:rPr lang="en-GB" sz="3600" dirty="0"/>
              <a:t>Traditions </a:t>
            </a:r>
          </a:p>
          <a:p>
            <a:endParaRPr lang="en-GB" sz="4000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2C1A12-3622-4DF5-A5F3-53D222829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2FC6F4-C9B0-43D3-B1D1-6D7ECB27586A}" type="datetime1">
              <a:rPr lang="en-GB" smtClean="0"/>
              <a:t>18/12/2024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Organizational Culture</a:t>
            </a:r>
            <a:endParaRPr lang="en-GB" sz="2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453650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000" b="1" dirty="0"/>
              <a:t>Innovation and risk-taking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employees are encouraged to be innovative and take risks.</a:t>
            </a:r>
          </a:p>
          <a:p>
            <a:pPr>
              <a:lnSpc>
                <a:spcPct val="90000"/>
              </a:lnSpc>
            </a:pPr>
            <a:r>
              <a:rPr lang="en-US" altLang="en-US" sz="2000" b="1" dirty="0"/>
              <a:t>Attention to detail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employees are expected to exhibit precision, analysis, and attention to detail.</a:t>
            </a:r>
          </a:p>
          <a:p>
            <a:pPr>
              <a:lnSpc>
                <a:spcPct val="90000"/>
              </a:lnSpc>
            </a:pPr>
            <a:r>
              <a:rPr lang="en-US" altLang="en-US" sz="2000" b="1" dirty="0"/>
              <a:t>Outcome orientation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management focuses on results or outcomes rather than on technique and process.</a:t>
            </a:r>
          </a:p>
          <a:p>
            <a:pPr>
              <a:lnSpc>
                <a:spcPct val="90000"/>
              </a:lnSpc>
            </a:pPr>
            <a:r>
              <a:rPr lang="en-US" altLang="en-US" sz="2000" b="1" dirty="0"/>
              <a:t>People orientation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management decisions take into consideration the effect of outcomes on people within the organization.</a:t>
            </a:r>
          </a:p>
          <a:p>
            <a:r>
              <a:rPr lang="en-GB" b="1" dirty="0"/>
              <a:t>Others</a:t>
            </a:r>
            <a:r>
              <a:rPr lang="en-GB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3DA354-ADC0-4DA1-8D51-8AF6C1EC7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795F6F-9314-4069-A7D9-161CFA84C3A8}" type="datetime1">
              <a:rPr lang="en-GB" smtClean="0"/>
              <a:t>18/12/2024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94121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562074"/>
          </a:xfrm>
        </p:spPr>
        <p:txBody>
          <a:bodyPr>
            <a:normAutofit fontScale="90000"/>
          </a:bodyPr>
          <a:lstStyle/>
          <a:p>
            <a:r>
              <a:rPr lang="en-US" altLang="en-US" sz="31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Organisational Culture  </a:t>
            </a:r>
            <a:b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680521"/>
          </a:xfrm>
        </p:spPr>
        <p:txBody>
          <a:bodyPr/>
          <a:lstStyle/>
          <a:p>
            <a:r>
              <a:rPr lang="en-US" altLang="en-US" sz="2100" b="1" dirty="0"/>
              <a:t>Team orientation</a:t>
            </a:r>
          </a:p>
          <a:p>
            <a:pPr lvl="1"/>
            <a:r>
              <a:rPr lang="en-US" altLang="en-US" sz="2000" dirty="0"/>
              <a:t>The degree to which work activities are organized around teams rather than individuals.</a:t>
            </a:r>
          </a:p>
          <a:p>
            <a:pPr marL="342900" lvl="1" indent="0">
              <a:buNone/>
            </a:pPr>
            <a:endParaRPr lang="en-US" altLang="en-US" sz="2000" dirty="0"/>
          </a:p>
          <a:p>
            <a:r>
              <a:rPr lang="en-US" altLang="en-US" sz="2100" b="1" dirty="0"/>
              <a:t>Aggressiveness</a:t>
            </a:r>
          </a:p>
          <a:p>
            <a:pPr lvl="1"/>
            <a:r>
              <a:rPr lang="en-US" altLang="en-US" sz="2000" dirty="0"/>
              <a:t>The degree to which people are aggressive and competitive rather than easygoing.</a:t>
            </a:r>
          </a:p>
          <a:p>
            <a:pPr marL="342900" lvl="1" indent="0">
              <a:buNone/>
            </a:pPr>
            <a:endParaRPr lang="en-US" altLang="en-US" sz="2000" dirty="0"/>
          </a:p>
          <a:p>
            <a:r>
              <a:rPr lang="en-US" altLang="en-US" sz="2100" b="1" dirty="0"/>
              <a:t>Stability</a:t>
            </a:r>
          </a:p>
          <a:p>
            <a:pPr lvl="1"/>
            <a:r>
              <a:rPr lang="en-US" altLang="en-US" sz="2000" dirty="0"/>
              <a:t>The degree to which organizational activities emphasize maintaining the status quo in contrast to growth.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95753-6C89-4E80-8968-479BD3FD8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8E1229-8C22-4AB2-B0D3-18174D238B3C}" type="datetime1">
              <a:rPr lang="en-GB" smtClean="0"/>
              <a:t>18/12/2024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434279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0AF5A-54E3-4277-8FA4-9DD5A1E0D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D9E64-8753-4D19-8CBE-64C4E5A31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 you should be able to:</a:t>
            </a:r>
          </a:p>
          <a:p>
            <a:endParaRPr lang="en-US" dirty="0"/>
          </a:p>
          <a:p>
            <a:r>
              <a:rPr lang="en-US" dirty="0"/>
              <a:t>Describe and evaluate culture in a specific organization</a:t>
            </a:r>
          </a:p>
          <a:p>
            <a:endParaRPr lang="en-US" dirty="0"/>
          </a:p>
          <a:p>
            <a:r>
              <a:rPr lang="en-US" dirty="0"/>
              <a:t>Understand the attributes needed by change agents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B3E25-26E4-4011-8467-BD0C98458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18/12/2024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73264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7048-C4A8-D75D-2F67-C93C84831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E0BF3-947F-2870-4699-79CDB9D89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9036496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https://www.mbaknol.com/human-resource-management/deal-and-kennedys-organizational-culture-model/</a:t>
            </a:r>
            <a:endParaRPr lang="en-GB" dirty="0"/>
          </a:p>
          <a:p>
            <a:r>
              <a:rPr lang="en-GB" sz="2400" dirty="0" err="1"/>
              <a:t>Carnall</a:t>
            </a:r>
            <a:r>
              <a:rPr lang="en-GB" sz="2400" dirty="0"/>
              <a:t>, C.A. (2014) Managing change in organizations . Sixth edition. Harlow, England :, Pearson.</a:t>
            </a:r>
          </a:p>
          <a:p>
            <a:endParaRPr lang="en-GB" sz="2400" dirty="0"/>
          </a:p>
          <a:p>
            <a:r>
              <a:rPr lang="en-GB" sz="2400" dirty="0" err="1"/>
              <a:t>Bencivenga</a:t>
            </a:r>
            <a:r>
              <a:rPr lang="en-GB" sz="2400" dirty="0"/>
              <a:t>, J. (2002) John Kotter on leadership, management and change. American Association of School Administrators.</a:t>
            </a:r>
          </a:p>
          <a:p>
            <a:endParaRPr lang="en-GB" sz="2400" dirty="0"/>
          </a:p>
          <a:p>
            <a:r>
              <a:rPr lang="en-GB" sz="2400" dirty="0"/>
              <a:t>Institute of Management Sciences. &amp; Institute for Operations Research and the Management Sciences. (eds.) (1990) Organization science : a journal of the Institute of Management Sciences. Providence, R.I. :, Institute of Management Sciences.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458C9-C609-537A-99CA-26E2EFD85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18/12/2024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44991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209</TotalTime>
  <Words>650</Words>
  <Application>Microsoft Office PowerPoint</Application>
  <PresentationFormat>On-screen Show (4:3)</PresentationFormat>
  <Paragraphs>100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MS PGothic</vt:lpstr>
      <vt:lpstr>Arial</vt:lpstr>
      <vt:lpstr>Calibri</vt:lpstr>
      <vt:lpstr>Myriad Pro</vt:lpstr>
      <vt:lpstr>Tahoma</vt:lpstr>
      <vt:lpstr>Times New Roman</vt:lpstr>
      <vt:lpstr>Wingdings</vt:lpstr>
      <vt:lpstr>1_Default Theme</vt:lpstr>
      <vt:lpstr>Organizational Culture and Change</vt:lpstr>
      <vt:lpstr>Session Aims</vt:lpstr>
      <vt:lpstr>Start up Activity – 10 Minutes </vt:lpstr>
      <vt:lpstr>   DEFINING CULTURE: </vt:lpstr>
      <vt:lpstr>WHAT IS “CULTURE”? </vt:lpstr>
      <vt:lpstr>Organizational Culture</vt:lpstr>
      <vt:lpstr>THE WAY THINGS ARE DONE AROUND HERE!”“ </vt:lpstr>
      <vt:lpstr>Culture in organisations</vt:lpstr>
      <vt:lpstr>CULTURE IS SEEN WITHIN</vt:lpstr>
      <vt:lpstr>Characteristics of Organizational Culture</vt:lpstr>
      <vt:lpstr>Characteristics of Organisational Culture   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Nadeem Mirza</cp:lastModifiedBy>
  <cp:revision>8</cp:revision>
  <cp:lastPrinted>2015-05-08T17:50:00Z</cp:lastPrinted>
  <dcterms:created xsi:type="dcterms:W3CDTF">2018-06-14T10:40:44Z</dcterms:created>
  <dcterms:modified xsi:type="dcterms:W3CDTF">2024-12-18T11:15:16Z</dcterms:modified>
</cp:coreProperties>
</file>