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9" r:id="rId5"/>
    <p:sldId id="260" r:id="rId6"/>
    <p:sldId id="261" r:id="rId7"/>
    <p:sldId id="270" r:id="rId8"/>
    <p:sldId id="271" r:id="rId9"/>
    <p:sldId id="272" r:id="rId10"/>
    <p:sldId id="273" r:id="rId11"/>
    <p:sldId id="266" r:id="rId12"/>
    <p:sldId id="274" r:id="rId13"/>
    <p:sldId id="267" r:id="rId14"/>
    <p:sldId id="275" r:id="rId15"/>
    <p:sldId id="268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98" d="100"/>
          <a:sy n="98" d="100"/>
        </p:scale>
        <p:origin x="58" y="1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8516F5-5F7E-4242-87E0-583D18CC5D73}" type="doc">
      <dgm:prSet loTypeId="urn:microsoft.com/office/officeart/2005/8/layout/list1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IN"/>
        </a:p>
      </dgm:t>
    </dgm:pt>
    <dgm:pt modelId="{A49D273F-D107-4041-8BCD-F60D9EB6C3ED}">
      <dgm:prSet phldrT="[Text]"/>
      <dgm:spPr/>
      <dgm:t>
        <a:bodyPr/>
        <a:lstStyle/>
        <a:p>
          <a:r>
            <a:rPr lang="en-US" dirty="0" smtClean="0"/>
            <a:t>AI‑assisted screening using skills‑matching algorithms</a:t>
          </a:r>
          <a:endParaRPr lang="en-IN" dirty="0"/>
        </a:p>
      </dgm:t>
    </dgm:pt>
    <dgm:pt modelId="{929C33C9-CC60-4E5D-94BF-73F25FBD7561}" type="parTrans" cxnId="{2B5B6C9F-14FC-4DC6-B9BE-03A0C24BAEDE}">
      <dgm:prSet/>
      <dgm:spPr/>
      <dgm:t>
        <a:bodyPr/>
        <a:lstStyle/>
        <a:p>
          <a:endParaRPr lang="en-IN"/>
        </a:p>
      </dgm:t>
    </dgm:pt>
    <dgm:pt modelId="{70E011B2-EC3A-42EA-BA02-DC10732D9675}" type="sibTrans" cxnId="{2B5B6C9F-14FC-4DC6-B9BE-03A0C24BAEDE}">
      <dgm:prSet/>
      <dgm:spPr/>
      <dgm:t>
        <a:bodyPr/>
        <a:lstStyle/>
        <a:p>
          <a:endParaRPr lang="en-IN"/>
        </a:p>
      </dgm:t>
    </dgm:pt>
    <dgm:pt modelId="{2DC41AAA-DD9A-4440-9576-33A9D809E67B}">
      <dgm:prSet/>
      <dgm:spPr/>
      <dgm:t>
        <a:bodyPr/>
        <a:lstStyle/>
        <a:p>
          <a:r>
            <a:rPr lang="en-US" dirty="0" smtClean="0"/>
            <a:t>Automated shortlisting based on competency frameworks</a:t>
          </a:r>
          <a:endParaRPr lang="en-IN" dirty="0"/>
        </a:p>
      </dgm:t>
    </dgm:pt>
    <dgm:pt modelId="{B7E0A44A-31C6-4365-BD74-36806D1151AC}" type="parTrans" cxnId="{3A589289-7FAF-4998-95F7-BEA24C465985}">
      <dgm:prSet/>
      <dgm:spPr/>
      <dgm:t>
        <a:bodyPr/>
        <a:lstStyle/>
        <a:p>
          <a:endParaRPr lang="en-IN"/>
        </a:p>
      </dgm:t>
    </dgm:pt>
    <dgm:pt modelId="{E7B9FDCD-4B0B-46A5-BFF1-D12AA863030C}" type="sibTrans" cxnId="{3A589289-7FAF-4998-95F7-BEA24C465985}">
      <dgm:prSet/>
      <dgm:spPr/>
      <dgm:t>
        <a:bodyPr/>
        <a:lstStyle/>
        <a:p>
          <a:endParaRPr lang="en-IN"/>
        </a:p>
      </dgm:t>
    </dgm:pt>
    <dgm:pt modelId="{E82A1D49-D9F1-4F95-B240-B077F48A1E43}">
      <dgm:prSet/>
      <dgm:spPr/>
      <dgm:t>
        <a:bodyPr/>
        <a:lstStyle/>
        <a:p>
          <a:r>
            <a:rPr lang="en-US" dirty="0" smtClean="0"/>
            <a:t>Predictive analytics for role fit and future performance</a:t>
          </a:r>
          <a:endParaRPr lang="en-IN" dirty="0"/>
        </a:p>
      </dgm:t>
    </dgm:pt>
    <dgm:pt modelId="{2A441B96-6C57-47BF-BFFD-9BBB9A436241}" type="parTrans" cxnId="{1E6D19BB-FF9D-440A-A16F-393CDA30E006}">
      <dgm:prSet/>
      <dgm:spPr/>
      <dgm:t>
        <a:bodyPr/>
        <a:lstStyle/>
        <a:p>
          <a:endParaRPr lang="en-IN"/>
        </a:p>
      </dgm:t>
    </dgm:pt>
    <dgm:pt modelId="{8F362A77-910D-4D4E-BFF3-FADB73ABF736}" type="sibTrans" cxnId="{1E6D19BB-FF9D-440A-A16F-393CDA30E006}">
      <dgm:prSet/>
      <dgm:spPr/>
      <dgm:t>
        <a:bodyPr/>
        <a:lstStyle/>
        <a:p>
          <a:endParaRPr lang="en-IN"/>
        </a:p>
      </dgm:t>
    </dgm:pt>
    <dgm:pt modelId="{5E696A03-2ACE-4C4C-9F62-89EBDAD86BD5}">
      <dgm:prSet/>
      <dgm:spPr/>
      <dgm:t>
        <a:bodyPr/>
        <a:lstStyle/>
        <a:p>
          <a:r>
            <a:rPr lang="en-IN" dirty="0" smtClean="0"/>
            <a:t>AI‑enabled psychometric assessments</a:t>
          </a:r>
          <a:endParaRPr lang="en-IN" dirty="0"/>
        </a:p>
      </dgm:t>
    </dgm:pt>
    <dgm:pt modelId="{EFE544DD-8913-4599-88F0-759658C3E107}" type="parTrans" cxnId="{81CB388A-9F65-4A5E-AB3F-B59ED74B8A29}">
      <dgm:prSet/>
      <dgm:spPr/>
      <dgm:t>
        <a:bodyPr/>
        <a:lstStyle/>
        <a:p>
          <a:endParaRPr lang="en-IN"/>
        </a:p>
      </dgm:t>
    </dgm:pt>
    <dgm:pt modelId="{C4AF635C-5F54-41A1-9FDA-537C125C935F}" type="sibTrans" cxnId="{81CB388A-9F65-4A5E-AB3F-B59ED74B8A29}">
      <dgm:prSet/>
      <dgm:spPr/>
      <dgm:t>
        <a:bodyPr/>
        <a:lstStyle/>
        <a:p>
          <a:endParaRPr lang="en-IN"/>
        </a:p>
      </dgm:t>
    </dgm:pt>
    <dgm:pt modelId="{AE38EEED-E2AD-4952-B9DF-3FF0984509BD}">
      <dgm:prSet/>
      <dgm:spPr/>
      <dgm:t>
        <a:bodyPr/>
        <a:lstStyle/>
        <a:p>
          <a:r>
            <a:rPr lang="en-IN" dirty="0" smtClean="0"/>
            <a:t>Chatbots for candidate queries → improved candidate experience</a:t>
          </a:r>
          <a:endParaRPr lang="en-IN" dirty="0"/>
        </a:p>
      </dgm:t>
    </dgm:pt>
    <dgm:pt modelId="{75EFAF27-B8D4-47F4-B026-50A7C4E7EC66}" type="parTrans" cxnId="{E682514E-6BEA-4B2D-A835-80F2559E26A9}">
      <dgm:prSet/>
      <dgm:spPr/>
      <dgm:t>
        <a:bodyPr/>
        <a:lstStyle/>
        <a:p>
          <a:endParaRPr lang="en-IN"/>
        </a:p>
      </dgm:t>
    </dgm:pt>
    <dgm:pt modelId="{D300FCF2-6141-487A-9C5A-178CC30C9DAA}" type="sibTrans" cxnId="{E682514E-6BEA-4B2D-A835-80F2559E26A9}">
      <dgm:prSet/>
      <dgm:spPr/>
      <dgm:t>
        <a:bodyPr/>
        <a:lstStyle/>
        <a:p>
          <a:endParaRPr lang="en-IN"/>
        </a:p>
      </dgm:t>
    </dgm:pt>
    <dgm:pt modelId="{82DA3D21-4C29-47CF-8D2B-BD9A0A9A2772}">
      <dgm:prSet/>
      <dgm:spPr/>
      <dgm:t>
        <a:bodyPr/>
        <a:lstStyle/>
        <a:p>
          <a:r>
            <a:rPr lang="en-US" dirty="0" smtClean="0"/>
            <a:t>AI supports diversity goals by reducing human bias (with human oversight)</a:t>
          </a:r>
          <a:endParaRPr lang="en-IN" dirty="0"/>
        </a:p>
      </dgm:t>
    </dgm:pt>
    <dgm:pt modelId="{149FA79C-BCFC-4942-BFE7-1347BEE820D5}" type="parTrans" cxnId="{43AF868B-6B90-4B10-BE16-C5D85A66870D}">
      <dgm:prSet/>
      <dgm:spPr/>
      <dgm:t>
        <a:bodyPr/>
        <a:lstStyle/>
        <a:p>
          <a:endParaRPr lang="en-IN"/>
        </a:p>
      </dgm:t>
    </dgm:pt>
    <dgm:pt modelId="{F389100A-FD2A-4947-9F82-695628EBCA52}" type="sibTrans" cxnId="{43AF868B-6B90-4B10-BE16-C5D85A66870D}">
      <dgm:prSet/>
      <dgm:spPr/>
      <dgm:t>
        <a:bodyPr/>
        <a:lstStyle/>
        <a:p>
          <a:endParaRPr lang="en-IN"/>
        </a:p>
      </dgm:t>
    </dgm:pt>
    <dgm:pt modelId="{98C19F53-0752-42B2-A8AB-40B61FCA443B}" type="pres">
      <dgm:prSet presAssocID="{4B8516F5-5F7E-4242-87E0-583D18CC5D7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7B4D75CE-95AB-46EA-AD9F-869355EA0F20}" type="pres">
      <dgm:prSet presAssocID="{A49D273F-D107-4041-8BCD-F60D9EB6C3ED}" presName="parentLin" presStyleCnt="0"/>
      <dgm:spPr/>
    </dgm:pt>
    <dgm:pt modelId="{57E6C44E-3E09-4832-B765-F5E926581BAA}" type="pres">
      <dgm:prSet presAssocID="{A49D273F-D107-4041-8BCD-F60D9EB6C3ED}" presName="parentLeftMargin" presStyleLbl="node1" presStyleIdx="0" presStyleCnt="6"/>
      <dgm:spPr/>
      <dgm:t>
        <a:bodyPr/>
        <a:lstStyle/>
        <a:p>
          <a:endParaRPr lang="en-IN"/>
        </a:p>
      </dgm:t>
    </dgm:pt>
    <dgm:pt modelId="{100C663F-4D8E-4B57-89A9-E90CC86C517A}" type="pres">
      <dgm:prSet presAssocID="{A49D273F-D107-4041-8BCD-F60D9EB6C3ED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2ECA0459-B72C-4ED2-B4E1-290978888759}" type="pres">
      <dgm:prSet presAssocID="{A49D273F-D107-4041-8BCD-F60D9EB6C3ED}" presName="negativeSpace" presStyleCnt="0"/>
      <dgm:spPr/>
    </dgm:pt>
    <dgm:pt modelId="{E3A6287D-075D-4B99-A2E7-A28D2310C4F5}" type="pres">
      <dgm:prSet presAssocID="{A49D273F-D107-4041-8BCD-F60D9EB6C3ED}" presName="childText" presStyleLbl="conFgAcc1" presStyleIdx="0" presStyleCnt="6">
        <dgm:presLayoutVars>
          <dgm:bulletEnabled val="1"/>
        </dgm:presLayoutVars>
      </dgm:prSet>
      <dgm:spPr/>
    </dgm:pt>
    <dgm:pt modelId="{01C2364E-A620-4F35-9F34-5A1B7B9DC33B}" type="pres">
      <dgm:prSet presAssocID="{70E011B2-EC3A-42EA-BA02-DC10732D9675}" presName="spaceBetweenRectangles" presStyleCnt="0"/>
      <dgm:spPr/>
    </dgm:pt>
    <dgm:pt modelId="{28E80DFB-3BB6-420A-8696-D2368F6E34CB}" type="pres">
      <dgm:prSet presAssocID="{E82A1D49-D9F1-4F95-B240-B077F48A1E43}" presName="parentLin" presStyleCnt="0"/>
      <dgm:spPr/>
    </dgm:pt>
    <dgm:pt modelId="{83E2A476-D72F-4BBE-BC3C-3D56D1C9DCE1}" type="pres">
      <dgm:prSet presAssocID="{E82A1D49-D9F1-4F95-B240-B077F48A1E43}" presName="parentLeftMargin" presStyleLbl="node1" presStyleIdx="0" presStyleCnt="6"/>
      <dgm:spPr/>
      <dgm:t>
        <a:bodyPr/>
        <a:lstStyle/>
        <a:p>
          <a:endParaRPr lang="en-IN"/>
        </a:p>
      </dgm:t>
    </dgm:pt>
    <dgm:pt modelId="{3685D15E-C6DD-41FC-8C2A-1A3064469612}" type="pres">
      <dgm:prSet presAssocID="{E82A1D49-D9F1-4F95-B240-B077F48A1E43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7C52BB7D-3EA0-46B6-A356-C9B752DFAD75}" type="pres">
      <dgm:prSet presAssocID="{E82A1D49-D9F1-4F95-B240-B077F48A1E43}" presName="negativeSpace" presStyleCnt="0"/>
      <dgm:spPr/>
    </dgm:pt>
    <dgm:pt modelId="{074C7FC6-A306-4A46-950D-2E10BEB159D5}" type="pres">
      <dgm:prSet presAssocID="{E82A1D49-D9F1-4F95-B240-B077F48A1E43}" presName="childText" presStyleLbl="conFgAcc1" presStyleIdx="1" presStyleCnt="6">
        <dgm:presLayoutVars>
          <dgm:bulletEnabled val="1"/>
        </dgm:presLayoutVars>
      </dgm:prSet>
      <dgm:spPr/>
    </dgm:pt>
    <dgm:pt modelId="{1823A8EE-095C-4626-B1D2-A92CC341D8A0}" type="pres">
      <dgm:prSet presAssocID="{8F362A77-910D-4D4E-BFF3-FADB73ABF736}" presName="spaceBetweenRectangles" presStyleCnt="0"/>
      <dgm:spPr/>
    </dgm:pt>
    <dgm:pt modelId="{DFF7F8C1-38FA-412F-8187-B4FB96018D73}" type="pres">
      <dgm:prSet presAssocID="{2DC41AAA-DD9A-4440-9576-33A9D809E67B}" presName="parentLin" presStyleCnt="0"/>
      <dgm:spPr/>
    </dgm:pt>
    <dgm:pt modelId="{642FAC7E-0CD7-4790-94FA-61DA988387AD}" type="pres">
      <dgm:prSet presAssocID="{2DC41AAA-DD9A-4440-9576-33A9D809E67B}" presName="parentLeftMargin" presStyleLbl="node1" presStyleIdx="1" presStyleCnt="6"/>
      <dgm:spPr/>
      <dgm:t>
        <a:bodyPr/>
        <a:lstStyle/>
        <a:p>
          <a:endParaRPr lang="en-IN"/>
        </a:p>
      </dgm:t>
    </dgm:pt>
    <dgm:pt modelId="{EB0BA6BE-37FF-46F7-8EEA-5589F2AA3102}" type="pres">
      <dgm:prSet presAssocID="{2DC41AAA-DD9A-4440-9576-33A9D809E67B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C6C88DD5-AE06-4100-B39D-3715A5784576}" type="pres">
      <dgm:prSet presAssocID="{2DC41AAA-DD9A-4440-9576-33A9D809E67B}" presName="negativeSpace" presStyleCnt="0"/>
      <dgm:spPr/>
    </dgm:pt>
    <dgm:pt modelId="{29879442-B0CB-4B7F-B957-8EBAF2AC7C31}" type="pres">
      <dgm:prSet presAssocID="{2DC41AAA-DD9A-4440-9576-33A9D809E67B}" presName="childText" presStyleLbl="conFgAcc1" presStyleIdx="2" presStyleCnt="6">
        <dgm:presLayoutVars>
          <dgm:bulletEnabled val="1"/>
        </dgm:presLayoutVars>
      </dgm:prSet>
      <dgm:spPr/>
    </dgm:pt>
    <dgm:pt modelId="{D0FA5F39-6CC1-4668-997C-BFE336F13B2F}" type="pres">
      <dgm:prSet presAssocID="{E7B9FDCD-4B0B-46A5-BFF1-D12AA863030C}" presName="spaceBetweenRectangles" presStyleCnt="0"/>
      <dgm:spPr/>
    </dgm:pt>
    <dgm:pt modelId="{E36F735F-0421-41BE-A37B-171BD2DE2E1E}" type="pres">
      <dgm:prSet presAssocID="{82DA3D21-4C29-47CF-8D2B-BD9A0A9A2772}" presName="parentLin" presStyleCnt="0"/>
      <dgm:spPr/>
    </dgm:pt>
    <dgm:pt modelId="{194EECEA-4650-42C4-8FFC-12599F97497B}" type="pres">
      <dgm:prSet presAssocID="{82DA3D21-4C29-47CF-8D2B-BD9A0A9A2772}" presName="parentLeftMargin" presStyleLbl="node1" presStyleIdx="2" presStyleCnt="6"/>
      <dgm:spPr/>
      <dgm:t>
        <a:bodyPr/>
        <a:lstStyle/>
        <a:p>
          <a:endParaRPr lang="en-IN"/>
        </a:p>
      </dgm:t>
    </dgm:pt>
    <dgm:pt modelId="{760D3769-7EBC-4E3F-B84D-B779679244E1}" type="pres">
      <dgm:prSet presAssocID="{82DA3D21-4C29-47CF-8D2B-BD9A0A9A2772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3ECF00E-2A04-48B7-9905-1E10F82DD6E3}" type="pres">
      <dgm:prSet presAssocID="{82DA3D21-4C29-47CF-8D2B-BD9A0A9A2772}" presName="negativeSpace" presStyleCnt="0"/>
      <dgm:spPr/>
    </dgm:pt>
    <dgm:pt modelId="{D6DB152B-784A-4CDA-BE73-988702646E57}" type="pres">
      <dgm:prSet presAssocID="{82DA3D21-4C29-47CF-8D2B-BD9A0A9A2772}" presName="childText" presStyleLbl="conFgAcc1" presStyleIdx="3" presStyleCnt="6">
        <dgm:presLayoutVars>
          <dgm:bulletEnabled val="1"/>
        </dgm:presLayoutVars>
      </dgm:prSet>
      <dgm:spPr/>
    </dgm:pt>
    <dgm:pt modelId="{59C6A4B7-AB93-46A9-934A-9764328EC85E}" type="pres">
      <dgm:prSet presAssocID="{F389100A-FD2A-4947-9F82-695628EBCA52}" presName="spaceBetweenRectangles" presStyleCnt="0"/>
      <dgm:spPr/>
    </dgm:pt>
    <dgm:pt modelId="{A33D7B14-5D8D-4491-A5C1-495776818824}" type="pres">
      <dgm:prSet presAssocID="{AE38EEED-E2AD-4952-B9DF-3FF0984509BD}" presName="parentLin" presStyleCnt="0"/>
      <dgm:spPr/>
    </dgm:pt>
    <dgm:pt modelId="{3AA8EA17-D906-4509-B404-DD68F5EE20B2}" type="pres">
      <dgm:prSet presAssocID="{AE38EEED-E2AD-4952-B9DF-3FF0984509BD}" presName="parentLeftMargin" presStyleLbl="node1" presStyleIdx="3" presStyleCnt="6"/>
      <dgm:spPr/>
      <dgm:t>
        <a:bodyPr/>
        <a:lstStyle/>
        <a:p>
          <a:endParaRPr lang="en-IN"/>
        </a:p>
      </dgm:t>
    </dgm:pt>
    <dgm:pt modelId="{76BC0608-7A87-4DAD-8CE0-28DB17FFE2B2}" type="pres">
      <dgm:prSet presAssocID="{AE38EEED-E2AD-4952-B9DF-3FF0984509BD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FC2F1C2-28C1-4C66-92AF-A54E3D557635}" type="pres">
      <dgm:prSet presAssocID="{AE38EEED-E2AD-4952-B9DF-3FF0984509BD}" presName="negativeSpace" presStyleCnt="0"/>
      <dgm:spPr/>
    </dgm:pt>
    <dgm:pt modelId="{59D0F0C3-5CCA-40F4-BAD7-260C227FC2B0}" type="pres">
      <dgm:prSet presAssocID="{AE38EEED-E2AD-4952-B9DF-3FF0984509BD}" presName="childText" presStyleLbl="conFgAcc1" presStyleIdx="4" presStyleCnt="6">
        <dgm:presLayoutVars>
          <dgm:bulletEnabled val="1"/>
        </dgm:presLayoutVars>
      </dgm:prSet>
      <dgm:spPr/>
    </dgm:pt>
    <dgm:pt modelId="{47065C16-D267-4C64-9503-5B0BD3FBE9E4}" type="pres">
      <dgm:prSet presAssocID="{D300FCF2-6141-487A-9C5A-178CC30C9DAA}" presName="spaceBetweenRectangles" presStyleCnt="0"/>
      <dgm:spPr/>
    </dgm:pt>
    <dgm:pt modelId="{1A77542E-CF21-4ADF-AA79-B3E76905CB8B}" type="pres">
      <dgm:prSet presAssocID="{5E696A03-2ACE-4C4C-9F62-89EBDAD86BD5}" presName="parentLin" presStyleCnt="0"/>
      <dgm:spPr/>
    </dgm:pt>
    <dgm:pt modelId="{8B7E178D-7957-46BF-8E84-04A63A7C3563}" type="pres">
      <dgm:prSet presAssocID="{5E696A03-2ACE-4C4C-9F62-89EBDAD86BD5}" presName="parentLeftMargin" presStyleLbl="node1" presStyleIdx="4" presStyleCnt="6"/>
      <dgm:spPr/>
      <dgm:t>
        <a:bodyPr/>
        <a:lstStyle/>
        <a:p>
          <a:endParaRPr lang="en-IN"/>
        </a:p>
      </dgm:t>
    </dgm:pt>
    <dgm:pt modelId="{35B9B16E-0C14-40FD-A974-7E904D4002EB}" type="pres">
      <dgm:prSet presAssocID="{5E696A03-2ACE-4C4C-9F62-89EBDAD86BD5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F78AE811-31DA-4974-8676-C5C70DE6F1E6}" type="pres">
      <dgm:prSet presAssocID="{5E696A03-2ACE-4C4C-9F62-89EBDAD86BD5}" presName="negativeSpace" presStyleCnt="0"/>
      <dgm:spPr/>
    </dgm:pt>
    <dgm:pt modelId="{47EDCD54-570F-4CDC-A420-AE29FD1AF0F1}" type="pres">
      <dgm:prSet presAssocID="{5E696A03-2ACE-4C4C-9F62-89EBDAD86BD5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DAC5CB38-878C-4019-A1DC-D3511E638F64}" type="presOf" srcId="{5E696A03-2ACE-4C4C-9F62-89EBDAD86BD5}" destId="{8B7E178D-7957-46BF-8E84-04A63A7C3563}" srcOrd="0" destOrd="0" presId="urn:microsoft.com/office/officeart/2005/8/layout/list1"/>
    <dgm:cxn modelId="{BFED4B78-5B15-4037-8DCF-F461F0FE5DC8}" type="presOf" srcId="{AE38EEED-E2AD-4952-B9DF-3FF0984509BD}" destId="{76BC0608-7A87-4DAD-8CE0-28DB17FFE2B2}" srcOrd="1" destOrd="0" presId="urn:microsoft.com/office/officeart/2005/8/layout/list1"/>
    <dgm:cxn modelId="{9DF57840-465C-442A-A81D-28D82892031F}" type="presOf" srcId="{E82A1D49-D9F1-4F95-B240-B077F48A1E43}" destId="{83E2A476-D72F-4BBE-BC3C-3D56D1C9DCE1}" srcOrd="0" destOrd="0" presId="urn:microsoft.com/office/officeart/2005/8/layout/list1"/>
    <dgm:cxn modelId="{43AF868B-6B90-4B10-BE16-C5D85A66870D}" srcId="{4B8516F5-5F7E-4242-87E0-583D18CC5D73}" destId="{82DA3D21-4C29-47CF-8D2B-BD9A0A9A2772}" srcOrd="3" destOrd="0" parTransId="{149FA79C-BCFC-4942-BFE7-1347BEE820D5}" sibTransId="{F389100A-FD2A-4947-9F82-695628EBCA52}"/>
    <dgm:cxn modelId="{A1834A62-22E9-4DCC-9552-27E8D756FFC6}" type="presOf" srcId="{82DA3D21-4C29-47CF-8D2B-BD9A0A9A2772}" destId="{194EECEA-4650-42C4-8FFC-12599F97497B}" srcOrd="0" destOrd="0" presId="urn:microsoft.com/office/officeart/2005/8/layout/list1"/>
    <dgm:cxn modelId="{28636F10-92A4-4B99-9E46-87601BD39060}" type="presOf" srcId="{82DA3D21-4C29-47CF-8D2B-BD9A0A9A2772}" destId="{760D3769-7EBC-4E3F-B84D-B779679244E1}" srcOrd="1" destOrd="0" presId="urn:microsoft.com/office/officeart/2005/8/layout/list1"/>
    <dgm:cxn modelId="{41AE31EC-018A-4B25-93B4-DC35EABB809D}" type="presOf" srcId="{A49D273F-D107-4041-8BCD-F60D9EB6C3ED}" destId="{100C663F-4D8E-4B57-89A9-E90CC86C517A}" srcOrd="1" destOrd="0" presId="urn:microsoft.com/office/officeart/2005/8/layout/list1"/>
    <dgm:cxn modelId="{3A589289-7FAF-4998-95F7-BEA24C465985}" srcId="{4B8516F5-5F7E-4242-87E0-583D18CC5D73}" destId="{2DC41AAA-DD9A-4440-9576-33A9D809E67B}" srcOrd="2" destOrd="0" parTransId="{B7E0A44A-31C6-4365-BD74-36806D1151AC}" sibTransId="{E7B9FDCD-4B0B-46A5-BFF1-D12AA863030C}"/>
    <dgm:cxn modelId="{01A4BBAE-6E10-4A8A-99F9-0F1EA35BAEFB}" type="presOf" srcId="{2DC41AAA-DD9A-4440-9576-33A9D809E67B}" destId="{EB0BA6BE-37FF-46F7-8EEA-5589F2AA3102}" srcOrd="1" destOrd="0" presId="urn:microsoft.com/office/officeart/2005/8/layout/list1"/>
    <dgm:cxn modelId="{E682514E-6BEA-4B2D-A835-80F2559E26A9}" srcId="{4B8516F5-5F7E-4242-87E0-583D18CC5D73}" destId="{AE38EEED-E2AD-4952-B9DF-3FF0984509BD}" srcOrd="4" destOrd="0" parTransId="{75EFAF27-B8D4-47F4-B026-50A7C4E7EC66}" sibTransId="{D300FCF2-6141-487A-9C5A-178CC30C9DAA}"/>
    <dgm:cxn modelId="{2B5B6C9F-14FC-4DC6-B9BE-03A0C24BAEDE}" srcId="{4B8516F5-5F7E-4242-87E0-583D18CC5D73}" destId="{A49D273F-D107-4041-8BCD-F60D9EB6C3ED}" srcOrd="0" destOrd="0" parTransId="{929C33C9-CC60-4E5D-94BF-73F25FBD7561}" sibTransId="{70E011B2-EC3A-42EA-BA02-DC10732D9675}"/>
    <dgm:cxn modelId="{E7670E50-5D1D-476D-97A5-16986DC5B674}" type="presOf" srcId="{AE38EEED-E2AD-4952-B9DF-3FF0984509BD}" destId="{3AA8EA17-D906-4509-B404-DD68F5EE20B2}" srcOrd="0" destOrd="0" presId="urn:microsoft.com/office/officeart/2005/8/layout/list1"/>
    <dgm:cxn modelId="{38969FEA-87E6-4713-9774-7E1ACC8DA61E}" type="presOf" srcId="{E82A1D49-D9F1-4F95-B240-B077F48A1E43}" destId="{3685D15E-C6DD-41FC-8C2A-1A3064469612}" srcOrd="1" destOrd="0" presId="urn:microsoft.com/office/officeart/2005/8/layout/list1"/>
    <dgm:cxn modelId="{F16CF4F6-1853-4585-A8F9-B344E8F03059}" type="presOf" srcId="{A49D273F-D107-4041-8BCD-F60D9EB6C3ED}" destId="{57E6C44E-3E09-4832-B765-F5E926581BAA}" srcOrd="0" destOrd="0" presId="urn:microsoft.com/office/officeart/2005/8/layout/list1"/>
    <dgm:cxn modelId="{73A8205E-B65C-4F39-9A00-C046C092B946}" type="presOf" srcId="{4B8516F5-5F7E-4242-87E0-583D18CC5D73}" destId="{98C19F53-0752-42B2-A8AB-40B61FCA443B}" srcOrd="0" destOrd="0" presId="urn:microsoft.com/office/officeart/2005/8/layout/list1"/>
    <dgm:cxn modelId="{81CB388A-9F65-4A5E-AB3F-B59ED74B8A29}" srcId="{4B8516F5-5F7E-4242-87E0-583D18CC5D73}" destId="{5E696A03-2ACE-4C4C-9F62-89EBDAD86BD5}" srcOrd="5" destOrd="0" parTransId="{EFE544DD-8913-4599-88F0-759658C3E107}" sibTransId="{C4AF635C-5F54-41A1-9FDA-537C125C935F}"/>
    <dgm:cxn modelId="{1E6D19BB-FF9D-440A-A16F-393CDA30E006}" srcId="{4B8516F5-5F7E-4242-87E0-583D18CC5D73}" destId="{E82A1D49-D9F1-4F95-B240-B077F48A1E43}" srcOrd="1" destOrd="0" parTransId="{2A441B96-6C57-47BF-BFFD-9BBB9A436241}" sibTransId="{8F362A77-910D-4D4E-BFF3-FADB73ABF736}"/>
    <dgm:cxn modelId="{53677E22-0C8F-4278-B791-87F3DDDD7B81}" type="presOf" srcId="{2DC41AAA-DD9A-4440-9576-33A9D809E67B}" destId="{642FAC7E-0CD7-4790-94FA-61DA988387AD}" srcOrd="0" destOrd="0" presId="urn:microsoft.com/office/officeart/2005/8/layout/list1"/>
    <dgm:cxn modelId="{86598A0D-6717-4A7B-B144-8B3322A64677}" type="presOf" srcId="{5E696A03-2ACE-4C4C-9F62-89EBDAD86BD5}" destId="{35B9B16E-0C14-40FD-A974-7E904D4002EB}" srcOrd="1" destOrd="0" presId="urn:microsoft.com/office/officeart/2005/8/layout/list1"/>
    <dgm:cxn modelId="{EF6D25C5-C404-4968-84CC-A8A05AC59E36}" type="presParOf" srcId="{98C19F53-0752-42B2-A8AB-40B61FCA443B}" destId="{7B4D75CE-95AB-46EA-AD9F-869355EA0F20}" srcOrd="0" destOrd="0" presId="urn:microsoft.com/office/officeart/2005/8/layout/list1"/>
    <dgm:cxn modelId="{B34F3FA6-1DEC-4549-A5FA-68D177B63EE0}" type="presParOf" srcId="{7B4D75CE-95AB-46EA-AD9F-869355EA0F20}" destId="{57E6C44E-3E09-4832-B765-F5E926581BAA}" srcOrd="0" destOrd="0" presId="urn:microsoft.com/office/officeart/2005/8/layout/list1"/>
    <dgm:cxn modelId="{EA9F2037-C862-4882-822B-9DEDDE2DC3F8}" type="presParOf" srcId="{7B4D75CE-95AB-46EA-AD9F-869355EA0F20}" destId="{100C663F-4D8E-4B57-89A9-E90CC86C517A}" srcOrd="1" destOrd="0" presId="urn:microsoft.com/office/officeart/2005/8/layout/list1"/>
    <dgm:cxn modelId="{4D56335D-758E-4E7D-9841-E611F7F66ADA}" type="presParOf" srcId="{98C19F53-0752-42B2-A8AB-40B61FCA443B}" destId="{2ECA0459-B72C-4ED2-B4E1-290978888759}" srcOrd="1" destOrd="0" presId="urn:microsoft.com/office/officeart/2005/8/layout/list1"/>
    <dgm:cxn modelId="{DF703D3E-EB73-4BE2-8220-BA04D4B33516}" type="presParOf" srcId="{98C19F53-0752-42B2-A8AB-40B61FCA443B}" destId="{E3A6287D-075D-4B99-A2E7-A28D2310C4F5}" srcOrd="2" destOrd="0" presId="urn:microsoft.com/office/officeart/2005/8/layout/list1"/>
    <dgm:cxn modelId="{7D57D210-1A83-41E0-8AB7-C07E819810EB}" type="presParOf" srcId="{98C19F53-0752-42B2-A8AB-40B61FCA443B}" destId="{01C2364E-A620-4F35-9F34-5A1B7B9DC33B}" srcOrd="3" destOrd="0" presId="urn:microsoft.com/office/officeart/2005/8/layout/list1"/>
    <dgm:cxn modelId="{CC0B1154-ADB4-4801-9A6A-ED4A4FD04F5A}" type="presParOf" srcId="{98C19F53-0752-42B2-A8AB-40B61FCA443B}" destId="{28E80DFB-3BB6-420A-8696-D2368F6E34CB}" srcOrd="4" destOrd="0" presId="urn:microsoft.com/office/officeart/2005/8/layout/list1"/>
    <dgm:cxn modelId="{F74A7C3D-9622-4408-A462-08E3F5574360}" type="presParOf" srcId="{28E80DFB-3BB6-420A-8696-D2368F6E34CB}" destId="{83E2A476-D72F-4BBE-BC3C-3D56D1C9DCE1}" srcOrd="0" destOrd="0" presId="urn:microsoft.com/office/officeart/2005/8/layout/list1"/>
    <dgm:cxn modelId="{5CC5F15D-181A-459C-A43A-438BB5F1CED4}" type="presParOf" srcId="{28E80DFB-3BB6-420A-8696-D2368F6E34CB}" destId="{3685D15E-C6DD-41FC-8C2A-1A3064469612}" srcOrd="1" destOrd="0" presId="urn:microsoft.com/office/officeart/2005/8/layout/list1"/>
    <dgm:cxn modelId="{D8CEF851-610E-4525-AA6C-1A85F60F987D}" type="presParOf" srcId="{98C19F53-0752-42B2-A8AB-40B61FCA443B}" destId="{7C52BB7D-3EA0-46B6-A356-C9B752DFAD75}" srcOrd="5" destOrd="0" presId="urn:microsoft.com/office/officeart/2005/8/layout/list1"/>
    <dgm:cxn modelId="{15CBE053-82D9-4940-AEE8-4B4E38F43F65}" type="presParOf" srcId="{98C19F53-0752-42B2-A8AB-40B61FCA443B}" destId="{074C7FC6-A306-4A46-950D-2E10BEB159D5}" srcOrd="6" destOrd="0" presId="urn:microsoft.com/office/officeart/2005/8/layout/list1"/>
    <dgm:cxn modelId="{489D13CE-9460-4209-9282-CCF43C6E4C70}" type="presParOf" srcId="{98C19F53-0752-42B2-A8AB-40B61FCA443B}" destId="{1823A8EE-095C-4626-B1D2-A92CC341D8A0}" srcOrd="7" destOrd="0" presId="urn:microsoft.com/office/officeart/2005/8/layout/list1"/>
    <dgm:cxn modelId="{77865961-ECFE-4AD2-BD52-2186F0A2B943}" type="presParOf" srcId="{98C19F53-0752-42B2-A8AB-40B61FCA443B}" destId="{DFF7F8C1-38FA-412F-8187-B4FB96018D73}" srcOrd="8" destOrd="0" presId="urn:microsoft.com/office/officeart/2005/8/layout/list1"/>
    <dgm:cxn modelId="{05920173-3EF9-4907-9265-9BFB351810E5}" type="presParOf" srcId="{DFF7F8C1-38FA-412F-8187-B4FB96018D73}" destId="{642FAC7E-0CD7-4790-94FA-61DA988387AD}" srcOrd="0" destOrd="0" presId="urn:microsoft.com/office/officeart/2005/8/layout/list1"/>
    <dgm:cxn modelId="{DEABD274-734F-45B1-9CCB-A71E98A28FC0}" type="presParOf" srcId="{DFF7F8C1-38FA-412F-8187-B4FB96018D73}" destId="{EB0BA6BE-37FF-46F7-8EEA-5589F2AA3102}" srcOrd="1" destOrd="0" presId="urn:microsoft.com/office/officeart/2005/8/layout/list1"/>
    <dgm:cxn modelId="{346D2CA5-8570-4B89-8B42-B48336DB925D}" type="presParOf" srcId="{98C19F53-0752-42B2-A8AB-40B61FCA443B}" destId="{C6C88DD5-AE06-4100-B39D-3715A5784576}" srcOrd="9" destOrd="0" presId="urn:microsoft.com/office/officeart/2005/8/layout/list1"/>
    <dgm:cxn modelId="{42AF19B0-37A9-4CC5-A897-3EDDD0212402}" type="presParOf" srcId="{98C19F53-0752-42B2-A8AB-40B61FCA443B}" destId="{29879442-B0CB-4B7F-B957-8EBAF2AC7C31}" srcOrd="10" destOrd="0" presId="urn:microsoft.com/office/officeart/2005/8/layout/list1"/>
    <dgm:cxn modelId="{846FFAC2-E237-4531-BDB5-A804A86A1B26}" type="presParOf" srcId="{98C19F53-0752-42B2-A8AB-40B61FCA443B}" destId="{D0FA5F39-6CC1-4668-997C-BFE336F13B2F}" srcOrd="11" destOrd="0" presId="urn:microsoft.com/office/officeart/2005/8/layout/list1"/>
    <dgm:cxn modelId="{76EF6800-ACD1-4BA2-B49A-D13FDBE5641B}" type="presParOf" srcId="{98C19F53-0752-42B2-A8AB-40B61FCA443B}" destId="{E36F735F-0421-41BE-A37B-171BD2DE2E1E}" srcOrd="12" destOrd="0" presId="urn:microsoft.com/office/officeart/2005/8/layout/list1"/>
    <dgm:cxn modelId="{9063644E-3809-46B9-BA4F-CCF8B4E5CB76}" type="presParOf" srcId="{E36F735F-0421-41BE-A37B-171BD2DE2E1E}" destId="{194EECEA-4650-42C4-8FFC-12599F97497B}" srcOrd="0" destOrd="0" presId="urn:microsoft.com/office/officeart/2005/8/layout/list1"/>
    <dgm:cxn modelId="{F0C8D16B-FB93-4C65-89B1-55157CC17B42}" type="presParOf" srcId="{E36F735F-0421-41BE-A37B-171BD2DE2E1E}" destId="{760D3769-7EBC-4E3F-B84D-B779679244E1}" srcOrd="1" destOrd="0" presId="urn:microsoft.com/office/officeart/2005/8/layout/list1"/>
    <dgm:cxn modelId="{CBE9A669-A713-44E4-AB5A-E43CB89E27BC}" type="presParOf" srcId="{98C19F53-0752-42B2-A8AB-40B61FCA443B}" destId="{A3ECF00E-2A04-48B7-9905-1E10F82DD6E3}" srcOrd="13" destOrd="0" presId="urn:microsoft.com/office/officeart/2005/8/layout/list1"/>
    <dgm:cxn modelId="{8A58312A-D03C-4AA5-81E4-EEDE1EBEABFE}" type="presParOf" srcId="{98C19F53-0752-42B2-A8AB-40B61FCA443B}" destId="{D6DB152B-784A-4CDA-BE73-988702646E57}" srcOrd="14" destOrd="0" presId="urn:microsoft.com/office/officeart/2005/8/layout/list1"/>
    <dgm:cxn modelId="{A4E57147-34ED-48CE-B753-B070D71AFB15}" type="presParOf" srcId="{98C19F53-0752-42B2-A8AB-40B61FCA443B}" destId="{59C6A4B7-AB93-46A9-934A-9764328EC85E}" srcOrd="15" destOrd="0" presId="urn:microsoft.com/office/officeart/2005/8/layout/list1"/>
    <dgm:cxn modelId="{13B30ACE-D18E-44F2-BE5F-8AE0AC402315}" type="presParOf" srcId="{98C19F53-0752-42B2-A8AB-40B61FCA443B}" destId="{A33D7B14-5D8D-4491-A5C1-495776818824}" srcOrd="16" destOrd="0" presId="urn:microsoft.com/office/officeart/2005/8/layout/list1"/>
    <dgm:cxn modelId="{D73A00DC-2150-44E9-B1D6-D94997261C9B}" type="presParOf" srcId="{A33D7B14-5D8D-4491-A5C1-495776818824}" destId="{3AA8EA17-D906-4509-B404-DD68F5EE20B2}" srcOrd="0" destOrd="0" presId="urn:microsoft.com/office/officeart/2005/8/layout/list1"/>
    <dgm:cxn modelId="{ACBA23DE-1FD7-4C04-8BFB-42D351D4443F}" type="presParOf" srcId="{A33D7B14-5D8D-4491-A5C1-495776818824}" destId="{76BC0608-7A87-4DAD-8CE0-28DB17FFE2B2}" srcOrd="1" destOrd="0" presId="urn:microsoft.com/office/officeart/2005/8/layout/list1"/>
    <dgm:cxn modelId="{F768139A-C35F-4591-92CE-76E2B9AC4BB4}" type="presParOf" srcId="{98C19F53-0752-42B2-A8AB-40B61FCA443B}" destId="{DFC2F1C2-28C1-4C66-92AF-A54E3D557635}" srcOrd="17" destOrd="0" presId="urn:microsoft.com/office/officeart/2005/8/layout/list1"/>
    <dgm:cxn modelId="{44ED8976-E8B3-404F-B0E9-9F9F00447F57}" type="presParOf" srcId="{98C19F53-0752-42B2-A8AB-40B61FCA443B}" destId="{59D0F0C3-5CCA-40F4-BAD7-260C227FC2B0}" srcOrd="18" destOrd="0" presId="urn:microsoft.com/office/officeart/2005/8/layout/list1"/>
    <dgm:cxn modelId="{0ED202E2-0E28-45EA-ABD7-7C4630F4F5C7}" type="presParOf" srcId="{98C19F53-0752-42B2-A8AB-40B61FCA443B}" destId="{47065C16-D267-4C64-9503-5B0BD3FBE9E4}" srcOrd="19" destOrd="0" presId="urn:microsoft.com/office/officeart/2005/8/layout/list1"/>
    <dgm:cxn modelId="{1EEF7C51-87AF-48AB-8569-FAFA925E2832}" type="presParOf" srcId="{98C19F53-0752-42B2-A8AB-40B61FCA443B}" destId="{1A77542E-CF21-4ADF-AA79-B3E76905CB8B}" srcOrd="20" destOrd="0" presId="urn:microsoft.com/office/officeart/2005/8/layout/list1"/>
    <dgm:cxn modelId="{20709295-FDB3-45CE-B185-866750C99328}" type="presParOf" srcId="{1A77542E-CF21-4ADF-AA79-B3E76905CB8B}" destId="{8B7E178D-7957-46BF-8E84-04A63A7C3563}" srcOrd="0" destOrd="0" presId="urn:microsoft.com/office/officeart/2005/8/layout/list1"/>
    <dgm:cxn modelId="{3820C950-B591-49F3-B6B3-E802A2715859}" type="presParOf" srcId="{1A77542E-CF21-4ADF-AA79-B3E76905CB8B}" destId="{35B9B16E-0C14-40FD-A974-7E904D4002EB}" srcOrd="1" destOrd="0" presId="urn:microsoft.com/office/officeart/2005/8/layout/list1"/>
    <dgm:cxn modelId="{19CDD19D-6D61-438E-946B-3231F71A6905}" type="presParOf" srcId="{98C19F53-0752-42B2-A8AB-40B61FCA443B}" destId="{F78AE811-31DA-4974-8676-C5C70DE6F1E6}" srcOrd="21" destOrd="0" presId="urn:microsoft.com/office/officeart/2005/8/layout/list1"/>
    <dgm:cxn modelId="{8A4E0220-ED74-4AD7-948B-4389A7522F94}" type="presParOf" srcId="{98C19F53-0752-42B2-A8AB-40B61FCA443B}" destId="{47EDCD54-570F-4CDC-A420-AE29FD1AF0F1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E0AF99-F199-4D89-BC4B-6A2D098DB83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E1932E8D-9719-4C08-B7E0-7B493F53525B}">
      <dgm:prSet phldrT="[Text]"/>
      <dgm:spPr/>
      <dgm:t>
        <a:bodyPr/>
        <a:lstStyle/>
        <a:p>
          <a:r>
            <a:rPr lang="en-IN" b="1" dirty="0" smtClean="0"/>
            <a:t>Data-driven decisions:</a:t>
          </a:r>
          <a:endParaRPr lang="" b="1" dirty="0" smtClean="0"/>
        </a:p>
        <a:p>
          <a:r>
            <a:rPr lang="en-US" b="0" dirty="0" smtClean="0"/>
            <a:t>Predictive analytics improves quality of hire</a:t>
          </a:r>
          <a:endParaRPr lang="en-IN" b="0" dirty="0"/>
        </a:p>
      </dgm:t>
    </dgm:pt>
    <dgm:pt modelId="{7BC7E3A0-FAEC-4E2B-B44B-1DC6FCC8B468}" type="parTrans" cxnId="{666A22D6-4980-466B-8CCB-B8BD8FC40CD6}">
      <dgm:prSet/>
      <dgm:spPr/>
      <dgm:t>
        <a:bodyPr/>
        <a:lstStyle/>
        <a:p>
          <a:endParaRPr lang="en-IN"/>
        </a:p>
      </dgm:t>
    </dgm:pt>
    <dgm:pt modelId="{7EAEC740-66A8-4CB1-8544-D9B6359150CE}" type="sibTrans" cxnId="{666A22D6-4980-466B-8CCB-B8BD8FC40CD6}">
      <dgm:prSet/>
      <dgm:spPr/>
      <dgm:t>
        <a:bodyPr/>
        <a:lstStyle/>
        <a:p>
          <a:endParaRPr lang="en-IN"/>
        </a:p>
      </dgm:t>
    </dgm:pt>
    <dgm:pt modelId="{3CD12A64-4728-43D0-AFED-0113CFF14103}">
      <dgm:prSet/>
      <dgm:spPr/>
      <dgm:t>
        <a:bodyPr/>
        <a:lstStyle/>
        <a:p>
          <a:r>
            <a:rPr lang="en-US" b="1" dirty="0" smtClean="0"/>
            <a:t>Precision hiring: </a:t>
          </a:r>
          <a:r>
            <a:rPr lang="en-US" dirty="0" smtClean="0"/>
            <a:t>AI identifies micro‑skills and emerging competencies</a:t>
          </a:r>
          <a:endParaRPr lang="en-IN" dirty="0"/>
        </a:p>
      </dgm:t>
    </dgm:pt>
    <dgm:pt modelId="{D4E00DDF-0467-404E-A569-E7E41C905AA1}" type="parTrans" cxnId="{7C1CAFAE-F929-4E96-89D5-C468D27D71AD}">
      <dgm:prSet/>
      <dgm:spPr/>
      <dgm:t>
        <a:bodyPr/>
        <a:lstStyle/>
        <a:p>
          <a:endParaRPr lang="en-IN"/>
        </a:p>
      </dgm:t>
    </dgm:pt>
    <dgm:pt modelId="{743F06A7-5B6B-4E10-A57E-062DB83B8CC6}" type="sibTrans" cxnId="{7C1CAFAE-F929-4E96-89D5-C468D27D71AD}">
      <dgm:prSet/>
      <dgm:spPr/>
      <dgm:t>
        <a:bodyPr/>
        <a:lstStyle/>
        <a:p>
          <a:endParaRPr lang="en-IN"/>
        </a:p>
      </dgm:t>
    </dgm:pt>
    <dgm:pt modelId="{F3FF0552-3B7E-4C27-8757-8249AA64DAC2}">
      <dgm:prSet/>
      <dgm:spPr/>
      <dgm:t>
        <a:bodyPr/>
        <a:lstStyle/>
        <a:p>
          <a:r>
            <a:rPr lang="en-US" b="1" dirty="0" smtClean="0"/>
            <a:t>Internal mobility: </a:t>
          </a:r>
          <a:r>
            <a:rPr lang="en-US" dirty="0" smtClean="0"/>
            <a:t>AI Talent Marketplace reduces external hiring costs</a:t>
          </a:r>
          <a:endParaRPr lang="en-IN" dirty="0"/>
        </a:p>
      </dgm:t>
    </dgm:pt>
    <dgm:pt modelId="{60D03B31-C7AE-4DA9-9A58-AB1A383F3DDF}" type="parTrans" cxnId="{E09E9C26-A4F1-45AC-83F5-276C8BC968BD}">
      <dgm:prSet/>
      <dgm:spPr/>
      <dgm:t>
        <a:bodyPr/>
        <a:lstStyle/>
        <a:p>
          <a:endParaRPr lang="en-IN"/>
        </a:p>
      </dgm:t>
    </dgm:pt>
    <dgm:pt modelId="{AC98E4A7-B726-4F90-B94E-7A43164B3013}" type="sibTrans" cxnId="{E09E9C26-A4F1-45AC-83F5-276C8BC968BD}">
      <dgm:prSet/>
      <dgm:spPr/>
      <dgm:t>
        <a:bodyPr/>
        <a:lstStyle/>
        <a:p>
          <a:endParaRPr lang="en-IN"/>
        </a:p>
      </dgm:t>
    </dgm:pt>
    <dgm:pt modelId="{CA176D24-A716-48B5-AE7C-BFD6D9009ED2}">
      <dgm:prSet/>
      <dgm:spPr/>
      <dgm:t>
        <a:bodyPr/>
        <a:lstStyle/>
        <a:p>
          <a:r>
            <a:rPr lang="en-US" b="1" dirty="0" smtClean="0"/>
            <a:t>Personalised candidate experience: </a:t>
          </a:r>
          <a:r>
            <a:rPr lang="en-US" dirty="0" smtClean="0"/>
            <a:t>24/7 AI support</a:t>
          </a:r>
          <a:endParaRPr lang="en-IN" dirty="0"/>
        </a:p>
      </dgm:t>
    </dgm:pt>
    <dgm:pt modelId="{F4151C4A-0D72-485A-8EA3-9445FE08AE06}" type="parTrans" cxnId="{69A0941E-7481-4547-83B3-ACBBA027B8A3}">
      <dgm:prSet/>
      <dgm:spPr/>
      <dgm:t>
        <a:bodyPr/>
        <a:lstStyle/>
        <a:p>
          <a:endParaRPr lang="en-IN"/>
        </a:p>
      </dgm:t>
    </dgm:pt>
    <dgm:pt modelId="{02671F4A-22BC-4E5C-ADBA-9A08FD75163A}" type="sibTrans" cxnId="{69A0941E-7481-4547-83B3-ACBBA027B8A3}">
      <dgm:prSet/>
      <dgm:spPr/>
      <dgm:t>
        <a:bodyPr/>
        <a:lstStyle/>
        <a:p>
          <a:endParaRPr lang="en-IN"/>
        </a:p>
      </dgm:t>
    </dgm:pt>
    <dgm:pt modelId="{BFAF3B6C-53B4-4A85-9706-DBD64DD7E435}">
      <dgm:prSet phldrT="[Text]"/>
      <dgm:spPr/>
      <dgm:t>
        <a:bodyPr/>
        <a:lstStyle/>
        <a:p>
          <a:r>
            <a:rPr lang="en-US" b="1" dirty="0" smtClean="0"/>
            <a:t>Strategic workforce planning: </a:t>
          </a:r>
          <a:endParaRPr lang="" b="1" dirty="0" smtClean="0"/>
        </a:p>
        <a:p>
          <a:r>
            <a:rPr lang="en-US" b="0" dirty="0" smtClean="0"/>
            <a:t>AI forecasts future skill gaps</a:t>
          </a:r>
          <a:endParaRPr lang="en-IN" b="0" dirty="0"/>
        </a:p>
      </dgm:t>
    </dgm:pt>
    <dgm:pt modelId="{F8F2054E-8983-4F2B-900F-EF9745975402}" type="parTrans" cxnId="{E2ED8B5D-8BE2-4D9A-91A3-EEAEDB33C3A4}">
      <dgm:prSet/>
      <dgm:spPr/>
      <dgm:t>
        <a:bodyPr/>
        <a:lstStyle/>
        <a:p>
          <a:endParaRPr lang="en-IN"/>
        </a:p>
      </dgm:t>
    </dgm:pt>
    <dgm:pt modelId="{88ADE86D-EC24-48AF-AB59-1B99178226D0}" type="sibTrans" cxnId="{E2ED8B5D-8BE2-4D9A-91A3-EEAEDB33C3A4}">
      <dgm:prSet/>
      <dgm:spPr/>
      <dgm:t>
        <a:bodyPr/>
        <a:lstStyle/>
        <a:p>
          <a:endParaRPr lang="en-IN"/>
        </a:p>
      </dgm:t>
    </dgm:pt>
    <dgm:pt modelId="{EDCA1C59-14FA-44EA-B8F3-6AC7F78D7A53}">
      <dgm:prSet phldrT="[Text]"/>
      <dgm:spPr/>
      <dgm:t>
        <a:bodyPr/>
        <a:lstStyle/>
        <a:p>
          <a:r>
            <a:rPr lang="en-IN" b="1" dirty="0" smtClean="0"/>
            <a:t>DEI enhancement:</a:t>
          </a:r>
          <a:endParaRPr lang="" b="1" dirty="0" smtClean="0"/>
        </a:p>
        <a:p>
          <a:r>
            <a:rPr lang="en-IN" b="0" dirty="0" smtClean="0"/>
            <a:t>Structured, bias‑audited algorithms</a:t>
          </a:r>
          <a:endParaRPr lang="en-IN" b="0" dirty="0"/>
        </a:p>
      </dgm:t>
    </dgm:pt>
    <dgm:pt modelId="{8227ADDD-2797-44AB-86A4-A59751BBF8CA}" type="parTrans" cxnId="{6E3D7825-FF84-4126-8AC7-A2B78433DA1A}">
      <dgm:prSet/>
      <dgm:spPr/>
      <dgm:t>
        <a:bodyPr/>
        <a:lstStyle/>
        <a:p>
          <a:endParaRPr lang="en-IN"/>
        </a:p>
      </dgm:t>
    </dgm:pt>
    <dgm:pt modelId="{9F23C4DA-C414-4326-A598-9AD5D0657E09}" type="sibTrans" cxnId="{6E3D7825-FF84-4126-8AC7-A2B78433DA1A}">
      <dgm:prSet/>
      <dgm:spPr/>
      <dgm:t>
        <a:bodyPr/>
        <a:lstStyle/>
        <a:p>
          <a:endParaRPr lang="en-IN"/>
        </a:p>
      </dgm:t>
    </dgm:pt>
    <dgm:pt modelId="{14E37A9F-D6AC-4BE9-B0C0-DAFB825AB9D4}" type="pres">
      <dgm:prSet presAssocID="{AEE0AF99-F199-4D89-BC4B-6A2D098DB83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B42B7A90-A053-4C43-B65D-A52F56F0068A}" type="pres">
      <dgm:prSet presAssocID="{AEE0AF99-F199-4D89-BC4B-6A2D098DB834}" presName="bkgdShp" presStyleLbl="alignAccFollowNode1" presStyleIdx="0" presStyleCnt="1"/>
      <dgm:spPr/>
    </dgm:pt>
    <dgm:pt modelId="{EE353A88-6D4A-4493-8E55-FD93A756806C}" type="pres">
      <dgm:prSet presAssocID="{AEE0AF99-F199-4D89-BC4B-6A2D098DB834}" presName="linComp" presStyleCnt="0"/>
      <dgm:spPr/>
    </dgm:pt>
    <dgm:pt modelId="{A7896FDC-AB84-4FF6-97AC-D243547F872E}" type="pres">
      <dgm:prSet presAssocID="{3CD12A64-4728-43D0-AFED-0113CFF14103}" presName="compNode" presStyleCnt="0"/>
      <dgm:spPr/>
    </dgm:pt>
    <dgm:pt modelId="{329854C2-D98D-489E-ACC8-B8A200086EA8}" type="pres">
      <dgm:prSet presAssocID="{3CD12A64-4728-43D0-AFED-0113CFF14103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96E3614-8136-45E8-902E-C4F0710BD8C0}" type="pres">
      <dgm:prSet presAssocID="{3CD12A64-4728-43D0-AFED-0113CFF14103}" presName="invisiNode" presStyleLbl="node1" presStyleIdx="0" presStyleCnt="6"/>
      <dgm:spPr/>
    </dgm:pt>
    <dgm:pt modelId="{1181F420-D06F-4A29-AE3E-B4628F20DFF6}" type="pres">
      <dgm:prSet presAssocID="{3CD12A64-4728-43D0-AFED-0113CFF14103}" presName="imagNode" presStyleLbl="fgImgPlace1" presStyleIdx="0" presStyleCnt="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68FCBFE0-77D1-4C90-9964-7B760E774352}" type="pres">
      <dgm:prSet presAssocID="{743F06A7-5B6B-4E10-A57E-062DB83B8CC6}" presName="sibTrans" presStyleLbl="sibTrans2D1" presStyleIdx="0" presStyleCnt="0"/>
      <dgm:spPr/>
      <dgm:t>
        <a:bodyPr/>
        <a:lstStyle/>
        <a:p>
          <a:endParaRPr lang="en-IN"/>
        </a:p>
      </dgm:t>
    </dgm:pt>
    <dgm:pt modelId="{F1E0C9F9-C790-4794-A8E2-1A8E5AEA55C3}" type="pres">
      <dgm:prSet presAssocID="{F3FF0552-3B7E-4C27-8757-8249AA64DAC2}" presName="compNode" presStyleCnt="0"/>
      <dgm:spPr/>
    </dgm:pt>
    <dgm:pt modelId="{D9C13402-354A-4889-9273-97FAD29FE3F5}" type="pres">
      <dgm:prSet presAssocID="{F3FF0552-3B7E-4C27-8757-8249AA64DAC2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A7DE518-8309-48F1-9A95-AF5E97766D36}" type="pres">
      <dgm:prSet presAssocID="{F3FF0552-3B7E-4C27-8757-8249AA64DAC2}" presName="invisiNode" presStyleLbl="node1" presStyleIdx="1" presStyleCnt="6"/>
      <dgm:spPr/>
    </dgm:pt>
    <dgm:pt modelId="{05A8310A-D697-483D-8A0D-EDFF59709BA6}" type="pres">
      <dgm:prSet presAssocID="{F3FF0552-3B7E-4C27-8757-8249AA64DAC2}" presName="imagNode" presStyleLbl="fgImgPlace1" presStyleIdx="1" presStyleCnt="6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72313EB0-7915-4CBB-9B3C-00D992678AA0}" type="pres">
      <dgm:prSet presAssocID="{AC98E4A7-B726-4F90-B94E-7A43164B3013}" presName="sibTrans" presStyleLbl="sibTrans2D1" presStyleIdx="0" presStyleCnt="0"/>
      <dgm:spPr/>
      <dgm:t>
        <a:bodyPr/>
        <a:lstStyle/>
        <a:p>
          <a:endParaRPr lang="en-IN"/>
        </a:p>
      </dgm:t>
    </dgm:pt>
    <dgm:pt modelId="{FDEC24C2-90D5-4B59-A82A-CC50EB2C5ECA}" type="pres">
      <dgm:prSet presAssocID="{E1932E8D-9719-4C08-B7E0-7B493F53525B}" presName="compNode" presStyleCnt="0"/>
      <dgm:spPr/>
    </dgm:pt>
    <dgm:pt modelId="{3B202AA7-B044-4A11-A3C2-8E52497330BC}" type="pres">
      <dgm:prSet presAssocID="{E1932E8D-9719-4C08-B7E0-7B493F53525B}" presName="node" presStyleLbl="node1" presStyleIdx="2" presStyleCnt="6" custLinFactX="14175" custLinFactNeighborX="100000" custLinFactNeighborY="0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7C2A15CC-645C-40F4-AD01-C10FB06E83B5}" type="pres">
      <dgm:prSet presAssocID="{E1932E8D-9719-4C08-B7E0-7B493F53525B}" presName="invisiNode" presStyleLbl="node1" presStyleIdx="2" presStyleCnt="6"/>
      <dgm:spPr/>
    </dgm:pt>
    <dgm:pt modelId="{9C60AAB3-368F-4497-BDAA-BD3835B7A4E6}" type="pres">
      <dgm:prSet presAssocID="{E1932E8D-9719-4C08-B7E0-7B493F53525B}" presName="imagNode" presStyleLbl="fgImgPlace1" presStyleIdx="2" presStyleCnt="6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AE3010F0-4E80-4630-B4AE-1F75559B820F}" type="pres">
      <dgm:prSet presAssocID="{7EAEC740-66A8-4CB1-8544-D9B6359150CE}" presName="sibTrans" presStyleLbl="sibTrans2D1" presStyleIdx="0" presStyleCnt="0"/>
      <dgm:spPr/>
      <dgm:t>
        <a:bodyPr/>
        <a:lstStyle/>
        <a:p>
          <a:endParaRPr lang="en-IN"/>
        </a:p>
      </dgm:t>
    </dgm:pt>
    <dgm:pt modelId="{F9AE90DC-389C-423A-9166-F631F34D3653}" type="pres">
      <dgm:prSet presAssocID="{CA176D24-A716-48B5-AE7C-BFD6D9009ED2}" presName="compNode" presStyleCnt="0"/>
      <dgm:spPr/>
    </dgm:pt>
    <dgm:pt modelId="{1678A60A-8755-417E-8DF5-C75DB2F088BF}" type="pres">
      <dgm:prSet presAssocID="{CA176D24-A716-48B5-AE7C-BFD6D9009ED2}" presName="node" presStyleLbl="node1" presStyleIdx="3" presStyleCnt="6" custLinFactX="-6616" custLinFactNeighborX="-100000" custLinFactNeighborY="0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4266F148-E271-4106-9B45-4F3D7F3E68AC}" type="pres">
      <dgm:prSet presAssocID="{CA176D24-A716-48B5-AE7C-BFD6D9009ED2}" presName="invisiNode" presStyleLbl="node1" presStyleIdx="3" presStyleCnt="6"/>
      <dgm:spPr/>
    </dgm:pt>
    <dgm:pt modelId="{42A556D5-283E-477B-ADC6-C43FFF5B8346}" type="pres">
      <dgm:prSet presAssocID="{CA176D24-A716-48B5-AE7C-BFD6D9009ED2}" presName="imagNode" presStyleLbl="fgImgPlace1" presStyleIdx="3" presStyleCnt="6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FC282B14-948B-44E2-878E-67E651263B7B}" type="pres">
      <dgm:prSet presAssocID="{02671F4A-22BC-4E5C-ADBA-9A08FD75163A}" presName="sibTrans" presStyleLbl="sibTrans2D1" presStyleIdx="0" presStyleCnt="0"/>
      <dgm:spPr/>
      <dgm:t>
        <a:bodyPr/>
        <a:lstStyle/>
        <a:p>
          <a:endParaRPr lang="en-IN"/>
        </a:p>
      </dgm:t>
    </dgm:pt>
    <dgm:pt modelId="{919B07AE-2430-4AA7-8F67-CA03FF877793}" type="pres">
      <dgm:prSet presAssocID="{BFAF3B6C-53B4-4A85-9706-DBD64DD7E435}" presName="compNode" presStyleCnt="0"/>
      <dgm:spPr/>
    </dgm:pt>
    <dgm:pt modelId="{F21161F8-6FC1-406E-836E-EFDB411EF23F}" type="pres">
      <dgm:prSet presAssocID="{BFAF3B6C-53B4-4A85-9706-DBD64DD7E435}" presName="node" presStyleLbl="node1" presStyleIdx="4" presStyleCnt="6" custLinFactX="14175" custLinFactNeighborX="100000" custLinFactNeighborY="0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8FAB3364-7EAA-4C7B-AADC-BDA57ACC2225}" type="pres">
      <dgm:prSet presAssocID="{BFAF3B6C-53B4-4A85-9706-DBD64DD7E435}" presName="invisiNode" presStyleLbl="node1" presStyleIdx="4" presStyleCnt="6"/>
      <dgm:spPr/>
    </dgm:pt>
    <dgm:pt modelId="{F097006E-82C4-40C4-AB33-BAF5B9D29814}" type="pres">
      <dgm:prSet presAssocID="{BFAF3B6C-53B4-4A85-9706-DBD64DD7E435}" presName="imagNode" presStyleLbl="fgImgPlace1" presStyleIdx="4" presStyleCnt="6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  <dgm:pt modelId="{7D3001F6-5DD5-4CB3-847E-86A95B3F937F}" type="pres">
      <dgm:prSet presAssocID="{88ADE86D-EC24-48AF-AB59-1B99178226D0}" presName="sibTrans" presStyleLbl="sibTrans2D1" presStyleIdx="0" presStyleCnt="0"/>
      <dgm:spPr/>
      <dgm:t>
        <a:bodyPr/>
        <a:lstStyle/>
        <a:p>
          <a:endParaRPr lang="en-IN"/>
        </a:p>
      </dgm:t>
    </dgm:pt>
    <dgm:pt modelId="{7BFF0C3E-03FA-4DEB-B952-075A4078DEBE}" type="pres">
      <dgm:prSet presAssocID="{EDCA1C59-14FA-44EA-B8F3-6AC7F78D7A53}" presName="compNode" presStyleCnt="0"/>
      <dgm:spPr/>
    </dgm:pt>
    <dgm:pt modelId="{35B8CBC9-9C7A-4978-9BA5-08207D2FAA7B}" type="pres">
      <dgm:prSet presAssocID="{EDCA1C59-14FA-44EA-B8F3-6AC7F78D7A53}" presName="node" presStyleLbl="node1" presStyleIdx="5" presStyleCnt="6" custLinFactX="-6862" custLinFactNeighborX="-100000" custLinFactNeighborY="0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15C5190-CDBA-47CE-9698-5B7CEC57DBEF}" type="pres">
      <dgm:prSet presAssocID="{EDCA1C59-14FA-44EA-B8F3-6AC7F78D7A53}" presName="invisiNode" presStyleLbl="node1" presStyleIdx="5" presStyleCnt="6"/>
      <dgm:spPr/>
    </dgm:pt>
    <dgm:pt modelId="{8A461311-BC0D-4DAE-9E76-5D1CD7CBA12A}" type="pres">
      <dgm:prSet presAssocID="{EDCA1C59-14FA-44EA-B8F3-6AC7F78D7A53}" presName="imagNode" presStyleLbl="fgImgPlace1" presStyleIdx="5" presStyleCnt="6"/>
      <dgm:spPr>
        <a:blipFill rotWithShape="1">
          <a:blip xmlns:r="http://schemas.openxmlformats.org/officeDocument/2006/relationships" r:embed="rId6"/>
          <a:stretch>
            <a:fillRect/>
          </a:stretch>
        </a:blipFill>
      </dgm:spPr>
    </dgm:pt>
  </dgm:ptLst>
  <dgm:cxnLst>
    <dgm:cxn modelId="{E2ED8B5D-8BE2-4D9A-91A3-EEAEDB33C3A4}" srcId="{AEE0AF99-F199-4D89-BC4B-6A2D098DB834}" destId="{BFAF3B6C-53B4-4A85-9706-DBD64DD7E435}" srcOrd="4" destOrd="0" parTransId="{F8F2054E-8983-4F2B-900F-EF9745975402}" sibTransId="{88ADE86D-EC24-48AF-AB59-1B99178226D0}"/>
    <dgm:cxn modelId="{6D84E84E-E4F6-4C42-8995-06F3000B558F}" type="presOf" srcId="{BFAF3B6C-53B4-4A85-9706-DBD64DD7E435}" destId="{F21161F8-6FC1-406E-836E-EFDB411EF23F}" srcOrd="0" destOrd="0" presId="urn:microsoft.com/office/officeart/2005/8/layout/pList2"/>
    <dgm:cxn modelId="{CEF346AF-A806-4DE0-B8D0-22279AA9CCCA}" type="presOf" srcId="{AC98E4A7-B726-4F90-B94E-7A43164B3013}" destId="{72313EB0-7915-4CBB-9B3C-00D992678AA0}" srcOrd="0" destOrd="0" presId="urn:microsoft.com/office/officeart/2005/8/layout/pList2"/>
    <dgm:cxn modelId="{666A22D6-4980-466B-8CCB-B8BD8FC40CD6}" srcId="{AEE0AF99-F199-4D89-BC4B-6A2D098DB834}" destId="{E1932E8D-9719-4C08-B7E0-7B493F53525B}" srcOrd="2" destOrd="0" parTransId="{7BC7E3A0-FAEC-4E2B-B44B-1DC6FCC8B468}" sibTransId="{7EAEC740-66A8-4CB1-8544-D9B6359150CE}"/>
    <dgm:cxn modelId="{39E2515A-4EFA-402B-BC45-53476D0CEB8C}" type="presOf" srcId="{E1932E8D-9719-4C08-B7E0-7B493F53525B}" destId="{3B202AA7-B044-4A11-A3C2-8E52497330BC}" srcOrd="0" destOrd="0" presId="urn:microsoft.com/office/officeart/2005/8/layout/pList2"/>
    <dgm:cxn modelId="{E8B5978B-33CA-4616-A5C5-952A6ABDAE07}" type="presOf" srcId="{AEE0AF99-F199-4D89-BC4B-6A2D098DB834}" destId="{14E37A9F-D6AC-4BE9-B0C0-DAFB825AB9D4}" srcOrd="0" destOrd="0" presId="urn:microsoft.com/office/officeart/2005/8/layout/pList2"/>
    <dgm:cxn modelId="{69A0941E-7481-4547-83B3-ACBBA027B8A3}" srcId="{AEE0AF99-F199-4D89-BC4B-6A2D098DB834}" destId="{CA176D24-A716-48B5-AE7C-BFD6D9009ED2}" srcOrd="3" destOrd="0" parTransId="{F4151C4A-0D72-485A-8EA3-9445FE08AE06}" sibTransId="{02671F4A-22BC-4E5C-ADBA-9A08FD75163A}"/>
    <dgm:cxn modelId="{910B6028-2BD8-43A7-AD38-395931ACF91C}" type="presOf" srcId="{88ADE86D-EC24-48AF-AB59-1B99178226D0}" destId="{7D3001F6-5DD5-4CB3-847E-86A95B3F937F}" srcOrd="0" destOrd="0" presId="urn:microsoft.com/office/officeart/2005/8/layout/pList2"/>
    <dgm:cxn modelId="{6E3D7825-FF84-4126-8AC7-A2B78433DA1A}" srcId="{AEE0AF99-F199-4D89-BC4B-6A2D098DB834}" destId="{EDCA1C59-14FA-44EA-B8F3-6AC7F78D7A53}" srcOrd="5" destOrd="0" parTransId="{8227ADDD-2797-44AB-86A4-A59751BBF8CA}" sibTransId="{9F23C4DA-C414-4326-A598-9AD5D0657E09}"/>
    <dgm:cxn modelId="{8E78DDC3-9039-486D-9A11-BFA32867C24A}" type="presOf" srcId="{7EAEC740-66A8-4CB1-8544-D9B6359150CE}" destId="{AE3010F0-4E80-4630-B4AE-1F75559B820F}" srcOrd="0" destOrd="0" presId="urn:microsoft.com/office/officeart/2005/8/layout/pList2"/>
    <dgm:cxn modelId="{E09E9C26-A4F1-45AC-83F5-276C8BC968BD}" srcId="{AEE0AF99-F199-4D89-BC4B-6A2D098DB834}" destId="{F3FF0552-3B7E-4C27-8757-8249AA64DAC2}" srcOrd="1" destOrd="0" parTransId="{60D03B31-C7AE-4DA9-9A58-AB1A383F3DDF}" sibTransId="{AC98E4A7-B726-4F90-B94E-7A43164B3013}"/>
    <dgm:cxn modelId="{B803F542-8B12-4050-9293-522266B9E19A}" type="presOf" srcId="{02671F4A-22BC-4E5C-ADBA-9A08FD75163A}" destId="{FC282B14-948B-44E2-878E-67E651263B7B}" srcOrd="0" destOrd="0" presId="urn:microsoft.com/office/officeart/2005/8/layout/pList2"/>
    <dgm:cxn modelId="{666D9C19-441D-435E-A69C-CAD348AC6CB7}" type="presOf" srcId="{EDCA1C59-14FA-44EA-B8F3-6AC7F78D7A53}" destId="{35B8CBC9-9C7A-4978-9BA5-08207D2FAA7B}" srcOrd="0" destOrd="0" presId="urn:microsoft.com/office/officeart/2005/8/layout/pList2"/>
    <dgm:cxn modelId="{B7DD6E1A-E347-443C-965C-C1657C46BD51}" type="presOf" srcId="{3CD12A64-4728-43D0-AFED-0113CFF14103}" destId="{329854C2-D98D-489E-ACC8-B8A200086EA8}" srcOrd="0" destOrd="0" presId="urn:microsoft.com/office/officeart/2005/8/layout/pList2"/>
    <dgm:cxn modelId="{7C1CAFAE-F929-4E96-89D5-C468D27D71AD}" srcId="{AEE0AF99-F199-4D89-BC4B-6A2D098DB834}" destId="{3CD12A64-4728-43D0-AFED-0113CFF14103}" srcOrd="0" destOrd="0" parTransId="{D4E00DDF-0467-404E-A569-E7E41C905AA1}" sibTransId="{743F06A7-5B6B-4E10-A57E-062DB83B8CC6}"/>
    <dgm:cxn modelId="{03A48FD1-54C2-4313-9C8A-E08B0B928546}" type="presOf" srcId="{F3FF0552-3B7E-4C27-8757-8249AA64DAC2}" destId="{D9C13402-354A-4889-9273-97FAD29FE3F5}" srcOrd="0" destOrd="0" presId="urn:microsoft.com/office/officeart/2005/8/layout/pList2"/>
    <dgm:cxn modelId="{72D2AD9A-F993-4E0D-8AC1-C6439BCB8254}" type="presOf" srcId="{CA176D24-A716-48B5-AE7C-BFD6D9009ED2}" destId="{1678A60A-8755-417E-8DF5-C75DB2F088BF}" srcOrd="0" destOrd="0" presId="urn:microsoft.com/office/officeart/2005/8/layout/pList2"/>
    <dgm:cxn modelId="{DBEAA0A1-95C2-473D-A733-BD810AA3AFCF}" type="presOf" srcId="{743F06A7-5B6B-4E10-A57E-062DB83B8CC6}" destId="{68FCBFE0-77D1-4C90-9964-7B760E774352}" srcOrd="0" destOrd="0" presId="urn:microsoft.com/office/officeart/2005/8/layout/pList2"/>
    <dgm:cxn modelId="{44AE72AF-953D-44BF-B4AE-F0498ABB915F}" type="presParOf" srcId="{14E37A9F-D6AC-4BE9-B0C0-DAFB825AB9D4}" destId="{B42B7A90-A053-4C43-B65D-A52F56F0068A}" srcOrd="0" destOrd="0" presId="urn:microsoft.com/office/officeart/2005/8/layout/pList2"/>
    <dgm:cxn modelId="{A04DEE10-E800-4955-B211-03E9E48C1F40}" type="presParOf" srcId="{14E37A9F-D6AC-4BE9-B0C0-DAFB825AB9D4}" destId="{EE353A88-6D4A-4493-8E55-FD93A756806C}" srcOrd="1" destOrd="0" presId="urn:microsoft.com/office/officeart/2005/8/layout/pList2"/>
    <dgm:cxn modelId="{D50CAACF-6917-4952-86FD-98EBC0E58B97}" type="presParOf" srcId="{EE353A88-6D4A-4493-8E55-FD93A756806C}" destId="{A7896FDC-AB84-4FF6-97AC-D243547F872E}" srcOrd="0" destOrd="0" presId="urn:microsoft.com/office/officeart/2005/8/layout/pList2"/>
    <dgm:cxn modelId="{7F3E470C-8469-4EDE-B87A-B98F78633A28}" type="presParOf" srcId="{A7896FDC-AB84-4FF6-97AC-D243547F872E}" destId="{329854C2-D98D-489E-ACC8-B8A200086EA8}" srcOrd="0" destOrd="0" presId="urn:microsoft.com/office/officeart/2005/8/layout/pList2"/>
    <dgm:cxn modelId="{4EA5E951-E396-4E11-94B5-C22B2595A9A9}" type="presParOf" srcId="{A7896FDC-AB84-4FF6-97AC-D243547F872E}" destId="{D96E3614-8136-45E8-902E-C4F0710BD8C0}" srcOrd="1" destOrd="0" presId="urn:microsoft.com/office/officeart/2005/8/layout/pList2"/>
    <dgm:cxn modelId="{53136DB2-7EF8-4261-B062-56BE9AD046FF}" type="presParOf" srcId="{A7896FDC-AB84-4FF6-97AC-D243547F872E}" destId="{1181F420-D06F-4A29-AE3E-B4628F20DFF6}" srcOrd="2" destOrd="0" presId="urn:microsoft.com/office/officeart/2005/8/layout/pList2"/>
    <dgm:cxn modelId="{A6BC492B-8B71-42E0-B8B1-8EC0F85CCA28}" type="presParOf" srcId="{EE353A88-6D4A-4493-8E55-FD93A756806C}" destId="{68FCBFE0-77D1-4C90-9964-7B760E774352}" srcOrd="1" destOrd="0" presId="urn:microsoft.com/office/officeart/2005/8/layout/pList2"/>
    <dgm:cxn modelId="{9BC39349-EFEE-43DB-81BB-B7D60EFAD7D1}" type="presParOf" srcId="{EE353A88-6D4A-4493-8E55-FD93A756806C}" destId="{F1E0C9F9-C790-4794-A8E2-1A8E5AEA55C3}" srcOrd="2" destOrd="0" presId="urn:microsoft.com/office/officeart/2005/8/layout/pList2"/>
    <dgm:cxn modelId="{167B021A-0DB6-429A-965C-694DAAFBAA8F}" type="presParOf" srcId="{F1E0C9F9-C790-4794-A8E2-1A8E5AEA55C3}" destId="{D9C13402-354A-4889-9273-97FAD29FE3F5}" srcOrd="0" destOrd="0" presId="urn:microsoft.com/office/officeart/2005/8/layout/pList2"/>
    <dgm:cxn modelId="{0EDD05FC-8A5F-42C0-A318-BD39C9E3E694}" type="presParOf" srcId="{F1E0C9F9-C790-4794-A8E2-1A8E5AEA55C3}" destId="{AA7DE518-8309-48F1-9A95-AF5E97766D36}" srcOrd="1" destOrd="0" presId="urn:microsoft.com/office/officeart/2005/8/layout/pList2"/>
    <dgm:cxn modelId="{8168D93E-2ED6-48DE-B0A3-B0D1300748A7}" type="presParOf" srcId="{F1E0C9F9-C790-4794-A8E2-1A8E5AEA55C3}" destId="{05A8310A-D697-483D-8A0D-EDFF59709BA6}" srcOrd="2" destOrd="0" presId="urn:microsoft.com/office/officeart/2005/8/layout/pList2"/>
    <dgm:cxn modelId="{FBFD425F-BB9F-40BE-B626-26EBD4B4D460}" type="presParOf" srcId="{EE353A88-6D4A-4493-8E55-FD93A756806C}" destId="{72313EB0-7915-4CBB-9B3C-00D992678AA0}" srcOrd="3" destOrd="0" presId="urn:microsoft.com/office/officeart/2005/8/layout/pList2"/>
    <dgm:cxn modelId="{9C58A32E-5D81-4E7E-AA57-48F0E589F74C}" type="presParOf" srcId="{EE353A88-6D4A-4493-8E55-FD93A756806C}" destId="{FDEC24C2-90D5-4B59-A82A-CC50EB2C5ECA}" srcOrd="4" destOrd="0" presId="urn:microsoft.com/office/officeart/2005/8/layout/pList2"/>
    <dgm:cxn modelId="{484640DA-5ADA-4AEF-B4A4-2CACD855597B}" type="presParOf" srcId="{FDEC24C2-90D5-4B59-A82A-CC50EB2C5ECA}" destId="{3B202AA7-B044-4A11-A3C2-8E52497330BC}" srcOrd="0" destOrd="0" presId="urn:microsoft.com/office/officeart/2005/8/layout/pList2"/>
    <dgm:cxn modelId="{DB30EFC1-FDE2-4F9C-B6F7-8C29C982A491}" type="presParOf" srcId="{FDEC24C2-90D5-4B59-A82A-CC50EB2C5ECA}" destId="{7C2A15CC-645C-40F4-AD01-C10FB06E83B5}" srcOrd="1" destOrd="0" presId="urn:microsoft.com/office/officeart/2005/8/layout/pList2"/>
    <dgm:cxn modelId="{3824F48C-04CD-499C-B9CB-8BD3889C95EE}" type="presParOf" srcId="{FDEC24C2-90D5-4B59-A82A-CC50EB2C5ECA}" destId="{9C60AAB3-368F-4497-BDAA-BD3835B7A4E6}" srcOrd="2" destOrd="0" presId="urn:microsoft.com/office/officeart/2005/8/layout/pList2"/>
    <dgm:cxn modelId="{EB187511-788C-4BA0-8FE2-8470754F8A0B}" type="presParOf" srcId="{EE353A88-6D4A-4493-8E55-FD93A756806C}" destId="{AE3010F0-4E80-4630-B4AE-1F75559B820F}" srcOrd="5" destOrd="0" presId="urn:microsoft.com/office/officeart/2005/8/layout/pList2"/>
    <dgm:cxn modelId="{9A3DD09D-9BAD-4C3D-8225-6B34923EE409}" type="presParOf" srcId="{EE353A88-6D4A-4493-8E55-FD93A756806C}" destId="{F9AE90DC-389C-423A-9166-F631F34D3653}" srcOrd="6" destOrd="0" presId="urn:microsoft.com/office/officeart/2005/8/layout/pList2"/>
    <dgm:cxn modelId="{D3706A48-8D66-4BC0-B0AB-91BE2375314E}" type="presParOf" srcId="{F9AE90DC-389C-423A-9166-F631F34D3653}" destId="{1678A60A-8755-417E-8DF5-C75DB2F088BF}" srcOrd="0" destOrd="0" presId="urn:microsoft.com/office/officeart/2005/8/layout/pList2"/>
    <dgm:cxn modelId="{7934C42C-9BBA-4B4C-9C99-D51D675974F7}" type="presParOf" srcId="{F9AE90DC-389C-423A-9166-F631F34D3653}" destId="{4266F148-E271-4106-9B45-4F3D7F3E68AC}" srcOrd="1" destOrd="0" presId="urn:microsoft.com/office/officeart/2005/8/layout/pList2"/>
    <dgm:cxn modelId="{CA321040-A731-45CD-867F-9D84D20ECAD9}" type="presParOf" srcId="{F9AE90DC-389C-423A-9166-F631F34D3653}" destId="{42A556D5-283E-477B-ADC6-C43FFF5B8346}" srcOrd="2" destOrd="0" presId="urn:microsoft.com/office/officeart/2005/8/layout/pList2"/>
    <dgm:cxn modelId="{EFB0F5E4-8324-436E-86EA-1A5ED72F839D}" type="presParOf" srcId="{EE353A88-6D4A-4493-8E55-FD93A756806C}" destId="{FC282B14-948B-44E2-878E-67E651263B7B}" srcOrd="7" destOrd="0" presId="urn:microsoft.com/office/officeart/2005/8/layout/pList2"/>
    <dgm:cxn modelId="{E6788726-AAF6-4D93-A694-478B91E8B2AE}" type="presParOf" srcId="{EE353A88-6D4A-4493-8E55-FD93A756806C}" destId="{919B07AE-2430-4AA7-8F67-CA03FF877793}" srcOrd="8" destOrd="0" presId="urn:microsoft.com/office/officeart/2005/8/layout/pList2"/>
    <dgm:cxn modelId="{CB50721F-0DD4-42FD-8C18-ABD3EBBEDEA8}" type="presParOf" srcId="{919B07AE-2430-4AA7-8F67-CA03FF877793}" destId="{F21161F8-6FC1-406E-836E-EFDB411EF23F}" srcOrd="0" destOrd="0" presId="urn:microsoft.com/office/officeart/2005/8/layout/pList2"/>
    <dgm:cxn modelId="{FBDB19CC-4210-4464-A592-CF86998109C9}" type="presParOf" srcId="{919B07AE-2430-4AA7-8F67-CA03FF877793}" destId="{8FAB3364-7EAA-4C7B-AADC-BDA57ACC2225}" srcOrd="1" destOrd="0" presId="urn:microsoft.com/office/officeart/2005/8/layout/pList2"/>
    <dgm:cxn modelId="{2580E5FA-3C27-4D4F-9918-B50CE6D2CF56}" type="presParOf" srcId="{919B07AE-2430-4AA7-8F67-CA03FF877793}" destId="{F097006E-82C4-40C4-AB33-BAF5B9D29814}" srcOrd="2" destOrd="0" presId="urn:microsoft.com/office/officeart/2005/8/layout/pList2"/>
    <dgm:cxn modelId="{8094ADD1-A5BD-45D0-8A77-1927FFF035A0}" type="presParOf" srcId="{EE353A88-6D4A-4493-8E55-FD93A756806C}" destId="{7D3001F6-5DD5-4CB3-847E-86A95B3F937F}" srcOrd="9" destOrd="0" presId="urn:microsoft.com/office/officeart/2005/8/layout/pList2"/>
    <dgm:cxn modelId="{70E11014-7BFE-4A73-A9D6-8D6A537FBAAD}" type="presParOf" srcId="{EE353A88-6D4A-4493-8E55-FD93A756806C}" destId="{7BFF0C3E-03FA-4DEB-B952-075A4078DEBE}" srcOrd="10" destOrd="0" presId="urn:microsoft.com/office/officeart/2005/8/layout/pList2"/>
    <dgm:cxn modelId="{AA6722E4-E82E-4C36-A4DD-43A24AF04D56}" type="presParOf" srcId="{7BFF0C3E-03FA-4DEB-B952-075A4078DEBE}" destId="{35B8CBC9-9C7A-4978-9BA5-08207D2FAA7B}" srcOrd="0" destOrd="0" presId="urn:microsoft.com/office/officeart/2005/8/layout/pList2"/>
    <dgm:cxn modelId="{4B6901A0-478F-42D4-8493-4F383766ED6E}" type="presParOf" srcId="{7BFF0C3E-03FA-4DEB-B952-075A4078DEBE}" destId="{A15C5190-CDBA-47CE-9698-5B7CEC57DBEF}" srcOrd="1" destOrd="0" presId="urn:microsoft.com/office/officeart/2005/8/layout/pList2"/>
    <dgm:cxn modelId="{3AFBB04C-09E2-4820-9087-DF887AA6DC21}" type="presParOf" srcId="{7BFF0C3E-03FA-4DEB-B952-075A4078DEBE}" destId="{8A461311-BC0D-4DAE-9E76-5D1CD7CBA12A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424B67F-935A-4339-A883-0E930142882B}" type="doc">
      <dgm:prSet loTypeId="urn:microsoft.com/office/officeart/2005/8/layout/vList3" loCatId="list" qsTypeId="urn:microsoft.com/office/officeart/2005/8/quickstyle/simple1" qsCatId="simple" csTypeId="urn:microsoft.com/office/officeart/2005/8/colors/accent2_1" csCatId="accent2" phldr="1"/>
      <dgm:spPr/>
    </dgm:pt>
    <dgm:pt modelId="{4D4DEB7C-C793-4DBB-A7B9-414756B65948}">
      <dgm:prSet/>
      <dgm:spPr/>
      <dgm:t>
        <a:bodyPr/>
        <a:lstStyle/>
        <a:p>
          <a:r>
            <a:rPr lang="en-US" dirty="0" smtClean="0"/>
            <a:t>Algorithmic bias: Risk of replicating historical discrimination</a:t>
          </a:r>
          <a:endParaRPr lang="en-IN" dirty="0"/>
        </a:p>
      </dgm:t>
    </dgm:pt>
    <dgm:pt modelId="{8B220B5B-99E0-4219-B6A0-CAE467425422}" type="parTrans" cxnId="{BDDCA06A-60BC-4861-B038-666323E37012}">
      <dgm:prSet/>
      <dgm:spPr/>
      <dgm:t>
        <a:bodyPr/>
        <a:lstStyle/>
        <a:p>
          <a:endParaRPr lang="en-IN"/>
        </a:p>
      </dgm:t>
    </dgm:pt>
    <dgm:pt modelId="{DDCF22D8-3E8D-41F9-BF00-BFA3A6F57720}" type="sibTrans" cxnId="{BDDCA06A-60BC-4861-B038-666323E37012}">
      <dgm:prSet/>
      <dgm:spPr/>
      <dgm:t>
        <a:bodyPr/>
        <a:lstStyle/>
        <a:p>
          <a:endParaRPr lang="en-IN"/>
        </a:p>
      </dgm:t>
    </dgm:pt>
    <dgm:pt modelId="{E6429D56-0B43-486A-8DC2-2DF769625B43}">
      <dgm:prSet/>
      <dgm:spPr/>
      <dgm:t>
        <a:bodyPr/>
        <a:lstStyle/>
        <a:p>
          <a:r>
            <a:rPr lang="en-US" dirty="0" smtClean="0"/>
            <a:t>Transparency issues: Candidates may distrust automated decisions</a:t>
          </a:r>
          <a:endParaRPr lang="en-IN" dirty="0"/>
        </a:p>
      </dgm:t>
    </dgm:pt>
    <dgm:pt modelId="{BFB45008-FE03-4C6D-A95F-9299ED09A4E8}" type="parTrans" cxnId="{D799C546-9A09-462A-BC68-DA0308FE9D19}">
      <dgm:prSet/>
      <dgm:spPr/>
      <dgm:t>
        <a:bodyPr/>
        <a:lstStyle/>
        <a:p>
          <a:endParaRPr lang="en-IN"/>
        </a:p>
      </dgm:t>
    </dgm:pt>
    <dgm:pt modelId="{B0882C99-95B9-4469-8615-395061313DCB}" type="sibTrans" cxnId="{D799C546-9A09-462A-BC68-DA0308FE9D19}">
      <dgm:prSet/>
      <dgm:spPr/>
      <dgm:t>
        <a:bodyPr/>
        <a:lstStyle/>
        <a:p>
          <a:endParaRPr lang="en-IN"/>
        </a:p>
      </dgm:t>
    </dgm:pt>
    <dgm:pt modelId="{A24A45D1-8435-45FC-8414-757FA48172D3}">
      <dgm:prSet/>
      <dgm:spPr/>
      <dgm:t>
        <a:bodyPr/>
        <a:lstStyle/>
        <a:p>
          <a:r>
            <a:rPr lang="en-US" dirty="0" smtClean="0"/>
            <a:t>Regulatory pressure: FCA + EU AI Act require explainability</a:t>
          </a:r>
          <a:endParaRPr lang="en-IN" dirty="0"/>
        </a:p>
      </dgm:t>
    </dgm:pt>
    <dgm:pt modelId="{80796DC9-C2E1-4A0C-AEDB-BCBD555EAF7E}" type="parTrans" cxnId="{E4A5492B-0C5A-4BEC-AC80-FEA6D755EA75}">
      <dgm:prSet/>
      <dgm:spPr/>
      <dgm:t>
        <a:bodyPr/>
        <a:lstStyle/>
        <a:p>
          <a:endParaRPr lang="en-IN"/>
        </a:p>
      </dgm:t>
    </dgm:pt>
    <dgm:pt modelId="{EBED1431-6E86-40AF-BF91-6032BDDFB9C2}" type="sibTrans" cxnId="{E4A5492B-0C5A-4BEC-AC80-FEA6D755EA75}">
      <dgm:prSet/>
      <dgm:spPr/>
      <dgm:t>
        <a:bodyPr/>
        <a:lstStyle/>
        <a:p>
          <a:endParaRPr lang="en-IN"/>
        </a:p>
      </dgm:t>
    </dgm:pt>
    <dgm:pt modelId="{D3A3C0AB-B7A6-4CF2-8F4B-41383A6CD407}">
      <dgm:prSet/>
      <dgm:spPr/>
      <dgm:t>
        <a:bodyPr/>
        <a:lstStyle/>
        <a:p>
          <a:r>
            <a:rPr lang="it-IT" dirty="0" smtClean="0"/>
            <a:t>Data privacy concerns: Sensitive candidate data processing</a:t>
          </a:r>
          <a:endParaRPr lang="en-IN" dirty="0"/>
        </a:p>
      </dgm:t>
    </dgm:pt>
    <dgm:pt modelId="{0DB57F61-DB38-4CB6-9BDB-14C1870D804E}" type="parTrans" cxnId="{A2ADED74-92E9-48D1-B193-0EA79BBB0D26}">
      <dgm:prSet/>
      <dgm:spPr/>
      <dgm:t>
        <a:bodyPr/>
        <a:lstStyle/>
        <a:p>
          <a:endParaRPr lang="en-IN"/>
        </a:p>
      </dgm:t>
    </dgm:pt>
    <dgm:pt modelId="{ADE318EA-0B49-475D-B19F-8E6986C0D18B}" type="sibTrans" cxnId="{A2ADED74-92E9-48D1-B193-0EA79BBB0D26}">
      <dgm:prSet/>
      <dgm:spPr/>
      <dgm:t>
        <a:bodyPr/>
        <a:lstStyle/>
        <a:p>
          <a:endParaRPr lang="en-IN"/>
        </a:p>
      </dgm:t>
    </dgm:pt>
    <dgm:pt modelId="{705C157F-27BB-408C-BB80-BC28D8C4B5E2}">
      <dgm:prSet/>
      <dgm:spPr/>
      <dgm:t>
        <a:bodyPr/>
        <a:lstStyle/>
        <a:p>
          <a:r>
            <a:rPr lang="en-IN" dirty="0" smtClean="0"/>
            <a:t>Over‑automation risk: Psychological contract erosion</a:t>
          </a:r>
          <a:endParaRPr lang="en-IN" dirty="0"/>
        </a:p>
      </dgm:t>
    </dgm:pt>
    <dgm:pt modelId="{78FA93EC-B46C-4857-8324-A32C57B11FC7}" type="parTrans" cxnId="{FA138E69-835A-4D22-9E0A-770278131DA6}">
      <dgm:prSet/>
      <dgm:spPr/>
      <dgm:t>
        <a:bodyPr/>
        <a:lstStyle/>
        <a:p>
          <a:endParaRPr lang="en-IN"/>
        </a:p>
      </dgm:t>
    </dgm:pt>
    <dgm:pt modelId="{2F658A90-12A1-4B10-8C9F-2DA140898060}" type="sibTrans" cxnId="{FA138E69-835A-4D22-9E0A-770278131DA6}">
      <dgm:prSet/>
      <dgm:spPr/>
      <dgm:t>
        <a:bodyPr/>
        <a:lstStyle/>
        <a:p>
          <a:endParaRPr lang="en-IN"/>
        </a:p>
      </dgm:t>
    </dgm:pt>
    <dgm:pt modelId="{6B0BFC22-DC9B-4FA9-9D5C-E9653B1D7666}">
      <dgm:prSet/>
      <dgm:spPr/>
      <dgm:t>
        <a:bodyPr/>
        <a:lstStyle/>
        <a:p>
          <a:r>
            <a:rPr lang="en-US" dirty="0" smtClean="0"/>
            <a:t>Legacy systems: Integration barriers slow adoption</a:t>
          </a:r>
          <a:endParaRPr lang="en-IN" dirty="0"/>
        </a:p>
      </dgm:t>
    </dgm:pt>
    <dgm:pt modelId="{69EB0CA0-52BD-4C10-817B-4EC8DA4E399A}" type="parTrans" cxnId="{2A82ABFF-D58A-429B-BC2D-E4DA5606C4AD}">
      <dgm:prSet/>
      <dgm:spPr/>
      <dgm:t>
        <a:bodyPr/>
        <a:lstStyle/>
        <a:p>
          <a:endParaRPr lang="en-IN"/>
        </a:p>
      </dgm:t>
    </dgm:pt>
    <dgm:pt modelId="{02FA367F-482E-4722-B662-C46C8F2E08C2}" type="sibTrans" cxnId="{2A82ABFF-D58A-429B-BC2D-E4DA5606C4AD}">
      <dgm:prSet/>
      <dgm:spPr/>
      <dgm:t>
        <a:bodyPr/>
        <a:lstStyle/>
        <a:p>
          <a:endParaRPr lang="en-IN"/>
        </a:p>
      </dgm:t>
    </dgm:pt>
    <dgm:pt modelId="{65D2E172-9A5E-4253-A864-D9FD1B8A7B8D}" type="pres">
      <dgm:prSet presAssocID="{3424B67F-935A-4339-A883-0E930142882B}" presName="linearFlow" presStyleCnt="0">
        <dgm:presLayoutVars>
          <dgm:dir/>
          <dgm:resizeHandles val="exact"/>
        </dgm:presLayoutVars>
      </dgm:prSet>
      <dgm:spPr/>
    </dgm:pt>
    <dgm:pt modelId="{0F8FD917-F276-4467-BD1C-26E592697C2F}" type="pres">
      <dgm:prSet presAssocID="{4D4DEB7C-C793-4DBB-A7B9-414756B65948}" presName="composite" presStyleCnt="0"/>
      <dgm:spPr/>
    </dgm:pt>
    <dgm:pt modelId="{EA96E79A-0699-4FB3-89CB-CAB060738BDB}" type="pres">
      <dgm:prSet presAssocID="{4D4DEB7C-C793-4DBB-A7B9-414756B65948}" presName="imgShp" presStyleLbl="fgImgPlace1" presStyleIdx="0" presStyleCnt="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08E4B356-C75C-4158-BFFD-380BA2A8B710}" type="pres">
      <dgm:prSet presAssocID="{4D4DEB7C-C793-4DBB-A7B9-414756B65948}" presName="txShp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B5C8CCD-D3CC-4FE0-BB3D-2441F0E7F349}" type="pres">
      <dgm:prSet presAssocID="{DDCF22D8-3E8D-41F9-BF00-BFA3A6F57720}" presName="spacing" presStyleCnt="0"/>
      <dgm:spPr/>
    </dgm:pt>
    <dgm:pt modelId="{62F13C11-134A-408F-855D-FEB531022310}" type="pres">
      <dgm:prSet presAssocID="{705C157F-27BB-408C-BB80-BC28D8C4B5E2}" presName="composite" presStyleCnt="0"/>
      <dgm:spPr/>
    </dgm:pt>
    <dgm:pt modelId="{BCBCAD3A-ACBC-47CA-8090-115DCA0A6143}" type="pres">
      <dgm:prSet presAssocID="{705C157F-27BB-408C-BB80-BC28D8C4B5E2}" presName="imgShp" presStyleLbl="fgImgPlace1" presStyleIdx="1" presStyleCnt="6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F985FB7A-CFB4-4082-B37F-1D5334697B61}" type="pres">
      <dgm:prSet presAssocID="{705C157F-27BB-408C-BB80-BC28D8C4B5E2}" presName="txShp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F93F6B1-5849-45A9-B8CF-5FDCF5540765}" type="pres">
      <dgm:prSet presAssocID="{2F658A90-12A1-4B10-8C9F-2DA140898060}" presName="spacing" presStyleCnt="0"/>
      <dgm:spPr/>
    </dgm:pt>
    <dgm:pt modelId="{40CC8485-6DBA-4FC4-AB77-28A7EB5D2442}" type="pres">
      <dgm:prSet presAssocID="{D3A3C0AB-B7A6-4CF2-8F4B-41383A6CD407}" presName="composite" presStyleCnt="0"/>
      <dgm:spPr/>
    </dgm:pt>
    <dgm:pt modelId="{5D482FE9-F047-42BB-89A5-C825DD91EEC6}" type="pres">
      <dgm:prSet presAssocID="{D3A3C0AB-B7A6-4CF2-8F4B-41383A6CD407}" presName="imgShp" presStyleLbl="fgImgPlace1" presStyleIdx="2" presStyleCnt="6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379243EB-B02A-4EAB-B04C-49EB0F50A905}" type="pres">
      <dgm:prSet presAssocID="{D3A3C0AB-B7A6-4CF2-8F4B-41383A6CD407}" presName="txShp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549503CB-8735-4D95-8FA3-646AAAEC717F}" type="pres">
      <dgm:prSet presAssocID="{ADE318EA-0B49-475D-B19F-8E6986C0D18B}" presName="spacing" presStyleCnt="0"/>
      <dgm:spPr/>
    </dgm:pt>
    <dgm:pt modelId="{7593543E-F198-48A2-8D53-E97A61CC95F1}" type="pres">
      <dgm:prSet presAssocID="{A24A45D1-8435-45FC-8414-757FA48172D3}" presName="composite" presStyleCnt="0"/>
      <dgm:spPr/>
    </dgm:pt>
    <dgm:pt modelId="{24A12B1E-18A9-491F-A802-67DBDA23DF5B}" type="pres">
      <dgm:prSet presAssocID="{A24A45D1-8435-45FC-8414-757FA48172D3}" presName="imgShp" presStyleLbl="fgImgPlace1" presStyleIdx="3" presStyleCnt="6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0EDB017D-BD58-4CB9-BBB5-674D57A988D1}" type="pres">
      <dgm:prSet presAssocID="{A24A45D1-8435-45FC-8414-757FA48172D3}" presName="txShp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E6D3696-C953-4E56-ACBD-0A35BE658523}" type="pres">
      <dgm:prSet presAssocID="{EBED1431-6E86-40AF-BF91-6032BDDFB9C2}" presName="spacing" presStyleCnt="0"/>
      <dgm:spPr/>
    </dgm:pt>
    <dgm:pt modelId="{329F19E5-B863-4878-B86B-39686920D917}" type="pres">
      <dgm:prSet presAssocID="{E6429D56-0B43-486A-8DC2-2DF769625B43}" presName="composite" presStyleCnt="0"/>
      <dgm:spPr/>
    </dgm:pt>
    <dgm:pt modelId="{BF8347AC-BA52-444C-9CC3-AAF3D8B9C6DF}" type="pres">
      <dgm:prSet presAssocID="{E6429D56-0B43-486A-8DC2-2DF769625B43}" presName="imgShp" presStyleLbl="fgImgPlace1" presStyleIdx="4" presStyleCnt="6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  <dgm:pt modelId="{AE37D837-C458-4696-B7F0-33FBE1FE2A87}" type="pres">
      <dgm:prSet presAssocID="{E6429D56-0B43-486A-8DC2-2DF769625B43}" presName="txShp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EE005875-8FDB-4E91-9E41-9A2755DF923F}" type="pres">
      <dgm:prSet presAssocID="{B0882C99-95B9-4469-8615-395061313DCB}" presName="spacing" presStyleCnt="0"/>
      <dgm:spPr/>
    </dgm:pt>
    <dgm:pt modelId="{45C52CBD-CEAC-4C56-8C65-12284CA0CA0A}" type="pres">
      <dgm:prSet presAssocID="{6B0BFC22-DC9B-4FA9-9D5C-E9653B1D7666}" presName="composite" presStyleCnt="0"/>
      <dgm:spPr/>
    </dgm:pt>
    <dgm:pt modelId="{2774A53E-45DB-451F-A7BE-481E6EF5E4F2}" type="pres">
      <dgm:prSet presAssocID="{6B0BFC22-DC9B-4FA9-9D5C-E9653B1D7666}" presName="imgShp" presStyleLbl="fgImgPlace1" presStyleIdx="5" presStyleCnt="6"/>
      <dgm:spPr>
        <a:blipFill rotWithShape="1">
          <a:blip xmlns:r="http://schemas.openxmlformats.org/officeDocument/2006/relationships" r:embed="rId6"/>
          <a:stretch>
            <a:fillRect/>
          </a:stretch>
        </a:blipFill>
      </dgm:spPr>
    </dgm:pt>
    <dgm:pt modelId="{75A1A827-59E4-4588-9713-2509B522020F}" type="pres">
      <dgm:prSet presAssocID="{6B0BFC22-DC9B-4FA9-9D5C-E9653B1D7666}" presName="txShp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B7394EEB-B977-450B-B0B3-3ACC926297CD}" type="presOf" srcId="{D3A3C0AB-B7A6-4CF2-8F4B-41383A6CD407}" destId="{379243EB-B02A-4EAB-B04C-49EB0F50A905}" srcOrd="0" destOrd="0" presId="urn:microsoft.com/office/officeart/2005/8/layout/vList3"/>
    <dgm:cxn modelId="{FA138E69-835A-4D22-9E0A-770278131DA6}" srcId="{3424B67F-935A-4339-A883-0E930142882B}" destId="{705C157F-27BB-408C-BB80-BC28D8C4B5E2}" srcOrd="1" destOrd="0" parTransId="{78FA93EC-B46C-4857-8324-A32C57B11FC7}" sibTransId="{2F658A90-12A1-4B10-8C9F-2DA140898060}"/>
    <dgm:cxn modelId="{9BC2FB6E-50FF-44C0-A3F9-F15CEBE64875}" type="presOf" srcId="{E6429D56-0B43-486A-8DC2-2DF769625B43}" destId="{AE37D837-C458-4696-B7F0-33FBE1FE2A87}" srcOrd="0" destOrd="0" presId="urn:microsoft.com/office/officeart/2005/8/layout/vList3"/>
    <dgm:cxn modelId="{2A82ABFF-D58A-429B-BC2D-E4DA5606C4AD}" srcId="{3424B67F-935A-4339-A883-0E930142882B}" destId="{6B0BFC22-DC9B-4FA9-9D5C-E9653B1D7666}" srcOrd="5" destOrd="0" parTransId="{69EB0CA0-52BD-4C10-817B-4EC8DA4E399A}" sibTransId="{02FA367F-482E-4722-B662-C46C8F2E08C2}"/>
    <dgm:cxn modelId="{BDDCA06A-60BC-4861-B038-666323E37012}" srcId="{3424B67F-935A-4339-A883-0E930142882B}" destId="{4D4DEB7C-C793-4DBB-A7B9-414756B65948}" srcOrd="0" destOrd="0" parTransId="{8B220B5B-99E0-4219-B6A0-CAE467425422}" sibTransId="{DDCF22D8-3E8D-41F9-BF00-BFA3A6F57720}"/>
    <dgm:cxn modelId="{CCFE2BF9-E88D-4CE4-8583-1B5087677F16}" type="presOf" srcId="{6B0BFC22-DC9B-4FA9-9D5C-E9653B1D7666}" destId="{75A1A827-59E4-4588-9713-2509B522020F}" srcOrd="0" destOrd="0" presId="urn:microsoft.com/office/officeart/2005/8/layout/vList3"/>
    <dgm:cxn modelId="{E4A5492B-0C5A-4BEC-AC80-FEA6D755EA75}" srcId="{3424B67F-935A-4339-A883-0E930142882B}" destId="{A24A45D1-8435-45FC-8414-757FA48172D3}" srcOrd="3" destOrd="0" parTransId="{80796DC9-C2E1-4A0C-AEDB-BCBD555EAF7E}" sibTransId="{EBED1431-6E86-40AF-BF91-6032BDDFB9C2}"/>
    <dgm:cxn modelId="{A2ADED74-92E9-48D1-B193-0EA79BBB0D26}" srcId="{3424B67F-935A-4339-A883-0E930142882B}" destId="{D3A3C0AB-B7A6-4CF2-8F4B-41383A6CD407}" srcOrd="2" destOrd="0" parTransId="{0DB57F61-DB38-4CB6-9BDB-14C1870D804E}" sibTransId="{ADE318EA-0B49-475D-B19F-8E6986C0D18B}"/>
    <dgm:cxn modelId="{2DF9340E-6F45-493C-B5FD-088E3981A681}" type="presOf" srcId="{A24A45D1-8435-45FC-8414-757FA48172D3}" destId="{0EDB017D-BD58-4CB9-BBB5-674D57A988D1}" srcOrd="0" destOrd="0" presId="urn:microsoft.com/office/officeart/2005/8/layout/vList3"/>
    <dgm:cxn modelId="{D799C546-9A09-462A-BC68-DA0308FE9D19}" srcId="{3424B67F-935A-4339-A883-0E930142882B}" destId="{E6429D56-0B43-486A-8DC2-2DF769625B43}" srcOrd="4" destOrd="0" parTransId="{BFB45008-FE03-4C6D-A95F-9299ED09A4E8}" sibTransId="{B0882C99-95B9-4469-8615-395061313DCB}"/>
    <dgm:cxn modelId="{350DA583-9C01-4364-9512-94BEED75F32E}" type="presOf" srcId="{705C157F-27BB-408C-BB80-BC28D8C4B5E2}" destId="{F985FB7A-CFB4-4082-B37F-1D5334697B61}" srcOrd="0" destOrd="0" presId="urn:microsoft.com/office/officeart/2005/8/layout/vList3"/>
    <dgm:cxn modelId="{54ADC7F1-9A48-46D6-AE75-16484F107BD5}" type="presOf" srcId="{4D4DEB7C-C793-4DBB-A7B9-414756B65948}" destId="{08E4B356-C75C-4158-BFFD-380BA2A8B710}" srcOrd="0" destOrd="0" presId="urn:microsoft.com/office/officeart/2005/8/layout/vList3"/>
    <dgm:cxn modelId="{9A7DC964-7782-473F-A43D-BBCA9C8E8CE5}" type="presOf" srcId="{3424B67F-935A-4339-A883-0E930142882B}" destId="{65D2E172-9A5E-4253-A864-D9FD1B8A7B8D}" srcOrd="0" destOrd="0" presId="urn:microsoft.com/office/officeart/2005/8/layout/vList3"/>
    <dgm:cxn modelId="{D5AA1200-022C-4D86-84A2-DD74F64D13C5}" type="presParOf" srcId="{65D2E172-9A5E-4253-A864-D9FD1B8A7B8D}" destId="{0F8FD917-F276-4467-BD1C-26E592697C2F}" srcOrd="0" destOrd="0" presId="urn:microsoft.com/office/officeart/2005/8/layout/vList3"/>
    <dgm:cxn modelId="{0392ECBD-DFF4-4FD3-8D59-8E1917BC4236}" type="presParOf" srcId="{0F8FD917-F276-4467-BD1C-26E592697C2F}" destId="{EA96E79A-0699-4FB3-89CB-CAB060738BDB}" srcOrd="0" destOrd="0" presId="urn:microsoft.com/office/officeart/2005/8/layout/vList3"/>
    <dgm:cxn modelId="{FA0BDD23-0C77-4025-958B-98AD760E2A4C}" type="presParOf" srcId="{0F8FD917-F276-4467-BD1C-26E592697C2F}" destId="{08E4B356-C75C-4158-BFFD-380BA2A8B710}" srcOrd="1" destOrd="0" presId="urn:microsoft.com/office/officeart/2005/8/layout/vList3"/>
    <dgm:cxn modelId="{ECB5C200-207E-4004-8ED0-1A304E8A103D}" type="presParOf" srcId="{65D2E172-9A5E-4253-A864-D9FD1B8A7B8D}" destId="{0B5C8CCD-D3CC-4FE0-BB3D-2441F0E7F349}" srcOrd="1" destOrd="0" presId="urn:microsoft.com/office/officeart/2005/8/layout/vList3"/>
    <dgm:cxn modelId="{E379F61F-28D6-4861-8DCC-50FFFAA9CCEA}" type="presParOf" srcId="{65D2E172-9A5E-4253-A864-D9FD1B8A7B8D}" destId="{62F13C11-134A-408F-855D-FEB531022310}" srcOrd="2" destOrd="0" presId="urn:microsoft.com/office/officeart/2005/8/layout/vList3"/>
    <dgm:cxn modelId="{D275CA42-BE18-4213-896F-D7AFAD16C104}" type="presParOf" srcId="{62F13C11-134A-408F-855D-FEB531022310}" destId="{BCBCAD3A-ACBC-47CA-8090-115DCA0A6143}" srcOrd="0" destOrd="0" presId="urn:microsoft.com/office/officeart/2005/8/layout/vList3"/>
    <dgm:cxn modelId="{C8F31212-610A-48E0-BA5D-D8ABDE37678F}" type="presParOf" srcId="{62F13C11-134A-408F-855D-FEB531022310}" destId="{F985FB7A-CFB4-4082-B37F-1D5334697B61}" srcOrd="1" destOrd="0" presId="urn:microsoft.com/office/officeart/2005/8/layout/vList3"/>
    <dgm:cxn modelId="{F69FABB4-DED2-4E0E-9185-5C6B5D5E7FF5}" type="presParOf" srcId="{65D2E172-9A5E-4253-A864-D9FD1B8A7B8D}" destId="{0F93F6B1-5849-45A9-B8CF-5FDCF5540765}" srcOrd="3" destOrd="0" presId="urn:microsoft.com/office/officeart/2005/8/layout/vList3"/>
    <dgm:cxn modelId="{58D44614-6695-49B8-8734-CEF55B71D6AC}" type="presParOf" srcId="{65D2E172-9A5E-4253-A864-D9FD1B8A7B8D}" destId="{40CC8485-6DBA-4FC4-AB77-28A7EB5D2442}" srcOrd="4" destOrd="0" presId="urn:microsoft.com/office/officeart/2005/8/layout/vList3"/>
    <dgm:cxn modelId="{448E2AC6-C7C3-4C76-8E88-1136512A6A1C}" type="presParOf" srcId="{40CC8485-6DBA-4FC4-AB77-28A7EB5D2442}" destId="{5D482FE9-F047-42BB-89A5-C825DD91EEC6}" srcOrd="0" destOrd="0" presId="urn:microsoft.com/office/officeart/2005/8/layout/vList3"/>
    <dgm:cxn modelId="{DB26B6BF-FE21-4F74-A214-F382D1756E00}" type="presParOf" srcId="{40CC8485-6DBA-4FC4-AB77-28A7EB5D2442}" destId="{379243EB-B02A-4EAB-B04C-49EB0F50A905}" srcOrd="1" destOrd="0" presId="urn:microsoft.com/office/officeart/2005/8/layout/vList3"/>
    <dgm:cxn modelId="{E11A847B-F291-4D3C-9FA1-19C90BF701E3}" type="presParOf" srcId="{65D2E172-9A5E-4253-A864-D9FD1B8A7B8D}" destId="{549503CB-8735-4D95-8FA3-646AAAEC717F}" srcOrd="5" destOrd="0" presId="urn:microsoft.com/office/officeart/2005/8/layout/vList3"/>
    <dgm:cxn modelId="{BA0FB0B8-A62D-49F2-95AC-ED77E19B92ED}" type="presParOf" srcId="{65D2E172-9A5E-4253-A864-D9FD1B8A7B8D}" destId="{7593543E-F198-48A2-8D53-E97A61CC95F1}" srcOrd="6" destOrd="0" presId="urn:microsoft.com/office/officeart/2005/8/layout/vList3"/>
    <dgm:cxn modelId="{9636C577-7C98-4A88-80AF-27A34DF63A69}" type="presParOf" srcId="{7593543E-F198-48A2-8D53-E97A61CC95F1}" destId="{24A12B1E-18A9-491F-A802-67DBDA23DF5B}" srcOrd="0" destOrd="0" presId="urn:microsoft.com/office/officeart/2005/8/layout/vList3"/>
    <dgm:cxn modelId="{09AF46DF-FB01-4334-968A-906904E688F2}" type="presParOf" srcId="{7593543E-F198-48A2-8D53-E97A61CC95F1}" destId="{0EDB017D-BD58-4CB9-BBB5-674D57A988D1}" srcOrd="1" destOrd="0" presId="urn:microsoft.com/office/officeart/2005/8/layout/vList3"/>
    <dgm:cxn modelId="{D6C9BAF8-8783-4185-8A50-5C2F807CDDD2}" type="presParOf" srcId="{65D2E172-9A5E-4253-A864-D9FD1B8A7B8D}" destId="{DE6D3696-C953-4E56-ACBD-0A35BE658523}" srcOrd="7" destOrd="0" presId="urn:microsoft.com/office/officeart/2005/8/layout/vList3"/>
    <dgm:cxn modelId="{7F112046-0AA4-4FEF-959C-EA86E5F24DAF}" type="presParOf" srcId="{65D2E172-9A5E-4253-A864-D9FD1B8A7B8D}" destId="{329F19E5-B863-4878-B86B-39686920D917}" srcOrd="8" destOrd="0" presId="urn:microsoft.com/office/officeart/2005/8/layout/vList3"/>
    <dgm:cxn modelId="{14440B02-BE4A-4A6D-9E68-2A44D5BD827B}" type="presParOf" srcId="{329F19E5-B863-4878-B86B-39686920D917}" destId="{BF8347AC-BA52-444C-9CC3-AAF3D8B9C6DF}" srcOrd="0" destOrd="0" presId="urn:microsoft.com/office/officeart/2005/8/layout/vList3"/>
    <dgm:cxn modelId="{BA519C45-2375-4023-A674-972721C4E3BE}" type="presParOf" srcId="{329F19E5-B863-4878-B86B-39686920D917}" destId="{AE37D837-C458-4696-B7F0-33FBE1FE2A87}" srcOrd="1" destOrd="0" presId="urn:microsoft.com/office/officeart/2005/8/layout/vList3"/>
    <dgm:cxn modelId="{51D23A5F-DE4F-49EB-8385-270B2C3CB04D}" type="presParOf" srcId="{65D2E172-9A5E-4253-A864-D9FD1B8A7B8D}" destId="{EE005875-8FDB-4E91-9E41-9A2755DF923F}" srcOrd="9" destOrd="0" presId="urn:microsoft.com/office/officeart/2005/8/layout/vList3"/>
    <dgm:cxn modelId="{28A7ACCE-B351-4261-B940-55F746CB31F6}" type="presParOf" srcId="{65D2E172-9A5E-4253-A864-D9FD1B8A7B8D}" destId="{45C52CBD-CEAC-4C56-8C65-12284CA0CA0A}" srcOrd="10" destOrd="0" presId="urn:microsoft.com/office/officeart/2005/8/layout/vList3"/>
    <dgm:cxn modelId="{7324ED5F-B84E-43DA-AD0E-90641413166F}" type="presParOf" srcId="{45C52CBD-CEAC-4C56-8C65-12284CA0CA0A}" destId="{2774A53E-45DB-451F-A7BE-481E6EF5E4F2}" srcOrd="0" destOrd="0" presId="urn:microsoft.com/office/officeart/2005/8/layout/vList3"/>
    <dgm:cxn modelId="{A3104119-E0CE-4C84-960A-277CD8C2A9DB}" type="presParOf" srcId="{45C52CBD-CEAC-4C56-8C65-12284CA0CA0A}" destId="{75A1A827-59E4-4588-9713-2509B522020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51795E-ED95-42FA-B303-3CB72208EB52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1C689541-A62F-4A20-93AE-DEE5FEA3C953}">
      <dgm:prSet phldrT="[Text]" custT="1"/>
      <dgm:spPr/>
      <dgm:t>
        <a:bodyPr/>
        <a:lstStyle/>
        <a:p>
          <a:pPr algn="l"/>
          <a:r>
            <a:rPr lang="en-IN" sz="1400" dirty="0" smtClean="0"/>
            <a:t>Legacy systems → fragmented data → inconsistent AI outputs</a:t>
          </a:r>
        </a:p>
        <a:p>
          <a:pPr algn="l"/>
          <a:r>
            <a:rPr lang="en-US" sz="1400" dirty="0" smtClean="0"/>
            <a:t>Uneven digital maturity across global markets</a:t>
          </a:r>
          <a:endParaRPr lang="en-IN" sz="1400" dirty="0"/>
        </a:p>
      </dgm:t>
    </dgm:pt>
    <dgm:pt modelId="{94F1AC22-967F-4D8E-9A3F-1B9CB5163BED}" type="parTrans" cxnId="{B80AE1ED-CCA9-4304-A2E1-85E25635F6CA}">
      <dgm:prSet/>
      <dgm:spPr/>
      <dgm:t>
        <a:bodyPr/>
        <a:lstStyle/>
        <a:p>
          <a:endParaRPr lang="en-IN"/>
        </a:p>
      </dgm:t>
    </dgm:pt>
    <dgm:pt modelId="{39CD4390-4908-4EAF-AA56-466CB958FBC0}" type="sibTrans" cxnId="{B80AE1ED-CCA9-4304-A2E1-85E25635F6CA}">
      <dgm:prSet/>
      <dgm:spPr/>
      <dgm:t>
        <a:bodyPr/>
        <a:lstStyle/>
        <a:p>
          <a:endParaRPr lang="en-IN"/>
        </a:p>
      </dgm:t>
    </dgm:pt>
    <dgm:pt modelId="{8714C719-C4BD-4F4A-A6A1-432B0B670E64}">
      <dgm:prSet phldrT="[Text]" custT="1"/>
      <dgm:spPr/>
      <dgm:t>
        <a:bodyPr/>
        <a:lstStyle/>
        <a:p>
          <a:pPr algn="l"/>
          <a:r>
            <a:rPr lang="en-IN" sz="1400" dirty="0" err="1" smtClean="0"/>
            <a:t>Siloed</a:t>
          </a:r>
          <a:r>
            <a:rPr lang="en-IN" sz="1400" dirty="0" smtClean="0"/>
            <a:t> HR divisions → inconsistent recruitment standards</a:t>
          </a:r>
        </a:p>
        <a:p>
          <a:pPr algn="l"/>
          <a:r>
            <a:rPr lang="en-US" sz="1400" dirty="0" smtClean="0"/>
            <a:t>Slow adoption of skills‑based hiring frameworks</a:t>
          </a:r>
          <a:endParaRPr lang="en-IN" sz="1400" dirty="0"/>
        </a:p>
      </dgm:t>
    </dgm:pt>
    <dgm:pt modelId="{963B8216-49AF-4584-9DDD-202CCC6008C6}" type="parTrans" cxnId="{C670DA02-8ED8-46C4-9AF9-F9A68EF91D53}">
      <dgm:prSet/>
      <dgm:spPr/>
      <dgm:t>
        <a:bodyPr/>
        <a:lstStyle/>
        <a:p>
          <a:endParaRPr lang="en-IN"/>
        </a:p>
      </dgm:t>
    </dgm:pt>
    <dgm:pt modelId="{431A0BA5-199E-4774-A1F3-57068A2F89D9}" type="sibTrans" cxnId="{C670DA02-8ED8-46C4-9AF9-F9A68EF91D53}">
      <dgm:prSet/>
      <dgm:spPr/>
      <dgm:t>
        <a:bodyPr/>
        <a:lstStyle/>
        <a:p>
          <a:endParaRPr lang="en-IN"/>
        </a:p>
      </dgm:t>
    </dgm:pt>
    <dgm:pt modelId="{BBB8828E-B202-46AB-BA0C-BF74D966CBB1}">
      <dgm:prSet custT="1"/>
      <dgm:spPr/>
      <dgm:t>
        <a:bodyPr/>
        <a:lstStyle/>
        <a:p>
          <a:pPr algn="l"/>
          <a:r>
            <a:rPr lang="en-US" sz="1400" dirty="0" smtClean="0"/>
            <a:t>Risk‑averse banking culture
Middle‑management anxiety about losing decision authority
Low trust in AI fairness</a:t>
          </a:r>
          <a:endParaRPr lang="en-IN" sz="1400" dirty="0"/>
        </a:p>
      </dgm:t>
    </dgm:pt>
    <dgm:pt modelId="{AE0B69AD-8B62-4114-A647-884E9F6C7B53}" type="parTrans" cxnId="{F3373861-D6D0-4E24-B732-20808FE6B450}">
      <dgm:prSet/>
      <dgm:spPr/>
      <dgm:t>
        <a:bodyPr/>
        <a:lstStyle/>
        <a:p>
          <a:endParaRPr lang="en-IN"/>
        </a:p>
      </dgm:t>
    </dgm:pt>
    <dgm:pt modelId="{D944BA32-0455-47A9-AEBC-AA1445D44737}" type="sibTrans" cxnId="{F3373861-D6D0-4E24-B732-20808FE6B450}">
      <dgm:prSet/>
      <dgm:spPr/>
      <dgm:t>
        <a:bodyPr/>
        <a:lstStyle/>
        <a:p>
          <a:endParaRPr lang="en-IN"/>
        </a:p>
      </dgm:t>
    </dgm:pt>
    <dgm:pt modelId="{5685EE9B-C464-4DB2-A124-9CAE36574FFF}" type="pres">
      <dgm:prSet presAssocID="{7E51795E-ED95-42FA-B303-3CB72208EB5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43E5D418-5FD3-4224-9A62-25A4740BB30B}" type="pres">
      <dgm:prSet presAssocID="{1C689541-A62F-4A20-93AE-DEE5FEA3C953}" presName="compNode" presStyleCnt="0"/>
      <dgm:spPr/>
    </dgm:pt>
    <dgm:pt modelId="{724A1D83-E5CE-4EB8-86F3-E68D2B2643CA}" type="pres">
      <dgm:prSet presAssocID="{1C689541-A62F-4A20-93AE-DEE5FEA3C953}" presName="pictRect" presStyleLbl="nod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56B092BB-A590-429A-B6A1-BDDEFFAB6633}" type="pres">
      <dgm:prSet presAssocID="{1C689541-A62F-4A20-93AE-DEE5FEA3C953}" presName="textRec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E2112C80-657E-4A07-A3B1-EE4ED11D7544}" type="pres">
      <dgm:prSet presAssocID="{39CD4390-4908-4EAF-AA56-466CB958FBC0}" presName="sibTrans" presStyleLbl="sibTrans2D1" presStyleIdx="0" presStyleCnt="0"/>
      <dgm:spPr/>
      <dgm:t>
        <a:bodyPr/>
        <a:lstStyle/>
        <a:p>
          <a:endParaRPr lang="en-IN"/>
        </a:p>
      </dgm:t>
    </dgm:pt>
    <dgm:pt modelId="{066D2AD4-BC8A-4306-8E2A-5F470675A25E}" type="pres">
      <dgm:prSet presAssocID="{8714C719-C4BD-4F4A-A6A1-432B0B670E64}" presName="compNode" presStyleCnt="0"/>
      <dgm:spPr/>
    </dgm:pt>
    <dgm:pt modelId="{442FB276-F06E-4EDF-87CA-2FB3A6B2E30F}" type="pres">
      <dgm:prSet presAssocID="{8714C719-C4BD-4F4A-A6A1-432B0B670E64}" presName="pictRect" presStyleLbl="nod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IN"/>
        </a:p>
      </dgm:t>
    </dgm:pt>
    <dgm:pt modelId="{4346A2ED-8311-45DA-852B-67CF854B7FE5}" type="pres">
      <dgm:prSet presAssocID="{8714C719-C4BD-4F4A-A6A1-432B0B670E64}" presName="textRec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3916D485-FC73-4B84-A979-7C4ECD7B0D93}" type="pres">
      <dgm:prSet presAssocID="{431A0BA5-199E-4774-A1F3-57068A2F89D9}" presName="sibTrans" presStyleLbl="sibTrans2D1" presStyleIdx="0" presStyleCnt="0"/>
      <dgm:spPr/>
      <dgm:t>
        <a:bodyPr/>
        <a:lstStyle/>
        <a:p>
          <a:endParaRPr lang="en-IN"/>
        </a:p>
      </dgm:t>
    </dgm:pt>
    <dgm:pt modelId="{AD498203-5849-4B42-BBAD-A7496BCBDFAF}" type="pres">
      <dgm:prSet presAssocID="{BBB8828E-B202-46AB-BA0C-BF74D966CBB1}" presName="compNode" presStyleCnt="0"/>
      <dgm:spPr/>
    </dgm:pt>
    <dgm:pt modelId="{72D8A119-BFAD-4B06-BB31-E4C6E076DF65}" type="pres">
      <dgm:prSet presAssocID="{BBB8828E-B202-46AB-BA0C-BF74D966CBB1}" presName="pictRect" presStyleLbl="nod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1099F24D-779C-4C20-A943-6A5D52DBC4E8}" type="pres">
      <dgm:prSet presAssocID="{BBB8828E-B202-46AB-BA0C-BF74D966CBB1}" presName="textRec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453390CE-E68A-4A17-ABC4-E2F55EC1FF03}" type="presOf" srcId="{7E51795E-ED95-42FA-B303-3CB72208EB52}" destId="{5685EE9B-C464-4DB2-A124-9CAE36574FFF}" srcOrd="0" destOrd="0" presId="urn:microsoft.com/office/officeart/2005/8/layout/pList1"/>
    <dgm:cxn modelId="{6590F85C-9FC1-4082-ADA0-3A73726C305A}" type="presOf" srcId="{BBB8828E-B202-46AB-BA0C-BF74D966CBB1}" destId="{1099F24D-779C-4C20-A943-6A5D52DBC4E8}" srcOrd="0" destOrd="0" presId="urn:microsoft.com/office/officeart/2005/8/layout/pList1"/>
    <dgm:cxn modelId="{F8BF2A43-35D3-447D-8C41-72B6695F6A26}" type="presOf" srcId="{8714C719-C4BD-4F4A-A6A1-432B0B670E64}" destId="{4346A2ED-8311-45DA-852B-67CF854B7FE5}" srcOrd="0" destOrd="0" presId="urn:microsoft.com/office/officeart/2005/8/layout/pList1"/>
    <dgm:cxn modelId="{4A17EAA3-C150-4C43-8709-D01FC8B52606}" type="presOf" srcId="{39CD4390-4908-4EAF-AA56-466CB958FBC0}" destId="{E2112C80-657E-4A07-A3B1-EE4ED11D7544}" srcOrd="0" destOrd="0" presId="urn:microsoft.com/office/officeart/2005/8/layout/pList1"/>
    <dgm:cxn modelId="{DCB2C5AD-2688-47D5-BFF7-C1998C24F56F}" type="presOf" srcId="{431A0BA5-199E-4774-A1F3-57068A2F89D9}" destId="{3916D485-FC73-4B84-A979-7C4ECD7B0D93}" srcOrd="0" destOrd="0" presId="urn:microsoft.com/office/officeart/2005/8/layout/pList1"/>
    <dgm:cxn modelId="{C670DA02-8ED8-46C4-9AF9-F9A68EF91D53}" srcId="{7E51795E-ED95-42FA-B303-3CB72208EB52}" destId="{8714C719-C4BD-4F4A-A6A1-432B0B670E64}" srcOrd="1" destOrd="0" parTransId="{963B8216-49AF-4584-9DDD-202CCC6008C6}" sibTransId="{431A0BA5-199E-4774-A1F3-57068A2F89D9}"/>
    <dgm:cxn modelId="{EDABACCA-5A9D-4213-B605-9621A0BAFD9E}" type="presOf" srcId="{1C689541-A62F-4A20-93AE-DEE5FEA3C953}" destId="{56B092BB-A590-429A-B6A1-BDDEFFAB6633}" srcOrd="0" destOrd="0" presId="urn:microsoft.com/office/officeart/2005/8/layout/pList1"/>
    <dgm:cxn modelId="{F3373861-D6D0-4E24-B732-20808FE6B450}" srcId="{7E51795E-ED95-42FA-B303-3CB72208EB52}" destId="{BBB8828E-B202-46AB-BA0C-BF74D966CBB1}" srcOrd="2" destOrd="0" parTransId="{AE0B69AD-8B62-4114-A647-884E9F6C7B53}" sibTransId="{D944BA32-0455-47A9-AEBC-AA1445D44737}"/>
    <dgm:cxn modelId="{B80AE1ED-CCA9-4304-A2E1-85E25635F6CA}" srcId="{7E51795E-ED95-42FA-B303-3CB72208EB52}" destId="{1C689541-A62F-4A20-93AE-DEE5FEA3C953}" srcOrd="0" destOrd="0" parTransId="{94F1AC22-967F-4D8E-9A3F-1B9CB5163BED}" sibTransId="{39CD4390-4908-4EAF-AA56-466CB958FBC0}"/>
    <dgm:cxn modelId="{CBAB5215-C4EE-4769-8ECB-DB1906DE76B1}" type="presParOf" srcId="{5685EE9B-C464-4DB2-A124-9CAE36574FFF}" destId="{43E5D418-5FD3-4224-9A62-25A4740BB30B}" srcOrd="0" destOrd="0" presId="urn:microsoft.com/office/officeart/2005/8/layout/pList1"/>
    <dgm:cxn modelId="{18FF9964-9AF2-4B1E-A9BB-B86697266C56}" type="presParOf" srcId="{43E5D418-5FD3-4224-9A62-25A4740BB30B}" destId="{724A1D83-E5CE-4EB8-86F3-E68D2B2643CA}" srcOrd="0" destOrd="0" presId="urn:microsoft.com/office/officeart/2005/8/layout/pList1"/>
    <dgm:cxn modelId="{EAC82191-5EC5-4494-8B29-50507CA53EF8}" type="presParOf" srcId="{43E5D418-5FD3-4224-9A62-25A4740BB30B}" destId="{56B092BB-A590-429A-B6A1-BDDEFFAB6633}" srcOrd="1" destOrd="0" presId="urn:microsoft.com/office/officeart/2005/8/layout/pList1"/>
    <dgm:cxn modelId="{46A93642-C3FD-466C-AAEF-E3A3444230B0}" type="presParOf" srcId="{5685EE9B-C464-4DB2-A124-9CAE36574FFF}" destId="{E2112C80-657E-4A07-A3B1-EE4ED11D7544}" srcOrd="1" destOrd="0" presId="urn:microsoft.com/office/officeart/2005/8/layout/pList1"/>
    <dgm:cxn modelId="{34BCF081-F47F-47EB-8741-4457511420A2}" type="presParOf" srcId="{5685EE9B-C464-4DB2-A124-9CAE36574FFF}" destId="{066D2AD4-BC8A-4306-8E2A-5F470675A25E}" srcOrd="2" destOrd="0" presId="urn:microsoft.com/office/officeart/2005/8/layout/pList1"/>
    <dgm:cxn modelId="{C29760E7-CA88-4931-B1AC-1B737C0AC9A3}" type="presParOf" srcId="{066D2AD4-BC8A-4306-8E2A-5F470675A25E}" destId="{442FB276-F06E-4EDF-87CA-2FB3A6B2E30F}" srcOrd="0" destOrd="0" presId="urn:microsoft.com/office/officeart/2005/8/layout/pList1"/>
    <dgm:cxn modelId="{E78054D2-1688-4595-A059-50C7F6043040}" type="presParOf" srcId="{066D2AD4-BC8A-4306-8E2A-5F470675A25E}" destId="{4346A2ED-8311-45DA-852B-67CF854B7FE5}" srcOrd="1" destOrd="0" presId="urn:microsoft.com/office/officeart/2005/8/layout/pList1"/>
    <dgm:cxn modelId="{F25B70B4-4853-4287-8B40-5F42ACBD384B}" type="presParOf" srcId="{5685EE9B-C464-4DB2-A124-9CAE36574FFF}" destId="{3916D485-FC73-4B84-A979-7C4ECD7B0D93}" srcOrd="3" destOrd="0" presId="urn:microsoft.com/office/officeart/2005/8/layout/pList1"/>
    <dgm:cxn modelId="{FCD4DDCA-A7E7-4730-A063-5E7C762118A5}" type="presParOf" srcId="{5685EE9B-C464-4DB2-A124-9CAE36574FFF}" destId="{AD498203-5849-4B42-BBAD-A7496BCBDFAF}" srcOrd="4" destOrd="0" presId="urn:microsoft.com/office/officeart/2005/8/layout/pList1"/>
    <dgm:cxn modelId="{D9A0BC25-6B9A-4A59-8D46-E1249A21D69E}" type="presParOf" srcId="{AD498203-5849-4B42-BBAD-A7496BCBDFAF}" destId="{72D8A119-BFAD-4B06-BB31-E4C6E076DF65}" srcOrd="0" destOrd="0" presId="urn:microsoft.com/office/officeart/2005/8/layout/pList1"/>
    <dgm:cxn modelId="{DA51DA6B-C908-4051-9AF1-CCF9CC958F7B}" type="presParOf" srcId="{AD498203-5849-4B42-BBAD-A7496BCBDFAF}" destId="{1099F24D-779C-4C20-A943-6A5D52DBC4E8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3166498-3FF6-430E-9EEB-C1F221770B8D}" type="doc">
      <dgm:prSet loTypeId="urn:microsoft.com/office/officeart/2005/8/layout/arrow2" loCatId="process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IN"/>
        </a:p>
      </dgm:t>
    </dgm:pt>
    <dgm:pt modelId="{94E2FB61-0067-44C7-B315-B3E3C751BA2E}">
      <dgm:prSet phldrT="[Text]" custT="1"/>
      <dgm:spPr/>
      <dgm:t>
        <a:bodyPr/>
        <a:lstStyle/>
        <a:p>
          <a:r>
            <a:rPr lang="en-US" sz="1400" b="1" dirty="0" smtClean="0"/>
            <a:t>Positions HR as a strategic partner (Ulrich Model)</a:t>
          </a:r>
          <a:endParaRPr lang="en-IN" sz="1400" b="1" dirty="0"/>
        </a:p>
      </dgm:t>
    </dgm:pt>
    <dgm:pt modelId="{3CC6D858-FE89-4DD7-99F3-D113094C16D7}" type="parTrans" cxnId="{D03F5B0B-0DF3-4765-B8C2-44D734F0DB04}">
      <dgm:prSet/>
      <dgm:spPr/>
      <dgm:t>
        <a:bodyPr/>
        <a:lstStyle/>
        <a:p>
          <a:endParaRPr lang="en-IN"/>
        </a:p>
      </dgm:t>
    </dgm:pt>
    <dgm:pt modelId="{D9EC4AE2-026E-49AC-B8FF-45C24B3BA455}" type="sibTrans" cxnId="{D03F5B0B-0DF3-4765-B8C2-44D734F0DB04}">
      <dgm:prSet/>
      <dgm:spPr/>
      <dgm:t>
        <a:bodyPr/>
        <a:lstStyle/>
        <a:p>
          <a:endParaRPr lang="en-IN"/>
        </a:p>
      </dgm:t>
    </dgm:pt>
    <dgm:pt modelId="{7C8AFDAD-F8F0-4BE7-B5D8-FB948410F442}">
      <dgm:prSet phldrT="[Text]" custT="1"/>
      <dgm:spPr/>
      <dgm:t>
        <a:bodyPr/>
        <a:lstStyle/>
        <a:p>
          <a:r>
            <a:rPr lang="en-US" sz="1400" b="1" dirty="0" smtClean="0"/>
            <a:t>Supports HSBC’s AI-enabled workforce vision</a:t>
          </a:r>
          <a:endParaRPr lang="en-IN" sz="1400" b="1" dirty="0"/>
        </a:p>
      </dgm:t>
    </dgm:pt>
    <dgm:pt modelId="{6F225476-0C67-41C4-9F4C-F5B4CE5B8956}" type="parTrans" cxnId="{23A2CFEC-7D49-4554-9991-619A80C09BB9}">
      <dgm:prSet/>
      <dgm:spPr/>
      <dgm:t>
        <a:bodyPr/>
        <a:lstStyle/>
        <a:p>
          <a:endParaRPr lang="en-IN"/>
        </a:p>
      </dgm:t>
    </dgm:pt>
    <dgm:pt modelId="{68277321-0F54-4C47-809E-7657457E4842}" type="sibTrans" cxnId="{23A2CFEC-7D49-4554-9991-619A80C09BB9}">
      <dgm:prSet/>
      <dgm:spPr/>
      <dgm:t>
        <a:bodyPr/>
        <a:lstStyle/>
        <a:p>
          <a:endParaRPr lang="en-IN"/>
        </a:p>
      </dgm:t>
    </dgm:pt>
    <dgm:pt modelId="{AB442F9C-24EE-4641-AB4B-0F91DD035817}">
      <dgm:prSet phldrT="[Text]" custT="1"/>
      <dgm:spPr/>
      <dgm:t>
        <a:bodyPr/>
        <a:lstStyle/>
        <a:p>
          <a:r>
            <a:rPr lang="en-US" sz="1400" b="1" dirty="0" smtClean="0"/>
            <a:t>Enhances fairness, transparency, and DEI outcomes</a:t>
          </a:r>
          <a:endParaRPr lang="en-IN" sz="1400" b="1" dirty="0"/>
        </a:p>
      </dgm:t>
    </dgm:pt>
    <dgm:pt modelId="{87844F24-DB35-4B9A-B588-AEA6CCC4FB30}" type="parTrans" cxnId="{9AC3B7A2-C057-4922-A0A6-020B64DE76BE}">
      <dgm:prSet/>
      <dgm:spPr/>
      <dgm:t>
        <a:bodyPr/>
        <a:lstStyle/>
        <a:p>
          <a:endParaRPr lang="en-IN"/>
        </a:p>
      </dgm:t>
    </dgm:pt>
    <dgm:pt modelId="{E8C952B3-A443-4563-9AC5-8E5383B1FD6D}" type="sibTrans" cxnId="{9AC3B7A2-C057-4922-A0A6-020B64DE76BE}">
      <dgm:prSet/>
      <dgm:spPr/>
      <dgm:t>
        <a:bodyPr/>
        <a:lstStyle/>
        <a:p>
          <a:endParaRPr lang="en-IN"/>
        </a:p>
      </dgm:t>
    </dgm:pt>
    <dgm:pt modelId="{963F2440-C83A-40AC-B921-E4245EB6EF79}">
      <dgm:prSet custT="1"/>
      <dgm:spPr/>
      <dgm:t>
        <a:bodyPr/>
        <a:lstStyle/>
        <a:p>
          <a:r>
            <a:rPr lang="en-US" sz="1400" b="1" dirty="0" smtClean="0"/>
            <a:t>AI recruitment strengthens strategic workforce planning</a:t>
          </a:r>
          <a:endParaRPr lang="en-IN" sz="1400" b="1" dirty="0"/>
        </a:p>
      </dgm:t>
    </dgm:pt>
    <dgm:pt modelId="{C2F0CF5D-C4E5-4C51-9544-7A76383017EE}" type="parTrans" cxnId="{F294E561-9ADB-4824-A002-35EE63D1B575}">
      <dgm:prSet/>
      <dgm:spPr/>
      <dgm:t>
        <a:bodyPr/>
        <a:lstStyle/>
        <a:p>
          <a:endParaRPr lang="en-IN"/>
        </a:p>
      </dgm:t>
    </dgm:pt>
    <dgm:pt modelId="{68FF32B6-81DA-45C9-8010-92E58796C745}" type="sibTrans" cxnId="{F294E561-9ADB-4824-A002-35EE63D1B575}">
      <dgm:prSet/>
      <dgm:spPr/>
      <dgm:t>
        <a:bodyPr/>
        <a:lstStyle/>
        <a:p>
          <a:endParaRPr lang="en-IN"/>
        </a:p>
      </dgm:t>
    </dgm:pt>
    <dgm:pt modelId="{626E849A-981D-401A-A284-8747577CD673}">
      <dgm:prSet custT="1"/>
      <dgm:spPr/>
      <dgm:t>
        <a:bodyPr/>
        <a:lstStyle/>
        <a:p>
          <a:r>
            <a:rPr lang="en-US" sz="1400" b="1" dirty="0" smtClean="0"/>
            <a:t>Reduces costs, improves quality of hire, accelerates digital transformation</a:t>
          </a:r>
          <a:endParaRPr lang="en-IN" sz="1400" b="1" dirty="0"/>
        </a:p>
      </dgm:t>
    </dgm:pt>
    <dgm:pt modelId="{32E29CC7-A32C-4A53-B8AA-04DF245EF86A}" type="parTrans" cxnId="{56CCC159-C4F2-4673-8C61-E78AF3741E02}">
      <dgm:prSet/>
      <dgm:spPr/>
      <dgm:t>
        <a:bodyPr/>
        <a:lstStyle/>
        <a:p>
          <a:endParaRPr lang="en-IN"/>
        </a:p>
      </dgm:t>
    </dgm:pt>
    <dgm:pt modelId="{9F075025-9FC8-44DF-A780-E02F4A1FDC88}" type="sibTrans" cxnId="{56CCC159-C4F2-4673-8C61-E78AF3741E02}">
      <dgm:prSet/>
      <dgm:spPr/>
      <dgm:t>
        <a:bodyPr/>
        <a:lstStyle/>
        <a:p>
          <a:endParaRPr lang="en-IN"/>
        </a:p>
      </dgm:t>
    </dgm:pt>
    <dgm:pt modelId="{11A234F0-24DC-4AB5-9684-91AF2D6630EF}" type="pres">
      <dgm:prSet presAssocID="{83166498-3FF6-430E-9EEB-C1F221770B8D}" presName="arrowDiagram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326973A8-DD86-44A3-AD68-428668B88677}" type="pres">
      <dgm:prSet presAssocID="{83166498-3FF6-430E-9EEB-C1F221770B8D}" presName="arrow" presStyleLbl="bgShp" presStyleIdx="0" presStyleCnt="1"/>
      <dgm:spPr/>
    </dgm:pt>
    <dgm:pt modelId="{E1742540-778E-4201-8EB8-E616B60DAC9A}" type="pres">
      <dgm:prSet presAssocID="{83166498-3FF6-430E-9EEB-C1F221770B8D}" presName="arrowDiagram5" presStyleCnt="0"/>
      <dgm:spPr/>
    </dgm:pt>
    <dgm:pt modelId="{DE035649-0616-44A1-881A-B63BE8AB09BA}" type="pres">
      <dgm:prSet presAssocID="{94E2FB61-0067-44C7-B315-B3E3C751BA2E}" presName="bullet5a" presStyleLbl="node1" presStyleIdx="0" presStyleCnt="5"/>
      <dgm:spPr/>
    </dgm:pt>
    <dgm:pt modelId="{F7BDDF84-C312-4E76-B9B6-CF90064E4975}" type="pres">
      <dgm:prSet presAssocID="{94E2FB61-0067-44C7-B315-B3E3C751BA2E}" presName="textBox5a" presStyleLbl="revTx" presStyleIdx="0" presStyleCnt="5" custScaleX="224923" custScaleY="35619" custLinFactNeighborX="60653" custLinFactNeighborY="-27359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ED26EAA-BAA4-4AD1-8941-E6A7EFCC58CD}" type="pres">
      <dgm:prSet presAssocID="{626E849A-981D-401A-A284-8747577CD673}" presName="bullet5b" presStyleLbl="node1" presStyleIdx="1" presStyleCnt="5"/>
      <dgm:spPr/>
    </dgm:pt>
    <dgm:pt modelId="{ABA561BD-5591-40D5-95F5-69C85E1722E5}" type="pres">
      <dgm:prSet presAssocID="{626E849A-981D-401A-A284-8747577CD673}" presName="textBox5b" presStyleLbl="revTx" presStyleIdx="1" presStyleCnt="5" custScaleX="214382" custScaleY="30129" custLinFactNeighborX="57205" custLinFactNeighborY="-35891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36CB58F7-DFA8-4410-B53A-78D8033636EC}" type="pres">
      <dgm:prSet presAssocID="{7C8AFDAD-F8F0-4BE7-B5D8-FB948410F442}" presName="bullet5c" presStyleLbl="node1" presStyleIdx="2" presStyleCnt="5"/>
      <dgm:spPr/>
    </dgm:pt>
    <dgm:pt modelId="{D0A88741-8C5B-4BF1-B221-2AD9D3A1902C}" type="pres">
      <dgm:prSet presAssocID="{7C8AFDAD-F8F0-4BE7-B5D8-FB948410F442}" presName="textBox5c" presStyleLbl="revTx" presStyleIdx="2" presStyleCnt="5" custAng="10800000" custFlipVert="1" custScaleX="198424" custScaleY="16296" custLinFactNeighborX="51711" custLinFactNeighborY="-42677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B4896B2-FB1E-4E7F-B33E-94CEF062B69B}" type="pres">
      <dgm:prSet presAssocID="{AB442F9C-24EE-4641-AB4B-0F91DD035817}" presName="bullet5d" presStyleLbl="node1" presStyleIdx="3" presStyleCnt="5"/>
      <dgm:spPr/>
    </dgm:pt>
    <dgm:pt modelId="{FEA2C9BD-9F97-460C-86D8-740EA6846C78}" type="pres">
      <dgm:prSet presAssocID="{AB442F9C-24EE-4641-AB4B-0F91DD035817}" presName="textBox5d" presStyleLbl="revTx" presStyleIdx="3" presStyleCnt="5" custScaleX="184827" custScaleY="13729" custLinFactNeighborX="44088" custLinFactNeighborY="-4211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2E6CA41D-DFC8-4476-9975-BFB7070DE988}" type="pres">
      <dgm:prSet presAssocID="{963F2440-C83A-40AC-B921-E4245EB6EF79}" presName="bullet5e" presStyleLbl="node1" presStyleIdx="4" presStyleCnt="5"/>
      <dgm:spPr/>
    </dgm:pt>
    <dgm:pt modelId="{F484CC11-BF58-4B6E-82E4-6AB0908555A7}" type="pres">
      <dgm:prSet presAssocID="{963F2440-C83A-40AC-B921-E4245EB6EF79}" presName="textBox5e" presStyleLbl="revTx" presStyleIdx="4" presStyleCnt="5" custScaleX="164490" custScaleY="11775" custLinFactNeighborX="33913" custLinFactNeighborY="-48449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F91A6445-4A8B-4180-9C06-8B753841E4B7}" type="presOf" srcId="{7C8AFDAD-F8F0-4BE7-B5D8-FB948410F442}" destId="{D0A88741-8C5B-4BF1-B221-2AD9D3A1902C}" srcOrd="0" destOrd="0" presId="urn:microsoft.com/office/officeart/2005/8/layout/arrow2"/>
    <dgm:cxn modelId="{19D0A7DC-68CB-4B01-B991-51D3D386CDF2}" type="presOf" srcId="{83166498-3FF6-430E-9EEB-C1F221770B8D}" destId="{11A234F0-24DC-4AB5-9684-91AF2D6630EF}" srcOrd="0" destOrd="0" presId="urn:microsoft.com/office/officeart/2005/8/layout/arrow2"/>
    <dgm:cxn modelId="{56CCC159-C4F2-4673-8C61-E78AF3741E02}" srcId="{83166498-3FF6-430E-9EEB-C1F221770B8D}" destId="{626E849A-981D-401A-A284-8747577CD673}" srcOrd="1" destOrd="0" parTransId="{32E29CC7-A32C-4A53-B8AA-04DF245EF86A}" sibTransId="{9F075025-9FC8-44DF-A780-E02F4A1FDC88}"/>
    <dgm:cxn modelId="{5BEC952D-056D-4C84-A9AD-85862C87C7D7}" type="presOf" srcId="{626E849A-981D-401A-A284-8747577CD673}" destId="{ABA561BD-5591-40D5-95F5-69C85E1722E5}" srcOrd="0" destOrd="0" presId="urn:microsoft.com/office/officeart/2005/8/layout/arrow2"/>
    <dgm:cxn modelId="{D03F5B0B-0DF3-4765-B8C2-44D734F0DB04}" srcId="{83166498-3FF6-430E-9EEB-C1F221770B8D}" destId="{94E2FB61-0067-44C7-B315-B3E3C751BA2E}" srcOrd="0" destOrd="0" parTransId="{3CC6D858-FE89-4DD7-99F3-D113094C16D7}" sibTransId="{D9EC4AE2-026E-49AC-B8FF-45C24B3BA455}"/>
    <dgm:cxn modelId="{F294E561-9ADB-4824-A002-35EE63D1B575}" srcId="{83166498-3FF6-430E-9EEB-C1F221770B8D}" destId="{963F2440-C83A-40AC-B921-E4245EB6EF79}" srcOrd="4" destOrd="0" parTransId="{C2F0CF5D-C4E5-4C51-9544-7A76383017EE}" sibTransId="{68FF32B6-81DA-45C9-8010-92E58796C745}"/>
    <dgm:cxn modelId="{7F99256A-9EDA-412D-B275-DF8AEE7B641A}" type="presOf" srcId="{963F2440-C83A-40AC-B921-E4245EB6EF79}" destId="{F484CC11-BF58-4B6E-82E4-6AB0908555A7}" srcOrd="0" destOrd="0" presId="urn:microsoft.com/office/officeart/2005/8/layout/arrow2"/>
    <dgm:cxn modelId="{5C778B51-8AD1-438C-91EC-ED379316517F}" type="presOf" srcId="{94E2FB61-0067-44C7-B315-B3E3C751BA2E}" destId="{F7BDDF84-C312-4E76-B9B6-CF90064E4975}" srcOrd="0" destOrd="0" presId="urn:microsoft.com/office/officeart/2005/8/layout/arrow2"/>
    <dgm:cxn modelId="{23A2CFEC-7D49-4554-9991-619A80C09BB9}" srcId="{83166498-3FF6-430E-9EEB-C1F221770B8D}" destId="{7C8AFDAD-F8F0-4BE7-B5D8-FB948410F442}" srcOrd="2" destOrd="0" parTransId="{6F225476-0C67-41C4-9F4C-F5B4CE5B8956}" sibTransId="{68277321-0F54-4C47-809E-7657457E4842}"/>
    <dgm:cxn modelId="{EB37EFB7-35C7-4317-B85B-2D41D41C109B}" type="presOf" srcId="{AB442F9C-24EE-4641-AB4B-0F91DD035817}" destId="{FEA2C9BD-9F97-460C-86D8-740EA6846C78}" srcOrd="0" destOrd="0" presId="urn:microsoft.com/office/officeart/2005/8/layout/arrow2"/>
    <dgm:cxn modelId="{9AC3B7A2-C057-4922-A0A6-020B64DE76BE}" srcId="{83166498-3FF6-430E-9EEB-C1F221770B8D}" destId="{AB442F9C-24EE-4641-AB4B-0F91DD035817}" srcOrd="3" destOrd="0" parTransId="{87844F24-DB35-4B9A-B588-AEA6CCC4FB30}" sibTransId="{E8C952B3-A443-4563-9AC5-8E5383B1FD6D}"/>
    <dgm:cxn modelId="{D3BF9807-919C-45EB-857C-77E53EE6134D}" type="presParOf" srcId="{11A234F0-24DC-4AB5-9684-91AF2D6630EF}" destId="{326973A8-DD86-44A3-AD68-428668B88677}" srcOrd="0" destOrd="0" presId="urn:microsoft.com/office/officeart/2005/8/layout/arrow2"/>
    <dgm:cxn modelId="{79B15DC0-9532-4AA2-A69D-24626B8D0CF6}" type="presParOf" srcId="{11A234F0-24DC-4AB5-9684-91AF2D6630EF}" destId="{E1742540-778E-4201-8EB8-E616B60DAC9A}" srcOrd="1" destOrd="0" presId="urn:microsoft.com/office/officeart/2005/8/layout/arrow2"/>
    <dgm:cxn modelId="{6236500F-A5D9-4237-A21B-2957E51F362B}" type="presParOf" srcId="{E1742540-778E-4201-8EB8-E616B60DAC9A}" destId="{DE035649-0616-44A1-881A-B63BE8AB09BA}" srcOrd="0" destOrd="0" presId="urn:microsoft.com/office/officeart/2005/8/layout/arrow2"/>
    <dgm:cxn modelId="{D7230353-BCAF-4AC9-B0F7-5A227DF3F892}" type="presParOf" srcId="{E1742540-778E-4201-8EB8-E616B60DAC9A}" destId="{F7BDDF84-C312-4E76-B9B6-CF90064E4975}" srcOrd="1" destOrd="0" presId="urn:microsoft.com/office/officeart/2005/8/layout/arrow2"/>
    <dgm:cxn modelId="{16D4B326-00A5-48DC-AB0E-831BD6B5D16B}" type="presParOf" srcId="{E1742540-778E-4201-8EB8-E616B60DAC9A}" destId="{0ED26EAA-BAA4-4AD1-8941-E6A7EFCC58CD}" srcOrd="2" destOrd="0" presId="urn:microsoft.com/office/officeart/2005/8/layout/arrow2"/>
    <dgm:cxn modelId="{F8AF7E02-C78A-467B-A943-FF95757AE546}" type="presParOf" srcId="{E1742540-778E-4201-8EB8-E616B60DAC9A}" destId="{ABA561BD-5591-40D5-95F5-69C85E1722E5}" srcOrd="3" destOrd="0" presId="urn:microsoft.com/office/officeart/2005/8/layout/arrow2"/>
    <dgm:cxn modelId="{7A42FB60-5AB3-44B5-8DB5-21DA6821D16F}" type="presParOf" srcId="{E1742540-778E-4201-8EB8-E616B60DAC9A}" destId="{36CB58F7-DFA8-4410-B53A-78D8033636EC}" srcOrd="4" destOrd="0" presId="urn:microsoft.com/office/officeart/2005/8/layout/arrow2"/>
    <dgm:cxn modelId="{3E9E1293-0B65-4E80-A924-B066C42786D2}" type="presParOf" srcId="{E1742540-778E-4201-8EB8-E616B60DAC9A}" destId="{D0A88741-8C5B-4BF1-B221-2AD9D3A1902C}" srcOrd="5" destOrd="0" presId="urn:microsoft.com/office/officeart/2005/8/layout/arrow2"/>
    <dgm:cxn modelId="{419C7BDC-3FE2-4126-BA2F-FDB76BED4CD6}" type="presParOf" srcId="{E1742540-778E-4201-8EB8-E616B60DAC9A}" destId="{0B4896B2-FB1E-4E7F-B33E-94CEF062B69B}" srcOrd="6" destOrd="0" presId="urn:microsoft.com/office/officeart/2005/8/layout/arrow2"/>
    <dgm:cxn modelId="{05622D22-16AA-4224-A4EF-A39C8B839989}" type="presParOf" srcId="{E1742540-778E-4201-8EB8-E616B60DAC9A}" destId="{FEA2C9BD-9F97-460C-86D8-740EA6846C78}" srcOrd="7" destOrd="0" presId="urn:microsoft.com/office/officeart/2005/8/layout/arrow2"/>
    <dgm:cxn modelId="{AFED66B8-06C3-4FCE-94A3-53F1DAA1DB0A}" type="presParOf" srcId="{E1742540-778E-4201-8EB8-E616B60DAC9A}" destId="{2E6CA41D-DFC8-4476-9975-BFB7070DE988}" srcOrd="8" destOrd="0" presId="urn:microsoft.com/office/officeart/2005/8/layout/arrow2"/>
    <dgm:cxn modelId="{B12E635E-74A3-47F9-AC76-6F7A70A50F97}" type="presParOf" srcId="{E1742540-778E-4201-8EB8-E616B60DAC9A}" destId="{F484CC11-BF58-4B6E-82E4-6AB0908555A7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E4B356-C75C-4158-BFFD-380BA2A8B710}">
      <dsp:nvSpPr>
        <dsp:cNvPr id="0" name=""/>
        <dsp:cNvSpPr/>
      </dsp:nvSpPr>
      <dsp:spPr>
        <a:xfrm rot="10800000">
          <a:off x="1978745" y="1007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Algorithmic bias: Risk of replicating historical discrimination</a:t>
          </a:r>
          <a:endParaRPr lang="en-IN" sz="1900" kern="1200" dirty="0"/>
        </a:p>
      </dsp:txBody>
      <dsp:txXfrm rot="10800000">
        <a:off x="2136564" y="1007"/>
        <a:ext cx="7071529" cy="631278"/>
      </dsp:txXfrm>
    </dsp:sp>
    <dsp:sp modelId="{EA96E79A-0699-4FB3-89CB-CAB060738BDB}">
      <dsp:nvSpPr>
        <dsp:cNvPr id="0" name=""/>
        <dsp:cNvSpPr/>
      </dsp:nvSpPr>
      <dsp:spPr>
        <a:xfrm>
          <a:off x="1663106" y="1007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85FB7A-CFB4-4082-B37F-1D5334697B61}">
      <dsp:nvSpPr>
        <dsp:cNvPr id="0" name=""/>
        <dsp:cNvSpPr/>
      </dsp:nvSpPr>
      <dsp:spPr>
        <a:xfrm rot="10800000">
          <a:off x="1978745" y="820727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900" kern="1200" dirty="0" smtClean="0"/>
            <a:t>Over‑automation risk: Psychological contract erosion</a:t>
          </a:r>
          <a:endParaRPr lang="en-IN" sz="1900" kern="1200" dirty="0"/>
        </a:p>
      </dsp:txBody>
      <dsp:txXfrm rot="10800000">
        <a:off x="2136564" y="820727"/>
        <a:ext cx="7071529" cy="631278"/>
      </dsp:txXfrm>
    </dsp:sp>
    <dsp:sp modelId="{BCBCAD3A-ACBC-47CA-8090-115DCA0A6143}">
      <dsp:nvSpPr>
        <dsp:cNvPr id="0" name=""/>
        <dsp:cNvSpPr/>
      </dsp:nvSpPr>
      <dsp:spPr>
        <a:xfrm>
          <a:off x="1663106" y="820727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243EB-B02A-4EAB-B04C-49EB0F50A905}">
      <dsp:nvSpPr>
        <dsp:cNvPr id="0" name=""/>
        <dsp:cNvSpPr/>
      </dsp:nvSpPr>
      <dsp:spPr>
        <a:xfrm rot="10800000">
          <a:off x="1978745" y="1640446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t-IT" sz="1900" kern="1200" dirty="0" smtClean="0"/>
            <a:t>Data privacy concerns: Sensitive candidate data processing</a:t>
          </a:r>
          <a:endParaRPr lang="en-IN" sz="1900" kern="1200" dirty="0"/>
        </a:p>
      </dsp:txBody>
      <dsp:txXfrm rot="10800000">
        <a:off x="2136564" y="1640446"/>
        <a:ext cx="7071529" cy="631278"/>
      </dsp:txXfrm>
    </dsp:sp>
    <dsp:sp modelId="{5D482FE9-F047-42BB-89A5-C825DD91EEC6}">
      <dsp:nvSpPr>
        <dsp:cNvPr id="0" name=""/>
        <dsp:cNvSpPr/>
      </dsp:nvSpPr>
      <dsp:spPr>
        <a:xfrm>
          <a:off x="1663106" y="1640446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DB017D-BD58-4CB9-BBB5-674D57A988D1}">
      <dsp:nvSpPr>
        <dsp:cNvPr id="0" name=""/>
        <dsp:cNvSpPr/>
      </dsp:nvSpPr>
      <dsp:spPr>
        <a:xfrm rot="10800000">
          <a:off x="1978745" y="2460165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Regulatory pressure: FCA + EU AI Act require explainability</a:t>
          </a:r>
          <a:endParaRPr lang="en-IN" sz="1900" kern="1200" dirty="0"/>
        </a:p>
      </dsp:txBody>
      <dsp:txXfrm rot="10800000">
        <a:off x="2136564" y="2460165"/>
        <a:ext cx="7071529" cy="631278"/>
      </dsp:txXfrm>
    </dsp:sp>
    <dsp:sp modelId="{24A12B1E-18A9-491F-A802-67DBDA23DF5B}">
      <dsp:nvSpPr>
        <dsp:cNvPr id="0" name=""/>
        <dsp:cNvSpPr/>
      </dsp:nvSpPr>
      <dsp:spPr>
        <a:xfrm>
          <a:off x="1663106" y="2460165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7D837-C458-4696-B7F0-33FBE1FE2A87}">
      <dsp:nvSpPr>
        <dsp:cNvPr id="0" name=""/>
        <dsp:cNvSpPr/>
      </dsp:nvSpPr>
      <dsp:spPr>
        <a:xfrm rot="10800000">
          <a:off x="1978745" y="3279884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Transparency issues: Candidates may distrust automated decisions</a:t>
          </a:r>
          <a:endParaRPr lang="en-IN" sz="1900" kern="1200" dirty="0"/>
        </a:p>
      </dsp:txBody>
      <dsp:txXfrm rot="10800000">
        <a:off x="2136564" y="3279884"/>
        <a:ext cx="7071529" cy="631278"/>
      </dsp:txXfrm>
    </dsp:sp>
    <dsp:sp modelId="{BF8347AC-BA52-444C-9CC3-AAF3D8B9C6DF}">
      <dsp:nvSpPr>
        <dsp:cNvPr id="0" name=""/>
        <dsp:cNvSpPr/>
      </dsp:nvSpPr>
      <dsp:spPr>
        <a:xfrm>
          <a:off x="1663106" y="3279884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A1A827-59E4-4588-9713-2509B522020F}">
      <dsp:nvSpPr>
        <dsp:cNvPr id="0" name=""/>
        <dsp:cNvSpPr/>
      </dsp:nvSpPr>
      <dsp:spPr>
        <a:xfrm rot="10800000">
          <a:off x="1978745" y="4099604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Legacy systems: Integration barriers slow adoption</a:t>
          </a:r>
          <a:endParaRPr lang="en-IN" sz="1900" kern="1200" dirty="0"/>
        </a:p>
      </dsp:txBody>
      <dsp:txXfrm rot="10800000">
        <a:off x="2136564" y="4099604"/>
        <a:ext cx="7071529" cy="631278"/>
      </dsp:txXfrm>
    </dsp:sp>
    <dsp:sp modelId="{2774A53E-45DB-451F-A7BE-481E6EF5E4F2}">
      <dsp:nvSpPr>
        <dsp:cNvPr id="0" name=""/>
        <dsp:cNvSpPr/>
      </dsp:nvSpPr>
      <dsp:spPr>
        <a:xfrm>
          <a:off x="1663106" y="4099604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6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4A1D83-E5CE-4EB8-86F3-E68D2B2643CA}">
      <dsp:nvSpPr>
        <dsp:cNvPr id="0" name=""/>
        <dsp:cNvSpPr/>
      </dsp:nvSpPr>
      <dsp:spPr>
        <a:xfrm>
          <a:off x="1918" y="438070"/>
          <a:ext cx="3044278" cy="2097508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B092BB-A590-429A-B6A1-BDDEFFAB6633}">
      <dsp:nvSpPr>
        <dsp:cNvPr id="0" name=""/>
        <dsp:cNvSpPr/>
      </dsp:nvSpPr>
      <dsp:spPr>
        <a:xfrm>
          <a:off x="1918" y="2535578"/>
          <a:ext cx="3044278" cy="1129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400" kern="1200" dirty="0" smtClean="0"/>
            <a:t>Legacy systems → fragmented data → inconsistent AI outputs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Uneven digital maturity across global markets</a:t>
          </a:r>
          <a:endParaRPr lang="en-IN" sz="1400" kern="1200" dirty="0"/>
        </a:p>
      </dsp:txBody>
      <dsp:txXfrm>
        <a:off x="1918" y="2535578"/>
        <a:ext cx="3044278" cy="1129427"/>
      </dsp:txXfrm>
    </dsp:sp>
    <dsp:sp modelId="{442FB276-F06E-4EDF-87CA-2FB3A6B2E30F}">
      <dsp:nvSpPr>
        <dsp:cNvPr id="0" name=""/>
        <dsp:cNvSpPr/>
      </dsp:nvSpPr>
      <dsp:spPr>
        <a:xfrm>
          <a:off x="3350753" y="438070"/>
          <a:ext cx="3044278" cy="2097508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46A2ED-8311-45DA-852B-67CF854B7FE5}">
      <dsp:nvSpPr>
        <dsp:cNvPr id="0" name=""/>
        <dsp:cNvSpPr/>
      </dsp:nvSpPr>
      <dsp:spPr>
        <a:xfrm>
          <a:off x="3350753" y="2535578"/>
          <a:ext cx="3044278" cy="1129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400" kern="1200" dirty="0" err="1" smtClean="0"/>
            <a:t>Siloed</a:t>
          </a:r>
          <a:r>
            <a:rPr lang="en-IN" sz="1400" kern="1200" dirty="0" smtClean="0"/>
            <a:t> HR divisions → inconsistent recruitment standards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Slow adoption of skills‑based hiring frameworks</a:t>
          </a:r>
          <a:endParaRPr lang="en-IN" sz="1400" kern="1200" dirty="0"/>
        </a:p>
      </dsp:txBody>
      <dsp:txXfrm>
        <a:off x="3350753" y="2535578"/>
        <a:ext cx="3044278" cy="1129427"/>
      </dsp:txXfrm>
    </dsp:sp>
    <dsp:sp modelId="{72D8A119-BFAD-4B06-BB31-E4C6E076DF65}">
      <dsp:nvSpPr>
        <dsp:cNvPr id="0" name=""/>
        <dsp:cNvSpPr/>
      </dsp:nvSpPr>
      <dsp:spPr>
        <a:xfrm>
          <a:off x="6699587" y="438070"/>
          <a:ext cx="3044278" cy="2097508"/>
        </a:xfrm>
        <a:prstGeom prst="round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9F24D-779C-4C20-A943-6A5D52DBC4E8}">
      <dsp:nvSpPr>
        <dsp:cNvPr id="0" name=""/>
        <dsp:cNvSpPr/>
      </dsp:nvSpPr>
      <dsp:spPr>
        <a:xfrm>
          <a:off x="6699587" y="2535578"/>
          <a:ext cx="3044278" cy="1129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Risk‑averse banking culture
Middle‑management anxiety about losing decision authority
Low trust in AI fairness</a:t>
          </a:r>
          <a:endParaRPr lang="en-IN" sz="1400" kern="1200" dirty="0"/>
        </a:p>
      </dsp:txBody>
      <dsp:txXfrm>
        <a:off x="6699587" y="2535578"/>
        <a:ext cx="3044278" cy="11294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6973A8-DD86-44A3-AD68-428668B88677}">
      <dsp:nvSpPr>
        <dsp:cNvPr id="0" name=""/>
        <dsp:cNvSpPr/>
      </dsp:nvSpPr>
      <dsp:spPr>
        <a:xfrm>
          <a:off x="755818" y="0"/>
          <a:ext cx="8065683" cy="5041052"/>
        </a:xfrm>
        <a:prstGeom prst="swooshArrow">
          <a:avLst>
            <a:gd name="adj1" fmla="val 25000"/>
            <a:gd name="adj2" fmla="val 25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35649-0616-44A1-881A-B63BE8AB09BA}">
      <dsp:nvSpPr>
        <dsp:cNvPr id="0" name=""/>
        <dsp:cNvSpPr/>
      </dsp:nvSpPr>
      <dsp:spPr>
        <a:xfrm>
          <a:off x="1550288" y="3748526"/>
          <a:ext cx="185510" cy="18551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DDF84-C312-4E76-B9B6-CF90064E4975}">
      <dsp:nvSpPr>
        <dsp:cNvPr id="0" name=""/>
        <dsp:cNvSpPr/>
      </dsp:nvSpPr>
      <dsp:spPr>
        <a:xfrm>
          <a:off x="1623935" y="3899248"/>
          <a:ext cx="2376546" cy="4273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98" tIns="0" rIns="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Positions HR as a strategic partner (Ulrich Model)</a:t>
          </a:r>
          <a:endParaRPr lang="en-IN" sz="1400" b="1" kern="1200" dirty="0"/>
        </a:p>
      </dsp:txBody>
      <dsp:txXfrm>
        <a:off x="1623935" y="3899248"/>
        <a:ext cx="2376546" cy="427346"/>
      </dsp:txXfrm>
    </dsp:sp>
    <dsp:sp modelId="{0ED26EAA-BAA4-4AD1-8941-E6A7EFCC58CD}">
      <dsp:nvSpPr>
        <dsp:cNvPr id="0" name=""/>
        <dsp:cNvSpPr/>
      </dsp:nvSpPr>
      <dsp:spPr>
        <a:xfrm>
          <a:off x="2554466" y="2783668"/>
          <a:ext cx="290364" cy="29036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561BD-5591-40D5-95F5-69C85E1722E5}">
      <dsp:nvSpPr>
        <dsp:cNvPr id="0" name=""/>
        <dsp:cNvSpPr/>
      </dsp:nvSpPr>
      <dsp:spPr>
        <a:xfrm>
          <a:off x="2699836" y="2908669"/>
          <a:ext cx="2870367" cy="636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858" tIns="0" rIns="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Reduces costs, improves quality of hire, accelerates digital transformation</a:t>
          </a:r>
          <a:endParaRPr lang="en-IN" sz="1400" b="1" kern="1200" dirty="0"/>
        </a:p>
      </dsp:txBody>
      <dsp:txXfrm>
        <a:off x="2699836" y="2908669"/>
        <a:ext cx="2870367" cy="636384"/>
      </dsp:txXfrm>
    </dsp:sp>
    <dsp:sp modelId="{36CB58F7-DFA8-4410-B53A-78D8033636EC}">
      <dsp:nvSpPr>
        <dsp:cNvPr id="0" name=""/>
        <dsp:cNvSpPr/>
      </dsp:nvSpPr>
      <dsp:spPr>
        <a:xfrm>
          <a:off x="3844975" y="2014404"/>
          <a:ext cx="387152" cy="38715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88741-8C5B-4BF1-B221-2AD9D3A1902C}">
      <dsp:nvSpPr>
        <dsp:cNvPr id="0" name=""/>
        <dsp:cNvSpPr/>
      </dsp:nvSpPr>
      <dsp:spPr>
        <a:xfrm rot="10800000" flipV="1">
          <a:off x="4077453" y="2184607"/>
          <a:ext cx="3088820" cy="4616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144" tIns="0" rIns="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Supports HSBC’s AI-enabled workforce vision</a:t>
          </a:r>
          <a:endParaRPr lang="en-IN" sz="1400" b="1" kern="1200" dirty="0"/>
        </a:p>
      </dsp:txBody>
      <dsp:txXfrm rot="-10800000">
        <a:off x="4077453" y="2184607"/>
        <a:ext cx="3088820" cy="461677"/>
      </dsp:txXfrm>
    </dsp:sp>
    <dsp:sp modelId="{0B4896B2-FB1E-4E7F-B33E-94CEF062B69B}">
      <dsp:nvSpPr>
        <dsp:cNvPr id="0" name=""/>
        <dsp:cNvSpPr/>
      </dsp:nvSpPr>
      <dsp:spPr>
        <a:xfrm>
          <a:off x="5345192" y="1413510"/>
          <a:ext cx="500072" cy="50007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2C9BD-9F97-460C-86D8-740EA6846C78}">
      <dsp:nvSpPr>
        <dsp:cNvPr id="0" name=""/>
        <dsp:cNvSpPr/>
      </dsp:nvSpPr>
      <dsp:spPr>
        <a:xfrm>
          <a:off x="5622240" y="1698082"/>
          <a:ext cx="2981512" cy="463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4978" tIns="0" rIns="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Enhances fairness, transparency, and DEI outcomes</a:t>
          </a:r>
          <a:endParaRPr lang="en-IN" sz="1400" b="1" kern="1200" dirty="0"/>
        </a:p>
      </dsp:txBody>
      <dsp:txXfrm>
        <a:off x="5622240" y="1698082"/>
        <a:ext cx="2981512" cy="463697"/>
      </dsp:txXfrm>
    </dsp:sp>
    <dsp:sp modelId="{2E6CA41D-DFC8-4476-9975-BFB7070DE988}">
      <dsp:nvSpPr>
        <dsp:cNvPr id="0" name=""/>
        <dsp:cNvSpPr/>
      </dsp:nvSpPr>
      <dsp:spPr>
        <a:xfrm>
          <a:off x="6889771" y="1012243"/>
          <a:ext cx="637188" cy="63718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4CC11-BF58-4B6E-82E4-6AB0908555A7}">
      <dsp:nvSpPr>
        <dsp:cNvPr id="0" name=""/>
        <dsp:cNvSpPr/>
      </dsp:nvSpPr>
      <dsp:spPr>
        <a:xfrm>
          <a:off x="7235272" y="1169944"/>
          <a:ext cx="2653448" cy="436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7633" tIns="0" rIns="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AI recruitment strengthens strategic workforce planning</a:t>
          </a:r>
          <a:endParaRPr lang="en-IN" sz="1400" b="1" kern="1200" dirty="0"/>
        </a:p>
      </dsp:txBody>
      <dsp:txXfrm>
        <a:off x="7235272" y="1169944"/>
        <a:ext cx="2653448" cy="4368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48478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787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5910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0338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7859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5863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7341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3267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Shape 1"/>
          <p:cNvSpPr/>
          <p:nvPr/>
        </p:nvSpPr>
        <p:spPr>
          <a:xfrm>
            <a:off x="156984" y="5310320"/>
            <a:ext cx="12191695" cy="155448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11480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kern="0" spc="150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|  </a:t>
            </a:r>
            <a:r>
              <a:rPr lang="en-US" sz="1200" kern="0" spc="150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MBA</a:t>
            </a:r>
            <a:r>
              <a:rPr lang="" sz="1200" kern="0" spc="150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INTERNATIONAL BUSINESS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112471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Capital Management:</a:t>
            </a:r>
            <a:endParaRPr lang="en-US" sz="4400" dirty="0"/>
          </a:p>
        </p:txBody>
      </p:sp>
      <p:sp>
        <p:nvSpPr>
          <p:cNvPr id="6" name="Text 4"/>
          <p:cNvSpPr/>
          <p:nvPr/>
        </p:nvSpPr>
        <p:spPr>
          <a:xfrm>
            <a:off x="457200" y="1828800"/>
            <a:ext cx="112471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HSBC </a:t>
            </a:r>
            <a:r>
              <a:rPr lang="en-US" sz="4400" b="1" dirty="0" smtClean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</a:t>
            </a:r>
            <a:r>
              <a:rPr lang="" sz="4400" b="1" dirty="0" smtClean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</a:t>
            </a:r>
            <a:r>
              <a:rPr lang="en-US" sz="4400" b="1" dirty="0" smtClean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4400" b="1" dirty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Transformation</a:t>
            </a:r>
            <a:endParaRPr lang="en-US" sz="4400" dirty="0"/>
          </a:p>
        </p:txBody>
      </p:sp>
      <p:sp>
        <p:nvSpPr>
          <p:cNvPr id="7" name="Text 5"/>
          <p:cNvSpPr/>
          <p:nvPr/>
        </p:nvSpPr>
        <p:spPr>
          <a:xfrm>
            <a:off x="457200" y="2718908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Future-Proofing the Workforce through Digital Excellence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496601" y="3582542"/>
            <a:ext cx="8229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Presentation  |  Assessment 2  |  LCMB7023</a:t>
            </a: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57200" y="4134057"/>
            <a:ext cx="6873631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ea typeface="Calibri" pitchFamily="34" charset="-122"/>
                <a:cs typeface="Arial" panose="020B0604020202020204" pitchFamily="34" charset="0"/>
              </a:rPr>
              <a:t>Lecturer: </a:t>
            </a:r>
            <a:r>
              <a:rPr lang="en-US" sz="1600" dirty="0" smtClean="0">
                <a:ea typeface="Calibri" pitchFamily="34" charset="-122"/>
                <a:cs typeface="Arial" panose="020B0604020202020204" pitchFamily="34" charset="0"/>
              </a:rPr>
              <a:t>Gladius </a:t>
            </a:r>
            <a:r>
              <a:rPr lang="" sz="1600" dirty="0" smtClean="0">
                <a:ea typeface="Calibri" pitchFamily="34" charset="-122"/>
                <a:cs typeface="Arial" panose="020B0604020202020204" pitchFamily="34" charset="0"/>
              </a:rPr>
              <a:t>Dr </a:t>
            </a:r>
            <a:r>
              <a:rPr lang="en-US" sz="1600" dirty="0" err="1" smtClean="0">
                <a:ea typeface="Calibri" pitchFamily="34" charset="-122"/>
                <a:cs typeface="Arial" panose="020B0604020202020204" pitchFamily="34" charset="0"/>
              </a:rPr>
              <a:t>Eno</a:t>
            </a:r>
            <a:r>
              <a:rPr lang="en-US" sz="1600" dirty="0" smtClean="0">
                <a:ea typeface="Calibri" pitchFamily="34" charset="-122"/>
                <a:cs typeface="Arial" panose="020B0604020202020204" pitchFamily="34" charset="0"/>
              </a:rPr>
              <a:t> </a:t>
            </a:r>
            <a:r>
              <a:rPr lang="en-US" sz="1600" dirty="0">
                <a:ea typeface="Calibri" pitchFamily="34" charset="-122"/>
                <a:cs typeface="Arial" panose="020B0604020202020204" pitchFamily="34" charset="0"/>
              </a:rPr>
              <a:t>Maycock   ·   Presentation Date: </a:t>
            </a:r>
            <a:r>
              <a:rPr lang="" sz="1600" dirty="0" smtClean="0">
                <a:ea typeface="Calibri" pitchFamily="34" charset="-122"/>
                <a:cs typeface="Arial" panose="020B0604020202020204" pitchFamily="34" charset="0"/>
              </a:rPr>
              <a:t>7</a:t>
            </a:r>
            <a:r>
              <a:rPr lang="en-US" sz="1600" dirty="0" err="1" smtClean="0">
                <a:ea typeface="Calibri" pitchFamily="34" charset="-122"/>
                <a:cs typeface="Arial" panose="020B0604020202020204" pitchFamily="34" charset="0"/>
              </a:rPr>
              <a:t>th</a:t>
            </a:r>
            <a:r>
              <a:rPr lang="en-US" sz="1600" dirty="0" smtClean="0">
                <a:ea typeface="Calibri" pitchFamily="34" charset="-122"/>
                <a:cs typeface="Arial" panose="020B0604020202020204" pitchFamily="34" charset="0"/>
              </a:rPr>
              <a:t> </a:t>
            </a:r>
            <a:r>
              <a:rPr lang="en-US" sz="1600" dirty="0">
                <a:ea typeface="Calibri" pitchFamily="34" charset="-122"/>
                <a:cs typeface="Arial" panose="020B0604020202020204" pitchFamily="34" charset="0"/>
              </a:rPr>
              <a:t>July 2026</a:t>
            </a:r>
            <a:endParaRPr lang="en-US" sz="1600" dirty="0"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52849" y="5894949"/>
            <a:ext cx="115358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" sz="1600" b="1" dirty="0"/>
              <a:t>OUR</a:t>
            </a:r>
            <a:r>
              <a:rPr lang="" sz="1200" b="1" dirty="0"/>
              <a:t> </a:t>
            </a:r>
            <a:r>
              <a:rPr lang="" sz="1600" b="1" dirty="0" smtClean="0"/>
              <a:t>TEAM</a:t>
            </a:r>
            <a:r>
              <a:rPr lang="" sz="1200" b="1" dirty="0" smtClean="0"/>
              <a:t>:</a:t>
            </a:r>
            <a:endParaRPr lang="en-US" sz="1200" b="1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7249" y="5378649"/>
            <a:ext cx="999007" cy="10379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Rectangle 11"/>
          <p:cNvSpPr/>
          <p:nvPr/>
        </p:nvSpPr>
        <p:spPr>
          <a:xfrm>
            <a:off x="1660770" y="6353384"/>
            <a:ext cx="112299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Zarna</a:t>
            </a:r>
          </a:p>
          <a:p>
            <a:pPr lvl="0"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2536013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/>
          <a:srcRect t="15156" b="19202"/>
          <a:stretch/>
        </p:blipFill>
        <p:spPr>
          <a:xfrm>
            <a:off x="4747453" y="5386629"/>
            <a:ext cx="1041837" cy="102996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4" name="TextBox 13"/>
          <p:cNvSpPr txBox="1"/>
          <p:nvPr/>
        </p:nvSpPr>
        <p:spPr>
          <a:xfrm>
            <a:off x="4839941" y="6403135"/>
            <a:ext cx="8468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Sohil</a:t>
            </a:r>
          </a:p>
          <a:p>
            <a:pPr algn="ctr"/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253403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/>
          <a:srcRect l="22650" t="35214" r="41643" b="33105"/>
          <a:stretch/>
        </p:blipFill>
        <p:spPr>
          <a:xfrm>
            <a:off x="3272410" y="5400861"/>
            <a:ext cx="980531" cy="9931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6" name="TextBox 15"/>
          <p:cNvSpPr txBox="1"/>
          <p:nvPr/>
        </p:nvSpPr>
        <p:spPr>
          <a:xfrm>
            <a:off x="3304251" y="6373437"/>
            <a:ext cx="866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Jeel</a:t>
            </a:r>
          </a:p>
          <a:p>
            <a:pPr algn="ctr"/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2534779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6"/>
          <a:srcRect l="39848" t="32251" r="36650" b="48946"/>
          <a:stretch/>
        </p:blipFill>
        <p:spPr>
          <a:xfrm>
            <a:off x="6366254" y="5401747"/>
            <a:ext cx="970672" cy="10186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8" name="TextBox 17"/>
          <p:cNvSpPr txBox="1"/>
          <p:nvPr/>
        </p:nvSpPr>
        <p:spPr>
          <a:xfrm>
            <a:off x="6345951" y="6403134"/>
            <a:ext cx="10866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Priyanka</a:t>
            </a:r>
          </a:p>
          <a:p>
            <a:pPr algn="ctr"/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2535480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7"/>
          <a:srcRect l="21901" t="4673" r="2934" b="36068"/>
          <a:stretch/>
        </p:blipFill>
        <p:spPr>
          <a:xfrm>
            <a:off x="8023510" y="5371491"/>
            <a:ext cx="1018129" cy="10316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0" name="TextBox 19"/>
          <p:cNvSpPr txBox="1"/>
          <p:nvPr/>
        </p:nvSpPr>
        <p:spPr>
          <a:xfrm>
            <a:off x="8132034" y="6403135"/>
            <a:ext cx="801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Santok</a:t>
            </a:r>
          </a:p>
          <a:p>
            <a:pPr algn="ctr"/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2504925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8"/>
          <a:srcRect l="21738" t="20969" r="30855" b="34814"/>
          <a:stretch/>
        </p:blipFill>
        <p:spPr>
          <a:xfrm>
            <a:off x="9634895" y="5381199"/>
            <a:ext cx="1007783" cy="10219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2" name="TextBox 21"/>
          <p:cNvSpPr txBox="1"/>
          <p:nvPr/>
        </p:nvSpPr>
        <p:spPr>
          <a:xfrm>
            <a:off x="9741080" y="6353384"/>
            <a:ext cx="8026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Yaatri</a:t>
            </a:r>
          </a:p>
          <a:p>
            <a:pPr algn="ctr"/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2536592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4" grpId="0"/>
      <p:bldP spid="16" grpId="0"/>
      <p:bldP spid="18" grpId="0"/>
      <p:bldP spid="20" grpId="0"/>
      <p:bldP spid="2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PRESENTATION AGENDA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365760" y="132588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6" name="Text 4"/>
          <p:cNvSpPr/>
          <p:nvPr/>
        </p:nvSpPr>
        <p:spPr>
          <a:xfrm>
            <a:off x="365760" y="132588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13232" y="132588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Strategy &amp; AI Vision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6309360" y="132588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9" name="Text 7"/>
          <p:cNvSpPr/>
          <p:nvPr/>
        </p:nvSpPr>
        <p:spPr>
          <a:xfrm>
            <a:off x="6309360" y="132588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6656832" y="132588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Recruitment &amp; Analytics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365760" y="182880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12" name="Text 10"/>
          <p:cNvSpPr/>
          <p:nvPr/>
        </p:nvSpPr>
        <p:spPr>
          <a:xfrm>
            <a:off x="365760" y="182880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713232" y="182880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HR Practices &amp; Analysis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6309360" y="182880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15" name="Text 13"/>
          <p:cNvSpPr/>
          <p:nvPr/>
        </p:nvSpPr>
        <p:spPr>
          <a:xfrm>
            <a:off x="6309360" y="182880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656832" y="182880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Upskilling &amp; Internal Mobility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365760" y="233172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18" name="Text 16"/>
          <p:cNvSpPr/>
          <p:nvPr/>
        </p:nvSpPr>
        <p:spPr>
          <a:xfrm>
            <a:off x="365760" y="233172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713232" y="233172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Analysis (SWOT)</a:t>
            </a:r>
            <a:endParaRPr lang="en-US" sz="1500" dirty="0"/>
          </a:p>
        </p:txBody>
      </p:sp>
      <p:sp>
        <p:nvSpPr>
          <p:cNvPr id="20" name="Shape 18"/>
          <p:cNvSpPr/>
          <p:nvPr/>
        </p:nvSpPr>
        <p:spPr>
          <a:xfrm>
            <a:off x="6309360" y="233172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21" name="Text 19"/>
          <p:cNvSpPr/>
          <p:nvPr/>
        </p:nvSpPr>
        <p:spPr>
          <a:xfrm>
            <a:off x="6309360" y="233172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6656832" y="233172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Challenges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365760" y="283464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24" name="Text 22"/>
          <p:cNvSpPr/>
          <p:nvPr/>
        </p:nvSpPr>
        <p:spPr>
          <a:xfrm>
            <a:off x="365760" y="283464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713232" y="283464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Opportunities</a:t>
            </a:r>
            <a:endParaRPr lang="en-US" sz="1500" dirty="0"/>
          </a:p>
        </p:txBody>
      </p:sp>
      <p:sp>
        <p:nvSpPr>
          <p:cNvPr id="26" name="Shape 24"/>
          <p:cNvSpPr/>
          <p:nvPr/>
        </p:nvSpPr>
        <p:spPr>
          <a:xfrm>
            <a:off x="6309360" y="283464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27" name="Text 25"/>
          <p:cNvSpPr/>
          <p:nvPr/>
        </p:nvSpPr>
        <p:spPr>
          <a:xfrm>
            <a:off x="6309360" y="283464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6656832" y="283464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Analysis (RCA)</a:t>
            </a:r>
            <a:endParaRPr lang="en-US" sz="1500" dirty="0"/>
          </a:p>
        </p:txBody>
      </p:sp>
      <p:sp>
        <p:nvSpPr>
          <p:cNvPr id="29" name="Shape 27"/>
          <p:cNvSpPr/>
          <p:nvPr/>
        </p:nvSpPr>
        <p:spPr>
          <a:xfrm>
            <a:off x="365760" y="333756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30" name="Text 28"/>
          <p:cNvSpPr/>
          <p:nvPr/>
        </p:nvSpPr>
        <p:spPr>
          <a:xfrm>
            <a:off x="365760" y="333756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713232" y="333756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Evidence-Based Recommendations</a:t>
            </a:r>
            <a:endParaRPr lang="en-US" sz="1500" dirty="0"/>
          </a:p>
        </p:txBody>
      </p:sp>
      <p:sp>
        <p:nvSpPr>
          <p:cNvPr id="32" name="Shape 30"/>
          <p:cNvSpPr/>
          <p:nvPr/>
        </p:nvSpPr>
        <p:spPr>
          <a:xfrm>
            <a:off x="6309360" y="333756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33" name="Text 31"/>
          <p:cNvSpPr/>
          <p:nvPr/>
        </p:nvSpPr>
        <p:spPr>
          <a:xfrm>
            <a:off x="6309360" y="333756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6656832" y="333756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of Work </a:t>
            </a:r>
            <a:r>
              <a:rPr lang="en-US" sz="1500" dirty="0" smtClean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</a:t>
            </a:r>
            <a:r>
              <a:rPr lang="" sz="1500" dirty="0" smtClean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500" dirty="0" smtClean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2035</a:t>
            </a:r>
            <a:endParaRPr lang="en-US" sz="1500" dirty="0"/>
          </a:p>
        </p:txBody>
      </p:sp>
      <p:sp>
        <p:nvSpPr>
          <p:cNvPr id="35" name="Text 33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2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HSBC UK OVERVIEW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65760" y="1458741"/>
            <a:ext cx="5486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Foundations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365760" y="2283264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Founded: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664208" y="2283264"/>
            <a:ext cx="4114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1865</a:t>
            </a:r>
            <a:r>
              <a:rPr lang="" sz="1400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;</a:t>
            </a:r>
            <a:r>
              <a:rPr lang="en-US" sz="1400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retail, commercial &amp; corporate banking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365760" y="2813616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Workforce: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664208" y="2813616"/>
            <a:ext cx="4114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200,000+ globally; UK is a core digital hub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365760" y="3343968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Vision: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664208" y="3343968"/>
            <a:ext cx="4114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Embed AI for customers &amp; colleagues; human accountability central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365760" y="6327647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HSBC Annual Report &amp; Accounts 2025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3</a:t>
            </a:r>
            <a:endParaRPr lang="en-US" sz="900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7846" y="2341739"/>
            <a:ext cx="5453888" cy="286329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AI Recruitment &amp; Analytics: Strategic Importance at HSBC UK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1576155" y="4660745"/>
            <a:ext cx="9395314" cy="0"/>
          </a:xfrm>
          <a:prstGeom prst="line">
            <a:avLst/>
          </a:prstGeom>
          <a:noFill/>
          <a:ln w="19050">
            <a:solidFill>
              <a:srgbClr val="CCCCC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450471" y="4450433"/>
            <a:ext cx="372426" cy="432065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1528316" y="4541872"/>
            <a:ext cx="203141" cy="235673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8" name="Text 6"/>
          <p:cNvSpPr/>
          <p:nvPr/>
        </p:nvSpPr>
        <p:spPr>
          <a:xfrm>
            <a:off x="473515" y="3700625"/>
            <a:ext cx="2496953" cy="3927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473515" y="4980784"/>
            <a:ext cx="2496953" cy="8346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infrastructure</a:t>
            </a:r>
            <a:endParaRPr lang="en-US" sz="1300" dirty="0"/>
          </a:p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legacy systems audit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4239391" y="4450433"/>
            <a:ext cx="372426" cy="432065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4317236" y="4541872"/>
            <a:ext cx="203141" cy="235673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12" name="Text 10"/>
          <p:cNvSpPr/>
          <p:nvPr/>
        </p:nvSpPr>
        <p:spPr>
          <a:xfrm>
            <a:off x="3262435" y="3700625"/>
            <a:ext cx="2496953" cy="3927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Scaling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3262435" y="4980784"/>
            <a:ext cx="2496953" cy="8346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600+ AI use cases:</a:t>
            </a:r>
            <a:endParaRPr lang="en-US" sz="1300" dirty="0"/>
          </a:p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fraud, cyber, risk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7028311" y="4450433"/>
            <a:ext cx="372426" cy="432065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7106156" y="4541872"/>
            <a:ext cx="203141" cy="235673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16" name="Text 14"/>
          <p:cNvSpPr/>
          <p:nvPr/>
        </p:nvSpPr>
        <p:spPr>
          <a:xfrm>
            <a:off x="6051355" y="3700625"/>
            <a:ext cx="2496953" cy="3927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6051355" y="4980784"/>
            <a:ext cx="2496953" cy="8346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Mandatory AI training</a:t>
            </a:r>
            <a:endParaRPr lang="en-US" sz="1300" dirty="0"/>
          </a:p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AI Academy launch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9817231" y="4450433"/>
            <a:ext cx="372426" cy="432065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9895076" y="4541872"/>
            <a:ext cx="203141" cy="235673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20" name="Text 18"/>
          <p:cNvSpPr/>
          <p:nvPr/>
        </p:nvSpPr>
        <p:spPr>
          <a:xfrm>
            <a:off x="8840275" y="3700625"/>
            <a:ext cx="2496953" cy="3927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State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8840275" y="4980784"/>
            <a:ext cx="2496953" cy="8346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AI-enabled workforce</a:t>
            </a:r>
            <a:endParaRPr lang="en-US" sz="1300" dirty="0"/>
          </a:p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predictive analytics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4</a:t>
            </a:r>
            <a:endParaRPr lang="en-US" sz="900" dirty="0"/>
          </a:p>
        </p:txBody>
      </p:sp>
      <p:sp>
        <p:nvSpPr>
          <p:cNvPr id="29" name="Rectangle 4"/>
          <p:cNvSpPr>
            <a:spLocks noChangeArrowheads="1"/>
          </p:cNvSpPr>
          <p:nvPr/>
        </p:nvSpPr>
        <p:spPr bwMode="auto">
          <a:xfrm rot="10800000" flipV="1">
            <a:off x="365760" y="1371599"/>
            <a:ext cx="11430000" cy="216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Recruitment is shifting from CV‑based selection → </a:t>
            </a: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skills‑based AI matching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HSBC uses AI to reduce bias, accelerate screening, and improve quality of hire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 aligns talent acquisition with HSBC’s digital transformation strategy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strategic workforce planning and future skills forecasting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fairness, transparency, and regulatory compliance (FCA, EU AI Act)</a:t>
            </a:r>
          </a:p>
        </p:txBody>
      </p:sp>
    </p:spTree>
    <p:extLst>
      <p:ext uri="{BB962C8B-B14F-4D97-AF65-F5344CB8AC3E}">
        <p14:creationId xmlns:p14="http://schemas.microsoft.com/office/powerpoint/2010/main" val="325555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Current AI Recruitment Practices at HSBC UK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5</a:t>
            </a:r>
            <a:endParaRPr lang="en-US" sz="900" dirty="0"/>
          </a:p>
        </p:txBody>
      </p:sp>
      <p:graphicFrame>
        <p:nvGraphicFramePr>
          <p:cNvPr id="37" name="Diagram 36"/>
          <p:cNvGraphicFramePr/>
          <p:nvPr>
            <p:extLst>
              <p:ext uri="{D42A27DB-BD31-4B8C-83A1-F6EECF244321}">
                <p14:modId xmlns:p14="http://schemas.microsoft.com/office/powerpoint/2010/main" val="240503607"/>
              </p:ext>
            </p:extLst>
          </p:nvPr>
        </p:nvGraphicFramePr>
        <p:xfrm>
          <a:off x="1414585" y="1233294"/>
          <a:ext cx="9573845" cy="50190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ANALYSIS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365760" y="1234440"/>
            <a:ext cx="5577840" cy="2926080"/>
          </a:xfrm>
          <a:prstGeom prst="roundRect">
            <a:avLst>
              <a:gd name="adj" fmla="val 3125"/>
            </a:avLst>
          </a:prstGeom>
          <a:solidFill>
            <a:srgbClr val="F4F4F4"/>
          </a:solidFill>
          <a:ln/>
        </p:spPr>
      </p:sp>
      <p:sp>
        <p:nvSpPr>
          <p:cNvPr id="6" name="Text 4"/>
          <p:cNvSpPr/>
          <p:nvPr/>
        </p:nvSpPr>
        <p:spPr>
          <a:xfrm>
            <a:off x="594360" y="1417320"/>
            <a:ext cx="5120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594360" y="1920240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Global scale and financial capital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94360" y="2450592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Robust AI Academy infrastructure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94360" y="2980944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Clear ethical AI governance framework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236208" y="1234440"/>
            <a:ext cx="5577840" cy="2926080"/>
          </a:xfrm>
          <a:prstGeom prst="roundRect">
            <a:avLst>
              <a:gd name="adj" fmla="val 3125"/>
            </a:avLst>
          </a:prstGeom>
          <a:solidFill>
            <a:srgbClr val="F4F4F4"/>
          </a:solidFill>
          <a:ln/>
        </p:spPr>
      </p:sp>
      <p:sp>
        <p:nvSpPr>
          <p:cNvPr id="11" name="Text 9"/>
          <p:cNvSpPr/>
          <p:nvPr/>
        </p:nvSpPr>
        <p:spPr>
          <a:xfrm>
            <a:off x="6446520" y="1417320"/>
            <a:ext cx="5120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6446520" y="1920240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Persistent legacy core banking systems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6446520" y="2450592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Significant internal AI trust gaps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6446520" y="2980944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Regulatory compliance overhead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365760" y="4370832"/>
            <a:ext cx="11430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"Digital success depends not only on tools, but on trust and consistent execution."  </a:t>
            </a:r>
            <a:r>
              <a:rPr lang="" sz="13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3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3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(2025)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6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Opportunities Created by AI Recruitment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467360" y="5119547"/>
            <a:ext cx="11430000" cy="8657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50000"/>
              </a:lnSpc>
            </a:pPr>
            <a:r>
              <a:rPr lang="en-US" sz="1400" b="1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WEF (2025): 39% of skills will change by 2030</a:t>
            </a:r>
            <a:endParaRPr lang="" sz="1400" b="1" dirty="0" smtClean="0">
              <a:solidFill>
                <a:srgbClr val="444444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400" b="1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Shift</a:t>
            </a:r>
            <a:r>
              <a:rPr lang="en-US" sz="1400" b="1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From Administrative Support  →  Strategic Partner  (Ulrich HR Model)</a:t>
            </a:r>
            <a:endParaRPr lang="en-US" sz="1400" dirty="0"/>
          </a:p>
        </p:txBody>
      </p:sp>
      <p:sp>
        <p:nvSpPr>
          <p:cNvPr id="36" name="Text 3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5</a:t>
            </a:r>
            <a:endParaRPr lang="en-US" sz="9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42620440"/>
              </p:ext>
            </p:extLst>
          </p:nvPr>
        </p:nvGraphicFramePr>
        <p:xfrm>
          <a:off x="1371991" y="1641232"/>
          <a:ext cx="9417538" cy="3321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299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Challenges &amp; Risks in AI Recruitment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5</a:t>
            </a:r>
            <a:endParaRPr lang="en-US" sz="9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068269683"/>
              </p:ext>
            </p:extLst>
          </p:nvPr>
        </p:nvGraphicFramePr>
        <p:xfrm>
          <a:off x="468923" y="1379741"/>
          <a:ext cx="10871200" cy="4731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 4"/>
          <p:cNvSpPr/>
          <p:nvPr/>
        </p:nvSpPr>
        <p:spPr>
          <a:xfrm>
            <a:off x="4110892" y="6353961"/>
            <a:ext cx="3587261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Arial" panose="020B0604020202020204" pitchFamily="34" charset="0"/>
              </a:rPr>
              <a:t>Psychological Contract Theory (Rousseau, 1989)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Arial" panose="020B0604020202020204" pitchFamily="34" charset="0"/>
              </a:rPr>
              <a:t>Sociotechnical Systems Theory (Trist &amp; Emery, 1951)</a:t>
            </a:r>
          </a:p>
        </p:txBody>
      </p:sp>
    </p:spTree>
    <p:extLst>
      <p:ext uri="{BB962C8B-B14F-4D97-AF65-F5344CB8AC3E}">
        <p14:creationId xmlns:p14="http://schemas.microsoft.com/office/powerpoint/2010/main" val="297889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Root Cause Analysis (RCA): Why These Challenges Exist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5</a:t>
            </a:r>
            <a:endParaRPr lang="en-US" sz="9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6555904"/>
              </p:ext>
            </p:extLst>
          </p:nvPr>
        </p:nvGraphicFramePr>
        <p:xfrm>
          <a:off x="976923" y="1273909"/>
          <a:ext cx="9745785" cy="41030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Rectangle 8"/>
          <p:cNvSpPr/>
          <p:nvPr/>
        </p:nvSpPr>
        <p:spPr>
          <a:xfrm>
            <a:off x="4412176" y="6033920"/>
            <a:ext cx="333716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/>
              <a:t>Psychological Contract Theory (Rousseau, 1989</a:t>
            </a:r>
            <a:r>
              <a:rPr lang="en-US" sz="1100" dirty="0" smtClean="0"/>
              <a:t>)</a:t>
            </a:r>
            <a:endParaRPr lang="" sz="1100" dirty="0" smtClean="0"/>
          </a:p>
          <a:p>
            <a:r>
              <a:rPr lang="en-US" sz="1100" dirty="0" smtClean="0"/>
              <a:t>Sociotechnical </a:t>
            </a:r>
            <a:r>
              <a:rPr lang="en-US" sz="1100" dirty="0"/>
              <a:t>Systems Theory (Trist &amp; Emery, 1951)</a:t>
            </a:r>
            <a:endParaRPr lang="en-IN" sz="1100" dirty="0"/>
          </a:p>
        </p:txBody>
      </p:sp>
    </p:spTree>
    <p:extLst>
      <p:ext uri="{BB962C8B-B14F-4D97-AF65-F5344CB8AC3E}">
        <p14:creationId xmlns:p14="http://schemas.microsoft.com/office/powerpoint/2010/main" val="153940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Evidence-Based Recommendations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5</a:t>
            </a:r>
            <a:endParaRPr lang="en-US" sz="900" dirty="0"/>
          </a:p>
        </p:txBody>
      </p:sp>
      <p:sp>
        <p:nvSpPr>
          <p:cNvPr id="6" name="TextBox 5"/>
          <p:cNvSpPr txBox="1"/>
          <p:nvPr/>
        </p:nvSpPr>
        <p:spPr>
          <a:xfrm>
            <a:off x="365760" y="2028616"/>
            <a:ext cx="394833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dirty="0"/>
          </a:p>
          <a:p>
            <a:r>
              <a:rPr lang="en-IN" dirty="0"/>
              <a:t> </a:t>
            </a:r>
            <a:r>
              <a:rPr lang="en-IN" sz="1400" dirty="0" smtClean="0"/>
              <a:t>┌──────────┬───────────┬────────────┐</a:t>
            </a:r>
            <a:endParaRPr lang="en-IN" sz="1400" dirty="0"/>
          </a:p>
          <a:p>
            <a:r>
              <a:rPr lang="en-IN" sz="1400" dirty="0"/>
              <a:t> │   </a:t>
            </a:r>
            <a:r>
              <a:rPr lang="en-IN" sz="1400" dirty="0" smtClean="0"/>
              <a:t>Human</a:t>
            </a:r>
            <a:r>
              <a:rPr lang="" sz="1400" dirty="0" smtClean="0"/>
              <a:t>-</a:t>
            </a:r>
            <a:r>
              <a:rPr lang="en-IN" sz="1400" dirty="0" smtClean="0"/>
              <a:t>AI</a:t>
            </a:r>
            <a:r>
              <a:rPr lang="" sz="1400" dirty="0" smtClean="0"/>
              <a:t> </a:t>
            </a:r>
            <a:r>
              <a:rPr lang="en-IN" sz="1400" dirty="0" smtClean="0"/>
              <a:t>│     </a:t>
            </a:r>
            <a:r>
              <a:rPr lang="en-IN" sz="1400" dirty="0"/>
              <a:t>Skills     </a:t>
            </a:r>
            <a:r>
              <a:rPr lang="" sz="1400" dirty="0" smtClean="0"/>
              <a:t>      </a:t>
            </a:r>
            <a:r>
              <a:rPr lang="en-IN" sz="1400" dirty="0" smtClean="0"/>
              <a:t>│ </a:t>
            </a:r>
            <a:r>
              <a:rPr lang="en-IN" sz="1400" dirty="0"/>
              <a:t>Responsible </a:t>
            </a:r>
            <a:r>
              <a:rPr lang="en-IN" sz="1400" dirty="0" smtClean="0"/>
              <a:t>AI</a:t>
            </a:r>
            <a:r>
              <a:rPr lang="" sz="1400" dirty="0" smtClean="0"/>
              <a:t> </a:t>
            </a:r>
            <a:r>
              <a:rPr lang="en-IN" sz="1400" dirty="0" smtClean="0"/>
              <a:t>│</a:t>
            </a:r>
            <a:endParaRPr lang="en-IN" sz="1400" dirty="0"/>
          </a:p>
          <a:p>
            <a:r>
              <a:rPr lang="en-IN" sz="1400" dirty="0"/>
              <a:t> │   Co-Pilot     │  Intelligence  │   Governance   │</a:t>
            </a:r>
          </a:p>
          <a:p>
            <a:r>
              <a:rPr lang="en-IN" sz="1400" dirty="0"/>
              <a:t> │ </a:t>
            </a:r>
            <a:r>
              <a:rPr lang="" sz="1400" dirty="0" smtClean="0"/>
              <a:t> </a:t>
            </a:r>
            <a:r>
              <a:rPr lang="en-IN" sz="1400" dirty="0" smtClean="0"/>
              <a:t>     </a:t>
            </a:r>
            <a:r>
              <a:rPr lang="" sz="1400" dirty="0" smtClean="0"/>
              <a:t> </a:t>
            </a:r>
            <a:r>
              <a:rPr lang="en-IN" sz="1400" dirty="0" smtClean="0"/>
              <a:t>👥      </a:t>
            </a:r>
            <a:r>
              <a:rPr lang="" sz="1400" dirty="0" smtClean="0"/>
              <a:t>   </a:t>
            </a:r>
            <a:r>
              <a:rPr lang="en-IN" sz="1400" dirty="0" smtClean="0"/>
              <a:t> │       </a:t>
            </a:r>
            <a:r>
              <a:rPr lang="en-IN" sz="1400" dirty="0"/>
              <a:t>📊      </a:t>
            </a:r>
            <a:r>
              <a:rPr lang="" sz="1400" dirty="0" smtClean="0"/>
              <a:t>     </a:t>
            </a:r>
            <a:r>
              <a:rPr lang="en-IN" sz="1400" dirty="0" smtClean="0"/>
              <a:t> </a:t>
            </a:r>
            <a:r>
              <a:rPr lang="" sz="1400" dirty="0" smtClean="0"/>
              <a:t> </a:t>
            </a:r>
            <a:r>
              <a:rPr lang="en-IN" sz="1400" dirty="0" smtClean="0"/>
              <a:t>│       </a:t>
            </a:r>
            <a:r>
              <a:rPr lang="en-IN" sz="1400" dirty="0"/>
              <a:t>⚖️      </a:t>
            </a:r>
            <a:r>
              <a:rPr lang="" sz="1400" dirty="0" smtClean="0"/>
              <a:t>         </a:t>
            </a:r>
            <a:r>
              <a:rPr lang="en-IN" sz="1400" dirty="0" smtClean="0"/>
              <a:t> </a:t>
            </a:r>
            <a:r>
              <a:rPr lang="" sz="1400" dirty="0" smtClean="0"/>
              <a:t> </a:t>
            </a:r>
            <a:r>
              <a:rPr lang="en-IN" sz="1400" dirty="0" smtClean="0"/>
              <a:t>│</a:t>
            </a:r>
            <a:endParaRPr lang="en-IN" sz="1400" dirty="0"/>
          </a:p>
          <a:p>
            <a:r>
              <a:rPr lang="en-IN" sz="1400" dirty="0"/>
              <a:t> </a:t>
            </a:r>
            <a:r>
              <a:rPr lang="en-IN" sz="1400" dirty="0" smtClean="0"/>
              <a:t>└──────────────────────┴────────────┘</a:t>
            </a:r>
            <a:endParaRPr lang="en-IN" sz="1400" dirty="0"/>
          </a:p>
          <a:p>
            <a:r>
              <a:rPr lang="en-IN" sz="1400" dirty="0"/>
              <a:t>                 </a:t>
            </a:r>
            <a:r>
              <a:rPr lang="en-IN" sz="1400" dirty="0" smtClean="0"/>
              <a:t>↓</a:t>
            </a:r>
            <a:endParaRPr lang="en-IN" sz="1400" dirty="0"/>
          </a:p>
          <a:p>
            <a:r>
              <a:rPr lang="en-IN" sz="1400" dirty="0"/>
              <a:t>         Expected Business Outcomes</a:t>
            </a:r>
          </a:p>
          <a:p>
            <a:r>
              <a:rPr lang="en-IN" sz="1400" dirty="0"/>
              <a:t> </a:t>
            </a:r>
            <a:r>
              <a:rPr lang="en-IN" sz="1400" dirty="0" smtClean="0"/>
              <a:t>┌───────────────────────────────────────┐</a:t>
            </a:r>
            <a:endParaRPr lang="en-IN" sz="1400" dirty="0"/>
          </a:p>
          <a:p>
            <a:r>
              <a:rPr lang="en-IN" sz="1400" dirty="0"/>
              <a:t> │ ↓30% Time-to-Hire   </a:t>
            </a:r>
            <a:r>
              <a:rPr lang="" sz="1400" dirty="0" smtClean="0"/>
              <a:t> </a:t>
            </a:r>
            <a:r>
              <a:rPr lang="en-IN" sz="1400" dirty="0" smtClean="0"/>
              <a:t>↑</a:t>
            </a:r>
            <a:r>
              <a:rPr lang="en-IN" sz="1400" dirty="0"/>
              <a:t>20% Internal Mobility   </a:t>
            </a:r>
            <a:r>
              <a:rPr lang="en-IN" sz="1400" dirty="0" smtClean="0"/>
              <a:t>│</a:t>
            </a:r>
            <a:endParaRPr lang="en-IN" sz="1400" dirty="0"/>
          </a:p>
          <a:p>
            <a:r>
              <a:rPr lang="en-IN" sz="1400" dirty="0"/>
              <a:t> │ ↑15% Diversity      </a:t>
            </a:r>
            <a:r>
              <a:rPr lang="" sz="1400" dirty="0" smtClean="0"/>
              <a:t>     </a:t>
            </a:r>
            <a:r>
              <a:rPr lang="en-IN" sz="1400" dirty="0" smtClean="0"/>
              <a:t>★</a:t>
            </a:r>
            <a:r>
              <a:rPr lang="en-IN" sz="1400" dirty="0"/>
              <a:t>90% Candidate Rating  </a:t>
            </a:r>
            <a:r>
              <a:rPr lang="en-IN" sz="1400" dirty="0" smtClean="0"/>
              <a:t> </a:t>
            </a:r>
            <a:r>
              <a:rPr lang="en-IN" sz="1400" dirty="0"/>
              <a:t>│</a:t>
            </a:r>
          </a:p>
          <a:p>
            <a:r>
              <a:rPr lang="en-IN" sz="1400" dirty="0"/>
              <a:t> </a:t>
            </a:r>
            <a:r>
              <a:rPr lang="en-IN" sz="1400" dirty="0" smtClean="0"/>
              <a:t>└───────────────────────────────────────┘</a:t>
            </a:r>
            <a:endParaRPr lang="en-IN" sz="1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8859"/>
          <a:stretch/>
        </p:blipFill>
        <p:spPr>
          <a:xfrm>
            <a:off x="4118707" y="1273909"/>
            <a:ext cx="7960075" cy="5123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181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dirty="0"/>
              <a:t>Future of AI Recruitment (</a:t>
            </a:r>
            <a:r>
              <a:rPr lang="en-US" sz="3200" dirty="0" smtClean="0"/>
              <a:t>2026</a:t>
            </a:r>
            <a:r>
              <a:rPr lang="" sz="3200" dirty="0" smtClean="0"/>
              <a:t>-</a:t>
            </a:r>
            <a:r>
              <a:rPr lang="en-US" sz="3200" dirty="0" smtClean="0"/>
              <a:t>2035</a:t>
            </a:r>
            <a:r>
              <a:rPr lang="en-US" sz="3200" dirty="0"/>
              <a:t>)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40080" y="2788920"/>
            <a:ext cx="10881360" cy="0"/>
          </a:xfrm>
          <a:prstGeom prst="line">
            <a:avLst/>
          </a:prstGeom>
          <a:noFill/>
          <a:ln w="19050">
            <a:solidFill>
              <a:srgbClr val="CCCCC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536192" y="2578608"/>
            <a:ext cx="402336" cy="402336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1627632" y="2670048"/>
            <a:ext cx="219456" cy="219456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8" name="Text 6"/>
          <p:cNvSpPr/>
          <p:nvPr/>
        </p:nvSpPr>
        <p:spPr>
          <a:xfrm>
            <a:off x="365760" y="182880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</a:t>
            </a:r>
            <a:r>
              <a:rPr lang="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2028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53642" y="3092001"/>
            <a:ext cx="2147980" cy="10331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" sz="1400" dirty="0" smtClean="0"/>
              <a:t>AI co-pilots embedded in all recruitment workflows</a:t>
            </a:r>
          </a:p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" sz="1400" dirty="0" smtClean="0"/>
              <a:t>Automated competency mapping 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4315968" y="2578608"/>
            <a:ext cx="402336" cy="402336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4407408" y="2670048"/>
            <a:ext cx="219456" cy="219456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12" name="Text 10"/>
          <p:cNvSpPr/>
          <p:nvPr/>
        </p:nvSpPr>
        <p:spPr>
          <a:xfrm>
            <a:off x="3145536" y="182880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2028</a:t>
            </a:r>
            <a:r>
              <a:rPr lang="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2030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3373901" y="3073947"/>
            <a:ext cx="2280373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IN" sz="1400" dirty="0"/>
              <a:t>Predictive hiring becomes </a:t>
            </a:r>
            <a:r>
              <a:rPr lang="en-IN" sz="1400" dirty="0" smtClean="0"/>
              <a:t>standard</a:t>
            </a:r>
            <a:endParaRPr lang="" sz="1400" dirty="0" smtClean="0"/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Hyper‑automation of screening and assessments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7095744" y="2578608"/>
            <a:ext cx="402336" cy="402336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7187184" y="2670048"/>
            <a:ext cx="219456" cy="219456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16" name="Text 14"/>
          <p:cNvSpPr/>
          <p:nvPr/>
        </p:nvSpPr>
        <p:spPr>
          <a:xfrm>
            <a:off x="5925312" y="182880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2030</a:t>
            </a:r>
            <a:r>
              <a:rPr lang="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2032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6172903" y="3089578"/>
            <a:ext cx="223395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Skills‑first hiring replaces job‑title </a:t>
            </a:r>
            <a:r>
              <a:rPr lang="en-US" sz="1400" dirty="0" smtClean="0"/>
              <a:t>hiring</a:t>
            </a:r>
            <a:endParaRPr lang="" sz="1400" dirty="0" smtClean="0"/>
          </a:p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AI identifies potential, not just experience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9875520" y="2578608"/>
            <a:ext cx="402336" cy="402336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9966960" y="2670048"/>
            <a:ext cx="219456" cy="219456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20" name="Text 18"/>
          <p:cNvSpPr/>
          <p:nvPr/>
        </p:nvSpPr>
        <p:spPr>
          <a:xfrm>
            <a:off x="8705088" y="182880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2035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8907663" y="3073947"/>
            <a:ext cx="233805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IN" sz="1400" dirty="0"/>
              <a:t>Fully adaptive recruitment </a:t>
            </a:r>
            <a:r>
              <a:rPr lang="en-IN" sz="1400" dirty="0" smtClean="0"/>
              <a:t>ecosystem</a:t>
            </a:r>
            <a:endParaRPr lang="" sz="1400" dirty="0" smtClean="0"/>
          </a:p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Ethical AI embedded across all HR decisions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11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dirty="0" smtClean="0"/>
              <a:t>Strategic </a:t>
            </a:r>
            <a:r>
              <a:rPr lang="en-US" sz="3200" dirty="0"/>
              <a:t>Impact on Human Capital Management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11</a:t>
            </a:r>
            <a:endParaRPr lang="en-US" sz="900" dirty="0"/>
          </a:p>
        </p:txBody>
      </p:sp>
      <p:graphicFrame>
        <p:nvGraphicFramePr>
          <p:cNvPr id="23" name="Diagram 22"/>
          <p:cNvGraphicFramePr/>
          <p:nvPr>
            <p:extLst>
              <p:ext uri="{D42A27DB-BD31-4B8C-83A1-F6EECF244321}">
                <p14:modId xmlns:p14="http://schemas.microsoft.com/office/powerpoint/2010/main" val="2265145452"/>
              </p:ext>
            </p:extLst>
          </p:nvPr>
        </p:nvGraphicFramePr>
        <p:xfrm>
          <a:off x="1180123" y="1097281"/>
          <a:ext cx="10097477" cy="50410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439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200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ROADMAP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457200" y="1234440"/>
            <a:ext cx="112471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at HSBC UK is not a replacement </a:t>
            </a:r>
            <a:r>
              <a:rPr lang="en-US" sz="3000" b="1" dirty="0" smtClean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strategy</a:t>
            </a:r>
            <a:r>
              <a:rPr lang="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1801368"/>
            <a:ext cx="112471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an augmentation catalyst.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02920" y="2788920"/>
            <a:ext cx="3639312" cy="1417320"/>
          </a:xfrm>
          <a:prstGeom prst="roundRect">
            <a:avLst>
              <a:gd name="adj" fmla="val 6452"/>
            </a:avLst>
          </a:prstGeom>
          <a:solidFill>
            <a:srgbClr val="2A2A4A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2880360"/>
            <a:ext cx="33649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</a:t>
            </a:r>
            <a:r>
              <a:rPr lang="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2027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40080" y="3291840"/>
            <a:ext cx="336499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50" dirty="0">
                <a:solidFill>
                  <a:srgbClr val="CCCC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Standardise AI tools · Bias audits · Equalise L&amp;D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4315968" y="2788920"/>
            <a:ext cx="3639312" cy="1417320"/>
          </a:xfrm>
          <a:prstGeom prst="roundRect">
            <a:avLst>
              <a:gd name="adj" fmla="val 6452"/>
            </a:avLst>
          </a:prstGeom>
          <a:solidFill>
            <a:srgbClr val="DB0011"/>
          </a:solidFill>
          <a:ln/>
        </p:spPr>
      </p:sp>
      <p:sp>
        <p:nvSpPr>
          <p:cNvPr id="10" name="Text 8"/>
          <p:cNvSpPr/>
          <p:nvPr/>
        </p:nvSpPr>
        <p:spPr>
          <a:xfrm>
            <a:off x="4453128" y="2880360"/>
            <a:ext cx="33649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2028</a:t>
            </a:r>
            <a:r>
              <a:rPr lang="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2030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453128" y="3291840"/>
            <a:ext cx="336499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Intelligence Platform · Future Jobs Fund · Human-in-Loop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8129016" y="2788920"/>
            <a:ext cx="3639312" cy="1417320"/>
          </a:xfrm>
          <a:prstGeom prst="roundRect">
            <a:avLst>
              <a:gd name="adj" fmla="val 6452"/>
            </a:avLst>
          </a:prstGeom>
          <a:solidFill>
            <a:srgbClr val="2A2A4A"/>
          </a:solidFill>
          <a:ln/>
        </p:spPr>
      </p:sp>
      <p:sp>
        <p:nvSpPr>
          <p:cNvPr id="13" name="Text 11"/>
          <p:cNvSpPr/>
          <p:nvPr/>
        </p:nvSpPr>
        <p:spPr>
          <a:xfrm>
            <a:off x="8266176" y="2880360"/>
            <a:ext cx="33649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2031</a:t>
            </a:r>
            <a:r>
              <a:rPr lang="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2035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8266176" y="3291840"/>
            <a:ext cx="336499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50" dirty="0">
                <a:solidFill>
                  <a:srgbClr val="CCCC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Skills-first org · Continuous reskilling · Ethical AI embedded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457200" y="4462272"/>
            <a:ext cx="11247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AAAA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"Opening up a world of opportunity through responsible AI."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097280" y="4983480"/>
            <a:ext cx="9966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30000"/>
              </a:lnSpc>
              <a:buNone/>
            </a:pPr>
            <a:r>
              <a:rPr lang="en-US" sz="1400" dirty="0">
                <a:solidFill>
                  <a:srgbClr val="DDDD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aligning human expertise with intelligent automation, HSBC will unlock sustainable competitive advantage and operational resilience.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457200" y="6400800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666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LCMB7023  ·  MBA  ·  University of Wales Trinity Saint David  ·  6th July 2026</a:t>
            </a:r>
            <a:endParaRPr lang="en-US" sz="1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31998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</a:t>
            </a:r>
            <a:r>
              <a:rPr lang="en-US" sz="32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11</a:t>
            </a:r>
            <a:endParaRPr lang="en-US" sz="900" dirty="0"/>
          </a:p>
        </p:txBody>
      </p:sp>
      <p:sp>
        <p:nvSpPr>
          <p:cNvPr id="10" name="ColHeaderA"/>
          <p:cNvSpPr/>
          <p:nvPr/>
        </p:nvSpPr>
        <p:spPr>
          <a:xfrm>
            <a:off x="457200" y="1250000"/>
            <a:ext cx="5480000" cy="3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Foundations &amp; Case Studies</a:t>
            </a:r>
            <a:endParaRPr lang="en-US" sz="1300" b="1" dirty="0"/>
          </a:p>
        </p:txBody>
      </p:sp>
      <p:sp>
        <p:nvSpPr>
          <p:cNvPr id="16" name="RefA1"/>
          <p:cNvSpPr/>
          <p:nvPr/>
        </p:nvSpPr>
        <p:spPr>
          <a:xfrm>
            <a:off x="457200" y="165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Rousseau, D.M. (1989). Psychological and Implied Contracts in Organizations. Employee Responsibilities and Rights Journal, 2(2), 121-139.</a:t>
            </a:r>
            <a:endParaRPr lang="en-US" sz="1150" dirty="0"/>
          </a:p>
        </p:txBody>
      </p:sp>
      <p:sp>
        <p:nvSpPr>
          <p:cNvPr id="17" name="RefA2"/>
          <p:cNvSpPr/>
          <p:nvPr/>
        </p:nvSpPr>
        <p:spPr>
          <a:xfrm>
            <a:off x="457200" y="206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Trist, E.L. &amp; Bamforth, K.W. (1951). Some Social and Psychological Consequences of the Longwall Method of Coal-Getting. Human Relations, 4(1), 3-38.</a:t>
            </a:r>
            <a:endParaRPr lang="en-US" sz="1150" dirty="0"/>
          </a:p>
        </p:txBody>
      </p:sp>
      <p:sp>
        <p:nvSpPr>
          <p:cNvPr id="18" name="RefA3"/>
          <p:cNvSpPr/>
          <p:nvPr/>
        </p:nvSpPr>
        <p:spPr>
          <a:xfrm>
            <a:off x="457200" y="247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Ulrich, D. (1997/2017). HR Champions / HR Business Partner Model.</a:t>
            </a:r>
            <a:endParaRPr lang="en-US" sz="1150" dirty="0"/>
          </a:p>
        </p:txBody>
      </p:sp>
      <p:sp>
        <p:nvSpPr>
          <p:cNvPr id="19" name="RefA4"/>
          <p:cNvSpPr/>
          <p:nvPr/>
        </p:nvSpPr>
        <p:spPr>
          <a:xfrm>
            <a:off x="457200" y="288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Hu, Q. (2023). Unilever's Practice on AI-based Recruitment. Highlights in Business, Economics and Management, 16, 256-263.</a:t>
            </a:r>
            <a:endParaRPr lang="en-US" sz="1150" dirty="0"/>
          </a:p>
        </p:txBody>
      </p:sp>
      <p:sp>
        <p:nvSpPr>
          <p:cNvPr id="20" name="RefA5"/>
          <p:cNvSpPr/>
          <p:nvPr/>
        </p:nvSpPr>
        <p:spPr>
          <a:xfrm>
            <a:off x="457200" y="329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Dastin, J. (2018). Amazon Scraps Secret AI Recruiting Tool that Showed Bias Against Women. Reuters, 10 October.</a:t>
            </a:r>
            <a:endParaRPr lang="en-US" sz="1150" dirty="0"/>
          </a:p>
        </p:txBody>
      </p:sp>
      <p:sp>
        <p:nvSpPr>
          <p:cNvPr id="21" name="RefA6"/>
          <p:cNvSpPr/>
          <p:nvPr/>
        </p:nvSpPr>
        <p:spPr>
          <a:xfrm>
            <a:off x="457200" y="370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Holdings plc (2025). Annual Report &amp; Strategic Report 2025.</a:t>
            </a:r>
            <a:endParaRPr lang="en-US" sz="1150" dirty="0"/>
          </a:p>
        </p:txBody>
      </p:sp>
      <p:sp>
        <p:nvSpPr>
          <p:cNvPr id="23" name="RefA7"/>
          <p:cNvSpPr/>
          <p:nvPr/>
        </p:nvSpPr>
        <p:spPr>
          <a:xfrm>
            <a:off x="457200" y="411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(2024). AI and the Workplace: Factsheets &amp; Strategic Guides.</a:t>
            </a:r>
            <a:endParaRPr lang="en-US" sz="1150" dirty="0"/>
          </a:p>
        </p:txBody>
      </p:sp>
      <p:sp>
        <p:nvSpPr>
          <p:cNvPr id="24" name="ColHeaderB"/>
          <p:cNvSpPr/>
          <p:nvPr/>
        </p:nvSpPr>
        <p:spPr>
          <a:xfrm>
            <a:off x="6237200" y="1250000"/>
            <a:ext cx="5480000" cy="3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Industry Reports &amp; Regulatory Sources</a:t>
            </a:r>
            <a:endParaRPr lang="en-US" sz="1300" b="1" dirty="0"/>
          </a:p>
        </p:txBody>
      </p:sp>
      <p:sp>
        <p:nvSpPr>
          <p:cNvPr id="25" name="RefB1"/>
          <p:cNvSpPr/>
          <p:nvPr/>
        </p:nvSpPr>
        <p:spPr>
          <a:xfrm>
            <a:off x="6237200" y="165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Economic Forum (2025). Future of Jobs Report 2025.</a:t>
            </a:r>
            <a:endParaRPr lang="en-US" sz="1150" dirty="0"/>
          </a:p>
        </p:txBody>
      </p:sp>
      <p:sp>
        <p:nvSpPr>
          <p:cNvPr id="26" name="RefB2"/>
          <p:cNvSpPr/>
          <p:nvPr/>
        </p:nvSpPr>
        <p:spPr>
          <a:xfrm>
            <a:off x="6237200" y="206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McKinsey &amp; Company (2023). Generative AI and the Future of Work.</a:t>
            </a:r>
            <a:endParaRPr lang="en-US" sz="1150" dirty="0"/>
          </a:p>
        </p:txBody>
      </p:sp>
      <p:sp>
        <p:nvSpPr>
          <p:cNvPr id="27" name="RefB3"/>
          <p:cNvSpPr/>
          <p:nvPr/>
        </p:nvSpPr>
        <p:spPr>
          <a:xfrm>
            <a:off x="6237200" y="247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Deloitte (2025). 2025 Global Human Capital Trends: Turning Tensions into Triumphs.</a:t>
            </a:r>
            <a:endParaRPr lang="en-US" sz="1150" dirty="0"/>
          </a:p>
        </p:txBody>
      </p:sp>
      <p:sp>
        <p:nvSpPr>
          <p:cNvPr id="28" name="RefB4"/>
          <p:cNvSpPr/>
          <p:nvPr/>
        </p:nvSpPr>
        <p:spPr>
          <a:xfrm>
            <a:off x="6237200" y="288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PwC (2025). The Fearless Future: PwC's 2025 Global AI Jobs Barometer.</a:t>
            </a:r>
            <a:endParaRPr lang="en-US" sz="1150" dirty="0"/>
          </a:p>
        </p:txBody>
      </p:sp>
      <p:sp>
        <p:nvSpPr>
          <p:cNvPr id="29" name="RefB5"/>
          <p:cNvSpPr/>
          <p:nvPr/>
        </p:nvSpPr>
        <p:spPr>
          <a:xfrm>
            <a:off x="6237200" y="329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European Union (2024). Regulation (EU) 2024/1689 (Artificial Intelligence Act). Official Journal of the EU, 12 July.</a:t>
            </a:r>
            <a:endParaRPr lang="en-US" sz="1150" dirty="0"/>
          </a:p>
        </p:txBody>
      </p:sp>
      <p:sp>
        <p:nvSpPr>
          <p:cNvPr id="30" name="RefB6"/>
          <p:cNvSpPr/>
          <p:nvPr/>
        </p:nvSpPr>
        <p:spPr>
          <a:xfrm>
            <a:off x="6237200" y="370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Conduct Authority (2024). AI Update. London: FCA.</a:t>
            </a:r>
            <a:endParaRPr lang="en-US" sz="1150" dirty="0"/>
          </a:p>
        </p:txBody>
      </p:sp>
      <p:sp>
        <p:nvSpPr>
          <p:cNvPr id="31" name="RefB7"/>
          <p:cNvSpPr/>
          <p:nvPr/>
        </p:nvSpPr>
        <p:spPr>
          <a:xfrm>
            <a:off x="6237200" y="411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Bank of England &amp; FCA (2024). Artificial Intelligence in UK Financial Services 2024.</a:t>
            </a:r>
            <a:endParaRPr lang="en-US" sz="1150" dirty="0"/>
          </a:p>
        </p:txBody>
      </p:sp>
    </p:spTree>
    <p:extLst>
      <p:ext uri="{BB962C8B-B14F-4D97-AF65-F5344CB8AC3E}">
        <p14:creationId xmlns:p14="http://schemas.microsoft.com/office/powerpoint/2010/main" val="1052381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508057"/>
            <a:ext cx="112471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400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Questions?</a:t>
            </a:r>
            <a:endParaRPr lang="en-US" sz="6400" dirty="0"/>
          </a:p>
        </p:txBody>
      </p:sp>
      <p:sp>
        <p:nvSpPr>
          <p:cNvPr id="4" name="Text 2"/>
          <p:cNvSpPr/>
          <p:nvPr/>
        </p:nvSpPr>
        <p:spPr>
          <a:xfrm>
            <a:off x="457200" y="2696777"/>
            <a:ext cx="11247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for your </a:t>
            </a:r>
            <a:r>
              <a:rPr lang="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valuable time..</a:t>
            </a:r>
            <a:r>
              <a:rPr lang="en-US" sz="1800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13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1289</Words>
  <Application>Microsoft Office PowerPoint</Application>
  <PresentationFormat>Widescreen</PresentationFormat>
  <Paragraphs>204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Microsoft account</cp:lastModifiedBy>
  <cp:revision>29</cp:revision>
  <dcterms:created xsi:type="dcterms:W3CDTF">2026-07-01T09:41:53Z</dcterms:created>
  <dcterms:modified xsi:type="dcterms:W3CDTF">2026-07-05T10:26:34Z</dcterms:modified>
</cp:coreProperties>
</file>