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70" r:id="rId14"/>
    <p:sldId id="268" r:id="rId15"/>
    <p:sldId id="271" r:id="rId16"/>
    <p:sldId id="273"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01D3DC-FAB6-4CAE-9BAA-8D25FDAD1DC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95F6B5-E14D-4742-963B-831824BE3644}">
      <dgm:prSet/>
      <dgm:spPr/>
      <dgm:t>
        <a:bodyPr/>
        <a:lstStyle/>
        <a:p>
          <a:r>
            <a:rPr lang="en-GB" b="0" i="0"/>
            <a:t>Mann-Whitney</a:t>
          </a:r>
          <a:endParaRPr lang="en-US"/>
        </a:p>
      </dgm:t>
    </dgm:pt>
    <dgm:pt modelId="{EBEA08A9-7199-4EB5-9C9D-D5897981B3BE}" type="parTrans" cxnId="{866FCE91-82BE-4BED-BBC4-854F3BC86956}">
      <dgm:prSet/>
      <dgm:spPr/>
      <dgm:t>
        <a:bodyPr/>
        <a:lstStyle/>
        <a:p>
          <a:endParaRPr lang="en-US"/>
        </a:p>
      </dgm:t>
    </dgm:pt>
    <dgm:pt modelId="{06229D42-50D7-4888-B2AB-3C867F12CCE1}" type="sibTrans" cxnId="{866FCE91-82BE-4BED-BBC4-854F3BC86956}">
      <dgm:prSet/>
      <dgm:spPr/>
      <dgm:t>
        <a:bodyPr/>
        <a:lstStyle/>
        <a:p>
          <a:endParaRPr lang="en-US"/>
        </a:p>
      </dgm:t>
    </dgm:pt>
    <dgm:pt modelId="{311A2D52-373D-4A30-982B-F7CEA50CFD10}">
      <dgm:prSet custT="1"/>
      <dgm:spPr/>
      <dgm:t>
        <a:bodyPr/>
        <a:lstStyle/>
        <a:p>
          <a:r>
            <a:rPr lang="en-GB" sz="1400" b="0" i="0" dirty="0"/>
            <a:t>Non-parametric; alternative to independent samples t-test</a:t>
          </a:r>
          <a:endParaRPr lang="en-US" sz="1400" dirty="0"/>
        </a:p>
      </dgm:t>
    </dgm:pt>
    <dgm:pt modelId="{3753D9AD-2E4A-4E5D-9C42-567A05F6DB69}" type="parTrans" cxnId="{A199FFB7-4C13-45FD-BF4F-068C14597321}">
      <dgm:prSet/>
      <dgm:spPr/>
      <dgm:t>
        <a:bodyPr/>
        <a:lstStyle/>
        <a:p>
          <a:endParaRPr lang="en-US"/>
        </a:p>
      </dgm:t>
    </dgm:pt>
    <dgm:pt modelId="{D94F1547-C40C-4FCE-B821-E45B2140662F}" type="sibTrans" cxnId="{A199FFB7-4C13-45FD-BF4F-068C14597321}">
      <dgm:prSet/>
      <dgm:spPr/>
      <dgm:t>
        <a:bodyPr/>
        <a:lstStyle/>
        <a:p>
          <a:endParaRPr lang="en-US"/>
        </a:p>
      </dgm:t>
    </dgm:pt>
    <dgm:pt modelId="{BDEDE73D-2634-4BD4-9B43-F2FE5B8E792F}">
      <dgm:prSet custT="1"/>
      <dgm:spPr/>
      <dgm:t>
        <a:bodyPr/>
        <a:lstStyle/>
        <a:p>
          <a:r>
            <a:rPr lang="en-GB" sz="1400" b="0" i="0" dirty="0"/>
            <a:t>Between subjects / unrelated design</a:t>
          </a:r>
          <a:endParaRPr lang="en-US" sz="1400" dirty="0"/>
        </a:p>
      </dgm:t>
    </dgm:pt>
    <dgm:pt modelId="{D6CA318F-6ADB-423B-ACEC-5E126391BDA6}" type="parTrans" cxnId="{83ED0289-7123-4F8D-8DE0-A5C4F31130D2}">
      <dgm:prSet/>
      <dgm:spPr/>
      <dgm:t>
        <a:bodyPr/>
        <a:lstStyle/>
        <a:p>
          <a:endParaRPr lang="en-US"/>
        </a:p>
      </dgm:t>
    </dgm:pt>
    <dgm:pt modelId="{04BD6467-F245-4567-B146-7AA10A015BD0}" type="sibTrans" cxnId="{83ED0289-7123-4F8D-8DE0-A5C4F31130D2}">
      <dgm:prSet/>
      <dgm:spPr/>
      <dgm:t>
        <a:bodyPr/>
        <a:lstStyle/>
        <a:p>
          <a:endParaRPr lang="en-US"/>
        </a:p>
      </dgm:t>
    </dgm:pt>
    <dgm:pt modelId="{6079AFCD-8222-48A6-BA71-FFC3BAC968DA}">
      <dgm:prSet/>
      <dgm:spPr/>
      <dgm:t>
        <a:bodyPr/>
        <a:lstStyle/>
        <a:p>
          <a:r>
            <a:rPr lang="en-GB" b="0" i="0"/>
            <a:t>Wilcoxon</a:t>
          </a:r>
          <a:endParaRPr lang="en-US"/>
        </a:p>
      </dgm:t>
    </dgm:pt>
    <dgm:pt modelId="{23C6EA53-8BF7-4F96-B37D-1D6A65FFD8A9}" type="parTrans" cxnId="{32F24CD1-D2FF-45E0-8502-D463BCE4410B}">
      <dgm:prSet/>
      <dgm:spPr/>
      <dgm:t>
        <a:bodyPr/>
        <a:lstStyle/>
        <a:p>
          <a:endParaRPr lang="en-US"/>
        </a:p>
      </dgm:t>
    </dgm:pt>
    <dgm:pt modelId="{B8917548-DC47-4347-988A-435BA10173D7}" type="sibTrans" cxnId="{32F24CD1-D2FF-45E0-8502-D463BCE4410B}">
      <dgm:prSet/>
      <dgm:spPr/>
      <dgm:t>
        <a:bodyPr/>
        <a:lstStyle/>
        <a:p>
          <a:endParaRPr lang="en-US"/>
        </a:p>
      </dgm:t>
    </dgm:pt>
    <dgm:pt modelId="{578CD31F-051C-4427-B544-07A96EE7DC6E}">
      <dgm:prSet custT="1"/>
      <dgm:spPr/>
      <dgm:t>
        <a:bodyPr/>
        <a:lstStyle/>
        <a:p>
          <a:r>
            <a:rPr lang="en-GB" sz="1400" b="0" i="0" dirty="0"/>
            <a:t>Non-parametric; alternative to paired samples t-test</a:t>
          </a:r>
          <a:endParaRPr lang="en-US" sz="1400" dirty="0"/>
        </a:p>
      </dgm:t>
    </dgm:pt>
    <dgm:pt modelId="{C776300C-2EB2-4A8F-A560-FB4C64BAA284}" type="parTrans" cxnId="{094D4C05-25D0-442B-9905-51DE8680F77C}">
      <dgm:prSet/>
      <dgm:spPr/>
      <dgm:t>
        <a:bodyPr/>
        <a:lstStyle/>
        <a:p>
          <a:endParaRPr lang="en-US"/>
        </a:p>
      </dgm:t>
    </dgm:pt>
    <dgm:pt modelId="{038B3EB9-7024-407C-BB64-3993FA139C64}" type="sibTrans" cxnId="{094D4C05-25D0-442B-9905-51DE8680F77C}">
      <dgm:prSet/>
      <dgm:spPr/>
      <dgm:t>
        <a:bodyPr/>
        <a:lstStyle/>
        <a:p>
          <a:endParaRPr lang="en-US"/>
        </a:p>
      </dgm:t>
    </dgm:pt>
    <dgm:pt modelId="{4B344B83-B2C2-4D78-9AD0-AFFAEEA86CFE}">
      <dgm:prSet custT="1"/>
      <dgm:spPr/>
      <dgm:t>
        <a:bodyPr/>
        <a:lstStyle/>
        <a:p>
          <a:r>
            <a:rPr lang="en-GB" sz="1400" b="0" i="0" dirty="0"/>
            <a:t>Within-subjects / related design</a:t>
          </a:r>
          <a:endParaRPr lang="en-US" sz="1400" dirty="0"/>
        </a:p>
      </dgm:t>
    </dgm:pt>
    <dgm:pt modelId="{8A8CB4C1-478C-48F3-82A7-2826CE530472}" type="parTrans" cxnId="{5ABE9CDF-8FC2-4709-B83D-4095612CDC11}">
      <dgm:prSet/>
      <dgm:spPr/>
      <dgm:t>
        <a:bodyPr/>
        <a:lstStyle/>
        <a:p>
          <a:endParaRPr lang="en-US"/>
        </a:p>
      </dgm:t>
    </dgm:pt>
    <dgm:pt modelId="{0207DDF5-5848-48BC-8451-5C63FAAB30C7}" type="sibTrans" cxnId="{5ABE9CDF-8FC2-4709-B83D-4095612CDC11}">
      <dgm:prSet/>
      <dgm:spPr/>
      <dgm:t>
        <a:bodyPr/>
        <a:lstStyle/>
        <a:p>
          <a:endParaRPr lang="en-US"/>
        </a:p>
      </dgm:t>
    </dgm:pt>
    <dgm:pt modelId="{46E201ED-19D1-48AA-86F0-380BEC138F63}">
      <dgm:prSet/>
      <dgm:spPr/>
      <dgm:t>
        <a:bodyPr/>
        <a:lstStyle/>
        <a:p>
          <a:r>
            <a:rPr lang="en-GB" b="0" i="0"/>
            <a:t>T-test</a:t>
          </a:r>
          <a:endParaRPr lang="en-US"/>
        </a:p>
      </dgm:t>
    </dgm:pt>
    <dgm:pt modelId="{12AC0347-DF47-4D37-92A5-E022FE36F6A7}" type="parTrans" cxnId="{A73D32B6-3D26-4963-ACD7-D64CCDA2BDE9}">
      <dgm:prSet/>
      <dgm:spPr/>
      <dgm:t>
        <a:bodyPr/>
        <a:lstStyle/>
        <a:p>
          <a:endParaRPr lang="en-US"/>
        </a:p>
      </dgm:t>
    </dgm:pt>
    <dgm:pt modelId="{14DE31E7-87CF-40A5-B89A-BB9109BD1213}" type="sibTrans" cxnId="{A73D32B6-3D26-4963-ACD7-D64CCDA2BDE9}">
      <dgm:prSet/>
      <dgm:spPr/>
      <dgm:t>
        <a:bodyPr/>
        <a:lstStyle/>
        <a:p>
          <a:endParaRPr lang="en-US"/>
        </a:p>
      </dgm:t>
    </dgm:pt>
    <dgm:pt modelId="{270B8CF0-6549-4297-98E2-A2CF33907B1C}">
      <dgm:prSet custT="1"/>
      <dgm:spPr/>
      <dgm:t>
        <a:bodyPr/>
        <a:lstStyle/>
        <a:p>
          <a:r>
            <a:rPr lang="en-GB" sz="1300" b="0" i="0" dirty="0"/>
            <a:t>Parametric tests</a:t>
          </a:r>
          <a:endParaRPr lang="en-US" sz="1300" dirty="0"/>
        </a:p>
      </dgm:t>
    </dgm:pt>
    <dgm:pt modelId="{2F4CDBFD-79FE-4E47-A618-8A780B526A5D}" type="parTrans" cxnId="{C7A3A4F5-2897-467D-96E4-1C0E8BC5DF8D}">
      <dgm:prSet/>
      <dgm:spPr/>
      <dgm:t>
        <a:bodyPr/>
        <a:lstStyle/>
        <a:p>
          <a:endParaRPr lang="en-US"/>
        </a:p>
      </dgm:t>
    </dgm:pt>
    <dgm:pt modelId="{562F821F-9822-42FD-B4CC-C0CD08C62E30}" type="sibTrans" cxnId="{C7A3A4F5-2897-467D-96E4-1C0E8BC5DF8D}">
      <dgm:prSet/>
      <dgm:spPr/>
      <dgm:t>
        <a:bodyPr/>
        <a:lstStyle/>
        <a:p>
          <a:endParaRPr lang="en-US"/>
        </a:p>
      </dgm:t>
    </dgm:pt>
    <dgm:pt modelId="{BD43839C-71AA-4015-8346-DBAEDF09F2DD}">
      <dgm:prSet custT="1"/>
      <dgm:spPr/>
      <dgm:t>
        <a:bodyPr/>
        <a:lstStyle/>
        <a:p>
          <a:r>
            <a:rPr lang="en-GB" sz="1300" b="0" i="0" dirty="0"/>
            <a:t>Between subjects / unrelated design = independent samples t-test</a:t>
          </a:r>
          <a:endParaRPr lang="en-US" sz="1300" dirty="0"/>
        </a:p>
      </dgm:t>
    </dgm:pt>
    <dgm:pt modelId="{32A6C52C-A31C-4BE4-B808-71B87A0C760E}" type="parTrans" cxnId="{9D4C31BD-8F21-4E5C-8C2A-9F9141C7D727}">
      <dgm:prSet/>
      <dgm:spPr/>
      <dgm:t>
        <a:bodyPr/>
        <a:lstStyle/>
        <a:p>
          <a:endParaRPr lang="en-US"/>
        </a:p>
      </dgm:t>
    </dgm:pt>
    <dgm:pt modelId="{CB36D02C-A553-4A9C-ABEE-E06EE31D00EB}" type="sibTrans" cxnId="{9D4C31BD-8F21-4E5C-8C2A-9F9141C7D727}">
      <dgm:prSet/>
      <dgm:spPr/>
      <dgm:t>
        <a:bodyPr/>
        <a:lstStyle/>
        <a:p>
          <a:endParaRPr lang="en-US"/>
        </a:p>
      </dgm:t>
    </dgm:pt>
    <dgm:pt modelId="{D05B63A6-6E5A-48A6-B7F4-66B9CDC52074}">
      <dgm:prSet custT="1"/>
      <dgm:spPr/>
      <dgm:t>
        <a:bodyPr/>
        <a:lstStyle/>
        <a:p>
          <a:r>
            <a:rPr lang="en-GB" sz="1300" b="0" i="0" dirty="0"/>
            <a:t>Within-subjects / related design = paired samples t-test</a:t>
          </a:r>
          <a:endParaRPr lang="en-US" sz="1300" dirty="0"/>
        </a:p>
      </dgm:t>
    </dgm:pt>
    <dgm:pt modelId="{2DA3226F-3CBC-4362-818D-E6DC560931A6}" type="parTrans" cxnId="{7C6DAA74-5BC8-4E64-9164-BAF97E3922CD}">
      <dgm:prSet/>
      <dgm:spPr/>
      <dgm:t>
        <a:bodyPr/>
        <a:lstStyle/>
        <a:p>
          <a:endParaRPr lang="en-US"/>
        </a:p>
      </dgm:t>
    </dgm:pt>
    <dgm:pt modelId="{82F3D6EC-297C-4EC2-A6AF-6A64E8166AC5}" type="sibTrans" cxnId="{7C6DAA74-5BC8-4E64-9164-BAF97E3922CD}">
      <dgm:prSet/>
      <dgm:spPr/>
      <dgm:t>
        <a:bodyPr/>
        <a:lstStyle/>
        <a:p>
          <a:endParaRPr lang="en-US"/>
        </a:p>
      </dgm:t>
    </dgm:pt>
    <dgm:pt modelId="{AFE3766D-754A-4AD8-B9CF-26D37D3337C7}">
      <dgm:prSet/>
      <dgm:spPr/>
      <dgm:t>
        <a:bodyPr/>
        <a:lstStyle/>
        <a:p>
          <a:r>
            <a:rPr lang="en-GB" b="0" i="0"/>
            <a:t>Chi-square</a:t>
          </a:r>
          <a:endParaRPr lang="en-US"/>
        </a:p>
      </dgm:t>
    </dgm:pt>
    <dgm:pt modelId="{28252E35-E980-4151-93C7-AA5B08A133D8}" type="parTrans" cxnId="{351D0340-6C24-4F55-AF8D-4307617C6C25}">
      <dgm:prSet/>
      <dgm:spPr/>
      <dgm:t>
        <a:bodyPr/>
        <a:lstStyle/>
        <a:p>
          <a:endParaRPr lang="en-US"/>
        </a:p>
      </dgm:t>
    </dgm:pt>
    <dgm:pt modelId="{C9CB7F4C-AD3B-46DD-98EB-E3AA2FADCBB1}" type="sibTrans" cxnId="{351D0340-6C24-4F55-AF8D-4307617C6C25}">
      <dgm:prSet/>
      <dgm:spPr/>
      <dgm:t>
        <a:bodyPr/>
        <a:lstStyle/>
        <a:p>
          <a:endParaRPr lang="en-US"/>
        </a:p>
      </dgm:t>
    </dgm:pt>
    <dgm:pt modelId="{6F512F4F-9F5D-455E-AD70-30308F90E3B3}">
      <dgm:prSet custT="1"/>
      <dgm:spPr/>
      <dgm:t>
        <a:bodyPr/>
        <a:lstStyle/>
        <a:p>
          <a:r>
            <a:rPr lang="en-GB" sz="1400" b="0" i="0" dirty="0"/>
            <a:t>Categorial data only</a:t>
          </a:r>
          <a:endParaRPr lang="en-US" sz="1400" dirty="0"/>
        </a:p>
      </dgm:t>
    </dgm:pt>
    <dgm:pt modelId="{7BF51EDA-F988-4421-BEBD-41F26F8BE25A}" type="parTrans" cxnId="{D2E0EC48-927E-4102-A6AE-6CF0AF6E7763}">
      <dgm:prSet/>
      <dgm:spPr/>
      <dgm:t>
        <a:bodyPr/>
        <a:lstStyle/>
        <a:p>
          <a:endParaRPr lang="en-US"/>
        </a:p>
      </dgm:t>
    </dgm:pt>
    <dgm:pt modelId="{C9CB0AE3-8C55-4B49-8DED-38DCC250783C}" type="sibTrans" cxnId="{D2E0EC48-927E-4102-A6AE-6CF0AF6E7763}">
      <dgm:prSet/>
      <dgm:spPr/>
      <dgm:t>
        <a:bodyPr/>
        <a:lstStyle/>
        <a:p>
          <a:endParaRPr lang="en-US"/>
        </a:p>
      </dgm:t>
    </dgm:pt>
    <dgm:pt modelId="{3F718D4F-4BE7-485F-99B8-859AB0C01CB7}" type="pres">
      <dgm:prSet presAssocID="{BE01D3DC-FAB6-4CAE-9BAA-8D25FDAD1DC4}" presName="root" presStyleCnt="0">
        <dgm:presLayoutVars>
          <dgm:dir/>
          <dgm:resizeHandles val="exact"/>
        </dgm:presLayoutVars>
      </dgm:prSet>
      <dgm:spPr/>
    </dgm:pt>
    <dgm:pt modelId="{F08005BF-608F-425C-8F13-8428EDDBEF96}" type="pres">
      <dgm:prSet presAssocID="{0495F6B5-E14D-4742-963B-831824BE3644}" presName="compNode" presStyleCnt="0"/>
      <dgm:spPr/>
    </dgm:pt>
    <dgm:pt modelId="{D11DA691-FC75-46D0-A3A5-B87A32BA6FB0}" type="pres">
      <dgm:prSet presAssocID="{0495F6B5-E14D-4742-963B-831824BE3644}" presName="bgRect" presStyleLbl="bgShp" presStyleIdx="0" presStyleCnt="4"/>
      <dgm:spPr/>
    </dgm:pt>
    <dgm:pt modelId="{ED603CBE-108A-40E0-8519-40E514EA401B}" type="pres">
      <dgm:prSet presAssocID="{0495F6B5-E14D-4742-963B-831824BE3644}"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Social distancing outline"/>
        </a:ext>
      </dgm:extLst>
    </dgm:pt>
    <dgm:pt modelId="{0C0AD4CA-2348-40B5-B175-FDFDE68BC898}" type="pres">
      <dgm:prSet presAssocID="{0495F6B5-E14D-4742-963B-831824BE3644}" presName="spaceRect" presStyleCnt="0"/>
      <dgm:spPr/>
    </dgm:pt>
    <dgm:pt modelId="{1DD3688D-3DE8-4FED-93A7-E24451688682}" type="pres">
      <dgm:prSet presAssocID="{0495F6B5-E14D-4742-963B-831824BE3644}" presName="parTx" presStyleLbl="revTx" presStyleIdx="0" presStyleCnt="8">
        <dgm:presLayoutVars>
          <dgm:chMax val="0"/>
          <dgm:chPref val="0"/>
        </dgm:presLayoutVars>
      </dgm:prSet>
      <dgm:spPr/>
    </dgm:pt>
    <dgm:pt modelId="{D1D3769E-3AAE-4B71-A98F-D5B4D3E650AC}" type="pres">
      <dgm:prSet presAssocID="{0495F6B5-E14D-4742-963B-831824BE3644}" presName="desTx" presStyleLbl="revTx" presStyleIdx="1" presStyleCnt="8">
        <dgm:presLayoutVars/>
      </dgm:prSet>
      <dgm:spPr/>
    </dgm:pt>
    <dgm:pt modelId="{319A5445-1291-4AC5-8DE7-737ADAD1BDE2}" type="pres">
      <dgm:prSet presAssocID="{06229D42-50D7-4888-B2AB-3C867F12CCE1}" presName="sibTrans" presStyleCnt="0"/>
      <dgm:spPr/>
    </dgm:pt>
    <dgm:pt modelId="{F1B60F78-BF5F-4874-835A-F144797FAD30}" type="pres">
      <dgm:prSet presAssocID="{6079AFCD-8222-48A6-BA71-FFC3BAC968DA}" presName="compNode" presStyleCnt="0"/>
      <dgm:spPr/>
    </dgm:pt>
    <dgm:pt modelId="{45513957-BFC1-4A2B-93C1-DF897C8C96AC}" type="pres">
      <dgm:prSet presAssocID="{6079AFCD-8222-48A6-BA71-FFC3BAC968DA}" presName="bgRect" presStyleLbl="bgShp" presStyleIdx="1" presStyleCnt="4"/>
      <dgm:spPr/>
    </dgm:pt>
    <dgm:pt modelId="{B227C0A2-A72D-4BBA-A5C2-25DD1582585D}" type="pres">
      <dgm:prSet presAssocID="{6079AFCD-8222-48A6-BA71-FFC3BAC968DA}"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Woman Shrugging outline"/>
        </a:ext>
      </dgm:extLst>
    </dgm:pt>
    <dgm:pt modelId="{1CCE1F03-1936-48E3-99C9-8D6A701CBB01}" type="pres">
      <dgm:prSet presAssocID="{6079AFCD-8222-48A6-BA71-FFC3BAC968DA}" presName="spaceRect" presStyleCnt="0"/>
      <dgm:spPr/>
    </dgm:pt>
    <dgm:pt modelId="{D585B2D1-9FA4-4507-9779-549DBAAE2072}" type="pres">
      <dgm:prSet presAssocID="{6079AFCD-8222-48A6-BA71-FFC3BAC968DA}" presName="parTx" presStyleLbl="revTx" presStyleIdx="2" presStyleCnt="8">
        <dgm:presLayoutVars>
          <dgm:chMax val="0"/>
          <dgm:chPref val="0"/>
        </dgm:presLayoutVars>
      </dgm:prSet>
      <dgm:spPr/>
    </dgm:pt>
    <dgm:pt modelId="{5187791D-7F90-4449-BC31-F176A398AA0D}" type="pres">
      <dgm:prSet presAssocID="{6079AFCD-8222-48A6-BA71-FFC3BAC968DA}" presName="desTx" presStyleLbl="revTx" presStyleIdx="3" presStyleCnt="8">
        <dgm:presLayoutVars/>
      </dgm:prSet>
      <dgm:spPr/>
    </dgm:pt>
    <dgm:pt modelId="{BD531469-BC67-4F05-ADBC-ADA6EF5932A7}" type="pres">
      <dgm:prSet presAssocID="{B8917548-DC47-4347-988A-435BA10173D7}" presName="sibTrans" presStyleCnt="0"/>
      <dgm:spPr/>
    </dgm:pt>
    <dgm:pt modelId="{F53FE034-C26C-43F4-8CFC-BA5A271A41EB}" type="pres">
      <dgm:prSet presAssocID="{46E201ED-19D1-48AA-86F0-380BEC138F63}" presName="compNode" presStyleCnt="0"/>
      <dgm:spPr/>
    </dgm:pt>
    <dgm:pt modelId="{9D168D51-4502-4F8C-8241-5C2BDE78C09C}" type="pres">
      <dgm:prSet presAssocID="{46E201ED-19D1-48AA-86F0-380BEC138F63}" presName="bgRect" presStyleLbl="bgShp" presStyleIdx="2" presStyleCnt="4"/>
      <dgm:spPr/>
    </dgm:pt>
    <dgm:pt modelId="{57C713FC-E987-4194-A7B0-6F5E2AA380EE}" type="pres">
      <dgm:prSet presAssocID="{46E201ED-19D1-48AA-86F0-380BEC138F63}"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Bar chart outline"/>
        </a:ext>
      </dgm:extLst>
    </dgm:pt>
    <dgm:pt modelId="{B5B6DFF1-9A20-4772-B96C-3BF72A21870E}" type="pres">
      <dgm:prSet presAssocID="{46E201ED-19D1-48AA-86F0-380BEC138F63}" presName="spaceRect" presStyleCnt="0"/>
      <dgm:spPr/>
    </dgm:pt>
    <dgm:pt modelId="{48EFF44A-F8E5-47F7-A4B2-51D43DDED7AC}" type="pres">
      <dgm:prSet presAssocID="{46E201ED-19D1-48AA-86F0-380BEC138F63}" presName="parTx" presStyleLbl="revTx" presStyleIdx="4" presStyleCnt="8">
        <dgm:presLayoutVars>
          <dgm:chMax val="0"/>
          <dgm:chPref val="0"/>
        </dgm:presLayoutVars>
      </dgm:prSet>
      <dgm:spPr/>
    </dgm:pt>
    <dgm:pt modelId="{0AFF6FAF-9C27-48DE-9004-EFD45D5B4ABA}" type="pres">
      <dgm:prSet presAssocID="{46E201ED-19D1-48AA-86F0-380BEC138F63}" presName="desTx" presStyleLbl="revTx" presStyleIdx="5" presStyleCnt="8" custScaleX="123210">
        <dgm:presLayoutVars/>
      </dgm:prSet>
      <dgm:spPr/>
    </dgm:pt>
    <dgm:pt modelId="{FE6CD9DA-59FD-482A-B88E-28731CDA2EB0}" type="pres">
      <dgm:prSet presAssocID="{14DE31E7-87CF-40A5-B89A-BB9109BD1213}" presName="sibTrans" presStyleCnt="0"/>
      <dgm:spPr/>
    </dgm:pt>
    <dgm:pt modelId="{9B1650B0-C8A5-4F61-A250-A6410BA0859E}" type="pres">
      <dgm:prSet presAssocID="{AFE3766D-754A-4AD8-B9CF-26D37D3337C7}" presName="compNode" presStyleCnt="0"/>
      <dgm:spPr/>
    </dgm:pt>
    <dgm:pt modelId="{FF83F2EF-A387-4B99-A7FB-EEA433A9BD39}" type="pres">
      <dgm:prSet presAssocID="{AFE3766D-754A-4AD8-B9CF-26D37D3337C7}" presName="bgRect" presStyleLbl="bgShp" presStyleIdx="3" presStyleCnt="4"/>
      <dgm:spPr/>
    </dgm:pt>
    <dgm:pt modelId="{243B2087-4A39-4953-AED3-E1BD44F68424}" type="pres">
      <dgm:prSet presAssocID="{AFE3766D-754A-4AD8-B9CF-26D37D3337C7}"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Signal outline"/>
        </a:ext>
      </dgm:extLst>
    </dgm:pt>
    <dgm:pt modelId="{0EB5184C-694A-4F3A-95A0-62ED575E2817}" type="pres">
      <dgm:prSet presAssocID="{AFE3766D-754A-4AD8-B9CF-26D37D3337C7}" presName="spaceRect" presStyleCnt="0"/>
      <dgm:spPr/>
    </dgm:pt>
    <dgm:pt modelId="{7A1533D1-B5E6-4606-BAE5-E7D90373C65D}" type="pres">
      <dgm:prSet presAssocID="{AFE3766D-754A-4AD8-B9CF-26D37D3337C7}" presName="parTx" presStyleLbl="revTx" presStyleIdx="6" presStyleCnt="8">
        <dgm:presLayoutVars>
          <dgm:chMax val="0"/>
          <dgm:chPref val="0"/>
        </dgm:presLayoutVars>
      </dgm:prSet>
      <dgm:spPr/>
    </dgm:pt>
    <dgm:pt modelId="{E4127626-D675-47A6-9B6C-8D73F367B3E4}" type="pres">
      <dgm:prSet presAssocID="{AFE3766D-754A-4AD8-B9CF-26D37D3337C7}" presName="desTx" presStyleLbl="revTx" presStyleIdx="7" presStyleCnt="8">
        <dgm:presLayoutVars/>
      </dgm:prSet>
      <dgm:spPr/>
    </dgm:pt>
  </dgm:ptLst>
  <dgm:cxnLst>
    <dgm:cxn modelId="{094D4C05-25D0-442B-9905-51DE8680F77C}" srcId="{6079AFCD-8222-48A6-BA71-FFC3BAC968DA}" destId="{578CD31F-051C-4427-B544-07A96EE7DC6E}" srcOrd="0" destOrd="0" parTransId="{C776300C-2EB2-4A8F-A560-FB4C64BAA284}" sibTransId="{038B3EB9-7024-407C-BB64-3993FA139C64}"/>
    <dgm:cxn modelId="{40E65516-D695-465D-9062-BF5AE9FA7B2F}" type="presOf" srcId="{46E201ED-19D1-48AA-86F0-380BEC138F63}" destId="{48EFF44A-F8E5-47F7-A4B2-51D43DDED7AC}" srcOrd="0" destOrd="0" presId="urn:microsoft.com/office/officeart/2018/2/layout/IconVerticalSolidList"/>
    <dgm:cxn modelId="{75E53132-80CA-4DA5-9E62-A5AE28123051}" type="presOf" srcId="{4B344B83-B2C2-4D78-9AD0-AFFAEEA86CFE}" destId="{5187791D-7F90-4449-BC31-F176A398AA0D}" srcOrd="0" destOrd="1" presId="urn:microsoft.com/office/officeart/2018/2/layout/IconVerticalSolidList"/>
    <dgm:cxn modelId="{351D0340-6C24-4F55-AF8D-4307617C6C25}" srcId="{BE01D3DC-FAB6-4CAE-9BAA-8D25FDAD1DC4}" destId="{AFE3766D-754A-4AD8-B9CF-26D37D3337C7}" srcOrd="3" destOrd="0" parTransId="{28252E35-E980-4151-93C7-AA5B08A133D8}" sibTransId="{C9CB7F4C-AD3B-46DD-98EB-E3AA2FADCBB1}"/>
    <dgm:cxn modelId="{D392B05F-4929-4F9F-8D9A-48F771840FBE}" type="presOf" srcId="{0495F6B5-E14D-4742-963B-831824BE3644}" destId="{1DD3688D-3DE8-4FED-93A7-E24451688682}" srcOrd="0" destOrd="0" presId="urn:microsoft.com/office/officeart/2018/2/layout/IconVerticalSolidList"/>
    <dgm:cxn modelId="{62E21541-5363-4E64-B007-4CC7DEFF1CAF}" type="presOf" srcId="{BE01D3DC-FAB6-4CAE-9BAA-8D25FDAD1DC4}" destId="{3F718D4F-4BE7-485F-99B8-859AB0C01CB7}" srcOrd="0" destOrd="0" presId="urn:microsoft.com/office/officeart/2018/2/layout/IconVerticalSolidList"/>
    <dgm:cxn modelId="{D9D13546-9BBA-4874-B884-F3739C7BA5A4}" type="presOf" srcId="{AFE3766D-754A-4AD8-B9CF-26D37D3337C7}" destId="{7A1533D1-B5E6-4606-BAE5-E7D90373C65D}" srcOrd="0" destOrd="0" presId="urn:microsoft.com/office/officeart/2018/2/layout/IconVerticalSolidList"/>
    <dgm:cxn modelId="{D2E0EC48-927E-4102-A6AE-6CF0AF6E7763}" srcId="{AFE3766D-754A-4AD8-B9CF-26D37D3337C7}" destId="{6F512F4F-9F5D-455E-AD70-30308F90E3B3}" srcOrd="0" destOrd="0" parTransId="{7BF51EDA-F988-4421-BEBD-41F26F8BE25A}" sibTransId="{C9CB0AE3-8C55-4B49-8DED-38DCC250783C}"/>
    <dgm:cxn modelId="{8358A26D-8969-49B8-8D6F-0E62192CB0E1}" type="presOf" srcId="{BDEDE73D-2634-4BD4-9B43-F2FE5B8E792F}" destId="{D1D3769E-3AAE-4B71-A98F-D5B4D3E650AC}" srcOrd="0" destOrd="1" presId="urn:microsoft.com/office/officeart/2018/2/layout/IconVerticalSolidList"/>
    <dgm:cxn modelId="{023D2454-679C-4951-B7A4-895A8E513DB5}" type="presOf" srcId="{6F512F4F-9F5D-455E-AD70-30308F90E3B3}" destId="{E4127626-D675-47A6-9B6C-8D73F367B3E4}" srcOrd="0" destOrd="0" presId="urn:microsoft.com/office/officeart/2018/2/layout/IconVerticalSolidList"/>
    <dgm:cxn modelId="{7C6DAA74-5BC8-4E64-9164-BAF97E3922CD}" srcId="{46E201ED-19D1-48AA-86F0-380BEC138F63}" destId="{D05B63A6-6E5A-48A6-B7F4-66B9CDC52074}" srcOrd="2" destOrd="0" parTransId="{2DA3226F-3CBC-4362-818D-E6DC560931A6}" sibTransId="{82F3D6EC-297C-4EC2-A6AF-6A64E8166AC5}"/>
    <dgm:cxn modelId="{83ED0289-7123-4F8D-8DE0-A5C4F31130D2}" srcId="{0495F6B5-E14D-4742-963B-831824BE3644}" destId="{BDEDE73D-2634-4BD4-9B43-F2FE5B8E792F}" srcOrd="1" destOrd="0" parTransId="{D6CA318F-6ADB-423B-ACEC-5E126391BDA6}" sibTransId="{04BD6467-F245-4567-B146-7AA10A015BD0}"/>
    <dgm:cxn modelId="{6C337B91-3DE6-4117-87D6-9229547B599B}" type="presOf" srcId="{311A2D52-373D-4A30-982B-F7CEA50CFD10}" destId="{D1D3769E-3AAE-4B71-A98F-D5B4D3E650AC}" srcOrd="0" destOrd="0" presId="urn:microsoft.com/office/officeart/2018/2/layout/IconVerticalSolidList"/>
    <dgm:cxn modelId="{866FCE91-82BE-4BED-BBC4-854F3BC86956}" srcId="{BE01D3DC-FAB6-4CAE-9BAA-8D25FDAD1DC4}" destId="{0495F6B5-E14D-4742-963B-831824BE3644}" srcOrd="0" destOrd="0" parTransId="{EBEA08A9-7199-4EB5-9C9D-D5897981B3BE}" sibTransId="{06229D42-50D7-4888-B2AB-3C867F12CCE1}"/>
    <dgm:cxn modelId="{1110E6A0-1427-44EA-ACAC-90A54A998283}" type="presOf" srcId="{6079AFCD-8222-48A6-BA71-FFC3BAC968DA}" destId="{D585B2D1-9FA4-4507-9779-549DBAAE2072}" srcOrd="0" destOrd="0" presId="urn:microsoft.com/office/officeart/2018/2/layout/IconVerticalSolidList"/>
    <dgm:cxn modelId="{A73D32B6-3D26-4963-ACD7-D64CCDA2BDE9}" srcId="{BE01D3DC-FAB6-4CAE-9BAA-8D25FDAD1DC4}" destId="{46E201ED-19D1-48AA-86F0-380BEC138F63}" srcOrd="2" destOrd="0" parTransId="{12AC0347-DF47-4D37-92A5-E022FE36F6A7}" sibTransId="{14DE31E7-87CF-40A5-B89A-BB9109BD1213}"/>
    <dgm:cxn modelId="{A199FFB7-4C13-45FD-BF4F-068C14597321}" srcId="{0495F6B5-E14D-4742-963B-831824BE3644}" destId="{311A2D52-373D-4A30-982B-F7CEA50CFD10}" srcOrd="0" destOrd="0" parTransId="{3753D9AD-2E4A-4E5D-9C42-567A05F6DB69}" sibTransId="{D94F1547-C40C-4FCE-B821-E45B2140662F}"/>
    <dgm:cxn modelId="{9D4C31BD-8F21-4E5C-8C2A-9F9141C7D727}" srcId="{46E201ED-19D1-48AA-86F0-380BEC138F63}" destId="{BD43839C-71AA-4015-8346-DBAEDF09F2DD}" srcOrd="1" destOrd="0" parTransId="{32A6C52C-A31C-4BE4-B808-71B87A0C760E}" sibTransId="{CB36D02C-A553-4A9C-ABEE-E06EE31D00EB}"/>
    <dgm:cxn modelId="{32F24CD1-D2FF-45E0-8502-D463BCE4410B}" srcId="{BE01D3DC-FAB6-4CAE-9BAA-8D25FDAD1DC4}" destId="{6079AFCD-8222-48A6-BA71-FFC3BAC968DA}" srcOrd="1" destOrd="0" parTransId="{23C6EA53-8BF7-4F96-B37D-1D6A65FFD8A9}" sibTransId="{B8917548-DC47-4347-988A-435BA10173D7}"/>
    <dgm:cxn modelId="{5ABE9CDF-8FC2-4709-B83D-4095612CDC11}" srcId="{6079AFCD-8222-48A6-BA71-FFC3BAC968DA}" destId="{4B344B83-B2C2-4D78-9AD0-AFFAEEA86CFE}" srcOrd="1" destOrd="0" parTransId="{8A8CB4C1-478C-48F3-82A7-2826CE530472}" sibTransId="{0207DDF5-5848-48BC-8451-5C63FAAB30C7}"/>
    <dgm:cxn modelId="{3E58E9E2-35E1-460A-8CE9-CD761B002D3C}" type="presOf" srcId="{270B8CF0-6549-4297-98E2-A2CF33907B1C}" destId="{0AFF6FAF-9C27-48DE-9004-EFD45D5B4ABA}" srcOrd="0" destOrd="0" presId="urn:microsoft.com/office/officeart/2018/2/layout/IconVerticalSolidList"/>
    <dgm:cxn modelId="{3C6EFEEB-BD3A-4A9F-90A1-7207C6CB9610}" type="presOf" srcId="{BD43839C-71AA-4015-8346-DBAEDF09F2DD}" destId="{0AFF6FAF-9C27-48DE-9004-EFD45D5B4ABA}" srcOrd="0" destOrd="1" presId="urn:microsoft.com/office/officeart/2018/2/layout/IconVerticalSolidList"/>
    <dgm:cxn modelId="{C7A3A4F5-2897-467D-96E4-1C0E8BC5DF8D}" srcId="{46E201ED-19D1-48AA-86F0-380BEC138F63}" destId="{270B8CF0-6549-4297-98E2-A2CF33907B1C}" srcOrd="0" destOrd="0" parTransId="{2F4CDBFD-79FE-4E47-A618-8A780B526A5D}" sibTransId="{562F821F-9822-42FD-B4CC-C0CD08C62E30}"/>
    <dgm:cxn modelId="{76BF76F9-DA74-456F-ABBE-39601611928D}" type="presOf" srcId="{578CD31F-051C-4427-B544-07A96EE7DC6E}" destId="{5187791D-7F90-4449-BC31-F176A398AA0D}" srcOrd="0" destOrd="0" presId="urn:microsoft.com/office/officeart/2018/2/layout/IconVerticalSolidList"/>
    <dgm:cxn modelId="{CF3B68FD-927B-467D-BD6A-42F823E005B3}" type="presOf" srcId="{D05B63A6-6E5A-48A6-B7F4-66B9CDC52074}" destId="{0AFF6FAF-9C27-48DE-9004-EFD45D5B4ABA}" srcOrd="0" destOrd="2" presId="urn:microsoft.com/office/officeart/2018/2/layout/IconVerticalSolidList"/>
    <dgm:cxn modelId="{C5D57A5E-0769-495D-AB1A-B61ABD0C5496}" type="presParOf" srcId="{3F718D4F-4BE7-485F-99B8-859AB0C01CB7}" destId="{F08005BF-608F-425C-8F13-8428EDDBEF96}" srcOrd="0" destOrd="0" presId="urn:microsoft.com/office/officeart/2018/2/layout/IconVerticalSolidList"/>
    <dgm:cxn modelId="{10E48A53-70F1-4BDE-9205-12CCD17511C0}" type="presParOf" srcId="{F08005BF-608F-425C-8F13-8428EDDBEF96}" destId="{D11DA691-FC75-46D0-A3A5-B87A32BA6FB0}" srcOrd="0" destOrd="0" presId="urn:microsoft.com/office/officeart/2018/2/layout/IconVerticalSolidList"/>
    <dgm:cxn modelId="{19F8F461-091C-4A6E-B1B8-7000938B4C47}" type="presParOf" srcId="{F08005BF-608F-425C-8F13-8428EDDBEF96}" destId="{ED603CBE-108A-40E0-8519-40E514EA401B}" srcOrd="1" destOrd="0" presId="urn:microsoft.com/office/officeart/2018/2/layout/IconVerticalSolidList"/>
    <dgm:cxn modelId="{9D80B330-36C0-4F7B-8012-CB1EB1BE7A4F}" type="presParOf" srcId="{F08005BF-608F-425C-8F13-8428EDDBEF96}" destId="{0C0AD4CA-2348-40B5-B175-FDFDE68BC898}" srcOrd="2" destOrd="0" presId="urn:microsoft.com/office/officeart/2018/2/layout/IconVerticalSolidList"/>
    <dgm:cxn modelId="{21CC7B20-FE27-49A8-A7A5-C6DA7EB99CBD}" type="presParOf" srcId="{F08005BF-608F-425C-8F13-8428EDDBEF96}" destId="{1DD3688D-3DE8-4FED-93A7-E24451688682}" srcOrd="3" destOrd="0" presId="urn:microsoft.com/office/officeart/2018/2/layout/IconVerticalSolidList"/>
    <dgm:cxn modelId="{DBE15373-1AC2-46BF-9E6C-86548B2BD96E}" type="presParOf" srcId="{F08005BF-608F-425C-8F13-8428EDDBEF96}" destId="{D1D3769E-3AAE-4B71-A98F-D5B4D3E650AC}" srcOrd="4" destOrd="0" presId="urn:microsoft.com/office/officeart/2018/2/layout/IconVerticalSolidList"/>
    <dgm:cxn modelId="{17881237-9B31-4CCC-8C56-0DFF5731BD49}" type="presParOf" srcId="{3F718D4F-4BE7-485F-99B8-859AB0C01CB7}" destId="{319A5445-1291-4AC5-8DE7-737ADAD1BDE2}" srcOrd="1" destOrd="0" presId="urn:microsoft.com/office/officeart/2018/2/layout/IconVerticalSolidList"/>
    <dgm:cxn modelId="{A9E12267-B7BB-4494-99E0-028AB06A94DF}" type="presParOf" srcId="{3F718D4F-4BE7-485F-99B8-859AB0C01CB7}" destId="{F1B60F78-BF5F-4874-835A-F144797FAD30}" srcOrd="2" destOrd="0" presId="urn:microsoft.com/office/officeart/2018/2/layout/IconVerticalSolidList"/>
    <dgm:cxn modelId="{6C144491-475B-4120-AAD8-92C1124C8EFB}" type="presParOf" srcId="{F1B60F78-BF5F-4874-835A-F144797FAD30}" destId="{45513957-BFC1-4A2B-93C1-DF897C8C96AC}" srcOrd="0" destOrd="0" presId="urn:microsoft.com/office/officeart/2018/2/layout/IconVerticalSolidList"/>
    <dgm:cxn modelId="{7D6D8518-62FB-4C8E-A5F6-09892BAEB93E}" type="presParOf" srcId="{F1B60F78-BF5F-4874-835A-F144797FAD30}" destId="{B227C0A2-A72D-4BBA-A5C2-25DD1582585D}" srcOrd="1" destOrd="0" presId="urn:microsoft.com/office/officeart/2018/2/layout/IconVerticalSolidList"/>
    <dgm:cxn modelId="{DD066264-FFAC-4B3E-9431-EA091E84DAA5}" type="presParOf" srcId="{F1B60F78-BF5F-4874-835A-F144797FAD30}" destId="{1CCE1F03-1936-48E3-99C9-8D6A701CBB01}" srcOrd="2" destOrd="0" presId="urn:microsoft.com/office/officeart/2018/2/layout/IconVerticalSolidList"/>
    <dgm:cxn modelId="{EEED8F3B-E534-4BC9-B195-82221EC56355}" type="presParOf" srcId="{F1B60F78-BF5F-4874-835A-F144797FAD30}" destId="{D585B2D1-9FA4-4507-9779-549DBAAE2072}" srcOrd="3" destOrd="0" presId="urn:microsoft.com/office/officeart/2018/2/layout/IconVerticalSolidList"/>
    <dgm:cxn modelId="{82AD3EB5-3AA8-4BBD-AD8D-3611FD56ACE8}" type="presParOf" srcId="{F1B60F78-BF5F-4874-835A-F144797FAD30}" destId="{5187791D-7F90-4449-BC31-F176A398AA0D}" srcOrd="4" destOrd="0" presId="urn:microsoft.com/office/officeart/2018/2/layout/IconVerticalSolidList"/>
    <dgm:cxn modelId="{ABE85449-24E5-4DDA-89CD-4EB46F9348F3}" type="presParOf" srcId="{3F718D4F-4BE7-485F-99B8-859AB0C01CB7}" destId="{BD531469-BC67-4F05-ADBC-ADA6EF5932A7}" srcOrd="3" destOrd="0" presId="urn:microsoft.com/office/officeart/2018/2/layout/IconVerticalSolidList"/>
    <dgm:cxn modelId="{DFE3FE99-1DF6-4897-9D54-1939A92372DD}" type="presParOf" srcId="{3F718D4F-4BE7-485F-99B8-859AB0C01CB7}" destId="{F53FE034-C26C-43F4-8CFC-BA5A271A41EB}" srcOrd="4" destOrd="0" presId="urn:microsoft.com/office/officeart/2018/2/layout/IconVerticalSolidList"/>
    <dgm:cxn modelId="{89EA43F6-004C-4765-8E1D-8A0B5EF97065}" type="presParOf" srcId="{F53FE034-C26C-43F4-8CFC-BA5A271A41EB}" destId="{9D168D51-4502-4F8C-8241-5C2BDE78C09C}" srcOrd="0" destOrd="0" presId="urn:microsoft.com/office/officeart/2018/2/layout/IconVerticalSolidList"/>
    <dgm:cxn modelId="{6EDF755A-119F-490E-B24E-5388409116D1}" type="presParOf" srcId="{F53FE034-C26C-43F4-8CFC-BA5A271A41EB}" destId="{57C713FC-E987-4194-A7B0-6F5E2AA380EE}" srcOrd="1" destOrd="0" presId="urn:microsoft.com/office/officeart/2018/2/layout/IconVerticalSolidList"/>
    <dgm:cxn modelId="{FCEF641E-91A9-42C2-805D-22ABD5CAE8FA}" type="presParOf" srcId="{F53FE034-C26C-43F4-8CFC-BA5A271A41EB}" destId="{B5B6DFF1-9A20-4772-B96C-3BF72A21870E}" srcOrd="2" destOrd="0" presId="urn:microsoft.com/office/officeart/2018/2/layout/IconVerticalSolidList"/>
    <dgm:cxn modelId="{00458409-9A08-4437-BDD6-FC276C512A3C}" type="presParOf" srcId="{F53FE034-C26C-43F4-8CFC-BA5A271A41EB}" destId="{48EFF44A-F8E5-47F7-A4B2-51D43DDED7AC}" srcOrd="3" destOrd="0" presId="urn:microsoft.com/office/officeart/2018/2/layout/IconVerticalSolidList"/>
    <dgm:cxn modelId="{30AF016A-8BED-4D38-8E22-576C07D6ECB5}" type="presParOf" srcId="{F53FE034-C26C-43F4-8CFC-BA5A271A41EB}" destId="{0AFF6FAF-9C27-48DE-9004-EFD45D5B4ABA}" srcOrd="4" destOrd="0" presId="urn:microsoft.com/office/officeart/2018/2/layout/IconVerticalSolidList"/>
    <dgm:cxn modelId="{452903B8-A977-406F-AAE3-B8EAFAD92868}" type="presParOf" srcId="{3F718D4F-4BE7-485F-99B8-859AB0C01CB7}" destId="{FE6CD9DA-59FD-482A-B88E-28731CDA2EB0}" srcOrd="5" destOrd="0" presId="urn:microsoft.com/office/officeart/2018/2/layout/IconVerticalSolidList"/>
    <dgm:cxn modelId="{B3E1257B-8E5C-4D6D-A438-690AF2E0A155}" type="presParOf" srcId="{3F718D4F-4BE7-485F-99B8-859AB0C01CB7}" destId="{9B1650B0-C8A5-4F61-A250-A6410BA0859E}" srcOrd="6" destOrd="0" presId="urn:microsoft.com/office/officeart/2018/2/layout/IconVerticalSolidList"/>
    <dgm:cxn modelId="{F9DD10D6-4BAC-4FFE-97A2-2C499E97A723}" type="presParOf" srcId="{9B1650B0-C8A5-4F61-A250-A6410BA0859E}" destId="{FF83F2EF-A387-4B99-A7FB-EEA433A9BD39}" srcOrd="0" destOrd="0" presId="urn:microsoft.com/office/officeart/2018/2/layout/IconVerticalSolidList"/>
    <dgm:cxn modelId="{A5BED0A9-A127-4A6A-8F89-41306B9F71EC}" type="presParOf" srcId="{9B1650B0-C8A5-4F61-A250-A6410BA0859E}" destId="{243B2087-4A39-4953-AED3-E1BD44F68424}" srcOrd="1" destOrd="0" presId="urn:microsoft.com/office/officeart/2018/2/layout/IconVerticalSolidList"/>
    <dgm:cxn modelId="{88E0D55B-E254-4676-AE0E-4BE40BEE5242}" type="presParOf" srcId="{9B1650B0-C8A5-4F61-A250-A6410BA0859E}" destId="{0EB5184C-694A-4F3A-95A0-62ED575E2817}" srcOrd="2" destOrd="0" presId="urn:microsoft.com/office/officeart/2018/2/layout/IconVerticalSolidList"/>
    <dgm:cxn modelId="{22697D4A-6B19-4A3D-A861-9A3D53854852}" type="presParOf" srcId="{9B1650B0-C8A5-4F61-A250-A6410BA0859E}" destId="{7A1533D1-B5E6-4606-BAE5-E7D90373C65D}" srcOrd="3" destOrd="0" presId="urn:microsoft.com/office/officeart/2018/2/layout/IconVerticalSolidList"/>
    <dgm:cxn modelId="{A740F46E-CCEE-493A-89FB-1931CB537C3B}" type="presParOf" srcId="{9B1650B0-C8A5-4F61-A250-A6410BA0859E}" destId="{E4127626-D675-47A6-9B6C-8D73F367B3E4}"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F2C43E-25FB-47F2-8F49-9B4AF9B16C7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D7E8C8B-33FF-4E62-A13E-2D768EA1B1F1}">
      <dgm:prSet/>
      <dgm:spPr/>
      <dgm:t>
        <a:bodyPr/>
        <a:lstStyle/>
        <a:p>
          <a:r>
            <a:rPr lang="en-GB" b="0" i="0"/>
            <a:t>Nominal</a:t>
          </a:r>
          <a:endParaRPr lang="en-US"/>
        </a:p>
      </dgm:t>
    </dgm:pt>
    <dgm:pt modelId="{9223A077-892E-4FF1-9621-49907C927B56}" type="parTrans" cxnId="{C59D1A46-CBCA-4588-B0E4-AE7D3F81182C}">
      <dgm:prSet/>
      <dgm:spPr/>
      <dgm:t>
        <a:bodyPr/>
        <a:lstStyle/>
        <a:p>
          <a:endParaRPr lang="en-US"/>
        </a:p>
      </dgm:t>
    </dgm:pt>
    <dgm:pt modelId="{A8E71080-903A-48B1-8A1B-15BCF633242D}" type="sibTrans" cxnId="{C59D1A46-CBCA-4588-B0E4-AE7D3F81182C}">
      <dgm:prSet/>
      <dgm:spPr/>
      <dgm:t>
        <a:bodyPr/>
        <a:lstStyle/>
        <a:p>
          <a:endParaRPr lang="en-US"/>
        </a:p>
      </dgm:t>
    </dgm:pt>
    <dgm:pt modelId="{BD859365-1A9D-46EC-B017-58B478E3E683}">
      <dgm:prSet/>
      <dgm:spPr/>
      <dgm:t>
        <a:bodyPr/>
        <a:lstStyle/>
        <a:p>
          <a:r>
            <a:rPr lang="en-GB" b="0" i="0"/>
            <a:t>Lowest level data; categories only</a:t>
          </a:r>
          <a:endParaRPr lang="en-US"/>
        </a:p>
      </dgm:t>
    </dgm:pt>
    <dgm:pt modelId="{44FB8B55-34E5-40CC-927C-B96EA1931231}" type="parTrans" cxnId="{C5E5D490-5C22-4EC4-934D-D42CABA8C36F}">
      <dgm:prSet/>
      <dgm:spPr/>
      <dgm:t>
        <a:bodyPr/>
        <a:lstStyle/>
        <a:p>
          <a:endParaRPr lang="en-US"/>
        </a:p>
      </dgm:t>
    </dgm:pt>
    <dgm:pt modelId="{F95ECD6E-B666-4D27-BDA9-E550C59F5846}" type="sibTrans" cxnId="{C5E5D490-5C22-4EC4-934D-D42CABA8C36F}">
      <dgm:prSet/>
      <dgm:spPr/>
      <dgm:t>
        <a:bodyPr/>
        <a:lstStyle/>
        <a:p>
          <a:endParaRPr lang="en-US"/>
        </a:p>
      </dgm:t>
    </dgm:pt>
    <dgm:pt modelId="{85FAD6A0-1E31-4D73-B2E5-6200316C69B8}">
      <dgm:prSet/>
      <dgm:spPr/>
      <dgm:t>
        <a:bodyPr/>
        <a:lstStyle/>
        <a:p>
          <a:r>
            <a:rPr lang="en-GB" b="0" i="0"/>
            <a:t>E.g., male, female</a:t>
          </a:r>
          <a:endParaRPr lang="en-US"/>
        </a:p>
      </dgm:t>
    </dgm:pt>
    <dgm:pt modelId="{B2B117DF-A33F-47FE-8A45-5045A7117A3D}" type="parTrans" cxnId="{2CB53461-3799-4742-90CF-B037D6EA7043}">
      <dgm:prSet/>
      <dgm:spPr/>
      <dgm:t>
        <a:bodyPr/>
        <a:lstStyle/>
        <a:p>
          <a:endParaRPr lang="en-US"/>
        </a:p>
      </dgm:t>
    </dgm:pt>
    <dgm:pt modelId="{E476A24B-45A1-4A5F-A9E1-513A2A909742}" type="sibTrans" cxnId="{2CB53461-3799-4742-90CF-B037D6EA7043}">
      <dgm:prSet/>
      <dgm:spPr/>
      <dgm:t>
        <a:bodyPr/>
        <a:lstStyle/>
        <a:p>
          <a:endParaRPr lang="en-US"/>
        </a:p>
      </dgm:t>
    </dgm:pt>
    <dgm:pt modelId="{72CA63A8-4F90-4E39-9FA9-2B9FE5F0D7C2}">
      <dgm:prSet/>
      <dgm:spPr/>
      <dgm:t>
        <a:bodyPr/>
        <a:lstStyle/>
        <a:p>
          <a:r>
            <a:rPr lang="en-GB" b="0" i="0"/>
            <a:t>Ordinal</a:t>
          </a:r>
          <a:endParaRPr lang="en-US"/>
        </a:p>
      </dgm:t>
    </dgm:pt>
    <dgm:pt modelId="{FB43DE08-FDE6-41F4-8384-F8D08BA2955A}" type="parTrans" cxnId="{6126F127-6A5A-41BA-8107-084B3BB9BAC9}">
      <dgm:prSet/>
      <dgm:spPr/>
      <dgm:t>
        <a:bodyPr/>
        <a:lstStyle/>
        <a:p>
          <a:endParaRPr lang="en-US"/>
        </a:p>
      </dgm:t>
    </dgm:pt>
    <dgm:pt modelId="{1E41FFEF-5CC5-4DE5-AEDA-E5505F57614B}" type="sibTrans" cxnId="{6126F127-6A5A-41BA-8107-084B3BB9BAC9}">
      <dgm:prSet/>
      <dgm:spPr/>
      <dgm:t>
        <a:bodyPr/>
        <a:lstStyle/>
        <a:p>
          <a:endParaRPr lang="en-US"/>
        </a:p>
      </dgm:t>
    </dgm:pt>
    <dgm:pt modelId="{AE67B03F-55D0-4A95-BC9F-D917051CC325}">
      <dgm:prSet/>
      <dgm:spPr/>
      <dgm:t>
        <a:bodyPr/>
        <a:lstStyle/>
        <a:p>
          <a:r>
            <a:rPr lang="en-GB" b="0" i="0"/>
            <a:t>Ordered/ranked categories</a:t>
          </a:r>
          <a:endParaRPr lang="en-US"/>
        </a:p>
      </dgm:t>
    </dgm:pt>
    <dgm:pt modelId="{5BDFC641-EC93-4DE0-B951-82D04F3F0134}" type="parTrans" cxnId="{29CF366F-4516-4C59-B57F-B18B3FA27F73}">
      <dgm:prSet/>
      <dgm:spPr/>
      <dgm:t>
        <a:bodyPr/>
        <a:lstStyle/>
        <a:p>
          <a:endParaRPr lang="en-US"/>
        </a:p>
      </dgm:t>
    </dgm:pt>
    <dgm:pt modelId="{DA745E79-ECB0-47F9-A7FA-14E76A163F06}" type="sibTrans" cxnId="{29CF366F-4516-4C59-B57F-B18B3FA27F73}">
      <dgm:prSet/>
      <dgm:spPr/>
      <dgm:t>
        <a:bodyPr/>
        <a:lstStyle/>
        <a:p>
          <a:endParaRPr lang="en-US"/>
        </a:p>
      </dgm:t>
    </dgm:pt>
    <dgm:pt modelId="{B22F5DE0-F7E7-42E2-9354-956334265957}">
      <dgm:prSet/>
      <dgm:spPr/>
      <dgm:t>
        <a:bodyPr/>
        <a:lstStyle/>
        <a:p>
          <a:r>
            <a:rPr lang="en-GB" b="0" i="0"/>
            <a:t>E.g., first, second, third in a race</a:t>
          </a:r>
          <a:endParaRPr lang="en-US"/>
        </a:p>
      </dgm:t>
    </dgm:pt>
    <dgm:pt modelId="{C17546AC-3461-4ABE-A9F4-4929B2652E4F}" type="parTrans" cxnId="{972C2625-03AA-4D8A-8531-FC27AE8FA3D8}">
      <dgm:prSet/>
      <dgm:spPr/>
      <dgm:t>
        <a:bodyPr/>
        <a:lstStyle/>
        <a:p>
          <a:endParaRPr lang="en-US"/>
        </a:p>
      </dgm:t>
    </dgm:pt>
    <dgm:pt modelId="{9AA43CE3-6A49-4735-818B-8C21E3588F18}" type="sibTrans" cxnId="{972C2625-03AA-4D8A-8531-FC27AE8FA3D8}">
      <dgm:prSet/>
      <dgm:spPr/>
      <dgm:t>
        <a:bodyPr/>
        <a:lstStyle/>
        <a:p>
          <a:endParaRPr lang="en-US"/>
        </a:p>
      </dgm:t>
    </dgm:pt>
    <dgm:pt modelId="{BB9C5747-D7D1-49A8-B1B5-35D5BE75972B}">
      <dgm:prSet/>
      <dgm:spPr/>
      <dgm:t>
        <a:bodyPr/>
        <a:lstStyle/>
        <a:p>
          <a:r>
            <a:rPr lang="en-GB" b="0" i="0"/>
            <a:t>Interval</a:t>
          </a:r>
          <a:endParaRPr lang="en-US"/>
        </a:p>
      </dgm:t>
    </dgm:pt>
    <dgm:pt modelId="{AFAB63AC-C9B0-471C-993F-9D1217C80269}" type="parTrans" cxnId="{7C957001-2BBC-4854-813E-C2D42D098DA2}">
      <dgm:prSet/>
      <dgm:spPr/>
      <dgm:t>
        <a:bodyPr/>
        <a:lstStyle/>
        <a:p>
          <a:endParaRPr lang="en-US"/>
        </a:p>
      </dgm:t>
    </dgm:pt>
    <dgm:pt modelId="{9705244A-C6E9-49E5-ADFA-85DDAD47A646}" type="sibTrans" cxnId="{7C957001-2BBC-4854-813E-C2D42D098DA2}">
      <dgm:prSet/>
      <dgm:spPr/>
      <dgm:t>
        <a:bodyPr/>
        <a:lstStyle/>
        <a:p>
          <a:endParaRPr lang="en-US"/>
        </a:p>
      </dgm:t>
    </dgm:pt>
    <dgm:pt modelId="{2CA46EAF-7BC3-4EBD-BF7E-3068F56D8E51}">
      <dgm:prSet/>
      <dgm:spPr/>
      <dgm:t>
        <a:bodyPr/>
        <a:lstStyle/>
        <a:p>
          <a:r>
            <a:rPr lang="en-GB" b="0" i="0"/>
            <a:t>Continuous data, can record magnitudes of differences</a:t>
          </a:r>
          <a:endParaRPr lang="en-US"/>
        </a:p>
      </dgm:t>
    </dgm:pt>
    <dgm:pt modelId="{5F700822-747F-4E5B-A4A2-22FBFF8C64AC}" type="parTrans" cxnId="{DBD229DD-B174-44E5-8BDD-545B81A41475}">
      <dgm:prSet/>
      <dgm:spPr/>
      <dgm:t>
        <a:bodyPr/>
        <a:lstStyle/>
        <a:p>
          <a:endParaRPr lang="en-US"/>
        </a:p>
      </dgm:t>
    </dgm:pt>
    <dgm:pt modelId="{1B0CFA72-7F29-4BC6-AD14-BFF5FF3A2494}" type="sibTrans" cxnId="{DBD229DD-B174-44E5-8BDD-545B81A41475}">
      <dgm:prSet/>
      <dgm:spPr/>
      <dgm:t>
        <a:bodyPr/>
        <a:lstStyle/>
        <a:p>
          <a:endParaRPr lang="en-US"/>
        </a:p>
      </dgm:t>
    </dgm:pt>
    <dgm:pt modelId="{4045E7E8-61C6-44B6-9238-40D44D8605DA}">
      <dgm:prSet/>
      <dgm:spPr/>
      <dgm:t>
        <a:bodyPr/>
        <a:lstStyle/>
        <a:p>
          <a:r>
            <a:rPr lang="en-GB" b="0" i="0"/>
            <a:t>E.g., temperature in degrees C</a:t>
          </a:r>
          <a:endParaRPr lang="en-US"/>
        </a:p>
      </dgm:t>
    </dgm:pt>
    <dgm:pt modelId="{46BDB3BD-134A-4D59-A051-79AC2F0B70C2}" type="parTrans" cxnId="{67CDC404-85E5-4E96-81CE-898486D2E856}">
      <dgm:prSet/>
      <dgm:spPr/>
      <dgm:t>
        <a:bodyPr/>
        <a:lstStyle/>
        <a:p>
          <a:endParaRPr lang="en-US"/>
        </a:p>
      </dgm:t>
    </dgm:pt>
    <dgm:pt modelId="{176C11BF-D8CC-4403-A3E2-C736604965A7}" type="sibTrans" cxnId="{67CDC404-85E5-4E96-81CE-898486D2E856}">
      <dgm:prSet/>
      <dgm:spPr/>
      <dgm:t>
        <a:bodyPr/>
        <a:lstStyle/>
        <a:p>
          <a:endParaRPr lang="en-US"/>
        </a:p>
      </dgm:t>
    </dgm:pt>
    <dgm:pt modelId="{9DA02F6A-36B2-468D-B871-04BD8ED7228F}">
      <dgm:prSet/>
      <dgm:spPr/>
      <dgm:t>
        <a:bodyPr/>
        <a:lstStyle/>
        <a:p>
          <a:r>
            <a:rPr lang="en-GB" b="0" i="0"/>
            <a:t>Ratio</a:t>
          </a:r>
          <a:endParaRPr lang="en-US"/>
        </a:p>
      </dgm:t>
    </dgm:pt>
    <dgm:pt modelId="{155FBA10-D1EF-431E-907B-70716ABBA734}" type="parTrans" cxnId="{D966A0AA-3C6B-4136-BF8F-649F69EDBFA3}">
      <dgm:prSet/>
      <dgm:spPr/>
      <dgm:t>
        <a:bodyPr/>
        <a:lstStyle/>
        <a:p>
          <a:endParaRPr lang="en-US"/>
        </a:p>
      </dgm:t>
    </dgm:pt>
    <dgm:pt modelId="{521DAFA6-A5D0-48CB-8FDF-6774822715A6}" type="sibTrans" cxnId="{D966A0AA-3C6B-4136-BF8F-649F69EDBFA3}">
      <dgm:prSet/>
      <dgm:spPr/>
      <dgm:t>
        <a:bodyPr/>
        <a:lstStyle/>
        <a:p>
          <a:endParaRPr lang="en-US"/>
        </a:p>
      </dgm:t>
    </dgm:pt>
    <dgm:pt modelId="{3170EB0E-4A8F-4777-BF9F-44612DC329C8}">
      <dgm:prSet/>
      <dgm:spPr/>
      <dgm:t>
        <a:bodyPr/>
        <a:lstStyle/>
        <a:p>
          <a:r>
            <a:rPr lang="en-GB" b="0" i="0"/>
            <a:t>Highest level data; continuous; data has a true zero (point at which none exists)</a:t>
          </a:r>
          <a:endParaRPr lang="en-US"/>
        </a:p>
      </dgm:t>
    </dgm:pt>
    <dgm:pt modelId="{39C4F23C-C0A2-48CD-B4BF-83E8A01FF692}" type="parTrans" cxnId="{653540E2-3DF1-48CD-A9EE-9918E89C726C}">
      <dgm:prSet/>
      <dgm:spPr/>
      <dgm:t>
        <a:bodyPr/>
        <a:lstStyle/>
        <a:p>
          <a:endParaRPr lang="en-US"/>
        </a:p>
      </dgm:t>
    </dgm:pt>
    <dgm:pt modelId="{CBE33ECF-80FB-4B6D-B701-43BED5A3C82A}" type="sibTrans" cxnId="{653540E2-3DF1-48CD-A9EE-9918E89C726C}">
      <dgm:prSet/>
      <dgm:spPr/>
      <dgm:t>
        <a:bodyPr/>
        <a:lstStyle/>
        <a:p>
          <a:endParaRPr lang="en-US"/>
        </a:p>
      </dgm:t>
    </dgm:pt>
    <dgm:pt modelId="{7AD35EBD-6AD2-4FD8-973E-3B57B651B4C7}">
      <dgm:prSet/>
      <dgm:spPr/>
      <dgm:t>
        <a:bodyPr/>
        <a:lstStyle/>
        <a:p>
          <a:r>
            <a:rPr lang="en-GB" b="0" i="0"/>
            <a:t>E.g., height in cm</a:t>
          </a:r>
          <a:endParaRPr lang="en-US"/>
        </a:p>
      </dgm:t>
    </dgm:pt>
    <dgm:pt modelId="{4E1F4392-97DA-44B8-9F75-64BCF60BB71B}" type="parTrans" cxnId="{82B15C9B-C3AB-4FB5-9E9E-7F5A62F3374F}">
      <dgm:prSet/>
      <dgm:spPr/>
      <dgm:t>
        <a:bodyPr/>
        <a:lstStyle/>
        <a:p>
          <a:endParaRPr lang="en-US"/>
        </a:p>
      </dgm:t>
    </dgm:pt>
    <dgm:pt modelId="{C82A97A1-D0CB-4D72-B258-E485687EBFE1}" type="sibTrans" cxnId="{82B15C9B-C3AB-4FB5-9E9E-7F5A62F3374F}">
      <dgm:prSet/>
      <dgm:spPr/>
      <dgm:t>
        <a:bodyPr/>
        <a:lstStyle/>
        <a:p>
          <a:endParaRPr lang="en-US"/>
        </a:p>
      </dgm:t>
    </dgm:pt>
    <dgm:pt modelId="{AD4C2BA7-483D-4D77-A338-1DC0BE55E2A3}" type="pres">
      <dgm:prSet presAssocID="{38F2C43E-25FB-47F2-8F49-9B4AF9B16C74}" presName="vert0" presStyleCnt="0">
        <dgm:presLayoutVars>
          <dgm:dir/>
          <dgm:animOne val="branch"/>
          <dgm:animLvl val="lvl"/>
        </dgm:presLayoutVars>
      </dgm:prSet>
      <dgm:spPr/>
    </dgm:pt>
    <dgm:pt modelId="{7F738C17-5AAB-4571-B7CE-66B95213C0AD}" type="pres">
      <dgm:prSet presAssocID="{FD7E8C8B-33FF-4E62-A13E-2D768EA1B1F1}" presName="thickLine" presStyleLbl="alignNode1" presStyleIdx="0" presStyleCnt="4"/>
      <dgm:spPr/>
    </dgm:pt>
    <dgm:pt modelId="{464BAFE9-F634-46FE-8355-EAFA64FE3FB3}" type="pres">
      <dgm:prSet presAssocID="{FD7E8C8B-33FF-4E62-A13E-2D768EA1B1F1}" presName="horz1" presStyleCnt="0"/>
      <dgm:spPr/>
    </dgm:pt>
    <dgm:pt modelId="{93E6B9A9-71D9-4B62-8ABE-81FC9D65C8E5}" type="pres">
      <dgm:prSet presAssocID="{FD7E8C8B-33FF-4E62-A13E-2D768EA1B1F1}" presName="tx1" presStyleLbl="revTx" presStyleIdx="0" presStyleCnt="12"/>
      <dgm:spPr/>
    </dgm:pt>
    <dgm:pt modelId="{B04BCD80-0A57-40F1-8BDC-F621B3A3435E}" type="pres">
      <dgm:prSet presAssocID="{FD7E8C8B-33FF-4E62-A13E-2D768EA1B1F1}" presName="vert1" presStyleCnt="0"/>
      <dgm:spPr/>
    </dgm:pt>
    <dgm:pt modelId="{C99B76E4-7681-4F19-84A8-98873E80BB20}" type="pres">
      <dgm:prSet presAssocID="{BD859365-1A9D-46EC-B017-58B478E3E683}" presName="vertSpace2a" presStyleCnt="0"/>
      <dgm:spPr/>
    </dgm:pt>
    <dgm:pt modelId="{57869B4C-0C21-43A5-8615-9F834FDA9137}" type="pres">
      <dgm:prSet presAssocID="{BD859365-1A9D-46EC-B017-58B478E3E683}" presName="horz2" presStyleCnt="0"/>
      <dgm:spPr/>
    </dgm:pt>
    <dgm:pt modelId="{9DE0F076-E811-47FB-84F2-6AAC9E986D53}" type="pres">
      <dgm:prSet presAssocID="{BD859365-1A9D-46EC-B017-58B478E3E683}" presName="horzSpace2" presStyleCnt="0"/>
      <dgm:spPr/>
    </dgm:pt>
    <dgm:pt modelId="{9B7C414E-C5CD-493A-A4B2-916C0FDBEF3D}" type="pres">
      <dgm:prSet presAssocID="{BD859365-1A9D-46EC-B017-58B478E3E683}" presName="tx2" presStyleLbl="revTx" presStyleIdx="1" presStyleCnt="12"/>
      <dgm:spPr/>
    </dgm:pt>
    <dgm:pt modelId="{59BA3D39-641D-48D0-B351-D5E482768DCA}" type="pres">
      <dgm:prSet presAssocID="{BD859365-1A9D-46EC-B017-58B478E3E683}" presName="vert2" presStyleCnt="0"/>
      <dgm:spPr/>
    </dgm:pt>
    <dgm:pt modelId="{0EE9303B-FCA0-4C3D-A8F9-203E1260BB22}" type="pres">
      <dgm:prSet presAssocID="{85FAD6A0-1E31-4D73-B2E5-6200316C69B8}" presName="horz3" presStyleCnt="0"/>
      <dgm:spPr/>
    </dgm:pt>
    <dgm:pt modelId="{E862B0AA-2A95-425B-9E3F-9DCDB9F963E7}" type="pres">
      <dgm:prSet presAssocID="{85FAD6A0-1E31-4D73-B2E5-6200316C69B8}" presName="horzSpace3" presStyleCnt="0"/>
      <dgm:spPr/>
    </dgm:pt>
    <dgm:pt modelId="{5B89B4B7-EAE3-4EB2-A789-9F37461D005A}" type="pres">
      <dgm:prSet presAssocID="{85FAD6A0-1E31-4D73-B2E5-6200316C69B8}" presName="tx3" presStyleLbl="revTx" presStyleIdx="2" presStyleCnt="12"/>
      <dgm:spPr/>
    </dgm:pt>
    <dgm:pt modelId="{6E94FCD4-2B9A-45E8-941E-74B4C3F48BC5}" type="pres">
      <dgm:prSet presAssocID="{85FAD6A0-1E31-4D73-B2E5-6200316C69B8}" presName="vert3" presStyleCnt="0"/>
      <dgm:spPr/>
    </dgm:pt>
    <dgm:pt modelId="{9A4EAE51-F6EB-4239-9671-E4AD2D10D3C5}" type="pres">
      <dgm:prSet presAssocID="{BD859365-1A9D-46EC-B017-58B478E3E683}" presName="thinLine2b" presStyleLbl="callout" presStyleIdx="0" presStyleCnt="4"/>
      <dgm:spPr/>
    </dgm:pt>
    <dgm:pt modelId="{A52C8BAB-917B-4CBA-BA55-3666AA2C1AE7}" type="pres">
      <dgm:prSet presAssocID="{BD859365-1A9D-46EC-B017-58B478E3E683}" presName="vertSpace2b" presStyleCnt="0"/>
      <dgm:spPr/>
    </dgm:pt>
    <dgm:pt modelId="{396409E0-AB80-4EB6-A3C8-F82E43D13F2E}" type="pres">
      <dgm:prSet presAssocID="{72CA63A8-4F90-4E39-9FA9-2B9FE5F0D7C2}" presName="thickLine" presStyleLbl="alignNode1" presStyleIdx="1" presStyleCnt="4"/>
      <dgm:spPr/>
    </dgm:pt>
    <dgm:pt modelId="{4963A278-B33A-4153-AEE5-33AF640CD0A5}" type="pres">
      <dgm:prSet presAssocID="{72CA63A8-4F90-4E39-9FA9-2B9FE5F0D7C2}" presName="horz1" presStyleCnt="0"/>
      <dgm:spPr/>
    </dgm:pt>
    <dgm:pt modelId="{F19023EE-F289-4341-819A-25F74E93F8B5}" type="pres">
      <dgm:prSet presAssocID="{72CA63A8-4F90-4E39-9FA9-2B9FE5F0D7C2}" presName="tx1" presStyleLbl="revTx" presStyleIdx="3" presStyleCnt="12"/>
      <dgm:spPr/>
    </dgm:pt>
    <dgm:pt modelId="{FC7F1CD2-1FF0-49A8-B0E0-EC0D81D3BE28}" type="pres">
      <dgm:prSet presAssocID="{72CA63A8-4F90-4E39-9FA9-2B9FE5F0D7C2}" presName="vert1" presStyleCnt="0"/>
      <dgm:spPr/>
    </dgm:pt>
    <dgm:pt modelId="{281C987A-372A-47AD-ACF7-0CAB4CD3F426}" type="pres">
      <dgm:prSet presAssocID="{AE67B03F-55D0-4A95-BC9F-D917051CC325}" presName="vertSpace2a" presStyleCnt="0"/>
      <dgm:spPr/>
    </dgm:pt>
    <dgm:pt modelId="{8E21A1DA-8436-40C1-95A0-97F956EE7A8D}" type="pres">
      <dgm:prSet presAssocID="{AE67B03F-55D0-4A95-BC9F-D917051CC325}" presName="horz2" presStyleCnt="0"/>
      <dgm:spPr/>
    </dgm:pt>
    <dgm:pt modelId="{4D39D231-2529-4B57-8F5E-A279C2A848A7}" type="pres">
      <dgm:prSet presAssocID="{AE67B03F-55D0-4A95-BC9F-D917051CC325}" presName="horzSpace2" presStyleCnt="0"/>
      <dgm:spPr/>
    </dgm:pt>
    <dgm:pt modelId="{EEA6FE5B-F6AA-42A1-AF7A-C28B1E2241E6}" type="pres">
      <dgm:prSet presAssocID="{AE67B03F-55D0-4A95-BC9F-D917051CC325}" presName="tx2" presStyleLbl="revTx" presStyleIdx="4" presStyleCnt="12"/>
      <dgm:spPr/>
    </dgm:pt>
    <dgm:pt modelId="{CEFA9F42-E95B-4B41-92DD-82C6CFC0CC41}" type="pres">
      <dgm:prSet presAssocID="{AE67B03F-55D0-4A95-BC9F-D917051CC325}" presName="vert2" presStyleCnt="0"/>
      <dgm:spPr/>
    </dgm:pt>
    <dgm:pt modelId="{64206F2A-2D21-4D9F-971F-91FA1DA3C565}" type="pres">
      <dgm:prSet presAssocID="{B22F5DE0-F7E7-42E2-9354-956334265957}" presName="horz3" presStyleCnt="0"/>
      <dgm:spPr/>
    </dgm:pt>
    <dgm:pt modelId="{705700BB-28AB-4E8A-8995-042BD6EFD905}" type="pres">
      <dgm:prSet presAssocID="{B22F5DE0-F7E7-42E2-9354-956334265957}" presName="horzSpace3" presStyleCnt="0"/>
      <dgm:spPr/>
    </dgm:pt>
    <dgm:pt modelId="{C3FA4141-676C-4566-B2B4-5C0261ADF57C}" type="pres">
      <dgm:prSet presAssocID="{B22F5DE0-F7E7-42E2-9354-956334265957}" presName="tx3" presStyleLbl="revTx" presStyleIdx="5" presStyleCnt="12"/>
      <dgm:spPr/>
    </dgm:pt>
    <dgm:pt modelId="{7846D9D0-7B11-4FD6-A05D-FBC3F54D14DF}" type="pres">
      <dgm:prSet presAssocID="{B22F5DE0-F7E7-42E2-9354-956334265957}" presName="vert3" presStyleCnt="0"/>
      <dgm:spPr/>
    </dgm:pt>
    <dgm:pt modelId="{6BE120F7-0F3B-43C5-BD8D-0CA4DDFCFEBE}" type="pres">
      <dgm:prSet presAssocID="{AE67B03F-55D0-4A95-BC9F-D917051CC325}" presName="thinLine2b" presStyleLbl="callout" presStyleIdx="1" presStyleCnt="4"/>
      <dgm:spPr/>
    </dgm:pt>
    <dgm:pt modelId="{CD5402F1-D33A-4822-BFE0-3CC6D5C5FF96}" type="pres">
      <dgm:prSet presAssocID="{AE67B03F-55D0-4A95-BC9F-D917051CC325}" presName="vertSpace2b" presStyleCnt="0"/>
      <dgm:spPr/>
    </dgm:pt>
    <dgm:pt modelId="{D8EC8B78-C524-443D-B20F-5963F734394D}" type="pres">
      <dgm:prSet presAssocID="{BB9C5747-D7D1-49A8-B1B5-35D5BE75972B}" presName="thickLine" presStyleLbl="alignNode1" presStyleIdx="2" presStyleCnt="4"/>
      <dgm:spPr/>
    </dgm:pt>
    <dgm:pt modelId="{914A0FC9-C191-4921-9C5B-2ABE428AFEAD}" type="pres">
      <dgm:prSet presAssocID="{BB9C5747-D7D1-49A8-B1B5-35D5BE75972B}" presName="horz1" presStyleCnt="0"/>
      <dgm:spPr/>
    </dgm:pt>
    <dgm:pt modelId="{3D9775A1-E471-46EC-86F1-DEEFA17AC0C4}" type="pres">
      <dgm:prSet presAssocID="{BB9C5747-D7D1-49A8-B1B5-35D5BE75972B}" presName="tx1" presStyleLbl="revTx" presStyleIdx="6" presStyleCnt="12"/>
      <dgm:spPr/>
    </dgm:pt>
    <dgm:pt modelId="{CCF9C2A8-5D93-4962-BA4C-340C90F9D547}" type="pres">
      <dgm:prSet presAssocID="{BB9C5747-D7D1-49A8-B1B5-35D5BE75972B}" presName="vert1" presStyleCnt="0"/>
      <dgm:spPr/>
    </dgm:pt>
    <dgm:pt modelId="{363048AC-A923-4615-9B84-00879168E023}" type="pres">
      <dgm:prSet presAssocID="{2CA46EAF-7BC3-4EBD-BF7E-3068F56D8E51}" presName="vertSpace2a" presStyleCnt="0"/>
      <dgm:spPr/>
    </dgm:pt>
    <dgm:pt modelId="{57BBADD4-AF52-4C08-83BE-0766955CE8CC}" type="pres">
      <dgm:prSet presAssocID="{2CA46EAF-7BC3-4EBD-BF7E-3068F56D8E51}" presName="horz2" presStyleCnt="0"/>
      <dgm:spPr/>
    </dgm:pt>
    <dgm:pt modelId="{5E622168-C6E4-44B8-B97A-2961F57E6114}" type="pres">
      <dgm:prSet presAssocID="{2CA46EAF-7BC3-4EBD-BF7E-3068F56D8E51}" presName="horzSpace2" presStyleCnt="0"/>
      <dgm:spPr/>
    </dgm:pt>
    <dgm:pt modelId="{3AB8CCBC-266E-4017-9602-50B8CE14F868}" type="pres">
      <dgm:prSet presAssocID="{2CA46EAF-7BC3-4EBD-BF7E-3068F56D8E51}" presName="tx2" presStyleLbl="revTx" presStyleIdx="7" presStyleCnt="12"/>
      <dgm:spPr/>
    </dgm:pt>
    <dgm:pt modelId="{370261A4-F386-4BEE-9862-2F0E9A94A5D2}" type="pres">
      <dgm:prSet presAssocID="{2CA46EAF-7BC3-4EBD-BF7E-3068F56D8E51}" presName="vert2" presStyleCnt="0"/>
      <dgm:spPr/>
    </dgm:pt>
    <dgm:pt modelId="{6A3DF3CA-55E5-4774-B773-03D40EC8B16C}" type="pres">
      <dgm:prSet presAssocID="{4045E7E8-61C6-44B6-9238-40D44D8605DA}" presName="horz3" presStyleCnt="0"/>
      <dgm:spPr/>
    </dgm:pt>
    <dgm:pt modelId="{D06ECE17-B6EB-412C-99C7-444831A3E79D}" type="pres">
      <dgm:prSet presAssocID="{4045E7E8-61C6-44B6-9238-40D44D8605DA}" presName="horzSpace3" presStyleCnt="0"/>
      <dgm:spPr/>
    </dgm:pt>
    <dgm:pt modelId="{88611BF7-2830-43CB-9F1C-85E2F8DDB17C}" type="pres">
      <dgm:prSet presAssocID="{4045E7E8-61C6-44B6-9238-40D44D8605DA}" presName="tx3" presStyleLbl="revTx" presStyleIdx="8" presStyleCnt="12"/>
      <dgm:spPr/>
    </dgm:pt>
    <dgm:pt modelId="{D3A8081B-696C-4ECD-AE23-21451A1CA481}" type="pres">
      <dgm:prSet presAssocID="{4045E7E8-61C6-44B6-9238-40D44D8605DA}" presName="vert3" presStyleCnt="0"/>
      <dgm:spPr/>
    </dgm:pt>
    <dgm:pt modelId="{E036E3B2-19F3-4617-878C-CF64CCD8D38A}" type="pres">
      <dgm:prSet presAssocID="{2CA46EAF-7BC3-4EBD-BF7E-3068F56D8E51}" presName="thinLine2b" presStyleLbl="callout" presStyleIdx="2" presStyleCnt="4"/>
      <dgm:spPr/>
    </dgm:pt>
    <dgm:pt modelId="{54EBB4CC-E009-4339-9624-14EE4F7F51C9}" type="pres">
      <dgm:prSet presAssocID="{2CA46EAF-7BC3-4EBD-BF7E-3068F56D8E51}" presName="vertSpace2b" presStyleCnt="0"/>
      <dgm:spPr/>
    </dgm:pt>
    <dgm:pt modelId="{5D34FBC4-9E8B-4E2B-B4E8-C482FB7BF0E8}" type="pres">
      <dgm:prSet presAssocID="{9DA02F6A-36B2-468D-B871-04BD8ED7228F}" presName="thickLine" presStyleLbl="alignNode1" presStyleIdx="3" presStyleCnt="4"/>
      <dgm:spPr/>
    </dgm:pt>
    <dgm:pt modelId="{1EB01D14-B7CD-4F3C-AF86-E496141E792C}" type="pres">
      <dgm:prSet presAssocID="{9DA02F6A-36B2-468D-B871-04BD8ED7228F}" presName="horz1" presStyleCnt="0"/>
      <dgm:spPr/>
    </dgm:pt>
    <dgm:pt modelId="{1FC5D83B-EABC-4768-BEA2-2D7D5AB06FAA}" type="pres">
      <dgm:prSet presAssocID="{9DA02F6A-36B2-468D-B871-04BD8ED7228F}" presName="tx1" presStyleLbl="revTx" presStyleIdx="9" presStyleCnt="12"/>
      <dgm:spPr/>
    </dgm:pt>
    <dgm:pt modelId="{9AA18A5F-D5A1-4339-A5BA-3796A078747E}" type="pres">
      <dgm:prSet presAssocID="{9DA02F6A-36B2-468D-B871-04BD8ED7228F}" presName="vert1" presStyleCnt="0"/>
      <dgm:spPr/>
    </dgm:pt>
    <dgm:pt modelId="{01D5C8D6-C644-4CC7-9252-6AC8FF70E66B}" type="pres">
      <dgm:prSet presAssocID="{3170EB0E-4A8F-4777-BF9F-44612DC329C8}" presName="vertSpace2a" presStyleCnt="0"/>
      <dgm:spPr/>
    </dgm:pt>
    <dgm:pt modelId="{77B54CF5-EB20-46FE-AA2F-C7ACC3AC49BC}" type="pres">
      <dgm:prSet presAssocID="{3170EB0E-4A8F-4777-BF9F-44612DC329C8}" presName="horz2" presStyleCnt="0"/>
      <dgm:spPr/>
    </dgm:pt>
    <dgm:pt modelId="{71EF7F72-8EB7-4748-855E-8A8235B72CAA}" type="pres">
      <dgm:prSet presAssocID="{3170EB0E-4A8F-4777-BF9F-44612DC329C8}" presName="horzSpace2" presStyleCnt="0"/>
      <dgm:spPr/>
    </dgm:pt>
    <dgm:pt modelId="{BAAD33A9-51B2-44B3-B793-0BF4BED3CF02}" type="pres">
      <dgm:prSet presAssocID="{3170EB0E-4A8F-4777-BF9F-44612DC329C8}" presName="tx2" presStyleLbl="revTx" presStyleIdx="10" presStyleCnt="12"/>
      <dgm:spPr/>
    </dgm:pt>
    <dgm:pt modelId="{82E9A2E1-7E77-4746-A5D9-2E6191A6807D}" type="pres">
      <dgm:prSet presAssocID="{3170EB0E-4A8F-4777-BF9F-44612DC329C8}" presName="vert2" presStyleCnt="0"/>
      <dgm:spPr/>
    </dgm:pt>
    <dgm:pt modelId="{F5E36AE8-7198-496A-B914-5E3A6900C821}" type="pres">
      <dgm:prSet presAssocID="{7AD35EBD-6AD2-4FD8-973E-3B57B651B4C7}" presName="horz3" presStyleCnt="0"/>
      <dgm:spPr/>
    </dgm:pt>
    <dgm:pt modelId="{34ABA930-4526-4493-B280-2CB39B9DC871}" type="pres">
      <dgm:prSet presAssocID="{7AD35EBD-6AD2-4FD8-973E-3B57B651B4C7}" presName="horzSpace3" presStyleCnt="0"/>
      <dgm:spPr/>
    </dgm:pt>
    <dgm:pt modelId="{C27EF8B7-FF1C-4528-A1BE-D7BE11A6426E}" type="pres">
      <dgm:prSet presAssocID="{7AD35EBD-6AD2-4FD8-973E-3B57B651B4C7}" presName="tx3" presStyleLbl="revTx" presStyleIdx="11" presStyleCnt="12"/>
      <dgm:spPr/>
    </dgm:pt>
    <dgm:pt modelId="{C18C361C-6CE0-4C6F-AE71-18F3D185E921}" type="pres">
      <dgm:prSet presAssocID="{7AD35EBD-6AD2-4FD8-973E-3B57B651B4C7}" presName="vert3" presStyleCnt="0"/>
      <dgm:spPr/>
    </dgm:pt>
    <dgm:pt modelId="{AFDA1580-57F1-48A6-9E67-8F89AB0B13AA}" type="pres">
      <dgm:prSet presAssocID="{3170EB0E-4A8F-4777-BF9F-44612DC329C8}" presName="thinLine2b" presStyleLbl="callout" presStyleIdx="3" presStyleCnt="4"/>
      <dgm:spPr/>
    </dgm:pt>
    <dgm:pt modelId="{0FEF5A1B-39F3-4B6C-A8E5-B7D2CF47B774}" type="pres">
      <dgm:prSet presAssocID="{3170EB0E-4A8F-4777-BF9F-44612DC329C8}" presName="vertSpace2b" presStyleCnt="0"/>
      <dgm:spPr/>
    </dgm:pt>
  </dgm:ptLst>
  <dgm:cxnLst>
    <dgm:cxn modelId="{7C957001-2BBC-4854-813E-C2D42D098DA2}" srcId="{38F2C43E-25FB-47F2-8F49-9B4AF9B16C74}" destId="{BB9C5747-D7D1-49A8-B1B5-35D5BE75972B}" srcOrd="2" destOrd="0" parTransId="{AFAB63AC-C9B0-471C-993F-9D1217C80269}" sibTransId="{9705244A-C6E9-49E5-ADFA-85DDAD47A646}"/>
    <dgm:cxn modelId="{67CDC404-85E5-4E96-81CE-898486D2E856}" srcId="{2CA46EAF-7BC3-4EBD-BF7E-3068F56D8E51}" destId="{4045E7E8-61C6-44B6-9238-40D44D8605DA}" srcOrd="0" destOrd="0" parTransId="{46BDB3BD-134A-4D59-A051-79AC2F0B70C2}" sibTransId="{176C11BF-D8CC-4403-A3E2-C736604965A7}"/>
    <dgm:cxn modelId="{C5897412-9F68-47BE-A23E-D57916F99728}" type="presOf" srcId="{2CA46EAF-7BC3-4EBD-BF7E-3068F56D8E51}" destId="{3AB8CCBC-266E-4017-9602-50B8CE14F868}" srcOrd="0" destOrd="0" presId="urn:microsoft.com/office/officeart/2008/layout/LinedList"/>
    <dgm:cxn modelId="{972C2625-03AA-4D8A-8531-FC27AE8FA3D8}" srcId="{AE67B03F-55D0-4A95-BC9F-D917051CC325}" destId="{B22F5DE0-F7E7-42E2-9354-956334265957}" srcOrd="0" destOrd="0" parTransId="{C17546AC-3461-4ABE-A9F4-4929B2652E4F}" sibTransId="{9AA43CE3-6A49-4735-818B-8C21E3588F18}"/>
    <dgm:cxn modelId="{6126F127-6A5A-41BA-8107-084B3BB9BAC9}" srcId="{38F2C43E-25FB-47F2-8F49-9B4AF9B16C74}" destId="{72CA63A8-4F90-4E39-9FA9-2B9FE5F0D7C2}" srcOrd="1" destOrd="0" parTransId="{FB43DE08-FDE6-41F4-8384-F8D08BA2955A}" sibTransId="{1E41FFEF-5CC5-4DE5-AEDA-E5505F57614B}"/>
    <dgm:cxn modelId="{68B9E028-27BF-4D15-8C24-8943CEB08DE5}" type="presOf" srcId="{3170EB0E-4A8F-4777-BF9F-44612DC329C8}" destId="{BAAD33A9-51B2-44B3-B793-0BF4BED3CF02}" srcOrd="0" destOrd="0" presId="urn:microsoft.com/office/officeart/2008/layout/LinedList"/>
    <dgm:cxn modelId="{2E3F613D-511A-4174-A519-0E4D506A8519}" type="presOf" srcId="{BB9C5747-D7D1-49A8-B1B5-35D5BE75972B}" destId="{3D9775A1-E471-46EC-86F1-DEEFA17AC0C4}" srcOrd="0" destOrd="0" presId="urn:microsoft.com/office/officeart/2008/layout/LinedList"/>
    <dgm:cxn modelId="{2CB53461-3799-4742-90CF-B037D6EA7043}" srcId="{BD859365-1A9D-46EC-B017-58B478E3E683}" destId="{85FAD6A0-1E31-4D73-B2E5-6200316C69B8}" srcOrd="0" destOrd="0" parTransId="{B2B117DF-A33F-47FE-8A45-5045A7117A3D}" sibTransId="{E476A24B-45A1-4A5F-A9E1-513A2A909742}"/>
    <dgm:cxn modelId="{C59D1A46-CBCA-4588-B0E4-AE7D3F81182C}" srcId="{38F2C43E-25FB-47F2-8F49-9B4AF9B16C74}" destId="{FD7E8C8B-33FF-4E62-A13E-2D768EA1B1F1}" srcOrd="0" destOrd="0" parTransId="{9223A077-892E-4FF1-9621-49907C927B56}" sibTransId="{A8E71080-903A-48B1-8A1B-15BCF633242D}"/>
    <dgm:cxn modelId="{F5D9FB4E-B979-4DF1-915D-9BFD89E0B8EC}" type="presOf" srcId="{72CA63A8-4F90-4E39-9FA9-2B9FE5F0D7C2}" destId="{F19023EE-F289-4341-819A-25F74E93F8B5}" srcOrd="0" destOrd="0" presId="urn:microsoft.com/office/officeart/2008/layout/LinedList"/>
    <dgm:cxn modelId="{29CF366F-4516-4C59-B57F-B18B3FA27F73}" srcId="{72CA63A8-4F90-4E39-9FA9-2B9FE5F0D7C2}" destId="{AE67B03F-55D0-4A95-BC9F-D917051CC325}" srcOrd="0" destOrd="0" parTransId="{5BDFC641-EC93-4DE0-B951-82D04F3F0134}" sibTransId="{DA745E79-ECB0-47F9-A7FA-14E76A163F06}"/>
    <dgm:cxn modelId="{6D41C772-A443-415F-BFCD-086127BFF533}" type="presOf" srcId="{85FAD6A0-1E31-4D73-B2E5-6200316C69B8}" destId="{5B89B4B7-EAE3-4EB2-A789-9F37461D005A}" srcOrd="0" destOrd="0" presId="urn:microsoft.com/office/officeart/2008/layout/LinedList"/>
    <dgm:cxn modelId="{086A7556-1168-4A3D-974D-26321E41EE73}" type="presOf" srcId="{9DA02F6A-36B2-468D-B871-04BD8ED7228F}" destId="{1FC5D83B-EABC-4768-BEA2-2D7D5AB06FAA}" srcOrd="0" destOrd="0" presId="urn:microsoft.com/office/officeart/2008/layout/LinedList"/>
    <dgm:cxn modelId="{3100237A-93C9-4FB0-9BCF-3DA8F34E628E}" type="presOf" srcId="{AE67B03F-55D0-4A95-BC9F-D917051CC325}" destId="{EEA6FE5B-F6AA-42A1-AF7A-C28B1E2241E6}" srcOrd="0" destOrd="0" presId="urn:microsoft.com/office/officeart/2008/layout/LinedList"/>
    <dgm:cxn modelId="{41AE007E-0075-449C-9C84-1569FFDA864F}" type="presOf" srcId="{4045E7E8-61C6-44B6-9238-40D44D8605DA}" destId="{88611BF7-2830-43CB-9F1C-85E2F8DDB17C}" srcOrd="0" destOrd="0" presId="urn:microsoft.com/office/officeart/2008/layout/LinedList"/>
    <dgm:cxn modelId="{4010498A-3188-421B-B43F-C77DC3E2BE19}" type="presOf" srcId="{BD859365-1A9D-46EC-B017-58B478E3E683}" destId="{9B7C414E-C5CD-493A-A4B2-916C0FDBEF3D}" srcOrd="0" destOrd="0" presId="urn:microsoft.com/office/officeart/2008/layout/LinedList"/>
    <dgm:cxn modelId="{C5E5D490-5C22-4EC4-934D-D42CABA8C36F}" srcId="{FD7E8C8B-33FF-4E62-A13E-2D768EA1B1F1}" destId="{BD859365-1A9D-46EC-B017-58B478E3E683}" srcOrd="0" destOrd="0" parTransId="{44FB8B55-34E5-40CC-927C-B96EA1931231}" sibTransId="{F95ECD6E-B666-4D27-BDA9-E550C59F5846}"/>
    <dgm:cxn modelId="{08B08393-C139-4C5F-B142-B9FBEAE1240F}" type="presOf" srcId="{38F2C43E-25FB-47F2-8F49-9B4AF9B16C74}" destId="{AD4C2BA7-483D-4D77-A338-1DC0BE55E2A3}" srcOrd="0" destOrd="0" presId="urn:microsoft.com/office/officeart/2008/layout/LinedList"/>
    <dgm:cxn modelId="{82B15C9B-C3AB-4FB5-9E9E-7F5A62F3374F}" srcId="{3170EB0E-4A8F-4777-BF9F-44612DC329C8}" destId="{7AD35EBD-6AD2-4FD8-973E-3B57B651B4C7}" srcOrd="0" destOrd="0" parTransId="{4E1F4392-97DA-44B8-9F75-64BCF60BB71B}" sibTransId="{C82A97A1-D0CB-4D72-B258-E485687EBFE1}"/>
    <dgm:cxn modelId="{D966A0AA-3C6B-4136-BF8F-649F69EDBFA3}" srcId="{38F2C43E-25FB-47F2-8F49-9B4AF9B16C74}" destId="{9DA02F6A-36B2-468D-B871-04BD8ED7228F}" srcOrd="3" destOrd="0" parTransId="{155FBA10-D1EF-431E-907B-70716ABBA734}" sibTransId="{521DAFA6-A5D0-48CB-8FDF-6774822715A6}"/>
    <dgm:cxn modelId="{7E00EBBA-C4AE-46A8-999A-4292DC8C6DFC}" type="presOf" srcId="{FD7E8C8B-33FF-4E62-A13E-2D768EA1B1F1}" destId="{93E6B9A9-71D9-4B62-8ABE-81FC9D65C8E5}" srcOrd="0" destOrd="0" presId="urn:microsoft.com/office/officeart/2008/layout/LinedList"/>
    <dgm:cxn modelId="{0677C8D5-9116-4791-AA05-1F3836AC8A33}" type="presOf" srcId="{B22F5DE0-F7E7-42E2-9354-956334265957}" destId="{C3FA4141-676C-4566-B2B4-5C0261ADF57C}" srcOrd="0" destOrd="0" presId="urn:microsoft.com/office/officeart/2008/layout/LinedList"/>
    <dgm:cxn modelId="{DBD229DD-B174-44E5-8BDD-545B81A41475}" srcId="{BB9C5747-D7D1-49A8-B1B5-35D5BE75972B}" destId="{2CA46EAF-7BC3-4EBD-BF7E-3068F56D8E51}" srcOrd="0" destOrd="0" parTransId="{5F700822-747F-4E5B-A4A2-22FBFF8C64AC}" sibTransId="{1B0CFA72-7F29-4BC6-AD14-BFF5FF3A2494}"/>
    <dgm:cxn modelId="{653540E2-3DF1-48CD-A9EE-9918E89C726C}" srcId="{9DA02F6A-36B2-468D-B871-04BD8ED7228F}" destId="{3170EB0E-4A8F-4777-BF9F-44612DC329C8}" srcOrd="0" destOrd="0" parTransId="{39C4F23C-C0A2-48CD-B4BF-83E8A01FF692}" sibTransId="{CBE33ECF-80FB-4B6D-B701-43BED5A3C82A}"/>
    <dgm:cxn modelId="{83C6F7F4-9B0E-4C63-8263-C8E5022FB9AB}" type="presOf" srcId="{7AD35EBD-6AD2-4FD8-973E-3B57B651B4C7}" destId="{C27EF8B7-FF1C-4528-A1BE-D7BE11A6426E}" srcOrd="0" destOrd="0" presId="urn:microsoft.com/office/officeart/2008/layout/LinedList"/>
    <dgm:cxn modelId="{6544DA6F-AED4-48EB-9E77-EE10BF6D3824}" type="presParOf" srcId="{AD4C2BA7-483D-4D77-A338-1DC0BE55E2A3}" destId="{7F738C17-5AAB-4571-B7CE-66B95213C0AD}" srcOrd="0" destOrd="0" presId="urn:microsoft.com/office/officeart/2008/layout/LinedList"/>
    <dgm:cxn modelId="{C4422363-4C32-4DB7-85E5-3BAFCB214DF7}" type="presParOf" srcId="{AD4C2BA7-483D-4D77-A338-1DC0BE55E2A3}" destId="{464BAFE9-F634-46FE-8355-EAFA64FE3FB3}" srcOrd="1" destOrd="0" presId="urn:microsoft.com/office/officeart/2008/layout/LinedList"/>
    <dgm:cxn modelId="{4FB27AA9-DEF4-4296-A11F-84E259F49827}" type="presParOf" srcId="{464BAFE9-F634-46FE-8355-EAFA64FE3FB3}" destId="{93E6B9A9-71D9-4B62-8ABE-81FC9D65C8E5}" srcOrd="0" destOrd="0" presId="urn:microsoft.com/office/officeart/2008/layout/LinedList"/>
    <dgm:cxn modelId="{35D1D370-A070-4C4D-B2D2-F0D2194AB7C8}" type="presParOf" srcId="{464BAFE9-F634-46FE-8355-EAFA64FE3FB3}" destId="{B04BCD80-0A57-40F1-8BDC-F621B3A3435E}" srcOrd="1" destOrd="0" presId="urn:microsoft.com/office/officeart/2008/layout/LinedList"/>
    <dgm:cxn modelId="{A17E06D2-A868-4113-AA90-9D24C3033E7E}" type="presParOf" srcId="{B04BCD80-0A57-40F1-8BDC-F621B3A3435E}" destId="{C99B76E4-7681-4F19-84A8-98873E80BB20}" srcOrd="0" destOrd="0" presId="urn:microsoft.com/office/officeart/2008/layout/LinedList"/>
    <dgm:cxn modelId="{E6730273-FE42-4135-A208-7007F5602CF8}" type="presParOf" srcId="{B04BCD80-0A57-40F1-8BDC-F621B3A3435E}" destId="{57869B4C-0C21-43A5-8615-9F834FDA9137}" srcOrd="1" destOrd="0" presId="urn:microsoft.com/office/officeart/2008/layout/LinedList"/>
    <dgm:cxn modelId="{B2DA2D85-0A1A-4F48-9204-1BA61D1BF6C8}" type="presParOf" srcId="{57869B4C-0C21-43A5-8615-9F834FDA9137}" destId="{9DE0F076-E811-47FB-84F2-6AAC9E986D53}" srcOrd="0" destOrd="0" presId="urn:microsoft.com/office/officeart/2008/layout/LinedList"/>
    <dgm:cxn modelId="{362A7456-47F1-485C-A6D8-010FCD989CA3}" type="presParOf" srcId="{57869B4C-0C21-43A5-8615-9F834FDA9137}" destId="{9B7C414E-C5CD-493A-A4B2-916C0FDBEF3D}" srcOrd="1" destOrd="0" presId="urn:microsoft.com/office/officeart/2008/layout/LinedList"/>
    <dgm:cxn modelId="{CE11DD0C-6DF4-428A-B11B-E65F84A6717E}" type="presParOf" srcId="{57869B4C-0C21-43A5-8615-9F834FDA9137}" destId="{59BA3D39-641D-48D0-B351-D5E482768DCA}" srcOrd="2" destOrd="0" presId="urn:microsoft.com/office/officeart/2008/layout/LinedList"/>
    <dgm:cxn modelId="{08CED361-82EB-44D2-A356-052B88844029}" type="presParOf" srcId="{59BA3D39-641D-48D0-B351-D5E482768DCA}" destId="{0EE9303B-FCA0-4C3D-A8F9-203E1260BB22}" srcOrd="0" destOrd="0" presId="urn:microsoft.com/office/officeart/2008/layout/LinedList"/>
    <dgm:cxn modelId="{ED717EB9-5B6A-4AB3-9555-832485DC7720}" type="presParOf" srcId="{0EE9303B-FCA0-4C3D-A8F9-203E1260BB22}" destId="{E862B0AA-2A95-425B-9E3F-9DCDB9F963E7}" srcOrd="0" destOrd="0" presId="urn:microsoft.com/office/officeart/2008/layout/LinedList"/>
    <dgm:cxn modelId="{6EB5B24B-764D-4F43-852E-6BD75DF265C3}" type="presParOf" srcId="{0EE9303B-FCA0-4C3D-A8F9-203E1260BB22}" destId="{5B89B4B7-EAE3-4EB2-A789-9F37461D005A}" srcOrd="1" destOrd="0" presId="urn:microsoft.com/office/officeart/2008/layout/LinedList"/>
    <dgm:cxn modelId="{D6754F65-F6ED-4A16-840A-14FD352E9FD5}" type="presParOf" srcId="{0EE9303B-FCA0-4C3D-A8F9-203E1260BB22}" destId="{6E94FCD4-2B9A-45E8-941E-74B4C3F48BC5}" srcOrd="2" destOrd="0" presId="urn:microsoft.com/office/officeart/2008/layout/LinedList"/>
    <dgm:cxn modelId="{AAA428A0-E0C0-49BD-BD2F-75AADDC06ABC}" type="presParOf" srcId="{B04BCD80-0A57-40F1-8BDC-F621B3A3435E}" destId="{9A4EAE51-F6EB-4239-9671-E4AD2D10D3C5}" srcOrd="2" destOrd="0" presId="urn:microsoft.com/office/officeart/2008/layout/LinedList"/>
    <dgm:cxn modelId="{4B841EB0-2D7A-49E8-A5A7-7CB00C8EF019}" type="presParOf" srcId="{B04BCD80-0A57-40F1-8BDC-F621B3A3435E}" destId="{A52C8BAB-917B-4CBA-BA55-3666AA2C1AE7}" srcOrd="3" destOrd="0" presId="urn:microsoft.com/office/officeart/2008/layout/LinedList"/>
    <dgm:cxn modelId="{E6FB00FC-98F4-46B2-A1CC-274C3F91FBB9}" type="presParOf" srcId="{AD4C2BA7-483D-4D77-A338-1DC0BE55E2A3}" destId="{396409E0-AB80-4EB6-A3C8-F82E43D13F2E}" srcOrd="2" destOrd="0" presId="urn:microsoft.com/office/officeart/2008/layout/LinedList"/>
    <dgm:cxn modelId="{D7D990F4-DA61-4E5C-A623-761917463AF3}" type="presParOf" srcId="{AD4C2BA7-483D-4D77-A338-1DC0BE55E2A3}" destId="{4963A278-B33A-4153-AEE5-33AF640CD0A5}" srcOrd="3" destOrd="0" presId="urn:microsoft.com/office/officeart/2008/layout/LinedList"/>
    <dgm:cxn modelId="{FB3E1314-29E3-43B5-91A1-55D065CE321F}" type="presParOf" srcId="{4963A278-B33A-4153-AEE5-33AF640CD0A5}" destId="{F19023EE-F289-4341-819A-25F74E93F8B5}" srcOrd="0" destOrd="0" presId="urn:microsoft.com/office/officeart/2008/layout/LinedList"/>
    <dgm:cxn modelId="{22062816-2E0A-49D8-B002-3086E433EC8F}" type="presParOf" srcId="{4963A278-B33A-4153-AEE5-33AF640CD0A5}" destId="{FC7F1CD2-1FF0-49A8-B0E0-EC0D81D3BE28}" srcOrd="1" destOrd="0" presId="urn:microsoft.com/office/officeart/2008/layout/LinedList"/>
    <dgm:cxn modelId="{F5F5D385-A99A-477F-9EB5-C08B4D8D073E}" type="presParOf" srcId="{FC7F1CD2-1FF0-49A8-B0E0-EC0D81D3BE28}" destId="{281C987A-372A-47AD-ACF7-0CAB4CD3F426}" srcOrd="0" destOrd="0" presId="urn:microsoft.com/office/officeart/2008/layout/LinedList"/>
    <dgm:cxn modelId="{A7AEA141-0C6A-4BFB-B275-42CF11954949}" type="presParOf" srcId="{FC7F1CD2-1FF0-49A8-B0E0-EC0D81D3BE28}" destId="{8E21A1DA-8436-40C1-95A0-97F956EE7A8D}" srcOrd="1" destOrd="0" presId="urn:microsoft.com/office/officeart/2008/layout/LinedList"/>
    <dgm:cxn modelId="{91A16FC1-6CCC-43F4-BE90-4DB99FE0634F}" type="presParOf" srcId="{8E21A1DA-8436-40C1-95A0-97F956EE7A8D}" destId="{4D39D231-2529-4B57-8F5E-A279C2A848A7}" srcOrd="0" destOrd="0" presId="urn:microsoft.com/office/officeart/2008/layout/LinedList"/>
    <dgm:cxn modelId="{EF140862-3152-4658-856C-444FC0EBBC3A}" type="presParOf" srcId="{8E21A1DA-8436-40C1-95A0-97F956EE7A8D}" destId="{EEA6FE5B-F6AA-42A1-AF7A-C28B1E2241E6}" srcOrd="1" destOrd="0" presId="urn:microsoft.com/office/officeart/2008/layout/LinedList"/>
    <dgm:cxn modelId="{1396B31D-84B3-4A9B-8945-5596D9638963}" type="presParOf" srcId="{8E21A1DA-8436-40C1-95A0-97F956EE7A8D}" destId="{CEFA9F42-E95B-4B41-92DD-82C6CFC0CC41}" srcOrd="2" destOrd="0" presId="urn:microsoft.com/office/officeart/2008/layout/LinedList"/>
    <dgm:cxn modelId="{5D0D7AF8-CF8D-4D9E-9881-D83DFE5A6ECB}" type="presParOf" srcId="{CEFA9F42-E95B-4B41-92DD-82C6CFC0CC41}" destId="{64206F2A-2D21-4D9F-971F-91FA1DA3C565}" srcOrd="0" destOrd="0" presId="urn:microsoft.com/office/officeart/2008/layout/LinedList"/>
    <dgm:cxn modelId="{BC285A96-0123-46E9-8413-6F2AEC630FCB}" type="presParOf" srcId="{64206F2A-2D21-4D9F-971F-91FA1DA3C565}" destId="{705700BB-28AB-4E8A-8995-042BD6EFD905}" srcOrd="0" destOrd="0" presId="urn:microsoft.com/office/officeart/2008/layout/LinedList"/>
    <dgm:cxn modelId="{ACC5F07F-9382-4FBF-85E3-6F0B44B11914}" type="presParOf" srcId="{64206F2A-2D21-4D9F-971F-91FA1DA3C565}" destId="{C3FA4141-676C-4566-B2B4-5C0261ADF57C}" srcOrd="1" destOrd="0" presId="urn:microsoft.com/office/officeart/2008/layout/LinedList"/>
    <dgm:cxn modelId="{8822126C-2E64-4D9B-8C19-D8EE5DDC194D}" type="presParOf" srcId="{64206F2A-2D21-4D9F-971F-91FA1DA3C565}" destId="{7846D9D0-7B11-4FD6-A05D-FBC3F54D14DF}" srcOrd="2" destOrd="0" presId="urn:microsoft.com/office/officeart/2008/layout/LinedList"/>
    <dgm:cxn modelId="{80B4ED09-6CB3-4AA6-9666-5346931E804A}" type="presParOf" srcId="{FC7F1CD2-1FF0-49A8-B0E0-EC0D81D3BE28}" destId="{6BE120F7-0F3B-43C5-BD8D-0CA4DDFCFEBE}" srcOrd="2" destOrd="0" presId="urn:microsoft.com/office/officeart/2008/layout/LinedList"/>
    <dgm:cxn modelId="{0865A314-042F-4392-842B-82F540EBB73B}" type="presParOf" srcId="{FC7F1CD2-1FF0-49A8-B0E0-EC0D81D3BE28}" destId="{CD5402F1-D33A-4822-BFE0-3CC6D5C5FF96}" srcOrd="3" destOrd="0" presId="urn:microsoft.com/office/officeart/2008/layout/LinedList"/>
    <dgm:cxn modelId="{65E0DB0E-289C-4BD5-906B-8BFD004899CB}" type="presParOf" srcId="{AD4C2BA7-483D-4D77-A338-1DC0BE55E2A3}" destId="{D8EC8B78-C524-443D-B20F-5963F734394D}" srcOrd="4" destOrd="0" presId="urn:microsoft.com/office/officeart/2008/layout/LinedList"/>
    <dgm:cxn modelId="{3E1155BC-CB3B-40F8-82D6-647B9E2751E6}" type="presParOf" srcId="{AD4C2BA7-483D-4D77-A338-1DC0BE55E2A3}" destId="{914A0FC9-C191-4921-9C5B-2ABE428AFEAD}" srcOrd="5" destOrd="0" presId="urn:microsoft.com/office/officeart/2008/layout/LinedList"/>
    <dgm:cxn modelId="{503D2799-394C-41D5-AAF2-1F02EC5DC586}" type="presParOf" srcId="{914A0FC9-C191-4921-9C5B-2ABE428AFEAD}" destId="{3D9775A1-E471-46EC-86F1-DEEFA17AC0C4}" srcOrd="0" destOrd="0" presId="urn:microsoft.com/office/officeart/2008/layout/LinedList"/>
    <dgm:cxn modelId="{F8A96076-D4E2-4F90-95CA-84AD4C8F2270}" type="presParOf" srcId="{914A0FC9-C191-4921-9C5B-2ABE428AFEAD}" destId="{CCF9C2A8-5D93-4962-BA4C-340C90F9D547}" srcOrd="1" destOrd="0" presId="urn:microsoft.com/office/officeart/2008/layout/LinedList"/>
    <dgm:cxn modelId="{41C19167-C3AF-4FA5-8846-E5799330EEF3}" type="presParOf" srcId="{CCF9C2A8-5D93-4962-BA4C-340C90F9D547}" destId="{363048AC-A923-4615-9B84-00879168E023}" srcOrd="0" destOrd="0" presId="urn:microsoft.com/office/officeart/2008/layout/LinedList"/>
    <dgm:cxn modelId="{F6E1D238-8188-4644-A35F-B1EED06A186D}" type="presParOf" srcId="{CCF9C2A8-5D93-4962-BA4C-340C90F9D547}" destId="{57BBADD4-AF52-4C08-83BE-0766955CE8CC}" srcOrd="1" destOrd="0" presId="urn:microsoft.com/office/officeart/2008/layout/LinedList"/>
    <dgm:cxn modelId="{753E566F-47EA-4838-BB4C-9A8CAF4BC4A2}" type="presParOf" srcId="{57BBADD4-AF52-4C08-83BE-0766955CE8CC}" destId="{5E622168-C6E4-44B8-B97A-2961F57E6114}" srcOrd="0" destOrd="0" presId="urn:microsoft.com/office/officeart/2008/layout/LinedList"/>
    <dgm:cxn modelId="{BCF22951-49F7-4E71-8801-6904320E9264}" type="presParOf" srcId="{57BBADD4-AF52-4C08-83BE-0766955CE8CC}" destId="{3AB8CCBC-266E-4017-9602-50B8CE14F868}" srcOrd="1" destOrd="0" presId="urn:microsoft.com/office/officeart/2008/layout/LinedList"/>
    <dgm:cxn modelId="{A6C3AA3D-4FB5-454B-A37D-3648B8117234}" type="presParOf" srcId="{57BBADD4-AF52-4C08-83BE-0766955CE8CC}" destId="{370261A4-F386-4BEE-9862-2F0E9A94A5D2}" srcOrd="2" destOrd="0" presId="urn:microsoft.com/office/officeart/2008/layout/LinedList"/>
    <dgm:cxn modelId="{0135EA7C-1713-424F-9582-1AD6B63E3B56}" type="presParOf" srcId="{370261A4-F386-4BEE-9862-2F0E9A94A5D2}" destId="{6A3DF3CA-55E5-4774-B773-03D40EC8B16C}" srcOrd="0" destOrd="0" presId="urn:microsoft.com/office/officeart/2008/layout/LinedList"/>
    <dgm:cxn modelId="{4638AA57-CF6F-4D17-AF14-01E7FD386257}" type="presParOf" srcId="{6A3DF3CA-55E5-4774-B773-03D40EC8B16C}" destId="{D06ECE17-B6EB-412C-99C7-444831A3E79D}" srcOrd="0" destOrd="0" presId="urn:microsoft.com/office/officeart/2008/layout/LinedList"/>
    <dgm:cxn modelId="{7CF9FB43-0894-42ED-9162-B58A12E342EC}" type="presParOf" srcId="{6A3DF3CA-55E5-4774-B773-03D40EC8B16C}" destId="{88611BF7-2830-43CB-9F1C-85E2F8DDB17C}" srcOrd="1" destOrd="0" presId="urn:microsoft.com/office/officeart/2008/layout/LinedList"/>
    <dgm:cxn modelId="{5318783A-F47B-411D-9797-9524BA4C219F}" type="presParOf" srcId="{6A3DF3CA-55E5-4774-B773-03D40EC8B16C}" destId="{D3A8081B-696C-4ECD-AE23-21451A1CA481}" srcOrd="2" destOrd="0" presId="urn:microsoft.com/office/officeart/2008/layout/LinedList"/>
    <dgm:cxn modelId="{D34C1C84-C923-4AAE-9EA4-07A561186F08}" type="presParOf" srcId="{CCF9C2A8-5D93-4962-BA4C-340C90F9D547}" destId="{E036E3B2-19F3-4617-878C-CF64CCD8D38A}" srcOrd="2" destOrd="0" presId="urn:microsoft.com/office/officeart/2008/layout/LinedList"/>
    <dgm:cxn modelId="{9510C906-C322-4109-BD5E-E3AE58FBEDEB}" type="presParOf" srcId="{CCF9C2A8-5D93-4962-BA4C-340C90F9D547}" destId="{54EBB4CC-E009-4339-9624-14EE4F7F51C9}" srcOrd="3" destOrd="0" presId="urn:microsoft.com/office/officeart/2008/layout/LinedList"/>
    <dgm:cxn modelId="{7B05EB40-D3DA-464A-A334-DDD3B68B6CED}" type="presParOf" srcId="{AD4C2BA7-483D-4D77-A338-1DC0BE55E2A3}" destId="{5D34FBC4-9E8B-4E2B-B4E8-C482FB7BF0E8}" srcOrd="6" destOrd="0" presId="urn:microsoft.com/office/officeart/2008/layout/LinedList"/>
    <dgm:cxn modelId="{B491E42C-9C5A-45F5-A74F-13447F47ED0E}" type="presParOf" srcId="{AD4C2BA7-483D-4D77-A338-1DC0BE55E2A3}" destId="{1EB01D14-B7CD-4F3C-AF86-E496141E792C}" srcOrd="7" destOrd="0" presId="urn:microsoft.com/office/officeart/2008/layout/LinedList"/>
    <dgm:cxn modelId="{5460F244-7B05-45B9-9E8C-9A824AA3F4D8}" type="presParOf" srcId="{1EB01D14-B7CD-4F3C-AF86-E496141E792C}" destId="{1FC5D83B-EABC-4768-BEA2-2D7D5AB06FAA}" srcOrd="0" destOrd="0" presId="urn:microsoft.com/office/officeart/2008/layout/LinedList"/>
    <dgm:cxn modelId="{6E7CF7F8-233F-44FD-B66C-1D12257BE4FF}" type="presParOf" srcId="{1EB01D14-B7CD-4F3C-AF86-E496141E792C}" destId="{9AA18A5F-D5A1-4339-A5BA-3796A078747E}" srcOrd="1" destOrd="0" presId="urn:microsoft.com/office/officeart/2008/layout/LinedList"/>
    <dgm:cxn modelId="{6919E528-D47B-4850-AB1A-DB0BE8291863}" type="presParOf" srcId="{9AA18A5F-D5A1-4339-A5BA-3796A078747E}" destId="{01D5C8D6-C644-4CC7-9252-6AC8FF70E66B}" srcOrd="0" destOrd="0" presId="urn:microsoft.com/office/officeart/2008/layout/LinedList"/>
    <dgm:cxn modelId="{E9D89659-53DC-4FD1-8152-2DADE33BFE1F}" type="presParOf" srcId="{9AA18A5F-D5A1-4339-A5BA-3796A078747E}" destId="{77B54CF5-EB20-46FE-AA2F-C7ACC3AC49BC}" srcOrd="1" destOrd="0" presId="urn:microsoft.com/office/officeart/2008/layout/LinedList"/>
    <dgm:cxn modelId="{F7CEDDF4-3A23-49F0-8A26-E4CDEC7427A4}" type="presParOf" srcId="{77B54CF5-EB20-46FE-AA2F-C7ACC3AC49BC}" destId="{71EF7F72-8EB7-4748-855E-8A8235B72CAA}" srcOrd="0" destOrd="0" presId="urn:microsoft.com/office/officeart/2008/layout/LinedList"/>
    <dgm:cxn modelId="{88C4189C-2D58-4100-804B-1543305FB2A9}" type="presParOf" srcId="{77B54CF5-EB20-46FE-AA2F-C7ACC3AC49BC}" destId="{BAAD33A9-51B2-44B3-B793-0BF4BED3CF02}" srcOrd="1" destOrd="0" presId="urn:microsoft.com/office/officeart/2008/layout/LinedList"/>
    <dgm:cxn modelId="{4C678E97-5D51-4497-BE2D-78F7C9AD52A0}" type="presParOf" srcId="{77B54CF5-EB20-46FE-AA2F-C7ACC3AC49BC}" destId="{82E9A2E1-7E77-4746-A5D9-2E6191A6807D}" srcOrd="2" destOrd="0" presId="urn:microsoft.com/office/officeart/2008/layout/LinedList"/>
    <dgm:cxn modelId="{85517309-8714-4459-9346-E5A1A82293B8}" type="presParOf" srcId="{82E9A2E1-7E77-4746-A5D9-2E6191A6807D}" destId="{F5E36AE8-7198-496A-B914-5E3A6900C821}" srcOrd="0" destOrd="0" presId="urn:microsoft.com/office/officeart/2008/layout/LinedList"/>
    <dgm:cxn modelId="{4DB46026-43DB-405E-8B2B-0C5F715FDAAA}" type="presParOf" srcId="{F5E36AE8-7198-496A-B914-5E3A6900C821}" destId="{34ABA930-4526-4493-B280-2CB39B9DC871}" srcOrd="0" destOrd="0" presId="urn:microsoft.com/office/officeart/2008/layout/LinedList"/>
    <dgm:cxn modelId="{9165EF02-5524-4BE1-8441-216CDCFD8DB2}" type="presParOf" srcId="{F5E36AE8-7198-496A-B914-5E3A6900C821}" destId="{C27EF8B7-FF1C-4528-A1BE-D7BE11A6426E}" srcOrd="1" destOrd="0" presId="urn:microsoft.com/office/officeart/2008/layout/LinedList"/>
    <dgm:cxn modelId="{C123BB39-70B6-4EF9-90A1-907180D8A50A}" type="presParOf" srcId="{F5E36AE8-7198-496A-B914-5E3A6900C821}" destId="{C18C361C-6CE0-4C6F-AE71-18F3D185E921}" srcOrd="2" destOrd="0" presId="urn:microsoft.com/office/officeart/2008/layout/LinedList"/>
    <dgm:cxn modelId="{0907DFC4-A1AA-4D13-AA5B-1CA1C26A9135}" type="presParOf" srcId="{9AA18A5F-D5A1-4339-A5BA-3796A078747E}" destId="{AFDA1580-57F1-48A6-9E67-8F89AB0B13AA}" srcOrd="2" destOrd="0" presId="urn:microsoft.com/office/officeart/2008/layout/LinedList"/>
    <dgm:cxn modelId="{5CC15409-7C3D-40C1-8CE8-37CE101E931E}" type="presParOf" srcId="{9AA18A5F-D5A1-4339-A5BA-3796A078747E}" destId="{0FEF5A1B-39F3-4B6C-A8E5-B7D2CF47B774}"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DA691-FC75-46D0-A3A5-B87A32BA6FB0}">
      <dsp:nvSpPr>
        <dsp:cNvPr id="0" name=""/>
        <dsp:cNvSpPr/>
      </dsp:nvSpPr>
      <dsp:spPr>
        <a:xfrm>
          <a:off x="-162718" y="10257"/>
          <a:ext cx="7550637" cy="11460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603CBE-108A-40E0-8519-40E514EA401B}">
      <dsp:nvSpPr>
        <dsp:cNvPr id="0" name=""/>
        <dsp:cNvSpPr/>
      </dsp:nvSpPr>
      <dsp:spPr>
        <a:xfrm>
          <a:off x="183956" y="268114"/>
          <a:ext cx="630317" cy="63031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D3688D-3DE8-4FED-93A7-E24451688682}">
      <dsp:nvSpPr>
        <dsp:cNvPr id="0" name=""/>
        <dsp:cNvSpPr/>
      </dsp:nvSpPr>
      <dsp:spPr>
        <a:xfrm>
          <a:off x="1160949" y="10257"/>
          <a:ext cx="3397786"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977900">
            <a:lnSpc>
              <a:spcPct val="90000"/>
            </a:lnSpc>
            <a:spcBef>
              <a:spcPct val="0"/>
            </a:spcBef>
            <a:spcAft>
              <a:spcPct val="35000"/>
            </a:spcAft>
            <a:buNone/>
          </a:pPr>
          <a:r>
            <a:rPr lang="en-GB" sz="2200" b="0" i="0" kern="1200"/>
            <a:t>Mann-Whitney</a:t>
          </a:r>
          <a:endParaRPr lang="en-US" sz="2200" kern="1200"/>
        </a:p>
      </dsp:txBody>
      <dsp:txXfrm>
        <a:off x="1160949" y="10257"/>
        <a:ext cx="3397786" cy="1146032"/>
      </dsp:txXfrm>
    </dsp:sp>
    <dsp:sp modelId="{D1D3769E-3AAE-4B71-A98F-D5B4D3E650AC}">
      <dsp:nvSpPr>
        <dsp:cNvPr id="0" name=""/>
        <dsp:cNvSpPr/>
      </dsp:nvSpPr>
      <dsp:spPr>
        <a:xfrm>
          <a:off x="4558735" y="10257"/>
          <a:ext cx="2826593"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622300">
            <a:lnSpc>
              <a:spcPct val="90000"/>
            </a:lnSpc>
            <a:spcBef>
              <a:spcPct val="0"/>
            </a:spcBef>
            <a:spcAft>
              <a:spcPct val="35000"/>
            </a:spcAft>
            <a:buNone/>
          </a:pPr>
          <a:r>
            <a:rPr lang="en-GB" sz="1400" b="0" i="0" kern="1200" dirty="0"/>
            <a:t>Non-parametric; alternative to independent samples t-test</a:t>
          </a:r>
          <a:endParaRPr lang="en-US" sz="1400" kern="1200" dirty="0"/>
        </a:p>
        <a:p>
          <a:pPr marL="0" lvl="0" indent="0" algn="l" defTabSz="622300">
            <a:lnSpc>
              <a:spcPct val="90000"/>
            </a:lnSpc>
            <a:spcBef>
              <a:spcPct val="0"/>
            </a:spcBef>
            <a:spcAft>
              <a:spcPct val="35000"/>
            </a:spcAft>
            <a:buNone/>
          </a:pPr>
          <a:r>
            <a:rPr lang="en-GB" sz="1400" b="0" i="0" kern="1200" dirty="0"/>
            <a:t>Between subjects / unrelated design</a:t>
          </a:r>
          <a:endParaRPr lang="en-US" sz="1400" kern="1200" dirty="0"/>
        </a:p>
      </dsp:txBody>
      <dsp:txXfrm>
        <a:off x="4558735" y="10257"/>
        <a:ext cx="2826593" cy="1146032"/>
      </dsp:txXfrm>
    </dsp:sp>
    <dsp:sp modelId="{45513957-BFC1-4A2B-93C1-DF897C8C96AC}">
      <dsp:nvSpPr>
        <dsp:cNvPr id="0" name=""/>
        <dsp:cNvSpPr/>
      </dsp:nvSpPr>
      <dsp:spPr>
        <a:xfrm>
          <a:off x="-162718" y="1442798"/>
          <a:ext cx="7550637" cy="11460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7C0A2-A72D-4BBA-A5C2-25DD1582585D}">
      <dsp:nvSpPr>
        <dsp:cNvPr id="0" name=""/>
        <dsp:cNvSpPr/>
      </dsp:nvSpPr>
      <dsp:spPr>
        <a:xfrm>
          <a:off x="183956" y="1700655"/>
          <a:ext cx="630317" cy="63031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85B2D1-9FA4-4507-9779-549DBAAE2072}">
      <dsp:nvSpPr>
        <dsp:cNvPr id="0" name=""/>
        <dsp:cNvSpPr/>
      </dsp:nvSpPr>
      <dsp:spPr>
        <a:xfrm>
          <a:off x="1160949" y="1442798"/>
          <a:ext cx="3397786"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977900">
            <a:lnSpc>
              <a:spcPct val="90000"/>
            </a:lnSpc>
            <a:spcBef>
              <a:spcPct val="0"/>
            </a:spcBef>
            <a:spcAft>
              <a:spcPct val="35000"/>
            </a:spcAft>
            <a:buNone/>
          </a:pPr>
          <a:r>
            <a:rPr lang="en-GB" sz="2200" b="0" i="0" kern="1200"/>
            <a:t>Wilcoxon</a:t>
          </a:r>
          <a:endParaRPr lang="en-US" sz="2200" kern="1200"/>
        </a:p>
      </dsp:txBody>
      <dsp:txXfrm>
        <a:off x="1160949" y="1442798"/>
        <a:ext cx="3397786" cy="1146032"/>
      </dsp:txXfrm>
    </dsp:sp>
    <dsp:sp modelId="{5187791D-7F90-4449-BC31-F176A398AA0D}">
      <dsp:nvSpPr>
        <dsp:cNvPr id="0" name=""/>
        <dsp:cNvSpPr/>
      </dsp:nvSpPr>
      <dsp:spPr>
        <a:xfrm>
          <a:off x="4558735" y="1442798"/>
          <a:ext cx="2826593"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622300">
            <a:lnSpc>
              <a:spcPct val="90000"/>
            </a:lnSpc>
            <a:spcBef>
              <a:spcPct val="0"/>
            </a:spcBef>
            <a:spcAft>
              <a:spcPct val="35000"/>
            </a:spcAft>
            <a:buNone/>
          </a:pPr>
          <a:r>
            <a:rPr lang="en-GB" sz="1400" b="0" i="0" kern="1200" dirty="0"/>
            <a:t>Non-parametric; alternative to paired samples t-test</a:t>
          </a:r>
          <a:endParaRPr lang="en-US" sz="1400" kern="1200" dirty="0"/>
        </a:p>
        <a:p>
          <a:pPr marL="0" lvl="0" indent="0" algn="l" defTabSz="622300">
            <a:lnSpc>
              <a:spcPct val="90000"/>
            </a:lnSpc>
            <a:spcBef>
              <a:spcPct val="0"/>
            </a:spcBef>
            <a:spcAft>
              <a:spcPct val="35000"/>
            </a:spcAft>
            <a:buNone/>
          </a:pPr>
          <a:r>
            <a:rPr lang="en-GB" sz="1400" b="0" i="0" kern="1200" dirty="0"/>
            <a:t>Within-subjects / related design</a:t>
          </a:r>
          <a:endParaRPr lang="en-US" sz="1400" kern="1200" dirty="0"/>
        </a:p>
      </dsp:txBody>
      <dsp:txXfrm>
        <a:off x="4558735" y="1442798"/>
        <a:ext cx="2826593" cy="1146032"/>
      </dsp:txXfrm>
    </dsp:sp>
    <dsp:sp modelId="{9D168D51-4502-4F8C-8241-5C2BDE78C09C}">
      <dsp:nvSpPr>
        <dsp:cNvPr id="0" name=""/>
        <dsp:cNvSpPr/>
      </dsp:nvSpPr>
      <dsp:spPr>
        <a:xfrm>
          <a:off x="-162718" y="2875339"/>
          <a:ext cx="7550637" cy="11460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C713FC-E987-4194-A7B0-6F5E2AA380EE}">
      <dsp:nvSpPr>
        <dsp:cNvPr id="0" name=""/>
        <dsp:cNvSpPr/>
      </dsp:nvSpPr>
      <dsp:spPr>
        <a:xfrm>
          <a:off x="183956" y="3133196"/>
          <a:ext cx="630317" cy="63031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EFF44A-F8E5-47F7-A4B2-51D43DDED7AC}">
      <dsp:nvSpPr>
        <dsp:cNvPr id="0" name=""/>
        <dsp:cNvSpPr/>
      </dsp:nvSpPr>
      <dsp:spPr>
        <a:xfrm>
          <a:off x="1160949" y="2875339"/>
          <a:ext cx="3397786"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977900">
            <a:lnSpc>
              <a:spcPct val="90000"/>
            </a:lnSpc>
            <a:spcBef>
              <a:spcPct val="0"/>
            </a:spcBef>
            <a:spcAft>
              <a:spcPct val="35000"/>
            </a:spcAft>
            <a:buNone/>
          </a:pPr>
          <a:r>
            <a:rPr lang="en-GB" sz="2200" b="0" i="0" kern="1200"/>
            <a:t>T-test</a:t>
          </a:r>
          <a:endParaRPr lang="en-US" sz="2200" kern="1200"/>
        </a:p>
      </dsp:txBody>
      <dsp:txXfrm>
        <a:off x="1160949" y="2875339"/>
        <a:ext cx="3397786" cy="1146032"/>
      </dsp:txXfrm>
    </dsp:sp>
    <dsp:sp modelId="{0AFF6FAF-9C27-48DE-9004-EFD45D5B4ABA}">
      <dsp:nvSpPr>
        <dsp:cNvPr id="0" name=""/>
        <dsp:cNvSpPr/>
      </dsp:nvSpPr>
      <dsp:spPr>
        <a:xfrm>
          <a:off x="4230709" y="2875339"/>
          <a:ext cx="3482645"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577850">
            <a:lnSpc>
              <a:spcPct val="90000"/>
            </a:lnSpc>
            <a:spcBef>
              <a:spcPct val="0"/>
            </a:spcBef>
            <a:spcAft>
              <a:spcPct val="35000"/>
            </a:spcAft>
            <a:buNone/>
          </a:pPr>
          <a:r>
            <a:rPr lang="en-GB" sz="1300" b="0" i="0" kern="1200" dirty="0"/>
            <a:t>Parametric tests</a:t>
          </a:r>
          <a:endParaRPr lang="en-US" sz="1300" kern="1200" dirty="0"/>
        </a:p>
        <a:p>
          <a:pPr marL="0" lvl="0" indent="0" algn="l" defTabSz="577850">
            <a:lnSpc>
              <a:spcPct val="90000"/>
            </a:lnSpc>
            <a:spcBef>
              <a:spcPct val="0"/>
            </a:spcBef>
            <a:spcAft>
              <a:spcPct val="35000"/>
            </a:spcAft>
            <a:buNone/>
          </a:pPr>
          <a:r>
            <a:rPr lang="en-GB" sz="1300" b="0" i="0" kern="1200" dirty="0"/>
            <a:t>Between subjects / unrelated design = independent samples t-test</a:t>
          </a:r>
          <a:endParaRPr lang="en-US" sz="1300" kern="1200" dirty="0"/>
        </a:p>
        <a:p>
          <a:pPr marL="0" lvl="0" indent="0" algn="l" defTabSz="577850">
            <a:lnSpc>
              <a:spcPct val="90000"/>
            </a:lnSpc>
            <a:spcBef>
              <a:spcPct val="0"/>
            </a:spcBef>
            <a:spcAft>
              <a:spcPct val="35000"/>
            </a:spcAft>
            <a:buNone/>
          </a:pPr>
          <a:r>
            <a:rPr lang="en-GB" sz="1300" b="0" i="0" kern="1200" dirty="0"/>
            <a:t>Within-subjects / related design = paired samples t-test</a:t>
          </a:r>
          <a:endParaRPr lang="en-US" sz="1300" kern="1200" dirty="0"/>
        </a:p>
      </dsp:txBody>
      <dsp:txXfrm>
        <a:off x="4230709" y="2875339"/>
        <a:ext cx="3482645" cy="1146032"/>
      </dsp:txXfrm>
    </dsp:sp>
    <dsp:sp modelId="{FF83F2EF-A387-4B99-A7FB-EEA433A9BD39}">
      <dsp:nvSpPr>
        <dsp:cNvPr id="0" name=""/>
        <dsp:cNvSpPr/>
      </dsp:nvSpPr>
      <dsp:spPr>
        <a:xfrm>
          <a:off x="-162718" y="4307879"/>
          <a:ext cx="7550637" cy="11460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3B2087-4A39-4953-AED3-E1BD44F68424}">
      <dsp:nvSpPr>
        <dsp:cNvPr id="0" name=""/>
        <dsp:cNvSpPr/>
      </dsp:nvSpPr>
      <dsp:spPr>
        <a:xfrm>
          <a:off x="183956" y="4565737"/>
          <a:ext cx="630317" cy="63031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1533D1-B5E6-4606-BAE5-E7D90373C65D}">
      <dsp:nvSpPr>
        <dsp:cNvPr id="0" name=""/>
        <dsp:cNvSpPr/>
      </dsp:nvSpPr>
      <dsp:spPr>
        <a:xfrm>
          <a:off x="1160949" y="4307879"/>
          <a:ext cx="3397786"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977900">
            <a:lnSpc>
              <a:spcPct val="90000"/>
            </a:lnSpc>
            <a:spcBef>
              <a:spcPct val="0"/>
            </a:spcBef>
            <a:spcAft>
              <a:spcPct val="35000"/>
            </a:spcAft>
            <a:buNone/>
          </a:pPr>
          <a:r>
            <a:rPr lang="en-GB" sz="2200" b="0" i="0" kern="1200"/>
            <a:t>Chi-square</a:t>
          </a:r>
          <a:endParaRPr lang="en-US" sz="2200" kern="1200"/>
        </a:p>
      </dsp:txBody>
      <dsp:txXfrm>
        <a:off x="1160949" y="4307879"/>
        <a:ext cx="3397786" cy="1146032"/>
      </dsp:txXfrm>
    </dsp:sp>
    <dsp:sp modelId="{E4127626-D675-47A6-9B6C-8D73F367B3E4}">
      <dsp:nvSpPr>
        <dsp:cNvPr id="0" name=""/>
        <dsp:cNvSpPr/>
      </dsp:nvSpPr>
      <dsp:spPr>
        <a:xfrm>
          <a:off x="4558735" y="4307879"/>
          <a:ext cx="2826593"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622300">
            <a:lnSpc>
              <a:spcPct val="90000"/>
            </a:lnSpc>
            <a:spcBef>
              <a:spcPct val="0"/>
            </a:spcBef>
            <a:spcAft>
              <a:spcPct val="35000"/>
            </a:spcAft>
            <a:buNone/>
          </a:pPr>
          <a:r>
            <a:rPr lang="en-GB" sz="1400" b="0" i="0" kern="1200" dirty="0"/>
            <a:t>Categorial data only</a:t>
          </a:r>
          <a:endParaRPr lang="en-US" sz="1400" kern="1200" dirty="0"/>
        </a:p>
      </dsp:txBody>
      <dsp:txXfrm>
        <a:off x="4558735" y="4307879"/>
        <a:ext cx="2826593" cy="11460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38C17-5AAB-4571-B7CE-66B95213C0AD}">
      <dsp:nvSpPr>
        <dsp:cNvPr id="0" name=""/>
        <dsp:cNvSpPr/>
      </dsp:nvSpPr>
      <dsp:spPr>
        <a:xfrm>
          <a:off x="0" y="0"/>
          <a:ext cx="92319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E6B9A9-71D9-4B62-8ABE-81FC9D65C8E5}">
      <dsp:nvSpPr>
        <dsp:cNvPr id="0" name=""/>
        <dsp:cNvSpPr/>
      </dsp:nvSpPr>
      <dsp:spPr>
        <a:xfrm>
          <a:off x="0" y="0"/>
          <a:ext cx="1846398" cy="900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0" i="0" kern="1200"/>
            <a:t>Nominal</a:t>
          </a:r>
          <a:endParaRPr lang="en-US" sz="3300" kern="1200"/>
        </a:p>
      </dsp:txBody>
      <dsp:txXfrm>
        <a:off x="0" y="0"/>
        <a:ext cx="1846398" cy="900303"/>
      </dsp:txXfrm>
    </dsp:sp>
    <dsp:sp modelId="{9B7C414E-C5CD-493A-A4B2-916C0FDBEF3D}">
      <dsp:nvSpPr>
        <dsp:cNvPr id="0" name=""/>
        <dsp:cNvSpPr/>
      </dsp:nvSpPr>
      <dsp:spPr>
        <a:xfrm>
          <a:off x="1984878" y="40882"/>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a:t>Lowest level data; categories only</a:t>
          </a:r>
          <a:endParaRPr lang="en-US" sz="1600" kern="1200"/>
        </a:p>
      </dsp:txBody>
      <dsp:txXfrm>
        <a:off x="1984878" y="40882"/>
        <a:ext cx="3554317" cy="817657"/>
      </dsp:txXfrm>
    </dsp:sp>
    <dsp:sp modelId="{5B89B4B7-EAE3-4EB2-A789-9F37461D005A}">
      <dsp:nvSpPr>
        <dsp:cNvPr id="0" name=""/>
        <dsp:cNvSpPr/>
      </dsp:nvSpPr>
      <dsp:spPr>
        <a:xfrm>
          <a:off x="5677675" y="40882"/>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E.g., male, female</a:t>
          </a:r>
          <a:endParaRPr lang="en-US" sz="2200" kern="1200"/>
        </a:p>
      </dsp:txBody>
      <dsp:txXfrm>
        <a:off x="5677675" y="40882"/>
        <a:ext cx="3554317" cy="817657"/>
      </dsp:txXfrm>
    </dsp:sp>
    <dsp:sp modelId="{9A4EAE51-F6EB-4239-9671-E4AD2D10D3C5}">
      <dsp:nvSpPr>
        <dsp:cNvPr id="0" name=""/>
        <dsp:cNvSpPr/>
      </dsp:nvSpPr>
      <dsp:spPr>
        <a:xfrm>
          <a:off x="1846398" y="858540"/>
          <a:ext cx="738559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96409E0-AB80-4EB6-A3C8-F82E43D13F2E}">
      <dsp:nvSpPr>
        <dsp:cNvPr id="0" name=""/>
        <dsp:cNvSpPr/>
      </dsp:nvSpPr>
      <dsp:spPr>
        <a:xfrm>
          <a:off x="0" y="900302"/>
          <a:ext cx="92319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9023EE-F289-4341-819A-25F74E93F8B5}">
      <dsp:nvSpPr>
        <dsp:cNvPr id="0" name=""/>
        <dsp:cNvSpPr/>
      </dsp:nvSpPr>
      <dsp:spPr>
        <a:xfrm>
          <a:off x="0" y="900303"/>
          <a:ext cx="1846398" cy="900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0" i="0" kern="1200"/>
            <a:t>Ordinal</a:t>
          </a:r>
          <a:endParaRPr lang="en-US" sz="3300" kern="1200"/>
        </a:p>
      </dsp:txBody>
      <dsp:txXfrm>
        <a:off x="0" y="900303"/>
        <a:ext cx="1846398" cy="900303"/>
      </dsp:txXfrm>
    </dsp:sp>
    <dsp:sp modelId="{EEA6FE5B-F6AA-42A1-AF7A-C28B1E2241E6}">
      <dsp:nvSpPr>
        <dsp:cNvPr id="0" name=""/>
        <dsp:cNvSpPr/>
      </dsp:nvSpPr>
      <dsp:spPr>
        <a:xfrm>
          <a:off x="1984878" y="941185"/>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a:t>Ordered/ranked categories</a:t>
          </a:r>
          <a:endParaRPr lang="en-US" sz="1600" kern="1200"/>
        </a:p>
      </dsp:txBody>
      <dsp:txXfrm>
        <a:off x="1984878" y="941185"/>
        <a:ext cx="3554317" cy="817657"/>
      </dsp:txXfrm>
    </dsp:sp>
    <dsp:sp modelId="{C3FA4141-676C-4566-B2B4-5C0261ADF57C}">
      <dsp:nvSpPr>
        <dsp:cNvPr id="0" name=""/>
        <dsp:cNvSpPr/>
      </dsp:nvSpPr>
      <dsp:spPr>
        <a:xfrm>
          <a:off x="5677675" y="941185"/>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E.g., first, second, third in a race</a:t>
          </a:r>
          <a:endParaRPr lang="en-US" sz="2200" kern="1200"/>
        </a:p>
      </dsp:txBody>
      <dsp:txXfrm>
        <a:off x="5677675" y="941185"/>
        <a:ext cx="3554317" cy="817657"/>
      </dsp:txXfrm>
    </dsp:sp>
    <dsp:sp modelId="{6BE120F7-0F3B-43C5-BD8D-0CA4DDFCFEBE}">
      <dsp:nvSpPr>
        <dsp:cNvPr id="0" name=""/>
        <dsp:cNvSpPr/>
      </dsp:nvSpPr>
      <dsp:spPr>
        <a:xfrm>
          <a:off x="1846398" y="1758843"/>
          <a:ext cx="738559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EC8B78-C524-443D-B20F-5963F734394D}">
      <dsp:nvSpPr>
        <dsp:cNvPr id="0" name=""/>
        <dsp:cNvSpPr/>
      </dsp:nvSpPr>
      <dsp:spPr>
        <a:xfrm>
          <a:off x="0" y="1800605"/>
          <a:ext cx="92319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9775A1-E471-46EC-86F1-DEEFA17AC0C4}">
      <dsp:nvSpPr>
        <dsp:cNvPr id="0" name=""/>
        <dsp:cNvSpPr/>
      </dsp:nvSpPr>
      <dsp:spPr>
        <a:xfrm>
          <a:off x="0" y="1800606"/>
          <a:ext cx="1846398" cy="900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0" i="0" kern="1200"/>
            <a:t>Interval</a:t>
          </a:r>
          <a:endParaRPr lang="en-US" sz="3300" kern="1200"/>
        </a:p>
      </dsp:txBody>
      <dsp:txXfrm>
        <a:off x="0" y="1800606"/>
        <a:ext cx="1846398" cy="900303"/>
      </dsp:txXfrm>
    </dsp:sp>
    <dsp:sp modelId="{3AB8CCBC-266E-4017-9602-50B8CE14F868}">
      <dsp:nvSpPr>
        <dsp:cNvPr id="0" name=""/>
        <dsp:cNvSpPr/>
      </dsp:nvSpPr>
      <dsp:spPr>
        <a:xfrm>
          <a:off x="1984878" y="1841488"/>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a:t>Continuous data, can record magnitudes of differences</a:t>
          </a:r>
          <a:endParaRPr lang="en-US" sz="1600" kern="1200"/>
        </a:p>
      </dsp:txBody>
      <dsp:txXfrm>
        <a:off x="1984878" y="1841488"/>
        <a:ext cx="3554317" cy="817657"/>
      </dsp:txXfrm>
    </dsp:sp>
    <dsp:sp modelId="{88611BF7-2830-43CB-9F1C-85E2F8DDB17C}">
      <dsp:nvSpPr>
        <dsp:cNvPr id="0" name=""/>
        <dsp:cNvSpPr/>
      </dsp:nvSpPr>
      <dsp:spPr>
        <a:xfrm>
          <a:off x="5677675" y="1841488"/>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E.g., temperature in degrees C</a:t>
          </a:r>
          <a:endParaRPr lang="en-US" sz="2200" kern="1200"/>
        </a:p>
      </dsp:txBody>
      <dsp:txXfrm>
        <a:off x="5677675" y="1841488"/>
        <a:ext cx="3554317" cy="817657"/>
      </dsp:txXfrm>
    </dsp:sp>
    <dsp:sp modelId="{E036E3B2-19F3-4617-878C-CF64CCD8D38A}">
      <dsp:nvSpPr>
        <dsp:cNvPr id="0" name=""/>
        <dsp:cNvSpPr/>
      </dsp:nvSpPr>
      <dsp:spPr>
        <a:xfrm>
          <a:off x="1846398" y="2659146"/>
          <a:ext cx="738559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34FBC4-9E8B-4E2B-B4E8-C482FB7BF0E8}">
      <dsp:nvSpPr>
        <dsp:cNvPr id="0" name=""/>
        <dsp:cNvSpPr/>
      </dsp:nvSpPr>
      <dsp:spPr>
        <a:xfrm>
          <a:off x="0" y="2700909"/>
          <a:ext cx="92319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C5D83B-EABC-4768-BEA2-2D7D5AB06FAA}">
      <dsp:nvSpPr>
        <dsp:cNvPr id="0" name=""/>
        <dsp:cNvSpPr/>
      </dsp:nvSpPr>
      <dsp:spPr>
        <a:xfrm>
          <a:off x="0" y="2700909"/>
          <a:ext cx="1846398" cy="900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0" i="0" kern="1200"/>
            <a:t>Ratio</a:t>
          </a:r>
          <a:endParaRPr lang="en-US" sz="3300" kern="1200"/>
        </a:p>
      </dsp:txBody>
      <dsp:txXfrm>
        <a:off x="0" y="2700909"/>
        <a:ext cx="1846398" cy="900303"/>
      </dsp:txXfrm>
    </dsp:sp>
    <dsp:sp modelId="{BAAD33A9-51B2-44B3-B793-0BF4BED3CF02}">
      <dsp:nvSpPr>
        <dsp:cNvPr id="0" name=""/>
        <dsp:cNvSpPr/>
      </dsp:nvSpPr>
      <dsp:spPr>
        <a:xfrm>
          <a:off x="1984878" y="2741791"/>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a:t>Highest level data; continuous; data has a true zero (point at which none exists)</a:t>
          </a:r>
          <a:endParaRPr lang="en-US" sz="1600" kern="1200"/>
        </a:p>
      </dsp:txBody>
      <dsp:txXfrm>
        <a:off x="1984878" y="2741791"/>
        <a:ext cx="3554317" cy="817657"/>
      </dsp:txXfrm>
    </dsp:sp>
    <dsp:sp modelId="{C27EF8B7-FF1C-4528-A1BE-D7BE11A6426E}">
      <dsp:nvSpPr>
        <dsp:cNvPr id="0" name=""/>
        <dsp:cNvSpPr/>
      </dsp:nvSpPr>
      <dsp:spPr>
        <a:xfrm>
          <a:off x="5677675" y="2741791"/>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E.g., height in cm</a:t>
          </a:r>
          <a:endParaRPr lang="en-US" sz="2200" kern="1200"/>
        </a:p>
      </dsp:txBody>
      <dsp:txXfrm>
        <a:off x="5677675" y="2741791"/>
        <a:ext cx="3554317" cy="817657"/>
      </dsp:txXfrm>
    </dsp:sp>
    <dsp:sp modelId="{AFDA1580-57F1-48A6-9E67-8F89AB0B13AA}">
      <dsp:nvSpPr>
        <dsp:cNvPr id="0" name=""/>
        <dsp:cNvSpPr/>
      </dsp:nvSpPr>
      <dsp:spPr>
        <a:xfrm>
          <a:off x="1846398" y="3559449"/>
          <a:ext cx="738559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2/9/2023</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7202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2/9/2023</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895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2/9/2023</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38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2/9/2023</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0994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2/9/2023</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732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2/9/2023</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8467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2/9/2023</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611099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2/9/2023</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108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2/9/2023</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2843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2/9/2023</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9760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2/9/2023</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7277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2/9/2023</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92805244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2" name="Oval 11">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9D37750-00D5-49F5-98C2-B451D4B38751}"/>
              </a:ext>
            </a:extLst>
          </p:cNvPr>
          <p:cNvSpPr>
            <a:spLocks noGrp="1"/>
          </p:cNvSpPr>
          <p:nvPr>
            <p:ph type="ctrTitle"/>
          </p:nvPr>
        </p:nvSpPr>
        <p:spPr>
          <a:xfrm>
            <a:off x="4739751" y="768334"/>
            <a:ext cx="6479629" cy="2866405"/>
          </a:xfrm>
        </p:spPr>
        <p:txBody>
          <a:bodyPr>
            <a:normAutofit fontScale="90000"/>
          </a:bodyPr>
          <a:lstStyle/>
          <a:p>
            <a:pPr algn="ctr"/>
            <a:r>
              <a:rPr lang="en-GB" dirty="0"/>
              <a:t>Open Book Exam </a:t>
            </a:r>
            <a:br>
              <a:rPr lang="en-GB" dirty="0"/>
            </a:br>
            <a:r>
              <a:rPr lang="en-GB" dirty="0"/>
              <a:t>Revision and Practice</a:t>
            </a:r>
          </a:p>
        </p:txBody>
      </p:sp>
      <p:sp>
        <p:nvSpPr>
          <p:cNvPr id="3" name="Subtitle 2">
            <a:extLst>
              <a:ext uri="{FF2B5EF4-FFF2-40B4-BE49-F238E27FC236}">
                <a16:creationId xmlns:a16="http://schemas.microsoft.com/office/drawing/2014/main" id="{DAD8135A-0108-48ED-943F-BC8A84422107}"/>
              </a:ext>
            </a:extLst>
          </p:cNvPr>
          <p:cNvSpPr>
            <a:spLocks noGrp="1"/>
          </p:cNvSpPr>
          <p:nvPr>
            <p:ph type="subTitle" idx="1"/>
          </p:nvPr>
        </p:nvSpPr>
        <p:spPr>
          <a:xfrm>
            <a:off x="4739751" y="4283239"/>
            <a:ext cx="6479629" cy="1475177"/>
          </a:xfrm>
        </p:spPr>
        <p:txBody>
          <a:bodyPr>
            <a:normAutofit lnSpcReduction="10000"/>
          </a:bodyPr>
          <a:lstStyle/>
          <a:p>
            <a:pPr algn="ctr"/>
            <a:r>
              <a:rPr lang="en-GB" sz="3200" b="1" dirty="0">
                <a:solidFill>
                  <a:schemeClr val="bg1"/>
                </a:solidFill>
                <a:highlight>
                  <a:srgbClr val="000000"/>
                </a:highlight>
              </a:rPr>
              <a:t>REMINDER: Exam will take place in-class at 10am on Saturday 18</a:t>
            </a:r>
            <a:r>
              <a:rPr lang="en-GB" sz="3200" b="1" baseline="30000" dirty="0">
                <a:solidFill>
                  <a:schemeClr val="bg1"/>
                </a:solidFill>
                <a:highlight>
                  <a:srgbClr val="000000"/>
                </a:highlight>
              </a:rPr>
              <a:t>th</a:t>
            </a:r>
            <a:r>
              <a:rPr lang="en-GB" sz="3200" b="1" dirty="0">
                <a:solidFill>
                  <a:schemeClr val="bg1"/>
                </a:solidFill>
                <a:highlight>
                  <a:srgbClr val="000000"/>
                </a:highlight>
              </a:rPr>
              <a:t> February</a:t>
            </a:r>
          </a:p>
        </p:txBody>
      </p:sp>
      <p:pic>
        <p:nvPicPr>
          <p:cNvPr id="4" name="Picture 3" descr="Stack of open books">
            <a:extLst>
              <a:ext uri="{FF2B5EF4-FFF2-40B4-BE49-F238E27FC236}">
                <a16:creationId xmlns:a16="http://schemas.microsoft.com/office/drawing/2014/main" id="{2B160A3D-08DE-4C0D-B3A9-E69A673F5B0C}"/>
              </a:ext>
            </a:extLst>
          </p:cNvPr>
          <p:cNvPicPr>
            <a:picLocks noChangeAspect="1"/>
          </p:cNvPicPr>
          <p:nvPr/>
        </p:nvPicPr>
        <p:blipFill rotWithShape="1">
          <a:blip r:embed="rId2"/>
          <a:srcRect l="25724" r="33656" b="-2"/>
          <a:stretch/>
        </p:blipFill>
        <p:spPr>
          <a:xfrm>
            <a:off x="20" y="1"/>
            <a:ext cx="4173349" cy="6857999"/>
          </a:xfrm>
          <a:prstGeom prst="rect">
            <a:avLst/>
          </a:prstGeom>
        </p:spPr>
      </p:pic>
      <p:cxnSp>
        <p:nvCxnSpPr>
          <p:cNvPr id="20" name="Straight Connector 19">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9847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64590-E060-41C0-8A3D-C6EB9ED233CA}"/>
              </a:ext>
            </a:extLst>
          </p:cNvPr>
          <p:cNvSpPr>
            <a:spLocks noGrp="1"/>
          </p:cNvSpPr>
          <p:nvPr>
            <p:ph type="title"/>
          </p:nvPr>
        </p:nvSpPr>
        <p:spPr/>
        <p:txBody>
          <a:bodyPr/>
          <a:lstStyle/>
          <a:p>
            <a:r>
              <a:rPr lang="en-GB" dirty="0"/>
              <a:t>The test..</a:t>
            </a:r>
          </a:p>
        </p:txBody>
      </p:sp>
      <p:sp>
        <p:nvSpPr>
          <p:cNvPr id="3" name="Content Placeholder 2">
            <a:extLst>
              <a:ext uri="{FF2B5EF4-FFF2-40B4-BE49-F238E27FC236}">
                <a16:creationId xmlns:a16="http://schemas.microsoft.com/office/drawing/2014/main" id="{83DDD00C-29EA-4733-A75B-06C9E9904A3A}"/>
              </a:ext>
            </a:extLst>
          </p:cNvPr>
          <p:cNvSpPr>
            <a:spLocks noGrp="1"/>
          </p:cNvSpPr>
          <p:nvPr>
            <p:ph idx="1"/>
          </p:nvPr>
        </p:nvSpPr>
        <p:spPr/>
        <p:txBody>
          <a:bodyPr/>
          <a:lstStyle/>
          <a:p>
            <a:r>
              <a:rPr lang="en-GB" dirty="0"/>
              <a:t>Open book test – you can take one page of lecture notes OR your research methods book into the test</a:t>
            </a:r>
          </a:p>
          <a:p>
            <a:endParaRPr lang="en-GB" dirty="0"/>
          </a:p>
          <a:p>
            <a:r>
              <a:rPr lang="en-GB" dirty="0"/>
              <a:t>One hour exam</a:t>
            </a:r>
          </a:p>
          <a:p>
            <a:pPr lvl="1"/>
            <a:r>
              <a:rPr lang="en-GB" dirty="0"/>
              <a:t>Section 1: Eight research scenarios with four multiple choice questions – 35 minutes</a:t>
            </a:r>
          </a:p>
          <a:p>
            <a:pPr lvl="1"/>
            <a:r>
              <a:rPr lang="en-GB" dirty="0"/>
              <a:t>Section 2: Ethics – 25 minutes</a:t>
            </a:r>
          </a:p>
        </p:txBody>
      </p:sp>
    </p:spTree>
    <p:extLst>
      <p:ext uri="{BB962C8B-B14F-4D97-AF65-F5344CB8AC3E}">
        <p14:creationId xmlns:p14="http://schemas.microsoft.com/office/powerpoint/2010/main" val="3065418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8FC24-DE8A-4020-A474-A58123981301}"/>
              </a:ext>
            </a:extLst>
          </p:cNvPr>
          <p:cNvSpPr>
            <a:spLocks noGrp="1"/>
          </p:cNvSpPr>
          <p:nvPr>
            <p:ph type="title"/>
          </p:nvPr>
        </p:nvSpPr>
        <p:spPr/>
        <p:txBody>
          <a:bodyPr/>
          <a:lstStyle/>
          <a:p>
            <a:r>
              <a:rPr lang="en-GB" dirty="0"/>
              <a:t>Revision Tips</a:t>
            </a:r>
          </a:p>
        </p:txBody>
      </p:sp>
      <p:sp>
        <p:nvSpPr>
          <p:cNvPr id="3" name="Content Placeholder 2">
            <a:extLst>
              <a:ext uri="{FF2B5EF4-FFF2-40B4-BE49-F238E27FC236}">
                <a16:creationId xmlns:a16="http://schemas.microsoft.com/office/drawing/2014/main" id="{217F2A43-A5ED-4C81-8930-A1B107CB00F2}"/>
              </a:ext>
            </a:extLst>
          </p:cNvPr>
          <p:cNvSpPr>
            <a:spLocks noGrp="1"/>
          </p:cNvSpPr>
          <p:nvPr>
            <p:ph idx="1"/>
          </p:nvPr>
        </p:nvSpPr>
        <p:spPr>
          <a:xfrm>
            <a:off x="565150" y="1785257"/>
            <a:ext cx="8894536" cy="3975971"/>
          </a:xfrm>
        </p:spPr>
        <p:txBody>
          <a:bodyPr>
            <a:normAutofit/>
          </a:bodyPr>
          <a:lstStyle/>
          <a:p>
            <a:r>
              <a:rPr lang="en-GB" dirty="0"/>
              <a:t>Things you </a:t>
            </a:r>
            <a:r>
              <a:rPr lang="en-GB" b="1" dirty="0"/>
              <a:t>will </a:t>
            </a:r>
            <a:r>
              <a:rPr lang="en-GB" dirty="0"/>
              <a:t>need to know…</a:t>
            </a:r>
          </a:p>
          <a:p>
            <a:pPr lvl="1"/>
            <a:r>
              <a:rPr lang="en-GB" b="1" dirty="0">
                <a:solidFill>
                  <a:schemeClr val="tx2">
                    <a:lumMod val="75000"/>
                    <a:lumOff val="25000"/>
                  </a:schemeClr>
                </a:solidFill>
              </a:rPr>
              <a:t>Types of design </a:t>
            </a:r>
            <a:r>
              <a:rPr lang="en-GB" dirty="0"/>
              <a:t>(between/unrelated and within/related)</a:t>
            </a:r>
          </a:p>
          <a:p>
            <a:pPr lvl="1"/>
            <a:r>
              <a:rPr lang="en-GB" b="1" dirty="0">
                <a:solidFill>
                  <a:schemeClr val="tx2">
                    <a:lumMod val="75000"/>
                    <a:lumOff val="25000"/>
                  </a:schemeClr>
                </a:solidFill>
              </a:rPr>
              <a:t>Independent and Dependent variables</a:t>
            </a:r>
          </a:p>
          <a:p>
            <a:pPr lvl="1"/>
            <a:r>
              <a:rPr lang="en-GB" b="1" dirty="0">
                <a:solidFill>
                  <a:schemeClr val="tx2">
                    <a:lumMod val="75000"/>
                    <a:lumOff val="25000"/>
                  </a:schemeClr>
                </a:solidFill>
              </a:rPr>
              <a:t>Hypothesis types </a:t>
            </a:r>
            <a:r>
              <a:rPr lang="en-GB" dirty="0"/>
              <a:t>(null, experimental)</a:t>
            </a:r>
          </a:p>
          <a:p>
            <a:pPr lvl="1"/>
            <a:r>
              <a:rPr lang="en-GB" b="1" dirty="0">
                <a:solidFill>
                  <a:schemeClr val="tx2">
                    <a:lumMod val="75000"/>
                    <a:lumOff val="25000"/>
                  </a:schemeClr>
                </a:solidFill>
              </a:rPr>
              <a:t>Hypothesis direction </a:t>
            </a:r>
            <a:r>
              <a:rPr lang="en-GB" dirty="0"/>
              <a:t>(one-tailed, two-tailed)</a:t>
            </a:r>
          </a:p>
          <a:p>
            <a:pPr lvl="1"/>
            <a:r>
              <a:rPr lang="en-GB" b="1" dirty="0">
                <a:solidFill>
                  <a:schemeClr val="tx2">
                    <a:lumMod val="75000"/>
                    <a:lumOff val="25000"/>
                  </a:schemeClr>
                </a:solidFill>
              </a:rPr>
              <a:t>Types of test </a:t>
            </a:r>
            <a:r>
              <a:rPr lang="en-GB" dirty="0"/>
              <a:t>(Mann-Whitney, Wilcoxon, Paired samples t-test, Independent samples t-test, Chi-square</a:t>
            </a:r>
          </a:p>
          <a:p>
            <a:pPr lvl="1"/>
            <a:r>
              <a:rPr lang="en-GB" b="1" dirty="0">
                <a:solidFill>
                  <a:schemeClr val="tx2">
                    <a:lumMod val="75000"/>
                    <a:lumOff val="25000"/>
                  </a:schemeClr>
                </a:solidFill>
              </a:rPr>
              <a:t>Data types </a:t>
            </a:r>
            <a:r>
              <a:rPr lang="en-GB" dirty="0"/>
              <a:t>(nominal, ordinal, interval, ratio)</a:t>
            </a:r>
          </a:p>
          <a:p>
            <a:pPr lvl="1"/>
            <a:r>
              <a:rPr lang="en-GB" b="1" dirty="0">
                <a:solidFill>
                  <a:schemeClr val="tx2">
                    <a:lumMod val="75000"/>
                    <a:lumOff val="25000"/>
                  </a:schemeClr>
                </a:solidFill>
              </a:rPr>
              <a:t>Probability</a:t>
            </a:r>
            <a:r>
              <a:rPr lang="en-GB" dirty="0"/>
              <a:t> (</a:t>
            </a:r>
            <a:r>
              <a:rPr lang="en-GB" i="1" dirty="0"/>
              <a:t>p-value - </a:t>
            </a:r>
            <a:r>
              <a:rPr lang="en-GB" dirty="0"/>
              <a:t>.05)</a:t>
            </a:r>
          </a:p>
        </p:txBody>
      </p:sp>
    </p:spTree>
    <p:extLst>
      <p:ext uri="{BB962C8B-B14F-4D97-AF65-F5344CB8AC3E}">
        <p14:creationId xmlns:p14="http://schemas.microsoft.com/office/powerpoint/2010/main" val="1997223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58BCF-93A7-45F3-BB47-18F512BAE66F}"/>
              </a:ext>
            </a:extLst>
          </p:cNvPr>
          <p:cNvSpPr>
            <a:spLocks noGrp="1"/>
          </p:cNvSpPr>
          <p:nvPr>
            <p:ph type="title"/>
          </p:nvPr>
        </p:nvSpPr>
        <p:spPr/>
        <p:txBody>
          <a:bodyPr/>
          <a:lstStyle/>
          <a:p>
            <a:r>
              <a:rPr lang="en-GB" dirty="0"/>
              <a:t>Types of design</a:t>
            </a:r>
          </a:p>
        </p:txBody>
      </p:sp>
      <p:sp>
        <p:nvSpPr>
          <p:cNvPr id="3" name="Content Placeholder 2">
            <a:extLst>
              <a:ext uri="{FF2B5EF4-FFF2-40B4-BE49-F238E27FC236}">
                <a16:creationId xmlns:a16="http://schemas.microsoft.com/office/drawing/2014/main" id="{4ED9A80E-002A-4536-AD05-E825ACB684D8}"/>
              </a:ext>
            </a:extLst>
          </p:cNvPr>
          <p:cNvSpPr>
            <a:spLocks noGrp="1"/>
          </p:cNvSpPr>
          <p:nvPr>
            <p:ph idx="1"/>
          </p:nvPr>
        </p:nvSpPr>
        <p:spPr>
          <a:xfrm>
            <a:off x="565150" y="2160016"/>
            <a:ext cx="9395279" cy="3601212"/>
          </a:xfrm>
        </p:spPr>
        <p:txBody>
          <a:bodyPr>
            <a:normAutofit fontScale="92500" lnSpcReduction="10000"/>
          </a:bodyPr>
          <a:lstStyle/>
          <a:p>
            <a:r>
              <a:rPr lang="en-GB" b="1" dirty="0">
                <a:solidFill>
                  <a:schemeClr val="tx2">
                    <a:lumMod val="75000"/>
                    <a:lumOff val="25000"/>
                  </a:schemeClr>
                </a:solidFill>
              </a:rPr>
              <a:t>Within-subjects / related</a:t>
            </a:r>
          </a:p>
          <a:p>
            <a:pPr lvl="1"/>
            <a:r>
              <a:rPr lang="en-GB" dirty="0">
                <a:solidFill>
                  <a:schemeClr val="tx2">
                    <a:lumMod val="75000"/>
                    <a:lumOff val="25000"/>
                  </a:schemeClr>
                </a:solidFill>
              </a:rPr>
              <a:t>One group </a:t>
            </a:r>
            <a:r>
              <a:rPr lang="en-GB" dirty="0"/>
              <a:t>of participants takes part in all conditions of the study</a:t>
            </a:r>
          </a:p>
          <a:p>
            <a:pPr lvl="2"/>
            <a:r>
              <a:rPr lang="en-GB" dirty="0"/>
              <a:t>E.g., all participants respond to </a:t>
            </a:r>
            <a:r>
              <a:rPr lang="en-GB" b="1" dirty="0">
                <a:solidFill>
                  <a:schemeClr val="tx2">
                    <a:lumMod val="75000"/>
                    <a:lumOff val="25000"/>
                  </a:schemeClr>
                </a:solidFill>
              </a:rPr>
              <a:t>both</a:t>
            </a:r>
            <a:r>
              <a:rPr lang="en-GB" dirty="0">
                <a:solidFill>
                  <a:schemeClr val="tx2">
                    <a:lumMod val="75000"/>
                    <a:lumOff val="25000"/>
                  </a:schemeClr>
                </a:solidFill>
              </a:rPr>
              <a:t> </a:t>
            </a:r>
            <a:r>
              <a:rPr lang="en-GB" dirty="0"/>
              <a:t>circular and triangular warning signals in a vehicle safety study</a:t>
            </a:r>
          </a:p>
          <a:p>
            <a:pPr lvl="2"/>
            <a:endParaRPr lang="en-GB" dirty="0"/>
          </a:p>
          <a:p>
            <a:r>
              <a:rPr lang="en-GB" b="1" dirty="0">
                <a:solidFill>
                  <a:schemeClr val="accent1">
                    <a:lumMod val="75000"/>
                  </a:schemeClr>
                </a:solidFill>
              </a:rPr>
              <a:t>Between-subjects – unrelated</a:t>
            </a:r>
          </a:p>
          <a:p>
            <a:pPr lvl="1"/>
            <a:r>
              <a:rPr lang="en-GB" dirty="0">
                <a:solidFill>
                  <a:schemeClr val="accent1">
                    <a:lumMod val="75000"/>
                  </a:schemeClr>
                </a:solidFill>
              </a:rPr>
              <a:t>More than one group </a:t>
            </a:r>
            <a:r>
              <a:rPr lang="en-GB" dirty="0"/>
              <a:t>of participants; any one participant can </a:t>
            </a:r>
            <a:r>
              <a:rPr lang="en-GB" b="1" dirty="0">
                <a:solidFill>
                  <a:schemeClr val="accent1">
                    <a:lumMod val="75000"/>
                  </a:schemeClr>
                </a:solidFill>
              </a:rPr>
              <a:t>only</a:t>
            </a:r>
            <a:r>
              <a:rPr lang="en-GB" dirty="0"/>
              <a:t> belong to one group</a:t>
            </a:r>
          </a:p>
          <a:p>
            <a:pPr lvl="2"/>
            <a:r>
              <a:rPr lang="en-GB" dirty="0"/>
              <a:t>E.g., if we use age as an IV, then our groups could be 18-24, 25-31, and 32+. Any single participant chosen from the whole sample could </a:t>
            </a:r>
            <a:r>
              <a:rPr lang="en-GB" b="1" dirty="0"/>
              <a:t>only</a:t>
            </a:r>
            <a:r>
              <a:rPr lang="en-GB" dirty="0"/>
              <a:t> belong to one of these three groups</a:t>
            </a:r>
          </a:p>
        </p:txBody>
      </p:sp>
    </p:spTree>
    <p:extLst>
      <p:ext uri="{BB962C8B-B14F-4D97-AF65-F5344CB8AC3E}">
        <p14:creationId xmlns:p14="http://schemas.microsoft.com/office/powerpoint/2010/main" val="2059894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835BE-0B93-46E7-99E2-A31C77BAD49D}"/>
              </a:ext>
            </a:extLst>
          </p:cNvPr>
          <p:cNvSpPr>
            <a:spLocks noGrp="1"/>
          </p:cNvSpPr>
          <p:nvPr>
            <p:ph type="title"/>
          </p:nvPr>
        </p:nvSpPr>
        <p:spPr/>
        <p:txBody>
          <a:bodyPr>
            <a:normAutofit fontScale="90000"/>
          </a:bodyPr>
          <a:lstStyle/>
          <a:p>
            <a:r>
              <a:rPr lang="en-GB" dirty="0"/>
              <a:t>Independent and Dependent Variables</a:t>
            </a:r>
          </a:p>
        </p:txBody>
      </p:sp>
      <p:sp>
        <p:nvSpPr>
          <p:cNvPr id="3" name="Content Placeholder 2">
            <a:extLst>
              <a:ext uri="{FF2B5EF4-FFF2-40B4-BE49-F238E27FC236}">
                <a16:creationId xmlns:a16="http://schemas.microsoft.com/office/drawing/2014/main" id="{998A38E9-0D06-44E1-AF62-73A40B255115}"/>
              </a:ext>
            </a:extLst>
          </p:cNvPr>
          <p:cNvSpPr>
            <a:spLocks noGrp="1"/>
          </p:cNvSpPr>
          <p:nvPr>
            <p:ph idx="1"/>
          </p:nvPr>
        </p:nvSpPr>
        <p:spPr>
          <a:xfrm>
            <a:off x="565150" y="2160016"/>
            <a:ext cx="8535307" cy="3927094"/>
          </a:xfrm>
        </p:spPr>
        <p:txBody>
          <a:bodyPr>
            <a:normAutofit/>
          </a:bodyPr>
          <a:lstStyle/>
          <a:p>
            <a:r>
              <a:rPr lang="en-GB" b="1" dirty="0">
                <a:solidFill>
                  <a:schemeClr val="tx2">
                    <a:lumMod val="75000"/>
                    <a:lumOff val="25000"/>
                  </a:schemeClr>
                </a:solidFill>
              </a:rPr>
              <a:t>Independent Variable (IV)</a:t>
            </a:r>
          </a:p>
          <a:p>
            <a:pPr lvl="1"/>
            <a:r>
              <a:rPr lang="en-GB" dirty="0"/>
              <a:t>Variables that are manipulated by the researcher to determine the effect of the manipulation on the DV.</a:t>
            </a:r>
          </a:p>
          <a:p>
            <a:pPr lvl="2"/>
            <a:r>
              <a:rPr lang="en-GB" dirty="0"/>
              <a:t>E.g., a child given chocolate compared to a child who is not given chocolate</a:t>
            </a:r>
          </a:p>
          <a:p>
            <a:pPr lvl="2"/>
            <a:r>
              <a:rPr lang="en-GB" dirty="0"/>
              <a:t>Cause</a:t>
            </a:r>
          </a:p>
          <a:p>
            <a:r>
              <a:rPr lang="en-GB" b="1" dirty="0">
                <a:solidFill>
                  <a:schemeClr val="accent1">
                    <a:lumMod val="75000"/>
                  </a:schemeClr>
                </a:solidFill>
              </a:rPr>
              <a:t>Dependent Variable (DV)</a:t>
            </a:r>
          </a:p>
          <a:p>
            <a:pPr lvl="1"/>
            <a:r>
              <a:rPr lang="en-GB" dirty="0"/>
              <a:t>Changes measured by the researcher; outcome behaviour</a:t>
            </a:r>
          </a:p>
          <a:p>
            <a:pPr lvl="2"/>
            <a:r>
              <a:rPr lang="en-GB" dirty="0"/>
              <a:t>E.g., hyperactivity as a result of chocolate intake</a:t>
            </a:r>
          </a:p>
          <a:p>
            <a:pPr lvl="2"/>
            <a:r>
              <a:rPr lang="en-GB" dirty="0"/>
              <a:t>Effect</a:t>
            </a:r>
          </a:p>
        </p:txBody>
      </p:sp>
    </p:spTree>
    <p:extLst>
      <p:ext uri="{BB962C8B-B14F-4D97-AF65-F5344CB8AC3E}">
        <p14:creationId xmlns:p14="http://schemas.microsoft.com/office/powerpoint/2010/main" val="595718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E2A28-BE91-493C-A775-3D3192E784A0}"/>
              </a:ext>
            </a:extLst>
          </p:cNvPr>
          <p:cNvSpPr>
            <a:spLocks noGrp="1"/>
          </p:cNvSpPr>
          <p:nvPr>
            <p:ph type="title"/>
          </p:nvPr>
        </p:nvSpPr>
        <p:spPr/>
        <p:txBody>
          <a:bodyPr/>
          <a:lstStyle/>
          <a:p>
            <a:r>
              <a:rPr lang="en-GB" dirty="0"/>
              <a:t>Hypothesis types</a:t>
            </a:r>
          </a:p>
        </p:txBody>
      </p:sp>
      <p:sp>
        <p:nvSpPr>
          <p:cNvPr id="3" name="Content Placeholder 2">
            <a:extLst>
              <a:ext uri="{FF2B5EF4-FFF2-40B4-BE49-F238E27FC236}">
                <a16:creationId xmlns:a16="http://schemas.microsoft.com/office/drawing/2014/main" id="{9C6DA182-BB59-4378-B57D-BC7E7AD9C007}"/>
              </a:ext>
            </a:extLst>
          </p:cNvPr>
          <p:cNvSpPr>
            <a:spLocks noGrp="1"/>
          </p:cNvSpPr>
          <p:nvPr>
            <p:ph idx="1"/>
          </p:nvPr>
        </p:nvSpPr>
        <p:spPr>
          <a:xfrm>
            <a:off x="565150" y="2160015"/>
            <a:ext cx="8491764" cy="3816241"/>
          </a:xfrm>
        </p:spPr>
        <p:txBody>
          <a:bodyPr>
            <a:normAutofit/>
          </a:bodyPr>
          <a:lstStyle/>
          <a:p>
            <a:r>
              <a:rPr lang="en-GB" b="1" dirty="0">
                <a:solidFill>
                  <a:schemeClr val="tx2">
                    <a:lumMod val="75000"/>
                    <a:lumOff val="25000"/>
                  </a:schemeClr>
                </a:solidFill>
              </a:rPr>
              <a:t>Null hypothesis</a:t>
            </a:r>
          </a:p>
          <a:p>
            <a:pPr lvl="1"/>
            <a:r>
              <a:rPr lang="en-GB" dirty="0"/>
              <a:t>A prediction that no relationship/difference/effect will be observed</a:t>
            </a:r>
          </a:p>
          <a:p>
            <a:pPr lvl="1"/>
            <a:r>
              <a:rPr lang="en-GB" dirty="0"/>
              <a:t>We run statistical tests in an attempt to be able to reject the null hypothesis</a:t>
            </a:r>
          </a:p>
          <a:p>
            <a:endParaRPr lang="en-GB" b="1" dirty="0">
              <a:solidFill>
                <a:schemeClr val="accent1">
                  <a:lumMod val="75000"/>
                </a:schemeClr>
              </a:solidFill>
            </a:endParaRPr>
          </a:p>
          <a:p>
            <a:r>
              <a:rPr lang="en-GB" b="1" dirty="0">
                <a:solidFill>
                  <a:schemeClr val="accent1">
                    <a:lumMod val="75000"/>
                  </a:schemeClr>
                </a:solidFill>
              </a:rPr>
              <a:t>Experimental hypothesis</a:t>
            </a:r>
          </a:p>
          <a:p>
            <a:pPr lvl="1"/>
            <a:r>
              <a:rPr lang="en-GB" dirty="0"/>
              <a:t>A testable statement that outlines what is expected to be found</a:t>
            </a:r>
          </a:p>
          <a:p>
            <a:pPr lvl="2"/>
            <a:r>
              <a:rPr lang="en-GB" dirty="0"/>
              <a:t>E.g., females will engage in significantly more shopping than males</a:t>
            </a:r>
          </a:p>
        </p:txBody>
      </p:sp>
    </p:spTree>
    <p:extLst>
      <p:ext uri="{BB962C8B-B14F-4D97-AF65-F5344CB8AC3E}">
        <p14:creationId xmlns:p14="http://schemas.microsoft.com/office/powerpoint/2010/main" val="3678204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654DD-E4D1-4401-9180-3FF286EF5BD0}"/>
              </a:ext>
            </a:extLst>
          </p:cNvPr>
          <p:cNvSpPr>
            <a:spLocks noGrp="1"/>
          </p:cNvSpPr>
          <p:nvPr>
            <p:ph type="title"/>
          </p:nvPr>
        </p:nvSpPr>
        <p:spPr/>
        <p:txBody>
          <a:bodyPr/>
          <a:lstStyle/>
          <a:p>
            <a:r>
              <a:rPr lang="en-GB" dirty="0"/>
              <a:t>Hypothesis direction</a:t>
            </a:r>
          </a:p>
        </p:txBody>
      </p:sp>
      <p:sp>
        <p:nvSpPr>
          <p:cNvPr id="3" name="Content Placeholder 2">
            <a:extLst>
              <a:ext uri="{FF2B5EF4-FFF2-40B4-BE49-F238E27FC236}">
                <a16:creationId xmlns:a16="http://schemas.microsoft.com/office/drawing/2014/main" id="{A0A0B0F3-9402-4D77-B9A8-7F721E02962F}"/>
              </a:ext>
            </a:extLst>
          </p:cNvPr>
          <p:cNvSpPr>
            <a:spLocks noGrp="1"/>
          </p:cNvSpPr>
          <p:nvPr>
            <p:ph idx="1"/>
          </p:nvPr>
        </p:nvSpPr>
        <p:spPr>
          <a:xfrm>
            <a:off x="565150" y="2160016"/>
            <a:ext cx="8633279" cy="3601212"/>
          </a:xfrm>
        </p:spPr>
        <p:txBody>
          <a:bodyPr>
            <a:normAutofit lnSpcReduction="10000"/>
          </a:bodyPr>
          <a:lstStyle/>
          <a:p>
            <a:r>
              <a:rPr lang="en-GB" b="1" dirty="0">
                <a:solidFill>
                  <a:schemeClr val="tx2">
                    <a:lumMod val="75000"/>
                    <a:lumOff val="25000"/>
                  </a:schemeClr>
                </a:solidFill>
              </a:rPr>
              <a:t>One-tailed</a:t>
            </a:r>
          </a:p>
          <a:p>
            <a:pPr lvl="1"/>
            <a:r>
              <a:rPr lang="en-GB" dirty="0"/>
              <a:t>Makes a prediction about the direction of a relationship/difference</a:t>
            </a:r>
          </a:p>
          <a:p>
            <a:pPr lvl="2"/>
            <a:r>
              <a:rPr lang="en-GB" dirty="0"/>
              <a:t>E.g., males will drink significantly more alcohol than females</a:t>
            </a:r>
          </a:p>
          <a:p>
            <a:endParaRPr lang="en-GB" dirty="0"/>
          </a:p>
          <a:p>
            <a:r>
              <a:rPr lang="en-GB" b="1" dirty="0">
                <a:solidFill>
                  <a:schemeClr val="accent1">
                    <a:lumMod val="75000"/>
                  </a:schemeClr>
                </a:solidFill>
              </a:rPr>
              <a:t>Two-tailed</a:t>
            </a:r>
          </a:p>
          <a:p>
            <a:pPr lvl="1"/>
            <a:r>
              <a:rPr lang="en-GB" dirty="0"/>
              <a:t>Predicts a relationship/difference but doesn’t specify direction</a:t>
            </a:r>
          </a:p>
          <a:p>
            <a:pPr lvl="2"/>
            <a:r>
              <a:rPr lang="en-GB" dirty="0"/>
              <a:t>E.g., there will be a significant difference in the amount of alcohol consumed between males and females</a:t>
            </a:r>
          </a:p>
        </p:txBody>
      </p:sp>
    </p:spTree>
    <p:extLst>
      <p:ext uri="{BB962C8B-B14F-4D97-AF65-F5344CB8AC3E}">
        <p14:creationId xmlns:p14="http://schemas.microsoft.com/office/powerpoint/2010/main" val="321474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5B494C-0730-4C31-AE6B-EDDBE1869881}"/>
              </a:ext>
            </a:extLst>
          </p:cNvPr>
          <p:cNvSpPr>
            <a:spLocks noGrp="1"/>
          </p:cNvSpPr>
          <p:nvPr>
            <p:ph type="title"/>
          </p:nvPr>
        </p:nvSpPr>
        <p:spPr>
          <a:xfrm>
            <a:off x="565151" y="2090058"/>
            <a:ext cx="2395763" cy="2076300"/>
          </a:xfrm>
        </p:spPr>
        <p:txBody>
          <a:bodyPr>
            <a:normAutofit/>
          </a:bodyPr>
          <a:lstStyle/>
          <a:p>
            <a:pPr algn="ctr"/>
            <a:r>
              <a:rPr lang="en-GB" dirty="0"/>
              <a:t>Types </a:t>
            </a:r>
            <a:br>
              <a:rPr lang="en-GB" dirty="0"/>
            </a:br>
            <a:r>
              <a:rPr lang="en-GB" dirty="0"/>
              <a:t>of </a:t>
            </a:r>
            <a:br>
              <a:rPr lang="en-GB" dirty="0"/>
            </a:br>
            <a:r>
              <a:rPr lang="en-GB" dirty="0"/>
              <a:t>test</a:t>
            </a:r>
          </a:p>
        </p:txBody>
      </p:sp>
      <p:cxnSp>
        <p:nvCxnSpPr>
          <p:cNvPr id="11" name="Straight Connector 1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BFD3723-41FE-4523-8325-A3CEF8B97B7F}"/>
              </a:ext>
            </a:extLst>
          </p:cNvPr>
          <p:cNvGraphicFramePr>
            <a:graphicFrameLocks noGrp="1"/>
          </p:cNvGraphicFramePr>
          <p:nvPr>
            <p:ph idx="1"/>
            <p:extLst>
              <p:ext uri="{D42A27DB-BD31-4B8C-83A1-F6EECF244321}">
                <p14:modId xmlns:p14="http://schemas.microsoft.com/office/powerpoint/2010/main" val="2449072458"/>
              </p:ext>
            </p:extLst>
          </p:nvPr>
        </p:nvGraphicFramePr>
        <p:xfrm>
          <a:off x="4314792" y="311470"/>
          <a:ext cx="7550637" cy="5464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6453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C4BA8-5B68-4D91-9193-33886BA730E2}"/>
              </a:ext>
            </a:extLst>
          </p:cNvPr>
          <p:cNvSpPr>
            <a:spLocks noGrp="1"/>
          </p:cNvSpPr>
          <p:nvPr>
            <p:ph type="title"/>
          </p:nvPr>
        </p:nvSpPr>
        <p:spPr/>
        <p:txBody>
          <a:bodyPr/>
          <a:lstStyle/>
          <a:p>
            <a:r>
              <a:rPr lang="en-GB" dirty="0"/>
              <a:t>Data types</a:t>
            </a:r>
          </a:p>
        </p:txBody>
      </p:sp>
      <p:graphicFrame>
        <p:nvGraphicFramePr>
          <p:cNvPr id="5" name="Content Placeholder 2">
            <a:extLst>
              <a:ext uri="{FF2B5EF4-FFF2-40B4-BE49-F238E27FC236}">
                <a16:creationId xmlns:a16="http://schemas.microsoft.com/office/drawing/2014/main" id="{4C11D163-7D9A-47F9-B080-D3D34E9C40D8}"/>
              </a:ext>
            </a:extLst>
          </p:cNvPr>
          <p:cNvGraphicFramePr>
            <a:graphicFrameLocks noGrp="1"/>
          </p:cNvGraphicFramePr>
          <p:nvPr>
            <p:ph idx="1"/>
          </p:nvPr>
        </p:nvGraphicFramePr>
        <p:xfrm>
          <a:off x="565150" y="2160016"/>
          <a:ext cx="9231993" cy="36012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5995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9980E-B53A-4214-853F-916FEF9ED949}"/>
              </a:ext>
            </a:extLst>
          </p:cNvPr>
          <p:cNvSpPr>
            <a:spLocks noGrp="1"/>
          </p:cNvSpPr>
          <p:nvPr>
            <p:ph type="title"/>
          </p:nvPr>
        </p:nvSpPr>
        <p:spPr/>
        <p:txBody>
          <a:bodyPr/>
          <a:lstStyle/>
          <a:p>
            <a:r>
              <a:rPr lang="en-GB" dirty="0"/>
              <a:t>Probability </a:t>
            </a:r>
          </a:p>
        </p:txBody>
      </p:sp>
      <p:sp>
        <p:nvSpPr>
          <p:cNvPr id="3" name="Content Placeholder 2">
            <a:extLst>
              <a:ext uri="{FF2B5EF4-FFF2-40B4-BE49-F238E27FC236}">
                <a16:creationId xmlns:a16="http://schemas.microsoft.com/office/drawing/2014/main" id="{FA8C6038-A13C-4469-8417-4C8B01582038}"/>
              </a:ext>
            </a:extLst>
          </p:cNvPr>
          <p:cNvSpPr>
            <a:spLocks noGrp="1"/>
          </p:cNvSpPr>
          <p:nvPr>
            <p:ph idx="1"/>
          </p:nvPr>
        </p:nvSpPr>
        <p:spPr>
          <a:xfrm>
            <a:off x="565150" y="2160016"/>
            <a:ext cx="9070169" cy="3601212"/>
          </a:xfrm>
        </p:spPr>
        <p:txBody>
          <a:bodyPr/>
          <a:lstStyle/>
          <a:p>
            <a:r>
              <a:rPr lang="en-GB" dirty="0"/>
              <a:t>P-value (also called sig. value or alpha value) in psychology set at .05</a:t>
            </a:r>
          </a:p>
          <a:p>
            <a:endParaRPr lang="en-GB" dirty="0"/>
          </a:p>
          <a:p>
            <a:pPr lvl="1"/>
            <a:r>
              <a:rPr lang="en-GB" i="1" dirty="0"/>
              <a:t>p</a:t>
            </a:r>
            <a:r>
              <a:rPr lang="en-GB" dirty="0"/>
              <a:t> &lt; .05 indicates a significant result</a:t>
            </a:r>
          </a:p>
          <a:p>
            <a:pPr lvl="2"/>
            <a:r>
              <a:rPr lang="en-GB" i="1" dirty="0"/>
              <a:t>Null hypothesis can be rejected</a:t>
            </a:r>
          </a:p>
          <a:p>
            <a:pPr lvl="1"/>
            <a:endParaRPr lang="en-GB" i="1" dirty="0"/>
          </a:p>
          <a:p>
            <a:pPr lvl="1"/>
            <a:r>
              <a:rPr lang="en-GB" i="1" dirty="0"/>
              <a:t>p</a:t>
            </a:r>
            <a:r>
              <a:rPr lang="en-GB" dirty="0"/>
              <a:t> &gt; .05 indicates a non-significant result</a:t>
            </a:r>
          </a:p>
          <a:p>
            <a:pPr lvl="2"/>
            <a:r>
              <a:rPr lang="en-GB" i="1" dirty="0"/>
              <a:t>Null hypothesis must be retained</a:t>
            </a:r>
          </a:p>
        </p:txBody>
      </p:sp>
    </p:spTree>
    <p:extLst>
      <p:ext uri="{BB962C8B-B14F-4D97-AF65-F5344CB8AC3E}">
        <p14:creationId xmlns:p14="http://schemas.microsoft.com/office/powerpoint/2010/main" val="1968175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4D8FD-B146-4822-851E-59F8AB3BB39A}"/>
              </a:ext>
            </a:extLst>
          </p:cNvPr>
          <p:cNvSpPr>
            <a:spLocks noGrp="1"/>
          </p:cNvSpPr>
          <p:nvPr>
            <p:ph type="title"/>
          </p:nvPr>
        </p:nvSpPr>
        <p:spPr/>
        <p:txBody>
          <a:bodyPr/>
          <a:lstStyle/>
          <a:p>
            <a:r>
              <a:rPr lang="en-GB" dirty="0"/>
              <a:t>Test questions</a:t>
            </a:r>
          </a:p>
        </p:txBody>
      </p:sp>
      <p:sp>
        <p:nvSpPr>
          <p:cNvPr id="3" name="Text Placeholder 2">
            <a:extLst>
              <a:ext uri="{FF2B5EF4-FFF2-40B4-BE49-F238E27FC236}">
                <a16:creationId xmlns:a16="http://schemas.microsoft.com/office/drawing/2014/main" id="{1896DADF-819A-4F8A-95D0-9381EDE2BA6E}"/>
              </a:ext>
            </a:extLst>
          </p:cNvPr>
          <p:cNvSpPr>
            <a:spLocks noGrp="1"/>
          </p:cNvSpPr>
          <p:nvPr>
            <p:ph type="body" idx="1"/>
          </p:nvPr>
        </p:nvSpPr>
        <p:spPr/>
        <p:txBody>
          <a:bodyPr/>
          <a:lstStyle/>
          <a:p>
            <a:r>
              <a:rPr lang="en-GB" dirty="0"/>
              <a:t>Answers on final slide</a:t>
            </a:r>
          </a:p>
        </p:txBody>
      </p:sp>
    </p:spTree>
    <p:extLst>
      <p:ext uri="{BB962C8B-B14F-4D97-AF65-F5344CB8AC3E}">
        <p14:creationId xmlns:p14="http://schemas.microsoft.com/office/powerpoint/2010/main" val="3371407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A40DBB-43D4-4802-AA25-565484334CA2}"/>
              </a:ext>
            </a:extLst>
          </p:cNvPr>
          <p:cNvSpPr>
            <a:spLocks noGrp="1"/>
          </p:cNvSpPr>
          <p:nvPr>
            <p:ph idx="1"/>
          </p:nvPr>
        </p:nvSpPr>
        <p:spPr>
          <a:xfrm>
            <a:off x="565150" y="413657"/>
            <a:ext cx="7335835" cy="5347571"/>
          </a:xfrm>
        </p:spPr>
        <p:txBody>
          <a:bodyPr/>
          <a:lstStyle/>
          <a:p>
            <a:pPr marL="0" indent="0">
              <a:buNone/>
            </a:pPr>
            <a:r>
              <a:rPr lang="en-GB" dirty="0"/>
              <a:t>1. Researchers carried out a natural experiment measuring the stress levels of ten participants who continued to live near a volcano even after an eruption. These were compared with the stress levels of ten participants who lived outside the danger zone of a volcanic eruption. Stress levels were measured on a ten point scale with 1 being low stress and 10 being high stress. </a:t>
            </a:r>
          </a:p>
          <a:p>
            <a:endParaRPr lang="en-GB" dirty="0"/>
          </a:p>
          <a:p>
            <a:endParaRPr lang="en-GB" dirty="0"/>
          </a:p>
          <a:p>
            <a:r>
              <a:rPr lang="en-GB" dirty="0"/>
              <a:t>What is the DV in this study?</a:t>
            </a:r>
          </a:p>
          <a:p>
            <a:r>
              <a:rPr lang="en-GB" dirty="0"/>
              <a:t>What is the design of the study</a:t>
            </a:r>
          </a:p>
        </p:txBody>
      </p:sp>
    </p:spTree>
    <p:extLst>
      <p:ext uri="{BB962C8B-B14F-4D97-AF65-F5344CB8AC3E}">
        <p14:creationId xmlns:p14="http://schemas.microsoft.com/office/powerpoint/2010/main" val="12171523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A40DBB-43D4-4802-AA25-565484334CA2}"/>
              </a:ext>
            </a:extLst>
          </p:cNvPr>
          <p:cNvSpPr>
            <a:spLocks noGrp="1"/>
          </p:cNvSpPr>
          <p:nvPr>
            <p:ph idx="1"/>
          </p:nvPr>
        </p:nvSpPr>
        <p:spPr>
          <a:xfrm>
            <a:off x="565150" y="413657"/>
            <a:ext cx="8154307" cy="5347571"/>
          </a:xfrm>
        </p:spPr>
        <p:txBody>
          <a:bodyPr>
            <a:normAutofit lnSpcReduction="10000"/>
          </a:bodyPr>
          <a:lstStyle/>
          <a:p>
            <a:pPr marL="0" indent="0">
              <a:buNone/>
            </a:pPr>
            <a:r>
              <a:rPr lang="en-GB" dirty="0"/>
              <a:t>2. A laboratory experiment was carried out to see how emotion/arousal affected memory. In Part One of the experiment twenty participants were shown a video of a man walking down a street. They were then shown several photographs of men and had to identify the man from the video. In Part Two of the experiment the same participants were shown a video of a man committing a robbery. Again they were shown several photographs of men and had to identify the man committing the robbery. A difference between groups (part 1 and part 2) was predicted</a:t>
            </a:r>
          </a:p>
          <a:p>
            <a:endParaRPr lang="en-GB" dirty="0"/>
          </a:p>
          <a:p>
            <a:r>
              <a:rPr lang="en-GB" dirty="0"/>
              <a:t>What is the IV in this study?</a:t>
            </a:r>
          </a:p>
          <a:p>
            <a:r>
              <a:rPr lang="en-GB" dirty="0"/>
              <a:t>What type of hypothesis was predicted?</a:t>
            </a:r>
          </a:p>
        </p:txBody>
      </p:sp>
    </p:spTree>
    <p:extLst>
      <p:ext uri="{BB962C8B-B14F-4D97-AF65-F5344CB8AC3E}">
        <p14:creationId xmlns:p14="http://schemas.microsoft.com/office/powerpoint/2010/main" val="109647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A40DBB-43D4-4802-AA25-565484334CA2}"/>
              </a:ext>
            </a:extLst>
          </p:cNvPr>
          <p:cNvSpPr>
            <a:spLocks noGrp="1"/>
          </p:cNvSpPr>
          <p:nvPr>
            <p:ph idx="1"/>
          </p:nvPr>
        </p:nvSpPr>
        <p:spPr>
          <a:xfrm>
            <a:off x="565150" y="413657"/>
            <a:ext cx="8154307" cy="5347571"/>
          </a:xfrm>
        </p:spPr>
        <p:txBody>
          <a:bodyPr>
            <a:normAutofit fontScale="92500" lnSpcReduction="10000"/>
          </a:bodyPr>
          <a:lstStyle/>
          <a:p>
            <a:pPr marL="0" indent="0">
              <a:buNone/>
            </a:pPr>
            <a:r>
              <a:rPr lang="en-GB" dirty="0"/>
              <a:t>3. A team of psychologists investigated if there are differences in the depression rates of married individuals and cohabiting individuals (living together, but not married). Research shows that married couples consistently exhibit more depressive symptoms than cohabiting couples. The results supported this finding. A quota sample of 30 married individuals and 30 cohabiting individuals was selected. The team of psychologists conducted a questionnaire. One question on the questionnaire listed 10 symptoms of depression (e.g. problems with sleeping) and then the individual had to identify which symptoms they had experienced in the last year. </a:t>
            </a:r>
          </a:p>
          <a:p>
            <a:pPr marL="0" indent="0">
              <a:buNone/>
            </a:pPr>
            <a:endParaRPr lang="en-GB" dirty="0"/>
          </a:p>
          <a:p>
            <a:r>
              <a:rPr lang="en-GB" sz="2600" dirty="0"/>
              <a:t>What is the design of the study? </a:t>
            </a:r>
          </a:p>
          <a:p>
            <a:r>
              <a:rPr lang="en-GB" sz="2600" dirty="0"/>
              <a:t>What type of hypothesis was supported?</a:t>
            </a:r>
          </a:p>
          <a:p>
            <a:endParaRPr lang="en-GB" dirty="0"/>
          </a:p>
        </p:txBody>
      </p:sp>
    </p:spTree>
    <p:extLst>
      <p:ext uri="{BB962C8B-B14F-4D97-AF65-F5344CB8AC3E}">
        <p14:creationId xmlns:p14="http://schemas.microsoft.com/office/powerpoint/2010/main" val="37232315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A40DBB-43D4-4802-AA25-565484334CA2}"/>
              </a:ext>
            </a:extLst>
          </p:cNvPr>
          <p:cNvSpPr>
            <a:spLocks noGrp="1"/>
          </p:cNvSpPr>
          <p:nvPr>
            <p:ph idx="1"/>
          </p:nvPr>
        </p:nvSpPr>
        <p:spPr>
          <a:xfrm>
            <a:off x="565150" y="413657"/>
            <a:ext cx="8154307" cy="5347571"/>
          </a:xfrm>
        </p:spPr>
        <p:txBody>
          <a:bodyPr>
            <a:normAutofit/>
          </a:bodyPr>
          <a:lstStyle/>
          <a:p>
            <a:pPr marL="0" indent="0">
              <a:buNone/>
            </a:pPr>
            <a:r>
              <a:rPr lang="en-GB" dirty="0"/>
              <a:t>4. A psychologist conducted a natural experiment into whether teenagers who smoke cigarettes have fewer friends than teenagers who do not smoke cigarettes. A random sample of teenagers were selected and they reported to the psychologist whether they smoked cigarettes or not and they were then asked to estimate how many friends they had. The psychologist reported the percentage number of friends for both the ‘cigarette smokers’ and ‘non-cigarette smokers’ groups.</a:t>
            </a:r>
          </a:p>
          <a:p>
            <a:pPr marL="0" indent="0">
              <a:buNone/>
            </a:pPr>
            <a:r>
              <a:rPr lang="en-GB" dirty="0"/>
              <a:t> </a:t>
            </a:r>
          </a:p>
          <a:p>
            <a:r>
              <a:rPr lang="en-GB" dirty="0"/>
              <a:t>What type of data is this?</a:t>
            </a:r>
          </a:p>
          <a:p>
            <a:r>
              <a:rPr lang="en-GB" dirty="0"/>
              <a:t>What is the appropriate statistical test here?</a:t>
            </a:r>
          </a:p>
          <a:p>
            <a:pPr marL="0" indent="0">
              <a:buNone/>
            </a:pPr>
            <a:endParaRPr lang="en-GB" dirty="0"/>
          </a:p>
        </p:txBody>
      </p:sp>
    </p:spTree>
    <p:extLst>
      <p:ext uri="{BB962C8B-B14F-4D97-AF65-F5344CB8AC3E}">
        <p14:creationId xmlns:p14="http://schemas.microsoft.com/office/powerpoint/2010/main" val="2284248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A40DBB-43D4-4802-AA25-565484334CA2}"/>
              </a:ext>
            </a:extLst>
          </p:cNvPr>
          <p:cNvSpPr>
            <a:spLocks noGrp="1"/>
          </p:cNvSpPr>
          <p:nvPr>
            <p:ph idx="1"/>
          </p:nvPr>
        </p:nvSpPr>
        <p:spPr>
          <a:xfrm>
            <a:off x="565150" y="413657"/>
            <a:ext cx="8154307" cy="5347571"/>
          </a:xfrm>
        </p:spPr>
        <p:txBody>
          <a:bodyPr>
            <a:normAutofit/>
          </a:bodyPr>
          <a:lstStyle/>
          <a:p>
            <a:pPr marL="0" indent="0">
              <a:buNone/>
            </a:pPr>
            <a:r>
              <a:rPr lang="en-GB" dirty="0"/>
              <a:t>5. A team of psychologists investigated the stress levels of different types of occupations. They interviewed 20 people in ‘high level qualification’ jobs (e.g. Doctor, Lawyer) and 20 people in ‘low level qualification’ jobs (e.g. Shop Assistant, Cleaner). They used a stratified sampling technique to select the participants. In their interviews they used a stress scale (where 100 is the highest stress score) to assess the stress levels of the two groups. </a:t>
            </a:r>
          </a:p>
          <a:p>
            <a:pPr marL="0" indent="0">
              <a:buNone/>
            </a:pPr>
            <a:r>
              <a:rPr lang="en-GB" dirty="0"/>
              <a:t> </a:t>
            </a:r>
          </a:p>
          <a:p>
            <a:r>
              <a:rPr lang="en-GB" dirty="0"/>
              <a:t>What is the IV in this study?</a:t>
            </a:r>
          </a:p>
          <a:p>
            <a:r>
              <a:rPr lang="en-GB" dirty="0"/>
              <a:t>What is the design of this study?</a:t>
            </a:r>
          </a:p>
          <a:p>
            <a:pPr marL="0" indent="0">
              <a:buNone/>
            </a:pPr>
            <a:endParaRPr lang="en-GB" dirty="0"/>
          </a:p>
        </p:txBody>
      </p:sp>
    </p:spTree>
    <p:extLst>
      <p:ext uri="{BB962C8B-B14F-4D97-AF65-F5344CB8AC3E}">
        <p14:creationId xmlns:p14="http://schemas.microsoft.com/office/powerpoint/2010/main" val="12509081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AB4B7-8BB4-4734-A5BD-C198718866C6}"/>
              </a:ext>
            </a:extLst>
          </p:cNvPr>
          <p:cNvSpPr>
            <a:spLocks noGrp="1"/>
          </p:cNvSpPr>
          <p:nvPr>
            <p:ph type="title"/>
          </p:nvPr>
        </p:nvSpPr>
        <p:spPr/>
        <p:txBody>
          <a:bodyPr/>
          <a:lstStyle/>
          <a:p>
            <a:r>
              <a:rPr lang="en-GB" dirty="0"/>
              <a:t>Answers to test questions</a:t>
            </a:r>
          </a:p>
        </p:txBody>
      </p:sp>
      <p:sp>
        <p:nvSpPr>
          <p:cNvPr id="3" name="Content Placeholder 2">
            <a:extLst>
              <a:ext uri="{FF2B5EF4-FFF2-40B4-BE49-F238E27FC236}">
                <a16:creationId xmlns:a16="http://schemas.microsoft.com/office/drawing/2014/main" id="{F82A9DF8-6DFC-4D38-A589-750FDF72FC82}"/>
              </a:ext>
            </a:extLst>
          </p:cNvPr>
          <p:cNvSpPr>
            <a:spLocks noGrp="1"/>
          </p:cNvSpPr>
          <p:nvPr>
            <p:ph idx="1"/>
          </p:nvPr>
        </p:nvSpPr>
        <p:spPr/>
        <p:txBody>
          <a:bodyPr>
            <a:normAutofit fontScale="85000" lnSpcReduction="20000"/>
          </a:bodyPr>
          <a:lstStyle/>
          <a:p>
            <a:pPr marL="0" indent="0">
              <a:buNone/>
            </a:pPr>
            <a:r>
              <a:rPr lang="en-GB" dirty="0"/>
              <a:t>1. DV = stress level</a:t>
            </a:r>
          </a:p>
          <a:p>
            <a:pPr marL="0" indent="0">
              <a:buNone/>
            </a:pPr>
            <a:r>
              <a:rPr lang="en-GB" dirty="0"/>
              <a:t>Design = between-subjects / unrelated</a:t>
            </a:r>
          </a:p>
          <a:p>
            <a:pPr marL="0" indent="0">
              <a:buNone/>
            </a:pPr>
            <a:r>
              <a:rPr lang="en-GB" dirty="0"/>
              <a:t>2. IV = emotion induced</a:t>
            </a:r>
          </a:p>
          <a:p>
            <a:pPr marL="0" indent="0">
              <a:buNone/>
            </a:pPr>
            <a:r>
              <a:rPr lang="en-GB" dirty="0"/>
              <a:t>Hypothesis = two-tailed</a:t>
            </a:r>
          </a:p>
          <a:p>
            <a:pPr marL="0" indent="0">
              <a:buNone/>
            </a:pPr>
            <a:r>
              <a:rPr lang="en-GB" dirty="0"/>
              <a:t>3. Design = between-subjects / unrelated</a:t>
            </a:r>
          </a:p>
          <a:p>
            <a:pPr marL="0" indent="0">
              <a:buNone/>
            </a:pPr>
            <a:r>
              <a:rPr lang="en-GB" dirty="0"/>
              <a:t>Hypothesis = one-tailed</a:t>
            </a:r>
          </a:p>
          <a:p>
            <a:pPr marL="0" indent="0">
              <a:buNone/>
            </a:pPr>
            <a:r>
              <a:rPr lang="en-GB" dirty="0"/>
              <a:t>4. Data type = categorical</a:t>
            </a:r>
          </a:p>
          <a:p>
            <a:pPr marL="0" indent="0">
              <a:buNone/>
            </a:pPr>
            <a:r>
              <a:rPr lang="en-GB" dirty="0"/>
              <a:t>Test = chi-square</a:t>
            </a:r>
          </a:p>
          <a:p>
            <a:pPr marL="0" indent="0">
              <a:buNone/>
            </a:pPr>
            <a:r>
              <a:rPr lang="en-GB" dirty="0"/>
              <a:t>5. IV = occupation</a:t>
            </a:r>
          </a:p>
          <a:p>
            <a:pPr marL="0" indent="0">
              <a:buNone/>
            </a:pPr>
            <a:r>
              <a:rPr lang="en-GB" dirty="0"/>
              <a:t>Design = between-subjects </a:t>
            </a:r>
            <a:r>
              <a:rPr lang="en-GB"/>
              <a:t>/ unrelated</a:t>
            </a:r>
            <a:endParaRPr lang="en-GB" dirty="0"/>
          </a:p>
        </p:txBody>
      </p:sp>
    </p:spTree>
    <p:extLst>
      <p:ext uri="{BB962C8B-B14F-4D97-AF65-F5344CB8AC3E}">
        <p14:creationId xmlns:p14="http://schemas.microsoft.com/office/powerpoint/2010/main" val="4076169817"/>
      </p:ext>
    </p:extLst>
  </p:cSld>
  <p:clrMapOvr>
    <a:masterClrMapping/>
  </p:clrMapOvr>
</p:sld>
</file>

<file path=ppt/theme/theme1.xml><?xml version="1.0" encoding="utf-8"?>
<a:theme xmlns:a="http://schemas.openxmlformats.org/drawingml/2006/main" name="PunchcardVTI">
  <a:themeElements>
    <a:clrScheme name="AnalogousFromLightSeedRightStep">
      <a:dk1>
        <a:srgbClr val="000000"/>
      </a:dk1>
      <a:lt1>
        <a:srgbClr val="FFFFFF"/>
      </a:lt1>
      <a:dk2>
        <a:srgbClr val="213B38"/>
      </a:dk2>
      <a:lt2>
        <a:srgbClr val="E2E8E2"/>
      </a:lt2>
      <a:accent1>
        <a:srgbClr val="CB90C8"/>
      </a:accent1>
      <a:accent2>
        <a:srgbClr val="C0799F"/>
      </a:accent2>
      <a:accent3>
        <a:srgbClr val="CB9198"/>
      </a:accent3>
      <a:accent4>
        <a:srgbClr val="C08E79"/>
      </a:accent4>
      <a:accent5>
        <a:srgbClr val="B2A27C"/>
      </a:accent5>
      <a:accent6>
        <a:srgbClr val="A1A96A"/>
      </a:accent6>
      <a:hlink>
        <a:srgbClr val="568F59"/>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otalTime>52</TotalTime>
  <Words>1186</Words>
  <Application>Microsoft Office PowerPoint</Application>
  <PresentationFormat>Widescreen</PresentationFormat>
  <Paragraphs>118</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Neue Haas Grotesk Text Pro</vt:lpstr>
      <vt:lpstr>PunchcardVTI</vt:lpstr>
      <vt:lpstr>Open Book Exam  Revision and Practice</vt:lpstr>
      <vt:lpstr>The test..</vt:lpstr>
      <vt:lpstr>Revision Tips</vt:lpstr>
      <vt:lpstr>Types of design</vt:lpstr>
      <vt:lpstr>Independent and Dependent Variables</vt:lpstr>
      <vt:lpstr>Hypothesis types</vt:lpstr>
      <vt:lpstr>Hypothesis direction</vt:lpstr>
      <vt:lpstr>Types  of  test</vt:lpstr>
      <vt:lpstr>Data types</vt:lpstr>
      <vt:lpstr>Probability </vt:lpstr>
      <vt:lpstr>Test questions</vt:lpstr>
      <vt:lpstr>PowerPoint Presentation</vt:lpstr>
      <vt:lpstr>PowerPoint Presentation</vt:lpstr>
      <vt:lpstr>PowerPoint Presentation</vt:lpstr>
      <vt:lpstr>PowerPoint Presentation</vt:lpstr>
      <vt:lpstr>PowerPoint Presentation</vt:lpstr>
      <vt:lpstr>Answers to test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Open Book Exam  Revision and Practice</dc:title>
  <dc:creator>Stacey Coleman</dc:creator>
  <cp:lastModifiedBy>Stacey Coleman</cp:lastModifiedBy>
  <cp:revision>2</cp:revision>
  <dcterms:created xsi:type="dcterms:W3CDTF">2022-02-10T11:49:20Z</dcterms:created>
  <dcterms:modified xsi:type="dcterms:W3CDTF">2023-02-09T21:24:48Z</dcterms:modified>
</cp:coreProperties>
</file>