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57" r:id="rId3"/>
    <p:sldId id="267" r:id="rId4"/>
    <p:sldId id="258" r:id="rId5"/>
    <p:sldId id="259" r:id="rId6"/>
    <p:sldId id="268" r:id="rId7"/>
    <p:sldId id="261" r:id="rId8"/>
    <p:sldId id="262" r:id="rId9"/>
    <p:sldId id="263" r:id="rId10"/>
    <p:sldId id="269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3D7C84-FCFB-418F-B823-34C44E804978}" v="403" dt="2023-04-26T21:33:13.039"/>
    <p1510:client id="{96A1DFFC-2E9F-7155-36AC-B769E7E9AB39}" v="209" dt="2023-05-01T19:29:12.582"/>
    <p1510:client id="{BA7A6C11-C2E9-D197-617A-C60DEED427B3}" v="45" dt="2023-05-01T19:00:40.4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CF9EB7-41F3-4062-B7E9-33FD0A8A7ED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81BAC3-5384-4D4B-899B-304BFB699527}">
      <dgm:prSet/>
      <dgm:spPr/>
      <dgm:t>
        <a:bodyPr/>
        <a:lstStyle/>
        <a:p>
          <a:r>
            <a:rPr lang="en-US"/>
            <a:t>Get Time Management skills together</a:t>
          </a:r>
        </a:p>
      </dgm:t>
    </dgm:pt>
    <dgm:pt modelId="{4AABEA84-AFCD-4979-83D0-7C4E4E586131}" type="parTrans" cxnId="{D3002F4F-33DB-4C86-B3EA-AF3989F461A2}">
      <dgm:prSet/>
      <dgm:spPr/>
      <dgm:t>
        <a:bodyPr/>
        <a:lstStyle/>
        <a:p>
          <a:endParaRPr lang="en-US"/>
        </a:p>
      </dgm:t>
    </dgm:pt>
    <dgm:pt modelId="{75F2164E-1DF9-43E1-A6F2-DC81E0CA0166}" type="sibTrans" cxnId="{D3002F4F-33DB-4C86-B3EA-AF3989F461A2}">
      <dgm:prSet/>
      <dgm:spPr/>
      <dgm:t>
        <a:bodyPr/>
        <a:lstStyle/>
        <a:p>
          <a:endParaRPr lang="en-US"/>
        </a:p>
      </dgm:t>
    </dgm:pt>
    <dgm:pt modelId="{C5383BB6-3E7E-4D32-917C-29E7A3379FF6}">
      <dgm:prSet/>
      <dgm:spPr/>
      <dgm:t>
        <a:bodyPr/>
        <a:lstStyle/>
        <a:p>
          <a:r>
            <a:rPr lang="en-US"/>
            <a:t>Try something I'm more passionate about</a:t>
          </a:r>
          <a:br>
            <a:rPr lang="en-US"/>
          </a:br>
          <a:r>
            <a:rPr lang="en-US"/>
            <a:t>(2D game, Pixel art)</a:t>
          </a:r>
        </a:p>
      </dgm:t>
    </dgm:pt>
    <dgm:pt modelId="{93FEAD03-2D72-40C4-8031-6956335427FE}" type="parTrans" cxnId="{B70337C4-9AB0-422A-93B2-44DC74A7BD51}">
      <dgm:prSet/>
      <dgm:spPr/>
      <dgm:t>
        <a:bodyPr/>
        <a:lstStyle/>
        <a:p>
          <a:endParaRPr lang="en-US"/>
        </a:p>
      </dgm:t>
    </dgm:pt>
    <dgm:pt modelId="{924EAECA-35B6-4ACC-826E-3447824B821D}" type="sibTrans" cxnId="{B70337C4-9AB0-422A-93B2-44DC74A7BD51}">
      <dgm:prSet/>
      <dgm:spPr/>
      <dgm:t>
        <a:bodyPr/>
        <a:lstStyle/>
        <a:p>
          <a:endParaRPr lang="en-US"/>
        </a:p>
      </dgm:t>
    </dgm:pt>
    <dgm:pt modelId="{17ED3611-6FA7-4D0B-9C13-5C2F2C7D63D4}" type="pres">
      <dgm:prSet presAssocID="{8BCF9EB7-41F3-4062-B7E9-33FD0A8A7EDA}" presName="vert0" presStyleCnt="0">
        <dgm:presLayoutVars>
          <dgm:dir/>
          <dgm:animOne val="branch"/>
          <dgm:animLvl val="lvl"/>
        </dgm:presLayoutVars>
      </dgm:prSet>
      <dgm:spPr/>
    </dgm:pt>
    <dgm:pt modelId="{E4CA9DA4-BA3E-43C5-BDA8-FBCDC853F8C3}" type="pres">
      <dgm:prSet presAssocID="{0881BAC3-5384-4D4B-899B-304BFB699527}" presName="thickLine" presStyleLbl="alignNode1" presStyleIdx="0" presStyleCnt="2"/>
      <dgm:spPr/>
    </dgm:pt>
    <dgm:pt modelId="{CB0C03AC-E706-4F21-BB6D-AE1544B5355C}" type="pres">
      <dgm:prSet presAssocID="{0881BAC3-5384-4D4B-899B-304BFB699527}" presName="horz1" presStyleCnt="0"/>
      <dgm:spPr/>
    </dgm:pt>
    <dgm:pt modelId="{9F9AABBB-FFF5-4416-B33C-B981FB3DFD2B}" type="pres">
      <dgm:prSet presAssocID="{0881BAC3-5384-4D4B-899B-304BFB699527}" presName="tx1" presStyleLbl="revTx" presStyleIdx="0" presStyleCnt="2"/>
      <dgm:spPr/>
    </dgm:pt>
    <dgm:pt modelId="{EE703912-6734-4969-9643-DB88D399F3FC}" type="pres">
      <dgm:prSet presAssocID="{0881BAC3-5384-4D4B-899B-304BFB699527}" presName="vert1" presStyleCnt="0"/>
      <dgm:spPr/>
    </dgm:pt>
    <dgm:pt modelId="{9CAE39C9-357A-4956-93CA-BDBC8B9C9516}" type="pres">
      <dgm:prSet presAssocID="{C5383BB6-3E7E-4D32-917C-29E7A3379FF6}" presName="thickLine" presStyleLbl="alignNode1" presStyleIdx="1" presStyleCnt="2"/>
      <dgm:spPr/>
    </dgm:pt>
    <dgm:pt modelId="{86774939-DAA4-4350-B393-4F75BF9EC689}" type="pres">
      <dgm:prSet presAssocID="{C5383BB6-3E7E-4D32-917C-29E7A3379FF6}" presName="horz1" presStyleCnt="0"/>
      <dgm:spPr/>
    </dgm:pt>
    <dgm:pt modelId="{DA783E95-12C5-41E8-8E2E-FF6301D5776C}" type="pres">
      <dgm:prSet presAssocID="{C5383BB6-3E7E-4D32-917C-29E7A3379FF6}" presName="tx1" presStyleLbl="revTx" presStyleIdx="1" presStyleCnt="2"/>
      <dgm:spPr/>
    </dgm:pt>
    <dgm:pt modelId="{FD3D491F-C801-4AA6-B315-4CB7C3602431}" type="pres">
      <dgm:prSet presAssocID="{C5383BB6-3E7E-4D32-917C-29E7A3379FF6}" presName="vert1" presStyleCnt="0"/>
      <dgm:spPr/>
    </dgm:pt>
  </dgm:ptLst>
  <dgm:cxnLst>
    <dgm:cxn modelId="{576BEA21-5315-4807-AC92-8F34CF185CE3}" type="presOf" srcId="{C5383BB6-3E7E-4D32-917C-29E7A3379FF6}" destId="{DA783E95-12C5-41E8-8E2E-FF6301D5776C}" srcOrd="0" destOrd="0" presId="urn:microsoft.com/office/officeart/2008/layout/LinedList"/>
    <dgm:cxn modelId="{A8DF764C-ED64-474B-8867-B8F28342DB6D}" type="presOf" srcId="{0881BAC3-5384-4D4B-899B-304BFB699527}" destId="{9F9AABBB-FFF5-4416-B33C-B981FB3DFD2B}" srcOrd="0" destOrd="0" presId="urn:microsoft.com/office/officeart/2008/layout/LinedList"/>
    <dgm:cxn modelId="{D3002F4F-33DB-4C86-B3EA-AF3989F461A2}" srcId="{8BCF9EB7-41F3-4062-B7E9-33FD0A8A7EDA}" destId="{0881BAC3-5384-4D4B-899B-304BFB699527}" srcOrd="0" destOrd="0" parTransId="{4AABEA84-AFCD-4979-83D0-7C4E4E586131}" sibTransId="{75F2164E-1DF9-43E1-A6F2-DC81E0CA0166}"/>
    <dgm:cxn modelId="{B70337C4-9AB0-422A-93B2-44DC74A7BD51}" srcId="{8BCF9EB7-41F3-4062-B7E9-33FD0A8A7EDA}" destId="{C5383BB6-3E7E-4D32-917C-29E7A3379FF6}" srcOrd="1" destOrd="0" parTransId="{93FEAD03-2D72-40C4-8031-6956335427FE}" sibTransId="{924EAECA-35B6-4ACC-826E-3447824B821D}"/>
    <dgm:cxn modelId="{46A25DE6-0412-4CB8-8C67-CBFCBCFEA1DD}" type="presOf" srcId="{8BCF9EB7-41F3-4062-B7E9-33FD0A8A7EDA}" destId="{17ED3611-6FA7-4D0B-9C13-5C2F2C7D63D4}" srcOrd="0" destOrd="0" presId="urn:microsoft.com/office/officeart/2008/layout/LinedList"/>
    <dgm:cxn modelId="{C5E47DAE-6BBA-4FD3-A383-E3E94D46A043}" type="presParOf" srcId="{17ED3611-6FA7-4D0B-9C13-5C2F2C7D63D4}" destId="{E4CA9DA4-BA3E-43C5-BDA8-FBCDC853F8C3}" srcOrd="0" destOrd="0" presId="urn:microsoft.com/office/officeart/2008/layout/LinedList"/>
    <dgm:cxn modelId="{5394091F-A841-496F-B5C6-145CFC683967}" type="presParOf" srcId="{17ED3611-6FA7-4D0B-9C13-5C2F2C7D63D4}" destId="{CB0C03AC-E706-4F21-BB6D-AE1544B5355C}" srcOrd="1" destOrd="0" presId="urn:microsoft.com/office/officeart/2008/layout/LinedList"/>
    <dgm:cxn modelId="{3AA70DAE-6FC0-45A7-8380-7B134A86DEBA}" type="presParOf" srcId="{CB0C03AC-E706-4F21-BB6D-AE1544B5355C}" destId="{9F9AABBB-FFF5-4416-B33C-B981FB3DFD2B}" srcOrd="0" destOrd="0" presId="urn:microsoft.com/office/officeart/2008/layout/LinedList"/>
    <dgm:cxn modelId="{BEDD41EF-2A46-4229-B608-E3B5A3B10F57}" type="presParOf" srcId="{CB0C03AC-E706-4F21-BB6D-AE1544B5355C}" destId="{EE703912-6734-4969-9643-DB88D399F3FC}" srcOrd="1" destOrd="0" presId="urn:microsoft.com/office/officeart/2008/layout/LinedList"/>
    <dgm:cxn modelId="{9B7F4FD4-5E8E-46F2-BAEF-F68252EE7490}" type="presParOf" srcId="{17ED3611-6FA7-4D0B-9C13-5C2F2C7D63D4}" destId="{9CAE39C9-357A-4956-93CA-BDBC8B9C9516}" srcOrd="2" destOrd="0" presId="urn:microsoft.com/office/officeart/2008/layout/LinedList"/>
    <dgm:cxn modelId="{D25E4B10-8957-4AA4-BDCC-5FA21466359B}" type="presParOf" srcId="{17ED3611-6FA7-4D0B-9C13-5C2F2C7D63D4}" destId="{86774939-DAA4-4350-B393-4F75BF9EC689}" srcOrd="3" destOrd="0" presId="urn:microsoft.com/office/officeart/2008/layout/LinedList"/>
    <dgm:cxn modelId="{5DA728D6-D37A-427E-95B0-D6289DC6ED35}" type="presParOf" srcId="{86774939-DAA4-4350-B393-4F75BF9EC689}" destId="{DA783E95-12C5-41E8-8E2E-FF6301D5776C}" srcOrd="0" destOrd="0" presId="urn:microsoft.com/office/officeart/2008/layout/LinedList"/>
    <dgm:cxn modelId="{4B1E7F67-D754-4754-BCD3-CF6AE60A161F}" type="presParOf" srcId="{86774939-DAA4-4350-B393-4F75BF9EC689}" destId="{FD3D491F-C801-4AA6-B315-4CB7C36024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CA9DA4-BA3E-43C5-BDA8-FBCDC853F8C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9AABBB-FFF5-4416-B33C-B981FB3DFD2B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Get Time Management skills together</a:t>
          </a:r>
        </a:p>
      </dsp:txBody>
      <dsp:txXfrm>
        <a:off x="0" y="0"/>
        <a:ext cx="6900512" cy="2768070"/>
      </dsp:txXfrm>
    </dsp:sp>
    <dsp:sp modelId="{9CAE39C9-357A-4956-93CA-BDBC8B9C9516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783E95-12C5-41E8-8E2E-FF6301D5776C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900" kern="1200"/>
            <a:t>Try something I'm more passionate about</a:t>
          </a:r>
          <a:br>
            <a:rPr lang="en-US" sz="4900" kern="1200"/>
          </a:br>
          <a:r>
            <a:rPr lang="en-US" sz="4900" kern="1200"/>
            <a:t>(2D game, Pixel art)</a:t>
          </a:r>
        </a:p>
      </dsp:txBody>
      <dsp:txXfrm>
        <a:off x="0" y="2768070"/>
        <a:ext cx="6900512" cy="2768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B2778B-65DC-4C9D-966B-F98C4650CE5E}" type="datetimeFigureOut">
              <a:t>5/31/2023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A71545-AA69-459B-9229-D91C10CD22F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2232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Mention Scrapped ideas (riverside and nest)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A71545-AA69-459B-9229-D91C10CD22F2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210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5/31/2023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674148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5/31/2023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211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5/31/2023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5221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5/31/2023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276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5/31/2023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39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5/31/2023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686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5/31/2023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725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5/31/2023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122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5/31/2023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467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5/31/2023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157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5/31/2023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468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5/31/2023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0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US" sz="7200">
                <a:cs typeface="Calibri Light"/>
              </a:rPr>
              <a:t>CyBug</a:t>
            </a:r>
            <a:endParaRPr lang="en-US" sz="7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cs typeface="Calibri"/>
              </a:rPr>
              <a:t>By Shaun Tierney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54943-CD5B-ADC7-1A56-AFCE650C5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207" y="688674"/>
            <a:ext cx="4145784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Ideas and Brainstorming</a:t>
            </a:r>
          </a:p>
        </p:txBody>
      </p:sp>
      <p:pic>
        <p:nvPicPr>
          <p:cNvPr id="4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9174E0B8-7AFC-E3EF-C214-A0837D7221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2" r="-174" b="9745"/>
          <a:stretch/>
        </p:blipFill>
        <p:spPr>
          <a:xfrm>
            <a:off x="4456374" y="961968"/>
            <a:ext cx="6709915" cy="492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319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89AE6DA-A080-475C-BE02-EF343FBA6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7AD523-4249-4A35-9149-A1C69BAE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609403B-932E-38BF-5F2A-0557D7315B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17" r="25592" b="17469"/>
          <a:stretch/>
        </p:blipFill>
        <p:spPr>
          <a:xfrm>
            <a:off x="1046143" y="643466"/>
            <a:ext cx="3875867" cy="5571067"/>
          </a:xfrm>
          <a:prstGeom prst="rect">
            <a:avLst/>
          </a:prstGeom>
        </p:spPr>
      </p:pic>
      <p:pic>
        <p:nvPicPr>
          <p:cNvPr id="3" name="Picture 4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id="{B3C2DFBD-C1F1-1D87-17EC-D086FAC5B7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9612" y="643466"/>
            <a:ext cx="417830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951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4CB69-9957-832F-AF0E-4C5B44216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cs typeface="Calibri Light"/>
              </a:rPr>
              <a:t>Finalising</a:t>
            </a:r>
            <a:r>
              <a:rPr lang="en-US">
                <a:cs typeface="Calibri Light"/>
              </a:rPr>
              <a:t> Ideas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61252-38BF-D31C-53CB-0F62A6EB1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99598"/>
            <a:ext cx="5260769" cy="25502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Bounty-hunter Cyborg Ladybug</a:t>
            </a:r>
          </a:p>
          <a:p>
            <a:r>
              <a:rPr lang="en-US">
                <a:cs typeface="Calibri"/>
              </a:rPr>
              <a:t>Tasked with hunting down all the enemies.</a:t>
            </a:r>
          </a:p>
        </p:txBody>
      </p:sp>
    </p:spTree>
    <p:extLst>
      <p:ext uri="{BB962C8B-B14F-4D97-AF65-F5344CB8AC3E}">
        <p14:creationId xmlns:p14="http://schemas.microsoft.com/office/powerpoint/2010/main" val="1832044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2C05438-8975-4783-BCC7-9A4F0BD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0ACCC9-A5C0-44FC-9472-E3E4BF4B4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D814E-F42B-FF24-A14C-C3116E46E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1573" y="758952"/>
            <a:ext cx="3907625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100">
                <a:solidFill>
                  <a:srgbClr val="FFFFFF"/>
                </a:solidFill>
              </a:rPr>
              <a:t>Concepts (Characters)</a:t>
            </a: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B8E8AE-1882-46F3-94E7-A2A391494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3" y="0"/>
            <a:ext cx="608735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text, linedrawing&#10;&#10;Description automatically generated">
            <a:extLst>
              <a:ext uri="{FF2B5EF4-FFF2-40B4-BE49-F238E27FC236}">
                <a16:creationId xmlns:a16="http://schemas.microsoft.com/office/drawing/2014/main" id="{4819FF0F-6CD3-8375-9414-498033FCEC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75723" y="1220723"/>
            <a:ext cx="5888736" cy="4416552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5AE0C4B-4D5E-48B0-929B-038F7E948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413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E06C87C-1B3B-B9FF-ABCA-F926A4AC24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6138" y="1244930"/>
            <a:ext cx="3263503" cy="4351337"/>
          </a:xfrm>
        </p:spPr>
      </p:pic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30636E7F-E371-92A4-A91B-59050BF445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64" t="-158" r="13655"/>
          <a:stretch/>
        </p:blipFill>
        <p:spPr>
          <a:xfrm rot="-5400000">
            <a:off x="6124699" y="288966"/>
            <a:ext cx="3606014" cy="627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466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592CC-5E95-FAD1-74CA-1E2F52E9E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Concepts (Playstyle)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2DA66-248C-E803-B81F-6C36205AB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4482802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Originally planned to be an on rails shooter.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Went with Survival since I was unable to find a way by myself to remove the boss at the end of the on rails level, as well as most of my map ideas lending themselves more to an open map.</a:t>
            </a:r>
          </a:p>
          <a:p>
            <a:endParaRPr lang="en-US">
              <a:cs typeface="Calibri"/>
            </a:endParaRP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42C7B948-98B4-7139-D701-430646A727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3135" y="5126338"/>
            <a:ext cx="9096935" cy="131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34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DFC1063-A8FD-4806-A9FE-7FAFDCEA5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7BF4C73-D2AE-4018-B723-C9F65176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96B5889-E92C-4C12-8DCF-D48E87E5A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46698" cy="216982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6D93338F-2FEF-BAB9-82B8-5280EDD86E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00" r="2708" b="-2"/>
          <a:stretch/>
        </p:blipFill>
        <p:spPr>
          <a:xfrm>
            <a:off x="-1" y="2330696"/>
            <a:ext cx="7581014" cy="4527304"/>
          </a:xfrm>
          <a:custGeom>
            <a:avLst/>
            <a:gdLst/>
            <a:ahLst/>
            <a:cxnLst/>
            <a:rect l="l" t="t" r="r" b="b"/>
            <a:pathLst>
              <a:path w="7581014" h="4527304">
                <a:moveTo>
                  <a:pt x="0" y="0"/>
                </a:moveTo>
                <a:lnTo>
                  <a:pt x="4146698" y="0"/>
                </a:lnTo>
                <a:lnTo>
                  <a:pt x="4146698" y="2393705"/>
                </a:lnTo>
                <a:lnTo>
                  <a:pt x="7581014" y="2393705"/>
                </a:lnTo>
                <a:lnTo>
                  <a:pt x="7581014" y="4527304"/>
                </a:lnTo>
                <a:lnTo>
                  <a:pt x="0" y="4527304"/>
                </a:lnTo>
                <a:close/>
              </a:path>
            </a:pathLst>
          </a:custGeom>
        </p:spPr>
      </p:pic>
      <p:pic>
        <p:nvPicPr>
          <p:cNvPr id="7" name="Picture 7" descr="A picture containing grass&#10;&#10;Description automatically generated">
            <a:extLst>
              <a:ext uri="{FF2B5EF4-FFF2-40B4-BE49-F238E27FC236}">
                <a16:creationId xmlns:a16="http://schemas.microsoft.com/office/drawing/2014/main" id="{71A21F37-5ADF-F573-CB1E-1D5F56623A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46" r="2" b="2"/>
          <a:stretch/>
        </p:blipFill>
        <p:spPr>
          <a:xfrm>
            <a:off x="4307566" y="10"/>
            <a:ext cx="6985275" cy="4563524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4557569-3F81-401D-8C73-AB3ECEAF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40502" y="4724401"/>
            <a:ext cx="3552338" cy="21335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64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4F957-A9C9-B16D-6F99-B6935209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960" y="1172584"/>
            <a:ext cx="9692640" cy="1325562"/>
          </a:xfrm>
        </p:spPr>
        <p:txBody>
          <a:bodyPr/>
          <a:lstStyle/>
          <a:p>
            <a:r>
              <a:rPr lang="en-US">
                <a:cs typeface="Calibri Light"/>
              </a:rPr>
              <a:t>Character Models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CF4A1F7-637C-EEAC-7E24-7A26264BE8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44692" y="1832488"/>
            <a:ext cx="5429250" cy="3895725"/>
          </a:xfrm>
        </p:spPr>
      </p:pic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5B506F0-00C1-7680-772A-67839AC891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269" y="3031191"/>
            <a:ext cx="3370169" cy="270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8573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86F3D-3B34-658D-E430-FD11E08D6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Minor Improvements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CC5F24B-953A-1D7E-B1D7-59BD18BF5A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341" y="2275524"/>
            <a:ext cx="5253317" cy="4043864"/>
          </a:xfrm>
          <a:prstGeom prst="rect">
            <a:avLst/>
          </a:prstGeom>
        </p:spPr>
      </p:pic>
      <p:pic>
        <p:nvPicPr>
          <p:cNvPr id="5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C98A5C0-A833-8F24-52EC-745C74B750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7805" y="4596932"/>
            <a:ext cx="4306420" cy="1720663"/>
          </a:xfrm>
          <a:prstGeom prst="rect">
            <a:avLst/>
          </a:prstGeom>
        </p:spPr>
      </p:pic>
      <p:pic>
        <p:nvPicPr>
          <p:cNvPr id="6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5FDD950-B641-DA65-0158-A5FAE2E20B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03621" y="2280398"/>
            <a:ext cx="2159933" cy="1725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412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C1006-C27D-82C8-535F-06AD0CF82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Issues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C5442-9B90-09AA-640A-3A0A9E1DB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Time management</a:t>
            </a:r>
          </a:p>
          <a:p>
            <a:r>
              <a:rPr lang="en-US">
                <a:cs typeface="Calibri"/>
              </a:rPr>
              <a:t>Lack of understanding of Unreal</a:t>
            </a:r>
          </a:p>
          <a:p>
            <a:r>
              <a:rPr lang="en-US">
                <a:cs typeface="Calibri"/>
              </a:rPr>
              <a:t>General Motivation</a:t>
            </a:r>
          </a:p>
        </p:txBody>
      </p:sp>
    </p:spTree>
    <p:extLst>
      <p:ext uri="{BB962C8B-B14F-4D97-AF65-F5344CB8AC3E}">
        <p14:creationId xmlns:p14="http://schemas.microsoft.com/office/powerpoint/2010/main" val="408552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CE818-3B37-1A07-A56F-E9CFE8A7A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>
                <a:cs typeface="Calibri Light"/>
              </a:rPr>
              <a:t>Future Projects</a:t>
            </a:r>
            <a:endParaRPr lang="en-US" sz="54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27394B-DCB2-0603-6E89-71AFED0F60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4443214"/>
              </p:ext>
            </p:extLst>
          </p:nvPr>
        </p:nvGraphicFramePr>
        <p:xfrm>
          <a:off x="4379077" y="663234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4262283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View</vt:lpstr>
      <vt:lpstr>CyBug</vt:lpstr>
      <vt:lpstr>Ideas and Brainstorming</vt:lpstr>
      <vt:lpstr>PowerPoint Presentation</vt:lpstr>
      <vt:lpstr>Finalising Ideas</vt:lpstr>
      <vt:lpstr>Concepts (Characters)</vt:lpstr>
      <vt:lpstr>PowerPoint Presentation</vt:lpstr>
      <vt:lpstr>Concepts (Playstyle)</vt:lpstr>
      <vt:lpstr>PowerPoint Presentation</vt:lpstr>
      <vt:lpstr>Character Models</vt:lpstr>
      <vt:lpstr>Minor Improvements</vt:lpstr>
      <vt:lpstr>Issues</vt:lpstr>
      <vt:lpstr>Future Projects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2023-04-26T21:11:48Z</dcterms:created>
  <dcterms:modified xsi:type="dcterms:W3CDTF">2023-06-01T00:00:40Z</dcterms:modified>
</cp:coreProperties>
</file>