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8" r:id="rId11"/>
    <p:sldId id="265" r:id="rId12"/>
    <p:sldId id="266" r:id="rId13"/>
    <p:sldId id="267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0" d="100"/>
          <a:sy n="80" d="100"/>
        </p:scale>
        <p:origin x="58" y="1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7EDF80-92E7-4230-8E51-B5AB582656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0CC42B-47AB-49C1-95FE-BB2FE8E637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66EC69-2CAA-4304-9921-6C5AECC504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FC7E6-6393-498F-A6C1-59BA7E9F2122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4FE711-4BF2-4E4A-931B-C856403B95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D20535-7144-4B02-A029-E62A2C0894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7C819-51AF-4FAF-B8F3-4C3A015FDD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33611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5D68E6-B139-44CA-90B4-C4676D789A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45B6BD-3D4C-4190-8F1F-4F8BE915E6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1FCD09-C4DD-4717-890B-F0A6DFFAAD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FC7E6-6393-498F-A6C1-59BA7E9F2122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6C1214-2DB1-4C45-82EA-472F5E6DD1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62011D-37AE-43E2-9CF8-41B19BD4D1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7C819-51AF-4FAF-B8F3-4C3A015FDD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73884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02B7B6-3E1D-4538-B71F-592F7E8F89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191F4C-CF51-4940-B6A6-8E3EB7AD6B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ABE51A-BDFC-4B92-80BE-08E391C550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FC7E6-6393-498F-A6C1-59BA7E9F2122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781790-2979-4D94-B0E9-0176792C1E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86E82D-8854-40CD-B3C9-B00F0A1850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7C819-51AF-4FAF-B8F3-4C3A015FDD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21750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067B6E-A820-49C6-8CA4-F3F1F36577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3BA72B-F2D3-40A7-A566-D29F71E1604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57622A-40B9-42D1-9F2D-836899851E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41381F-B90D-49BE-A530-741AB1456A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FC7E6-6393-498F-A6C1-59BA7E9F2122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3CC37A-943E-4C39-ADBF-B5CCB705E9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ACD131-B8FE-4F50-8029-434B95D4C8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7C819-51AF-4FAF-B8F3-4C3A015FDD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65959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FC4C95-94D3-496D-8584-CAD4B3BD3F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2B2A85-F63F-48A3-8B20-E8DE51FC1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21CA49-ECF6-438F-B70F-F715F0FAC7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A029F95-F44C-491F-97EB-CBFB385B4DB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2F3302E-E604-4B2F-8DD0-27C99BC998A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4CB9610-50D9-4A17-AEF0-9305ADC89C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FC7E6-6393-498F-A6C1-59BA7E9F2122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B643279-ACFC-4E02-99CD-6FC73B7789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B3DB8E6-D895-4551-A0E4-AC2CC855F4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7C819-51AF-4FAF-B8F3-4C3A015FDD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23382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84F28D-818D-4AAD-9149-8B6812BC8B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AFEBA0-B1AD-46C4-A944-F8AB4B0391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FC7E6-6393-498F-A6C1-59BA7E9F2122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8BBE4E-0DDB-455A-9639-F3BD133FF5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48315C-87EA-4495-97F3-14B079BC21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7C819-51AF-4FAF-B8F3-4C3A015FDD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5920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6D2C19D-D4C0-4A5A-8D58-A98AA2934F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FC7E6-6393-498F-A6C1-59BA7E9F2122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1D2899B-125B-4666-A141-3FE0117396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AFECC1-C86D-4C6E-8C27-14C835996A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7C819-51AF-4FAF-B8F3-4C3A015FDD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1664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D6BE57-9B5A-469F-8255-BEA429FA5A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B5B5F8-54A9-4B64-8939-6393146A91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698373-0704-4CD3-A0C5-A0D6AA7577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05F4ED-D166-49E3-A241-671910D7AD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FC7E6-6393-498F-A6C1-59BA7E9F2122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E1C6C3-3273-427A-9653-37D494BBA7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502A72-83F1-48CF-91CA-9FDCAE4307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7C819-51AF-4FAF-B8F3-4C3A015FDD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63518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475A75-D998-4B82-8D73-CD09835D76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2627194-884B-4CD1-8D43-769767A569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30B2DC-962C-47B2-839C-9188F7FF5A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D1FE9D-B070-4E82-A757-7DC806B6B7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FC7E6-6393-498F-A6C1-59BA7E9F2122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C5F578-927A-46DD-8E75-57A0E31545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F8DC4E-3100-424E-98B2-79CA12AEDF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7C819-51AF-4FAF-B8F3-4C3A015FDD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1200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44A9E5-E44E-4014-9BB8-DA42F54E53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4FD8D42-98BF-4A99-A6CC-E1D141B06E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D1A139-188B-4AA7-AE0B-B03D5A9813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FC7E6-6393-498F-A6C1-59BA7E9F2122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B08314-434A-4D63-8243-6EE3FDA17C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AE4996-4E5A-4BE9-8EAE-44C2C17EFD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7C819-51AF-4FAF-B8F3-4C3A015FDD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53717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241B1B1-32E1-4C9D-B583-D2428BD2C0C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44EF50C-F5C3-453A-BAAB-9503D8D9D5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2C3234-0BDF-4CF8-AA8D-67DE94257F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FC7E6-6393-498F-A6C1-59BA7E9F2122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DA8067-FDE0-4F3A-B450-3332723B90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6F04F5-30C9-41E1-B771-4849E757FC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7C819-51AF-4FAF-B8F3-4C3A015FDD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93882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8B0BE26-0369-4E52-B28B-186D1FD2D9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EE910D-F23E-44E1-B793-E507B8B2E8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88462E-B0FC-4BE7-BA61-6C43A2A5E0B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DFC7E6-6393-498F-A6C1-59BA7E9F2122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668ABD-B352-453A-A0C7-E8504FC3CB8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173ADF-9B72-4354-89E9-A9A7D607C6F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E7C819-51AF-4FAF-B8F3-4C3A015FDD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69288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835435-F5CF-4E34-A9DF-83342E1C8C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0312" y="2482850"/>
            <a:ext cx="7191375" cy="147659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4500" dirty="0"/>
              <a:t>A very warm welcome to all of you</a:t>
            </a:r>
          </a:p>
        </p:txBody>
      </p:sp>
      <p:pic>
        <p:nvPicPr>
          <p:cNvPr id="4" name="Picture 3" descr="A close up of a logo&#10;&#10;Description automatically generated">
            <a:extLst>
              <a:ext uri="{FF2B5EF4-FFF2-40B4-BE49-F238E27FC236}">
                <a16:creationId xmlns:a16="http://schemas.microsoft.com/office/drawing/2014/main" id="{998F7840-145B-4FCC-BDDC-8141C33B101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2193" y="356236"/>
            <a:ext cx="2970657" cy="1189018"/>
          </a:xfrm>
          <a:prstGeom prst="rect">
            <a:avLst/>
          </a:prstGeom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92012CA-29EA-4A38-84F8-9F32FE886A46}"/>
              </a:ext>
            </a:extLst>
          </p:cNvPr>
          <p:cNvSpPr txBox="1">
            <a:spLocks/>
          </p:cNvSpPr>
          <p:nvPr/>
        </p:nvSpPr>
        <p:spPr>
          <a:xfrm>
            <a:off x="2500312" y="3975779"/>
            <a:ext cx="7191375" cy="147659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endParaRPr lang="en-US" sz="2500" dirty="0"/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US" sz="2500" dirty="0"/>
              <a:t>By 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US" sz="2500" dirty="0" err="1"/>
              <a:t>Meher</a:t>
            </a:r>
            <a:r>
              <a:rPr lang="en-US" sz="2500" dirty="0"/>
              <a:t> Kiran </a:t>
            </a:r>
            <a:r>
              <a:rPr lang="en-US" sz="2500" dirty="0" err="1"/>
              <a:t>Arasada</a:t>
            </a:r>
            <a:endParaRPr lang="en-US" sz="2500" dirty="0"/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US" sz="2500" dirty="0"/>
              <a:t>1805462</a:t>
            </a:r>
          </a:p>
        </p:txBody>
      </p:sp>
    </p:spTree>
    <p:extLst>
      <p:ext uri="{BB962C8B-B14F-4D97-AF65-F5344CB8AC3E}">
        <p14:creationId xmlns:p14="http://schemas.microsoft.com/office/powerpoint/2010/main" val="21795124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96766E-1C24-4E20-A23C-42DE11E7A0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67521" y="2408067"/>
            <a:ext cx="7052865" cy="1909763"/>
          </a:xfrm>
        </p:spPr>
        <p:txBody>
          <a:bodyPr>
            <a:noAutofit/>
          </a:bodyPr>
          <a:lstStyle/>
          <a:p>
            <a:r>
              <a:rPr lang="en-GB" sz="4500" dirty="0"/>
              <a:t>Odd 2 even – usability testing within agile methodology</a:t>
            </a:r>
          </a:p>
        </p:txBody>
      </p:sp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C079E577-1BC0-48F8-9DF4-69830CC988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2193" y="356236"/>
            <a:ext cx="2970657" cy="11890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28839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96766E-1C24-4E20-A23C-42DE11E7A0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28295" y="1600200"/>
            <a:ext cx="7052865" cy="485776"/>
          </a:xfrm>
        </p:spPr>
        <p:txBody>
          <a:bodyPr>
            <a:normAutofit fontScale="90000"/>
          </a:bodyPr>
          <a:lstStyle/>
          <a:p>
            <a:r>
              <a:rPr lang="en-GB" sz="3500" b="1" dirty="0"/>
              <a:t>Background of Proposed Research</a:t>
            </a:r>
            <a:endParaRPr lang="en-GB" sz="35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E465A2E-223A-4BF8-B127-1105AB50EB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340190"/>
            <a:ext cx="9144000" cy="3108110"/>
          </a:xfrm>
        </p:spPr>
        <p:txBody>
          <a:bodyPr>
            <a:no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600" dirty="0"/>
              <a:t>Usability testing, Agile methodology, Progressive Web App, and Performance testing are the important aspects of this software development.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600" dirty="0"/>
              <a:t>The drive of this research is to develop a progressive web application because it provides the features like push notifications, working offline and it acts like a native app.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/>
              <a:t>The application will be hosted on cloud, which is cost effective, instant scalability and improved data sharing and security.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600" dirty="0"/>
              <a:t>Developed application will undergo the usability testing within the agile methodology. Performance testing will be done with appropriate automation tools of testing.</a:t>
            </a:r>
          </a:p>
          <a:p>
            <a:pPr algn="l"/>
            <a:endParaRPr lang="en-GB" sz="1500" dirty="0"/>
          </a:p>
          <a:p>
            <a:pPr algn="l"/>
            <a:endParaRPr lang="en-GB" sz="1500" dirty="0"/>
          </a:p>
        </p:txBody>
      </p:sp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C079E577-1BC0-48F8-9DF4-69830CC988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2193" y="356236"/>
            <a:ext cx="2970657" cy="11890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94648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96766E-1C24-4E20-A23C-42DE11E7A0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991774" y="1757780"/>
            <a:ext cx="5362113" cy="461638"/>
          </a:xfrm>
        </p:spPr>
        <p:txBody>
          <a:bodyPr>
            <a:noAutofit/>
          </a:bodyPr>
          <a:lstStyle/>
          <a:p>
            <a:r>
              <a:rPr lang="en-GB" sz="3200" b="1" dirty="0"/>
              <a:t>Literature Review</a:t>
            </a:r>
            <a:endParaRPr lang="en-GB" sz="3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E465A2E-223A-4BF8-B127-1105AB50EB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95022" y="2876364"/>
            <a:ext cx="9144000" cy="1455938"/>
          </a:xfrm>
        </p:spPr>
        <p:txBody>
          <a:bodyPr>
            <a:norm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600" dirty="0"/>
              <a:t>There is no recent and adequate research on the usability testing within the Agile Methodology.</a:t>
            </a:r>
            <a:endParaRPr lang="en-GB" sz="16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600" dirty="0"/>
              <a:t>Database used was IEEE Xplore Digital Library. Keywords are </a:t>
            </a:r>
            <a:r>
              <a:rPr lang="en-GB" sz="1600" dirty="0"/>
              <a:t>‘progressive web app*’, ‘usability testing’, ‘performance testing’, ‘cloud’, and ‘agile’ and combining them with Boolean operators like ‘and’/‘or’</a:t>
            </a:r>
            <a:r>
              <a:rPr lang="en-US" sz="1600" dirty="0"/>
              <a:t>.</a:t>
            </a:r>
            <a:r>
              <a:rPr lang="en-US" dirty="0"/>
              <a:t> </a:t>
            </a:r>
          </a:p>
        </p:txBody>
      </p:sp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C079E577-1BC0-48F8-9DF4-69830CC988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2193" y="356236"/>
            <a:ext cx="2970657" cy="11890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79691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96766E-1C24-4E20-A23C-42DE11E7A0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70843" y="1600201"/>
            <a:ext cx="7052865" cy="611402"/>
          </a:xfrm>
        </p:spPr>
        <p:txBody>
          <a:bodyPr>
            <a:noAutofit/>
          </a:bodyPr>
          <a:lstStyle/>
          <a:p>
            <a:r>
              <a:rPr lang="en-US" sz="3500" b="1" dirty="0"/>
              <a:t>A</a:t>
            </a:r>
            <a:r>
              <a:rPr lang="en-GB" sz="3500" b="1" dirty="0"/>
              <a:t>im and Objective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E465A2E-223A-4BF8-B127-1105AB50EB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52979" y="2503502"/>
            <a:ext cx="9144000" cy="2308195"/>
          </a:xfrm>
        </p:spPr>
        <p:txBody>
          <a:bodyPr>
            <a:normAutofit/>
          </a:bodyPr>
          <a:lstStyle/>
          <a:p>
            <a:pPr algn="l"/>
            <a:r>
              <a:rPr lang="en-GB" sz="1600" b="1" dirty="0"/>
              <a:t>Aim:</a:t>
            </a:r>
            <a:endParaRPr lang="en-GB" sz="1600" dirty="0"/>
          </a:p>
          <a:p>
            <a:pPr lvl="0" algn="l"/>
            <a:r>
              <a:rPr lang="en-US" sz="1600" dirty="0"/>
              <a:t>To perform usability testing within Agile process.</a:t>
            </a:r>
            <a:endParaRPr lang="en-GB" sz="1600" dirty="0"/>
          </a:p>
          <a:p>
            <a:pPr algn="l"/>
            <a:r>
              <a:rPr lang="en-GB" sz="1600" b="1" dirty="0"/>
              <a:t>Objective:</a:t>
            </a:r>
            <a:endParaRPr lang="en-GB" sz="1600" dirty="0"/>
          </a:p>
          <a:p>
            <a:pPr lvl="0" algn="l"/>
            <a:r>
              <a:rPr lang="en-US" sz="1600" dirty="0"/>
              <a:t>To develop the O2E application</a:t>
            </a:r>
            <a:endParaRPr lang="en-GB" sz="1600" dirty="0"/>
          </a:p>
          <a:p>
            <a:pPr lvl="0" algn="l"/>
            <a:r>
              <a:rPr lang="en-US" sz="1600" dirty="0"/>
              <a:t>To carry out Usability testing within Agile Methodology</a:t>
            </a:r>
            <a:endParaRPr lang="en-GB" sz="1600" dirty="0"/>
          </a:p>
          <a:p>
            <a:pPr lvl="0" algn="l"/>
            <a:r>
              <a:rPr lang="en-US" sz="1600" dirty="0"/>
              <a:t>To conduct Performance testing</a:t>
            </a:r>
            <a:endParaRPr lang="en-GB" sz="1600" dirty="0"/>
          </a:p>
          <a:p>
            <a:pPr algn="l"/>
            <a:endParaRPr lang="en-US" dirty="0"/>
          </a:p>
        </p:txBody>
      </p:sp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C079E577-1BC0-48F8-9DF4-69830CC988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2193" y="356236"/>
            <a:ext cx="2970657" cy="11890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4637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96766E-1C24-4E20-A23C-42DE11E7A0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28295" y="1600200"/>
            <a:ext cx="7052865" cy="636974"/>
          </a:xfrm>
        </p:spPr>
        <p:txBody>
          <a:bodyPr>
            <a:noAutofit/>
          </a:bodyPr>
          <a:lstStyle/>
          <a:p>
            <a:r>
              <a:rPr lang="en-GB" sz="3500" b="1" dirty="0"/>
              <a:t>Methodology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E465A2E-223A-4BF8-B127-1105AB50EB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01554" y="2707689"/>
            <a:ext cx="9144000" cy="2618913"/>
          </a:xfrm>
        </p:spPr>
        <p:txBody>
          <a:bodyPr>
            <a:normAutofit lnSpcReduction="10000"/>
          </a:bodyPr>
          <a:lstStyle/>
          <a:p>
            <a:pPr algn="l"/>
            <a:r>
              <a:rPr lang="en-US" sz="1700" dirty="0"/>
              <a:t>Stage 1: Positivism Philosophy</a:t>
            </a:r>
            <a:endParaRPr lang="en-GB" sz="1700" dirty="0"/>
          </a:p>
          <a:p>
            <a:pPr lvl="0" algn="l"/>
            <a:r>
              <a:rPr lang="en-US" sz="1700" dirty="0"/>
              <a:t>Agile methodology will be implemented for software application development.</a:t>
            </a:r>
            <a:endParaRPr lang="en-GB" sz="1700" dirty="0"/>
          </a:p>
          <a:p>
            <a:pPr algn="l"/>
            <a:r>
              <a:rPr lang="en-US" sz="1700" dirty="0"/>
              <a:t>Stage 2: Inductive Approach</a:t>
            </a:r>
            <a:endParaRPr lang="en-GB" sz="1700" dirty="0"/>
          </a:p>
          <a:p>
            <a:pPr lvl="0" algn="l"/>
            <a:r>
              <a:rPr lang="en-US" sz="1700" dirty="0"/>
              <a:t>Usability testing will be evaluated by conducting survey which is based on questionnaires.</a:t>
            </a:r>
            <a:endParaRPr lang="en-GB" sz="1700" dirty="0"/>
          </a:p>
          <a:p>
            <a:pPr lvl="0" algn="l"/>
            <a:r>
              <a:rPr lang="en-US" sz="1700" dirty="0"/>
              <a:t>Usability testing within Agile methodology will be performed.</a:t>
            </a:r>
            <a:endParaRPr lang="en-GB" sz="1700" dirty="0"/>
          </a:p>
          <a:p>
            <a:pPr algn="l"/>
            <a:r>
              <a:rPr lang="en-US" sz="1700" dirty="0"/>
              <a:t>Stage 3:</a:t>
            </a:r>
            <a:endParaRPr lang="en-GB" sz="1700" dirty="0"/>
          </a:p>
          <a:p>
            <a:pPr lvl="0" algn="l"/>
            <a:r>
              <a:rPr lang="en-US" sz="1700" dirty="0"/>
              <a:t>Performance testing will be performed to test the load on the application based on the automated testing tools.</a:t>
            </a:r>
            <a:endParaRPr lang="en-GB" sz="1700" dirty="0"/>
          </a:p>
          <a:p>
            <a:pPr algn="l"/>
            <a:endParaRPr lang="en-US" dirty="0"/>
          </a:p>
        </p:txBody>
      </p:sp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C079E577-1BC0-48F8-9DF4-69830CC988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2193" y="356236"/>
            <a:ext cx="2970657" cy="11890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44585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96766E-1C24-4E20-A23C-42DE11E7A0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28295" y="1600199"/>
            <a:ext cx="7052865" cy="610341"/>
          </a:xfrm>
        </p:spPr>
        <p:txBody>
          <a:bodyPr>
            <a:noAutofit/>
          </a:bodyPr>
          <a:lstStyle/>
          <a:p>
            <a:r>
              <a:rPr lang="en-GB" sz="3500" b="1" dirty="0"/>
              <a:t>Advantages of Cloud based testing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E465A2E-223A-4BF8-B127-1105AB50EB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86144" y="2574524"/>
            <a:ext cx="9144000" cy="2683277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700" dirty="0"/>
              <a:t>Scalability : It is useful when client changes the requirements frequently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700" dirty="0"/>
              <a:t>Cost-Cutting : Pay for environment, when you use it.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700" dirty="0"/>
              <a:t>Faster testing: Cloud ensures automated testing, which saves time.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700" dirty="0"/>
              <a:t>Better team collaboration : Testing can be performed testing from any location.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C079E577-1BC0-48F8-9DF4-69830CC988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2193" y="356236"/>
            <a:ext cx="2970657" cy="11890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43109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96766E-1C24-4E20-A23C-42DE11E7A0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75029" y="1671221"/>
            <a:ext cx="7052865" cy="557075"/>
          </a:xfrm>
        </p:spPr>
        <p:txBody>
          <a:bodyPr>
            <a:noAutofit/>
          </a:bodyPr>
          <a:lstStyle/>
          <a:p>
            <a:r>
              <a:rPr lang="en-US" sz="3500" b="1" dirty="0"/>
              <a:t>Fundamental Evaluation Questions</a:t>
            </a:r>
            <a:endParaRPr lang="en-GB" sz="35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E465A2E-223A-4BF8-B127-1105AB50EB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531815"/>
            <a:ext cx="9144000" cy="1298359"/>
          </a:xfrm>
        </p:spPr>
        <p:txBody>
          <a:bodyPr>
            <a:no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/>
              <a:t>Are the activities clearly structured?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/>
              <a:t>Is the content being clear and relevant?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/>
              <a:t>Is the practice exercise being easy to understand?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/>
              <a:t>Is the delivery system being well organized?</a:t>
            </a:r>
          </a:p>
        </p:txBody>
      </p:sp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C079E577-1BC0-48F8-9DF4-69830CC988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2193" y="356236"/>
            <a:ext cx="2970657" cy="11890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91144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96766E-1C24-4E20-A23C-42DE11E7A0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28295" y="1600200"/>
            <a:ext cx="7052865" cy="619218"/>
          </a:xfrm>
        </p:spPr>
        <p:txBody>
          <a:bodyPr>
            <a:noAutofit/>
          </a:bodyPr>
          <a:lstStyle/>
          <a:p>
            <a:r>
              <a:rPr lang="en-GB" sz="3500" b="1" dirty="0"/>
              <a:t>Resources to usability testing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E465A2E-223A-4BF8-B127-1105AB50EB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17468" y="2654422"/>
            <a:ext cx="9144000" cy="1298359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/>
              <a:t>Around 30 people for usability testing (Source form University, mostly)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/>
              <a:t>Performance testing using automated tools like </a:t>
            </a:r>
            <a:r>
              <a:rPr lang="en-US" sz="1600" dirty="0" err="1"/>
              <a:t>Jmeter</a:t>
            </a:r>
            <a:r>
              <a:rPr lang="en-US" sz="1600" dirty="0"/>
              <a:t>, </a:t>
            </a:r>
            <a:r>
              <a:rPr lang="en-US" sz="1600" dirty="0" err="1"/>
              <a:t>loadrunner</a:t>
            </a:r>
            <a:r>
              <a:rPr lang="en-US" sz="1600" dirty="0"/>
              <a:t> etc.,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/>
              <a:t>Online sources to perform usability testing in agile methodology.</a:t>
            </a:r>
          </a:p>
        </p:txBody>
      </p:sp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C079E577-1BC0-48F8-9DF4-69830CC988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2193" y="356236"/>
            <a:ext cx="2970657" cy="11890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90211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BA0063-0AB6-4AFC-BEB3-C86319628A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Gantt Chart</a:t>
            </a:r>
            <a:endParaRPr lang="en-GB" dirty="0"/>
          </a:p>
        </p:txBody>
      </p:sp>
      <p:pic>
        <p:nvPicPr>
          <p:cNvPr id="5" name="Content Placeholder 4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2E7A7BFB-4015-4A95-8A1C-0EA3F4AAD3F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7636" y="1825625"/>
            <a:ext cx="10096727" cy="4351338"/>
          </a:xfrm>
        </p:spPr>
      </p:pic>
    </p:spTree>
    <p:extLst>
      <p:ext uri="{BB962C8B-B14F-4D97-AF65-F5344CB8AC3E}">
        <p14:creationId xmlns:p14="http://schemas.microsoft.com/office/powerpoint/2010/main" val="1262453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96766E-1C24-4E20-A23C-42DE11E7A0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72519" y="2019078"/>
            <a:ext cx="7052865" cy="770139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Expected outcome</a:t>
            </a:r>
            <a:br>
              <a:rPr lang="en-GB" dirty="0"/>
            </a:br>
            <a:endParaRPr lang="en-GB" sz="45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E465A2E-223A-4BF8-B127-1105AB50EB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35223" y="2476869"/>
            <a:ext cx="9144000" cy="1864312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/>
              <a:t>O2E software development</a:t>
            </a:r>
            <a:endParaRPr lang="en-GB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/>
              <a:t>Analyzing the results of survey</a:t>
            </a:r>
            <a:endParaRPr lang="en-GB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/>
              <a:t>Analyzed results will be implemented</a:t>
            </a:r>
            <a:endParaRPr lang="en-GB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/>
              <a:t>Performance testing results</a:t>
            </a:r>
            <a:endParaRPr lang="en-GB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C079E577-1BC0-48F8-9DF4-69830CC988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2193" y="356236"/>
            <a:ext cx="2970657" cy="11890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91647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96766E-1C24-4E20-A23C-42DE11E7A0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47420" y="2190749"/>
            <a:ext cx="7052865" cy="1909763"/>
          </a:xfrm>
        </p:spPr>
        <p:txBody>
          <a:bodyPr>
            <a:noAutofit/>
          </a:bodyPr>
          <a:lstStyle/>
          <a:p>
            <a:r>
              <a:rPr lang="en-GB" sz="4500" dirty="0"/>
              <a:t>Any Questions Please?</a:t>
            </a:r>
          </a:p>
        </p:txBody>
      </p:sp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C079E577-1BC0-48F8-9DF4-69830CC988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2193" y="356236"/>
            <a:ext cx="2970657" cy="11890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88524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96766E-1C24-4E20-A23C-42DE11E7A0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85176" y="2628899"/>
            <a:ext cx="7758152" cy="1909763"/>
          </a:xfrm>
        </p:spPr>
        <p:txBody>
          <a:bodyPr>
            <a:noAutofit/>
          </a:bodyPr>
          <a:lstStyle/>
          <a:p>
            <a:r>
              <a:rPr lang="en-GB" sz="4500" dirty="0"/>
              <a:t>Thank you all for your time </a:t>
            </a:r>
          </a:p>
        </p:txBody>
      </p:sp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C079E577-1BC0-48F8-9DF4-69830CC988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2193" y="356236"/>
            <a:ext cx="2970657" cy="11890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87107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1E3648-B433-495E-A528-58BE1364A9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					Poster</a:t>
            </a:r>
            <a:endParaRPr lang="en-GB" dirty="0"/>
          </a:p>
        </p:txBody>
      </p:sp>
      <p:pic>
        <p:nvPicPr>
          <p:cNvPr id="6" name="Content Placeholder 5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F5EB72D1-5DC1-4E28-BA5D-E0709FF3DC1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5051" y="1825625"/>
            <a:ext cx="8401050" cy="4794250"/>
          </a:xfrm>
        </p:spPr>
      </p:pic>
      <p:pic>
        <p:nvPicPr>
          <p:cNvPr id="4" name="Picture 3" descr="A close up of a logo&#10;&#10;Description automatically generated">
            <a:extLst>
              <a:ext uri="{FF2B5EF4-FFF2-40B4-BE49-F238E27FC236}">
                <a16:creationId xmlns:a16="http://schemas.microsoft.com/office/drawing/2014/main" id="{C43A1D54-A585-4266-8409-DC145EF1801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2193" y="356236"/>
            <a:ext cx="2970657" cy="11890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94887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439</Words>
  <Application>Microsoft Office PowerPoint</Application>
  <PresentationFormat>Widescreen</PresentationFormat>
  <Paragraphs>52</Paragraphs>
  <Slides>14</Slides>
  <Notes>0</Notes>
  <HiddenSlides>1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PowerPoint Presentation</vt:lpstr>
      <vt:lpstr>Odd 2 even – usability testing within agile methodology</vt:lpstr>
      <vt:lpstr>Background of Proposed Research</vt:lpstr>
      <vt:lpstr>Literature Review</vt:lpstr>
      <vt:lpstr>Aim and Objective</vt:lpstr>
      <vt:lpstr>Methodology</vt:lpstr>
      <vt:lpstr>Advantages of Cloud based testing</vt:lpstr>
      <vt:lpstr>Fundamental Evaluation Questions</vt:lpstr>
      <vt:lpstr>Resources to usability testing</vt:lpstr>
      <vt:lpstr>Gantt Chart</vt:lpstr>
      <vt:lpstr>Expected outcome </vt:lpstr>
      <vt:lpstr>Any Questions Please?</vt:lpstr>
      <vt:lpstr>Thank you all for your time </vt:lpstr>
      <vt:lpstr>     Poster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User</dc:creator>
  <cp:lastModifiedBy>User</cp:lastModifiedBy>
  <cp:revision>1</cp:revision>
  <dcterms:created xsi:type="dcterms:W3CDTF">2019-05-08T19:57:19Z</dcterms:created>
  <dcterms:modified xsi:type="dcterms:W3CDTF">2019-05-08T20:02:54Z</dcterms:modified>
</cp:coreProperties>
</file>