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6181B3-3058-C573-2AA0-015F4FA619B5}" v="1668" dt="2026-02-25T21:16:50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zef Gazi (2223398)" userId="S::2223398@student.uwtsd.ac.uk::3dc63d91-1941-4d29-a8bd-0a48542e17f2" providerId="AD" clId="Web-{E86181B3-3058-C573-2AA0-015F4FA619B5}"/>
    <pc:docChg chg="mod modSld addMainMaster delMainMaster modMainMaster setSldSz">
      <pc:chgData name="Jozef Gazi (2223398)" userId="S::2223398@student.uwtsd.ac.uk::3dc63d91-1941-4d29-a8bd-0a48542e17f2" providerId="AD" clId="Web-{E86181B3-3058-C573-2AA0-015F4FA619B5}" dt="2026-02-25T21:16:50.930" v="1677" actId="20577"/>
      <pc:docMkLst>
        <pc:docMk/>
      </pc:docMkLst>
      <pc:sldChg chg="addSp delSp modSp mod setBg modClrScheme chgLayout">
        <pc:chgData name="Jozef Gazi (2223398)" userId="S::2223398@student.uwtsd.ac.uk::3dc63d91-1941-4d29-a8bd-0a48542e17f2" providerId="AD" clId="Web-{E86181B3-3058-C573-2AA0-015F4FA619B5}" dt="2026-02-25T21:16:50.930" v="1677" actId="20577"/>
        <pc:sldMkLst>
          <pc:docMk/>
          <pc:sldMk cId="109857222" sldId="256"/>
        </pc:sldMkLst>
        <pc:spChg chg="del mod">
          <ac:chgData name="Jozef Gazi (2223398)" userId="S::2223398@student.uwtsd.ac.uk::3dc63d91-1941-4d29-a8bd-0a48542e17f2" providerId="AD" clId="Web-{E86181B3-3058-C573-2AA0-015F4FA619B5}" dt="2026-02-25T19:52:01.011" v="2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Jozef Gazi (2223398)" userId="S::2223398@student.uwtsd.ac.uk::3dc63d91-1941-4d29-a8bd-0a48542e17f2" providerId="AD" clId="Web-{E86181B3-3058-C573-2AA0-015F4FA619B5}" dt="2026-02-25T19:52:05.340" v="3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20:45:04.434" v="715" actId="20577"/>
          <ac:spMkLst>
            <pc:docMk/>
            <pc:sldMk cId="109857222" sldId="256"/>
            <ac:spMk id="5" creationId="{35F8B511-23BE-C90A-6586-E4327C612E12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20:44:53.059" v="712" actId="20577"/>
          <ac:spMkLst>
            <pc:docMk/>
            <pc:sldMk cId="109857222" sldId="256"/>
            <ac:spMk id="6" creationId="{FC968E61-C4AE-6E52-3704-C6F4F588AF09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21:16:09.351" v="1664" actId="20577"/>
          <ac:spMkLst>
            <pc:docMk/>
            <pc:sldMk cId="109857222" sldId="256"/>
            <ac:spMk id="7" creationId="{9C4EEF90-6345-994F-F712-C82AA987BD96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21:15:43.867" v="1662" actId="20577"/>
          <ac:spMkLst>
            <pc:docMk/>
            <pc:sldMk cId="109857222" sldId="256"/>
            <ac:spMk id="8" creationId="{87F9B40A-371B-DFE3-579F-D9C31BBFDC01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1:45.230" v="1"/>
          <ac:spMkLst>
            <pc:docMk/>
            <pc:sldMk cId="109857222" sldId="256"/>
            <ac:spMk id="9" creationId="{733E0473-C315-42D8-A82A-A2FE49DC67DA}"/>
          </ac:spMkLst>
        </pc:spChg>
        <pc:spChg chg="add del mod">
          <ac:chgData name="Jozef Gazi (2223398)" userId="S::2223398@student.uwtsd.ac.uk::3dc63d91-1941-4d29-a8bd-0a48542e17f2" providerId="AD" clId="Web-{E86181B3-3058-C573-2AA0-015F4FA619B5}" dt="2026-02-25T19:54:21.810" v="27"/>
          <ac:spMkLst>
            <pc:docMk/>
            <pc:sldMk cId="109857222" sldId="256"/>
            <ac:spMk id="10" creationId="{9A46591D-8233-D977-6CD2-B2800269AFCC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1:45.230" v="1"/>
          <ac:spMkLst>
            <pc:docMk/>
            <pc:sldMk cId="109857222" sldId="256"/>
            <ac:spMk id="11" creationId="{AD23A251-68F2-43E5-812B-4BBAE1AF535E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19:57:31.079" v="64" actId="20577"/>
          <ac:spMkLst>
            <pc:docMk/>
            <pc:sldMk cId="109857222" sldId="256"/>
            <ac:spMk id="12" creationId="{CD660784-8CD0-4305-44CD-BF3B75C3E0E4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5:22.232" v="35"/>
          <ac:spMkLst>
            <pc:docMk/>
            <pc:sldMk cId="109857222" sldId="256"/>
            <ac:spMk id="22" creationId="{CF06CC31-3688-D225-14C0-28B4EA2CD170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5:30.045" v="36"/>
          <ac:spMkLst>
            <pc:docMk/>
            <pc:sldMk cId="109857222" sldId="256"/>
            <ac:spMk id="23" creationId="{B231EDB5-C4D8-43E1-6541-AC4BECBE7744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5:37.451" v="37"/>
          <ac:spMkLst>
            <pc:docMk/>
            <pc:sldMk cId="109857222" sldId="256"/>
            <ac:spMk id="24" creationId="{2139D688-B3F4-75D7-D5E4-6DEFF39DFF42}"/>
          </ac:spMkLst>
        </pc:spChg>
        <pc:spChg chg="add">
          <ac:chgData name="Jozef Gazi (2223398)" userId="S::2223398@student.uwtsd.ac.uk::3dc63d91-1941-4d29-a8bd-0a48542e17f2" providerId="AD" clId="Web-{E86181B3-3058-C573-2AA0-015F4FA619B5}" dt="2026-02-25T19:55:43.795" v="38"/>
          <ac:spMkLst>
            <pc:docMk/>
            <pc:sldMk cId="109857222" sldId="256"/>
            <ac:spMk id="25" creationId="{1DDEF580-23B1-F9A0-A935-9F3B4B730723}"/>
          </ac:spMkLst>
        </pc:spChg>
        <pc:spChg chg="add del mod">
          <ac:chgData name="Jozef Gazi (2223398)" userId="S::2223398@student.uwtsd.ac.uk::3dc63d91-1941-4d29-a8bd-0a48542e17f2" providerId="AD" clId="Web-{E86181B3-3058-C573-2AA0-015F4FA619B5}" dt="2026-02-25T19:56:02.936" v="42"/>
          <ac:spMkLst>
            <pc:docMk/>
            <pc:sldMk cId="109857222" sldId="256"/>
            <ac:spMk id="26" creationId="{FA856083-F0D6-926F-7440-0051B3EC3C17}"/>
          </ac:spMkLst>
        </pc:spChg>
        <pc:spChg chg="add mod">
          <ac:chgData name="Jozef Gazi (2223398)" userId="S::2223398@student.uwtsd.ac.uk::3dc63d91-1941-4d29-a8bd-0a48542e17f2" providerId="AD" clId="Web-{E86181B3-3058-C573-2AA0-015F4FA619B5}" dt="2026-02-25T21:16:50.930" v="1677" actId="20577"/>
          <ac:spMkLst>
            <pc:docMk/>
            <pc:sldMk cId="109857222" sldId="256"/>
            <ac:spMk id="27" creationId="{FB0199EB-6CFB-187A-CADF-36AB8E44B022}"/>
          </ac:spMkLst>
        </pc:spChg>
        <pc:spChg chg="add del mod">
          <ac:chgData name="Jozef Gazi (2223398)" userId="S::2223398@student.uwtsd.ac.uk::3dc63d91-1941-4d29-a8bd-0a48542e17f2" providerId="AD" clId="Web-{E86181B3-3058-C573-2AA0-015F4FA619B5}" dt="2026-02-25T20:11:26.492" v="105"/>
          <ac:spMkLst>
            <pc:docMk/>
            <pc:sldMk cId="109857222" sldId="256"/>
            <ac:spMk id="28" creationId="{1B96F925-0CCF-F77C-BECC-5804B0FAFFED}"/>
          </ac:spMkLst>
        </pc:spChg>
        <pc:grpChg chg="add">
          <ac:chgData name="Jozef Gazi (2223398)" userId="S::2223398@student.uwtsd.ac.uk::3dc63d91-1941-4d29-a8bd-0a48542e17f2" providerId="AD" clId="Web-{E86181B3-3058-C573-2AA0-015F4FA619B5}" dt="2026-02-25T19:51:45.230" v="1"/>
          <ac:grpSpMkLst>
            <pc:docMk/>
            <pc:sldMk cId="109857222" sldId="256"/>
            <ac:grpSpMk id="13" creationId="{0350AF23-2606-421F-AB7B-23D9B48F3E9B}"/>
          </ac:grpSpMkLst>
        </pc:grpChg>
        <pc:picChg chg="add del mod">
          <ac:chgData name="Jozef Gazi (2223398)" userId="S::2223398@student.uwtsd.ac.uk::3dc63d91-1941-4d29-a8bd-0a48542e17f2" providerId="AD" clId="Web-{E86181B3-3058-C573-2AA0-015F4FA619B5}" dt="2026-02-25T20:12:54.868" v="118"/>
          <ac:picMkLst>
            <pc:docMk/>
            <pc:sldMk cId="109857222" sldId="256"/>
            <ac:picMk id="4" creationId="{650C290D-7C84-AF4A-DAC2-5CA319CD94AF}"/>
          </ac:picMkLst>
        </pc:picChg>
      </pc:sldChg>
      <pc:sldMasterChg chg="modSp del delSldLayout modSldLayout">
        <pc:chgData name="Jozef Gazi (2223398)" userId="S::2223398@student.uwtsd.ac.uk::3dc63d91-1941-4d29-a8bd-0a48542e17f2" providerId="AD" clId="Web-{E86181B3-3058-C573-2AA0-015F4FA619B5}" dt="2026-02-25T19:51:45.230" v="1"/>
        <pc:sldMasterMkLst>
          <pc:docMk/>
          <pc:sldMasterMk cId="2460954070" sldId="2147483660"/>
        </pc:sldMasterMkLst>
        <pc:spChg chg="mod">
          <ac:chgData name="Jozef Gazi (2223398)" userId="S::2223398@student.uwtsd.ac.uk::3dc63d91-1941-4d29-a8bd-0a48542e17f2" providerId="AD" clId="Web-{E86181B3-3058-C573-2AA0-015F4FA619B5}" dt="2026-02-25T19:51:20.167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Jozef Gazi (2223398)" userId="S::2223398@student.uwtsd.ac.uk::3dc63d91-1941-4d29-a8bd-0a48542e17f2" providerId="AD" clId="Web-{E86181B3-3058-C573-2AA0-015F4FA619B5}" dt="2026-02-25T19:51:20.167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Jozef Gazi (2223398)" userId="S::2223398@student.uwtsd.ac.uk::3dc63d91-1941-4d29-a8bd-0a48542e17f2" providerId="AD" clId="Web-{E86181B3-3058-C573-2AA0-015F4FA619B5}" dt="2026-02-25T19:51:20.167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Jozef Gazi (2223398)" userId="S::2223398@student.uwtsd.ac.uk::3dc63d91-1941-4d29-a8bd-0a48542e17f2" providerId="AD" clId="Web-{E86181B3-3058-C573-2AA0-015F4FA619B5}" dt="2026-02-25T19:51:20.167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Jozef Gazi (2223398)" userId="S::2223398@student.uwtsd.ac.uk::3dc63d91-1941-4d29-a8bd-0a48542e17f2" providerId="AD" clId="Web-{E86181B3-3058-C573-2AA0-015F4FA619B5}" dt="2026-02-25T19:51:20.167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Jozef Gazi (2223398)" userId="S::2223398@student.uwtsd.ac.uk::3dc63d91-1941-4d29-a8bd-0a48542e17f2" providerId="AD" clId="Web-{E86181B3-3058-C573-2AA0-015F4FA619B5}" dt="2026-02-25T19:51:20.167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">
        <pc:chgData name="Jozef Gazi (2223398)" userId="S::2223398@student.uwtsd.ac.uk::3dc63d91-1941-4d29-a8bd-0a48542e17f2" providerId="AD" clId="Web-{E86181B3-3058-C573-2AA0-015F4FA619B5}" dt="2026-02-25T19:51:45.230" v="1"/>
        <pc:sldMasterMkLst>
          <pc:docMk/>
          <pc:sldMasterMk cId="2621274018" sldId="2147483747"/>
        </pc:sldMasterMkLst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3552239328" sldId="2147483736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1071772281" sldId="2147483737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730956270" sldId="2147483738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4114088943" sldId="2147483739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4280151753" sldId="2147483740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2635800600" sldId="2147483741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394609379" sldId="2147483742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469582741" sldId="2147483743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2727255959" sldId="2147483744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4019219098" sldId="2147483745"/>
          </pc:sldLayoutMkLst>
        </pc:sldLayoutChg>
        <pc:sldLayoutChg chg="add">
          <pc:chgData name="Jozef Gazi (2223398)" userId="S::2223398@student.uwtsd.ac.uk::3dc63d91-1941-4d29-a8bd-0a48542e17f2" providerId="AD" clId="Web-{E86181B3-3058-C573-2AA0-015F4FA619B5}" dt="2026-02-25T19:51:45.230" v="1"/>
          <pc:sldLayoutMkLst>
            <pc:docMk/>
            <pc:sldMasterMk cId="2621274018" sldId="2147483747"/>
            <pc:sldLayoutMk cId="541218320" sldId="214748374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2/25/2026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23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772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956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088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151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800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09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582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255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219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218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2/25/2026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21274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35F8B511-23BE-C90A-6586-E4327C612E12}"/>
              </a:ext>
            </a:extLst>
          </p:cNvPr>
          <p:cNvSpPr/>
          <p:nvPr/>
        </p:nvSpPr>
        <p:spPr>
          <a:xfrm>
            <a:off x="338667" y="14943"/>
            <a:ext cx="3605803" cy="3346821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Module name: Developing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Emotional Intelligence skills (LCLM5006)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Name: Jozef Gazi 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Student ID: 2223398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University Name: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University</a:t>
            </a: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 of trinity Saint David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C968E61-C4AE-6E52-3704-C6F4F588AF09}"/>
              </a:ext>
            </a:extLst>
          </p:cNvPr>
          <p:cNvSpPr/>
          <p:nvPr/>
        </p:nvSpPr>
        <p:spPr>
          <a:xfrm>
            <a:off x="8347137" y="1025959"/>
            <a:ext cx="3386666" cy="2539999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Main Parts of Emotional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Intelligence: </a:t>
            </a:r>
            <a:endParaRPr lang="en-US" sz="1600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Self-analysis – Knowing what emotions you feel and why 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Self-management having the control of your emotion 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Ambition- keeping your emotio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n in the light and not let fear overtake you            </a:t>
            </a:r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                         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9C4EEF90-6345-994F-F712-C82AA987BD96}"/>
              </a:ext>
            </a:extLst>
          </p:cNvPr>
          <p:cNvSpPr/>
          <p:nvPr/>
        </p:nvSpPr>
        <p:spPr>
          <a:xfrm>
            <a:off x="333687" y="3939491"/>
            <a:ext cx="3610783" cy="2539998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Why is it important?: emotional </a:t>
            </a: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intelligence provides better for the workplace because: </a:t>
            </a:r>
          </a:p>
          <a:p>
            <a:pPr marL="285750" indent="-285750" algn="ctr"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Improves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management</a:t>
            </a: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 </a:t>
            </a:r>
          </a:p>
          <a:p>
            <a:pPr marL="285750" indent="-285750" algn="ctr"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Reduces stress in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workplace </a:t>
            </a:r>
          </a:p>
          <a:p>
            <a:pPr marL="285750" indent="-285750" algn="ctr"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Provides better critical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thinking</a:t>
            </a: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for the workplace </a:t>
            </a:r>
          </a:p>
          <a:p>
            <a:pPr marL="285750" indent="-285750" algn="ctr">
              <a:buFont typeface="Arial"/>
              <a:buChar char="•"/>
            </a:pPr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Gives more of a chance for communication and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wellbeing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87F9B40A-371B-DFE3-579F-D9C31BBFDC01}"/>
              </a:ext>
            </a:extLst>
          </p:cNvPr>
          <p:cNvSpPr/>
          <p:nvPr/>
        </p:nvSpPr>
        <p:spPr>
          <a:xfrm>
            <a:off x="4301721" y="3939491"/>
            <a:ext cx="6061136" cy="2539998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Emotional Intelligences is important in present-day for organisations because it provides better teamwork better communication in the workplace. But most certainly is not the </a:t>
            </a:r>
            <a:r>
              <a:rPr lang="en-GB" sz="160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factor of an organisation success. </a:t>
            </a:r>
            <a:endParaRPr lang="en-GB" sz="1600" dirty="0">
              <a:solidFill>
                <a:schemeClr val="tx1"/>
              </a:solidFill>
              <a:latin typeface="Helvetica"/>
              <a:ea typeface="Calibri"/>
              <a:cs typeface="Helvetica"/>
            </a:endParaRP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                    </a:t>
            </a:r>
            <a:r>
              <a:rPr lang="en-GB" sz="160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Goleman, D. (1995) Emotional</a:t>
            </a:r>
            <a:endParaRPr lang="en-GB" sz="1600" dirty="0">
              <a:solidFill>
                <a:schemeClr val="tx1"/>
              </a:solidFill>
              <a:latin typeface="Helvetica"/>
              <a:ea typeface="Calibri"/>
              <a:cs typeface="Helvetica"/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Intelligence.</a:t>
            </a:r>
            <a:endParaRPr lang="en-GB"/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Mayer, J.D. and Salovey, P. (1997).</a:t>
            </a:r>
            <a:endParaRPr lang="en-GB"/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ea typeface="Calibri"/>
                <a:cs typeface="Helvetica"/>
              </a:rPr>
              <a:t>e*</a:t>
            </a: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660784-8CD0-4305-44CD-BF3B75C3E0E4}"/>
              </a:ext>
            </a:extLst>
          </p:cNvPr>
          <p:cNvSpPr/>
          <p:nvPr/>
        </p:nvSpPr>
        <p:spPr>
          <a:xfrm>
            <a:off x="4044079" y="-1"/>
            <a:ext cx="6335057" cy="8914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  <a:ea typeface="Calibri"/>
                <a:cs typeface="Calibri"/>
              </a:rPr>
              <a:t>Emotional </a:t>
            </a:r>
            <a:r>
              <a:rPr lang="en-GB" sz="4400">
                <a:solidFill>
                  <a:schemeClr val="tx1"/>
                </a:solidFill>
                <a:ea typeface="Calibri"/>
                <a:cs typeface="Calibri"/>
              </a:rPr>
              <a:t>Intelligence</a:t>
            </a:r>
            <a:endParaRPr lang="en-GB" sz="44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F06CC31-3688-D225-14C0-28B4EA2CD170}"/>
              </a:ext>
            </a:extLst>
          </p:cNvPr>
          <p:cNvSpPr txBox="1"/>
          <p:nvPr/>
        </p:nvSpPr>
        <p:spPr>
          <a:xfrm>
            <a:off x="1543921" y="876548"/>
            <a:ext cx="2201333" cy="2231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31EDB5-C4D8-43E1-6541-AC4BECBE7744}"/>
              </a:ext>
            </a:extLst>
          </p:cNvPr>
          <p:cNvSpPr txBox="1"/>
          <p:nvPr/>
        </p:nvSpPr>
        <p:spPr>
          <a:xfrm>
            <a:off x="796862" y="4203451"/>
            <a:ext cx="2739215" cy="19423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39D688-B3F4-75D7-D5E4-6DEFF39DFF42}"/>
              </a:ext>
            </a:extLst>
          </p:cNvPr>
          <p:cNvSpPr txBox="1"/>
          <p:nvPr/>
        </p:nvSpPr>
        <p:spPr>
          <a:xfrm>
            <a:off x="7331136" y="4342901"/>
            <a:ext cx="2709333" cy="1922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DDEF580-23B1-F9A0-A935-9F3B4B730723}"/>
              </a:ext>
            </a:extLst>
          </p:cNvPr>
          <p:cNvSpPr txBox="1"/>
          <p:nvPr/>
        </p:nvSpPr>
        <p:spPr>
          <a:xfrm>
            <a:off x="8645961" y="1225176"/>
            <a:ext cx="2928470" cy="2141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Speech Bubble: Rectangle with Corners Rounded 26">
            <a:extLst>
              <a:ext uri="{FF2B5EF4-FFF2-40B4-BE49-F238E27FC236}">
                <a16:creationId xmlns:a16="http://schemas.microsoft.com/office/drawing/2014/main" id="{FB0199EB-6CFB-187A-CADF-36AB8E44B022}"/>
              </a:ext>
            </a:extLst>
          </p:cNvPr>
          <p:cNvSpPr/>
          <p:nvPr/>
        </p:nvSpPr>
        <p:spPr>
          <a:xfrm>
            <a:off x="4163608" y="956234"/>
            <a:ext cx="3795058" cy="2654548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What is emotional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intelligence? </a:t>
            </a:r>
            <a:endParaRPr lang="en-GB" sz="1600" dirty="0">
              <a:solidFill>
                <a:schemeClr val="tx1"/>
              </a:solidFill>
              <a:ea typeface="Calibri"/>
              <a:cs typeface="Calibri"/>
            </a:endParaRPr>
          </a:p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Emotional intelligence is the potential to acknowledge and control your emotions and understand Others emotions.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ea typeface="Calibri"/>
                <a:cs typeface="Calibri"/>
              </a:rPr>
              <a:t>It has become more popular due to the work of Daniel Goleman, Who has argued that emotional skills are as </a:t>
            </a:r>
            <a:r>
              <a:rPr lang="en-GB" sz="1600">
                <a:solidFill>
                  <a:schemeClr val="tx1"/>
                </a:solidFill>
                <a:ea typeface="Calibri"/>
                <a:cs typeface="Calibri"/>
              </a:rPr>
              <a:t>important as IQ in Success.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ConfettiVTI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418</cp:revision>
  <dcterms:created xsi:type="dcterms:W3CDTF">2026-02-25T19:50:47Z</dcterms:created>
  <dcterms:modified xsi:type="dcterms:W3CDTF">2026-02-25T21:16:51Z</dcterms:modified>
</cp:coreProperties>
</file>