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65" r:id="rId4"/>
    <p:sldId id="381" r:id="rId5"/>
    <p:sldId id="378" r:id="rId6"/>
    <p:sldId id="384" r:id="rId7"/>
    <p:sldId id="385" r:id="rId8"/>
    <p:sldId id="379" r:id="rId9"/>
    <p:sldId id="38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C33FCF-CA49-4F2D-B711-DB8D092E7722}" v="10" dt="2025-10-29T10:27:35.1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89" d="100"/>
          <a:sy n="89" d="100"/>
        </p:scale>
        <p:origin x="437" y="8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snara Begum (2421339)" userId="80c0f259-eca5-4ca7-a9d3-60bdba831900" providerId="ADAL" clId="{9DC33FCF-CA49-4F2D-B711-DB8D092E7722}"/>
    <pc:docChg chg="undo custSel delSld modSld sldOrd">
      <pc:chgData name="Husnara Begum (2421339)" userId="80c0f259-eca5-4ca7-a9d3-60bdba831900" providerId="ADAL" clId="{9DC33FCF-CA49-4F2D-B711-DB8D092E7722}" dt="2025-11-11T22:56:31.261" v="2244" actId="27107"/>
      <pc:docMkLst>
        <pc:docMk/>
      </pc:docMkLst>
      <pc:sldChg chg="ord">
        <pc:chgData name="Husnara Begum (2421339)" userId="80c0f259-eca5-4ca7-a9d3-60bdba831900" providerId="ADAL" clId="{9DC33FCF-CA49-4F2D-B711-DB8D092E7722}" dt="2025-10-29T10:25:09.609" v="1814"/>
        <pc:sldMkLst>
          <pc:docMk/>
          <pc:sldMk cId="0" sldId="364"/>
        </pc:sldMkLst>
      </pc:sldChg>
      <pc:sldChg chg="modSp mod">
        <pc:chgData name="Husnara Begum (2421339)" userId="80c0f259-eca5-4ca7-a9d3-60bdba831900" providerId="ADAL" clId="{9DC33FCF-CA49-4F2D-B711-DB8D092E7722}" dt="2025-10-29T10:26:19.137" v="1854" actId="20577"/>
        <pc:sldMkLst>
          <pc:docMk/>
          <pc:sldMk cId="0" sldId="365"/>
        </pc:sldMkLst>
        <pc:spChg chg="mod">
          <ac:chgData name="Husnara Begum (2421339)" userId="80c0f259-eca5-4ca7-a9d3-60bdba831900" providerId="ADAL" clId="{9DC33FCF-CA49-4F2D-B711-DB8D092E7722}" dt="2025-10-29T10:26:19.137" v="1854" actId="20577"/>
          <ac:spMkLst>
            <pc:docMk/>
            <pc:sldMk cId="0" sldId="365"/>
            <ac:spMk id="2" creationId="{F7D47917-3C8A-D3F7-6E1D-4C05B41225B1}"/>
          </ac:spMkLst>
        </pc:spChg>
      </pc:sldChg>
      <pc:sldChg chg="modSp mod">
        <pc:chgData name="Husnara Begum (2421339)" userId="80c0f259-eca5-4ca7-a9d3-60bdba831900" providerId="ADAL" clId="{9DC33FCF-CA49-4F2D-B711-DB8D092E7722}" dt="2025-10-29T11:53:38.526" v="2243" actId="20577"/>
        <pc:sldMkLst>
          <pc:docMk/>
          <pc:sldMk cId="0" sldId="379"/>
        </pc:sldMkLst>
        <pc:spChg chg="mod">
          <ac:chgData name="Husnara Begum (2421339)" userId="80c0f259-eca5-4ca7-a9d3-60bdba831900" providerId="ADAL" clId="{9DC33FCF-CA49-4F2D-B711-DB8D092E7722}" dt="2025-10-29T11:53:38.526" v="2243" actId="20577"/>
          <ac:spMkLst>
            <pc:docMk/>
            <pc:sldMk cId="0" sldId="379"/>
            <ac:spMk id="12291" creationId="{DA8DF68F-34C4-285F-B4A1-B6E08AE08A8B}"/>
          </ac:spMkLst>
        </pc:spChg>
      </pc:sldChg>
      <pc:sldChg chg="del">
        <pc:chgData name="Husnara Begum (2421339)" userId="80c0f259-eca5-4ca7-a9d3-60bdba831900" providerId="ADAL" clId="{9DC33FCF-CA49-4F2D-B711-DB8D092E7722}" dt="2025-10-24T11:13:38.017" v="1238" actId="2696"/>
        <pc:sldMkLst>
          <pc:docMk/>
          <pc:sldMk cId="0" sldId="380"/>
        </pc:sldMkLst>
      </pc:sldChg>
      <pc:sldChg chg="modSp mod">
        <pc:chgData name="Husnara Begum (2421339)" userId="80c0f259-eca5-4ca7-a9d3-60bdba831900" providerId="ADAL" clId="{9DC33FCF-CA49-4F2D-B711-DB8D092E7722}" dt="2025-10-29T11:50:36.391" v="2230" actId="20577"/>
        <pc:sldMkLst>
          <pc:docMk/>
          <pc:sldMk cId="0" sldId="381"/>
        </pc:sldMkLst>
        <pc:spChg chg="mod">
          <ac:chgData name="Husnara Begum (2421339)" userId="80c0f259-eca5-4ca7-a9d3-60bdba831900" providerId="ADAL" clId="{9DC33FCF-CA49-4F2D-B711-DB8D092E7722}" dt="2025-10-29T11:50:36.391" v="2230" actId="20577"/>
          <ac:spMkLst>
            <pc:docMk/>
            <pc:sldMk cId="0" sldId="381"/>
            <ac:spMk id="2" creationId="{792D0034-A6BD-AD3D-9856-A1C1A1D0EFDB}"/>
          </ac:spMkLst>
        </pc:spChg>
      </pc:sldChg>
      <pc:sldChg chg="modSp mod">
        <pc:chgData name="Husnara Begum (2421339)" userId="80c0f259-eca5-4ca7-a9d3-60bdba831900" providerId="ADAL" clId="{9DC33FCF-CA49-4F2D-B711-DB8D092E7722}" dt="2025-11-11T22:56:31.261" v="2244" actId="27107"/>
        <pc:sldMkLst>
          <pc:docMk/>
          <pc:sldMk cId="0" sldId="382"/>
        </pc:sldMkLst>
        <pc:spChg chg="mod">
          <ac:chgData name="Husnara Begum (2421339)" userId="80c0f259-eca5-4ca7-a9d3-60bdba831900" providerId="ADAL" clId="{9DC33FCF-CA49-4F2D-B711-DB8D092E7722}" dt="2025-11-11T22:56:31.261" v="2244" actId="27107"/>
          <ac:spMkLst>
            <pc:docMk/>
            <pc:sldMk cId="0" sldId="382"/>
            <ac:spMk id="13315" creationId="{50070DAB-396E-DF77-4036-1E44F9E2CD8C}"/>
          </ac:spMkLst>
        </pc:spChg>
      </pc:sldChg>
      <pc:sldChg chg="modSp mod">
        <pc:chgData name="Husnara Begum (2421339)" userId="80c0f259-eca5-4ca7-a9d3-60bdba831900" providerId="ADAL" clId="{9DC33FCF-CA49-4F2D-B711-DB8D092E7722}" dt="2025-10-29T11:48:17.360" v="2186" actId="20577"/>
        <pc:sldMkLst>
          <pc:docMk/>
          <pc:sldMk cId="1287151132" sldId="383"/>
        </pc:sldMkLst>
        <pc:spChg chg="mod">
          <ac:chgData name="Husnara Begum (2421339)" userId="80c0f259-eca5-4ca7-a9d3-60bdba831900" providerId="ADAL" clId="{9DC33FCF-CA49-4F2D-B711-DB8D092E7722}" dt="2025-10-29T11:48:17.360" v="2186" actId="20577"/>
          <ac:spMkLst>
            <pc:docMk/>
            <pc:sldMk cId="1287151132" sldId="383"/>
            <ac:spMk id="3" creationId="{327D09FF-04AE-863D-9637-E0C72C8D8B8E}"/>
          </ac:spMkLst>
        </pc:spChg>
      </pc:sldChg>
      <pc:sldChg chg="modSp mod">
        <pc:chgData name="Husnara Begum (2421339)" userId="80c0f259-eca5-4ca7-a9d3-60bdba831900" providerId="ADAL" clId="{9DC33FCF-CA49-4F2D-B711-DB8D092E7722}" dt="2025-10-29T11:45:26.195" v="2029" actId="20577"/>
        <pc:sldMkLst>
          <pc:docMk/>
          <pc:sldMk cId="2941668277" sldId="384"/>
        </pc:sldMkLst>
        <pc:spChg chg="mod">
          <ac:chgData name="Husnara Begum (2421339)" userId="80c0f259-eca5-4ca7-a9d3-60bdba831900" providerId="ADAL" clId="{9DC33FCF-CA49-4F2D-B711-DB8D092E7722}" dt="2025-10-29T10:27:27.913" v="1855" actId="255"/>
          <ac:spMkLst>
            <pc:docMk/>
            <pc:sldMk cId="2941668277" sldId="384"/>
            <ac:spMk id="2" creationId="{F7A33847-0493-6DAA-A30C-328C54DCD8B6}"/>
          </ac:spMkLst>
        </pc:spChg>
        <pc:spChg chg="mod">
          <ac:chgData name="Husnara Begum (2421339)" userId="80c0f259-eca5-4ca7-a9d3-60bdba831900" providerId="ADAL" clId="{9DC33FCF-CA49-4F2D-B711-DB8D092E7722}" dt="2025-10-29T11:45:26.195" v="2029" actId="20577"/>
          <ac:spMkLst>
            <pc:docMk/>
            <pc:sldMk cId="2941668277" sldId="384"/>
            <ac:spMk id="3" creationId="{857BFAFA-1A27-74B0-A7A9-13BBFEBEE86C}"/>
          </ac:spMkLst>
        </pc:spChg>
      </pc:sldChg>
      <pc:sldChg chg="modSp mod">
        <pc:chgData name="Husnara Begum (2421339)" userId="80c0f259-eca5-4ca7-a9d3-60bdba831900" providerId="ADAL" clId="{9DC33FCF-CA49-4F2D-B711-DB8D092E7722}" dt="2025-10-24T11:11:32.140" v="1236" actId="2711"/>
        <pc:sldMkLst>
          <pc:docMk/>
          <pc:sldMk cId="1557286457" sldId="385"/>
        </pc:sldMkLst>
        <pc:spChg chg="mod">
          <ac:chgData name="Husnara Begum (2421339)" userId="80c0f259-eca5-4ca7-a9d3-60bdba831900" providerId="ADAL" clId="{9DC33FCF-CA49-4F2D-B711-DB8D092E7722}" dt="2025-10-24T09:50:44.455" v="578" actId="14100"/>
          <ac:spMkLst>
            <pc:docMk/>
            <pc:sldMk cId="1557286457" sldId="385"/>
            <ac:spMk id="2" creationId="{C2E158EF-D71F-2BDF-B057-3B59AB77B65C}"/>
          </ac:spMkLst>
        </pc:spChg>
        <pc:spChg chg="mod">
          <ac:chgData name="Husnara Begum (2421339)" userId="80c0f259-eca5-4ca7-a9d3-60bdba831900" providerId="ADAL" clId="{9DC33FCF-CA49-4F2D-B711-DB8D092E7722}" dt="2025-10-24T11:11:32.140" v="1236" actId="2711"/>
          <ac:spMkLst>
            <pc:docMk/>
            <pc:sldMk cId="1557286457" sldId="385"/>
            <ac:spMk id="3" creationId="{D269A12E-089F-65A6-1AAB-F01DB5F08F0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Husnara Begum</a:t>
            </a:r>
          </a:p>
          <a:p>
            <a:r>
              <a:rPr lang="en-GB" altLang="en-US" u="sng" dirty="0"/>
              <a:t>Student ID:  </a:t>
            </a:r>
            <a:r>
              <a:rPr lang="en-GB" altLang="en-US" b="1" dirty="0"/>
              <a:t>2421339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Odette Jack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No, I did not use AI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12875"/>
            <a:ext cx="8229600" cy="4103688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en-GB" sz="2400" dirty="0"/>
              <a:t>I am currently a Nursery Nurse in a primary school and have been working with children with special needs for 18 years. I hope to become a Social Worker and continue working with vulnerable children and their families.</a:t>
            </a:r>
          </a:p>
          <a:p>
            <a:pPr marL="0" indent="0" algn="ctr">
              <a:buNone/>
              <a:defRPr/>
            </a:pPr>
            <a:endParaRPr lang="en-GB" dirty="0"/>
          </a:p>
          <a:p>
            <a:pPr marL="0" indent="0" algn="ctr">
              <a:buNone/>
              <a:defRPr/>
            </a:pPr>
            <a:r>
              <a:rPr lang="en-GB" sz="2400" dirty="0"/>
              <a:t>This presentation is about a personal view of SWOT analysis, a strategic tool evaluating Strengths, weakness, opportunities and threats and how I will implement this in my future career. </a:t>
            </a: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dirty="0"/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SWOT analysis, a strategic tool evaluating Strengths, weakness, opportunities and threats. “SWOT analysis, a commonly used tool for strategic planning, is traditionally a form of brainstorming”. Phadermrod. (2019).</a:t>
            </a:r>
          </a:p>
          <a:p>
            <a:pPr marL="0" indent="0" algn="ctr"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provides a comprehensive overview that helps in planning. </a:t>
            </a: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decision-making and navigate challenges.</a:t>
            </a: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Provides a structured framework by identifying areas of improvement and challenges. </a:t>
            </a: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areas of growth and training</a:t>
            </a: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Enhance their effectiveness and better advocate for those in need. </a:t>
            </a:r>
          </a:p>
          <a:p>
            <a:pPr marL="0" indent="0">
              <a:buNone/>
              <a:defRPr/>
            </a:pPr>
            <a:endParaRPr lang="en-GB" sz="20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Describe your own 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sz="1600" b="1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</a:t>
            </a:r>
          </a:p>
          <a:p>
            <a:pPr marL="342900" indent="-3429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Good teamwork/collaboration</a:t>
            </a:r>
          </a:p>
          <a:p>
            <a:pPr marL="342900" indent="-3429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Self discipline</a:t>
            </a:r>
          </a:p>
          <a:p>
            <a:pPr marL="342900" indent="-3429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Good problem solving</a:t>
            </a:r>
          </a:p>
          <a:p>
            <a:pPr marL="342900" indent="-3429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18 years working with children with special needs</a:t>
            </a:r>
          </a:p>
          <a:p>
            <a:pPr marL="342900" indent="-3429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Active listening </a:t>
            </a:r>
          </a:p>
          <a:p>
            <a:pPr marL="342900" indent="-3429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Patience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b="1" u="sng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</a:t>
            </a:r>
            <a:r>
              <a:rPr lang="en-GB" sz="16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Low confidence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Fear of public speaking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Procrastination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Self critical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Not having the qualification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No experience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u="sng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technology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Partnerships/help from others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Opportunities to grow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laws/policy changes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demands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u="sng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resources/ no funds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training and education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Large caseloads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burnout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Difficult choices/ decisions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377" y="249267"/>
            <a:ext cx="10972800" cy="1143000"/>
          </a:xfrm>
        </p:spPr>
        <p:txBody>
          <a:bodyPr/>
          <a:lstStyle/>
          <a:p>
            <a:r>
              <a:rPr lang="en-GB" sz="20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0150" y="1392267"/>
            <a:ext cx="10829027" cy="4352925"/>
          </a:xfrm>
        </p:spPr>
        <p:txBody>
          <a:bodyPr/>
          <a:lstStyle/>
          <a:p>
            <a:pPr marL="0" indent="0">
              <a:buNone/>
            </a:pPr>
            <a:r>
              <a:rPr lang="en-GB" sz="1700" dirty="0"/>
              <a:t>“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strengths-based development has become a popular approach to helping managers become better leaders. This school of thought advises managers to maximize their natural talents rather than try to correct weaknesses”. (Kaiser, R. 2011).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* Using teamwork to boost confidence, by working closely with colleagues, I can learn from others, build a support network and feel more secure when facing difficult choices.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* Solving problems to avoid burnout. To combat burnout due to heavy caseloads I can utilise my problem-solving skills to prioritise tasks into smaller more manageable components, leading to better workload control to reduce stress. 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* Collaborating with other professionals to handle limited resources. working with other professionals and organisations allows me to manage limited resources effectively. I can find solutions  and secure additional resources to improve patients care.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95037"/>
          </a:xfrm>
        </p:spPr>
        <p:txBody>
          <a:bodyPr/>
          <a:lstStyle/>
          <a:p>
            <a:r>
              <a:rPr lang="en-GB" sz="2000" b="1" dirty="0"/>
              <a:t>What opportunities are available to you, and how do you utilise them with your strengths?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69675"/>
            <a:ext cx="11079192" cy="4942936"/>
          </a:xfrm>
        </p:spPr>
        <p:txBody>
          <a:bodyPr/>
          <a:lstStyle/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New technology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Case management software, telegraph platforms, various app to support individuals. My problem-solving skills could explore and implement these technologies to improve efficiency and client's outcome.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New laws/policy changes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Staying informed, updated about new legislations and policy changes can help me advocate for my clients needs.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High demands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My patience and active listening will be invaluable in addressing the needs of a large caseload 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Partnership/help from others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Collaborating with other professionals, organisation or community can expand my research and resources. My teamwork skills will be key in building strong partnership.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Opportunity to grow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This could involve professional development, workshops, conferences and advanced training programs. this will help me stay committed to continuous learning and skill enhancement.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conclusion SWOT analysis is an essential tool for strategic planning, it enables me to assess my strengths, weakness, opportunities and threats in various contexts. By applying this framework, I can plan better ways to help others. This approach ensures resources are optimised, strengths are leveraged, and risks are controlled. Ultimately resulting in better outcomes </a:t>
            </a: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and better patients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care.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1889233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Kaiser, R. B., &amp; Overfield, D. V. (2011). Strengths, strengths overused, and lopsided leadership.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Consulting Psychology Journal: Practice and Research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63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(2), 89.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Phadermrod, B., Crowder, R. M., &amp; Wills, G. B. (2019). Importance-performance analysis based SWOT analysis.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information management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44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194-203.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10324</TotalTime>
  <Words>791</Words>
  <Application>Microsoft Office PowerPoint</Application>
  <PresentationFormat>Widescreen</PresentationFormat>
  <Paragraphs>90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Myriad Pro</vt:lpstr>
      <vt:lpstr>20140311PresentationUWTSDTemplate</vt:lpstr>
      <vt:lpstr>PowerPoint Presentation</vt:lpstr>
      <vt:lpstr>Acknowledge use of AI</vt:lpstr>
      <vt:lpstr>Introduction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Husnara Begum (2421339)</cp:lastModifiedBy>
  <cp:revision>25</cp:revision>
  <dcterms:created xsi:type="dcterms:W3CDTF">2025-02-21T18:28:54Z</dcterms:created>
  <dcterms:modified xsi:type="dcterms:W3CDTF">2025-11-11T22:56:40Z</dcterms:modified>
</cp:coreProperties>
</file>