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275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8" d="100"/>
          <a:sy n="78" d="100"/>
        </p:scale>
        <p:origin x="120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Cornelia Blidaru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2434642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XXXX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 fontScale="90000"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your presentation 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morning/afternoon. My name is……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Green Havan Florists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Green Havan Florists (approx. 30 seconds).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9527"/>
            <a:ext cx="10515600" cy="3531379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Assume that the audience does not know anything about Green Havan Florists and has not read the assignment brief.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the Green Havan Florists so that the audience is now familiar with the case-study.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insight into the problems Green Haven Florists are facing (approx. 1 minute).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Identify and discuss Green Haven Florists root problem (e.g. the 30% decline in in-store sales).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Breakdown the case-study and identify the reasons that are contributing to this decline in sales.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Evaluate the nature and scope of these problems.</a:t>
            </a:r>
          </a:p>
          <a:p>
            <a:pPr lvl="2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For example: </a:t>
            </a:r>
          </a:p>
          <a:p>
            <a:pPr lvl="3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Identify which problems are ‘internal’ or ‘external’.</a:t>
            </a:r>
          </a:p>
          <a:p>
            <a:pPr lvl="3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Discuss how much ‘control’ Green Haven have over these problems.</a:t>
            </a:r>
          </a:p>
          <a:p>
            <a:pPr marL="1371600" lvl="3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/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NOTE: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Keep focused on the problems…</a:t>
            </a:r>
            <a:r>
              <a:rPr lang="en-GB" sz="2600" b="1" u="sng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the solutions.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7209342"/>
              </p:ext>
            </p:extLst>
          </p:nvPr>
        </p:nvGraphicFramePr>
        <p:xfrm>
          <a:off x="1534719" y="1905599"/>
          <a:ext cx="8722091" cy="38404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46013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389467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68581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206619">
                <a:tc>
                  <a:txBody>
                    <a:bodyPr/>
                    <a:lstStyle/>
                    <a:p>
                      <a:r>
                        <a:rPr lang="en-GB" dirty="0"/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30904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Details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30904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30904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54015" y="332045"/>
            <a:ext cx="10584611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Based on your insight, apply a 5W2H model and discuss the information provided in your table (approx. 1 minute).</a:t>
            </a:r>
          </a:p>
          <a:p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PESTEL Framework 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Explain what a PESTEL Framework is.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this framework?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framework?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PESTEL Framework (approx. </a:t>
            </a:r>
            <a:b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1 minute).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0408586"/>
              </p:ext>
            </p:extLst>
          </p:nvPr>
        </p:nvGraphicFramePr>
        <p:xfrm>
          <a:off x="948904" y="2123386"/>
          <a:ext cx="9782355" cy="29800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Cause-and-Effect model 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example, discuss: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Explain what the Cause-and-Effect Model is.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this model?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model?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1798DD34-A1DE-B2C0-3EA4-13491D3F84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1829879" y="1625820"/>
            <a:ext cx="7829852" cy="36063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05395B-EB6B-5ED1-186D-E017DA15A205}"/>
              </a:ext>
            </a:extLst>
          </p:cNvPr>
          <p:cNvSpPr txBox="1"/>
          <p:nvPr/>
        </p:nvSpPr>
        <p:spPr>
          <a:xfrm>
            <a:off x="827129" y="275265"/>
            <a:ext cx="1028763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Cause-and Effect diagram (approx. 1 minute).</a:t>
            </a:r>
            <a:endParaRPr lang="en-GB" sz="3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45A82A-043D-3087-38CE-0365EA342AE0}"/>
              </a:ext>
            </a:extLst>
          </p:cNvPr>
          <p:cNvSpPr txBox="1"/>
          <p:nvPr/>
        </p:nvSpPr>
        <p:spPr>
          <a:xfrm>
            <a:off x="827128" y="5751738"/>
            <a:ext cx="1022330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</p:txBody>
      </p:sp>
      <p:pic>
        <p:nvPicPr>
          <p:cNvPr id="2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364C63CF-2CA3-F4EC-FF39-EBE95DD77E8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1982279" y="1778220"/>
            <a:ext cx="7829852" cy="36063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 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Provide a list of the sources you have used in this presentation.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Note: You should not include any sources that have not been specifically cited in the previous slides.</a:t>
            </a:r>
          </a:p>
          <a:p>
            <a:pPr algn="just"/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Ensure this list is presented in the correct format. See the Harvard Reference Handbook for further clarification. </a:t>
            </a: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1951</TotalTime>
  <Words>771</Words>
  <Application>Microsoft Office PowerPoint</Application>
  <PresentationFormat>Widescreen</PresentationFormat>
  <Paragraphs>152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Office Theme</vt:lpstr>
      <vt:lpstr>PowerPoint Presentation</vt:lpstr>
      <vt:lpstr>Provide an Overview of your presentation (approx. 30 seconds)</vt:lpstr>
      <vt:lpstr>Provide an overview of Green Havan Florists (approx. 30 seconds).</vt:lpstr>
      <vt:lpstr>Provide an insight into the problems Green Haven Florists are facing (approx. 1 minute).</vt:lpstr>
      <vt:lpstr>PowerPoint Presentation</vt:lpstr>
      <vt:lpstr>Provide a critique of the PESTEL Framework (approx. 1 minute).</vt:lpstr>
      <vt:lpstr>  Provide an application and discuss the information provided in your PESTEL Framework (approx.  1 minute).  </vt:lpstr>
      <vt:lpstr>Provide a critique of the Cause-and-Effect model (approx. 1 minute).</vt:lpstr>
      <vt:lpstr>PowerPoint Presentation</vt:lpstr>
      <vt:lpstr>Provide a summary of your Key Findings (approx. 30 seconds)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Cornelia-Gabriela Blidaru (2434642)</cp:lastModifiedBy>
  <cp:revision>87</cp:revision>
  <dcterms:created xsi:type="dcterms:W3CDTF">2024-01-29T11:42:05Z</dcterms:created>
  <dcterms:modified xsi:type="dcterms:W3CDTF">2025-10-17T11:46:31Z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