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ru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E28CA12-D73B-584D-ACAA-F98E46DB8DE2}" v="46" dt="2025-03-30T13:32:32.3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896"/>
    <p:restoredTop sz="94694"/>
  </p:normalViewPr>
  <p:slideViewPr>
    <p:cSldViewPr snapToGrid="0">
      <p:cViewPr>
        <p:scale>
          <a:sx n="99" d="100"/>
          <a:sy n="99" d="100"/>
        </p:scale>
        <p:origin x="1704" y="656"/>
      </p:cViewPr>
      <p:guideLst/>
    </p:cSldViewPr>
  </p:slideViewPr>
  <p:notesTextViewPr>
    <p:cViewPr>
      <p:scale>
        <a:sx n="110" d="100"/>
        <a:sy n="11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ii Lysenko (2417161)" userId="8c5101da-b246-4bd8-a12e-cf399cbdbe1d" providerId="ADAL" clId="{5E28CA12-D73B-584D-ACAA-F98E46DB8DE2}"/>
    <pc:docChg chg="addSld delSld modSld">
      <pc:chgData name="Andrii Lysenko (2417161)" userId="8c5101da-b246-4bd8-a12e-cf399cbdbe1d" providerId="ADAL" clId="{5E28CA12-D73B-584D-ACAA-F98E46DB8DE2}" dt="2025-03-30T13:36:45.410" v="95" actId="11529"/>
      <pc:docMkLst>
        <pc:docMk/>
      </pc:docMkLst>
      <pc:sldChg chg="addSp modSp mod modAnim">
        <pc:chgData name="Andrii Lysenko (2417161)" userId="8c5101da-b246-4bd8-a12e-cf399cbdbe1d" providerId="ADAL" clId="{5E28CA12-D73B-584D-ACAA-F98E46DB8DE2}" dt="2025-03-30T13:36:45.410" v="95" actId="11529"/>
        <pc:sldMkLst>
          <pc:docMk/>
          <pc:sldMk cId="3448324467" sldId="256"/>
        </pc:sldMkLst>
        <pc:spChg chg="mod">
          <ac:chgData name="Andrii Lysenko (2417161)" userId="8c5101da-b246-4bd8-a12e-cf399cbdbe1d" providerId="ADAL" clId="{5E28CA12-D73B-584D-ACAA-F98E46DB8DE2}" dt="2025-03-30T13:33:21.327" v="86" actId="13822"/>
          <ac:spMkLst>
            <pc:docMk/>
            <pc:sldMk cId="3448324467" sldId="256"/>
            <ac:spMk id="2" creationId="{7A1C4AE0-0360-35D4-C9EF-19C70560005B}"/>
          </ac:spMkLst>
        </pc:spChg>
        <pc:spChg chg="mod">
          <ac:chgData name="Andrii Lysenko (2417161)" userId="8c5101da-b246-4bd8-a12e-cf399cbdbe1d" providerId="ADAL" clId="{5E28CA12-D73B-584D-ACAA-F98E46DB8DE2}" dt="2025-03-30T13:28:44.100" v="25" actId="207"/>
          <ac:spMkLst>
            <pc:docMk/>
            <pc:sldMk cId="3448324467" sldId="256"/>
            <ac:spMk id="3" creationId="{744436E1-8695-CCA4-927B-DB72A8FC1153}"/>
          </ac:spMkLst>
        </pc:spChg>
        <pc:spChg chg="mod">
          <ac:chgData name="Andrii Lysenko (2417161)" userId="8c5101da-b246-4bd8-a12e-cf399cbdbe1d" providerId="ADAL" clId="{5E28CA12-D73B-584D-ACAA-F98E46DB8DE2}" dt="2025-03-30T13:33:26.143" v="87" actId="13822"/>
          <ac:spMkLst>
            <pc:docMk/>
            <pc:sldMk cId="3448324467" sldId="256"/>
            <ac:spMk id="10" creationId="{15ADD7F8-E476-1606-2BE7-197AAFCFA67A}"/>
          </ac:spMkLst>
        </pc:spChg>
        <pc:spChg chg="mod">
          <ac:chgData name="Andrii Lysenko (2417161)" userId="8c5101da-b246-4bd8-a12e-cf399cbdbe1d" providerId="ADAL" clId="{5E28CA12-D73B-584D-ACAA-F98E46DB8DE2}" dt="2025-03-30T13:28:55.002" v="27" actId="1076"/>
          <ac:spMkLst>
            <pc:docMk/>
            <pc:sldMk cId="3448324467" sldId="256"/>
            <ac:spMk id="18" creationId="{755A1E94-62DB-DCC0-CB43-99047899B14E}"/>
          </ac:spMkLst>
        </pc:spChg>
        <pc:spChg chg="mod">
          <ac:chgData name="Andrii Lysenko (2417161)" userId="8c5101da-b246-4bd8-a12e-cf399cbdbe1d" providerId="ADAL" clId="{5E28CA12-D73B-584D-ACAA-F98E46DB8DE2}" dt="2025-03-30T13:28:58.281" v="28" actId="1076"/>
          <ac:spMkLst>
            <pc:docMk/>
            <pc:sldMk cId="3448324467" sldId="256"/>
            <ac:spMk id="23" creationId="{C172E681-3AD8-8C4A-D150-4F87655A5B00}"/>
          </ac:spMkLst>
        </pc:spChg>
        <pc:spChg chg="mod">
          <ac:chgData name="Andrii Lysenko (2417161)" userId="8c5101da-b246-4bd8-a12e-cf399cbdbe1d" providerId="ADAL" clId="{5E28CA12-D73B-584D-ACAA-F98E46DB8DE2}" dt="2025-03-30T13:29:00.289" v="29" actId="1076"/>
          <ac:spMkLst>
            <pc:docMk/>
            <pc:sldMk cId="3448324467" sldId="256"/>
            <ac:spMk id="25" creationId="{BD552FB8-67F4-4C1B-2FA6-07DC013CB608}"/>
          </ac:spMkLst>
        </pc:spChg>
        <pc:spChg chg="mod">
          <ac:chgData name="Andrii Lysenko (2417161)" userId="8c5101da-b246-4bd8-a12e-cf399cbdbe1d" providerId="ADAL" clId="{5E28CA12-D73B-584D-ACAA-F98E46DB8DE2}" dt="2025-03-30T13:33:29.652" v="88" actId="13822"/>
          <ac:spMkLst>
            <pc:docMk/>
            <pc:sldMk cId="3448324467" sldId="256"/>
            <ac:spMk id="26" creationId="{013855BC-DBF8-7B77-9CEC-FA1DCF59D705}"/>
          </ac:spMkLst>
        </pc:spChg>
        <pc:spChg chg="mod">
          <ac:chgData name="Andrii Lysenko (2417161)" userId="8c5101da-b246-4bd8-a12e-cf399cbdbe1d" providerId="ADAL" clId="{5E28CA12-D73B-584D-ACAA-F98E46DB8DE2}" dt="2025-03-30T13:33:33.019" v="89" actId="13822"/>
          <ac:spMkLst>
            <pc:docMk/>
            <pc:sldMk cId="3448324467" sldId="256"/>
            <ac:spMk id="30" creationId="{28293BED-EA66-B0CD-1809-F480759FB590}"/>
          </ac:spMkLst>
        </pc:spChg>
        <pc:spChg chg="mod">
          <ac:chgData name="Andrii Lysenko (2417161)" userId="8c5101da-b246-4bd8-a12e-cf399cbdbe1d" providerId="ADAL" clId="{5E28CA12-D73B-584D-ACAA-F98E46DB8DE2}" dt="2025-03-30T13:33:36.148" v="90" actId="13822"/>
          <ac:spMkLst>
            <pc:docMk/>
            <pc:sldMk cId="3448324467" sldId="256"/>
            <ac:spMk id="31" creationId="{16EBFC51-98B2-7A0D-03DD-6E5F554C205C}"/>
          </ac:spMkLst>
        </pc:spChg>
        <pc:picChg chg="add mod">
          <ac:chgData name="Andrii Lysenko (2417161)" userId="8c5101da-b246-4bd8-a12e-cf399cbdbe1d" providerId="ADAL" clId="{5E28CA12-D73B-584D-ACAA-F98E46DB8DE2}" dt="2025-03-30T13:28:10.735" v="19" actId="1076"/>
          <ac:picMkLst>
            <pc:docMk/>
            <pc:sldMk cId="3448324467" sldId="256"/>
            <ac:picMk id="5" creationId="{75E43F25-FB2E-D900-570A-A2C188E33DFF}"/>
          </ac:picMkLst>
        </pc:picChg>
        <pc:picChg chg="mod">
          <ac:chgData name="Andrii Lysenko (2417161)" userId="8c5101da-b246-4bd8-a12e-cf399cbdbe1d" providerId="ADAL" clId="{5E28CA12-D73B-584D-ACAA-F98E46DB8DE2}" dt="2025-03-30T13:36:37.841" v="94" actId="1076"/>
          <ac:picMkLst>
            <pc:docMk/>
            <pc:sldMk cId="3448324467" sldId="256"/>
            <ac:picMk id="14" creationId="{579C3DDB-D7CA-5EF7-CD37-6DE34FA53E4F}"/>
          </ac:picMkLst>
        </pc:picChg>
        <pc:picChg chg="mod">
          <ac:chgData name="Andrii Lysenko (2417161)" userId="8c5101da-b246-4bd8-a12e-cf399cbdbe1d" providerId="ADAL" clId="{5E28CA12-D73B-584D-ACAA-F98E46DB8DE2}" dt="2025-03-30T13:29:37.686" v="34" actId="1076"/>
          <ac:picMkLst>
            <pc:docMk/>
            <pc:sldMk cId="3448324467" sldId="256"/>
            <ac:picMk id="20" creationId="{6A19C157-14B3-80F4-1663-B741C809BBC7}"/>
          </ac:picMkLst>
        </pc:picChg>
        <pc:cxnChg chg="add mod">
          <ac:chgData name="Andrii Lysenko (2417161)" userId="8c5101da-b246-4bd8-a12e-cf399cbdbe1d" providerId="ADAL" clId="{5E28CA12-D73B-584D-ACAA-F98E46DB8DE2}" dt="2025-03-30T13:36:14.876" v="93" actId="1076"/>
          <ac:cxnSpMkLst>
            <pc:docMk/>
            <pc:sldMk cId="3448324467" sldId="256"/>
            <ac:cxnSpMk id="7" creationId="{A8887736-DACF-101A-A650-E0AC7B7CCBA6}"/>
          </ac:cxnSpMkLst>
        </pc:cxnChg>
        <pc:cxnChg chg="add">
          <ac:chgData name="Andrii Lysenko (2417161)" userId="8c5101da-b246-4bd8-a12e-cf399cbdbe1d" providerId="ADAL" clId="{5E28CA12-D73B-584D-ACAA-F98E46DB8DE2}" dt="2025-03-30T13:36:45.410" v="95" actId="11529"/>
          <ac:cxnSpMkLst>
            <pc:docMk/>
            <pc:sldMk cId="3448324467" sldId="256"/>
            <ac:cxnSpMk id="11" creationId="{80B5A57A-05A2-2B29-950C-5663CE928BEC}"/>
          </ac:cxnSpMkLst>
        </pc:cxnChg>
      </pc:sldChg>
      <pc:sldChg chg="new del">
        <pc:chgData name="Andrii Lysenko (2417161)" userId="8c5101da-b246-4bd8-a12e-cf399cbdbe1d" providerId="ADAL" clId="{5E28CA12-D73B-584D-ACAA-F98E46DB8DE2}" dt="2025-03-30T13:30:56.065" v="58" actId="2696"/>
        <pc:sldMkLst>
          <pc:docMk/>
          <pc:sldMk cId="1271173663" sldId="257"/>
        </pc:sldMkLst>
      </pc:sldChg>
      <pc:sldChg chg="new del">
        <pc:chgData name="Andrii Lysenko (2417161)" userId="8c5101da-b246-4bd8-a12e-cf399cbdbe1d" providerId="ADAL" clId="{5E28CA12-D73B-584D-ACAA-F98E46DB8DE2}" dt="2025-03-30T13:30:54.325" v="55" actId="2696"/>
        <pc:sldMkLst>
          <pc:docMk/>
          <pc:sldMk cId="1122795013" sldId="258"/>
        </pc:sldMkLst>
      </pc:sldChg>
      <pc:sldChg chg="new del">
        <pc:chgData name="Andrii Lysenko (2417161)" userId="8c5101da-b246-4bd8-a12e-cf399cbdbe1d" providerId="ADAL" clId="{5E28CA12-D73B-584D-ACAA-F98E46DB8DE2}" dt="2025-03-30T13:30:55.847" v="57" actId="2696"/>
        <pc:sldMkLst>
          <pc:docMk/>
          <pc:sldMk cId="3548842409" sldId="258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Верхний колонтитул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u-GB"/>
          </a:p>
        </p:txBody>
      </p:sp>
      <p:sp>
        <p:nvSpPr>
          <p:cNvPr id="3" name="Дата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9EC1A0-F50C-224D-B4F1-BAF762F55AC3}" type="datetimeFigureOut">
              <a:rPr lang="ru-GB" smtClean="0"/>
              <a:t>30/03/2025</a:t>
            </a:fld>
            <a:endParaRPr lang="ru-GB"/>
          </a:p>
        </p:txBody>
      </p:sp>
      <p:sp>
        <p:nvSpPr>
          <p:cNvPr id="4" name="Образ слайда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u-GB"/>
          </a:p>
        </p:txBody>
      </p:sp>
      <p:sp>
        <p:nvSpPr>
          <p:cNvPr id="5" name="Заметки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u-RU"/>
              <a:t>Образец текста</a:t>
            </a:r>
          </a:p>
          <a:p>
            <a:pPr lvl="1"/>
            <a:r>
              <a:rPr lang="ru-RU"/>
              <a:t>Второй уровень</a:t>
            </a:r>
          </a:p>
          <a:p>
            <a:pPr lvl="2"/>
            <a:r>
              <a:rPr lang="ru-RU"/>
              <a:t>Третий уровень</a:t>
            </a:r>
          </a:p>
          <a:p>
            <a:pPr lvl="3"/>
            <a:r>
              <a:rPr lang="ru-RU"/>
              <a:t>Четвертый уровень</a:t>
            </a:r>
          </a:p>
          <a:p>
            <a:pPr lvl="4"/>
            <a:r>
              <a:rPr lang="ru-RU"/>
              <a:t>Пятый уровень</a:t>
            </a:r>
            <a:endParaRPr lang="ru-GB"/>
          </a:p>
        </p:txBody>
      </p:sp>
      <p:sp>
        <p:nvSpPr>
          <p:cNvPr id="6" name="Нижний колонтитул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u-GB"/>
          </a:p>
        </p:txBody>
      </p:sp>
      <p:sp>
        <p:nvSpPr>
          <p:cNvPr id="7" name="Номер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6F6ED0-7E52-F041-9336-E6E10A27068C}" type="slidenum">
              <a:rPr lang="ru-GB" smtClean="0"/>
              <a:t>‹#›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3542474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Образ слайда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Заметки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u-GB" dirty="0"/>
          </a:p>
        </p:txBody>
      </p:sp>
      <p:sp>
        <p:nvSpPr>
          <p:cNvPr id="4" name="Номер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86F6ED0-7E52-F041-9336-E6E10A27068C}" type="slidenum">
              <a:rPr lang="ru-GB" smtClean="0"/>
              <a:t>1</a:t>
            </a:fld>
            <a:endParaRPr lang="ru-GB"/>
          </a:p>
        </p:txBody>
      </p:sp>
    </p:spTree>
    <p:extLst>
      <p:ext uri="{BB962C8B-B14F-4D97-AF65-F5344CB8AC3E}">
        <p14:creationId xmlns:p14="http://schemas.microsoft.com/office/powerpoint/2010/main" val="16998045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84965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3743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63164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7228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4696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2639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54088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825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418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5034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3/30/25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238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3/30/25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302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5" r:id="rId6"/>
    <p:sldLayoutId id="2147483690" r:id="rId7"/>
    <p:sldLayoutId id="2147483691" r:id="rId8"/>
    <p:sldLayoutId id="2147483692" r:id="rId9"/>
    <p:sldLayoutId id="2147483694" r:id="rId10"/>
    <p:sldLayoutId id="214748369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8">
            <a:extLst>
              <a:ext uri="{FF2B5EF4-FFF2-40B4-BE49-F238E27FC236}">
                <a16:creationId xmlns:a16="http://schemas.microsoft.com/office/drawing/2014/main" id="{B7E2F724-2FB3-4D1D-A730-739B8654C0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" name="Picture 3" descr="Черное перо на листе с затененными номерами">
            <a:extLst>
              <a:ext uri="{FF2B5EF4-FFF2-40B4-BE49-F238E27FC236}">
                <a16:creationId xmlns:a16="http://schemas.microsoft.com/office/drawing/2014/main" id="{6A19C157-14B3-80F4-1663-B741C809BBC7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40000"/>
          </a:blip>
          <a:srcRect t="5526" b="10204"/>
          <a:stretch/>
        </p:blipFill>
        <p:spPr>
          <a:xfrm>
            <a:off x="-23588" y="-94967"/>
            <a:ext cx="12192001" cy="6858001"/>
          </a:xfrm>
          <a:prstGeom prst="rect">
            <a:avLst/>
          </a:prstGeom>
        </p:spPr>
      </p:pic>
      <p:sp>
        <p:nvSpPr>
          <p:cNvPr id="2" name="Заголовок 1">
            <a:extLst>
              <a:ext uri="{FF2B5EF4-FFF2-40B4-BE49-F238E27FC236}">
                <a16:creationId xmlns:a16="http://schemas.microsoft.com/office/drawing/2014/main" id="{7A1C4AE0-0360-35D4-C9EF-19C7056000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70" y="978408"/>
            <a:ext cx="3596930" cy="409521"/>
          </a:xfr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t">
            <a:normAutofit/>
          </a:bodyPr>
          <a:lstStyle/>
          <a:p>
            <a:r>
              <a:rPr lang="en-US" sz="1600" dirty="0">
                <a:solidFill>
                  <a:srgbClr val="FFFFFF"/>
                </a:solidFill>
              </a:rPr>
              <a:t>How to Use </a:t>
            </a:r>
            <a:r>
              <a:rPr lang="en-US" sz="1600" dirty="0" err="1">
                <a:solidFill>
                  <a:srgbClr val="FFFFFF"/>
                </a:solidFill>
              </a:rPr>
              <a:t>Autosum</a:t>
            </a:r>
            <a:r>
              <a:rPr lang="en-US" sz="1600" dirty="0">
                <a:solidFill>
                  <a:srgbClr val="FFFFFF"/>
                </a:solidFill>
              </a:rPr>
              <a:t> in Excel</a:t>
            </a:r>
            <a:endParaRPr lang="ru-GB" sz="1600" dirty="0">
              <a:solidFill>
                <a:srgbClr val="FFFFFF"/>
              </a:solidFill>
            </a:endParaRPr>
          </a:p>
        </p:txBody>
      </p:sp>
      <p:sp>
        <p:nvSpPr>
          <p:cNvPr id="3" name="Подзаголовок 2">
            <a:extLst>
              <a:ext uri="{FF2B5EF4-FFF2-40B4-BE49-F238E27FC236}">
                <a16:creationId xmlns:a16="http://schemas.microsoft.com/office/drawing/2014/main" id="{744436E1-8695-CCA4-927B-DB72A8FC115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63953" y="1538739"/>
            <a:ext cx="5945523" cy="855216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rgbClr val="FFC000"/>
                </a:solidFill>
              </a:rPr>
              <a:t>Step 1</a:t>
            </a:r>
            <a:r>
              <a:rPr lang="en-US" sz="2000" dirty="0">
                <a:solidFill>
                  <a:srgbClr val="FFFFFF"/>
                </a:solidFill>
              </a:rPr>
              <a:t>- Open </a:t>
            </a:r>
            <a:r>
              <a:rPr lang="en-US" sz="2000" dirty="0" err="1">
                <a:solidFill>
                  <a:schemeClr val="accent6">
                    <a:lumMod val="75000"/>
                  </a:schemeClr>
                </a:solidFill>
              </a:rPr>
              <a:t>Ms-Execl</a:t>
            </a:r>
            <a:r>
              <a:rPr lang="en-US" sz="2000" dirty="0">
                <a:solidFill>
                  <a:srgbClr val="FFFFFF"/>
                </a:solidFill>
              </a:rPr>
              <a:t> and click blank workbook option </a:t>
            </a:r>
            <a:endParaRPr lang="ru-GB" sz="2000" dirty="0">
              <a:solidFill>
                <a:srgbClr val="FFFFFF"/>
              </a:solidFill>
            </a:endParaRPr>
          </a:p>
        </p:txBody>
      </p:sp>
      <p:sp>
        <p:nvSpPr>
          <p:cNvPr id="21" name="Rectangle 10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Стрелка вправо 9">
            <a:extLst>
              <a:ext uri="{FF2B5EF4-FFF2-40B4-BE49-F238E27FC236}">
                <a16:creationId xmlns:a16="http://schemas.microsoft.com/office/drawing/2014/main" id="{15ADD7F8-E476-1606-2BE7-197AAFCFA67A}"/>
              </a:ext>
            </a:extLst>
          </p:cNvPr>
          <p:cNvSpPr/>
          <p:nvPr/>
        </p:nvSpPr>
        <p:spPr>
          <a:xfrm rot="20090739">
            <a:off x="5822459" y="1118236"/>
            <a:ext cx="1127895" cy="701336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GB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  <p:pic>
        <p:nvPicPr>
          <p:cNvPr id="14" name="Рисунок 13" descr="Изображение выглядит как текст, Мультимедийное программное обеспечение, программное обеспечение, Графическое программное обеспечение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579C3DDB-D7CA-5EF7-CD37-6DE34FA53E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00411" y="251572"/>
            <a:ext cx="2732268" cy="177445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755A1E94-62DB-DCC0-CB43-99047899B14E}"/>
              </a:ext>
            </a:extLst>
          </p:cNvPr>
          <p:cNvSpPr txBox="1"/>
          <p:nvPr/>
        </p:nvSpPr>
        <p:spPr>
          <a:xfrm>
            <a:off x="-17415" y="2689859"/>
            <a:ext cx="217012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rgbClr val="FFC000"/>
                </a:solidFill>
              </a:rPr>
              <a:t>Step 2</a:t>
            </a:r>
            <a:r>
              <a:rPr lang="en-US" sz="1800" dirty="0">
                <a:solidFill>
                  <a:srgbClr val="FFFFFF"/>
                </a:solidFill>
              </a:rPr>
              <a:t> – Start entering values in Cells </a:t>
            </a:r>
            <a:endParaRPr lang="ru-GB" sz="1800" dirty="0">
              <a:solidFill>
                <a:srgbClr val="FFFFFF"/>
              </a:solidFill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C172E681-3AD8-8C4A-D150-4F87655A5B00}"/>
              </a:ext>
            </a:extLst>
          </p:cNvPr>
          <p:cNvSpPr txBox="1"/>
          <p:nvPr/>
        </p:nvSpPr>
        <p:spPr>
          <a:xfrm>
            <a:off x="42128" y="4277053"/>
            <a:ext cx="6159952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rgbClr val="FFC000"/>
                </a:solidFill>
              </a:rPr>
              <a:t>Step 3</a:t>
            </a:r>
            <a:r>
              <a:rPr lang="en-US" sz="1800" dirty="0">
                <a:solidFill>
                  <a:srgbClr val="FFFFFF"/>
                </a:solidFill>
              </a:rPr>
              <a:t>– Place the cell where you need to take the Total value of series of number and then click ( Auto sum ) button   </a:t>
            </a:r>
            <a:endParaRPr lang="ru-GB" sz="1800" dirty="0">
              <a:solidFill>
                <a:srgbClr val="FFFFFF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BD552FB8-67F4-4C1B-2FA6-07DC013CB608}"/>
              </a:ext>
            </a:extLst>
          </p:cNvPr>
          <p:cNvSpPr txBox="1"/>
          <p:nvPr/>
        </p:nvSpPr>
        <p:spPr>
          <a:xfrm>
            <a:off x="23587" y="5319261"/>
            <a:ext cx="2937782" cy="91825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>
                <a:solidFill>
                  <a:srgbClr val="FFC000"/>
                </a:solidFill>
              </a:rPr>
              <a:t>Step 4</a:t>
            </a:r>
            <a:r>
              <a:rPr lang="en-US" sz="1800" dirty="0">
                <a:solidFill>
                  <a:srgbClr val="FFFFFF"/>
                </a:solidFill>
              </a:rPr>
              <a:t> – </a:t>
            </a:r>
            <a:r>
              <a:rPr lang="en-US" dirty="0">
                <a:solidFill>
                  <a:srgbClr val="FFFFFF"/>
                </a:solidFill>
              </a:rPr>
              <a:t> Chose ( Sum ) Function and then press enter key </a:t>
            </a:r>
            <a:r>
              <a:rPr lang="en-US" sz="1800" dirty="0">
                <a:solidFill>
                  <a:srgbClr val="FFFFFF"/>
                </a:solidFill>
              </a:rPr>
              <a:t> </a:t>
            </a:r>
            <a:endParaRPr lang="ru-GB" sz="1800" dirty="0">
              <a:solidFill>
                <a:srgbClr val="FFFFFF"/>
              </a:solidFill>
            </a:endParaRPr>
          </a:p>
        </p:txBody>
      </p:sp>
      <p:sp>
        <p:nvSpPr>
          <p:cNvPr id="26" name="Стрелка вправо 25">
            <a:extLst>
              <a:ext uri="{FF2B5EF4-FFF2-40B4-BE49-F238E27FC236}">
                <a16:creationId xmlns:a16="http://schemas.microsoft.com/office/drawing/2014/main" id="{013855BC-DBF8-7B77-9CEC-FA1DCF59D705}"/>
              </a:ext>
            </a:extLst>
          </p:cNvPr>
          <p:cNvSpPr/>
          <p:nvPr/>
        </p:nvSpPr>
        <p:spPr>
          <a:xfrm>
            <a:off x="2414306" y="2964702"/>
            <a:ext cx="1228310" cy="369332"/>
          </a:xfrm>
          <a:prstGeom prst="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GB"/>
          </a:p>
        </p:txBody>
      </p:sp>
      <p:sp>
        <p:nvSpPr>
          <p:cNvPr id="30" name="Стрелка вправо 29">
            <a:extLst>
              <a:ext uri="{FF2B5EF4-FFF2-40B4-BE49-F238E27FC236}">
                <a16:creationId xmlns:a16="http://schemas.microsoft.com/office/drawing/2014/main" id="{28293BED-EA66-B0CD-1809-F480759FB590}"/>
              </a:ext>
            </a:extLst>
          </p:cNvPr>
          <p:cNvSpPr/>
          <p:nvPr/>
        </p:nvSpPr>
        <p:spPr>
          <a:xfrm>
            <a:off x="6095999" y="4464046"/>
            <a:ext cx="1267368" cy="312061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GB"/>
          </a:p>
        </p:txBody>
      </p:sp>
      <p:sp>
        <p:nvSpPr>
          <p:cNvPr id="31" name="Стрелка вправо 30">
            <a:extLst>
              <a:ext uri="{FF2B5EF4-FFF2-40B4-BE49-F238E27FC236}">
                <a16:creationId xmlns:a16="http://schemas.microsoft.com/office/drawing/2014/main" id="{16EBFC51-98B2-7A0D-03DD-6E5F554C205C}"/>
              </a:ext>
            </a:extLst>
          </p:cNvPr>
          <p:cNvSpPr/>
          <p:nvPr/>
        </p:nvSpPr>
        <p:spPr>
          <a:xfrm>
            <a:off x="3028461" y="5637608"/>
            <a:ext cx="1324657" cy="281557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u-GB"/>
          </a:p>
        </p:txBody>
      </p:sp>
      <p:pic>
        <p:nvPicPr>
          <p:cNvPr id="33" name="Рисунок 32" descr="Изображение выглядит как программное обеспечение, Мультимедийное программное обеспечение, Графическое программное обеспечение, Значок на компьютере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53ECB6E9-A99B-44A2-91B2-12C71D00DB3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14800" y="2228674"/>
            <a:ext cx="3224175" cy="1738086"/>
          </a:xfrm>
          <a:prstGeom prst="rect">
            <a:avLst/>
          </a:prstGeom>
        </p:spPr>
      </p:pic>
      <p:pic>
        <p:nvPicPr>
          <p:cNvPr id="35" name="Рисунок 34" descr="Изображение выглядит как программное обеспечение, Мультимедийное программное обеспечение, Графическое программное обеспечение, Редактирование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89994706-9D6A-3ED4-41F5-58A2B573B8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43187" y="2964702"/>
            <a:ext cx="3447690" cy="2239084"/>
          </a:xfrm>
          <a:prstGeom prst="rect">
            <a:avLst/>
          </a:prstGeom>
        </p:spPr>
      </p:pic>
      <p:pic>
        <p:nvPicPr>
          <p:cNvPr id="5" name="Рисунок 4" descr="Изображение выглядит как программное обеспечение, Мультимедийное программное обеспечение, Значок на компьютере, Графическое программное обеспечение&#10;&#10;Контент, сгенерированный ИИ, может содержать ошибки.">
            <a:extLst>
              <a:ext uri="{FF2B5EF4-FFF2-40B4-BE49-F238E27FC236}">
                <a16:creationId xmlns:a16="http://schemas.microsoft.com/office/drawing/2014/main" id="{75E43F25-FB2E-D900-570A-A2C188E33DFF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94980" y="5129070"/>
            <a:ext cx="2210651" cy="1435695"/>
          </a:xfrm>
          <a:prstGeom prst="rect">
            <a:avLst/>
          </a:prstGeom>
        </p:spPr>
      </p:pic>
      <p:cxnSp>
        <p:nvCxnSpPr>
          <p:cNvPr id="7" name="Прямая со стрелкой 6">
            <a:extLst>
              <a:ext uri="{FF2B5EF4-FFF2-40B4-BE49-F238E27FC236}">
                <a16:creationId xmlns:a16="http://schemas.microsoft.com/office/drawing/2014/main" id="{A8887736-DACF-101A-A650-E0AC7B7CCBA6}"/>
              </a:ext>
            </a:extLst>
          </p:cNvPr>
          <p:cNvCxnSpPr>
            <a:cxnSpLocks/>
          </p:cNvCxnSpPr>
          <p:nvPr/>
        </p:nvCxnSpPr>
        <p:spPr>
          <a:xfrm flipV="1">
            <a:off x="6670675" y="5289550"/>
            <a:ext cx="0" cy="263525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Прямая со стрелкой 10">
            <a:extLst>
              <a:ext uri="{FF2B5EF4-FFF2-40B4-BE49-F238E27FC236}">
                <a16:creationId xmlns:a16="http://schemas.microsoft.com/office/drawing/2014/main" id="{80B5A57A-05A2-2B29-950C-5663CE928BEC}"/>
              </a:ext>
            </a:extLst>
          </p:cNvPr>
          <p:cNvCxnSpPr/>
          <p:nvPr/>
        </p:nvCxnSpPr>
        <p:spPr>
          <a:xfrm flipH="1" flipV="1">
            <a:off x="8290023" y="657369"/>
            <a:ext cx="660624" cy="730560"/>
          </a:xfrm>
          <a:prstGeom prst="straightConnector1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4832446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18" grpId="0"/>
      <p:bldP spid="23" grpId="0"/>
      <p:bldP spid="25" grpId="0"/>
    </p:bldLst>
  </p:timing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Тема Office">
  <a:themeElements>
    <a:clrScheme name="Стандартная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Стандартная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Стандартная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63</Words>
  <Application>Microsoft Macintosh PowerPoint</Application>
  <PresentationFormat>Широкоэкранный</PresentationFormat>
  <Paragraphs>6</Paragraphs>
  <Slides>1</Slides>
  <Notes>1</Notes>
  <HiddenSlides>0</HiddenSlides>
  <MMClips>0</MMClips>
  <ScaleCrop>false</ScaleCrop>
  <HeadingPairs>
    <vt:vector size="6" baseType="variant">
      <vt:variant>
        <vt:lpstr>Использованные шрифты</vt:lpstr>
      </vt:variant>
      <vt:variant>
        <vt:i4>3</vt:i4>
      </vt:variant>
      <vt:variant>
        <vt:lpstr>Тема</vt:lpstr>
      </vt:variant>
      <vt:variant>
        <vt:i4>1</vt:i4>
      </vt:variant>
      <vt:variant>
        <vt:lpstr>Заголовки слайдов</vt:lpstr>
      </vt:variant>
      <vt:variant>
        <vt:i4>1</vt:i4>
      </vt:variant>
    </vt:vector>
  </HeadingPairs>
  <TitlesOfParts>
    <vt:vector size="5" baseType="lpstr">
      <vt:lpstr>Aptos</vt:lpstr>
      <vt:lpstr>Arial</vt:lpstr>
      <vt:lpstr>Bierstadt</vt:lpstr>
      <vt:lpstr>GestaltVTI</vt:lpstr>
      <vt:lpstr>How to Use Autosum in Excel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Andrii Lysenko (2417161)</dc:creator>
  <cp:lastModifiedBy>Andrii Lysenko (2417161)</cp:lastModifiedBy>
  <cp:revision>1</cp:revision>
  <dcterms:created xsi:type="dcterms:W3CDTF">2025-03-23T14:03:47Z</dcterms:created>
  <dcterms:modified xsi:type="dcterms:W3CDTF">2025-03-30T14:25:32Z</dcterms:modified>
</cp:coreProperties>
</file>