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63" r:id="rId5"/>
    <p:sldId id="260" r:id="rId6"/>
    <p:sldId id="261" r:id="rId7"/>
    <p:sldId id="262" r:id="rId8"/>
    <p:sldId id="259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01D8A8-8F8D-D453-6D3A-845FD457FBD1}" v="94" dt="2026-03-24T21:57:59.267"/>
    <p1510:client id="{900C28C7-1371-C381-409C-66BA0EB50425}" v="620" dt="2026-03-24T19:14:42.128"/>
    <p1510:client id="{F181DFCD-D142-CA52-50F2-D56A1A88E5F7}" v="3751" dt="2026-03-24T19:01:27.2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min Begum (2413132)" userId="S::2413132@student.uwtsd.ac.uk::8f03922c-2430-4427-b59d-cb5ed747c789" providerId="AD" clId="Web-{68E96C28-B671-074D-14F0-73E6C5BB6492}"/>
    <pc:docChg chg="modSld">
      <pc:chgData name="Sharmin Begum (2413132)" userId="S::2413132@student.uwtsd.ac.uk::8f03922c-2430-4427-b59d-cb5ed747c789" providerId="AD" clId="Web-{68E96C28-B671-074D-14F0-73E6C5BB6492}" dt="2026-03-16T13:28:40.685" v="58" actId="20577"/>
      <pc:docMkLst>
        <pc:docMk/>
      </pc:docMkLst>
      <pc:sldChg chg="modSp">
        <pc:chgData name="Sharmin Begum (2413132)" userId="S::2413132@student.uwtsd.ac.uk::8f03922c-2430-4427-b59d-cb5ed747c789" providerId="AD" clId="Web-{68E96C28-B671-074D-14F0-73E6C5BB6492}" dt="2026-03-16T13:28:40.685" v="58" actId="20577"/>
        <pc:sldMkLst>
          <pc:docMk/>
          <pc:sldMk cId="1647689788" sldId="257"/>
        </pc:sldMkLst>
      </pc:sldChg>
    </pc:docChg>
  </pc:docChgLst>
  <pc:docChgLst>
    <pc:chgData name="Sharmin Begum (2413132)" userId="S::2413132@student.uwtsd.ac.uk::8f03922c-2430-4427-b59d-cb5ed747c789" providerId="AD" clId="Web-{900C28C7-1371-C381-409C-66BA0EB50425}"/>
    <pc:docChg chg="addSld modSld">
      <pc:chgData name="Sharmin Begum (2413132)" userId="S::2413132@student.uwtsd.ac.uk::8f03922c-2430-4427-b59d-cb5ed747c789" providerId="AD" clId="Web-{900C28C7-1371-C381-409C-66BA0EB50425}" dt="2026-03-24T19:14:42.128" v="567" actId="20577"/>
      <pc:docMkLst>
        <pc:docMk/>
      </pc:docMkLst>
      <pc:sldChg chg="modSp">
        <pc:chgData name="Sharmin Begum (2413132)" userId="S::2413132@student.uwtsd.ac.uk::8f03922c-2430-4427-b59d-cb5ed747c789" providerId="AD" clId="Web-{900C28C7-1371-C381-409C-66BA0EB50425}" dt="2026-03-24T19:14:42.128" v="567" actId="20577"/>
        <pc:sldMkLst>
          <pc:docMk/>
          <pc:sldMk cId="109857222" sldId="256"/>
        </pc:sldMkLst>
        <pc:spChg chg="mod">
          <ac:chgData name="Sharmin Begum (2413132)" userId="S::2413132@student.uwtsd.ac.uk::8f03922c-2430-4427-b59d-cb5ed747c789" providerId="AD" clId="Web-{900C28C7-1371-C381-409C-66BA0EB50425}" dt="2026-03-24T19:14:42.128" v="56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harmin Begum (2413132)" userId="S::2413132@student.uwtsd.ac.uk::8f03922c-2430-4427-b59d-cb5ed747c789" providerId="AD" clId="Web-{900C28C7-1371-C381-409C-66BA0EB50425}" dt="2026-03-24T19:13:27.669" v="555" actId="1076"/>
        <pc:sldMkLst>
          <pc:docMk/>
          <pc:sldMk cId="3547004386" sldId="262"/>
        </pc:sldMkLst>
        <pc:spChg chg="mod">
          <ac:chgData name="Sharmin Begum (2413132)" userId="S::2413132@student.uwtsd.ac.uk::8f03922c-2430-4427-b59d-cb5ed747c789" providerId="AD" clId="Web-{900C28C7-1371-C381-409C-66BA0EB50425}" dt="2026-03-24T19:13:27.669" v="555" actId="1076"/>
          <ac:spMkLst>
            <pc:docMk/>
            <pc:sldMk cId="3547004386" sldId="262"/>
            <ac:spMk id="7" creationId="{33A7FFCF-34E1-5647-758A-77E21DD605C4}"/>
          </ac:spMkLst>
        </pc:spChg>
      </pc:sldChg>
      <pc:sldChg chg="modSp">
        <pc:chgData name="Sharmin Begum (2413132)" userId="S::2413132@student.uwtsd.ac.uk::8f03922c-2430-4427-b59d-cb5ed747c789" providerId="AD" clId="Web-{900C28C7-1371-C381-409C-66BA0EB50425}" dt="2026-03-24T19:12:36.337" v="549" actId="1076"/>
        <pc:sldMkLst>
          <pc:docMk/>
          <pc:sldMk cId="1664957401" sldId="263"/>
        </pc:sldMkLst>
        <pc:spChg chg="mod">
          <ac:chgData name="Sharmin Begum (2413132)" userId="S::2413132@student.uwtsd.ac.uk::8f03922c-2430-4427-b59d-cb5ed747c789" providerId="AD" clId="Web-{900C28C7-1371-C381-409C-66BA0EB50425}" dt="2026-03-24T19:12:31.836" v="548" actId="20577"/>
          <ac:spMkLst>
            <pc:docMk/>
            <pc:sldMk cId="1664957401" sldId="263"/>
            <ac:spMk id="3" creationId="{F98F92A1-39B8-6416-F492-4B404622C270}"/>
          </ac:spMkLst>
        </pc:spChg>
        <pc:graphicFrameChg chg="mod modGraphic">
          <ac:chgData name="Sharmin Begum (2413132)" userId="S::2413132@student.uwtsd.ac.uk::8f03922c-2430-4427-b59d-cb5ed747c789" providerId="AD" clId="Web-{900C28C7-1371-C381-409C-66BA0EB50425}" dt="2026-03-24T19:12:36.337" v="549" actId="1076"/>
          <ac:graphicFrameMkLst>
            <pc:docMk/>
            <pc:sldMk cId="1664957401" sldId="263"/>
            <ac:graphicFrameMk id="4" creationId="{3E38D7FD-4C79-8D0A-CBB1-7E4993487B6A}"/>
          </ac:graphicFrameMkLst>
        </pc:graphicFrameChg>
      </pc:sldChg>
      <pc:sldChg chg="modSp new">
        <pc:chgData name="Sharmin Begum (2413132)" userId="S::2413132@student.uwtsd.ac.uk::8f03922c-2430-4427-b59d-cb5ed747c789" providerId="AD" clId="Web-{900C28C7-1371-C381-409C-66BA0EB50425}" dt="2026-03-24T19:14:01.625" v="560" actId="20577"/>
        <pc:sldMkLst>
          <pc:docMk/>
          <pc:sldMk cId="2658524234" sldId="264"/>
        </pc:sldMkLst>
        <pc:spChg chg="mod">
          <ac:chgData name="Sharmin Begum (2413132)" userId="S::2413132@student.uwtsd.ac.uk::8f03922c-2430-4427-b59d-cb5ed747c789" providerId="AD" clId="Web-{900C28C7-1371-C381-409C-66BA0EB50425}" dt="2026-03-24T19:13:50.202" v="557" actId="20577"/>
          <ac:spMkLst>
            <pc:docMk/>
            <pc:sldMk cId="2658524234" sldId="264"/>
            <ac:spMk id="2" creationId="{BCF11A62-770A-615B-2B49-EA7A89CAD193}"/>
          </ac:spMkLst>
        </pc:spChg>
        <pc:spChg chg="mod">
          <ac:chgData name="Sharmin Begum (2413132)" userId="S::2413132@student.uwtsd.ac.uk::8f03922c-2430-4427-b59d-cb5ed747c789" providerId="AD" clId="Web-{900C28C7-1371-C381-409C-66BA0EB50425}" dt="2026-03-24T19:14:01.625" v="560" actId="20577"/>
          <ac:spMkLst>
            <pc:docMk/>
            <pc:sldMk cId="2658524234" sldId="264"/>
            <ac:spMk id="3" creationId="{59B84CCE-7FE5-0B71-1B58-44B8C08C5EC6}"/>
          </ac:spMkLst>
        </pc:spChg>
      </pc:sldChg>
    </pc:docChg>
  </pc:docChgLst>
  <pc:docChgLst>
    <pc:chgData clId="Web-{900C28C7-1371-C381-409C-66BA0EB50425}"/>
    <pc:docChg chg="modSld">
      <pc:chgData name="" userId="" providerId="" clId="Web-{900C28C7-1371-C381-409C-66BA0EB50425}" dt="2026-03-24T19:01:45.443" v="0" actId="20577"/>
      <pc:docMkLst>
        <pc:docMk/>
      </pc:docMkLst>
      <pc:sldChg chg="modSp">
        <pc:chgData name="" userId="" providerId="" clId="Web-{900C28C7-1371-C381-409C-66BA0EB50425}" dt="2026-03-24T19:01:45.443" v="0" actId="20577"/>
        <pc:sldMkLst>
          <pc:docMk/>
          <pc:sldMk cId="1647689788" sldId="257"/>
        </pc:sldMkLst>
        <pc:spChg chg="mod">
          <ac:chgData name="" userId="" providerId="" clId="Web-{900C28C7-1371-C381-409C-66BA0EB50425}" dt="2026-03-24T19:01:45.443" v="0" actId="20577"/>
          <ac:spMkLst>
            <pc:docMk/>
            <pc:sldMk cId="1647689788" sldId="257"/>
            <ac:spMk id="3" creationId="{C28098EA-115E-A56D-21E7-5D27C65ACCDE}"/>
          </ac:spMkLst>
        </pc:spChg>
      </pc:sldChg>
    </pc:docChg>
  </pc:docChgLst>
  <pc:docChgLst>
    <pc:chgData name="Sharmin Begum (2413132)" userId="S::2413132@student.uwtsd.ac.uk::8f03922c-2430-4427-b59d-cb5ed747c789" providerId="AD" clId="Web-{2301D8A8-8F8D-D453-6D3A-845FD457FBD1}"/>
    <pc:docChg chg="mod addSld modSld addMainMaster delMainMaster modMainMaster">
      <pc:chgData name="Sharmin Begum (2413132)" userId="S::2413132@student.uwtsd.ac.uk::8f03922c-2430-4427-b59d-cb5ed747c789" providerId="AD" clId="Web-{2301D8A8-8F8D-D453-6D3A-845FD457FBD1}" dt="2026-03-24T21:57:59.267" v="138"/>
      <pc:docMkLst>
        <pc:docMk/>
      </pc:docMkLst>
      <pc:sldChg chg="addSp delSp modSp mod setBg modClrScheme chgLayout">
        <pc:chgData name="Sharmin Begum (2413132)" userId="S::2413132@student.uwtsd.ac.uk::8f03922c-2430-4427-b59d-cb5ed747c789" providerId="AD" clId="Web-{2301D8A8-8F8D-D453-6D3A-845FD457FBD1}" dt="2026-03-24T21:57:59.267" v="138"/>
        <pc:sldMkLst>
          <pc:docMk/>
          <pc:sldMk cId="109857222" sldId="256"/>
        </pc:sldMkLst>
        <pc:spChg chg="mod ord">
          <ac:chgData name="Sharmin Begum (2413132)" userId="S::2413132@student.uwtsd.ac.uk::8f03922c-2430-4427-b59d-cb5ed747c789" providerId="AD" clId="Web-{2301D8A8-8F8D-D453-6D3A-845FD457FBD1}" dt="2026-03-24T21:45:53.365" v="33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4:31.064" v="19"/>
          <ac:spMkLst>
            <pc:docMk/>
            <pc:sldMk cId="109857222" sldId="256"/>
            <ac:spMk id="8" creationId="{CBE6837F-9A89-A8AF-79AB-088BB616A9D8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4:31.064" v="19"/>
          <ac:spMkLst>
            <pc:docMk/>
            <pc:sldMk cId="109857222" sldId="256"/>
            <ac:spMk id="10" creationId="{BC82B403-0990-AB29-9F91-9C09F5C5C376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4:31.064" v="19"/>
          <ac:spMkLst>
            <pc:docMk/>
            <pc:sldMk cId="109857222" sldId="256"/>
            <ac:spMk id="12" creationId="{8E6AE13A-6447-DFB5-0028-FB939B73BC4D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4:31.064" v="19"/>
          <ac:spMkLst>
            <pc:docMk/>
            <pc:sldMk cId="109857222" sldId="256"/>
            <ac:spMk id="14" creationId="{3D15C510-DF0D-C058-C56E-7EA5CF06443F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4:31.064" v="19"/>
          <ac:spMkLst>
            <pc:docMk/>
            <pc:sldMk cId="109857222" sldId="256"/>
            <ac:spMk id="16" creationId="{F210AA36-8D7C-EF06-3870-092D52C47F6C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4:38.661" v="21"/>
          <ac:spMkLst>
            <pc:docMk/>
            <pc:sldMk cId="109857222" sldId="256"/>
            <ac:spMk id="18" creationId="{9F6F90BC-830F-494D-8B49-0B6F3AF22226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4:38.661" v="21"/>
          <ac:spMkLst>
            <pc:docMk/>
            <pc:sldMk cId="109857222" sldId="256"/>
            <ac:spMk id="19" creationId="{2A2BC331-C28C-BA88-ADFD-D9B6E2376E30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4:38.661" v="21"/>
          <ac:spMkLst>
            <pc:docMk/>
            <pc:sldMk cId="109857222" sldId="256"/>
            <ac:spMk id="20" creationId="{0F754070-1DF5-BFC0-69C9-456887D10AD7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4:38.661" v="21"/>
          <ac:spMkLst>
            <pc:docMk/>
            <pc:sldMk cId="109857222" sldId="256"/>
            <ac:spMk id="21" creationId="{ED45D694-025C-61A6-7DCC-346600FBFEB2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5:06.575" v="26"/>
          <ac:spMkLst>
            <pc:docMk/>
            <pc:sldMk cId="109857222" sldId="256"/>
            <ac:spMk id="23" creationId="{484F2423-42C8-3FDE-F0D1-12AEDB46A93D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5:06.575" v="26"/>
          <ac:spMkLst>
            <pc:docMk/>
            <pc:sldMk cId="109857222" sldId="256"/>
            <ac:spMk id="24" creationId="{22055A07-8A6C-42FD-1335-C81042D652CD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5:06.575" v="26"/>
          <ac:spMkLst>
            <pc:docMk/>
            <pc:sldMk cId="109857222" sldId="256"/>
            <ac:spMk id="25" creationId="{E55C6C81-54DB-27C1-674A-578097FF2FDD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5:06.575" v="26"/>
          <ac:spMkLst>
            <pc:docMk/>
            <pc:sldMk cId="109857222" sldId="256"/>
            <ac:spMk id="26" creationId="{F1A81FCA-CA40-F3BB-0F85-92E183C140B0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5:05.121" v="25"/>
          <ac:spMkLst>
            <pc:docMk/>
            <pc:sldMk cId="109857222" sldId="256"/>
            <ac:spMk id="31" creationId="{5AF86653-6C4E-4407-54A6-3E56159029F9}"/>
          </ac:spMkLst>
        </pc:spChg>
        <pc:picChg chg="add del mod">
          <ac:chgData name="Sharmin Begum (2413132)" userId="S::2413132@student.uwtsd.ac.uk::8f03922c-2430-4427-b59d-cb5ed747c789" providerId="AD" clId="Web-{2301D8A8-8F8D-D453-6D3A-845FD457FBD1}" dt="2026-03-24T21:41:12.056" v="8"/>
          <ac:picMkLst>
            <pc:docMk/>
            <pc:sldMk cId="109857222" sldId="256"/>
            <ac:picMk id="2" creationId="{7C7BDCF1-5E3C-D4CE-6B1D-0086FEC8A6B2}"/>
          </ac:picMkLst>
        </pc:picChg>
      </pc:sldChg>
      <pc:sldChg chg="addSp delSp modSp mod setBg modClrScheme chgLayout">
        <pc:chgData name="Sharmin Begum (2413132)" userId="S::2413132@student.uwtsd.ac.uk::8f03922c-2430-4427-b59d-cb5ed747c789" providerId="AD" clId="Web-{2301D8A8-8F8D-D453-6D3A-845FD457FBD1}" dt="2026-03-24T21:57:59.267" v="138"/>
        <pc:sldMkLst>
          <pc:docMk/>
          <pc:sldMk cId="1647689788" sldId="257"/>
        </pc:sldMkLst>
        <pc:spChg chg="mod ord">
          <ac:chgData name="Sharmin Begum (2413132)" userId="S::2413132@student.uwtsd.ac.uk::8f03922c-2430-4427-b59d-cb5ed747c789" providerId="AD" clId="Web-{2301D8A8-8F8D-D453-6D3A-845FD457FBD1}" dt="2026-03-24T21:47:41.059" v="50"/>
          <ac:spMkLst>
            <pc:docMk/>
            <pc:sldMk cId="1647689788" sldId="257"/>
            <ac:spMk id="2" creationId="{EB8F4104-C40A-066E-C67D-662768B5B510}"/>
          </ac:spMkLst>
        </pc:spChg>
        <pc:spChg chg="add del mod ord">
          <ac:chgData name="Sharmin Begum (2413132)" userId="S::2413132@student.uwtsd.ac.uk::8f03922c-2430-4427-b59d-cb5ed747c789" providerId="AD" clId="Web-{2301D8A8-8F8D-D453-6D3A-845FD457FBD1}" dt="2026-03-24T21:47:41.059" v="50"/>
          <ac:spMkLst>
            <pc:docMk/>
            <pc:sldMk cId="1647689788" sldId="257"/>
            <ac:spMk id="3" creationId="{C28098EA-115E-A56D-21E7-5D27C65ACCDE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00.152" v="37"/>
          <ac:spMkLst>
            <pc:docMk/>
            <pc:sldMk cId="1647689788" sldId="257"/>
            <ac:spMk id="9" creationId="{312F6EE3-8BC1-33BD-BF6D-36897FFFA2EF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00.152" v="37"/>
          <ac:spMkLst>
            <pc:docMk/>
            <pc:sldMk cId="1647689788" sldId="257"/>
            <ac:spMk id="11" creationId="{ABAE2DE5-21C2-146C-8ED5-3DA144FE9A55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00.152" v="37"/>
          <ac:spMkLst>
            <pc:docMk/>
            <pc:sldMk cId="1647689788" sldId="257"/>
            <ac:spMk id="13" creationId="{4C198A3E-5D74-04DB-673A-B5823881FC5F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08.589" v="39"/>
          <ac:spMkLst>
            <pc:docMk/>
            <pc:sldMk cId="1647689788" sldId="257"/>
            <ac:spMk id="15" creationId="{498A67EB-4199-6D64-B548-4A04B9125AE9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08.589" v="39"/>
          <ac:spMkLst>
            <pc:docMk/>
            <pc:sldMk cId="1647689788" sldId="257"/>
            <ac:spMk id="16" creationId="{DA8C81E8-5801-6E8C-AE43-6FE214425792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08.589" v="39"/>
          <ac:spMkLst>
            <pc:docMk/>
            <pc:sldMk cId="1647689788" sldId="257"/>
            <ac:spMk id="17" creationId="{946E29C0-47D8-9FDE-5812-831391C1C6B4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7:11.808" v="41"/>
          <ac:spMkLst>
            <pc:docMk/>
            <pc:sldMk cId="1647689788" sldId="257"/>
            <ac:spMk id="20" creationId="{F608F110-D397-9964-3669-835056FACBA5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7:11.808" v="41"/>
          <ac:spMkLst>
            <pc:docMk/>
            <pc:sldMk cId="1647689788" sldId="257"/>
            <ac:spMk id="21" creationId="{D7990971-1EA6-280A-43D0-CBB36A6D33EC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7:11.808" v="41"/>
          <ac:spMkLst>
            <pc:docMk/>
            <pc:sldMk cId="1647689788" sldId="257"/>
            <ac:spMk id="22" creationId="{7AAFB07A-DB0E-BD1C-5CBD-82B0F9FB13A4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7:11.808" v="41"/>
          <ac:spMkLst>
            <pc:docMk/>
            <pc:sldMk cId="1647689788" sldId="257"/>
            <ac:spMk id="23" creationId="{F5C29C56-1CFF-17EB-BB88-F598D0E08516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18.465" v="43"/>
          <ac:spMkLst>
            <pc:docMk/>
            <pc:sldMk cId="1647689788" sldId="257"/>
            <ac:spMk id="26" creationId="{498A67EB-4199-6D64-B548-4A04B9125AE9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18.465" v="43"/>
          <ac:spMkLst>
            <pc:docMk/>
            <pc:sldMk cId="1647689788" sldId="257"/>
            <ac:spMk id="27" creationId="{DA8C81E8-5801-6E8C-AE43-6FE214425792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18.465" v="43"/>
          <ac:spMkLst>
            <pc:docMk/>
            <pc:sldMk cId="1647689788" sldId="257"/>
            <ac:spMk id="28" creationId="{946E29C0-47D8-9FDE-5812-831391C1C6B4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22.074" v="45"/>
          <ac:spMkLst>
            <pc:docMk/>
            <pc:sldMk cId="1647689788" sldId="257"/>
            <ac:spMk id="31" creationId="{312F6EE3-8BC1-33BD-BF6D-36897FFFA2EF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22.074" v="45"/>
          <ac:spMkLst>
            <pc:docMk/>
            <pc:sldMk cId="1647689788" sldId="257"/>
            <ac:spMk id="32" creationId="{ABAE2DE5-21C2-146C-8ED5-3DA144FE9A55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22.074" v="45"/>
          <ac:spMkLst>
            <pc:docMk/>
            <pc:sldMk cId="1647689788" sldId="257"/>
            <ac:spMk id="33" creationId="{4C198A3E-5D74-04DB-673A-B5823881FC5F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28.637" v="47"/>
          <ac:spMkLst>
            <pc:docMk/>
            <pc:sldMk cId="1647689788" sldId="257"/>
            <ac:spMk id="36" creationId="{498A67EB-4199-6D64-B548-4A04B9125AE9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28.637" v="47"/>
          <ac:spMkLst>
            <pc:docMk/>
            <pc:sldMk cId="1647689788" sldId="257"/>
            <ac:spMk id="37" creationId="{DA8C81E8-5801-6E8C-AE43-6FE214425792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28.637" v="47"/>
          <ac:spMkLst>
            <pc:docMk/>
            <pc:sldMk cId="1647689788" sldId="257"/>
            <ac:spMk id="38" creationId="{946E29C0-47D8-9FDE-5812-831391C1C6B4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41.028" v="49"/>
          <ac:spMkLst>
            <pc:docMk/>
            <pc:sldMk cId="1647689788" sldId="257"/>
            <ac:spMk id="41" creationId="{312F6EE3-8BC1-33BD-BF6D-36897FFFA2EF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41.028" v="49"/>
          <ac:spMkLst>
            <pc:docMk/>
            <pc:sldMk cId="1647689788" sldId="257"/>
            <ac:spMk id="42" creationId="{ABAE2DE5-21C2-146C-8ED5-3DA144FE9A55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7:41.028" v="49"/>
          <ac:spMkLst>
            <pc:docMk/>
            <pc:sldMk cId="1647689788" sldId="257"/>
            <ac:spMk id="43" creationId="{4C198A3E-5D74-04DB-673A-B5823881FC5F}"/>
          </ac:spMkLst>
        </pc:spChg>
        <pc:spChg chg="add">
          <ac:chgData name="Sharmin Begum (2413132)" userId="S::2413132@student.uwtsd.ac.uk::8f03922c-2430-4427-b59d-cb5ed747c789" providerId="AD" clId="Web-{2301D8A8-8F8D-D453-6D3A-845FD457FBD1}" dt="2026-03-24T21:47:41.059" v="50"/>
          <ac:spMkLst>
            <pc:docMk/>
            <pc:sldMk cId="1647689788" sldId="257"/>
            <ac:spMk id="46" creationId="{498A67EB-4199-6D64-B548-4A04B9125AE9}"/>
          </ac:spMkLst>
        </pc:spChg>
        <pc:spChg chg="add">
          <ac:chgData name="Sharmin Begum (2413132)" userId="S::2413132@student.uwtsd.ac.uk::8f03922c-2430-4427-b59d-cb5ed747c789" providerId="AD" clId="Web-{2301D8A8-8F8D-D453-6D3A-845FD457FBD1}" dt="2026-03-24T21:47:41.059" v="50"/>
          <ac:spMkLst>
            <pc:docMk/>
            <pc:sldMk cId="1647689788" sldId="257"/>
            <ac:spMk id="47" creationId="{DA8C81E8-5801-6E8C-AE43-6FE214425792}"/>
          </ac:spMkLst>
        </pc:spChg>
        <pc:spChg chg="add">
          <ac:chgData name="Sharmin Begum (2413132)" userId="S::2413132@student.uwtsd.ac.uk::8f03922c-2430-4427-b59d-cb5ed747c789" providerId="AD" clId="Web-{2301D8A8-8F8D-D453-6D3A-845FD457FBD1}" dt="2026-03-24T21:47:41.059" v="50"/>
          <ac:spMkLst>
            <pc:docMk/>
            <pc:sldMk cId="1647689788" sldId="257"/>
            <ac:spMk id="48" creationId="{946E29C0-47D8-9FDE-5812-831391C1C6B4}"/>
          </ac:spMkLst>
        </pc:spChg>
        <pc:graphicFrameChg chg="add del">
          <ac:chgData name="Sharmin Begum (2413132)" userId="S::2413132@student.uwtsd.ac.uk::8f03922c-2430-4427-b59d-cb5ed747c789" providerId="AD" clId="Web-{2301D8A8-8F8D-D453-6D3A-845FD457FBD1}" dt="2026-03-24T21:47:00.152" v="37"/>
          <ac:graphicFrameMkLst>
            <pc:docMk/>
            <pc:sldMk cId="1647689788" sldId="257"/>
            <ac:graphicFrameMk id="5" creationId="{BFAF8D8B-D8A1-7D27-4337-837E13AEC50D}"/>
          </ac:graphicFrameMkLst>
        </pc:graphicFrameChg>
        <pc:graphicFrameChg chg="add del">
          <ac:chgData name="Sharmin Begum (2413132)" userId="S::2413132@student.uwtsd.ac.uk::8f03922c-2430-4427-b59d-cb5ed747c789" providerId="AD" clId="Web-{2301D8A8-8F8D-D453-6D3A-845FD457FBD1}" dt="2026-03-24T21:47:08.589" v="39"/>
          <ac:graphicFrameMkLst>
            <pc:docMk/>
            <pc:sldMk cId="1647689788" sldId="257"/>
            <ac:graphicFrameMk id="18" creationId="{72875198-538C-DCE6-9917-EAB497906EDD}"/>
          </ac:graphicFrameMkLst>
        </pc:graphicFrameChg>
        <pc:graphicFrameChg chg="add del mod">
          <ac:chgData name="Sharmin Begum (2413132)" userId="S::2413132@student.uwtsd.ac.uk::8f03922c-2430-4427-b59d-cb5ed747c789" providerId="AD" clId="Web-{2301D8A8-8F8D-D453-6D3A-845FD457FBD1}" dt="2026-03-24T21:47:11.808" v="41"/>
          <ac:graphicFrameMkLst>
            <pc:docMk/>
            <pc:sldMk cId="1647689788" sldId="257"/>
            <ac:graphicFrameMk id="24" creationId="{1D2474D1-56F8-06C3-825F-AA7EC8DB9F09}"/>
          </ac:graphicFrameMkLst>
        </pc:graphicFrameChg>
        <pc:graphicFrameChg chg="add del">
          <ac:chgData name="Sharmin Begum (2413132)" userId="S::2413132@student.uwtsd.ac.uk::8f03922c-2430-4427-b59d-cb5ed747c789" providerId="AD" clId="Web-{2301D8A8-8F8D-D453-6D3A-845FD457FBD1}" dt="2026-03-24T21:47:18.465" v="43"/>
          <ac:graphicFrameMkLst>
            <pc:docMk/>
            <pc:sldMk cId="1647689788" sldId="257"/>
            <ac:graphicFrameMk id="29" creationId="{72875198-538C-DCE6-9917-EAB497906EDD}"/>
          </ac:graphicFrameMkLst>
        </pc:graphicFrameChg>
        <pc:graphicFrameChg chg="add del">
          <ac:chgData name="Sharmin Begum (2413132)" userId="S::2413132@student.uwtsd.ac.uk::8f03922c-2430-4427-b59d-cb5ed747c789" providerId="AD" clId="Web-{2301D8A8-8F8D-D453-6D3A-845FD457FBD1}" dt="2026-03-24T21:47:22.074" v="45"/>
          <ac:graphicFrameMkLst>
            <pc:docMk/>
            <pc:sldMk cId="1647689788" sldId="257"/>
            <ac:graphicFrameMk id="34" creationId="{BFAF8D8B-D8A1-7D27-4337-837E13AEC50D}"/>
          </ac:graphicFrameMkLst>
        </pc:graphicFrameChg>
        <pc:graphicFrameChg chg="add del">
          <ac:chgData name="Sharmin Begum (2413132)" userId="S::2413132@student.uwtsd.ac.uk::8f03922c-2430-4427-b59d-cb5ed747c789" providerId="AD" clId="Web-{2301D8A8-8F8D-D453-6D3A-845FD457FBD1}" dt="2026-03-24T21:47:28.637" v="47"/>
          <ac:graphicFrameMkLst>
            <pc:docMk/>
            <pc:sldMk cId="1647689788" sldId="257"/>
            <ac:graphicFrameMk id="39" creationId="{72875198-538C-DCE6-9917-EAB497906EDD}"/>
          </ac:graphicFrameMkLst>
        </pc:graphicFrameChg>
        <pc:graphicFrameChg chg="add del">
          <ac:chgData name="Sharmin Begum (2413132)" userId="S::2413132@student.uwtsd.ac.uk::8f03922c-2430-4427-b59d-cb5ed747c789" providerId="AD" clId="Web-{2301D8A8-8F8D-D453-6D3A-845FD457FBD1}" dt="2026-03-24T21:47:41.028" v="49"/>
          <ac:graphicFrameMkLst>
            <pc:docMk/>
            <pc:sldMk cId="1647689788" sldId="257"/>
            <ac:graphicFrameMk id="44" creationId="{BFAF8D8B-D8A1-7D27-4337-837E13AEC50D}"/>
          </ac:graphicFrameMkLst>
        </pc:graphicFrameChg>
        <pc:graphicFrameChg chg="add">
          <ac:chgData name="Sharmin Begum (2413132)" userId="S::2413132@student.uwtsd.ac.uk::8f03922c-2430-4427-b59d-cb5ed747c789" providerId="AD" clId="Web-{2301D8A8-8F8D-D453-6D3A-845FD457FBD1}" dt="2026-03-24T21:47:41.059" v="50"/>
          <ac:graphicFrameMkLst>
            <pc:docMk/>
            <pc:sldMk cId="1647689788" sldId="257"/>
            <ac:graphicFrameMk id="49" creationId="{72875198-538C-DCE6-9917-EAB497906EDD}"/>
          </ac:graphicFrameMkLst>
        </pc:graphicFrameChg>
      </pc:sldChg>
      <pc:sldChg chg="addSp delSp modSp mod modClrScheme chgLayout">
        <pc:chgData name="Sharmin Begum (2413132)" userId="S::2413132@student.uwtsd.ac.uk::8f03922c-2430-4427-b59d-cb5ed747c789" providerId="AD" clId="Web-{2301D8A8-8F8D-D453-6D3A-845FD457FBD1}" dt="2026-03-24T21:57:59.267" v="138"/>
        <pc:sldMkLst>
          <pc:docMk/>
          <pc:sldMk cId="1554480723" sldId="258"/>
        </pc:sldMkLst>
        <pc:spChg chg="mod ord">
          <ac:chgData name="Sharmin Begum (2413132)" userId="S::2413132@student.uwtsd.ac.uk::8f03922c-2430-4427-b59d-cb5ed747c789" providerId="AD" clId="Web-{2301D8A8-8F8D-D453-6D3A-845FD457FBD1}" dt="2026-03-24T21:47:56.403" v="51"/>
          <ac:spMkLst>
            <pc:docMk/>
            <pc:sldMk cId="1554480723" sldId="258"/>
            <ac:spMk id="2" creationId="{BB813EE2-9F5B-2EF5-2804-E390CB93C9AB}"/>
          </ac:spMkLst>
        </pc:spChg>
        <pc:spChg chg="del mod ord">
          <ac:chgData name="Sharmin Begum (2413132)" userId="S::2413132@student.uwtsd.ac.uk::8f03922c-2430-4427-b59d-cb5ed747c789" providerId="AD" clId="Web-{2301D8A8-8F8D-D453-6D3A-845FD457FBD1}" dt="2026-03-24T21:47:56.403" v="51"/>
          <ac:spMkLst>
            <pc:docMk/>
            <pc:sldMk cId="1554480723" sldId="258"/>
            <ac:spMk id="3" creationId="{1E46D065-295E-6925-0858-DF4A4DF5AE40}"/>
          </ac:spMkLst>
        </pc:spChg>
        <pc:spChg chg="add">
          <ac:chgData name="Sharmin Begum (2413132)" userId="S::2413132@student.uwtsd.ac.uk::8f03922c-2430-4427-b59d-cb5ed747c789" providerId="AD" clId="Web-{2301D8A8-8F8D-D453-6D3A-845FD457FBD1}" dt="2026-03-24T21:47:56.403" v="51"/>
          <ac:spMkLst>
            <pc:docMk/>
            <pc:sldMk cId="1554480723" sldId="258"/>
            <ac:spMk id="9" creationId="{F5B06D4E-A7C2-B6BA-29D7-ED62CD850D6D}"/>
          </ac:spMkLst>
        </pc:spChg>
        <pc:spChg chg="add">
          <ac:chgData name="Sharmin Begum (2413132)" userId="S::2413132@student.uwtsd.ac.uk::8f03922c-2430-4427-b59d-cb5ed747c789" providerId="AD" clId="Web-{2301D8A8-8F8D-D453-6D3A-845FD457FBD1}" dt="2026-03-24T21:47:56.403" v="51"/>
          <ac:spMkLst>
            <pc:docMk/>
            <pc:sldMk cId="1554480723" sldId="258"/>
            <ac:spMk id="11" creationId="{67C11EAD-9E38-1F31-4C9A-C5DE4B54E8AB}"/>
          </ac:spMkLst>
        </pc:spChg>
        <pc:spChg chg="add">
          <ac:chgData name="Sharmin Begum (2413132)" userId="S::2413132@student.uwtsd.ac.uk::8f03922c-2430-4427-b59d-cb5ed747c789" providerId="AD" clId="Web-{2301D8A8-8F8D-D453-6D3A-845FD457FBD1}" dt="2026-03-24T21:47:56.403" v="51"/>
          <ac:spMkLst>
            <pc:docMk/>
            <pc:sldMk cId="1554480723" sldId="258"/>
            <ac:spMk id="13" creationId="{C0A9CB1B-15FF-795E-45D5-FE760F150DFE}"/>
          </ac:spMkLst>
        </pc:spChg>
        <pc:graphicFrameChg chg="add">
          <ac:chgData name="Sharmin Begum (2413132)" userId="S::2413132@student.uwtsd.ac.uk::8f03922c-2430-4427-b59d-cb5ed747c789" providerId="AD" clId="Web-{2301D8A8-8F8D-D453-6D3A-845FD457FBD1}" dt="2026-03-24T21:47:56.403" v="51"/>
          <ac:graphicFrameMkLst>
            <pc:docMk/>
            <pc:sldMk cId="1554480723" sldId="258"/>
            <ac:graphicFrameMk id="5" creationId="{C6A259E4-FED4-4174-B391-CC660681C21A}"/>
          </ac:graphicFrameMkLst>
        </pc:graphicFrameChg>
      </pc:sldChg>
      <pc:sldChg chg="addSp delSp modSp mod modClrScheme chgLayout">
        <pc:chgData name="Sharmin Begum (2413132)" userId="S::2413132@student.uwtsd.ac.uk::8f03922c-2430-4427-b59d-cb5ed747c789" providerId="AD" clId="Web-{2301D8A8-8F8D-D453-6D3A-845FD457FBD1}" dt="2026-03-24T21:57:59.267" v="138"/>
        <pc:sldMkLst>
          <pc:docMk/>
          <pc:sldMk cId="2591609939" sldId="259"/>
        </pc:sldMkLst>
        <pc:spChg chg="mod ord">
          <ac:chgData name="Sharmin Begum (2413132)" userId="S::2413132@student.uwtsd.ac.uk::8f03922c-2430-4427-b59d-cb5ed747c789" providerId="AD" clId="Web-{2301D8A8-8F8D-D453-6D3A-845FD457FBD1}" dt="2026-03-24T21:49:36.638" v="69"/>
          <ac:spMkLst>
            <pc:docMk/>
            <pc:sldMk cId="2591609939" sldId="259"/>
            <ac:spMk id="2" creationId="{09B6FB03-A8B4-CC41-CE8D-2F44010B3D0B}"/>
          </ac:spMkLst>
        </pc:spChg>
        <pc:spChg chg="add del mod ord">
          <ac:chgData name="Sharmin Begum (2413132)" userId="S::2413132@student.uwtsd.ac.uk::8f03922c-2430-4427-b59d-cb5ed747c789" providerId="AD" clId="Web-{2301D8A8-8F8D-D453-6D3A-845FD457FBD1}" dt="2026-03-24T21:49:36.638" v="69"/>
          <ac:spMkLst>
            <pc:docMk/>
            <pc:sldMk cId="2591609939" sldId="259"/>
            <ac:spMk id="411" creationId="{5162E984-80FA-8BA9-B32E-84CB616CE709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9:25.810" v="62"/>
          <ac:spMkLst>
            <pc:docMk/>
            <pc:sldMk cId="2591609939" sldId="259"/>
            <ac:spMk id="417" creationId="{2152FE53-9EF7-367B-22F5-ED4D69E5628B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9:25.810" v="62"/>
          <ac:spMkLst>
            <pc:docMk/>
            <pc:sldMk cId="2591609939" sldId="259"/>
            <ac:spMk id="419" creationId="{3EA3730B-9D4A-0BCC-1DD2-5FC08E7E654F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9:25.810" v="62"/>
          <ac:spMkLst>
            <pc:docMk/>
            <pc:sldMk cId="2591609939" sldId="259"/>
            <ac:spMk id="421" creationId="{C9A5ADA0-6CB6-B445-22C6-B402BC2888FC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9:29.701" v="64"/>
          <ac:spMkLst>
            <pc:docMk/>
            <pc:sldMk cId="2591609939" sldId="259"/>
            <ac:spMk id="423" creationId="{6CC8B4D4-E039-491D-9A23-8B0D9DFCA150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9:29.701" v="64"/>
          <ac:spMkLst>
            <pc:docMk/>
            <pc:sldMk cId="2591609939" sldId="259"/>
            <ac:spMk id="424" creationId="{137E6EB6-6D38-7245-8A3D-FB30C924B770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9:29.701" v="64"/>
          <ac:spMkLst>
            <pc:docMk/>
            <pc:sldMk cId="2591609939" sldId="259"/>
            <ac:spMk id="425" creationId="{DFDBF6F2-3B55-A44C-24C9-3997FA4E4B3B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9:29.701" v="64"/>
          <ac:spMkLst>
            <pc:docMk/>
            <pc:sldMk cId="2591609939" sldId="259"/>
            <ac:spMk id="426" creationId="{E33DEF27-0221-8919-FABC-9B9E3EAA6DFD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9:32.263" v="66"/>
          <ac:spMkLst>
            <pc:docMk/>
            <pc:sldMk cId="2591609939" sldId="259"/>
            <ac:spMk id="429" creationId="{2152FE53-9EF7-367B-22F5-ED4D69E5628B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9:32.263" v="66"/>
          <ac:spMkLst>
            <pc:docMk/>
            <pc:sldMk cId="2591609939" sldId="259"/>
            <ac:spMk id="430" creationId="{3EA3730B-9D4A-0BCC-1DD2-5FC08E7E654F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9:32.263" v="66"/>
          <ac:spMkLst>
            <pc:docMk/>
            <pc:sldMk cId="2591609939" sldId="259"/>
            <ac:spMk id="431" creationId="{C9A5ADA0-6CB6-B445-22C6-B402BC2888FC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9:36.607" v="68"/>
          <ac:spMkLst>
            <pc:docMk/>
            <pc:sldMk cId="2591609939" sldId="259"/>
            <ac:spMk id="434" creationId="{750EFFFB-5592-E33B-D41A-C5A1D5A1DC9F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9:36.607" v="68"/>
          <ac:spMkLst>
            <pc:docMk/>
            <pc:sldMk cId="2591609939" sldId="259"/>
            <ac:spMk id="435" creationId="{03B6A040-A582-47E2-382F-4026D6B16B51}"/>
          </ac:spMkLst>
        </pc:spChg>
        <pc:spChg chg="add del">
          <ac:chgData name="Sharmin Begum (2413132)" userId="S::2413132@student.uwtsd.ac.uk::8f03922c-2430-4427-b59d-cb5ed747c789" providerId="AD" clId="Web-{2301D8A8-8F8D-D453-6D3A-845FD457FBD1}" dt="2026-03-24T21:49:36.607" v="68"/>
          <ac:spMkLst>
            <pc:docMk/>
            <pc:sldMk cId="2591609939" sldId="259"/>
            <ac:spMk id="436" creationId="{6889554F-0B3C-8EE3-5446-DA5926F50764}"/>
          </ac:spMkLst>
        </pc:spChg>
        <pc:spChg chg="add">
          <ac:chgData name="Sharmin Begum (2413132)" userId="S::2413132@student.uwtsd.ac.uk::8f03922c-2430-4427-b59d-cb5ed747c789" providerId="AD" clId="Web-{2301D8A8-8F8D-D453-6D3A-845FD457FBD1}" dt="2026-03-24T21:49:36.638" v="69"/>
          <ac:spMkLst>
            <pc:docMk/>
            <pc:sldMk cId="2591609939" sldId="259"/>
            <ac:spMk id="439" creationId="{2152FE53-9EF7-367B-22F5-ED4D69E5628B}"/>
          </ac:spMkLst>
        </pc:spChg>
        <pc:spChg chg="add">
          <ac:chgData name="Sharmin Begum (2413132)" userId="S::2413132@student.uwtsd.ac.uk::8f03922c-2430-4427-b59d-cb5ed747c789" providerId="AD" clId="Web-{2301D8A8-8F8D-D453-6D3A-845FD457FBD1}" dt="2026-03-24T21:49:36.638" v="69"/>
          <ac:spMkLst>
            <pc:docMk/>
            <pc:sldMk cId="2591609939" sldId="259"/>
            <ac:spMk id="440" creationId="{3EA3730B-9D4A-0BCC-1DD2-5FC08E7E654F}"/>
          </ac:spMkLst>
        </pc:spChg>
        <pc:spChg chg="add">
          <ac:chgData name="Sharmin Begum (2413132)" userId="S::2413132@student.uwtsd.ac.uk::8f03922c-2430-4427-b59d-cb5ed747c789" providerId="AD" clId="Web-{2301D8A8-8F8D-D453-6D3A-845FD457FBD1}" dt="2026-03-24T21:49:36.638" v="69"/>
          <ac:spMkLst>
            <pc:docMk/>
            <pc:sldMk cId="2591609939" sldId="259"/>
            <ac:spMk id="441" creationId="{C9A5ADA0-6CB6-B445-22C6-B402BC2888FC}"/>
          </ac:spMkLst>
        </pc:spChg>
        <pc:graphicFrameChg chg="add del">
          <ac:chgData name="Sharmin Begum (2413132)" userId="S::2413132@student.uwtsd.ac.uk::8f03922c-2430-4427-b59d-cb5ed747c789" providerId="AD" clId="Web-{2301D8A8-8F8D-D453-6D3A-845FD457FBD1}" dt="2026-03-24T21:49:25.810" v="62"/>
          <ac:graphicFrameMkLst>
            <pc:docMk/>
            <pc:sldMk cId="2591609939" sldId="259"/>
            <ac:graphicFrameMk id="413" creationId="{59DA462E-FBD7-E6D0-709B-388F0F9D2BC9}"/>
          </ac:graphicFrameMkLst>
        </pc:graphicFrameChg>
        <pc:graphicFrameChg chg="add del mod">
          <ac:chgData name="Sharmin Begum (2413132)" userId="S::2413132@student.uwtsd.ac.uk::8f03922c-2430-4427-b59d-cb5ed747c789" providerId="AD" clId="Web-{2301D8A8-8F8D-D453-6D3A-845FD457FBD1}" dt="2026-03-24T21:49:29.701" v="64"/>
          <ac:graphicFrameMkLst>
            <pc:docMk/>
            <pc:sldMk cId="2591609939" sldId="259"/>
            <ac:graphicFrameMk id="427" creationId="{0E898A73-4E15-29EB-C353-8DF596620D72}"/>
          </ac:graphicFrameMkLst>
        </pc:graphicFrameChg>
        <pc:graphicFrameChg chg="add del">
          <ac:chgData name="Sharmin Begum (2413132)" userId="S::2413132@student.uwtsd.ac.uk::8f03922c-2430-4427-b59d-cb5ed747c789" providerId="AD" clId="Web-{2301D8A8-8F8D-D453-6D3A-845FD457FBD1}" dt="2026-03-24T21:49:32.263" v="66"/>
          <ac:graphicFrameMkLst>
            <pc:docMk/>
            <pc:sldMk cId="2591609939" sldId="259"/>
            <ac:graphicFrameMk id="432" creationId="{59DA462E-FBD7-E6D0-709B-388F0F9D2BC9}"/>
          </ac:graphicFrameMkLst>
        </pc:graphicFrameChg>
        <pc:graphicFrameChg chg="add del">
          <ac:chgData name="Sharmin Begum (2413132)" userId="S::2413132@student.uwtsd.ac.uk::8f03922c-2430-4427-b59d-cb5ed747c789" providerId="AD" clId="Web-{2301D8A8-8F8D-D453-6D3A-845FD457FBD1}" dt="2026-03-24T21:49:36.607" v="68"/>
          <ac:graphicFrameMkLst>
            <pc:docMk/>
            <pc:sldMk cId="2591609939" sldId="259"/>
            <ac:graphicFrameMk id="437" creationId="{0179C9AC-B55C-A761-A554-F06E5D79343C}"/>
          </ac:graphicFrameMkLst>
        </pc:graphicFrameChg>
        <pc:graphicFrameChg chg="add">
          <ac:chgData name="Sharmin Begum (2413132)" userId="S::2413132@student.uwtsd.ac.uk::8f03922c-2430-4427-b59d-cb5ed747c789" providerId="AD" clId="Web-{2301D8A8-8F8D-D453-6D3A-845FD457FBD1}" dt="2026-03-24T21:49:36.638" v="69"/>
          <ac:graphicFrameMkLst>
            <pc:docMk/>
            <pc:sldMk cId="2591609939" sldId="259"/>
            <ac:graphicFrameMk id="442" creationId="{59DA462E-FBD7-E6D0-709B-388F0F9D2BC9}"/>
          </ac:graphicFrameMkLst>
        </pc:graphicFrameChg>
      </pc:sldChg>
      <pc:sldChg chg="modSp mod modClrScheme chgLayout">
        <pc:chgData name="Sharmin Begum (2413132)" userId="S::2413132@student.uwtsd.ac.uk::8f03922c-2430-4427-b59d-cb5ed747c789" providerId="AD" clId="Web-{2301D8A8-8F8D-D453-6D3A-845FD457FBD1}" dt="2026-03-24T21:57:59.267" v="138"/>
        <pc:sldMkLst>
          <pc:docMk/>
          <pc:sldMk cId="1641517010" sldId="260"/>
        </pc:sldMkLst>
        <pc:spChg chg="mod ord">
          <ac:chgData name="Sharmin Begum (2413132)" userId="S::2413132@student.uwtsd.ac.uk::8f03922c-2430-4427-b59d-cb5ed747c789" providerId="AD" clId="Web-{2301D8A8-8F8D-D453-6D3A-845FD457FBD1}" dt="2026-03-24T21:38:55.056" v="6"/>
          <ac:spMkLst>
            <pc:docMk/>
            <pc:sldMk cId="1641517010" sldId="260"/>
            <ac:spMk id="2" creationId="{7E124B25-7CFB-3EF9-7CF9-F2E16F3216AA}"/>
          </ac:spMkLst>
        </pc:spChg>
      </pc:sldChg>
      <pc:sldChg chg="modSp mod modClrScheme chgLayout">
        <pc:chgData name="Sharmin Begum (2413132)" userId="S::2413132@student.uwtsd.ac.uk::8f03922c-2430-4427-b59d-cb5ed747c789" providerId="AD" clId="Web-{2301D8A8-8F8D-D453-6D3A-845FD457FBD1}" dt="2026-03-24T21:57:59.267" v="138"/>
        <pc:sldMkLst>
          <pc:docMk/>
          <pc:sldMk cId="3763657005" sldId="261"/>
        </pc:sldMkLst>
        <pc:spChg chg="mod ord">
          <ac:chgData name="Sharmin Begum (2413132)" userId="S::2413132@student.uwtsd.ac.uk::8f03922c-2430-4427-b59d-cb5ed747c789" providerId="AD" clId="Web-{2301D8A8-8F8D-D453-6D3A-845FD457FBD1}" dt="2026-03-24T21:38:55.056" v="6"/>
          <ac:spMkLst>
            <pc:docMk/>
            <pc:sldMk cId="3763657005" sldId="261"/>
            <ac:spMk id="2" creationId="{AD37248E-0F88-9E77-4E45-0BA91CE640B8}"/>
          </ac:spMkLst>
        </pc:spChg>
      </pc:sldChg>
      <pc:sldChg chg="modSp mod modClrScheme chgLayout">
        <pc:chgData name="Sharmin Begum (2413132)" userId="S::2413132@student.uwtsd.ac.uk::8f03922c-2430-4427-b59d-cb5ed747c789" providerId="AD" clId="Web-{2301D8A8-8F8D-D453-6D3A-845FD457FBD1}" dt="2026-03-24T21:57:59.267" v="138"/>
        <pc:sldMkLst>
          <pc:docMk/>
          <pc:sldMk cId="3547004386" sldId="262"/>
        </pc:sldMkLst>
        <pc:spChg chg="mod ord">
          <ac:chgData name="Sharmin Begum (2413132)" userId="S::2413132@student.uwtsd.ac.uk::8f03922c-2430-4427-b59d-cb5ed747c789" providerId="AD" clId="Web-{2301D8A8-8F8D-D453-6D3A-845FD457FBD1}" dt="2026-03-24T21:38:55.056" v="6"/>
          <ac:spMkLst>
            <pc:docMk/>
            <pc:sldMk cId="3547004386" sldId="262"/>
            <ac:spMk id="2" creationId="{908BE6D8-67CE-32F3-F629-FBF67BEF8E50}"/>
          </ac:spMkLst>
        </pc:spChg>
      </pc:sldChg>
      <pc:sldChg chg="addSp delSp modSp mod modClrScheme chgLayout">
        <pc:chgData name="Sharmin Begum (2413132)" userId="S::2413132@student.uwtsd.ac.uk::8f03922c-2430-4427-b59d-cb5ed747c789" providerId="AD" clId="Web-{2301D8A8-8F8D-D453-6D3A-845FD457FBD1}" dt="2026-03-24T21:57:59.267" v="138"/>
        <pc:sldMkLst>
          <pc:docMk/>
          <pc:sldMk cId="1664957401" sldId="263"/>
        </pc:sldMkLst>
        <pc:spChg chg="mod ord">
          <ac:chgData name="Sharmin Begum (2413132)" userId="S::2413132@student.uwtsd.ac.uk::8f03922c-2430-4427-b59d-cb5ed747c789" providerId="AD" clId="Web-{2301D8A8-8F8D-D453-6D3A-845FD457FBD1}" dt="2026-03-24T21:48:46.669" v="60"/>
          <ac:spMkLst>
            <pc:docMk/>
            <pc:sldMk cId="1664957401" sldId="263"/>
            <ac:spMk id="2" creationId="{645D3356-0847-14F1-AB33-9FED33A14FDA}"/>
          </ac:spMkLst>
        </pc:spChg>
        <pc:spChg chg="mod ord">
          <ac:chgData name="Sharmin Begum (2413132)" userId="S::2413132@student.uwtsd.ac.uk::8f03922c-2430-4427-b59d-cb5ed747c789" providerId="AD" clId="Web-{2301D8A8-8F8D-D453-6D3A-845FD457FBD1}" dt="2026-03-24T21:48:46.669" v="60"/>
          <ac:spMkLst>
            <pc:docMk/>
            <pc:sldMk cId="1664957401" sldId="263"/>
            <ac:spMk id="3" creationId="{F98F92A1-39B8-6416-F492-4B404622C270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8:41.513" v="55"/>
          <ac:spMkLst>
            <pc:docMk/>
            <pc:sldMk cId="1664957401" sldId="263"/>
            <ac:spMk id="6" creationId="{0AD0B2D0-A4F2-E854-4B56-8B1DA9296F64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8:41.513" v="55"/>
          <ac:spMkLst>
            <pc:docMk/>
            <pc:sldMk cId="1664957401" sldId="263"/>
            <ac:spMk id="7" creationId="{D8FFB522-5348-78F2-CE0A-7FED4572A48B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8:41.513" v="55"/>
          <ac:spMkLst>
            <pc:docMk/>
            <pc:sldMk cId="1664957401" sldId="263"/>
            <ac:spMk id="8" creationId="{B74318E1-CC37-A44B-363E-3A8EB24C7127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8:24.466" v="53"/>
          <ac:spMkLst>
            <pc:docMk/>
            <pc:sldMk cId="1664957401" sldId="263"/>
            <ac:spMk id="9" creationId="{0AD0B2D0-A4F2-E854-4B56-8B1DA9296F64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8:44.028" v="57"/>
          <ac:spMkLst>
            <pc:docMk/>
            <pc:sldMk cId="1664957401" sldId="263"/>
            <ac:spMk id="10" creationId="{E32A8977-EDC8-2616-F2CD-0B9AF5B0E0B3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8:24.466" v="53"/>
          <ac:spMkLst>
            <pc:docMk/>
            <pc:sldMk cId="1664957401" sldId="263"/>
            <ac:spMk id="11" creationId="{D8FFB522-5348-78F2-CE0A-7FED4572A48B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8:44.028" v="57"/>
          <ac:spMkLst>
            <pc:docMk/>
            <pc:sldMk cId="1664957401" sldId="263"/>
            <ac:spMk id="12" creationId="{B6B7C0A4-C7C3-16E8-D842-1E62493277BC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8:24.466" v="53"/>
          <ac:spMkLst>
            <pc:docMk/>
            <pc:sldMk cId="1664957401" sldId="263"/>
            <ac:spMk id="13" creationId="{B74318E1-CC37-A44B-363E-3A8EB24C7127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8:44.028" v="57"/>
          <ac:spMkLst>
            <pc:docMk/>
            <pc:sldMk cId="1664957401" sldId="263"/>
            <ac:spMk id="14" creationId="{2C1CBE67-730D-4E04-F6D8-3702CF2580C8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8:46.638" v="59"/>
          <ac:spMkLst>
            <pc:docMk/>
            <pc:sldMk cId="1664957401" sldId="263"/>
            <ac:spMk id="16" creationId="{29407C09-705B-C7C8-3032-FFDE2F866EED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8:46.638" v="59"/>
          <ac:spMkLst>
            <pc:docMk/>
            <pc:sldMk cId="1664957401" sldId="263"/>
            <ac:spMk id="17" creationId="{D436CF32-C262-B44C-1160-A51A91D24700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48:46.638" v="59"/>
          <ac:spMkLst>
            <pc:docMk/>
            <pc:sldMk cId="1664957401" sldId="263"/>
            <ac:spMk id="18" creationId="{C5775BFD-6913-FF05-22BA-C00F6B4C79FB}"/>
          </ac:spMkLst>
        </pc:spChg>
        <pc:spChg chg="add mod">
          <ac:chgData name="Sharmin Begum (2413132)" userId="S::2413132@student.uwtsd.ac.uk::8f03922c-2430-4427-b59d-cb5ed747c789" providerId="AD" clId="Web-{2301D8A8-8F8D-D453-6D3A-845FD457FBD1}" dt="2026-03-24T21:48:46.669" v="60"/>
          <ac:spMkLst>
            <pc:docMk/>
            <pc:sldMk cId="1664957401" sldId="263"/>
            <ac:spMk id="20" creationId="{0AD0B2D0-A4F2-E854-4B56-8B1DA9296F64}"/>
          </ac:spMkLst>
        </pc:spChg>
        <pc:spChg chg="add mod">
          <ac:chgData name="Sharmin Begum (2413132)" userId="S::2413132@student.uwtsd.ac.uk::8f03922c-2430-4427-b59d-cb5ed747c789" providerId="AD" clId="Web-{2301D8A8-8F8D-D453-6D3A-845FD457FBD1}" dt="2026-03-24T21:48:46.669" v="60"/>
          <ac:spMkLst>
            <pc:docMk/>
            <pc:sldMk cId="1664957401" sldId="263"/>
            <ac:spMk id="21" creationId="{D8FFB522-5348-78F2-CE0A-7FED4572A48B}"/>
          </ac:spMkLst>
        </pc:spChg>
        <pc:spChg chg="add mod">
          <ac:chgData name="Sharmin Begum (2413132)" userId="S::2413132@student.uwtsd.ac.uk::8f03922c-2430-4427-b59d-cb5ed747c789" providerId="AD" clId="Web-{2301D8A8-8F8D-D453-6D3A-845FD457FBD1}" dt="2026-03-24T21:48:46.669" v="60"/>
          <ac:spMkLst>
            <pc:docMk/>
            <pc:sldMk cId="1664957401" sldId="263"/>
            <ac:spMk id="22" creationId="{B74318E1-CC37-A44B-363E-3A8EB24C7127}"/>
          </ac:spMkLst>
        </pc:spChg>
        <pc:graphicFrameChg chg="mod modGraphic">
          <ac:chgData name="Sharmin Begum (2413132)" userId="S::2413132@student.uwtsd.ac.uk::8f03922c-2430-4427-b59d-cb5ed747c789" providerId="AD" clId="Web-{2301D8A8-8F8D-D453-6D3A-845FD457FBD1}" dt="2026-03-24T21:48:46.669" v="60"/>
          <ac:graphicFrameMkLst>
            <pc:docMk/>
            <pc:sldMk cId="1664957401" sldId="263"/>
            <ac:graphicFrameMk id="4" creationId="{3E38D7FD-4C79-8D0A-CBB1-7E4993487B6A}"/>
          </ac:graphicFrameMkLst>
        </pc:graphicFrameChg>
      </pc:sldChg>
      <pc:sldChg chg="modSp mod modClrScheme chgLayout">
        <pc:chgData name="Sharmin Begum (2413132)" userId="S::2413132@student.uwtsd.ac.uk::8f03922c-2430-4427-b59d-cb5ed747c789" providerId="AD" clId="Web-{2301D8A8-8F8D-D453-6D3A-845FD457FBD1}" dt="2026-03-24T21:57:59.267" v="138"/>
        <pc:sldMkLst>
          <pc:docMk/>
          <pc:sldMk cId="2658524234" sldId="264"/>
        </pc:sldMkLst>
        <pc:spChg chg="mod ord">
          <ac:chgData name="Sharmin Begum (2413132)" userId="S::2413132@student.uwtsd.ac.uk::8f03922c-2430-4427-b59d-cb5ed747c789" providerId="AD" clId="Web-{2301D8A8-8F8D-D453-6D3A-845FD457FBD1}" dt="2026-03-24T21:38:55.056" v="6"/>
          <ac:spMkLst>
            <pc:docMk/>
            <pc:sldMk cId="2658524234" sldId="264"/>
            <ac:spMk id="2" creationId="{BCF11A62-770A-615B-2B49-EA7A89CAD193}"/>
          </ac:spMkLst>
        </pc:spChg>
        <pc:spChg chg="mod ord">
          <ac:chgData name="Sharmin Begum (2413132)" userId="S::2413132@student.uwtsd.ac.uk::8f03922c-2430-4427-b59d-cb5ed747c789" providerId="AD" clId="Web-{2301D8A8-8F8D-D453-6D3A-845FD457FBD1}" dt="2026-03-24T21:38:55.056" v="6"/>
          <ac:spMkLst>
            <pc:docMk/>
            <pc:sldMk cId="2658524234" sldId="264"/>
            <ac:spMk id="3" creationId="{59B84CCE-7FE5-0B71-1B58-44B8C08C5EC6}"/>
          </ac:spMkLst>
        </pc:spChg>
      </pc:sldChg>
      <pc:sldChg chg="addSp delSp modSp new mod setBg modClrScheme chgLayout">
        <pc:chgData name="Sharmin Begum (2413132)" userId="S::2413132@student.uwtsd.ac.uk::8f03922c-2430-4427-b59d-cb5ed747c789" providerId="AD" clId="Web-{2301D8A8-8F8D-D453-6D3A-845FD457FBD1}" dt="2026-03-24T21:57:59.267" v="138"/>
        <pc:sldMkLst>
          <pc:docMk/>
          <pc:sldMk cId="1055060615" sldId="265"/>
        </pc:sldMkLst>
        <pc:spChg chg="add del">
          <ac:chgData name="Sharmin Begum (2413132)" userId="S::2413132@student.uwtsd.ac.uk::8f03922c-2430-4427-b59d-cb5ed747c789" providerId="AD" clId="Web-{2301D8A8-8F8D-D453-6D3A-845FD457FBD1}" dt="2026-03-24T21:51:35.639" v="98"/>
          <ac:spMkLst>
            <pc:docMk/>
            <pc:sldMk cId="1055060615" sldId="265"/>
            <ac:spMk id="2" creationId="{6B94A50D-F7F5-007B-2B90-52F41C41D187}"/>
          </ac:spMkLst>
        </pc:spChg>
        <pc:spChg chg="mod">
          <ac:chgData name="Sharmin Begum (2413132)" userId="S::2413132@student.uwtsd.ac.uk::8f03922c-2430-4427-b59d-cb5ed747c789" providerId="AD" clId="Web-{2301D8A8-8F8D-D453-6D3A-845FD457FBD1}" dt="2026-03-24T21:52:39.045" v="121"/>
          <ac:spMkLst>
            <pc:docMk/>
            <pc:sldMk cId="1055060615" sldId="265"/>
            <ac:spMk id="3" creationId="{B972841C-599C-7CBA-254F-393576135288}"/>
          </ac:spMkLst>
        </pc:spChg>
        <pc:spChg chg="mod">
          <ac:chgData name="Sharmin Begum (2413132)" userId="S::2413132@student.uwtsd.ac.uk::8f03922c-2430-4427-b59d-cb5ed747c789" providerId="AD" clId="Web-{2301D8A8-8F8D-D453-6D3A-845FD457FBD1}" dt="2026-03-24T21:52:39.045" v="121"/>
          <ac:spMkLst>
            <pc:docMk/>
            <pc:sldMk cId="1055060615" sldId="265"/>
            <ac:spMk id="4" creationId="{0D9B9582-9938-F0C9-8CF5-2E6B823704A9}"/>
          </ac:spMkLst>
        </pc:spChg>
        <pc:spChg chg="mod">
          <ac:chgData name="Sharmin Begum (2413132)" userId="S::2413132@student.uwtsd.ac.uk::8f03922c-2430-4427-b59d-cb5ed747c789" providerId="AD" clId="Web-{2301D8A8-8F8D-D453-6D3A-845FD457FBD1}" dt="2026-03-24T21:52:39.045" v="121"/>
          <ac:spMkLst>
            <pc:docMk/>
            <pc:sldMk cId="1055060615" sldId="265"/>
            <ac:spMk id="5" creationId="{34D3FF1C-E8D5-85F6-A4E8-8FC1A3DED532}"/>
          </ac:spMkLst>
        </pc:spChg>
        <pc:spChg chg="mod">
          <ac:chgData name="Sharmin Begum (2413132)" userId="S::2413132@student.uwtsd.ac.uk::8f03922c-2430-4427-b59d-cb5ed747c789" providerId="AD" clId="Web-{2301D8A8-8F8D-D453-6D3A-845FD457FBD1}" dt="2026-03-24T21:52:39.045" v="121"/>
          <ac:spMkLst>
            <pc:docMk/>
            <pc:sldMk cId="1055060615" sldId="265"/>
            <ac:spMk id="6" creationId="{AEA96732-D32B-A53E-4660-59A2FFCEFE66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51:35.639" v="97"/>
          <ac:spMkLst>
            <pc:docMk/>
            <pc:sldMk cId="1055060615" sldId="265"/>
            <ac:spMk id="11" creationId="{EE75CE96-F25C-C53E-9B0B-DFB2E9CD81EC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51:35.639" v="97"/>
          <ac:spMkLst>
            <pc:docMk/>
            <pc:sldMk cId="1055060615" sldId="265"/>
            <ac:spMk id="13" creationId="{EA753BB4-5E57-3018-9271-BE50C4335602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51:35.639" v="97"/>
          <ac:spMkLst>
            <pc:docMk/>
            <pc:sldMk cId="1055060615" sldId="265"/>
            <ac:spMk id="15" creationId="{2E64453F-69D1-F429-CD3C-7175CD36919F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51:35.639" v="97"/>
          <ac:spMkLst>
            <pc:docMk/>
            <pc:sldMk cId="1055060615" sldId="265"/>
            <ac:spMk id="17" creationId="{342C5E7A-C220-7807-61E5-54759B882ADB}"/>
          </ac:spMkLst>
        </pc:spChg>
        <pc:spChg chg="add del mod">
          <ac:chgData name="Sharmin Begum (2413132)" userId="S::2413132@student.uwtsd.ac.uk::8f03922c-2430-4427-b59d-cb5ed747c789" providerId="AD" clId="Web-{2301D8A8-8F8D-D453-6D3A-845FD457FBD1}" dt="2026-03-24T21:52:39.045" v="121"/>
          <ac:spMkLst>
            <pc:docMk/>
            <pc:sldMk cId="1055060615" sldId="265"/>
            <ac:spMk id="19" creationId="{C14FFE4B-AB95-056F-6914-07ADA1F4AF9C}"/>
          </ac:spMkLst>
        </pc:spChg>
        <pc:picChg chg="add del">
          <ac:chgData name="Sharmin Begum (2413132)" userId="S::2413132@student.uwtsd.ac.uk::8f03922c-2430-4427-b59d-cb5ed747c789" providerId="AD" clId="Web-{2301D8A8-8F8D-D453-6D3A-845FD457FBD1}" dt="2026-03-24T21:51:32.936" v="95"/>
          <ac:picMkLst>
            <pc:docMk/>
            <pc:sldMk cId="1055060615" sldId="265"/>
            <ac:picMk id="8" creationId="{3FED3DBF-DC2F-E6EE-3EB6-D246929DB770}"/>
          </ac:picMkLst>
        </pc:picChg>
        <pc:picChg chg="add del">
          <ac:chgData name="Sharmin Begum (2413132)" userId="S::2413132@student.uwtsd.ac.uk::8f03922c-2430-4427-b59d-cb5ed747c789" providerId="AD" clId="Web-{2301D8A8-8F8D-D453-6D3A-845FD457FBD1}" dt="2026-03-24T21:52:39.030" v="120"/>
          <ac:picMkLst>
            <pc:docMk/>
            <pc:sldMk cId="1055060615" sldId="265"/>
            <ac:picMk id="21" creationId="{6F6EE579-8A3D-EBC6-B33E-5EFD4BC2234A}"/>
          </ac:picMkLst>
        </pc:picChg>
        <pc:picChg chg="add">
          <ac:chgData name="Sharmin Begum (2413132)" userId="S::2413132@student.uwtsd.ac.uk::8f03922c-2430-4427-b59d-cb5ed747c789" providerId="AD" clId="Web-{2301D8A8-8F8D-D453-6D3A-845FD457FBD1}" dt="2026-03-24T21:52:39.045" v="121"/>
          <ac:picMkLst>
            <pc:docMk/>
            <pc:sldMk cId="1055060615" sldId="265"/>
            <ac:picMk id="23" creationId="{2C212E82-3AE6-6AFB-F0D0-58C88CA3BEA4}"/>
          </ac:picMkLst>
        </pc:picChg>
      </pc:sldChg>
      <pc:sldMasterChg chg="del delSldLayout">
        <pc:chgData name="Sharmin Begum (2413132)" userId="S::2413132@student.uwtsd.ac.uk::8f03922c-2430-4427-b59d-cb5ed747c789" providerId="AD" clId="Web-{2301D8A8-8F8D-D453-6D3A-845FD457FBD1}" dt="2026-03-24T21:38:40.353" v="0"/>
        <pc:sldMasterMkLst>
          <pc:docMk/>
          <pc:sldMasterMk cId="2460954070" sldId="2147483660"/>
        </pc:sldMasterMkLst>
        <pc:sldLayoutChg chg="del">
          <pc:chgData name="Sharmin Begum (2413132)" userId="S::2413132@student.uwtsd.ac.uk::8f03922c-2430-4427-b59d-cb5ed747c789" providerId="AD" clId="Web-{2301D8A8-8F8D-D453-6D3A-845FD457FBD1}" dt="2026-03-24T21:38:40.353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harmin Begum (2413132)" userId="S::2413132@student.uwtsd.ac.uk::8f03922c-2430-4427-b59d-cb5ed747c789" providerId="AD" clId="Web-{2301D8A8-8F8D-D453-6D3A-845FD457FBD1}" dt="2026-03-24T21:38:40.353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harmin Begum (2413132)" userId="S::2413132@student.uwtsd.ac.uk::8f03922c-2430-4427-b59d-cb5ed747c789" providerId="AD" clId="Web-{2301D8A8-8F8D-D453-6D3A-845FD457FBD1}" dt="2026-03-24T21:38:40.353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harmin Begum (2413132)" userId="S::2413132@student.uwtsd.ac.uk::8f03922c-2430-4427-b59d-cb5ed747c789" providerId="AD" clId="Web-{2301D8A8-8F8D-D453-6D3A-845FD457FBD1}" dt="2026-03-24T21:38:40.353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harmin Begum (2413132)" userId="S::2413132@student.uwtsd.ac.uk::8f03922c-2430-4427-b59d-cb5ed747c789" providerId="AD" clId="Web-{2301D8A8-8F8D-D453-6D3A-845FD457FBD1}" dt="2026-03-24T21:38:40.353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harmin Begum (2413132)" userId="S::2413132@student.uwtsd.ac.uk::8f03922c-2430-4427-b59d-cb5ed747c789" providerId="AD" clId="Web-{2301D8A8-8F8D-D453-6D3A-845FD457FBD1}" dt="2026-03-24T21:38:40.353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harmin Begum (2413132)" userId="S::2413132@student.uwtsd.ac.uk::8f03922c-2430-4427-b59d-cb5ed747c789" providerId="AD" clId="Web-{2301D8A8-8F8D-D453-6D3A-845FD457FBD1}" dt="2026-03-24T21:38:40.353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harmin Begum (2413132)" userId="S::2413132@student.uwtsd.ac.uk::8f03922c-2430-4427-b59d-cb5ed747c789" providerId="AD" clId="Web-{2301D8A8-8F8D-D453-6D3A-845FD457FBD1}" dt="2026-03-24T21:38:40.353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harmin Begum (2413132)" userId="S::2413132@student.uwtsd.ac.uk::8f03922c-2430-4427-b59d-cb5ed747c789" providerId="AD" clId="Web-{2301D8A8-8F8D-D453-6D3A-845FD457FBD1}" dt="2026-03-24T21:38:40.353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harmin Begum (2413132)" userId="S::2413132@student.uwtsd.ac.uk::8f03922c-2430-4427-b59d-cb5ed747c789" providerId="AD" clId="Web-{2301D8A8-8F8D-D453-6D3A-845FD457FBD1}" dt="2026-03-24T21:38:40.353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harmin Begum (2413132)" userId="S::2413132@student.uwtsd.ac.uk::8f03922c-2430-4427-b59d-cb5ed747c789" providerId="AD" clId="Web-{2301D8A8-8F8D-D453-6D3A-845FD457FBD1}" dt="2026-03-24T21:38:40.353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harmin Begum (2413132)" userId="S::2413132@student.uwtsd.ac.uk::8f03922c-2430-4427-b59d-cb5ed747c789" providerId="AD" clId="Web-{2301D8A8-8F8D-D453-6D3A-845FD457FBD1}" dt="2026-03-24T21:38:43.853" v="1"/>
        <pc:sldMasterMkLst>
          <pc:docMk/>
          <pc:sldMasterMk cId="2482579333" sldId="2147483672"/>
        </pc:sldMasterMkLst>
        <pc:sldLayoutChg chg="add del mod replId">
          <pc:chgData name="Sharmin Begum (2413132)" userId="S::2413132@student.uwtsd.ac.uk::8f03922c-2430-4427-b59d-cb5ed747c789" providerId="AD" clId="Web-{2301D8A8-8F8D-D453-6D3A-845FD457FBD1}" dt="2026-03-24T21:38:43.853" v="1"/>
          <pc:sldLayoutMkLst>
            <pc:docMk/>
            <pc:sldMasterMk cId="2482579333" sldId="2147483672"/>
            <pc:sldLayoutMk cId="557386367" sldId="2147483673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3.853" v="1"/>
          <pc:sldLayoutMkLst>
            <pc:docMk/>
            <pc:sldMasterMk cId="2482579333" sldId="2147483672"/>
            <pc:sldLayoutMk cId="4123568689" sldId="2147483674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3.853" v="1"/>
          <pc:sldLayoutMkLst>
            <pc:docMk/>
            <pc:sldMasterMk cId="2482579333" sldId="2147483672"/>
            <pc:sldLayoutMk cId="1674456939" sldId="2147483675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3.853" v="1"/>
          <pc:sldLayoutMkLst>
            <pc:docMk/>
            <pc:sldMasterMk cId="2482579333" sldId="2147483672"/>
            <pc:sldLayoutMk cId="3279456121" sldId="2147483676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3.853" v="1"/>
          <pc:sldLayoutMkLst>
            <pc:docMk/>
            <pc:sldMasterMk cId="2482579333" sldId="2147483672"/>
            <pc:sldLayoutMk cId="299734613" sldId="2147483677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3.853" v="1"/>
          <pc:sldLayoutMkLst>
            <pc:docMk/>
            <pc:sldMasterMk cId="2482579333" sldId="2147483672"/>
            <pc:sldLayoutMk cId="1085527847" sldId="2147483678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3.853" v="1"/>
          <pc:sldLayoutMkLst>
            <pc:docMk/>
            <pc:sldMasterMk cId="2482579333" sldId="2147483672"/>
            <pc:sldLayoutMk cId="4194719712" sldId="2147483679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3.853" v="1"/>
          <pc:sldLayoutMkLst>
            <pc:docMk/>
            <pc:sldMasterMk cId="2482579333" sldId="2147483672"/>
            <pc:sldLayoutMk cId="2755931048" sldId="2147483680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3.853" v="1"/>
          <pc:sldLayoutMkLst>
            <pc:docMk/>
            <pc:sldMasterMk cId="2482579333" sldId="2147483672"/>
            <pc:sldLayoutMk cId="1866966773" sldId="2147483681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3.853" v="1"/>
          <pc:sldLayoutMkLst>
            <pc:docMk/>
            <pc:sldMasterMk cId="2482579333" sldId="2147483672"/>
            <pc:sldLayoutMk cId="163825904" sldId="2147483682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3.853" v="1"/>
          <pc:sldLayoutMkLst>
            <pc:docMk/>
            <pc:sldMasterMk cId="2482579333" sldId="2147483672"/>
            <pc:sldLayoutMk cId="1225396657" sldId="2147483683"/>
          </pc:sldLayoutMkLst>
        </pc:sldLayoutChg>
      </pc:sldMasterChg>
      <pc:sldMasterChg chg="add del addSldLayout delSldLayout modSldLayout">
        <pc:chgData name="Sharmin Begum (2413132)" userId="S::2413132@student.uwtsd.ac.uk::8f03922c-2430-4427-b59d-cb5ed747c789" providerId="AD" clId="Web-{2301D8A8-8F8D-D453-6D3A-845FD457FBD1}" dt="2026-03-24T21:38:46.166" v="2"/>
        <pc:sldMasterMkLst>
          <pc:docMk/>
          <pc:sldMasterMk cId="4052938030" sldId="2147483684"/>
        </pc:sldMasterMkLst>
        <pc:sldLayoutChg chg="add del mod replId">
          <pc:chgData name="Sharmin Begum (2413132)" userId="S::2413132@student.uwtsd.ac.uk::8f03922c-2430-4427-b59d-cb5ed747c789" providerId="AD" clId="Web-{2301D8A8-8F8D-D453-6D3A-845FD457FBD1}" dt="2026-03-24T21:38:46.166" v="2"/>
          <pc:sldLayoutMkLst>
            <pc:docMk/>
            <pc:sldMasterMk cId="4052938030" sldId="2147483684"/>
            <pc:sldLayoutMk cId="305400234" sldId="2147483685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6.166" v="2"/>
          <pc:sldLayoutMkLst>
            <pc:docMk/>
            <pc:sldMasterMk cId="4052938030" sldId="2147483684"/>
            <pc:sldLayoutMk cId="2574655553" sldId="2147483686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6.166" v="2"/>
          <pc:sldLayoutMkLst>
            <pc:docMk/>
            <pc:sldMasterMk cId="4052938030" sldId="2147483684"/>
            <pc:sldLayoutMk cId="579892154" sldId="2147483687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6.166" v="2"/>
          <pc:sldLayoutMkLst>
            <pc:docMk/>
            <pc:sldMasterMk cId="4052938030" sldId="2147483684"/>
            <pc:sldLayoutMk cId="1943454340" sldId="2147483688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6.166" v="2"/>
          <pc:sldLayoutMkLst>
            <pc:docMk/>
            <pc:sldMasterMk cId="4052938030" sldId="2147483684"/>
            <pc:sldLayoutMk cId="3329348017" sldId="2147483689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6.166" v="2"/>
          <pc:sldLayoutMkLst>
            <pc:docMk/>
            <pc:sldMasterMk cId="4052938030" sldId="2147483684"/>
            <pc:sldLayoutMk cId="479222447" sldId="2147483690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6.166" v="2"/>
          <pc:sldLayoutMkLst>
            <pc:docMk/>
            <pc:sldMasterMk cId="4052938030" sldId="2147483684"/>
            <pc:sldLayoutMk cId="1986884200" sldId="2147483691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6.166" v="2"/>
          <pc:sldLayoutMkLst>
            <pc:docMk/>
            <pc:sldMasterMk cId="4052938030" sldId="2147483684"/>
            <pc:sldLayoutMk cId="637798023" sldId="2147483692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6.166" v="2"/>
          <pc:sldLayoutMkLst>
            <pc:docMk/>
            <pc:sldMasterMk cId="4052938030" sldId="2147483684"/>
            <pc:sldLayoutMk cId="919209383" sldId="2147483693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6.166" v="2"/>
          <pc:sldLayoutMkLst>
            <pc:docMk/>
            <pc:sldMasterMk cId="4052938030" sldId="2147483684"/>
            <pc:sldLayoutMk cId="2075732989" sldId="2147483694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6.166" v="2"/>
          <pc:sldLayoutMkLst>
            <pc:docMk/>
            <pc:sldMasterMk cId="4052938030" sldId="2147483684"/>
            <pc:sldLayoutMk cId="2265367357" sldId="2147483695"/>
          </pc:sldLayoutMkLst>
        </pc:sldLayoutChg>
      </pc:sldMasterChg>
      <pc:sldMasterChg chg="add del addSldLayout delSldLayout modSldLayout">
        <pc:chgData name="Sharmin Begum (2413132)" userId="S::2413132@student.uwtsd.ac.uk::8f03922c-2430-4427-b59d-cb5ed747c789" providerId="AD" clId="Web-{2301D8A8-8F8D-D453-6D3A-845FD457FBD1}" dt="2026-03-24T21:38:48.416" v="3"/>
        <pc:sldMasterMkLst>
          <pc:docMk/>
          <pc:sldMasterMk cId="2510795641" sldId="2147483696"/>
        </pc:sldMasterMkLst>
        <pc:sldLayoutChg chg="add del mod replId">
          <pc:chgData name="Sharmin Begum (2413132)" userId="S::2413132@student.uwtsd.ac.uk::8f03922c-2430-4427-b59d-cb5ed747c789" providerId="AD" clId="Web-{2301D8A8-8F8D-D453-6D3A-845FD457FBD1}" dt="2026-03-24T21:38:48.416" v="3"/>
          <pc:sldLayoutMkLst>
            <pc:docMk/>
            <pc:sldMasterMk cId="2510795641" sldId="2147483696"/>
            <pc:sldLayoutMk cId="691027324" sldId="2147483697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8.416" v="3"/>
          <pc:sldLayoutMkLst>
            <pc:docMk/>
            <pc:sldMasterMk cId="2510795641" sldId="2147483696"/>
            <pc:sldLayoutMk cId="4147765681" sldId="2147483698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8.416" v="3"/>
          <pc:sldLayoutMkLst>
            <pc:docMk/>
            <pc:sldMasterMk cId="2510795641" sldId="2147483696"/>
            <pc:sldLayoutMk cId="3547244757" sldId="2147483699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8.416" v="3"/>
          <pc:sldLayoutMkLst>
            <pc:docMk/>
            <pc:sldMasterMk cId="2510795641" sldId="2147483696"/>
            <pc:sldLayoutMk cId="852429355" sldId="2147483700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8.416" v="3"/>
          <pc:sldLayoutMkLst>
            <pc:docMk/>
            <pc:sldMasterMk cId="2510795641" sldId="2147483696"/>
            <pc:sldLayoutMk cId="3201917944" sldId="2147483701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8.416" v="3"/>
          <pc:sldLayoutMkLst>
            <pc:docMk/>
            <pc:sldMasterMk cId="2510795641" sldId="2147483696"/>
            <pc:sldLayoutMk cId="435313775" sldId="2147483702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8.416" v="3"/>
          <pc:sldLayoutMkLst>
            <pc:docMk/>
            <pc:sldMasterMk cId="2510795641" sldId="2147483696"/>
            <pc:sldLayoutMk cId="4115103161" sldId="2147483703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8.416" v="3"/>
          <pc:sldLayoutMkLst>
            <pc:docMk/>
            <pc:sldMasterMk cId="2510795641" sldId="2147483696"/>
            <pc:sldLayoutMk cId="679545269" sldId="2147483704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8.416" v="3"/>
          <pc:sldLayoutMkLst>
            <pc:docMk/>
            <pc:sldMasterMk cId="2510795641" sldId="2147483696"/>
            <pc:sldLayoutMk cId="1725811628" sldId="2147483705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8.416" v="3"/>
          <pc:sldLayoutMkLst>
            <pc:docMk/>
            <pc:sldMasterMk cId="2510795641" sldId="2147483696"/>
            <pc:sldLayoutMk cId="897112278" sldId="2147483706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48.416" v="3"/>
          <pc:sldLayoutMkLst>
            <pc:docMk/>
            <pc:sldMasterMk cId="2510795641" sldId="2147483696"/>
            <pc:sldLayoutMk cId="4094352877" sldId="2147483707"/>
          </pc:sldLayoutMkLst>
        </pc:sldLayoutChg>
      </pc:sldMasterChg>
      <pc:sldMasterChg chg="add del addSldLayout delSldLayout modSldLayout">
        <pc:chgData name="Sharmin Begum (2413132)" userId="S::2413132@student.uwtsd.ac.uk::8f03922c-2430-4427-b59d-cb5ed747c789" providerId="AD" clId="Web-{2301D8A8-8F8D-D453-6D3A-845FD457FBD1}" dt="2026-03-24T21:38:51.291" v="4"/>
        <pc:sldMasterMkLst>
          <pc:docMk/>
          <pc:sldMasterMk cId="3614511070" sldId="2147483708"/>
        </pc:sldMasterMkLst>
        <pc:sldLayoutChg chg="add del mod replId">
          <pc:chgData name="Sharmin Begum (2413132)" userId="S::2413132@student.uwtsd.ac.uk::8f03922c-2430-4427-b59d-cb5ed747c789" providerId="AD" clId="Web-{2301D8A8-8F8D-D453-6D3A-845FD457FBD1}" dt="2026-03-24T21:38:51.291" v="4"/>
          <pc:sldLayoutMkLst>
            <pc:docMk/>
            <pc:sldMasterMk cId="3614511070" sldId="2147483708"/>
            <pc:sldLayoutMk cId="3827308534" sldId="2147483709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1.291" v="4"/>
          <pc:sldLayoutMkLst>
            <pc:docMk/>
            <pc:sldMasterMk cId="3614511070" sldId="2147483708"/>
            <pc:sldLayoutMk cId="1603625995" sldId="2147483710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1.291" v="4"/>
          <pc:sldLayoutMkLst>
            <pc:docMk/>
            <pc:sldMasterMk cId="3614511070" sldId="2147483708"/>
            <pc:sldLayoutMk cId="4004605591" sldId="2147483711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1.291" v="4"/>
          <pc:sldLayoutMkLst>
            <pc:docMk/>
            <pc:sldMasterMk cId="3614511070" sldId="2147483708"/>
            <pc:sldLayoutMk cId="2785947755" sldId="2147483712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1.291" v="4"/>
          <pc:sldLayoutMkLst>
            <pc:docMk/>
            <pc:sldMasterMk cId="3614511070" sldId="2147483708"/>
            <pc:sldLayoutMk cId="3622565311" sldId="2147483713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1.291" v="4"/>
          <pc:sldLayoutMkLst>
            <pc:docMk/>
            <pc:sldMasterMk cId="3614511070" sldId="2147483708"/>
            <pc:sldLayoutMk cId="755119255" sldId="2147483714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1.291" v="4"/>
          <pc:sldLayoutMkLst>
            <pc:docMk/>
            <pc:sldMasterMk cId="3614511070" sldId="2147483708"/>
            <pc:sldLayoutMk cId="4055761737" sldId="2147483715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1.291" v="4"/>
          <pc:sldLayoutMkLst>
            <pc:docMk/>
            <pc:sldMasterMk cId="3614511070" sldId="2147483708"/>
            <pc:sldLayoutMk cId="2410238583" sldId="2147483716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1.291" v="4"/>
          <pc:sldLayoutMkLst>
            <pc:docMk/>
            <pc:sldMasterMk cId="3614511070" sldId="2147483708"/>
            <pc:sldLayoutMk cId="3459233023" sldId="2147483717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1.291" v="4"/>
          <pc:sldLayoutMkLst>
            <pc:docMk/>
            <pc:sldMasterMk cId="3614511070" sldId="2147483708"/>
            <pc:sldLayoutMk cId="899695473" sldId="2147483718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1.291" v="4"/>
          <pc:sldLayoutMkLst>
            <pc:docMk/>
            <pc:sldMasterMk cId="3614511070" sldId="2147483708"/>
            <pc:sldLayoutMk cId="2866251938" sldId="2147483719"/>
          </pc:sldLayoutMkLst>
        </pc:sldLayoutChg>
      </pc:sldMasterChg>
      <pc:sldMasterChg chg="add del addSldLayout delSldLayout modSldLayout">
        <pc:chgData name="Sharmin Begum (2413132)" userId="S::2413132@student.uwtsd.ac.uk::8f03922c-2430-4427-b59d-cb5ed747c789" providerId="AD" clId="Web-{2301D8A8-8F8D-D453-6D3A-845FD457FBD1}" dt="2026-03-24T21:38:53.088" v="5"/>
        <pc:sldMasterMkLst>
          <pc:docMk/>
          <pc:sldMasterMk cId="596550987" sldId="2147483720"/>
        </pc:sldMasterMkLst>
        <pc:sldLayoutChg chg="add del mod replId">
          <pc:chgData name="Sharmin Begum (2413132)" userId="S::2413132@student.uwtsd.ac.uk::8f03922c-2430-4427-b59d-cb5ed747c789" providerId="AD" clId="Web-{2301D8A8-8F8D-D453-6D3A-845FD457FBD1}" dt="2026-03-24T21:38:53.088" v="5"/>
          <pc:sldLayoutMkLst>
            <pc:docMk/>
            <pc:sldMasterMk cId="596550987" sldId="2147483720"/>
            <pc:sldLayoutMk cId="2468009693" sldId="2147483721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3.088" v="5"/>
          <pc:sldLayoutMkLst>
            <pc:docMk/>
            <pc:sldMasterMk cId="596550987" sldId="2147483720"/>
            <pc:sldLayoutMk cId="1839597942" sldId="2147483722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3.088" v="5"/>
          <pc:sldLayoutMkLst>
            <pc:docMk/>
            <pc:sldMasterMk cId="596550987" sldId="2147483720"/>
            <pc:sldLayoutMk cId="3826849552" sldId="2147483723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3.088" v="5"/>
          <pc:sldLayoutMkLst>
            <pc:docMk/>
            <pc:sldMasterMk cId="596550987" sldId="2147483720"/>
            <pc:sldLayoutMk cId="1764117824" sldId="2147483724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3.088" v="5"/>
          <pc:sldLayoutMkLst>
            <pc:docMk/>
            <pc:sldMasterMk cId="596550987" sldId="2147483720"/>
            <pc:sldLayoutMk cId="3098755155" sldId="2147483725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3.088" v="5"/>
          <pc:sldLayoutMkLst>
            <pc:docMk/>
            <pc:sldMasterMk cId="596550987" sldId="2147483720"/>
            <pc:sldLayoutMk cId="1054871529" sldId="2147483726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3.088" v="5"/>
          <pc:sldLayoutMkLst>
            <pc:docMk/>
            <pc:sldMasterMk cId="596550987" sldId="2147483720"/>
            <pc:sldLayoutMk cId="80619178" sldId="2147483727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3.088" v="5"/>
          <pc:sldLayoutMkLst>
            <pc:docMk/>
            <pc:sldMasterMk cId="596550987" sldId="2147483720"/>
            <pc:sldLayoutMk cId="2208767202" sldId="2147483728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3.088" v="5"/>
          <pc:sldLayoutMkLst>
            <pc:docMk/>
            <pc:sldMasterMk cId="596550987" sldId="2147483720"/>
            <pc:sldLayoutMk cId="1878468075" sldId="2147483729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3.088" v="5"/>
          <pc:sldLayoutMkLst>
            <pc:docMk/>
            <pc:sldMasterMk cId="596550987" sldId="2147483720"/>
            <pc:sldLayoutMk cId="4117484346" sldId="2147483730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3.088" v="5"/>
          <pc:sldLayoutMkLst>
            <pc:docMk/>
            <pc:sldMasterMk cId="596550987" sldId="2147483720"/>
            <pc:sldLayoutMk cId="2406936428" sldId="2147483731"/>
          </pc:sldLayoutMkLst>
        </pc:sldLayoutChg>
      </pc:sldMasterChg>
      <pc:sldMasterChg chg="add del addSldLayout delSldLayout modSldLayout">
        <pc:chgData name="Sharmin Begum (2413132)" userId="S::2413132@student.uwtsd.ac.uk::8f03922c-2430-4427-b59d-cb5ed747c789" providerId="AD" clId="Web-{2301D8A8-8F8D-D453-6D3A-845FD457FBD1}" dt="2026-03-24T21:38:55.056" v="6"/>
        <pc:sldMasterMkLst>
          <pc:docMk/>
          <pc:sldMasterMk cId="2555467572" sldId="2147483732"/>
        </pc:sldMasterMkLst>
        <pc:sldLayoutChg chg="add del mod replId">
          <pc:chgData name="Sharmin Begum (2413132)" userId="S::2413132@student.uwtsd.ac.uk::8f03922c-2430-4427-b59d-cb5ed747c789" providerId="AD" clId="Web-{2301D8A8-8F8D-D453-6D3A-845FD457FBD1}" dt="2026-03-24T21:38:55.056" v="6"/>
          <pc:sldLayoutMkLst>
            <pc:docMk/>
            <pc:sldMasterMk cId="2555467572" sldId="2147483732"/>
            <pc:sldLayoutMk cId="3859282119" sldId="2147483733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5.056" v="6"/>
          <pc:sldLayoutMkLst>
            <pc:docMk/>
            <pc:sldMasterMk cId="2555467572" sldId="2147483732"/>
            <pc:sldLayoutMk cId="3817779211" sldId="2147483734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5.056" v="6"/>
          <pc:sldLayoutMkLst>
            <pc:docMk/>
            <pc:sldMasterMk cId="2555467572" sldId="2147483732"/>
            <pc:sldLayoutMk cId="2921994644" sldId="2147483735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5.056" v="6"/>
          <pc:sldLayoutMkLst>
            <pc:docMk/>
            <pc:sldMasterMk cId="2555467572" sldId="2147483732"/>
            <pc:sldLayoutMk cId="3464223154" sldId="2147483736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5.056" v="6"/>
          <pc:sldLayoutMkLst>
            <pc:docMk/>
            <pc:sldMasterMk cId="2555467572" sldId="2147483732"/>
            <pc:sldLayoutMk cId="2652146764" sldId="2147483737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5.056" v="6"/>
          <pc:sldLayoutMkLst>
            <pc:docMk/>
            <pc:sldMasterMk cId="2555467572" sldId="2147483732"/>
            <pc:sldLayoutMk cId="2882795066" sldId="2147483738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5.056" v="6"/>
          <pc:sldLayoutMkLst>
            <pc:docMk/>
            <pc:sldMasterMk cId="2555467572" sldId="2147483732"/>
            <pc:sldLayoutMk cId="987889078" sldId="2147483739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5.056" v="6"/>
          <pc:sldLayoutMkLst>
            <pc:docMk/>
            <pc:sldMasterMk cId="2555467572" sldId="2147483732"/>
            <pc:sldLayoutMk cId="389257608" sldId="2147483740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5.056" v="6"/>
          <pc:sldLayoutMkLst>
            <pc:docMk/>
            <pc:sldMasterMk cId="2555467572" sldId="2147483732"/>
            <pc:sldLayoutMk cId="3335267488" sldId="2147483741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5.056" v="6"/>
          <pc:sldLayoutMkLst>
            <pc:docMk/>
            <pc:sldMasterMk cId="2555467572" sldId="2147483732"/>
            <pc:sldLayoutMk cId="4200016386" sldId="2147483742"/>
          </pc:sldLayoutMkLst>
        </pc:sldLayoutChg>
        <pc:sldLayoutChg chg="add del mod replId">
          <pc:chgData name="Sharmin Begum (2413132)" userId="S::2413132@student.uwtsd.ac.uk::8f03922c-2430-4427-b59d-cb5ed747c789" providerId="AD" clId="Web-{2301D8A8-8F8D-D453-6D3A-845FD457FBD1}" dt="2026-03-24T21:38:55.056" v="6"/>
          <pc:sldLayoutMkLst>
            <pc:docMk/>
            <pc:sldMasterMk cId="2555467572" sldId="2147483732"/>
            <pc:sldLayoutMk cId="2296155142" sldId="2147483743"/>
          </pc:sldLayoutMkLst>
        </pc:sldLayoutChg>
      </pc:sldMasterChg>
      <pc:sldMasterChg chg="add mod setBg addSldLayout modSldLayout">
        <pc:chgData name="Sharmin Begum (2413132)" userId="S::2413132@student.uwtsd.ac.uk::8f03922c-2430-4427-b59d-cb5ed747c789" providerId="AD" clId="Web-{2301D8A8-8F8D-D453-6D3A-845FD457FBD1}" dt="2026-03-24T21:57:59.267" v="138"/>
        <pc:sldMasterMkLst>
          <pc:docMk/>
          <pc:sldMasterMk cId="3067707171" sldId="2147483744"/>
        </pc:sldMasterMkLst>
        <pc:sldLayoutChg chg="add mod replId">
          <pc:chgData name="Sharmin Begum (2413132)" userId="S::2413132@student.uwtsd.ac.uk::8f03922c-2430-4427-b59d-cb5ed747c789" providerId="AD" clId="Web-{2301D8A8-8F8D-D453-6D3A-845FD457FBD1}" dt="2026-03-24T21:57:59.267" v="138"/>
          <pc:sldLayoutMkLst>
            <pc:docMk/>
            <pc:sldMasterMk cId="3067707171" sldId="2147483744"/>
            <pc:sldLayoutMk cId="1032314077" sldId="2147483745"/>
          </pc:sldLayoutMkLst>
        </pc:sldLayoutChg>
        <pc:sldLayoutChg chg="add mod replId">
          <pc:chgData name="Sharmin Begum (2413132)" userId="S::2413132@student.uwtsd.ac.uk::8f03922c-2430-4427-b59d-cb5ed747c789" providerId="AD" clId="Web-{2301D8A8-8F8D-D453-6D3A-845FD457FBD1}" dt="2026-03-24T21:57:59.267" v="138"/>
          <pc:sldLayoutMkLst>
            <pc:docMk/>
            <pc:sldMasterMk cId="3067707171" sldId="2147483744"/>
            <pc:sldLayoutMk cId="2743955539" sldId="2147483746"/>
          </pc:sldLayoutMkLst>
        </pc:sldLayoutChg>
        <pc:sldLayoutChg chg="add mod replId">
          <pc:chgData name="Sharmin Begum (2413132)" userId="S::2413132@student.uwtsd.ac.uk::8f03922c-2430-4427-b59d-cb5ed747c789" providerId="AD" clId="Web-{2301D8A8-8F8D-D453-6D3A-845FD457FBD1}" dt="2026-03-24T21:57:59.267" v="138"/>
          <pc:sldLayoutMkLst>
            <pc:docMk/>
            <pc:sldMasterMk cId="3067707171" sldId="2147483744"/>
            <pc:sldLayoutMk cId="2082497783" sldId="2147483747"/>
          </pc:sldLayoutMkLst>
        </pc:sldLayoutChg>
        <pc:sldLayoutChg chg="add mod replId">
          <pc:chgData name="Sharmin Begum (2413132)" userId="S::2413132@student.uwtsd.ac.uk::8f03922c-2430-4427-b59d-cb5ed747c789" providerId="AD" clId="Web-{2301D8A8-8F8D-D453-6D3A-845FD457FBD1}" dt="2026-03-24T21:57:59.267" v="138"/>
          <pc:sldLayoutMkLst>
            <pc:docMk/>
            <pc:sldMasterMk cId="3067707171" sldId="2147483744"/>
            <pc:sldLayoutMk cId="2226712825" sldId="2147483748"/>
          </pc:sldLayoutMkLst>
        </pc:sldLayoutChg>
        <pc:sldLayoutChg chg="add mod replId">
          <pc:chgData name="Sharmin Begum (2413132)" userId="S::2413132@student.uwtsd.ac.uk::8f03922c-2430-4427-b59d-cb5ed747c789" providerId="AD" clId="Web-{2301D8A8-8F8D-D453-6D3A-845FD457FBD1}" dt="2026-03-24T21:57:59.267" v="138"/>
          <pc:sldLayoutMkLst>
            <pc:docMk/>
            <pc:sldMasterMk cId="3067707171" sldId="2147483744"/>
            <pc:sldLayoutMk cId="3197236220" sldId="2147483749"/>
          </pc:sldLayoutMkLst>
        </pc:sldLayoutChg>
        <pc:sldLayoutChg chg="add mod replId">
          <pc:chgData name="Sharmin Begum (2413132)" userId="S::2413132@student.uwtsd.ac.uk::8f03922c-2430-4427-b59d-cb5ed747c789" providerId="AD" clId="Web-{2301D8A8-8F8D-D453-6D3A-845FD457FBD1}" dt="2026-03-24T21:57:59.267" v="138"/>
          <pc:sldLayoutMkLst>
            <pc:docMk/>
            <pc:sldMasterMk cId="3067707171" sldId="2147483744"/>
            <pc:sldLayoutMk cId="4133788690" sldId="2147483750"/>
          </pc:sldLayoutMkLst>
        </pc:sldLayoutChg>
        <pc:sldLayoutChg chg="add mod replId">
          <pc:chgData name="Sharmin Begum (2413132)" userId="S::2413132@student.uwtsd.ac.uk::8f03922c-2430-4427-b59d-cb5ed747c789" providerId="AD" clId="Web-{2301D8A8-8F8D-D453-6D3A-845FD457FBD1}" dt="2026-03-24T21:57:59.267" v="138"/>
          <pc:sldLayoutMkLst>
            <pc:docMk/>
            <pc:sldMasterMk cId="3067707171" sldId="2147483744"/>
            <pc:sldLayoutMk cId="1179759101" sldId="2147483751"/>
          </pc:sldLayoutMkLst>
        </pc:sldLayoutChg>
        <pc:sldLayoutChg chg="add mod replId">
          <pc:chgData name="Sharmin Begum (2413132)" userId="S::2413132@student.uwtsd.ac.uk::8f03922c-2430-4427-b59d-cb5ed747c789" providerId="AD" clId="Web-{2301D8A8-8F8D-D453-6D3A-845FD457FBD1}" dt="2026-03-24T21:57:59.267" v="138"/>
          <pc:sldLayoutMkLst>
            <pc:docMk/>
            <pc:sldMasterMk cId="3067707171" sldId="2147483744"/>
            <pc:sldLayoutMk cId="2441969139" sldId="2147483752"/>
          </pc:sldLayoutMkLst>
        </pc:sldLayoutChg>
        <pc:sldLayoutChg chg="add mod replId">
          <pc:chgData name="Sharmin Begum (2413132)" userId="S::2413132@student.uwtsd.ac.uk::8f03922c-2430-4427-b59d-cb5ed747c789" providerId="AD" clId="Web-{2301D8A8-8F8D-D453-6D3A-845FD457FBD1}" dt="2026-03-24T21:57:59.267" v="138"/>
          <pc:sldLayoutMkLst>
            <pc:docMk/>
            <pc:sldMasterMk cId="3067707171" sldId="2147483744"/>
            <pc:sldLayoutMk cId="3469561070" sldId="2147483753"/>
          </pc:sldLayoutMkLst>
        </pc:sldLayoutChg>
        <pc:sldLayoutChg chg="add mod replId">
          <pc:chgData name="Sharmin Begum (2413132)" userId="S::2413132@student.uwtsd.ac.uk::8f03922c-2430-4427-b59d-cb5ed747c789" providerId="AD" clId="Web-{2301D8A8-8F8D-D453-6D3A-845FD457FBD1}" dt="2026-03-24T21:57:59.267" v="138"/>
          <pc:sldLayoutMkLst>
            <pc:docMk/>
            <pc:sldMasterMk cId="3067707171" sldId="2147483744"/>
            <pc:sldLayoutMk cId="2570439744" sldId="2147483754"/>
          </pc:sldLayoutMkLst>
        </pc:sldLayoutChg>
        <pc:sldLayoutChg chg="add mod replId">
          <pc:chgData name="Sharmin Begum (2413132)" userId="S::2413132@student.uwtsd.ac.uk::8f03922c-2430-4427-b59d-cb5ed747c789" providerId="AD" clId="Web-{2301D8A8-8F8D-D453-6D3A-845FD457FBD1}" dt="2026-03-24T21:57:59.267" v="138"/>
          <pc:sldLayoutMkLst>
            <pc:docMk/>
            <pc:sldMasterMk cId="3067707171" sldId="2147483744"/>
            <pc:sldLayoutMk cId="1084821630" sldId="2147483755"/>
          </pc:sldLayoutMkLst>
        </pc:sldLayoutChg>
      </pc:sldMasterChg>
    </pc:docChg>
  </pc:docChgLst>
  <pc:docChgLst>
    <pc:chgData name="Sharmin Begum (2413132)" userId="S::2413132@student.uwtsd.ac.uk::8f03922c-2430-4427-b59d-cb5ed747c789" providerId="AD" clId="Web-{95E98EC8-D87D-9335-B678-6D1B53FDBE91}"/>
    <pc:docChg chg="addSld modSld">
      <pc:chgData name="Sharmin Begum (2413132)" userId="S::2413132@student.uwtsd.ac.uk::8f03922c-2430-4427-b59d-cb5ed747c789" providerId="AD" clId="Web-{95E98EC8-D87D-9335-B678-6D1B53FDBE91}" dt="2026-03-22T14:01:40.827" v="463" actId="20577"/>
      <pc:docMkLst>
        <pc:docMk/>
      </pc:docMkLst>
      <pc:sldChg chg="modSp">
        <pc:chgData name="Sharmin Begum (2413132)" userId="S::2413132@student.uwtsd.ac.uk::8f03922c-2430-4427-b59d-cb5ed747c789" providerId="AD" clId="Web-{95E98EC8-D87D-9335-B678-6D1B53FDBE91}" dt="2026-03-22T13:51:14.040" v="401" actId="20577"/>
        <pc:sldMkLst>
          <pc:docMk/>
          <pc:sldMk cId="1647689788" sldId="257"/>
        </pc:sldMkLst>
      </pc:sldChg>
      <pc:sldChg chg="modSp new">
        <pc:chgData name="Sharmin Begum (2413132)" userId="S::2413132@student.uwtsd.ac.uk::8f03922c-2430-4427-b59d-cb5ed747c789" providerId="AD" clId="Web-{95E98EC8-D87D-9335-B678-6D1B53FDBE91}" dt="2026-03-22T13:50:25.368" v="399" actId="20577"/>
        <pc:sldMkLst>
          <pc:docMk/>
          <pc:sldMk cId="1554480723" sldId="258"/>
        </pc:sldMkLst>
        <pc:spChg chg="mod">
          <ac:chgData name="Sharmin Begum (2413132)" userId="S::2413132@student.uwtsd.ac.uk::8f03922c-2430-4427-b59d-cb5ed747c789" providerId="AD" clId="Web-{95E98EC8-D87D-9335-B678-6D1B53FDBE91}" dt="2026-03-22T13:20:35.191" v="56" actId="20577"/>
          <ac:spMkLst>
            <pc:docMk/>
            <pc:sldMk cId="1554480723" sldId="258"/>
            <ac:spMk id="2" creationId="{BB813EE2-9F5B-2EF5-2804-E390CB93C9AB}"/>
          </ac:spMkLst>
        </pc:spChg>
      </pc:sldChg>
      <pc:sldChg chg="addSp delSp modSp new">
        <pc:chgData name="Sharmin Begum (2413132)" userId="S::2413132@student.uwtsd.ac.uk::8f03922c-2430-4427-b59d-cb5ed747c789" providerId="AD" clId="Web-{95E98EC8-D87D-9335-B678-6D1B53FDBE91}" dt="2026-03-22T14:01:40.827" v="463" actId="20577"/>
        <pc:sldMkLst>
          <pc:docMk/>
          <pc:sldMk cId="2591609939" sldId="259"/>
        </pc:sldMkLst>
        <pc:spChg chg="mod">
          <ac:chgData name="Sharmin Begum (2413132)" userId="S::2413132@student.uwtsd.ac.uk::8f03922c-2430-4427-b59d-cb5ed747c789" providerId="AD" clId="Web-{95E98EC8-D87D-9335-B678-6D1B53FDBE91}" dt="2026-03-22T13:53:39.464" v="403" actId="20577"/>
          <ac:spMkLst>
            <pc:docMk/>
            <pc:sldMk cId="2591609939" sldId="259"/>
            <ac:spMk id="2" creationId="{09B6FB03-A8B4-CC41-CE8D-2F44010B3D0B}"/>
          </ac:spMkLst>
        </pc:spChg>
      </pc:sldChg>
    </pc:docChg>
  </pc:docChgLst>
  <pc:docChgLst>
    <pc:chgData name="Sharmin Begum (2413132)" userId="S::2413132@student.uwtsd.ac.uk::8f03922c-2430-4427-b59d-cb5ed747c789" providerId="AD" clId="Web-{CD0B69B5-C53B-C57D-0104-3027D650FD3C}"/>
    <pc:docChg chg="addSld modSld">
      <pc:chgData name="Sharmin Begum (2413132)" userId="S::2413132@student.uwtsd.ac.uk::8f03922c-2430-4427-b59d-cb5ed747c789" providerId="AD" clId="Web-{CD0B69B5-C53B-C57D-0104-3027D650FD3C}" dt="2026-03-16T13:14:45.366" v="74" actId="20577"/>
      <pc:docMkLst>
        <pc:docMk/>
      </pc:docMkLst>
      <pc:sldChg chg="delSp modSp">
        <pc:chgData name="Sharmin Begum (2413132)" userId="S::2413132@student.uwtsd.ac.uk::8f03922c-2430-4427-b59d-cb5ed747c789" providerId="AD" clId="Web-{CD0B69B5-C53B-C57D-0104-3027D650FD3C}" dt="2026-03-16T13:02:08.990" v="20" actId="20577"/>
        <pc:sldMkLst>
          <pc:docMk/>
          <pc:sldMk cId="109857222" sldId="256"/>
        </pc:sldMkLst>
        <pc:spChg chg="mod">
          <ac:chgData name="Sharmin Begum (2413132)" userId="S::2413132@student.uwtsd.ac.uk::8f03922c-2430-4427-b59d-cb5ed747c789" providerId="AD" clId="Web-{CD0B69B5-C53B-C57D-0104-3027D650FD3C}" dt="2026-03-16T13:02:08.990" v="2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Sharmin Begum (2413132)" userId="S::2413132@student.uwtsd.ac.uk::8f03922c-2430-4427-b59d-cb5ed747c789" providerId="AD" clId="Web-{CD0B69B5-C53B-C57D-0104-3027D650FD3C}" dt="2026-03-16T13:14:45.366" v="74" actId="20577"/>
        <pc:sldMkLst>
          <pc:docMk/>
          <pc:sldMk cId="1647689788" sldId="257"/>
        </pc:sldMkLst>
        <pc:spChg chg="mod">
          <ac:chgData name="Sharmin Begum (2413132)" userId="S::2413132@student.uwtsd.ac.uk::8f03922c-2430-4427-b59d-cb5ed747c789" providerId="AD" clId="Web-{CD0B69B5-C53B-C57D-0104-3027D650FD3C}" dt="2026-03-16T13:12:10.551" v="37" actId="20577"/>
          <ac:spMkLst>
            <pc:docMk/>
            <pc:sldMk cId="1647689788" sldId="257"/>
            <ac:spMk id="2" creationId="{EB8F4104-C40A-066E-C67D-662768B5B510}"/>
          </ac:spMkLst>
        </pc:spChg>
      </pc:sldChg>
    </pc:docChg>
  </pc:docChgLst>
  <pc:docChgLst>
    <pc:chgData name="Sharmin Begum (2413132)" userId="S::2413132@student.uwtsd.ac.uk::8f03922c-2430-4427-b59d-cb5ed747c789" providerId="AD" clId="Web-{F181DFCD-D142-CA52-50F2-D56A1A88E5F7}"/>
    <pc:docChg chg="addSld modSld">
      <pc:chgData name="Sharmin Begum (2413132)" userId="S::2413132@student.uwtsd.ac.uk::8f03922c-2430-4427-b59d-cb5ed747c789" providerId="AD" clId="Web-{F181DFCD-D142-CA52-50F2-D56A1A88E5F7}" dt="2026-03-24T19:01:27.202" v="2635" actId="20577"/>
      <pc:docMkLst>
        <pc:docMk/>
      </pc:docMkLst>
      <pc:sldChg chg="modSp">
        <pc:chgData name="Sharmin Begum (2413132)" userId="S::2413132@student.uwtsd.ac.uk::8f03922c-2430-4427-b59d-cb5ed747c789" providerId="AD" clId="Web-{F181DFCD-D142-CA52-50F2-D56A1A88E5F7}" dt="2026-03-24T18:59:13.858" v="2495" actId="20577"/>
        <pc:sldMkLst>
          <pc:docMk/>
          <pc:sldMk cId="1647689788" sldId="257"/>
        </pc:sldMkLst>
        <pc:spChg chg="mod">
          <ac:chgData name="Sharmin Begum (2413132)" userId="S::2413132@student.uwtsd.ac.uk::8f03922c-2430-4427-b59d-cb5ed747c789" providerId="AD" clId="Web-{F181DFCD-D142-CA52-50F2-D56A1A88E5F7}" dt="2026-03-24T18:59:13.858" v="2495" actId="20577"/>
          <ac:spMkLst>
            <pc:docMk/>
            <pc:sldMk cId="1647689788" sldId="257"/>
            <ac:spMk id="2" creationId="{EB8F4104-C40A-066E-C67D-662768B5B510}"/>
          </ac:spMkLst>
        </pc:spChg>
        <pc:spChg chg="mod">
          <ac:chgData name="Sharmin Begum (2413132)" userId="S::2413132@student.uwtsd.ac.uk::8f03922c-2430-4427-b59d-cb5ed747c789" providerId="AD" clId="Web-{F181DFCD-D142-CA52-50F2-D56A1A88E5F7}" dt="2026-03-24T18:59:05.575" v="2494" actId="20577"/>
          <ac:spMkLst>
            <pc:docMk/>
            <pc:sldMk cId="1647689788" sldId="257"/>
            <ac:spMk id="3" creationId="{C28098EA-115E-A56D-21E7-5D27C65ACCDE}"/>
          </ac:spMkLst>
        </pc:spChg>
      </pc:sldChg>
      <pc:sldChg chg="modSp">
        <pc:chgData name="Sharmin Begum (2413132)" userId="S::2413132@student.uwtsd.ac.uk::8f03922c-2430-4427-b59d-cb5ed747c789" providerId="AD" clId="Web-{F181DFCD-D142-CA52-50F2-D56A1A88E5F7}" dt="2026-03-24T18:55:27.890" v="2206" actId="20577"/>
        <pc:sldMkLst>
          <pc:docMk/>
          <pc:sldMk cId="1554480723" sldId="258"/>
        </pc:sldMkLst>
        <pc:spChg chg="mod">
          <ac:chgData name="Sharmin Begum (2413132)" userId="S::2413132@student.uwtsd.ac.uk::8f03922c-2430-4427-b59d-cb5ed747c789" providerId="AD" clId="Web-{F181DFCD-D142-CA52-50F2-D56A1A88E5F7}" dt="2026-03-24T18:55:27.890" v="2206" actId="20577"/>
          <ac:spMkLst>
            <pc:docMk/>
            <pc:sldMk cId="1554480723" sldId="258"/>
            <ac:spMk id="2" creationId="{BB813EE2-9F5B-2EF5-2804-E390CB93C9AB}"/>
          </ac:spMkLst>
        </pc:spChg>
        <pc:spChg chg="mod">
          <ac:chgData name="Sharmin Begum (2413132)" userId="S::2413132@student.uwtsd.ac.uk::8f03922c-2430-4427-b59d-cb5ed747c789" providerId="AD" clId="Web-{F181DFCD-D142-CA52-50F2-D56A1A88E5F7}" dt="2026-03-24T18:54:58.670" v="2205" actId="20577"/>
          <ac:spMkLst>
            <pc:docMk/>
            <pc:sldMk cId="1554480723" sldId="258"/>
            <ac:spMk id="3" creationId="{1E46D065-295E-6925-0858-DF4A4DF5AE40}"/>
          </ac:spMkLst>
        </pc:spChg>
      </pc:sldChg>
      <pc:sldChg chg="addSp delSp modSp">
        <pc:chgData name="Sharmin Begum (2413132)" userId="S::2413132@student.uwtsd.ac.uk::8f03922c-2430-4427-b59d-cb5ed747c789" providerId="AD" clId="Web-{F181DFCD-D142-CA52-50F2-D56A1A88E5F7}" dt="2026-03-24T18:54:48.545" v="2204" actId="20577"/>
        <pc:sldMkLst>
          <pc:docMk/>
          <pc:sldMk cId="2591609939" sldId="259"/>
        </pc:sldMkLst>
        <pc:spChg chg="mod">
          <ac:chgData name="Sharmin Begum (2413132)" userId="S::2413132@student.uwtsd.ac.uk::8f03922c-2430-4427-b59d-cb5ed747c789" providerId="AD" clId="Web-{F181DFCD-D142-CA52-50F2-D56A1A88E5F7}" dt="2026-03-24T18:40:22.918" v="1321" actId="20577"/>
          <ac:spMkLst>
            <pc:docMk/>
            <pc:sldMk cId="2591609939" sldId="259"/>
            <ac:spMk id="2" creationId="{09B6FB03-A8B4-CC41-CE8D-2F44010B3D0B}"/>
          </ac:spMkLst>
        </pc:spChg>
        <pc:spChg chg="add del mod">
          <ac:chgData name="Sharmin Begum (2413132)" userId="S::2413132@student.uwtsd.ac.uk::8f03922c-2430-4427-b59d-cb5ed747c789" providerId="AD" clId="Web-{F181DFCD-D142-CA52-50F2-D56A1A88E5F7}" dt="2026-03-24T18:54:48.545" v="2204" actId="20577"/>
          <ac:spMkLst>
            <pc:docMk/>
            <pc:sldMk cId="2591609939" sldId="259"/>
            <ac:spMk id="411" creationId="{5162E984-80FA-8BA9-B32E-84CB616CE709}"/>
          </ac:spMkLst>
        </pc:spChg>
        <pc:picChg chg="add del mod ord">
          <ac:chgData name="Sharmin Begum (2413132)" userId="S::2413132@student.uwtsd.ac.uk::8f03922c-2430-4427-b59d-cb5ed747c789" providerId="AD" clId="Web-{F181DFCD-D142-CA52-50F2-D56A1A88E5F7}" dt="2026-03-24T16:59:34.494" v="1"/>
          <ac:picMkLst>
            <pc:docMk/>
            <pc:sldMk cId="2591609939" sldId="259"/>
            <ac:picMk id="3" creationId="{8BAA313A-09DD-0969-6176-84728BAA5DFA}"/>
          </ac:picMkLst>
        </pc:picChg>
      </pc:sldChg>
      <pc:sldChg chg="addSp delSp modSp new">
        <pc:chgData name="Sharmin Begum (2413132)" userId="S::2413132@student.uwtsd.ac.uk::8f03922c-2430-4427-b59d-cb5ed747c789" providerId="AD" clId="Web-{F181DFCD-D142-CA52-50F2-D56A1A88E5F7}" dt="2026-03-24T17:48:14.626" v="301" actId="20577"/>
        <pc:sldMkLst>
          <pc:docMk/>
          <pc:sldMk cId="1641517010" sldId="260"/>
        </pc:sldMkLst>
        <pc:spChg chg="mod">
          <ac:chgData name="Sharmin Begum (2413132)" userId="S::2413132@student.uwtsd.ac.uk::8f03922c-2430-4427-b59d-cb5ed747c789" providerId="AD" clId="Web-{F181DFCD-D142-CA52-50F2-D56A1A88E5F7}" dt="2026-03-24T17:40:31.143" v="60" actId="1076"/>
          <ac:spMkLst>
            <pc:docMk/>
            <pc:sldMk cId="1641517010" sldId="260"/>
            <ac:spMk id="2" creationId="{7E124B25-7CFB-3EF9-7CF9-F2E16F3216AA}"/>
          </ac:spMkLst>
        </pc:spChg>
        <pc:spChg chg="add del mod">
          <ac:chgData name="Sharmin Begum (2413132)" userId="S::2413132@student.uwtsd.ac.uk::8f03922c-2430-4427-b59d-cb5ed747c789" providerId="AD" clId="Web-{F181DFCD-D142-CA52-50F2-D56A1A88E5F7}" dt="2026-03-24T17:34:13.635" v="20"/>
          <ac:spMkLst>
            <pc:docMk/>
            <pc:sldMk cId="1641517010" sldId="260"/>
            <ac:spMk id="3" creationId="{D648F1AA-E2C1-30B4-89FE-7A0DFD461CEB}"/>
          </ac:spMkLst>
        </pc:spChg>
        <pc:spChg chg="add del mod">
          <ac:chgData name="Sharmin Begum (2413132)" userId="S::2413132@student.uwtsd.ac.uk::8f03922c-2430-4427-b59d-cb5ed747c789" providerId="AD" clId="Web-{F181DFCD-D142-CA52-50F2-D56A1A88E5F7}" dt="2026-03-24T17:34:23.479" v="22"/>
          <ac:spMkLst>
            <pc:docMk/>
            <pc:sldMk cId="1641517010" sldId="260"/>
            <ac:spMk id="6" creationId="{1F80ED05-3874-CA97-5D27-2EA9FA7E32C0}"/>
          </ac:spMkLst>
        </pc:spChg>
        <pc:spChg chg="add del">
          <ac:chgData name="Sharmin Begum (2413132)" userId="S::2413132@student.uwtsd.ac.uk::8f03922c-2430-4427-b59d-cb5ed747c789" providerId="AD" clId="Web-{F181DFCD-D142-CA52-50F2-D56A1A88E5F7}" dt="2026-03-24T17:35:38.340" v="39"/>
          <ac:spMkLst>
            <pc:docMk/>
            <pc:sldMk cId="1641517010" sldId="260"/>
            <ac:spMk id="9" creationId="{E6273C78-777D-0B4D-74B6-9C78E76046EC}"/>
          </ac:spMkLst>
        </pc:spChg>
        <pc:spChg chg="add mod">
          <ac:chgData name="Sharmin Begum (2413132)" userId="S::2413132@student.uwtsd.ac.uk::8f03922c-2430-4427-b59d-cb5ed747c789" providerId="AD" clId="Web-{F181DFCD-D142-CA52-50F2-D56A1A88E5F7}" dt="2026-03-24T17:48:14.626" v="301" actId="20577"/>
          <ac:spMkLst>
            <pc:docMk/>
            <pc:sldMk cId="1641517010" sldId="260"/>
            <ac:spMk id="10" creationId="{DD3DCCAC-89F1-5766-701B-D347484443E2}"/>
          </ac:spMkLst>
        </pc:spChg>
        <pc:spChg chg="add mod">
          <ac:chgData name="Sharmin Begum (2413132)" userId="S::2413132@student.uwtsd.ac.uk::8f03922c-2430-4427-b59d-cb5ed747c789" providerId="AD" clId="Web-{F181DFCD-D142-CA52-50F2-D56A1A88E5F7}" dt="2026-03-24T17:45:07.962" v="284" actId="1076"/>
          <ac:spMkLst>
            <pc:docMk/>
            <pc:sldMk cId="1641517010" sldId="260"/>
            <ac:spMk id="11" creationId="{ED916E49-A3BD-E0D4-69A9-5503A356B99A}"/>
          </ac:spMkLst>
        </pc:spChg>
        <pc:picChg chg="add del mod ord">
          <ac:chgData name="Sharmin Begum (2413132)" userId="S::2413132@student.uwtsd.ac.uk::8f03922c-2430-4427-b59d-cb5ed747c789" providerId="AD" clId="Web-{F181DFCD-D142-CA52-50F2-D56A1A88E5F7}" dt="2026-03-24T17:34:15.963" v="21"/>
          <ac:picMkLst>
            <pc:docMk/>
            <pc:sldMk cId="1641517010" sldId="260"/>
            <ac:picMk id="4" creationId="{48911177-1F2E-2514-3249-BA7E7C5326A4}"/>
          </ac:picMkLst>
        </pc:picChg>
        <pc:picChg chg="add del mod">
          <ac:chgData name="Sharmin Begum (2413132)" userId="S::2413132@student.uwtsd.ac.uk::8f03922c-2430-4427-b59d-cb5ed747c789" providerId="AD" clId="Web-{F181DFCD-D142-CA52-50F2-D56A1A88E5F7}" dt="2026-03-24T17:34:28.823" v="25"/>
          <ac:picMkLst>
            <pc:docMk/>
            <pc:sldMk cId="1641517010" sldId="260"/>
            <ac:picMk id="7" creationId="{BA0F1E42-AA11-5E44-CB88-200804142D91}"/>
          </ac:picMkLst>
        </pc:picChg>
        <pc:picChg chg="add mod">
          <ac:chgData name="Sharmin Begum (2413132)" userId="S::2413132@student.uwtsd.ac.uk::8f03922c-2430-4427-b59d-cb5ed747c789" providerId="AD" clId="Web-{F181DFCD-D142-CA52-50F2-D56A1A88E5F7}" dt="2026-03-24T17:36:02.387" v="40" actId="1076"/>
          <ac:picMkLst>
            <pc:docMk/>
            <pc:sldMk cId="1641517010" sldId="260"/>
            <ac:picMk id="8" creationId="{737B8C7B-4500-AD0C-5B02-B4D216428A94}"/>
          </ac:picMkLst>
        </pc:picChg>
      </pc:sldChg>
      <pc:sldChg chg="addSp delSp modSp new">
        <pc:chgData name="Sharmin Begum (2413132)" userId="S::2413132@student.uwtsd.ac.uk::8f03922c-2430-4427-b59d-cb5ed747c789" providerId="AD" clId="Web-{F181DFCD-D142-CA52-50F2-D56A1A88E5F7}" dt="2026-03-24T18:37:18.545" v="1223" actId="20577"/>
        <pc:sldMkLst>
          <pc:docMk/>
          <pc:sldMk cId="3763657005" sldId="261"/>
        </pc:sldMkLst>
        <pc:spChg chg="mod">
          <ac:chgData name="Sharmin Begum (2413132)" userId="S::2413132@student.uwtsd.ac.uk::8f03922c-2430-4427-b59d-cb5ed747c789" providerId="AD" clId="Web-{F181DFCD-D142-CA52-50F2-D56A1A88E5F7}" dt="2026-03-24T17:45:21.869" v="287" actId="20577"/>
          <ac:spMkLst>
            <pc:docMk/>
            <pc:sldMk cId="3763657005" sldId="261"/>
            <ac:spMk id="2" creationId="{AD37248E-0F88-9E77-4E45-0BA91CE640B8}"/>
          </ac:spMkLst>
        </pc:spChg>
        <pc:spChg chg="del">
          <ac:chgData name="Sharmin Begum (2413132)" userId="S::2413132@student.uwtsd.ac.uk::8f03922c-2430-4427-b59d-cb5ed747c789" providerId="AD" clId="Web-{F181DFCD-D142-CA52-50F2-D56A1A88E5F7}" dt="2026-03-24T17:46:40.076" v="288"/>
          <ac:spMkLst>
            <pc:docMk/>
            <pc:sldMk cId="3763657005" sldId="261"/>
            <ac:spMk id="3" creationId="{87383ED0-F2D0-D7F8-53F8-8CA3EC9CD90A}"/>
          </ac:spMkLst>
        </pc:spChg>
        <pc:spChg chg="add del mod">
          <ac:chgData name="Sharmin Begum (2413132)" userId="S::2413132@student.uwtsd.ac.uk::8f03922c-2430-4427-b59d-cb5ed747c789" providerId="AD" clId="Web-{F181DFCD-D142-CA52-50F2-D56A1A88E5F7}" dt="2026-03-24T17:47:03.467" v="299"/>
          <ac:spMkLst>
            <pc:docMk/>
            <pc:sldMk cId="3763657005" sldId="261"/>
            <ac:spMk id="6" creationId="{968CC2AF-F1BE-E32A-92B1-02EEB7E3F205}"/>
          </ac:spMkLst>
        </pc:spChg>
        <pc:spChg chg="add mod">
          <ac:chgData name="Sharmin Begum (2413132)" userId="S::2413132@student.uwtsd.ac.uk::8f03922c-2430-4427-b59d-cb5ed747c789" providerId="AD" clId="Web-{F181DFCD-D142-CA52-50F2-D56A1A88E5F7}" dt="2026-03-24T18:37:18.545" v="1223" actId="20577"/>
          <ac:spMkLst>
            <pc:docMk/>
            <pc:sldMk cId="3763657005" sldId="261"/>
            <ac:spMk id="8" creationId="{D06C0A36-0A63-87F9-49E9-B9CC7C3FA4FE}"/>
          </ac:spMkLst>
        </pc:spChg>
        <pc:spChg chg="add del mod">
          <ac:chgData name="Sharmin Begum (2413132)" userId="S::2413132@student.uwtsd.ac.uk::8f03922c-2430-4427-b59d-cb5ed747c789" providerId="AD" clId="Web-{F181DFCD-D142-CA52-50F2-D56A1A88E5F7}" dt="2026-03-24T18:00:57.125" v="309"/>
          <ac:spMkLst>
            <pc:docMk/>
            <pc:sldMk cId="3763657005" sldId="261"/>
            <ac:spMk id="9" creationId="{D1A56A3C-F393-E375-AF4E-0128E8A9A720}"/>
          </ac:spMkLst>
        </pc:spChg>
        <pc:spChg chg="add mod">
          <ac:chgData name="Sharmin Begum (2413132)" userId="S::2413132@student.uwtsd.ac.uk::8f03922c-2430-4427-b59d-cb5ed747c789" providerId="AD" clId="Web-{F181DFCD-D142-CA52-50F2-D56A1A88E5F7}" dt="2026-03-24T18:18:24.527" v="622" actId="20577"/>
          <ac:spMkLst>
            <pc:docMk/>
            <pc:sldMk cId="3763657005" sldId="261"/>
            <ac:spMk id="11" creationId="{7A152CE9-4F38-9A79-BDF8-0AE007A257BD}"/>
          </ac:spMkLst>
        </pc:spChg>
        <pc:picChg chg="add mod">
          <ac:chgData name="Sharmin Begum (2413132)" userId="S::2413132@student.uwtsd.ac.uk::8f03922c-2430-4427-b59d-cb5ed747c789" providerId="AD" clId="Web-{F181DFCD-D142-CA52-50F2-D56A1A88E5F7}" dt="2026-03-24T17:48:29.220" v="306" actId="1076"/>
          <ac:picMkLst>
            <pc:docMk/>
            <pc:sldMk cId="3763657005" sldId="261"/>
            <ac:picMk id="4" creationId="{AA78EDA3-7EAA-5273-B82F-5B42E3AF7464}"/>
          </ac:picMkLst>
        </pc:picChg>
      </pc:sldChg>
      <pc:sldChg chg="addSp delSp modSp new">
        <pc:chgData name="Sharmin Begum (2413132)" userId="S::2413132@student.uwtsd.ac.uk::8f03922c-2430-4427-b59d-cb5ed747c789" providerId="AD" clId="Web-{F181DFCD-D142-CA52-50F2-D56A1A88E5F7}" dt="2026-03-24T18:39:28.657" v="1259" actId="14100"/>
        <pc:sldMkLst>
          <pc:docMk/>
          <pc:sldMk cId="3547004386" sldId="262"/>
        </pc:sldMkLst>
        <pc:spChg chg="mod">
          <ac:chgData name="Sharmin Begum (2413132)" userId="S::2413132@student.uwtsd.ac.uk::8f03922c-2430-4427-b59d-cb5ed747c789" providerId="AD" clId="Web-{F181DFCD-D142-CA52-50F2-D56A1A88E5F7}" dt="2026-03-24T18:38:12.843" v="1244" actId="1076"/>
          <ac:spMkLst>
            <pc:docMk/>
            <pc:sldMk cId="3547004386" sldId="262"/>
            <ac:spMk id="2" creationId="{908BE6D8-67CE-32F3-F629-FBF67BEF8E50}"/>
          </ac:spMkLst>
        </pc:spChg>
        <pc:spChg chg="del">
          <ac:chgData name="Sharmin Begum (2413132)" userId="S::2413132@student.uwtsd.ac.uk::8f03922c-2430-4427-b59d-cb5ed747c789" providerId="AD" clId="Web-{F181DFCD-D142-CA52-50F2-D56A1A88E5F7}" dt="2026-03-24T18:19:33.922" v="631"/>
          <ac:spMkLst>
            <pc:docMk/>
            <pc:sldMk cId="3547004386" sldId="262"/>
            <ac:spMk id="3" creationId="{AAF4D535-649A-D18B-2991-28085EF1E80D}"/>
          </ac:spMkLst>
        </pc:spChg>
        <pc:spChg chg="add mod">
          <ac:chgData name="Sharmin Begum (2413132)" userId="S::2413132@student.uwtsd.ac.uk::8f03922c-2430-4427-b59d-cb5ed747c789" providerId="AD" clId="Web-{F181DFCD-D142-CA52-50F2-D56A1A88E5F7}" dt="2026-03-24T18:39:28.657" v="1259" actId="14100"/>
          <ac:spMkLst>
            <pc:docMk/>
            <pc:sldMk cId="3547004386" sldId="262"/>
            <ac:spMk id="6" creationId="{C790CEDE-31C2-D18E-2C98-74BA1CAA08E3}"/>
          </ac:spMkLst>
        </pc:spChg>
        <pc:spChg chg="add mod">
          <ac:chgData name="Sharmin Begum (2413132)" userId="S::2413132@student.uwtsd.ac.uk::8f03922c-2430-4427-b59d-cb5ed747c789" providerId="AD" clId="Web-{F181DFCD-D142-CA52-50F2-D56A1A88E5F7}" dt="2026-03-24T18:38:44.703" v="1253" actId="1076"/>
          <ac:spMkLst>
            <pc:docMk/>
            <pc:sldMk cId="3547004386" sldId="262"/>
            <ac:spMk id="7" creationId="{33A7FFCF-34E1-5647-758A-77E21DD605C4}"/>
          </ac:spMkLst>
        </pc:spChg>
        <pc:picChg chg="add mod">
          <ac:chgData name="Sharmin Begum (2413132)" userId="S::2413132@student.uwtsd.ac.uk::8f03922c-2430-4427-b59d-cb5ed747c789" providerId="AD" clId="Web-{F181DFCD-D142-CA52-50F2-D56A1A88E5F7}" dt="2026-03-24T18:39:27.157" v="1258" actId="14100"/>
          <ac:picMkLst>
            <pc:docMk/>
            <pc:sldMk cId="3547004386" sldId="262"/>
            <ac:picMk id="4" creationId="{5EA5511A-E81D-8061-FC7B-215CB211FE0F}"/>
          </ac:picMkLst>
        </pc:picChg>
      </pc:sldChg>
      <pc:sldChg chg="addSp modSp new">
        <pc:chgData name="Sharmin Begum (2413132)" userId="S::2413132@student.uwtsd.ac.uk::8f03922c-2430-4427-b59d-cb5ed747c789" providerId="AD" clId="Web-{F181DFCD-D142-CA52-50F2-D56A1A88E5F7}" dt="2026-03-24T19:01:27.202" v="2635" actId="20577"/>
        <pc:sldMkLst>
          <pc:docMk/>
          <pc:sldMk cId="1664957401" sldId="263"/>
        </pc:sldMkLst>
        <pc:spChg chg="mod">
          <ac:chgData name="Sharmin Begum (2413132)" userId="S::2413132@student.uwtsd.ac.uk::8f03922c-2430-4427-b59d-cb5ed747c789" providerId="AD" clId="Web-{F181DFCD-D142-CA52-50F2-D56A1A88E5F7}" dt="2026-03-24T18:55:47.453" v="2229" actId="20577"/>
          <ac:spMkLst>
            <pc:docMk/>
            <pc:sldMk cId="1664957401" sldId="263"/>
            <ac:spMk id="2" creationId="{645D3356-0847-14F1-AB33-9FED33A14FDA}"/>
          </ac:spMkLst>
        </pc:spChg>
        <pc:spChg chg="mod">
          <ac:chgData name="Sharmin Begum (2413132)" userId="S::2413132@student.uwtsd.ac.uk::8f03922c-2430-4427-b59d-cb5ed747c789" providerId="AD" clId="Web-{F181DFCD-D142-CA52-50F2-D56A1A88E5F7}" dt="2026-03-24T19:01:27.202" v="2635" actId="20577"/>
          <ac:spMkLst>
            <pc:docMk/>
            <pc:sldMk cId="1664957401" sldId="263"/>
            <ac:spMk id="3" creationId="{F98F92A1-39B8-6416-F492-4B404622C270}"/>
          </ac:spMkLst>
        </pc:spChg>
        <pc:graphicFrameChg chg="add mod modGraphic">
          <ac:chgData name="Sharmin Begum (2413132)" userId="S::2413132@student.uwtsd.ac.uk::8f03922c-2430-4427-b59d-cb5ed747c789" providerId="AD" clId="Web-{F181DFCD-D142-CA52-50F2-D56A1A88E5F7}" dt="2026-03-24T18:59:47.081" v="2510"/>
          <ac:graphicFrameMkLst>
            <pc:docMk/>
            <pc:sldMk cId="1664957401" sldId="263"/>
            <ac:graphicFrameMk id="4" creationId="{3E38D7FD-4C79-8D0A-CBB1-7E4993487B6A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6" Type="http://schemas.openxmlformats.org/officeDocument/2006/relationships/image" Target="../media/image6.svg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062B44-5969-4103-A2B9-BCC580FA4EDF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2940229-D03F-4722-8E8B-E01A732E94BF}">
      <dgm:prSet/>
      <dgm:spPr/>
      <dgm:t>
        <a:bodyPr/>
        <a:lstStyle/>
        <a:p>
          <a:pPr>
            <a:defRPr cap="all"/>
          </a:pPr>
          <a:r>
            <a:rPr lang="en-US"/>
            <a:t>Definition of </a:t>
          </a:r>
          <a:r>
            <a:rPr lang="en-GB"/>
            <a:t>organisational</a:t>
          </a:r>
          <a:r>
            <a:rPr lang="en-US"/>
            <a:t> structure</a:t>
          </a:r>
        </a:p>
      </dgm:t>
    </dgm:pt>
    <dgm:pt modelId="{FA2DF01F-088B-42EA-9849-EC564A0A009E}" type="parTrans" cxnId="{802FA7B3-8F82-4D18-A854-AB5E05552A2C}">
      <dgm:prSet/>
      <dgm:spPr/>
      <dgm:t>
        <a:bodyPr/>
        <a:lstStyle/>
        <a:p>
          <a:endParaRPr lang="en-US"/>
        </a:p>
      </dgm:t>
    </dgm:pt>
    <dgm:pt modelId="{FE6B0F4E-0F18-475F-9150-883355FB1DCA}" type="sibTrans" cxnId="{802FA7B3-8F82-4D18-A854-AB5E05552A2C}">
      <dgm:prSet/>
      <dgm:spPr/>
      <dgm:t>
        <a:bodyPr/>
        <a:lstStyle/>
        <a:p>
          <a:endParaRPr lang="en-US"/>
        </a:p>
      </dgm:t>
    </dgm:pt>
    <dgm:pt modelId="{36EA570C-AE56-40CE-90F4-8A856EEB6F25}">
      <dgm:prSet/>
      <dgm:spPr/>
      <dgm:t>
        <a:bodyPr/>
        <a:lstStyle/>
        <a:p>
          <a:pPr>
            <a:defRPr cap="all"/>
          </a:pPr>
          <a:r>
            <a:rPr lang="en-US"/>
            <a:t>Hierarchical structure</a:t>
          </a:r>
        </a:p>
      </dgm:t>
    </dgm:pt>
    <dgm:pt modelId="{89509DD5-3964-41F5-B23B-23B96FDAFAD9}" type="parTrans" cxnId="{33AFFBE2-935D-435D-AB43-B52B1ED144EB}">
      <dgm:prSet/>
      <dgm:spPr/>
      <dgm:t>
        <a:bodyPr/>
        <a:lstStyle/>
        <a:p>
          <a:endParaRPr lang="en-US"/>
        </a:p>
      </dgm:t>
    </dgm:pt>
    <dgm:pt modelId="{04A4B604-1A17-4DF7-8E05-5EB2ECB8FAB2}" type="sibTrans" cxnId="{33AFFBE2-935D-435D-AB43-B52B1ED144EB}">
      <dgm:prSet/>
      <dgm:spPr/>
      <dgm:t>
        <a:bodyPr/>
        <a:lstStyle/>
        <a:p>
          <a:endParaRPr lang="en-US"/>
        </a:p>
      </dgm:t>
    </dgm:pt>
    <dgm:pt modelId="{C4DC8681-4CC3-4AE3-BF13-13699CAD6228}">
      <dgm:prSet/>
      <dgm:spPr/>
      <dgm:t>
        <a:bodyPr/>
        <a:lstStyle/>
        <a:p>
          <a:pPr>
            <a:defRPr cap="all"/>
          </a:pPr>
          <a:r>
            <a:rPr lang="en-US"/>
            <a:t>Functional structure</a:t>
          </a:r>
        </a:p>
      </dgm:t>
    </dgm:pt>
    <dgm:pt modelId="{16EA9AE6-7F04-4A84-A9D6-183797750001}" type="parTrans" cxnId="{C74BF689-8F5E-47D0-B7EC-18F38E7CB639}">
      <dgm:prSet/>
      <dgm:spPr/>
      <dgm:t>
        <a:bodyPr/>
        <a:lstStyle/>
        <a:p>
          <a:endParaRPr lang="en-US"/>
        </a:p>
      </dgm:t>
    </dgm:pt>
    <dgm:pt modelId="{CF743533-E926-4688-8FE1-3C93B0B48924}" type="sibTrans" cxnId="{C74BF689-8F5E-47D0-B7EC-18F38E7CB639}">
      <dgm:prSet/>
      <dgm:spPr/>
      <dgm:t>
        <a:bodyPr/>
        <a:lstStyle/>
        <a:p>
          <a:endParaRPr lang="en-US"/>
        </a:p>
      </dgm:t>
    </dgm:pt>
    <dgm:pt modelId="{84244081-9BA9-4D93-BFC7-5C1DC8A62527}">
      <dgm:prSet/>
      <dgm:spPr/>
      <dgm:t>
        <a:bodyPr/>
        <a:lstStyle/>
        <a:p>
          <a:pPr>
            <a:defRPr cap="all"/>
          </a:pPr>
          <a:r>
            <a:rPr lang="en-US"/>
            <a:t>Matrix structure</a:t>
          </a:r>
        </a:p>
      </dgm:t>
    </dgm:pt>
    <dgm:pt modelId="{7451C39D-99DC-45C8-855C-0ACE07CB57B9}" type="parTrans" cxnId="{086B7721-A8E2-4856-A165-6EC470576526}">
      <dgm:prSet/>
      <dgm:spPr/>
      <dgm:t>
        <a:bodyPr/>
        <a:lstStyle/>
        <a:p>
          <a:endParaRPr lang="en-US"/>
        </a:p>
      </dgm:t>
    </dgm:pt>
    <dgm:pt modelId="{106E3A7C-3BAA-4D99-BC83-73AE6C182F0B}" type="sibTrans" cxnId="{086B7721-A8E2-4856-A165-6EC470576526}">
      <dgm:prSet/>
      <dgm:spPr/>
      <dgm:t>
        <a:bodyPr/>
        <a:lstStyle/>
        <a:p>
          <a:endParaRPr lang="en-US"/>
        </a:p>
      </dgm:t>
    </dgm:pt>
    <dgm:pt modelId="{66FA0074-D2D2-4823-A0E6-6B5F4A91BF21}">
      <dgm:prSet/>
      <dgm:spPr/>
      <dgm:t>
        <a:bodyPr/>
        <a:lstStyle/>
        <a:p>
          <a:pPr>
            <a:defRPr cap="all"/>
          </a:pPr>
          <a:r>
            <a:rPr lang="en-US"/>
            <a:t>Conclusion </a:t>
          </a:r>
        </a:p>
      </dgm:t>
    </dgm:pt>
    <dgm:pt modelId="{16B3DA8F-6063-4315-9995-65637B4CC39C}" type="parTrans" cxnId="{D2C30A6E-920C-4143-9CF4-EC7B9F7376B7}">
      <dgm:prSet/>
      <dgm:spPr/>
      <dgm:t>
        <a:bodyPr/>
        <a:lstStyle/>
        <a:p>
          <a:endParaRPr lang="en-US"/>
        </a:p>
      </dgm:t>
    </dgm:pt>
    <dgm:pt modelId="{491BE608-E773-4818-9CBD-2FFEFBB13D2B}" type="sibTrans" cxnId="{D2C30A6E-920C-4143-9CF4-EC7B9F7376B7}">
      <dgm:prSet/>
      <dgm:spPr/>
      <dgm:t>
        <a:bodyPr/>
        <a:lstStyle/>
        <a:p>
          <a:endParaRPr lang="en-US"/>
        </a:p>
      </dgm:t>
    </dgm:pt>
    <dgm:pt modelId="{233B3248-29AF-4E66-8B40-085A7F911E1B}">
      <dgm:prSet/>
      <dgm:spPr/>
      <dgm:t>
        <a:bodyPr/>
        <a:lstStyle/>
        <a:p>
          <a:pPr>
            <a:defRPr cap="all"/>
          </a:pPr>
          <a:r>
            <a:rPr lang="en-US"/>
            <a:t>Reference list </a:t>
          </a:r>
        </a:p>
      </dgm:t>
    </dgm:pt>
    <dgm:pt modelId="{9755581D-207D-4159-B420-0197D1F97C19}" type="parTrans" cxnId="{DEE239A9-82E2-430C-BF43-D3742EB310A1}">
      <dgm:prSet/>
      <dgm:spPr/>
      <dgm:t>
        <a:bodyPr/>
        <a:lstStyle/>
        <a:p>
          <a:endParaRPr lang="en-US"/>
        </a:p>
      </dgm:t>
    </dgm:pt>
    <dgm:pt modelId="{29FD3993-F4C0-4D29-8B4E-23E679C38302}" type="sibTrans" cxnId="{DEE239A9-82E2-430C-BF43-D3742EB310A1}">
      <dgm:prSet/>
      <dgm:spPr/>
      <dgm:t>
        <a:bodyPr/>
        <a:lstStyle/>
        <a:p>
          <a:endParaRPr lang="en-US"/>
        </a:p>
      </dgm:t>
    </dgm:pt>
    <dgm:pt modelId="{CA4FE6DE-5FA5-4A99-88BE-7CCAA7B852D6}" type="pres">
      <dgm:prSet presAssocID="{7A062B44-5969-4103-A2B9-BCC580FA4EDF}" presName="root" presStyleCnt="0">
        <dgm:presLayoutVars>
          <dgm:dir/>
          <dgm:resizeHandles val="exact"/>
        </dgm:presLayoutVars>
      </dgm:prSet>
      <dgm:spPr/>
    </dgm:pt>
    <dgm:pt modelId="{BD65FE52-8981-4EF9-9EA8-DA497FBF6344}" type="pres">
      <dgm:prSet presAssocID="{E2940229-D03F-4722-8E8B-E01A732E94BF}" presName="compNode" presStyleCnt="0"/>
      <dgm:spPr/>
    </dgm:pt>
    <dgm:pt modelId="{F4FDA114-679B-4D07-AE99-E7F81083B290}" type="pres">
      <dgm:prSet presAssocID="{E2940229-D03F-4722-8E8B-E01A732E94BF}" presName="iconBgRect" presStyleLbl="bgShp" presStyleIdx="0" presStyleCnt="6"/>
      <dgm:spPr/>
    </dgm:pt>
    <dgm:pt modelId="{7384BDD2-E013-4552-AA52-42EFCCA7EA34}" type="pres">
      <dgm:prSet presAssocID="{E2940229-D03F-4722-8E8B-E01A732E94BF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42C28BB1-31B5-49E8-A29B-BA1CA86F015E}" type="pres">
      <dgm:prSet presAssocID="{E2940229-D03F-4722-8E8B-E01A732E94BF}" presName="spaceRect" presStyleCnt="0"/>
      <dgm:spPr/>
    </dgm:pt>
    <dgm:pt modelId="{2C324ED1-32C2-47F5-8B7F-2F2840B63E13}" type="pres">
      <dgm:prSet presAssocID="{E2940229-D03F-4722-8E8B-E01A732E94BF}" presName="textRect" presStyleLbl="revTx" presStyleIdx="0" presStyleCnt="6">
        <dgm:presLayoutVars>
          <dgm:chMax val="1"/>
          <dgm:chPref val="1"/>
        </dgm:presLayoutVars>
      </dgm:prSet>
      <dgm:spPr/>
    </dgm:pt>
    <dgm:pt modelId="{BA1472ED-5610-404D-BE9E-C85B146C2B48}" type="pres">
      <dgm:prSet presAssocID="{FE6B0F4E-0F18-475F-9150-883355FB1DCA}" presName="sibTrans" presStyleCnt="0"/>
      <dgm:spPr/>
    </dgm:pt>
    <dgm:pt modelId="{411E6BB3-FB6F-4155-8A86-748EE3C972B4}" type="pres">
      <dgm:prSet presAssocID="{36EA570C-AE56-40CE-90F4-8A856EEB6F25}" presName="compNode" presStyleCnt="0"/>
      <dgm:spPr/>
    </dgm:pt>
    <dgm:pt modelId="{6055450E-8FC1-464D-8701-32D26C79F0E8}" type="pres">
      <dgm:prSet presAssocID="{36EA570C-AE56-40CE-90F4-8A856EEB6F25}" presName="iconBgRect" presStyleLbl="bgShp" presStyleIdx="1" presStyleCnt="6"/>
      <dgm:spPr/>
    </dgm:pt>
    <dgm:pt modelId="{56E70D9D-AE6D-4FD5-AEFF-FA016BB083C1}" type="pres">
      <dgm:prSet presAssocID="{36EA570C-AE56-40CE-90F4-8A856EEB6F25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30EADF8C-885E-4F84-BD92-BAAF731C9A29}" type="pres">
      <dgm:prSet presAssocID="{36EA570C-AE56-40CE-90F4-8A856EEB6F25}" presName="spaceRect" presStyleCnt="0"/>
      <dgm:spPr/>
    </dgm:pt>
    <dgm:pt modelId="{87C3F032-A694-43C3-9E52-F1D18FB56584}" type="pres">
      <dgm:prSet presAssocID="{36EA570C-AE56-40CE-90F4-8A856EEB6F25}" presName="textRect" presStyleLbl="revTx" presStyleIdx="1" presStyleCnt="6">
        <dgm:presLayoutVars>
          <dgm:chMax val="1"/>
          <dgm:chPref val="1"/>
        </dgm:presLayoutVars>
      </dgm:prSet>
      <dgm:spPr/>
    </dgm:pt>
    <dgm:pt modelId="{6FD87A10-19A9-4BEB-A49A-EC7961660700}" type="pres">
      <dgm:prSet presAssocID="{04A4B604-1A17-4DF7-8E05-5EB2ECB8FAB2}" presName="sibTrans" presStyleCnt="0"/>
      <dgm:spPr/>
    </dgm:pt>
    <dgm:pt modelId="{5730BDF6-FE1E-4B1D-A154-FF06AA70EEF8}" type="pres">
      <dgm:prSet presAssocID="{C4DC8681-4CC3-4AE3-BF13-13699CAD6228}" presName="compNode" presStyleCnt="0"/>
      <dgm:spPr/>
    </dgm:pt>
    <dgm:pt modelId="{7494A949-54F3-4E7B-A408-ABA812634139}" type="pres">
      <dgm:prSet presAssocID="{C4DC8681-4CC3-4AE3-BF13-13699CAD6228}" presName="iconBgRect" presStyleLbl="bgShp" presStyleIdx="2" presStyleCnt="6"/>
      <dgm:spPr/>
    </dgm:pt>
    <dgm:pt modelId="{D194FDB1-BDF7-4A2F-AACC-328394C91AE2}" type="pres">
      <dgm:prSet presAssocID="{C4DC8681-4CC3-4AE3-BF13-13699CAD6228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52F30B9A-30C0-471B-9786-D41ECA0225E2}" type="pres">
      <dgm:prSet presAssocID="{C4DC8681-4CC3-4AE3-BF13-13699CAD6228}" presName="spaceRect" presStyleCnt="0"/>
      <dgm:spPr/>
    </dgm:pt>
    <dgm:pt modelId="{16D6F424-1607-4A10-898E-E80180A12DA1}" type="pres">
      <dgm:prSet presAssocID="{C4DC8681-4CC3-4AE3-BF13-13699CAD6228}" presName="textRect" presStyleLbl="revTx" presStyleIdx="2" presStyleCnt="6">
        <dgm:presLayoutVars>
          <dgm:chMax val="1"/>
          <dgm:chPref val="1"/>
        </dgm:presLayoutVars>
      </dgm:prSet>
      <dgm:spPr/>
    </dgm:pt>
    <dgm:pt modelId="{D1BC27F0-6128-4041-BD40-4C26494D6953}" type="pres">
      <dgm:prSet presAssocID="{CF743533-E926-4688-8FE1-3C93B0B48924}" presName="sibTrans" presStyleCnt="0"/>
      <dgm:spPr/>
    </dgm:pt>
    <dgm:pt modelId="{44958E8E-CD0E-4A5A-A16C-C7CF72EDDF91}" type="pres">
      <dgm:prSet presAssocID="{84244081-9BA9-4D93-BFC7-5C1DC8A62527}" presName="compNode" presStyleCnt="0"/>
      <dgm:spPr/>
    </dgm:pt>
    <dgm:pt modelId="{71B60076-9C15-4A66-874C-9FB72407FDBF}" type="pres">
      <dgm:prSet presAssocID="{84244081-9BA9-4D93-BFC7-5C1DC8A62527}" presName="iconBgRect" presStyleLbl="bgShp" presStyleIdx="3" presStyleCnt="6"/>
      <dgm:spPr/>
    </dgm:pt>
    <dgm:pt modelId="{4A7E54C8-4FC6-41C3-BFBA-27F93799E34D}" type="pres">
      <dgm:prSet presAssocID="{84244081-9BA9-4D93-BFC7-5C1DC8A62527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7076111-58F0-471D-AB2C-C1EE4EB826E6}" type="pres">
      <dgm:prSet presAssocID="{84244081-9BA9-4D93-BFC7-5C1DC8A62527}" presName="spaceRect" presStyleCnt="0"/>
      <dgm:spPr/>
    </dgm:pt>
    <dgm:pt modelId="{CAE19E61-E43F-46ED-A394-06A00DFB0D5E}" type="pres">
      <dgm:prSet presAssocID="{84244081-9BA9-4D93-BFC7-5C1DC8A62527}" presName="textRect" presStyleLbl="revTx" presStyleIdx="3" presStyleCnt="6">
        <dgm:presLayoutVars>
          <dgm:chMax val="1"/>
          <dgm:chPref val="1"/>
        </dgm:presLayoutVars>
      </dgm:prSet>
      <dgm:spPr/>
    </dgm:pt>
    <dgm:pt modelId="{83E0A362-B33C-40A3-B789-688989D64C45}" type="pres">
      <dgm:prSet presAssocID="{106E3A7C-3BAA-4D99-BC83-73AE6C182F0B}" presName="sibTrans" presStyleCnt="0"/>
      <dgm:spPr/>
    </dgm:pt>
    <dgm:pt modelId="{0E539ED0-DDC3-409C-A69E-30B703DB7F7E}" type="pres">
      <dgm:prSet presAssocID="{66FA0074-D2D2-4823-A0E6-6B5F4A91BF21}" presName="compNode" presStyleCnt="0"/>
      <dgm:spPr/>
    </dgm:pt>
    <dgm:pt modelId="{68CF7E66-2A92-41B3-B658-D1B5DF762E2E}" type="pres">
      <dgm:prSet presAssocID="{66FA0074-D2D2-4823-A0E6-6B5F4A91BF21}" presName="iconBgRect" presStyleLbl="bgShp" presStyleIdx="4" presStyleCnt="6"/>
      <dgm:spPr/>
    </dgm:pt>
    <dgm:pt modelId="{7B16D49F-6166-4EDE-89E4-B37F8E8981CE}" type="pres">
      <dgm:prSet presAssocID="{66FA0074-D2D2-4823-A0E6-6B5F4A91BF21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84F538F-A407-46E7-8700-8CAAB314F978}" type="pres">
      <dgm:prSet presAssocID="{66FA0074-D2D2-4823-A0E6-6B5F4A91BF21}" presName="spaceRect" presStyleCnt="0"/>
      <dgm:spPr/>
    </dgm:pt>
    <dgm:pt modelId="{780CE324-FDDA-4CC3-9865-6DC223E79130}" type="pres">
      <dgm:prSet presAssocID="{66FA0074-D2D2-4823-A0E6-6B5F4A91BF21}" presName="textRect" presStyleLbl="revTx" presStyleIdx="4" presStyleCnt="6">
        <dgm:presLayoutVars>
          <dgm:chMax val="1"/>
          <dgm:chPref val="1"/>
        </dgm:presLayoutVars>
      </dgm:prSet>
      <dgm:spPr/>
    </dgm:pt>
    <dgm:pt modelId="{52D3AF2C-41E2-45A1-9EA2-7FFB47FBD5D1}" type="pres">
      <dgm:prSet presAssocID="{491BE608-E773-4818-9CBD-2FFEFBB13D2B}" presName="sibTrans" presStyleCnt="0"/>
      <dgm:spPr/>
    </dgm:pt>
    <dgm:pt modelId="{6377B34F-9573-4918-8EA7-595C225ACA29}" type="pres">
      <dgm:prSet presAssocID="{233B3248-29AF-4E66-8B40-085A7F911E1B}" presName="compNode" presStyleCnt="0"/>
      <dgm:spPr/>
    </dgm:pt>
    <dgm:pt modelId="{8CE32730-BA25-45CE-BA10-1E62D16122BB}" type="pres">
      <dgm:prSet presAssocID="{233B3248-29AF-4E66-8B40-085A7F911E1B}" presName="iconBgRect" presStyleLbl="bgShp" presStyleIdx="5" presStyleCnt="6"/>
      <dgm:spPr/>
    </dgm:pt>
    <dgm:pt modelId="{7ABC34E0-9F54-4946-AF78-7489F33BA3B5}" type="pres">
      <dgm:prSet presAssocID="{233B3248-29AF-4E66-8B40-085A7F911E1B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530BA43-932C-4F6D-849E-7D4A2EA27986}" type="pres">
      <dgm:prSet presAssocID="{233B3248-29AF-4E66-8B40-085A7F911E1B}" presName="spaceRect" presStyleCnt="0"/>
      <dgm:spPr/>
    </dgm:pt>
    <dgm:pt modelId="{F01BE5A5-52B5-4E71-A770-3B904E7A46C0}" type="pres">
      <dgm:prSet presAssocID="{233B3248-29AF-4E66-8B40-085A7F911E1B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86B7721-A8E2-4856-A165-6EC470576526}" srcId="{7A062B44-5969-4103-A2B9-BCC580FA4EDF}" destId="{84244081-9BA9-4D93-BFC7-5C1DC8A62527}" srcOrd="3" destOrd="0" parTransId="{7451C39D-99DC-45C8-855C-0ACE07CB57B9}" sibTransId="{106E3A7C-3BAA-4D99-BC83-73AE6C182F0B}"/>
    <dgm:cxn modelId="{7C033860-C577-45E8-AD42-87AA0F37EF5D}" type="presOf" srcId="{36EA570C-AE56-40CE-90F4-8A856EEB6F25}" destId="{87C3F032-A694-43C3-9E52-F1D18FB56584}" srcOrd="0" destOrd="0" presId="urn:microsoft.com/office/officeart/2018/5/layout/IconCircleLabelList"/>
    <dgm:cxn modelId="{D2C30A6E-920C-4143-9CF4-EC7B9F7376B7}" srcId="{7A062B44-5969-4103-A2B9-BCC580FA4EDF}" destId="{66FA0074-D2D2-4823-A0E6-6B5F4A91BF21}" srcOrd="4" destOrd="0" parTransId="{16B3DA8F-6063-4315-9995-65637B4CC39C}" sibTransId="{491BE608-E773-4818-9CBD-2FFEFBB13D2B}"/>
    <dgm:cxn modelId="{E269587E-4FEE-48D5-80E9-4E445A3AA8AC}" type="presOf" srcId="{C4DC8681-4CC3-4AE3-BF13-13699CAD6228}" destId="{16D6F424-1607-4A10-898E-E80180A12DA1}" srcOrd="0" destOrd="0" presId="urn:microsoft.com/office/officeart/2018/5/layout/IconCircleLabelList"/>
    <dgm:cxn modelId="{4AF2C47E-C14D-45B0-A9A3-9D13B28072C4}" type="presOf" srcId="{E2940229-D03F-4722-8E8B-E01A732E94BF}" destId="{2C324ED1-32C2-47F5-8B7F-2F2840B63E13}" srcOrd="0" destOrd="0" presId="urn:microsoft.com/office/officeart/2018/5/layout/IconCircleLabelList"/>
    <dgm:cxn modelId="{C74BF689-8F5E-47D0-B7EC-18F38E7CB639}" srcId="{7A062B44-5969-4103-A2B9-BCC580FA4EDF}" destId="{C4DC8681-4CC3-4AE3-BF13-13699CAD6228}" srcOrd="2" destOrd="0" parTransId="{16EA9AE6-7F04-4A84-A9D6-183797750001}" sibTransId="{CF743533-E926-4688-8FE1-3C93B0B48924}"/>
    <dgm:cxn modelId="{2E19618D-F020-4568-92EF-B13D0B818819}" type="presOf" srcId="{84244081-9BA9-4D93-BFC7-5C1DC8A62527}" destId="{CAE19E61-E43F-46ED-A394-06A00DFB0D5E}" srcOrd="0" destOrd="0" presId="urn:microsoft.com/office/officeart/2018/5/layout/IconCircleLabelList"/>
    <dgm:cxn modelId="{AE54539F-7C31-48C2-B2C6-431465242E47}" type="presOf" srcId="{7A062B44-5969-4103-A2B9-BCC580FA4EDF}" destId="{CA4FE6DE-5FA5-4A99-88BE-7CCAA7B852D6}" srcOrd="0" destOrd="0" presId="urn:microsoft.com/office/officeart/2018/5/layout/IconCircleLabelList"/>
    <dgm:cxn modelId="{CD2503A0-EB72-4ED1-8903-41676B19FBE6}" type="presOf" srcId="{233B3248-29AF-4E66-8B40-085A7F911E1B}" destId="{F01BE5A5-52B5-4E71-A770-3B904E7A46C0}" srcOrd="0" destOrd="0" presId="urn:microsoft.com/office/officeart/2018/5/layout/IconCircleLabelList"/>
    <dgm:cxn modelId="{DEE239A9-82E2-430C-BF43-D3742EB310A1}" srcId="{7A062B44-5969-4103-A2B9-BCC580FA4EDF}" destId="{233B3248-29AF-4E66-8B40-085A7F911E1B}" srcOrd="5" destOrd="0" parTransId="{9755581D-207D-4159-B420-0197D1F97C19}" sibTransId="{29FD3993-F4C0-4D29-8B4E-23E679C38302}"/>
    <dgm:cxn modelId="{81C670B1-463A-4FD2-B0E4-BB5640007A16}" type="presOf" srcId="{66FA0074-D2D2-4823-A0E6-6B5F4A91BF21}" destId="{780CE324-FDDA-4CC3-9865-6DC223E79130}" srcOrd="0" destOrd="0" presId="urn:microsoft.com/office/officeart/2018/5/layout/IconCircleLabelList"/>
    <dgm:cxn modelId="{802FA7B3-8F82-4D18-A854-AB5E05552A2C}" srcId="{7A062B44-5969-4103-A2B9-BCC580FA4EDF}" destId="{E2940229-D03F-4722-8E8B-E01A732E94BF}" srcOrd="0" destOrd="0" parTransId="{FA2DF01F-088B-42EA-9849-EC564A0A009E}" sibTransId="{FE6B0F4E-0F18-475F-9150-883355FB1DCA}"/>
    <dgm:cxn modelId="{33AFFBE2-935D-435D-AB43-B52B1ED144EB}" srcId="{7A062B44-5969-4103-A2B9-BCC580FA4EDF}" destId="{36EA570C-AE56-40CE-90F4-8A856EEB6F25}" srcOrd="1" destOrd="0" parTransId="{89509DD5-3964-41F5-B23B-23B96FDAFAD9}" sibTransId="{04A4B604-1A17-4DF7-8E05-5EB2ECB8FAB2}"/>
    <dgm:cxn modelId="{2867ABAB-F4B6-4AA0-844B-C3329D0170E2}" type="presParOf" srcId="{CA4FE6DE-5FA5-4A99-88BE-7CCAA7B852D6}" destId="{BD65FE52-8981-4EF9-9EA8-DA497FBF6344}" srcOrd="0" destOrd="0" presId="urn:microsoft.com/office/officeart/2018/5/layout/IconCircleLabelList"/>
    <dgm:cxn modelId="{71086530-980B-444C-829F-7F72C749F961}" type="presParOf" srcId="{BD65FE52-8981-4EF9-9EA8-DA497FBF6344}" destId="{F4FDA114-679B-4D07-AE99-E7F81083B290}" srcOrd="0" destOrd="0" presId="urn:microsoft.com/office/officeart/2018/5/layout/IconCircleLabelList"/>
    <dgm:cxn modelId="{01099198-0F35-4AAC-A626-0F02D8F2547D}" type="presParOf" srcId="{BD65FE52-8981-4EF9-9EA8-DA497FBF6344}" destId="{7384BDD2-E013-4552-AA52-42EFCCA7EA34}" srcOrd="1" destOrd="0" presId="urn:microsoft.com/office/officeart/2018/5/layout/IconCircleLabelList"/>
    <dgm:cxn modelId="{0309282E-91EB-48FE-AB93-948BACC531B1}" type="presParOf" srcId="{BD65FE52-8981-4EF9-9EA8-DA497FBF6344}" destId="{42C28BB1-31B5-49E8-A29B-BA1CA86F015E}" srcOrd="2" destOrd="0" presId="urn:microsoft.com/office/officeart/2018/5/layout/IconCircleLabelList"/>
    <dgm:cxn modelId="{0BFC221E-7C56-43D8-86CC-F794B8150185}" type="presParOf" srcId="{BD65FE52-8981-4EF9-9EA8-DA497FBF6344}" destId="{2C324ED1-32C2-47F5-8B7F-2F2840B63E13}" srcOrd="3" destOrd="0" presId="urn:microsoft.com/office/officeart/2018/5/layout/IconCircleLabelList"/>
    <dgm:cxn modelId="{3EC7801F-7743-4238-8B0B-5128697D1D87}" type="presParOf" srcId="{CA4FE6DE-5FA5-4A99-88BE-7CCAA7B852D6}" destId="{BA1472ED-5610-404D-BE9E-C85B146C2B48}" srcOrd="1" destOrd="0" presId="urn:microsoft.com/office/officeart/2018/5/layout/IconCircleLabelList"/>
    <dgm:cxn modelId="{EC02C2BF-8D44-44CE-AB41-3DECFF3099FC}" type="presParOf" srcId="{CA4FE6DE-5FA5-4A99-88BE-7CCAA7B852D6}" destId="{411E6BB3-FB6F-4155-8A86-748EE3C972B4}" srcOrd="2" destOrd="0" presId="urn:microsoft.com/office/officeart/2018/5/layout/IconCircleLabelList"/>
    <dgm:cxn modelId="{3FED8EC7-1DAC-4167-9E05-E443144FD920}" type="presParOf" srcId="{411E6BB3-FB6F-4155-8A86-748EE3C972B4}" destId="{6055450E-8FC1-464D-8701-32D26C79F0E8}" srcOrd="0" destOrd="0" presId="urn:microsoft.com/office/officeart/2018/5/layout/IconCircleLabelList"/>
    <dgm:cxn modelId="{E46D2EE6-D012-4C06-BDF1-CDFD9B0D3C4F}" type="presParOf" srcId="{411E6BB3-FB6F-4155-8A86-748EE3C972B4}" destId="{56E70D9D-AE6D-4FD5-AEFF-FA016BB083C1}" srcOrd="1" destOrd="0" presId="urn:microsoft.com/office/officeart/2018/5/layout/IconCircleLabelList"/>
    <dgm:cxn modelId="{DB52B630-AD73-44BF-85E4-6F531CAFF109}" type="presParOf" srcId="{411E6BB3-FB6F-4155-8A86-748EE3C972B4}" destId="{30EADF8C-885E-4F84-BD92-BAAF731C9A29}" srcOrd="2" destOrd="0" presId="urn:microsoft.com/office/officeart/2018/5/layout/IconCircleLabelList"/>
    <dgm:cxn modelId="{270EA5D2-1252-4BB1-88D1-640C6C38D8D6}" type="presParOf" srcId="{411E6BB3-FB6F-4155-8A86-748EE3C972B4}" destId="{87C3F032-A694-43C3-9E52-F1D18FB56584}" srcOrd="3" destOrd="0" presId="urn:microsoft.com/office/officeart/2018/5/layout/IconCircleLabelList"/>
    <dgm:cxn modelId="{C88F423D-5BB6-4C2D-8DCB-92D9937A4249}" type="presParOf" srcId="{CA4FE6DE-5FA5-4A99-88BE-7CCAA7B852D6}" destId="{6FD87A10-19A9-4BEB-A49A-EC7961660700}" srcOrd="3" destOrd="0" presId="urn:microsoft.com/office/officeart/2018/5/layout/IconCircleLabelList"/>
    <dgm:cxn modelId="{ADBB83D4-1425-424D-AC4F-0106CAD3EEDA}" type="presParOf" srcId="{CA4FE6DE-5FA5-4A99-88BE-7CCAA7B852D6}" destId="{5730BDF6-FE1E-4B1D-A154-FF06AA70EEF8}" srcOrd="4" destOrd="0" presId="urn:microsoft.com/office/officeart/2018/5/layout/IconCircleLabelList"/>
    <dgm:cxn modelId="{9C7A80C5-4A18-4A1D-9269-42F2EBE9FC36}" type="presParOf" srcId="{5730BDF6-FE1E-4B1D-A154-FF06AA70EEF8}" destId="{7494A949-54F3-4E7B-A408-ABA812634139}" srcOrd="0" destOrd="0" presId="urn:microsoft.com/office/officeart/2018/5/layout/IconCircleLabelList"/>
    <dgm:cxn modelId="{758F8521-F254-4B53-B0E6-516300C7DA1D}" type="presParOf" srcId="{5730BDF6-FE1E-4B1D-A154-FF06AA70EEF8}" destId="{D194FDB1-BDF7-4A2F-AACC-328394C91AE2}" srcOrd="1" destOrd="0" presId="urn:microsoft.com/office/officeart/2018/5/layout/IconCircleLabelList"/>
    <dgm:cxn modelId="{04E6C0AB-A600-4D48-9521-37F27EB2CB3F}" type="presParOf" srcId="{5730BDF6-FE1E-4B1D-A154-FF06AA70EEF8}" destId="{52F30B9A-30C0-471B-9786-D41ECA0225E2}" srcOrd="2" destOrd="0" presId="urn:microsoft.com/office/officeart/2018/5/layout/IconCircleLabelList"/>
    <dgm:cxn modelId="{1DA0A37D-E891-42F9-8808-6A8B1D25D16C}" type="presParOf" srcId="{5730BDF6-FE1E-4B1D-A154-FF06AA70EEF8}" destId="{16D6F424-1607-4A10-898E-E80180A12DA1}" srcOrd="3" destOrd="0" presId="urn:microsoft.com/office/officeart/2018/5/layout/IconCircleLabelList"/>
    <dgm:cxn modelId="{5565D482-A24E-4AC4-9FE4-58E0E3C0E924}" type="presParOf" srcId="{CA4FE6DE-5FA5-4A99-88BE-7CCAA7B852D6}" destId="{D1BC27F0-6128-4041-BD40-4C26494D6953}" srcOrd="5" destOrd="0" presId="urn:microsoft.com/office/officeart/2018/5/layout/IconCircleLabelList"/>
    <dgm:cxn modelId="{48A7DE86-2C0B-4EA2-A06C-B67D1821EC2C}" type="presParOf" srcId="{CA4FE6DE-5FA5-4A99-88BE-7CCAA7B852D6}" destId="{44958E8E-CD0E-4A5A-A16C-C7CF72EDDF91}" srcOrd="6" destOrd="0" presId="urn:microsoft.com/office/officeart/2018/5/layout/IconCircleLabelList"/>
    <dgm:cxn modelId="{B9207C3A-EA08-481E-AFD7-70B03BD127D2}" type="presParOf" srcId="{44958E8E-CD0E-4A5A-A16C-C7CF72EDDF91}" destId="{71B60076-9C15-4A66-874C-9FB72407FDBF}" srcOrd="0" destOrd="0" presId="urn:microsoft.com/office/officeart/2018/5/layout/IconCircleLabelList"/>
    <dgm:cxn modelId="{7017716C-3F59-4655-BC66-B7322637EE09}" type="presParOf" srcId="{44958E8E-CD0E-4A5A-A16C-C7CF72EDDF91}" destId="{4A7E54C8-4FC6-41C3-BFBA-27F93799E34D}" srcOrd="1" destOrd="0" presId="urn:microsoft.com/office/officeart/2018/5/layout/IconCircleLabelList"/>
    <dgm:cxn modelId="{B067A23C-FC4F-4F73-A3D6-B78A9F293DDA}" type="presParOf" srcId="{44958E8E-CD0E-4A5A-A16C-C7CF72EDDF91}" destId="{87076111-58F0-471D-AB2C-C1EE4EB826E6}" srcOrd="2" destOrd="0" presId="urn:microsoft.com/office/officeart/2018/5/layout/IconCircleLabelList"/>
    <dgm:cxn modelId="{54747BCE-8571-48E7-9E9C-B0F92AB2286F}" type="presParOf" srcId="{44958E8E-CD0E-4A5A-A16C-C7CF72EDDF91}" destId="{CAE19E61-E43F-46ED-A394-06A00DFB0D5E}" srcOrd="3" destOrd="0" presId="urn:microsoft.com/office/officeart/2018/5/layout/IconCircleLabelList"/>
    <dgm:cxn modelId="{B73E3FD0-8FFD-422D-9E93-451B669D8FEB}" type="presParOf" srcId="{CA4FE6DE-5FA5-4A99-88BE-7CCAA7B852D6}" destId="{83E0A362-B33C-40A3-B789-688989D64C45}" srcOrd="7" destOrd="0" presId="urn:microsoft.com/office/officeart/2018/5/layout/IconCircleLabelList"/>
    <dgm:cxn modelId="{743F3173-9688-4AB1-8309-4C1F4EF8E6E4}" type="presParOf" srcId="{CA4FE6DE-5FA5-4A99-88BE-7CCAA7B852D6}" destId="{0E539ED0-DDC3-409C-A69E-30B703DB7F7E}" srcOrd="8" destOrd="0" presId="urn:microsoft.com/office/officeart/2018/5/layout/IconCircleLabelList"/>
    <dgm:cxn modelId="{1F690FB1-149F-4E4D-BF4C-DDD27045BB09}" type="presParOf" srcId="{0E539ED0-DDC3-409C-A69E-30B703DB7F7E}" destId="{68CF7E66-2A92-41B3-B658-D1B5DF762E2E}" srcOrd="0" destOrd="0" presId="urn:microsoft.com/office/officeart/2018/5/layout/IconCircleLabelList"/>
    <dgm:cxn modelId="{BBE9ACEB-DD08-4C4F-AEE3-5ABCD1AD3B67}" type="presParOf" srcId="{0E539ED0-DDC3-409C-A69E-30B703DB7F7E}" destId="{7B16D49F-6166-4EDE-89E4-B37F8E8981CE}" srcOrd="1" destOrd="0" presId="urn:microsoft.com/office/officeart/2018/5/layout/IconCircleLabelList"/>
    <dgm:cxn modelId="{396EB169-302A-4E0E-B4E2-5D1DC33B9DAD}" type="presParOf" srcId="{0E539ED0-DDC3-409C-A69E-30B703DB7F7E}" destId="{684F538F-A407-46E7-8700-8CAAB314F978}" srcOrd="2" destOrd="0" presId="urn:microsoft.com/office/officeart/2018/5/layout/IconCircleLabelList"/>
    <dgm:cxn modelId="{11C8D2D1-520D-4B75-9A07-0BC24E935B35}" type="presParOf" srcId="{0E539ED0-DDC3-409C-A69E-30B703DB7F7E}" destId="{780CE324-FDDA-4CC3-9865-6DC223E79130}" srcOrd="3" destOrd="0" presId="urn:microsoft.com/office/officeart/2018/5/layout/IconCircleLabelList"/>
    <dgm:cxn modelId="{C5AFB90E-708B-4E2A-9C1A-D0622386D336}" type="presParOf" srcId="{CA4FE6DE-5FA5-4A99-88BE-7CCAA7B852D6}" destId="{52D3AF2C-41E2-45A1-9EA2-7FFB47FBD5D1}" srcOrd="9" destOrd="0" presId="urn:microsoft.com/office/officeart/2018/5/layout/IconCircleLabelList"/>
    <dgm:cxn modelId="{BB17E1DC-7292-4C36-90AA-8409D3FCD094}" type="presParOf" srcId="{CA4FE6DE-5FA5-4A99-88BE-7CCAA7B852D6}" destId="{6377B34F-9573-4918-8EA7-595C225ACA29}" srcOrd="10" destOrd="0" presId="urn:microsoft.com/office/officeart/2018/5/layout/IconCircleLabelList"/>
    <dgm:cxn modelId="{718D5980-0323-47C0-8496-65AE4B2BAF5C}" type="presParOf" srcId="{6377B34F-9573-4918-8EA7-595C225ACA29}" destId="{8CE32730-BA25-45CE-BA10-1E62D16122BB}" srcOrd="0" destOrd="0" presId="urn:microsoft.com/office/officeart/2018/5/layout/IconCircleLabelList"/>
    <dgm:cxn modelId="{BF88DFAE-F84B-4DE9-93BC-C0BC02B4EFE8}" type="presParOf" srcId="{6377B34F-9573-4918-8EA7-595C225ACA29}" destId="{7ABC34E0-9F54-4946-AF78-7489F33BA3B5}" srcOrd="1" destOrd="0" presId="urn:microsoft.com/office/officeart/2018/5/layout/IconCircleLabelList"/>
    <dgm:cxn modelId="{7A66C31B-7A37-462C-9B23-FCDA70EE4639}" type="presParOf" srcId="{6377B34F-9573-4918-8EA7-595C225ACA29}" destId="{B530BA43-932C-4F6D-849E-7D4A2EA27986}" srcOrd="2" destOrd="0" presId="urn:microsoft.com/office/officeart/2018/5/layout/IconCircleLabelList"/>
    <dgm:cxn modelId="{3C893BBE-A1ED-423C-8443-EE2BAC0DB11B}" type="presParOf" srcId="{6377B34F-9573-4918-8EA7-595C225ACA29}" destId="{F01BE5A5-52B5-4E71-A770-3B904E7A46C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F6CC06-FFBE-4D41-9EA5-C13D9F61012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1ABDD532-FAFD-4B19-A222-1CFF66EE67A4}">
      <dgm:prSet/>
      <dgm:spPr/>
      <dgm:t>
        <a:bodyPr/>
        <a:lstStyle/>
        <a:p>
          <a:r>
            <a:rPr lang="en-US"/>
            <a:t>Sainsbury's one of the largest retail enterprise operates in store and online.</a:t>
          </a:r>
        </a:p>
      </dgm:t>
    </dgm:pt>
    <dgm:pt modelId="{8EFA235F-ABC6-4984-A606-89407F5E769C}" type="parTrans" cxnId="{A272B965-CEC9-45D7-A9ED-49376BC64292}">
      <dgm:prSet/>
      <dgm:spPr/>
      <dgm:t>
        <a:bodyPr/>
        <a:lstStyle/>
        <a:p>
          <a:endParaRPr lang="en-US"/>
        </a:p>
      </dgm:t>
    </dgm:pt>
    <dgm:pt modelId="{67ECB287-AFFD-4349-9898-4C4B175FB269}" type="sibTrans" cxnId="{A272B965-CEC9-45D7-A9ED-49376BC64292}">
      <dgm:prSet/>
      <dgm:spPr/>
      <dgm:t>
        <a:bodyPr/>
        <a:lstStyle/>
        <a:p>
          <a:endParaRPr lang="en-US"/>
        </a:p>
      </dgm:t>
    </dgm:pt>
    <dgm:pt modelId="{7685E4C5-D7AA-4A3E-991B-D096BFB0E61A}">
      <dgm:prSet/>
      <dgm:spPr/>
      <dgm:t>
        <a:bodyPr/>
        <a:lstStyle/>
        <a:p>
          <a:r>
            <a:rPr lang="en-US"/>
            <a:t>They engage with their customer providing  wide range of product and services in a competitive market.</a:t>
          </a:r>
        </a:p>
      </dgm:t>
    </dgm:pt>
    <dgm:pt modelId="{6C7365F8-872B-4786-BD2D-295A9B2C90C1}" type="parTrans" cxnId="{FF09D5F6-3E51-4CFB-80FA-CB67D6B34706}">
      <dgm:prSet/>
      <dgm:spPr/>
      <dgm:t>
        <a:bodyPr/>
        <a:lstStyle/>
        <a:p>
          <a:endParaRPr lang="en-US"/>
        </a:p>
      </dgm:t>
    </dgm:pt>
    <dgm:pt modelId="{45E2FA9A-494F-480D-8CD2-C143D20287C7}" type="sibTrans" cxnId="{FF09D5F6-3E51-4CFB-80FA-CB67D6B34706}">
      <dgm:prSet/>
      <dgm:spPr/>
      <dgm:t>
        <a:bodyPr/>
        <a:lstStyle/>
        <a:p>
          <a:endParaRPr lang="en-US"/>
        </a:p>
      </dgm:t>
    </dgm:pt>
    <dgm:pt modelId="{55627116-0722-4F67-9DAF-2D170A7365B2}">
      <dgm:prSet/>
      <dgm:spPr/>
      <dgm:t>
        <a:bodyPr/>
        <a:lstStyle/>
        <a:p>
          <a:r>
            <a:rPr lang="en-US"/>
            <a:t>Sainsbury followed by senior management to the frontline employee, which means the CEO to senior managers, store managers, team leaders, and staff.</a:t>
          </a:r>
        </a:p>
      </dgm:t>
    </dgm:pt>
    <dgm:pt modelId="{9AF0E46E-8EFD-4836-B78A-9A05B2AEAB16}" type="parTrans" cxnId="{A95D9167-A5D0-4AF8-A7E7-F4D5C0A435D5}">
      <dgm:prSet/>
      <dgm:spPr/>
      <dgm:t>
        <a:bodyPr/>
        <a:lstStyle/>
        <a:p>
          <a:endParaRPr lang="en-US"/>
        </a:p>
      </dgm:t>
    </dgm:pt>
    <dgm:pt modelId="{DB3B2AC0-126C-4E59-8256-2C4CCA2649C1}" type="sibTrans" cxnId="{A95D9167-A5D0-4AF8-A7E7-F4D5C0A435D5}">
      <dgm:prSet/>
      <dgm:spPr/>
      <dgm:t>
        <a:bodyPr/>
        <a:lstStyle/>
        <a:p>
          <a:endParaRPr lang="en-US"/>
        </a:p>
      </dgm:t>
    </dgm:pt>
    <dgm:pt modelId="{CA382025-E458-4389-AE3C-EF4AC68945A2}" type="pres">
      <dgm:prSet presAssocID="{5EF6CC06-FFBE-4D41-9EA5-C13D9F61012E}" presName="root" presStyleCnt="0">
        <dgm:presLayoutVars>
          <dgm:dir/>
          <dgm:resizeHandles val="exact"/>
        </dgm:presLayoutVars>
      </dgm:prSet>
      <dgm:spPr/>
    </dgm:pt>
    <dgm:pt modelId="{4B3C3B9A-DA0E-4361-A74C-2F0B19FF7ABB}" type="pres">
      <dgm:prSet presAssocID="{1ABDD532-FAFD-4B19-A222-1CFF66EE67A4}" presName="compNode" presStyleCnt="0"/>
      <dgm:spPr/>
    </dgm:pt>
    <dgm:pt modelId="{122AAF03-B27C-4851-8FB3-767A086E13FA}" type="pres">
      <dgm:prSet presAssocID="{1ABDD532-FAFD-4B19-A222-1CFF66EE67A4}" presName="bgRect" presStyleLbl="bgShp" presStyleIdx="0" presStyleCnt="3"/>
      <dgm:spPr/>
    </dgm:pt>
    <dgm:pt modelId="{5C30BED6-45B4-482F-BFB6-B3A9E15706D6}" type="pres">
      <dgm:prSet presAssocID="{1ABDD532-FAFD-4B19-A222-1CFF66EE67A4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pes"/>
        </a:ext>
      </dgm:extLst>
    </dgm:pt>
    <dgm:pt modelId="{F9BF2FB6-7E6B-49FD-B6C3-55F8D7592A1A}" type="pres">
      <dgm:prSet presAssocID="{1ABDD532-FAFD-4B19-A222-1CFF66EE67A4}" presName="spaceRect" presStyleCnt="0"/>
      <dgm:spPr/>
    </dgm:pt>
    <dgm:pt modelId="{57D156A6-60F3-44CC-AC86-4C612AFC9E6B}" type="pres">
      <dgm:prSet presAssocID="{1ABDD532-FAFD-4B19-A222-1CFF66EE67A4}" presName="parTx" presStyleLbl="revTx" presStyleIdx="0" presStyleCnt="3">
        <dgm:presLayoutVars>
          <dgm:chMax val="0"/>
          <dgm:chPref val="0"/>
        </dgm:presLayoutVars>
      </dgm:prSet>
      <dgm:spPr/>
    </dgm:pt>
    <dgm:pt modelId="{62F98448-63BA-48D9-9BCB-56D4C4BCF356}" type="pres">
      <dgm:prSet presAssocID="{67ECB287-AFFD-4349-9898-4C4B175FB269}" presName="sibTrans" presStyleCnt="0"/>
      <dgm:spPr/>
    </dgm:pt>
    <dgm:pt modelId="{E9EA8691-9494-478A-85B2-C92A60C012D5}" type="pres">
      <dgm:prSet presAssocID="{7685E4C5-D7AA-4A3E-991B-D096BFB0E61A}" presName="compNode" presStyleCnt="0"/>
      <dgm:spPr/>
    </dgm:pt>
    <dgm:pt modelId="{89736468-CA4C-4FAE-8730-157FB5484596}" type="pres">
      <dgm:prSet presAssocID="{7685E4C5-D7AA-4A3E-991B-D096BFB0E61A}" presName="bgRect" presStyleLbl="bgShp" presStyleIdx="1" presStyleCnt="3"/>
      <dgm:spPr/>
    </dgm:pt>
    <dgm:pt modelId="{B38A7830-4ACF-4AA6-BA5E-670A446E26BB}" type="pres">
      <dgm:prSet presAssocID="{7685E4C5-D7AA-4A3E-991B-D096BFB0E61A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018EC9A-E5B2-4B90-8326-E9E2740F55B1}" type="pres">
      <dgm:prSet presAssocID="{7685E4C5-D7AA-4A3E-991B-D096BFB0E61A}" presName="spaceRect" presStyleCnt="0"/>
      <dgm:spPr/>
    </dgm:pt>
    <dgm:pt modelId="{52A4394C-C7EA-4496-BF91-33AEE42CB609}" type="pres">
      <dgm:prSet presAssocID="{7685E4C5-D7AA-4A3E-991B-D096BFB0E61A}" presName="parTx" presStyleLbl="revTx" presStyleIdx="1" presStyleCnt="3">
        <dgm:presLayoutVars>
          <dgm:chMax val="0"/>
          <dgm:chPref val="0"/>
        </dgm:presLayoutVars>
      </dgm:prSet>
      <dgm:spPr/>
    </dgm:pt>
    <dgm:pt modelId="{43E20343-237D-4F4E-AA82-292AC5EBBAC3}" type="pres">
      <dgm:prSet presAssocID="{45E2FA9A-494F-480D-8CD2-C143D20287C7}" presName="sibTrans" presStyleCnt="0"/>
      <dgm:spPr/>
    </dgm:pt>
    <dgm:pt modelId="{925E70A7-D7B0-40E5-93CE-76033B2E851D}" type="pres">
      <dgm:prSet presAssocID="{55627116-0722-4F67-9DAF-2D170A7365B2}" presName="compNode" presStyleCnt="0"/>
      <dgm:spPr/>
    </dgm:pt>
    <dgm:pt modelId="{9E4682D5-C824-4983-A885-A73299E71CE7}" type="pres">
      <dgm:prSet presAssocID="{55627116-0722-4F67-9DAF-2D170A7365B2}" presName="bgRect" presStyleLbl="bgShp" presStyleIdx="2" presStyleCnt="3"/>
      <dgm:spPr/>
    </dgm:pt>
    <dgm:pt modelId="{2E47795D-B178-417D-B3CD-64265268A37A}" type="pres">
      <dgm:prSet presAssocID="{55627116-0722-4F67-9DAF-2D170A7365B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1B211F6B-3181-43B5-B125-AECC0BE28AA3}" type="pres">
      <dgm:prSet presAssocID="{55627116-0722-4F67-9DAF-2D170A7365B2}" presName="spaceRect" presStyleCnt="0"/>
      <dgm:spPr/>
    </dgm:pt>
    <dgm:pt modelId="{D6A30B20-E4CF-4AD5-B2CF-08A631B9BEF8}" type="pres">
      <dgm:prSet presAssocID="{55627116-0722-4F67-9DAF-2D170A7365B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272B965-CEC9-45D7-A9ED-49376BC64292}" srcId="{5EF6CC06-FFBE-4D41-9EA5-C13D9F61012E}" destId="{1ABDD532-FAFD-4B19-A222-1CFF66EE67A4}" srcOrd="0" destOrd="0" parTransId="{8EFA235F-ABC6-4984-A606-89407F5E769C}" sibTransId="{67ECB287-AFFD-4349-9898-4C4B175FB269}"/>
    <dgm:cxn modelId="{A95D9167-A5D0-4AF8-A7E7-F4D5C0A435D5}" srcId="{5EF6CC06-FFBE-4D41-9EA5-C13D9F61012E}" destId="{55627116-0722-4F67-9DAF-2D170A7365B2}" srcOrd="2" destOrd="0" parTransId="{9AF0E46E-8EFD-4836-B78A-9A05B2AEAB16}" sibTransId="{DB3B2AC0-126C-4E59-8256-2C4CCA2649C1}"/>
    <dgm:cxn modelId="{5944F186-18D3-476C-8F1D-06D850CC2D27}" type="presOf" srcId="{7685E4C5-D7AA-4A3E-991B-D096BFB0E61A}" destId="{52A4394C-C7EA-4496-BF91-33AEE42CB609}" srcOrd="0" destOrd="0" presId="urn:microsoft.com/office/officeart/2018/2/layout/IconVerticalSolidList"/>
    <dgm:cxn modelId="{5559ADAF-C8A6-4A86-A209-2C128CBB811B}" type="presOf" srcId="{1ABDD532-FAFD-4B19-A222-1CFF66EE67A4}" destId="{57D156A6-60F3-44CC-AC86-4C612AFC9E6B}" srcOrd="0" destOrd="0" presId="urn:microsoft.com/office/officeart/2018/2/layout/IconVerticalSolidList"/>
    <dgm:cxn modelId="{2D2BEDB8-34C2-452F-A653-336E0FD0248F}" type="presOf" srcId="{55627116-0722-4F67-9DAF-2D170A7365B2}" destId="{D6A30B20-E4CF-4AD5-B2CF-08A631B9BEF8}" srcOrd="0" destOrd="0" presId="urn:microsoft.com/office/officeart/2018/2/layout/IconVerticalSolidList"/>
    <dgm:cxn modelId="{693A2DCB-4109-42E6-AC7F-A97772630C6D}" type="presOf" srcId="{5EF6CC06-FFBE-4D41-9EA5-C13D9F61012E}" destId="{CA382025-E458-4389-AE3C-EF4AC68945A2}" srcOrd="0" destOrd="0" presId="urn:microsoft.com/office/officeart/2018/2/layout/IconVerticalSolidList"/>
    <dgm:cxn modelId="{FF09D5F6-3E51-4CFB-80FA-CB67D6B34706}" srcId="{5EF6CC06-FFBE-4D41-9EA5-C13D9F61012E}" destId="{7685E4C5-D7AA-4A3E-991B-D096BFB0E61A}" srcOrd="1" destOrd="0" parTransId="{6C7365F8-872B-4786-BD2D-295A9B2C90C1}" sibTransId="{45E2FA9A-494F-480D-8CD2-C143D20287C7}"/>
    <dgm:cxn modelId="{251ED145-4339-47DF-AF35-F17079A7201F}" type="presParOf" srcId="{CA382025-E458-4389-AE3C-EF4AC68945A2}" destId="{4B3C3B9A-DA0E-4361-A74C-2F0B19FF7ABB}" srcOrd="0" destOrd="0" presId="urn:microsoft.com/office/officeart/2018/2/layout/IconVerticalSolidList"/>
    <dgm:cxn modelId="{6F035B2F-5B52-40D3-B724-C181E7F724A2}" type="presParOf" srcId="{4B3C3B9A-DA0E-4361-A74C-2F0B19FF7ABB}" destId="{122AAF03-B27C-4851-8FB3-767A086E13FA}" srcOrd="0" destOrd="0" presId="urn:microsoft.com/office/officeart/2018/2/layout/IconVerticalSolidList"/>
    <dgm:cxn modelId="{A9D08DDB-2A2B-4DB5-9A1F-9C9B104D39A6}" type="presParOf" srcId="{4B3C3B9A-DA0E-4361-A74C-2F0B19FF7ABB}" destId="{5C30BED6-45B4-482F-BFB6-B3A9E15706D6}" srcOrd="1" destOrd="0" presId="urn:microsoft.com/office/officeart/2018/2/layout/IconVerticalSolidList"/>
    <dgm:cxn modelId="{4978E1AB-EA1A-4FC7-967A-3EC53248C86A}" type="presParOf" srcId="{4B3C3B9A-DA0E-4361-A74C-2F0B19FF7ABB}" destId="{F9BF2FB6-7E6B-49FD-B6C3-55F8D7592A1A}" srcOrd="2" destOrd="0" presId="urn:microsoft.com/office/officeart/2018/2/layout/IconVerticalSolidList"/>
    <dgm:cxn modelId="{E76EE7FD-F5D3-40EA-84BC-AA8AE5BF1DD6}" type="presParOf" srcId="{4B3C3B9A-DA0E-4361-A74C-2F0B19FF7ABB}" destId="{57D156A6-60F3-44CC-AC86-4C612AFC9E6B}" srcOrd="3" destOrd="0" presId="urn:microsoft.com/office/officeart/2018/2/layout/IconVerticalSolidList"/>
    <dgm:cxn modelId="{CEC2696C-EB57-49F9-9E93-FBB59D7DE55E}" type="presParOf" srcId="{CA382025-E458-4389-AE3C-EF4AC68945A2}" destId="{62F98448-63BA-48D9-9BCB-56D4C4BCF356}" srcOrd="1" destOrd="0" presId="urn:microsoft.com/office/officeart/2018/2/layout/IconVerticalSolidList"/>
    <dgm:cxn modelId="{FA1EF912-904D-452A-8D60-339AE7B1CA7F}" type="presParOf" srcId="{CA382025-E458-4389-AE3C-EF4AC68945A2}" destId="{E9EA8691-9494-478A-85B2-C92A60C012D5}" srcOrd="2" destOrd="0" presId="urn:microsoft.com/office/officeart/2018/2/layout/IconVerticalSolidList"/>
    <dgm:cxn modelId="{B7BCDA88-7BB2-49FF-9B0B-BE56B61ADB4A}" type="presParOf" srcId="{E9EA8691-9494-478A-85B2-C92A60C012D5}" destId="{89736468-CA4C-4FAE-8730-157FB5484596}" srcOrd="0" destOrd="0" presId="urn:microsoft.com/office/officeart/2018/2/layout/IconVerticalSolidList"/>
    <dgm:cxn modelId="{E17E0C1D-B462-4388-A0C7-C0A3508141A9}" type="presParOf" srcId="{E9EA8691-9494-478A-85B2-C92A60C012D5}" destId="{B38A7830-4ACF-4AA6-BA5E-670A446E26BB}" srcOrd="1" destOrd="0" presId="urn:microsoft.com/office/officeart/2018/2/layout/IconVerticalSolidList"/>
    <dgm:cxn modelId="{7B3CA94A-C3A0-49CC-A5EA-CA88C2FB22C6}" type="presParOf" srcId="{E9EA8691-9494-478A-85B2-C92A60C012D5}" destId="{9018EC9A-E5B2-4B90-8326-E9E2740F55B1}" srcOrd="2" destOrd="0" presId="urn:microsoft.com/office/officeart/2018/2/layout/IconVerticalSolidList"/>
    <dgm:cxn modelId="{7F1CBB30-10D7-4D7D-AADA-8B45A188D29A}" type="presParOf" srcId="{E9EA8691-9494-478A-85B2-C92A60C012D5}" destId="{52A4394C-C7EA-4496-BF91-33AEE42CB609}" srcOrd="3" destOrd="0" presId="urn:microsoft.com/office/officeart/2018/2/layout/IconVerticalSolidList"/>
    <dgm:cxn modelId="{39371A4B-ABE5-4612-998B-080ACE99F55D}" type="presParOf" srcId="{CA382025-E458-4389-AE3C-EF4AC68945A2}" destId="{43E20343-237D-4F4E-AA82-292AC5EBBAC3}" srcOrd="3" destOrd="0" presId="urn:microsoft.com/office/officeart/2018/2/layout/IconVerticalSolidList"/>
    <dgm:cxn modelId="{CC49C7DF-40F0-4AAC-A24B-BF7FDBF5D629}" type="presParOf" srcId="{CA382025-E458-4389-AE3C-EF4AC68945A2}" destId="{925E70A7-D7B0-40E5-93CE-76033B2E851D}" srcOrd="4" destOrd="0" presId="urn:microsoft.com/office/officeart/2018/2/layout/IconVerticalSolidList"/>
    <dgm:cxn modelId="{E1A73D19-87A2-40F9-8941-9D26E917D216}" type="presParOf" srcId="{925E70A7-D7B0-40E5-93CE-76033B2E851D}" destId="{9E4682D5-C824-4983-A885-A73299E71CE7}" srcOrd="0" destOrd="0" presId="urn:microsoft.com/office/officeart/2018/2/layout/IconVerticalSolidList"/>
    <dgm:cxn modelId="{50953108-48B7-4E3E-BAE9-A729D7E21541}" type="presParOf" srcId="{925E70A7-D7B0-40E5-93CE-76033B2E851D}" destId="{2E47795D-B178-417D-B3CD-64265268A37A}" srcOrd="1" destOrd="0" presId="urn:microsoft.com/office/officeart/2018/2/layout/IconVerticalSolidList"/>
    <dgm:cxn modelId="{45A03180-0D94-4725-9AB9-A19923D7607E}" type="presParOf" srcId="{925E70A7-D7B0-40E5-93CE-76033B2E851D}" destId="{1B211F6B-3181-43B5-B125-AECC0BE28AA3}" srcOrd="2" destOrd="0" presId="urn:microsoft.com/office/officeart/2018/2/layout/IconVerticalSolidList"/>
    <dgm:cxn modelId="{64D89B5F-96EA-435D-9F6C-FD8A03396FDF}" type="presParOf" srcId="{925E70A7-D7B0-40E5-93CE-76033B2E851D}" destId="{D6A30B20-E4CF-4AD5-B2CF-08A631B9BE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8F3EC12-8FF6-4473-A56F-CB6052435CAD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D76AD0E0-5542-4193-806A-0BE7EBFA08F3}">
      <dgm:prSet/>
      <dgm:spPr/>
      <dgm:t>
        <a:bodyPr/>
        <a:lstStyle/>
        <a:p>
          <a:r>
            <a:rPr lang="en-US"/>
            <a:t>Sainsbury's uses different organisational structures in order to manage its business operations.</a:t>
          </a:r>
        </a:p>
      </dgm:t>
    </dgm:pt>
    <dgm:pt modelId="{D4EAF418-91CF-4378-8B06-9D4AFDCD7939}" type="parTrans" cxnId="{0DDDAB8A-CCCC-438C-A5A0-FB30C17B1E05}">
      <dgm:prSet/>
      <dgm:spPr/>
      <dgm:t>
        <a:bodyPr/>
        <a:lstStyle/>
        <a:p>
          <a:endParaRPr lang="en-US"/>
        </a:p>
      </dgm:t>
    </dgm:pt>
    <dgm:pt modelId="{79A84C66-229D-4EDC-B907-3290258F1725}" type="sibTrans" cxnId="{0DDDAB8A-CCCC-438C-A5A0-FB30C17B1E05}">
      <dgm:prSet/>
      <dgm:spPr/>
      <dgm:t>
        <a:bodyPr/>
        <a:lstStyle/>
        <a:p>
          <a:endParaRPr lang="en-US"/>
        </a:p>
      </dgm:t>
    </dgm:pt>
    <dgm:pt modelId="{52B20669-FF6E-4085-A4DF-526E190B6531}">
      <dgm:prSet/>
      <dgm:spPr/>
      <dgm:t>
        <a:bodyPr/>
        <a:lstStyle/>
        <a:p>
          <a:r>
            <a:rPr lang="en-US"/>
            <a:t>A hierarchical structure represents the main business strategy as handled by the board of directors and upper management.</a:t>
          </a:r>
        </a:p>
      </dgm:t>
    </dgm:pt>
    <dgm:pt modelId="{0905F5F8-671B-4FCC-A21F-E00DFFF321A9}" type="parTrans" cxnId="{ACFFD005-734F-45A8-BEC6-2FEC4B90C3DC}">
      <dgm:prSet/>
      <dgm:spPr/>
      <dgm:t>
        <a:bodyPr/>
        <a:lstStyle/>
        <a:p>
          <a:endParaRPr lang="en-US"/>
        </a:p>
      </dgm:t>
    </dgm:pt>
    <dgm:pt modelId="{1B5132BD-8B16-40B6-967D-A2B18C254BAE}" type="sibTrans" cxnId="{ACFFD005-734F-45A8-BEC6-2FEC4B90C3DC}">
      <dgm:prSet/>
      <dgm:spPr/>
      <dgm:t>
        <a:bodyPr/>
        <a:lstStyle/>
        <a:p>
          <a:endParaRPr lang="en-US"/>
        </a:p>
      </dgm:t>
    </dgm:pt>
    <dgm:pt modelId="{38476F5F-AA36-4D11-BA05-26BF1726225D}">
      <dgm:prSet/>
      <dgm:spPr/>
      <dgm:t>
        <a:bodyPr/>
        <a:lstStyle/>
        <a:p>
          <a:r>
            <a:rPr lang="en-US"/>
            <a:t>A functional structure relates to the different departments in the organisation and how each team specialises in different areas.</a:t>
          </a:r>
        </a:p>
      </dgm:t>
    </dgm:pt>
    <dgm:pt modelId="{01030DCC-02C8-4A8A-ACC2-EA508B069C89}" type="parTrans" cxnId="{A49C430B-9F0F-4D1A-BBC3-3ADFD7F6207C}">
      <dgm:prSet/>
      <dgm:spPr/>
      <dgm:t>
        <a:bodyPr/>
        <a:lstStyle/>
        <a:p>
          <a:endParaRPr lang="en-US"/>
        </a:p>
      </dgm:t>
    </dgm:pt>
    <dgm:pt modelId="{B7F6DE64-00C2-44CF-A3CC-330B0A333B2B}" type="sibTrans" cxnId="{A49C430B-9F0F-4D1A-BBC3-3ADFD7F6207C}">
      <dgm:prSet/>
      <dgm:spPr/>
      <dgm:t>
        <a:bodyPr/>
        <a:lstStyle/>
        <a:p>
          <a:endParaRPr lang="en-US"/>
        </a:p>
      </dgm:t>
    </dgm:pt>
    <dgm:pt modelId="{3E73CB1F-AC3F-4255-98FB-B668F237B177}">
      <dgm:prSet/>
      <dgm:spPr/>
      <dgm:t>
        <a:bodyPr/>
        <a:lstStyle/>
        <a:p>
          <a:r>
            <a:rPr lang="en-US"/>
            <a:t>The matrix structure combines these two, it is larger and harder to manage but most suitable for a large retail business operating in many different areas.</a:t>
          </a:r>
        </a:p>
      </dgm:t>
    </dgm:pt>
    <dgm:pt modelId="{B08A6B9D-6681-4F10-9AFE-292E64E51758}" type="parTrans" cxnId="{861AC028-53CA-4328-BAC3-F1CB8F44AC4A}">
      <dgm:prSet/>
      <dgm:spPr/>
      <dgm:t>
        <a:bodyPr/>
        <a:lstStyle/>
        <a:p>
          <a:endParaRPr lang="en-US"/>
        </a:p>
      </dgm:t>
    </dgm:pt>
    <dgm:pt modelId="{D7085B46-1F79-46D0-89E8-5ACF25CA1818}" type="sibTrans" cxnId="{861AC028-53CA-4328-BAC3-F1CB8F44AC4A}">
      <dgm:prSet/>
      <dgm:spPr/>
      <dgm:t>
        <a:bodyPr/>
        <a:lstStyle/>
        <a:p>
          <a:endParaRPr lang="en-US"/>
        </a:p>
      </dgm:t>
    </dgm:pt>
    <dgm:pt modelId="{4ED6A09E-71CF-4BB9-9392-B884B512F6C6}">
      <dgm:prSet/>
      <dgm:spPr/>
      <dgm:t>
        <a:bodyPr/>
        <a:lstStyle/>
        <a:p>
          <a:r>
            <a:rPr lang="en-US"/>
            <a:t>Sainsbury's thrives by making use of structures with wide spans of control and high specialisation in the lower levels of the organisation.</a:t>
          </a:r>
        </a:p>
      </dgm:t>
    </dgm:pt>
    <dgm:pt modelId="{FA3B0D92-4229-4B69-829A-1174FC1D8F60}" type="parTrans" cxnId="{9A8AFF8A-8B5C-437F-B3EE-771186D2F494}">
      <dgm:prSet/>
      <dgm:spPr/>
      <dgm:t>
        <a:bodyPr/>
        <a:lstStyle/>
        <a:p>
          <a:endParaRPr lang="en-US"/>
        </a:p>
      </dgm:t>
    </dgm:pt>
    <dgm:pt modelId="{14DF48D2-23BF-409F-892E-41B98509C686}" type="sibTrans" cxnId="{9A8AFF8A-8B5C-437F-B3EE-771186D2F494}">
      <dgm:prSet/>
      <dgm:spPr/>
      <dgm:t>
        <a:bodyPr/>
        <a:lstStyle/>
        <a:p>
          <a:endParaRPr lang="en-US"/>
        </a:p>
      </dgm:t>
    </dgm:pt>
    <dgm:pt modelId="{B01D5722-C0E0-4F8E-ABE5-C24DCC9F2366}" type="pres">
      <dgm:prSet presAssocID="{78F3EC12-8FF6-4473-A56F-CB6052435CAD}" presName="vert0" presStyleCnt="0">
        <dgm:presLayoutVars>
          <dgm:dir/>
          <dgm:animOne val="branch"/>
          <dgm:animLvl val="lvl"/>
        </dgm:presLayoutVars>
      </dgm:prSet>
      <dgm:spPr/>
    </dgm:pt>
    <dgm:pt modelId="{89777A06-A84C-4EBB-96C0-93AB4F9D71F1}" type="pres">
      <dgm:prSet presAssocID="{D76AD0E0-5542-4193-806A-0BE7EBFA08F3}" presName="thickLine" presStyleLbl="alignNode1" presStyleIdx="0" presStyleCnt="5"/>
      <dgm:spPr/>
    </dgm:pt>
    <dgm:pt modelId="{9EBD936E-0DE1-49A9-8748-75DD5976C5A1}" type="pres">
      <dgm:prSet presAssocID="{D76AD0E0-5542-4193-806A-0BE7EBFA08F3}" presName="horz1" presStyleCnt="0"/>
      <dgm:spPr/>
    </dgm:pt>
    <dgm:pt modelId="{B4D38043-B778-49C4-834D-80D1DD73495A}" type="pres">
      <dgm:prSet presAssocID="{D76AD0E0-5542-4193-806A-0BE7EBFA08F3}" presName="tx1" presStyleLbl="revTx" presStyleIdx="0" presStyleCnt="5"/>
      <dgm:spPr/>
    </dgm:pt>
    <dgm:pt modelId="{6E1DA41A-4DC7-4351-A852-29ECABCD496D}" type="pres">
      <dgm:prSet presAssocID="{D76AD0E0-5542-4193-806A-0BE7EBFA08F3}" presName="vert1" presStyleCnt="0"/>
      <dgm:spPr/>
    </dgm:pt>
    <dgm:pt modelId="{3C18554C-BE0C-4D0E-BD03-E8E4F005BDA8}" type="pres">
      <dgm:prSet presAssocID="{52B20669-FF6E-4085-A4DF-526E190B6531}" presName="thickLine" presStyleLbl="alignNode1" presStyleIdx="1" presStyleCnt="5"/>
      <dgm:spPr/>
    </dgm:pt>
    <dgm:pt modelId="{F41A6B3E-6A8D-4AE7-80B0-15D394161163}" type="pres">
      <dgm:prSet presAssocID="{52B20669-FF6E-4085-A4DF-526E190B6531}" presName="horz1" presStyleCnt="0"/>
      <dgm:spPr/>
    </dgm:pt>
    <dgm:pt modelId="{634C7346-1A72-4727-AC82-A14715769C35}" type="pres">
      <dgm:prSet presAssocID="{52B20669-FF6E-4085-A4DF-526E190B6531}" presName="tx1" presStyleLbl="revTx" presStyleIdx="1" presStyleCnt="5"/>
      <dgm:spPr/>
    </dgm:pt>
    <dgm:pt modelId="{28E3D735-66EB-4052-BB49-EBC928599EEC}" type="pres">
      <dgm:prSet presAssocID="{52B20669-FF6E-4085-A4DF-526E190B6531}" presName="vert1" presStyleCnt="0"/>
      <dgm:spPr/>
    </dgm:pt>
    <dgm:pt modelId="{E7765F3D-FA9F-40E4-AAB2-A4556AE485B4}" type="pres">
      <dgm:prSet presAssocID="{38476F5F-AA36-4D11-BA05-26BF1726225D}" presName="thickLine" presStyleLbl="alignNode1" presStyleIdx="2" presStyleCnt="5"/>
      <dgm:spPr/>
    </dgm:pt>
    <dgm:pt modelId="{9BAF77CA-C93B-4485-AE87-758480E52118}" type="pres">
      <dgm:prSet presAssocID="{38476F5F-AA36-4D11-BA05-26BF1726225D}" presName="horz1" presStyleCnt="0"/>
      <dgm:spPr/>
    </dgm:pt>
    <dgm:pt modelId="{BE0838CC-8A51-4807-A261-F48BA98F417E}" type="pres">
      <dgm:prSet presAssocID="{38476F5F-AA36-4D11-BA05-26BF1726225D}" presName="tx1" presStyleLbl="revTx" presStyleIdx="2" presStyleCnt="5"/>
      <dgm:spPr/>
    </dgm:pt>
    <dgm:pt modelId="{618E6789-C6E9-4CDB-BE3C-5A575798DBE0}" type="pres">
      <dgm:prSet presAssocID="{38476F5F-AA36-4D11-BA05-26BF1726225D}" presName="vert1" presStyleCnt="0"/>
      <dgm:spPr/>
    </dgm:pt>
    <dgm:pt modelId="{F959F19B-9B2A-4B20-A18B-6EA8420CC42C}" type="pres">
      <dgm:prSet presAssocID="{3E73CB1F-AC3F-4255-98FB-B668F237B177}" presName="thickLine" presStyleLbl="alignNode1" presStyleIdx="3" presStyleCnt="5"/>
      <dgm:spPr/>
    </dgm:pt>
    <dgm:pt modelId="{3BBF6A7B-56DB-4895-A8D7-5A779B1E2476}" type="pres">
      <dgm:prSet presAssocID="{3E73CB1F-AC3F-4255-98FB-B668F237B177}" presName="horz1" presStyleCnt="0"/>
      <dgm:spPr/>
    </dgm:pt>
    <dgm:pt modelId="{3A97CAA8-1BFB-4956-A79F-F56180039CE4}" type="pres">
      <dgm:prSet presAssocID="{3E73CB1F-AC3F-4255-98FB-B668F237B177}" presName="tx1" presStyleLbl="revTx" presStyleIdx="3" presStyleCnt="5"/>
      <dgm:spPr/>
    </dgm:pt>
    <dgm:pt modelId="{AC90814B-9F76-4BD6-9E18-C95004416794}" type="pres">
      <dgm:prSet presAssocID="{3E73CB1F-AC3F-4255-98FB-B668F237B177}" presName="vert1" presStyleCnt="0"/>
      <dgm:spPr/>
    </dgm:pt>
    <dgm:pt modelId="{B5B34277-AD3F-4849-9C9B-449EC1A6AC19}" type="pres">
      <dgm:prSet presAssocID="{4ED6A09E-71CF-4BB9-9392-B884B512F6C6}" presName="thickLine" presStyleLbl="alignNode1" presStyleIdx="4" presStyleCnt="5"/>
      <dgm:spPr/>
    </dgm:pt>
    <dgm:pt modelId="{CB2106CB-8A5A-4F96-8E3A-90FDCC541573}" type="pres">
      <dgm:prSet presAssocID="{4ED6A09E-71CF-4BB9-9392-B884B512F6C6}" presName="horz1" presStyleCnt="0"/>
      <dgm:spPr/>
    </dgm:pt>
    <dgm:pt modelId="{0C3935ED-51E7-4766-875E-C7842F2D5FB4}" type="pres">
      <dgm:prSet presAssocID="{4ED6A09E-71CF-4BB9-9392-B884B512F6C6}" presName="tx1" presStyleLbl="revTx" presStyleIdx="4" presStyleCnt="5"/>
      <dgm:spPr/>
    </dgm:pt>
    <dgm:pt modelId="{A06C6380-0CE2-4F6B-818D-7D4E963114DE}" type="pres">
      <dgm:prSet presAssocID="{4ED6A09E-71CF-4BB9-9392-B884B512F6C6}" presName="vert1" presStyleCnt="0"/>
      <dgm:spPr/>
    </dgm:pt>
  </dgm:ptLst>
  <dgm:cxnLst>
    <dgm:cxn modelId="{ACFFD005-734F-45A8-BEC6-2FEC4B90C3DC}" srcId="{78F3EC12-8FF6-4473-A56F-CB6052435CAD}" destId="{52B20669-FF6E-4085-A4DF-526E190B6531}" srcOrd="1" destOrd="0" parTransId="{0905F5F8-671B-4FCC-A21F-E00DFFF321A9}" sibTransId="{1B5132BD-8B16-40B6-967D-A2B18C254BAE}"/>
    <dgm:cxn modelId="{A49C430B-9F0F-4D1A-BBC3-3ADFD7F6207C}" srcId="{78F3EC12-8FF6-4473-A56F-CB6052435CAD}" destId="{38476F5F-AA36-4D11-BA05-26BF1726225D}" srcOrd="2" destOrd="0" parTransId="{01030DCC-02C8-4A8A-ACC2-EA508B069C89}" sibTransId="{B7F6DE64-00C2-44CF-A3CC-330B0A333B2B}"/>
    <dgm:cxn modelId="{861AC028-53CA-4328-BAC3-F1CB8F44AC4A}" srcId="{78F3EC12-8FF6-4473-A56F-CB6052435CAD}" destId="{3E73CB1F-AC3F-4255-98FB-B668F237B177}" srcOrd="3" destOrd="0" parTransId="{B08A6B9D-6681-4F10-9AFE-292E64E51758}" sibTransId="{D7085B46-1F79-46D0-89E8-5ACF25CA1818}"/>
    <dgm:cxn modelId="{3CEDB733-3BEB-437E-BBA9-F427D8C02C95}" type="presOf" srcId="{4ED6A09E-71CF-4BB9-9392-B884B512F6C6}" destId="{0C3935ED-51E7-4766-875E-C7842F2D5FB4}" srcOrd="0" destOrd="0" presId="urn:microsoft.com/office/officeart/2008/layout/LinedList"/>
    <dgm:cxn modelId="{594A9539-44F4-461C-B210-2DADA2F6A277}" type="presOf" srcId="{52B20669-FF6E-4085-A4DF-526E190B6531}" destId="{634C7346-1A72-4727-AC82-A14715769C35}" srcOrd="0" destOrd="0" presId="urn:microsoft.com/office/officeart/2008/layout/LinedList"/>
    <dgm:cxn modelId="{55CD1F59-8133-4E3C-9BE4-DC9B019C63C0}" type="presOf" srcId="{D76AD0E0-5542-4193-806A-0BE7EBFA08F3}" destId="{B4D38043-B778-49C4-834D-80D1DD73495A}" srcOrd="0" destOrd="0" presId="urn:microsoft.com/office/officeart/2008/layout/LinedList"/>
    <dgm:cxn modelId="{C60BD081-479D-42B4-AFD1-FA7EBCC7A721}" type="presOf" srcId="{78F3EC12-8FF6-4473-A56F-CB6052435CAD}" destId="{B01D5722-C0E0-4F8E-ABE5-C24DCC9F2366}" srcOrd="0" destOrd="0" presId="urn:microsoft.com/office/officeart/2008/layout/LinedList"/>
    <dgm:cxn modelId="{0DDDAB8A-CCCC-438C-A5A0-FB30C17B1E05}" srcId="{78F3EC12-8FF6-4473-A56F-CB6052435CAD}" destId="{D76AD0E0-5542-4193-806A-0BE7EBFA08F3}" srcOrd="0" destOrd="0" parTransId="{D4EAF418-91CF-4378-8B06-9D4AFDCD7939}" sibTransId="{79A84C66-229D-4EDC-B907-3290258F1725}"/>
    <dgm:cxn modelId="{9A8AFF8A-8B5C-437F-B3EE-771186D2F494}" srcId="{78F3EC12-8FF6-4473-A56F-CB6052435CAD}" destId="{4ED6A09E-71CF-4BB9-9392-B884B512F6C6}" srcOrd="4" destOrd="0" parTransId="{FA3B0D92-4229-4B69-829A-1174FC1D8F60}" sibTransId="{14DF48D2-23BF-409F-892E-41B98509C686}"/>
    <dgm:cxn modelId="{47AC46CD-4123-438C-861D-217A6A594692}" type="presOf" srcId="{3E73CB1F-AC3F-4255-98FB-B668F237B177}" destId="{3A97CAA8-1BFB-4956-A79F-F56180039CE4}" srcOrd="0" destOrd="0" presId="urn:microsoft.com/office/officeart/2008/layout/LinedList"/>
    <dgm:cxn modelId="{067C43FD-6F46-4BFE-B0BB-F987FFC115E4}" type="presOf" srcId="{38476F5F-AA36-4D11-BA05-26BF1726225D}" destId="{BE0838CC-8A51-4807-A261-F48BA98F417E}" srcOrd="0" destOrd="0" presId="urn:microsoft.com/office/officeart/2008/layout/LinedList"/>
    <dgm:cxn modelId="{3250868F-0BB5-45C9-AC8F-3B3DCB5C005E}" type="presParOf" srcId="{B01D5722-C0E0-4F8E-ABE5-C24DCC9F2366}" destId="{89777A06-A84C-4EBB-96C0-93AB4F9D71F1}" srcOrd="0" destOrd="0" presId="urn:microsoft.com/office/officeart/2008/layout/LinedList"/>
    <dgm:cxn modelId="{6FCEF66A-A7FB-42F2-A95A-63EDC17B8578}" type="presParOf" srcId="{B01D5722-C0E0-4F8E-ABE5-C24DCC9F2366}" destId="{9EBD936E-0DE1-49A9-8748-75DD5976C5A1}" srcOrd="1" destOrd="0" presId="urn:microsoft.com/office/officeart/2008/layout/LinedList"/>
    <dgm:cxn modelId="{FB11EB28-FD4E-474F-B234-58835A0DC2A5}" type="presParOf" srcId="{9EBD936E-0DE1-49A9-8748-75DD5976C5A1}" destId="{B4D38043-B778-49C4-834D-80D1DD73495A}" srcOrd="0" destOrd="0" presId="urn:microsoft.com/office/officeart/2008/layout/LinedList"/>
    <dgm:cxn modelId="{DE4C868B-654E-42B8-BE99-3208C4D26EFA}" type="presParOf" srcId="{9EBD936E-0DE1-49A9-8748-75DD5976C5A1}" destId="{6E1DA41A-4DC7-4351-A852-29ECABCD496D}" srcOrd="1" destOrd="0" presId="urn:microsoft.com/office/officeart/2008/layout/LinedList"/>
    <dgm:cxn modelId="{42938C85-5944-4481-9CED-05FE8B414D66}" type="presParOf" srcId="{B01D5722-C0E0-4F8E-ABE5-C24DCC9F2366}" destId="{3C18554C-BE0C-4D0E-BD03-E8E4F005BDA8}" srcOrd="2" destOrd="0" presId="urn:microsoft.com/office/officeart/2008/layout/LinedList"/>
    <dgm:cxn modelId="{7477AD78-A5CB-474E-90B1-1CA3FA8B73FE}" type="presParOf" srcId="{B01D5722-C0E0-4F8E-ABE5-C24DCC9F2366}" destId="{F41A6B3E-6A8D-4AE7-80B0-15D394161163}" srcOrd="3" destOrd="0" presId="urn:microsoft.com/office/officeart/2008/layout/LinedList"/>
    <dgm:cxn modelId="{B24DEF00-B159-44AE-8A40-E8DF250CACDA}" type="presParOf" srcId="{F41A6B3E-6A8D-4AE7-80B0-15D394161163}" destId="{634C7346-1A72-4727-AC82-A14715769C35}" srcOrd="0" destOrd="0" presId="urn:microsoft.com/office/officeart/2008/layout/LinedList"/>
    <dgm:cxn modelId="{F7885FAE-9BD2-4974-B812-E500FD7B66B0}" type="presParOf" srcId="{F41A6B3E-6A8D-4AE7-80B0-15D394161163}" destId="{28E3D735-66EB-4052-BB49-EBC928599EEC}" srcOrd="1" destOrd="0" presId="urn:microsoft.com/office/officeart/2008/layout/LinedList"/>
    <dgm:cxn modelId="{D2603657-F9EF-4544-BE69-E59E08B1BD7B}" type="presParOf" srcId="{B01D5722-C0E0-4F8E-ABE5-C24DCC9F2366}" destId="{E7765F3D-FA9F-40E4-AAB2-A4556AE485B4}" srcOrd="4" destOrd="0" presId="urn:microsoft.com/office/officeart/2008/layout/LinedList"/>
    <dgm:cxn modelId="{E763CD1F-E00F-486C-8774-E15926CD5E4C}" type="presParOf" srcId="{B01D5722-C0E0-4F8E-ABE5-C24DCC9F2366}" destId="{9BAF77CA-C93B-4485-AE87-758480E52118}" srcOrd="5" destOrd="0" presId="urn:microsoft.com/office/officeart/2008/layout/LinedList"/>
    <dgm:cxn modelId="{D0BEA31C-17FF-4C47-9DA3-687FD062EE8C}" type="presParOf" srcId="{9BAF77CA-C93B-4485-AE87-758480E52118}" destId="{BE0838CC-8A51-4807-A261-F48BA98F417E}" srcOrd="0" destOrd="0" presId="urn:microsoft.com/office/officeart/2008/layout/LinedList"/>
    <dgm:cxn modelId="{8E48EC23-1AB4-4C8D-BBBF-AC3E75AAAECD}" type="presParOf" srcId="{9BAF77CA-C93B-4485-AE87-758480E52118}" destId="{618E6789-C6E9-4CDB-BE3C-5A575798DBE0}" srcOrd="1" destOrd="0" presId="urn:microsoft.com/office/officeart/2008/layout/LinedList"/>
    <dgm:cxn modelId="{DD091CE4-583E-4316-BDF9-5C81440F29B8}" type="presParOf" srcId="{B01D5722-C0E0-4F8E-ABE5-C24DCC9F2366}" destId="{F959F19B-9B2A-4B20-A18B-6EA8420CC42C}" srcOrd="6" destOrd="0" presId="urn:microsoft.com/office/officeart/2008/layout/LinedList"/>
    <dgm:cxn modelId="{C3727F8A-B7C6-452A-96E5-72E86FE35F43}" type="presParOf" srcId="{B01D5722-C0E0-4F8E-ABE5-C24DCC9F2366}" destId="{3BBF6A7B-56DB-4895-A8D7-5A779B1E2476}" srcOrd="7" destOrd="0" presId="urn:microsoft.com/office/officeart/2008/layout/LinedList"/>
    <dgm:cxn modelId="{E0E61885-BC86-48A5-96C6-83C13103B86A}" type="presParOf" srcId="{3BBF6A7B-56DB-4895-A8D7-5A779B1E2476}" destId="{3A97CAA8-1BFB-4956-A79F-F56180039CE4}" srcOrd="0" destOrd="0" presId="urn:microsoft.com/office/officeart/2008/layout/LinedList"/>
    <dgm:cxn modelId="{149A538B-BF5C-4345-BA14-9D971BE87B2E}" type="presParOf" srcId="{3BBF6A7B-56DB-4895-A8D7-5A779B1E2476}" destId="{AC90814B-9F76-4BD6-9E18-C95004416794}" srcOrd="1" destOrd="0" presId="urn:microsoft.com/office/officeart/2008/layout/LinedList"/>
    <dgm:cxn modelId="{2D8992A1-1692-4135-B149-5434D918B4EE}" type="presParOf" srcId="{B01D5722-C0E0-4F8E-ABE5-C24DCC9F2366}" destId="{B5B34277-AD3F-4849-9C9B-449EC1A6AC19}" srcOrd="8" destOrd="0" presId="urn:microsoft.com/office/officeart/2008/layout/LinedList"/>
    <dgm:cxn modelId="{7E1DF341-D813-4DCE-B1F1-28DA110089BD}" type="presParOf" srcId="{B01D5722-C0E0-4F8E-ABE5-C24DCC9F2366}" destId="{CB2106CB-8A5A-4F96-8E3A-90FDCC541573}" srcOrd="9" destOrd="0" presId="urn:microsoft.com/office/officeart/2008/layout/LinedList"/>
    <dgm:cxn modelId="{877934FC-CCBB-4773-A4FA-C8F946A72EAE}" type="presParOf" srcId="{CB2106CB-8A5A-4F96-8E3A-90FDCC541573}" destId="{0C3935ED-51E7-4766-875E-C7842F2D5FB4}" srcOrd="0" destOrd="0" presId="urn:microsoft.com/office/officeart/2008/layout/LinedList"/>
    <dgm:cxn modelId="{B433AA7D-5F62-40F7-A5E0-7512D3DC495A}" type="presParOf" srcId="{CB2106CB-8A5A-4F96-8E3A-90FDCC541573}" destId="{A06C6380-0CE2-4F6B-818D-7D4E963114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FDA114-679B-4D07-AE99-E7F81083B290}">
      <dsp:nvSpPr>
        <dsp:cNvPr id="0" name=""/>
        <dsp:cNvSpPr/>
      </dsp:nvSpPr>
      <dsp:spPr>
        <a:xfrm>
          <a:off x="725135" y="419"/>
          <a:ext cx="1057253" cy="105725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84BDD2-E013-4552-AA52-42EFCCA7EA34}">
      <dsp:nvSpPr>
        <dsp:cNvPr id="0" name=""/>
        <dsp:cNvSpPr/>
      </dsp:nvSpPr>
      <dsp:spPr>
        <a:xfrm>
          <a:off x="950451" y="225736"/>
          <a:ext cx="606621" cy="606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324ED1-32C2-47F5-8B7F-2F2840B63E13}">
      <dsp:nvSpPr>
        <dsp:cNvPr id="0" name=""/>
        <dsp:cNvSpPr/>
      </dsp:nvSpPr>
      <dsp:spPr>
        <a:xfrm>
          <a:off x="387160" y="1386982"/>
          <a:ext cx="1733203" cy="69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Definition of </a:t>
          </a:r>
          <a:r>
            <a:rPr lang="en-GB" sz="1400" kern="1200"/>
            <a:t>organisational</a:t>
          </a:r>
          <a:r>
            <a:rPr lang="en-US" sz="1400" kern="1200"/>
            <a:t> structure</a:t>
          </a:r>
        </a:p>
      </dsp:txBody>
      <dsp:txXfrm>
        <a:off x="387160" y="1386982"/>
        <a:ext cx="1733203" cy="693281"/>
      </dsp:txXfrm>
    </dsp:sp>
    <dsp:sp modelId="{6055450E-8FC1-464D-8701-32D26C79F0E8}">
      <dsp:nvSpPr>
        <dsp:cNvPr id="0" name=""/>
        <dsp:cNvSpPr/>
      </dsp:nvSpPr>
      <dsp:spPr>
        <a:xfrm>
          <a:off x="2761648" y="419"/>
          <a:ext cx="1057253" cy="105725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E70D9D-AE6D-4FD5-AEFF-FA016BB083C1}">
      <dsp:nvSpPr>
        <dsp:cNvPr id="0" name=""/>
        <dsp:cNvSpPr/>
      </dsp:nvSpPr>
      <dsp:spPr>
        <a:xfrm>
          <a:off x="2986965" y="225736"/>
          <a:ext cx="606621" cy="606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C3F032-A694-43C3-9E52-F1D18FB56584}">
      <dsp:nvSpPr>
        <dsp:cNvPr id="0" name=""/>
        <dsp:cNvSpPr/>
      </dsp:nvSpPr>
      <dsp:spPr>
        <a:xfrm>
          <a:off x="2423674" y="1386982"/>
          <a:ext cx="1733203" cy="69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Hierarchical structure</a:t>
          </a:r>
        </a:p>
      </dsp:txBody>
      <dsp:txXfrm>
        <a:off x="2423674" y="1386982"/>
        <a:ext cx="1733203" cy="693281"/>
      </dsp:txXfrm>
    </dsp:sp>
    <dsp:sp modelId="{7494A949-54F3-4E7B-A408-ABA812634139}">
      <dsp:nvSpPr>
        <dsp:cNvPr id="0" name=""/>
        <dsp:cNvSpPr/>
      </dsp:nvSpPr>
      <dsp:spPr>
        <a:xfrm>
          <a:off x="4798162" y="419"/>
          <a:ext cx="1057253" cy="105725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94FDB1-BDF7-4A2F-AACC-328394C91AE2}">
      <dsp:nvSpPr>
        <dsp:cNvPr id="0" name=""/>
        <dsp:cNvSpPr/>
      </dsp:nvSpPr>
      <dsp:spPr>
        <a:xfrm>
          <a:off x="5023478" y="225736"/>
          <a:ext cx="606621" cy="606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6F424-1607-4A10-898E-E80180A12DA1}">
      <dsp:nvSpPr>
        <dsp:cNvPr id="0" name=""/>
        <dsp:cNvSpPr/>
      </dsp:nvSpPr>
      <dsp:spPr>
        <a:xfrm>
          <a:off x="4460187" y="1386982"/>
          <a:ext cx="1733203" cy="69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Functional structure</a:t>
          </a:r>
        </a:p>
      </dsp:txBody>
      <dsp:txXfrm>
        <a:off x="4460187" y="1386982"/>
        <a:ext cx="1733203" cy="693281"/>
      </dsp:txXfrm>
    </dsp:sp>
    <dsp:sp modelId="{71B60076-9C15-4A66-874C-9FB72407FDBF}">
      <dsp:nvSpPr>
        <dsp:cNvPr id="0" name=""/>
        <dsp:cNvSpPr/>
      </dsp:nvSpPr>
      <dsp:spPr>
        <a:xfrm>
          <a:off x="6834676" y="419"/>
          <a:ext cx="1057253" cy="105725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7E54C8-4FC6-41C3-BFBA-27F93799E34D}">
      <dsp:nvSpPr>
        <dsp:cNvPr id="0" name=""/>
        <dsp:cNvSpPr/>
      </dsp:nvSpPr>
      <dsp:spPr>
        <a:xfrm>
          <a:off x="7059992" y="225736"/>
          <a:ext cx="606621" cy="606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E19E61-E43F-46ED-A394-06A00DFB0D5E}">
      <dsp:nvSpPr>
        <dsp:cNvPr id="0" name=""/>
        <dsp:cNvSpPr/>
      </dsp:nvSpPr>
      <dsp:spPr>
        <a:xfrm>
          <a:off x="6496701" y="1386982"/>
          <a:ext cx="1733203" cy="69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Matrix structure</a:t>
          </a:r>
        </a:p>
      </dsp:txBody>
      <dsp:txXfrm>
        <a:off x="6496701" y="1386982"/>
        <a:ext cx="1733203" cy="693281"/>
      </dsp:txXfrm>
    </dsp:sp>
    <dsp:sp modelId="{68CF7E66-2A92-41B3-B658-D1B5DF762E2E}">
      <dsp:nvSpPr>
        <dsp:cNvPr id="0" name=""/>
        <dsp:cNvSpPr/>
      </dsp:nvSpPr>
      <dsp:spPr>
        <a:xfrm>
          <a:off x="8871189" y="419"/>
          <a:ext cx="1057253" cy="105725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16D49F-6166-4EDE-89E4-B37F8E8981CE}">
      <dsp:nvSpPr>
        <dsp:cNvPr id="0" name=""/>
        <dsp:cNvSpPr/>
      </dsp:nvSpPr>
      <dsp:spPr>
        <a:xfrm>
          <a:off x="9096506" y="225736"/>
          <a:ext cx="606621" cy="606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0CE324-FDDA-4CC3-9865-6DC223E79130}">
      <dsp:nvSpPr>
        <dsp:cNvPr id="0" name=""/>
        <dsp:cNvSpPr/>
      </dsp:nvSpPr>
      <dsp:spPr>
        <a:xfrm>
          <a:off x="8533215" y="1386982"/>
          <a:ext cx="1733203" cy="69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Conclusion </a:t>
          </a:r>
        </a:p>
      </dsp:txBody>
      <dsp:txXfrm>
        <a:off x="8533215" y="1386982"/>
        <a:ext cx="1733203" cy="693281"/>
      </dsp:txXfrm>
    </dsp:sp>
    <dsp:sp modelId="{8CE32730-BA25-45CE-BA10-1E62D16122BB}">
      <dsp:nvSpPr>
        <dsp:cNvPr id="0" name=""/>
        <dsp:cNvSpPr/>
      </dsp:nvSpPr>
      <dsp:spPr>
        <a:xfrm>
          <a:off x="4798162" y="2513564"/>
          <a:ext cx="1057253" cy="1057253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BC34E0-9F54-4946-AF78-7489F33BA3B5}">
      <dsp:nvSpPr>
        <dsp:cNvPr id="0" name=""/>
        <dsp:cNvSpPr/>
      </dsp:nvSpPr>
      <dsp:spPr>
        <a:xfrm>
          <a:off x="5023478" y="2738880"/>
          <a:ext cx="606621" cy="6066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BE5A5-52B5-4E71-A770-3B904E7A46C0}">
      <dsp:nvSpPr>
        <dsp:cNvPr id="0" name=""/>
        <dsp:cNvSpPr/>
      </dsp:nvSpPr>
      <dsp:spPr>
        <a:xfrm>
          <a:off x="4460187" y="3900126"/>
          <a:ext cx="1733203" cy="693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/>
            <a:t>Reference list </a:t>
          </a:r>
        </a:p>
      </dsp:txBody>
      <dsp:txXfrm>
        <a:off x="4460187" y="3900126"/>
        <a:ext cx="1733203" cy="6932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2AAF03-B27C-4851-8FB3-767A086E13FA}">
      <dsp:nvSpPr>
        <dsp:cNvPr id="0" name=""/>
        <dsp:cNvSpPr/>
      </dsp:nvSpPr>
      <dsp:spPr>
        <a:xfrm>
          <a:off x="0" y="560"/>
          <a:ext cx="10653579" cy="131220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30BED6-45B4-482F-BFB6-B3A9E15706D6}">
      <dsp:nvSpPr>
        <dsp:cNvPr id="0" name=""/>
        <dsp:cNvSpPr/>
      </dsp:nvSpPr>
      <dsp:spPr>
        <a:xfrm>
          <a:off x="396941" y="295806"/>
          <a:ext cx="721711" cy="7217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D156A6-60F3-44CC-AC86-4C612AFC9E6B}">
      <dsp:nvSpPr>
        <dsp:cNvPr id="0" name=""/>
        <dsp:cNvSpPr/>
      </dsp:nvSpPr>
      <dsp:spPr>
        <a:xfrm>
          <a:off x="1515593" y="560"/>
          <a:ext cx="9137985" cy="131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5" tIns="138875" rIns="138875" bIns="13887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Sainsbury's one of the largest retail enterprise operates in store and online.</a:t>
          </a:r>
        </a:p>
      </dsp:txBody>
      <dsp:txXfrm>
        <a:off x="1515593" y="560"/>
        <a:ext cx="9137985" cy="1312201"/>
      </dsp:txXfrm>
    </dsp:sp>
    <dsp:sp modelId="{89736468-CA4C-4FAE-8730-157FB5484596}">
      <dsp:nvSpPr>
        <dsp:cNvPr id="0" name=""/>
        <dsp:cNvSpPr/>
      </dsp:nvSpPr>
      <dsp:spPr>
        <a:xfrm>
          <a:off x="0" y="1640813"/>
          <a:ext cx="10653579" cy="131220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8A7830-4ACF-4AA6-BA5E-670A446E26BB}">
      <dsp:nvSpPr>
        <dsp:cNvPr id="0" name=""/>
        <dsp:cNvSpPr/>
      </dsp:nvSpPr>
      <dsp:spPr>
        <a:xfrm>
          <a:off x="396941" y="1936058"/>
          <a:ext cx="721711" cy="7217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4394C-C7EA-4496-BF91-33AEE42CB609}">
      <dsp:nvSpPr>
        <dsp:cNvPr id="0" name=""/>
        <dsp:cNvSpPr/>
      </dsp:nvSpPr>
      <dsp:spPr>
        <a:xfrm>
          <a:off x="1515593" y="1640813"/>
          <a:ext cx="9137985" cy="131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5" tIns="138875" rIns="138875" bIns="13887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They engage with their customer providing  wide range of product and services in a competitive market.</a:t>
          </a:r>
        </a:p>
      </dsp:txBody>
      <dsp:txXfrm>
        <a:off x="1515593" y="1640813"/>
        <a:ext cx="9137985" cy="1312201"/>
      </dsp:txXfrm>
    </dsp:sp>
    <dsp:sp modelId="{9E4682D5-C824-4983-A885-A73299E71CE7}">
      <dsp:nvSpPr>
        <dsp:cNvPr id="0" name=""/>
        <dsp:cNvSpPr/>
      </dsp:nvSpPr>
      <dsp:spPr>
        <a:xfrm>
          <a:off x="0" y="3281065"/>
          <a:ext cx="10653579" cy="131220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7795D-B178-417D-B3CD-64265268A37A}">
      <dsp:nvSpPr>
        <dsp:cNvPr id="0" name=""/>
        <dsp:cNvSpPr/>
      </dsp:nvSpPr>
      <dsp:spPr>
        <a:xfrm>
          <a:off x="396941" y="3576310"/>
          <a:ext cx="721711" cy="7217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A30B20-E4CF-4AD5-B2CF-08A631B9BEF8}">
      <dsp:nvSpPr>
        <dsp:cNvPr id="0" name=""/>
        <dsp:cNvSpPr/>
      </dsp:nvSpPr>
      <dsp:spPr>
        <a:xfrm>
          <a:off x="1515593" y="3281065"/>
          <a:ext cx="9137985" cy="131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875" tIns="138875" rIns="138875" bIns="13887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Sainsbury followed by senior management to the frontline employee, which means the CEO to senior managers, store managers, team leaders, and staff.</a:t>
          </a:r>
        </a:p>
      </dsp:txBody>
      <dsp:txXfrm>
        <a:off x="1515593" y="3281065"/>
        <a:ext cx="9137985" cy="13122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777A06-A84C-4EBB-96C0-93AB4F9D71F1}">
      <dsp:nvSpPr>
        <dsp:cNvPr id="0" name=""/>
        <dsp:cNvSpPr/>
      </dsp:nvSpPr>
      <dsp:spPr>
        <a:xfrm>
          <a:off x="0" y="560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D38043-B778-49C4-834D-80D1DD73495A}">
      <dsp:nvSpPr>
        <dsp:cNvPr id="0" name=""/>
        <dsp:cNvSpPr/>
      </dsp:nvSpPr>
      <dsp:spPr>
        <a:xfrm>
          <a:off x="0" y="560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Sainsbury's uses different organisational structures in order to manage its business operations.</a:t>
          </a:r>
        </a:p>
      </dsp:txBody>
      <dsp:txXfrm>
        <a:off x="0" y="560"/>
        <a:ext cx="10653579" cy="918541"/>
      </dsp:txXfrm>
    </dsp:sp>
    <dsp:sp modelId="{3C18554C-BE0C-4D0E-BD03-E8E4F005BDA8}">
      <dsp:nvSpPr>
        <dsp:cNvPr id="0" name=""/>
        <dsp:cNvSpPr/>
      </dsp:nvSpPr>
      <dsp:spPr>
        <a:xfrm>
          <a:off x="0" y="919102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4C7346-1A72-4727-AC82-A14715769C35}">
      <dsp:nvSpPr>
        <dsp:cNvPr id="0" name=""/>
        <dsp:cNvSpPr/>
      </dsp:nvSpPr>
      <dsp:spPr>
        <a:xfrm>
          <a:off x="0" y="919102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 hierarchical structure represents the main business strategy as handled by the board of directors and upper management.</a:t>
          </a:r>
        </a:p>
      </dsp:txBody>
      <dsp:txXfrm>
        <a:off x="0" y="919102"/>
        <a:ext cx="10653579" cy="918541"/>
      </dsp:txXfrm>
    </dsp:sp>
    <dsp:sp modelId="{E7765F3D-FA9F-40E4-AAB2-A4556AE485B4}">
      <dsp:nvSpPr>
        <dsp:cNvPr id="0" name=""/>
        <dsp:cNvSpPr/>
      </dsp:nvSpPr>
      <dsp:spPr>
        <a:xfrm>
          <a:off x="0" y="1837643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0838CC-8A51-4807-A261-F48BA98F417E}">
      <dsp:nvSpPr>
        <dsp:cNvPr id="0" name=""/>
        <dsp:cNvSpPr/>
      </dsp:nvSpPr>
      <dsp:spPr>
        <a:xfrm>
          <a:off x="0" y="1837643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A functional structure relates to the different departments in the organisation and how each team specialises in different areas.</a:t>
          </a:r>
        </a:p>
      </dsp:txBody>
      <dsp:txXfrm>
        <a:off x="0" y="1837643"/>
        <a:ext cx="10653579" cy="918541"/>
      </dsp:txXfrm>
    </dsp:sp>
    <dsp:sp modelId="{F959F19B-9B2A-4B20-A18B-6EA8420CC42C}">
      <dsp:nvSpPr>
        <dsp:cNvPr id="0" name=""/>
        <dsp:cNvSpPr/>
      </dsp:nvSpPr>
      <dsp:spPr>
        <a:xfrm>
          <a:off x="0" y="2756184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97CAA8-1BFB-4956-A79F-F56180039CE4}">
      <dsp:nvSpPr>
        <dsp:cNvPr id="0" name=""/>
        <dsp:cNvSpPr/>
      </dsp:nvSpPr>
      <dsp:spPr>
        <a:xfrm>
          <a:off x="0" y="2756184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The matrix structure combines these two, it is larger and harder to manage but most suitable for a large retail business operating in many different areas.</a:t>
          </a:r>
        </a:p>
      </dsp:txBody>
      <dsp:txXfrm>
        <a:off x="0" y="2756184"/>
        <a:ext cx="10653579" cy="918541"/>
      </dsp:txXfrm>
    </dsp:sp>
    <dsp:sp modelId="{B5B34277-AD3F-4849-9C9B-449EC1A6AC19}">
      <dsp:nvSpPr>
        <dsp:cNvPr id="0" name=""/>
        <dsp:cNvSpPr/>
      </dsp:nvSpPr>
      <dsp:spPr>
        <a:xfrm>
          <a:off x="0" y="3674725"/>
          <a:ext cx="1065357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3935ED-51E7-4766-875E-C7842F2D5FB4}">
      <dsp:nvSpPr>
        <dsp:cNvPr id="0" name=""/>
        <dsp:cNvSpPr/>
      </dsp:nvSpPr>
      <dsp:spPr>
        <a:xfrm>
          <a:off x="0" y="3674725"/>
          <a:ext cx="10653579" cy="918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Sainsbury's thrives by making use of structures with wide spans of control and high specialisation in the lower levels of the organisation.</a:t>
          </a:r>
        </a:p>
      </dsp:txBody>
      <dsp:txXfrm>
        <a:off x="0" y="3674725"/>
        <a:ext cx="10653579" cy="918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3140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3955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497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6712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7236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78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9759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969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9561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0439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4821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3/24/2026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707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049338"/>
            <a:ext cx="9144000" cy="420846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Module Name: LCBB4014</a:t>
            </a:r>
            <a:br>
              <a:rPr lang="en-GB" sz="2800" dirty="0">
                <a:latin typeface="Calibri"/>
                <a:ea typeface="Calibri"/>
                <a:cs typeface="Calibri"/>
              </a:rPr>
            </a:br>
            <a:r>
              <a:rPr lang="en-GB" sz="2800" dirty="0">
                <a:latin typeface="Calibri"/>
                <a:ea typeface="Calibri"/>
                <a:cs typeface="Calibri"/>
              </a:rPr>
              <a:t>Student Name</a:t>
            </a:r>
            <a:br>
              <a:rPr lang="en-GB" sz="2800" dirty="0">
                <a:latin typeface="Calibri"/>
                <a:ea typeface="Calibri"/>
                <a:cs typeface="Calibri"/>
              </a:rPr>
            </a:br>
            <a:r>
              <a:rPr lang="en-GB" sz="2800">
                <a:latin typeface="Calibri"/>
                <a:ea typeface="Calibri"/>
                <a:cs typeface="Calibri"/>
              </a:rPr>
              <a:t>Sharmin Begum (2413132)</a:t>
            </a:r>
            <a:br>
              <a:rPr lang="en-GB" sz="2800" dirty="0">
                <a:latin typeface="Calibri"/>
                <a:ea typeface="Calibri"/>
                <a:cs typeface="Calibri"/>
              </a:rPr>
            </a:br>
            <a:r>
              <a:rPr lang="en-GB" sz="2800">
                <a:latin typeface="Calibri"/>
                <a:ea typeface="Calibri"/>
                <a:cs typeface="Calibri"/>
              </a:rPr>
              <a:t>Lecturer Name: Said Usman</a:t>
            </a:r>
            <a:br>
              <a:rPr lang="en-GB" sz="2800" dirty="0">
                <a:latin typeface="Calibri"/>
                <a:ea typeface="Calibri"/>
                <a:cs typeface="Calibri"/>
              </a:rPr>
            </a:br>
            <a:r>
              <a:rPr lang="en-GB" sz="2800" dirty="0">
                <a:latin typeface="Calibri"/>
                <a:ea typeface="Calibri"/>
                <a:cs typeface="Calibri"/>
              </a:rPr>
              <a:t>Understanding Organisational Structure and Culture (LCBB4009_LON</a:t>
            </a:r>
            <a:r>
              <a:rPr lang="en-GB" sz="3200" dirty="0">
                <a:latin typeface="Calibri"/>
                <a:ea typeface="Calibri"/>
                <a:cs typeface="Calibri"/>
              </a:rPr>
              <a:t>)</a:t>
            </a:r>
            <a:endParaRPr lang="en-US" sz="4400" dirty="0">
              <a:latin typeface="Calibri"/>
              <a:ea typeface="Calibri"/>
              <a:cs typeface="Calibri"/>
            </a:endParaRPr>
          </a:p>
          <a:p>
            <a:r>
              <a:rPr lang="en-GB" sz="3200" dirty="0">
                <a:latin typeface="Calibri"/>
                <a:ea typeface="Calibri"/>
                <a:cs typeface="Calibri"/>
              </a:rPr>
              <a:t>Assessment title:</a:t>
            </a:r>
          </a:p>
          <a:p>
            <a:r>
              <a:rPr lang="en-GB" sz="3200">
                <a:latin typeface="Calibri"/>
                <a:ea typeface="Calibri"/>
                <a:cs typeface="Calibri"/>
              </a:rPr>
              <a:t>Sainsbury's Organisational Structure</a:t>
            </a:r>
            <a:endParaRPr lang="en-GB" sz="3200" dirty="0">
              <a:latin typeface="Calibri"/>
              <a:ea typeface="Calibri"/>
              <a:cs typeface="Calibri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F4104-C40A-066E-C67D-662768B5B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r>
              <a:rPr lang="en-US"/>
              <a:t>Presentation outline</a:t>
            </a:r>
          </a:p>
        </p:txBody>
      </p:sp>
      <p:sp>
        <p:nvSpPr>
          <p:cNvPr id="46" name="Date Placeholder 3">
            <a:extLst>
              <a:ext uri="{FF2B5EF4-FFF2-40B4-BE49-F238E27FC236}">
                <a16:creationId xmlns:a16="http://schemas.microsoft.com/office/drawing/2014/main" id="{498A67EB-4199-6D64-B548-4A04B9125AE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F4D2166-8912-4FA5-B5EE-A78B2F91B8EB}" type="datetime1">
              <a:pPr>
                <a:spcAft>
                  <a:spcPts val="600"/>
                </a:spcAft>
              </a:pPr>
              <a:t>3/24/2026</a:t>
            </a:fld>
            <a:endParaRPr lang="en-US"/>
          </a:p>
        </p:txBody>
      </p:sp>
      <p:sp>
        <p:nvSpPr>
          <p:cNvPr id="47" name="Footer Placeholder 4">
            <a:extLst>
              <a:ext uri="{FF2B5EF4-FFF2-40B4-BE49-F238E27FC236}">
                <a16:creationId xmlns:a16="http://schemas.microsoft.com/office/drawing/2014/main" id="{DA8C81E8-5801-6E8C-AE43-6FE214425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48" name="Slide Number Placeholder 5">
            <a:extLst>
              <a:ext uri="{FF2B5EF4-FFF2-40B4-BE49-F238E27FC236}">
                <a16:creationId xmlns:a16="http://schemas.microsoft.com/office/drawing/2014/main" id="{946E29C0-47D8-9FDE-5812-831391C1C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72875198-538C-DCE6-9917-EAB497906E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5517096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7689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13EE2-9F5B-2EF5-2804-E390CB93C9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US"/>
              <a:t>Definition of </a:t>
            </a:r>
            <a:r>
              <a:rPr lang="en-GB"/>
              <a:t>organisational</a:t>
            </a:r>
            <a:r>
              <a:rPr lang="en-US"/>
              <a:t> structure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F5B06D4E-A7C2-B6BA-29D7-ED62CD85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DA777718-D039-4A64-B4DE-9BDF2D626C8F}" type="datetime1">
              <a:pPr>
                <a:spcAft>
                  <a:spcPts val="600"/>
                </a:spcAft>
              </a:pPr>
              <a:t>3/24/2026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67C11EAD-9E38-1F31-4C9A-C5DE4B54E8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C0A9CB1B-15FF-795E-45D5-FE760F150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A259E4-FED4-4174-B391-CC660681C2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3630638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54480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D3356-0847-14F1-AB33-9FED33A14F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US" dirty="0"/>
              <a:t>Definition of </a:t>
            </a:r>
            <a:r>
              <a:rPr lang="en-US" dirty="0" err="1"/>
              <a:t>organisational</a:t>
            </a:r>
            <a:r>
              <a:rPr lang="en-US" dirty="0"/>
              <a:t>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F92A1-39B8-6416-F492-4B404622C2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The arrangement of jobs within an </a:t>
            </a:r>
            <a:r>
              <a:rPr lang="en-US" err="1"/>
              <a:t>organisation</a:t>
            </a:r>
            <a:r>
              <a:rPr lang="en-US"/>
              <a:t> that can be </a:t>
            </a:r>
            <a:r>
              <a:rPr lang="en-US" err="1"/>
              <a:t>visualised</a:t>
            </a:r>
            <a:r>
              <a:rPr lang="en-US"/>
              <a:t> </a:t>
            </a:r>
            <a:r>
              <a:rPr lang="en-US" err="1"/>
              <a:t>thr</a:t>
            </a:r>
            <a:r>
              <a:rPr lang="en-US"/>
              <a:t>ough </a:t>
            </a:r>
            <a:r>
              <a:rPr lang="en-US" err="1"/>
              <a:t>organisational</a:t>
            </a:r>
            <a:r>
              <a:rPr lang="en-US"/>
              <a:t> charts. (Robbins and Coulter, 2021, p. 307)</a:t>
            </a:r>
          </a:p>
          <a:p>
            <a:r>
              <a:rPr lang="en-US"/>
              <a:t>This is important as it explains how employees fit into an </a:t>
            </a:r>
            <a:r>
              <a:rPr lang="en-US" err="1"/>
              <a:t>organisation</a:t>
            </a:r>
            <a:r>
              <a:rPr lang="en-US"/>
              <a:t> and who they report to while enabling individual progression and </a:t>
            </a:r>
            <a:r>
              <a:rPr lang="en-US" err="1"/>
              <a:t>organisational</a:t>
            </a:r>
            <a:r>
              <a:rPr lang="en-US"/>
              <a:t> growth.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0AD0B2D0-A4F2-E854-4B56-8B1DA9296F6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FE4BBC5-96BE-429B-8613-00C6917C2BF7}" type="datetime1">
              <a:pPr>
                <a:spcAft>
                  <a:spcPts val="600"/>
                </a:spcAft>
              </a:pPr>
              <a:t>3/24/2026</a:t>
            </a:fld>
            <a:endParaRPr lang="en-US"/>
          </a:p>
        </p:txBody>
      </p:sp>
      <p:sp>
        <p:nvSpPr>
          <p:cNvPr id="21" name="Footer Placeholder 5">
            <a:extLst>
              <a:ext uri="{FF2B5EF4-FFF2-40B4-BE49-F238E27FC236}">
                <a16:creationId xmlns:a16="http://schemas.microsoft.com/office/drawing/2014/main" id="{D8FFB522-5348-78F2-CE0A-7FED4572A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2" name="Slide Number Placeholder 6">
            <a:extLst>
              <a:ext uri="{FF2B5EF4-FFF2-40B4-BE49-F238E27FC236}">
                <a16:creationId xmlns:a16="http://schemas.microsoft.com/office/drawing/2014/main" id="{B74318E1-CC37-A44B-363E-3A8EB24C7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E38D7FD-4C79-8D0A-CBB1-7E4993487B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5880787"/>
              </p:ext>
            </p:extLst>
          </p:nvPr>
        </p:nvGraphicFramePr>
        <p:xfrm>
          <a:off x="6172200" y="2206066"/>
          <a:ext cx="5181601" cy="383784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85672">
                  <a:extLst>
                    <a:ext uri="{9D8B030D-6E8A-4147-A177-3AD203B41FA5}">
                      <a16:colId xmlns:a16="http://schemas.microsoft.com/office/drawing/2014/main" val="3466925333"/>
                    </a:ext>
                  </a:extLst>
                </a:gridCol>
                <a:gridCol w="2895929">
                  <a:extLst>
                    <a:ext uri="{9D8B030D-6E8A-4147-A177-3AD203B41FA5}">
                      <a16:colId xmlns:a16="http://schemas.microsoft.com/office/drawing/2014/main" val="3716668756"/>
                    </a:ext>
                  </a:extLst>
                </a:gridCol>
              </a:tblGrid>
              <a:tr h="644090">
                <a:tc>
                  <a:txBody>
                    <a:bodyPr/>
                    <a:lstStyle/>
                    <a:p>
                      <a:r>
                        <a:rPr lang="en-US" sz="1800" err="1"/>
                        <a:t>Specialisation</a:t>
                      </a:r>
                    </a:p>
                  </a:txBody>
                  <a:tcPr marL="68520" marR="68520" marT="34260" marB="3426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/>
                        <a:t>Dividing activities into separate job tasks.</a:t>
                      </a:r>
                    </a:p>
                  </a:txBody>
                  <a:tcPr marL="68520" marR="68520" marT="34260" marB="34260"/>
                </a:tc>
                <a:extLst>
                  <a:ext uri="{0D108BD9-81ED-4DB2-BD59-A6C34878D82A}">
                    <a16:rowId xmlns:a16="http://schemas.microsoft.com/office/drawing/2014/main" val="2330052463"/>
                  </a:ext>
                </a:extLst>
              </a:tr>
              <a:tr h="644090">
                <a:tc>
                  <a:txBody>
                    <a:bodyPr/>
                    <a:lstStyle/>
                    <a:p>
                      <a:r>
                        <a:rPr lang="en-US" sz="1800" err="1"/>
                        <a:t>Departmentalisation</a:t>
                      </a:r>
                    </a:p>
                  </a:txBody>
                  <a:tcPr marL="68520" marR="68520" marT="34260" marB="3426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/>
                        <a:t>How jobs are grouped together.</a:t>
                      </a:r>
                    </a:p>
                  </a:txBody>
                  <a:tcPr marL="68520" marR="68520" marT="34260" marB="34260"/>
                </a:tc>
                <a:extLst>
                  <a:ext uri="{0D108BD9-81ED-4DB2-BD59-A6C34878D82A}">
                    <a16:rowId xmlns:a16="http://schemas.microsoft.com/office/drawing/2014/main" val="1969439094"/>
                  </a:ext>
                </a:extLst>
              </a:tr>
              <a:tr h="370009">
                <a:tc>
                  <a:txBody>
                    <a:bodyPr/>
                    <a:lstStyle/>
                    <a:p>
                      <a:r>
                        <a:rPr lang="en-US" sz="1800"/>
                        <a:t>Chain of command</a:t>
                      </a:r>
                    </a:p>
                  </a:txBody>
                  <a:tcPr marL="68520" marR="68520" marT="34260" marB="3426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/>
                        <a:t>Line of authority.</a:t>
                      </a:r>
                    </a:p>
                  </a:txBody>
                  <a:tcPr marL="68520" marR="68520" marT="34260" marB="34260"/>
                </a:tc>
                <a:extLst>
                  <a:ext uri="{0D108BD9-81ED-4DB2-BD59-A6C34878D82A}">
                    <a16:rowId xmlns:a16="http://schemas.microsoft.com/office/drawing/2014/main" val="3457384666"/>
                  </a:ext>
                </a:extLst>
              </a:tr>
              <a:tr h="644090">
                <a:tc>
                  <a:txBody>
                    <a:bodyPr/>
                    <a:lstStyle/>
                    <a:p>
                      <a:r>
                        <a:rPr lang="en-US" sz="1800"/>
                        <a:t>Span of control</a:t>
                      </a:r>
                    </a:p>
                  </a:txBody>
                  <a:tcPr marL="68520" marR="68520" marT="34260" marB="3426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/>
                        <a:t>Number of employees under each manager.</a:t>
                      </a:r>
                    </a:p>
                  </a:txBody>
                  <a:tcPr marL="68520" marR="68520" marT="34260" marB="34260"/>
                </a:tc>
                <a:extLst>
                  <a:ext uri="{0D108BD9-81ED-4DB2-BD59-A6C34878D82A}">
                    <a16:rowId xmlns:a16="http://schemas.microsoft.com/office/drawing/2014/main" val="3329709439"/>
                  </a:ext>
                </a:extLst>
              </a:tr>
              <a:tr h="644090">
                <a:tc>
                  <a:txBody>
                    <a:bodyPr/>
                    <a:lstStyle/>
                    <a:p>
                      <a:r>
                        <a:rPr lang="en-US" sz="1800" err="1"/>
                        <a:t>Centralisation</a:t>
                      </a:r>
                    </a:p>
                  </a:txBody>
                  <a:tcPr marL="68520" marR="68520" marT="34260" marB="3426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/>
                        <a:t>Extent of decision-making by upper management.</a:t>
                      </a:r>
                    </a:p>
                  </a:txBody>
                  <a:tcPr marL="68520" marR="68520" marT="34260" marB="34260"/>
                </a:tc>
                <a:extLst>
                  <a:ext uri="{0D108BD9-81ED-4DB2-BD59-A6C34878D82A}">
                    <a16:rowId xmlns:a16="http://schemas.microsoft.com/office/drawing/2014/main" val="3329910480"/>
                  </a:ext>
                </a:extLst>
              </a:tr>
              <a:tr h="644090">
                <a:tc>
                  <a:txBody>
                    <a:bodyPr/>
                    <a:lstStyle/>
                    <a:p>
                      <a:r>
                        <a:rPr lang="en-US" sz="1800" err="1"/>
                        <a:t>Formalisation</a:t>
                      </a:r>
                    </a:p>
                  </a:txBody>
                  <a:tcPr marL="68520" marR="68520" marT="34260" marB="3426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/>
                        <a:t>The number of rules guiding employee actions.</a:t>
                      </a:r>
                    </a:p>
                  </a:txBody>
                  <a:tcPr marL="68520" marR="68520" marT="34260" marB="34260"/>
                </a:tc>
                <a:extLst>
                  <a:ext uri="{0D108BD9-81ED-4DB2-BD59-A6C34878D82A}">
                    <a16:rowId xmlns:a16="http://schemas.microsoft.com/office/drawing/2014/main" val="13608869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49574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24B25-7CFB-3EF9-7CF9-F2E16F321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400" y="123825"/>
            <a:ext cx="10515600" cy="1325563"/>
          </a:xfrm>
        </p:spPr>
        <p:txBody>
          <a:bodyPr/>
          <a:lstStyle/>
          <a:p>
            <a:r>
              <a:rPr lang="en-US"/>
              <a:t>Hierarchical structure</a:t>
            </a:r>
          </a:p>
        </p:txBody>
      </p:sp>
      <p:pic>
        <p:nvPicPr>
          <p:cNvPr id="8" name="Picture 7" descr="A diagram of a pyramid&#10;&#10;AI-generated content may be incorrect.">
            <a:extLst>
              <a:ext uri="{FF2B5EF4-FFF2-40B4-BE49-F238E27FC236}">
                <a16:creationId xmlns:a16="http://schemas.microsoft.com/office/drawing/2014/main" id="{737B8C7B-4500-AD0C-5B02-B4D216428A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339" y="1448447"/>
            <a:ext cx="6896745" cy="475927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D3DCCAC-89F1-5766-701B-D347484443E2}"/>
              </a:ext>
            </a:extLst>
          </p:cNvPr>
          <p:cNvSpPr txBox="1"/>
          <p:nvPr/>
        </p:nvSpPr>
        <p:spPr>
          <a:xfrm>
            <a:off x="228600" y="6235700"/>
            <a:ext cx="609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(Buchanan and Huczynski, 2023, p. 690)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916E49-A3BD-E0D4-69A9-5503A356B99A}"/>
              </a:ext>
            </a:extLst>
          </p:cNvPr>
          <p:cNvSpPr txBox="1"/>
          <p:nvPr/>
        </p:nvSpPr>
        <p:spPr>
          <a:xfrm>
            <a:off x="7099299" y="1447800"/>
            <a:ext cx="407670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/>
              <a:t>Sainsbury's core structure is hierarchical.</a:t>
            </a:r>
            <a:endParaRPr lang="en-US" sz="2400" dirty="0"/>
          </a:p>
          <a:p>
            <a:pPr marL="342900" indent="-342900">
              <a:buFont typeface="Arial"/>
              <a:buChar char="•"/>
            </a:pPr>
            <a:r>
              <a:rPr lang="en-US" sz="2400"/>
              <a:t>The board of directors sit at the top, followed by heads and managers, then supervisors and core employees at the bottom.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Highly </a:t>
            </a:r>
            <a:r>
              <a:rPr lang="en-US" sz="2400" dirty="0" err="1"/>
              <a:t>centralised</a:t>
            </a:r>
            <a:r>
              <a:rPr lang="en-US" sz="2400" dirty="0"/>
              <a:t>, the Board is the main decision-maker, risk-taker, and sets the strategy (</a:t>
            </a:r>
            <a:r>
              <a:rPr lang="en-US" sz="2400" dirty="0">
                <a:ea typeface="+mn-lt"/>
                <a:cs typeface="+mn-lt"/>
              </a:rPr>
              <a:t>J Sainsbury plc, 2025, p. 76).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6415170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7248E-0F88-9E77-4E45-0BA91CE640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Functional structure</a:t>
            </a:r>
          </a:p>
        </p:txBody>
      </p:sp>
      <p:pic>
        <p:nvPicPr>
          <p:cNvPr id="4" name="Picture 3" descr="A diagram of company organization chart&#10;&#10;AI-generated content may be incorrect.">
            <a:extLst>
              <a:ext uri="{FF2B5EF4-FFF2-40B4-BE49-F238E27FC236}">
                <a16:creationId xmlns:a16="http://schemas.microsoft.com/office/drawing/2014/main" id="{AA78EDA3-7EAA-5273-B82F-5B42E3AF7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039" y="1552926"/>
            <a:ext cx="7365462" cy="452900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6C0A36-0A63-87F9-49E9-B9CC7C3FA4FE}"/>
              </a:ext>
            </a:extLst>
          </p:cNvPr>
          <p:cNvSpPr txBox="1"/>
          <p:nvPr/>
        </p:nvSpPr>
        <p:spPr>
          <a:xfrm>
            <a:off x="228600" y="6235700"/>
            <a:ext cx="609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(Cole and Kelly, 2020, p. 269)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A152CE9-4F38-9A79-BDF8-0AE007A257BD}"/>
              </a:ext>
            </a:extLst>
          </p:cNvPr>
          <p:cNvSpPr txBox="1"/>
          <p:nvPr/>
        </p:nvSpPr>
        <p:spPr>
          <a:xfrm>
            <a:off x="7785099" y="1549400"/>
            <a:ext cx="4076700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/>
              <a:t>Sainsbury's</a:t>
            </a:r>
            <a:r>
              <a:rPr lang="en-US" sz="2400" dirty="0">
                <a:ea typeface="+mn-lt"/>
                <a:cs typeface="+mn-lt"/>
              </a:rPr>
              <a:t> also has a </a:t>
            </a:r>
            <a:r>
              <a:rPr lang="en-US" sz="2400">
                <a:ea typeface="+mn-lt"/>
                <a:cs typeface="+mn-lt"/>
              </a:rPr>
              <a:t>functional structure that enables national growth and stability.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A functional structure splits different departments across the </a:t>
            </a:r>
            <a:r>
              <a:rPr lang="en-US" sz="2400" dirty="0" err="1"/>
              <a:t>organisation</a:t>
            </a:r>
            <a:r>
              <a:rPr lang="en-US" sz="2400" dirty="0"/>
              <a:t> that manage different areas.</a:t>
            </a:r>
          </a:p>
          <a:p>
            <a:pPr marL="342900" indent="-342900">
              <a:buFont typeface="Arial"/>
              <a:buChar char="•"/>
            </a:pPr>
            <a:r>
              <a:rPr lang="en-US" sz="2400"/>
              <a:t>Retail is the primary functional area that makes up most of the </a:t>
            </a:r>
            <a:r>
              <a:rPr lang="en-US" sz="2400" dirty="0"/>
              <a:t>workforce.</a:t>
            </a:r>
          </a:p>
        </p:txBody>
      </p:sp>
    </p:spTree>
    <p:extLst>
      <p:ext uri="{BB962C8B-B14F-4D97-AF65-F5344CB8AC3E}">
        <p14:creationId xmlns:p14="http://schemas.microsoft.com/office/powerpoint/2010/main" val="3763657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BE6D8-67CE-32F3-F629-FBF67BEF8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105" y="50649"/>
            <a:ext cx="10515600" cy="1325563"/>
          </a:xfrm>
        </p:spPr>
        <p:txBody>
          <a:bodyPr/>
          <a:lstStyle/>
          <a:p>
            <a:r>
              <a:rPr lang="en-US"/>
              <a:t>Matrix structure</a:t>
            </a:r>
          </a:p>
        </p:txBody>
      </p:sp>
      <p:pic>
        <p:nvPicPr>
          <p:cNvPr id="4" name="Picture 3" descr="A diagram of a company&amp;#39;s organization&#10;&#10;AI-generated content may be incorrect.">
            <a:extLst>
              <a:ext uri="{FF2B5EF4-FFF2-40B4-BE49-F238E27FC236}">
                <a16:creationId xmlns:a16="http://schemas.microsoft.com/office/drawing/2014/main" id="{5EA5511A-E81D-8061-FC7B-215CB211F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858" y="1096406"/>
            <a:ext cx="10757545" cy="26046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790CEDE-31C2-D18E-2C98-74BA1CAA08E3}"/>
              </a:ext>
            </a:extLst>
          </p:cNvPr>
          <p:cNvSpPr txBox="1"/>
          <p:nvPr/>
        </p:nvSpPr>
        <p:spPr>
          <a:xfrm>
            <a:off x="10859104" y="1711476"/>
            <a:ext cx="1327451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+mn-lt"/>
                <a:cs typeface="+mn-lt"/>
              </a:rPr>
              <a:t>(Robbins and Coulter, 2021, p. 320)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3A7FFCF-34E1-5647-758A-77E21DD605C4}"/>
              </a:ext>
            </a:extLst>
          </p:cNvPr>
          <p:cNvSpPr txBox="1"/>
          <p:nvPr/>
        </p:nvSpPr>
        <p:spPr>
          <a:xfrm>
            <a:off x="102810" y="3610429"/>
            <a:ext cx="11705770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/>
              <a:t>A matrix structure combines the hierarchical and functional structures.</a:t>
            </a:r>
            <a:endParaRPr lang="en-US" sz="2400" dirty="0"/>
          </a:p>
          <a:p>
            <a:pPr marL="342900" indent="-342900">
              <a:buFont typeface="Arial"/>
              <a:buChar char="•"/>
            </a:pPr>
            <a:r>
              <a:rPr lang="en-US" sz="2400"/>
              <a:t>Rather than products, the structure focuses on different geographical regions.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This structure helps managing business functions across areas, sharing resources, and processing large amounts of information </a:t>
            </a:r>
            <a:r>
              <a:rPr lang="en-US" sz="2400" dirty="0">
                <a:ea typeface="+mn-lt"/>
                <a:cs typeface="+mn-lt"/>
              </a:rPr>
              <a:t>(Mullins, 2019, p. 466).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/>
              <a:t>However, there is a higher chance of conflict due to a more complex chain of command and different levels of communication (</a:t>
            </a:r>
            <a:r>
              <a:rPr lang="en-US" sz="2400" dirty="0">
                <a:ea typeface="+mn-lt"/>
                <a:cs typeface="+mn-lt"/>
              </a:rPr>
              <a:t>Cole and Kelly, 2020, p. 270).</a:t>
            </a:r>
            <a:endParaRPr lang="en-US" sz="2400" dirty="0"/>
          </a:p>
          <a:p>
            <a:pPr marL="342900" indent="-342900">
              <a:buFont typeface="Arial"/>
              <a:buChar char="•"/>
            </a:pPr>
            <a:r>
              <a:rPr lang="en-US" sz="2400"/>
              <a:t>A matrix structure also supports a task culture or "work-hard/play-hard culture" which is job-oriented, low-risk and customer-focused (Mullins, 2019, pp. 565-566</a:t>
            </a:r>
            <a:r>
              <a:rPr lang="en-US" sz="2400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3547004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6FB03-A8B4-CC41-CE8D-2F44010B3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t">
            <a:normAutofit/>
          </a:bodyPr>
          <a:lstStyle/>
          <a:p>
            <a:pPr marL="228600" indent="-228600">
              <a:spcBef>
                <a:spcPts val="1000"/>
              </a:spcBef>
            </a:pPr>
            <a:r>
              <a:rPr lang="en-US"/>
              <a:t>Conclusion</a:t>
            </a:r>
          </a:p>
        </p:txBody>
      </p:sp>
      <p:sp>
        <p:nvSpPr>
          <p:cNvPr id="439" name="Date Placeholder 3">
            <a:extLst>
              <a:ext uri="{FF2B5EF4-FFF2-40B4-BE49-F238E27FC236}">
                <a16:creationId xmlns:a16="http://schemas.microsoft.com/office/drawing/2014/main" id="{2152FE53-9EF7-367B-22F5-ED4D69E562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C077821-533B-4550-BF6D-DC78C67EF4B3}" type="datetime1">
              <a:pPr>
                <a:spcAft>
                  <a:spcPts val="600"/>
                </a:spcAft>
              </a:pPr>
              <a:t>3/24/2026</a:t>
            </a:fld>
            <a:endParaRPr lang="en-US"/>
          </a:p>
        </p:txBody>
      </p:sp>
      <p:sp>
        <p:nvSpPr>
          <p:cNvPr id="440" name="Footer Placeholder 4">
            <a:extLst>
              <a:ext uri="{FF2B5EF4-FFF2-40B4-BE49-F238E27FC236}">
                <a16:creationId xmlns:a16="http://schemas.microsoft.com/office/drawing/2014/main" id="{3EA3730B-9D4A-0BCC-1DD2-5FC08E7E6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441" name="Slide Number Placeholder 5">
            <a:extLst>
              <a:ext uri="{FF2B5EF4-FFF2-40B4-BE49-F238E27FC236}">
                <a16:creationId xmlns:a16="http://schemas.microsoft.com/office/drawing/2014/main" id="{C9A5ADA0-6CB6-B445-22C6-B402BC288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graphicFrame>
        <p:nvGraphicFramePr>
          <p:cNvPr id="442" name="Content Placeholder 410">
            <a:extLst>
              <a:ext uri="{FF2B5EF4-FFF2-40B4-BE49-F238E27FC236}">
                <a16:creationId xmlns:a16="http://schemas.microsoft.com/office/drawing/2014/main" id="{59DA462E-FBD7-E6D0-709B-388F0F9D2B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244255"/>
              </p:ext>
            </p:extLst>
          </p:nvPr>
        </p:nvGraphicFramePr>
        <p:xfrm>
          <a:off x="612647" y="1715532"/>
          <a:ext cx="10653579" cy="4593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916099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11A62-770A-615B-2B49-EA7A89CAD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84CCE-7FE5-0B71-1B58-44B8C08C5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>
                <a:ea typeface="+mn-lt"/>
                <a:cs typeface="+mn-lt"/>
              </a:rPr>
              <a:t>Buchanan, D.A. and Huczynski, A. (2023) </a:t>
            </a:r>
            <a:r>
              <a:rPr lang="en-US" i="1" dirty="0">
                <a:ea typeface="+mn-lt"/>
                <a:cs typeface="+mn-lt"/>
              </a:rPr>
              <a:t>Organizational </a:t>
            </a:r>
            <a:r>
              <a:rPr lang="en-US" i="1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. 11th edition. Harlow: Pearson.</a:t>
            </a:r>
          </a:p>
          <a:p>
            <a:r>
              <a:rPr lang="en-US">
                <a:ea typeface="+mn-lt"/>
                <a:cs typeface="+mn-lt"/>
              </a:rPr>
              <a:t>Cole, G.A. and Kelly, P. (2020) </a:t>
            </a:r>
            <a:r>
              <a:rPr lang="en-US" i="1">
                <a:ea typeface="+mn-lt"/>
                <a:cs typeface="+mn-lt"/>
              </a:rPr>
              <a:t>Management: Theory and practice</a:t>
            </a:r>
            <a:r>
              <a:rPr lang="en-US">
                <a:ea typeface="+mn-lt"/>
                <a:cs typeface="+mn-lt"/>
              </a:rPr>
              <a:t>. 9th edition. Andover, Hampshire: Cengage Learning, EMEA.</a:t>
            </a:r>
          </a:p>
          <a:p>
            <a:r>
              <a:rPr lang="en-US">
                <a:ea typeface="+mn-lt"/>
                <a:cs typeface="+mn-lt"/>
              </a:rPr>
              <a:t>J Sainsbury plc (2025) </a:t>
            </a:r>
            <a:r>
              <a:rPr lang="en-US" i="1">
                <a:ea typeface="+mn-lt"/>
                <a:cs typeface="+mn-lt"/>
              </a:rPr>
              <a:t>Annual report and financial statements 2025</a:t>
            </a:r>
            <a:r>
              <a:rPr lang="en-US">
                <a:ea typeface="+mn-lt"/>
                <a:cs typeface="+mn-lt"/>
              </a:rPr>
              <a:t>.</a:t>
            </a:r>
          </a:p>
          <a:p>
            <a:r>
              <a:rPr lang="en-US" dirty="0">
                <a:ea typeface="+mn-lt"/>
                <a:cs typeface="+mn-lt"/>
              </a:rPr>
              <a:t>Mullins, L. (2019) </a:t>
            </a:r>
            <a:r>
              <a:rPr lang="en-US" i="1" dirty="0" err="1">
                <a:ea typeface="+mn-lt"/>
                <a:cs typeface="+mn-lt"/>
              </a:rPr>
              <a:t>Organisational</a:t>
            </a:r>
            <a:r>
              <a:rPr lang="en-US" i="1" dirty="0">
                <a:ea typeface="+mn-lt"/>
                <a:cs typeface="+mn-lt"/>
              </a:rPr>
              <a:t> </a:t>
            </a:r>
            <a:r>
              <a:rPr lang="en-US" i="1" dirty="0" err="1">
                <a:ea typeface="+mn-lt"/>
                <a:cs typeface="+mn-lt"/>
              </a:rPr>
              <a:t>behaviour</a:t>
            </a:r>
            <a:r>
              <a:rPr lang="en-US" i="1" dirty="0">
                <a:ea typeface="+mn-lt"/>
                <a:cs typeface="+mn-lt"/>
              </a:rPr>
              <a:t> in the workplace</a:t>
            </a:r>
            <a:r>
              <a:rPr lang="en-US" dirty="0">
                <a:ea typeface="+mn-lt"/>
                <a:cs typeface="+mn-lt"/>
              </a:rPr>
              <a:t>. 12th Edition. Harlow: Pearson.</a:t>
            </a:r>
          </a:p>
          <a:p>
            <a:r>
              <a:rPr lang="en-US">
                <a:ea typeface="+mn-lt"/>
                <a:cs typeface="+mn-lt"/>
              </a:rPr>
              <a:t>Robbins, S.P. and Coulter, M.K. (2021) </a:t>
            </a:r>
            <a:r>
              <a:rPr lang="en-US" i="1">
                <a:ea typeface="+mn-lt"/>
                <a:cs typeface="+mn-lt"/>
              </a:rPr>
              <a:t>Management</a:t>
            </a:r>
            <a:r>
              <a:rPr lang="en-US">
                <a:ea typeface="+mn-lt"/>
                <a:cs typeface="+mn-lt"/>
              </a:rPr>
              <a:t>. 15th edition. Harlow: Pearson.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8524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2841C-599C-7CBA-254F-393576135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 </a:t>
            </a:r>
            <a:r>
              <a:rPr lang="en-US"/>
              <a:t>Questions </a:t>
            </a:r>
            <a:endParaRPr lang="en-US" dirty="0"/>
          </a:p>
        </p:txBody>
      </p:sp>
      <p:pic>
        <p:nvPicPr>
          <p:cNvPr id="23" name="Picture 22" descr="Yellow question mark">
            <a:extLst>
              <a:ext uri="{FF2B5EF4-FFF2-40B4-BE49-F238E27FC236}">
                <a16:creationId xmlns:a16="http://schemas.microsoft.com/office/drawing/2014/main" id="{2C212E82-3AE6-6AFB-F0D0-58C88CA3BE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600" r="1" b="23546"/>
          <a:stretch>
            <a:fillRect/>
          </a:stretch>
        </p:blipFill>
        <p:spPr>
          <a:xfrm>
            <a:off x="612647" y="1715532"/>
            <a:ext cx="10653579" cy="459382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9B9582-9938-F0C9-8CF5-2E6B823704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3CF1948-B36C-4C14-8389-2E8AE95EC778}" type="datetime1">
              <a:rPr lang="en-US"/>
              <a:pPr>
                <a:spcAft>
                  <a:spcPts val="600"/>
                </a:spcAft>
              </a:pPr>
              <a:t>3/24/2026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3FF1C-E8D5-85F6-A4E8-8FC1A3DED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A96732-D32B-A53E-4660-59A2FFCEF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06061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VanillaVTI</vt:lpstr>
      <vt:lpstr>PowerPoint Presentation</vt:lpstr>
      <vt:lpstr>Presentation outline</vt:lpstr>
      <vt:lpstr>Definition of organisational structure</vt:lpstr>
      <vt:lpstr>Definition of organisational structure</vt:lpstr>
      <vt:lpstr>Hierarchical structure</vt:lpstr>
      <vt:lpstr>Functional structure</vt:lpstr>
      <vt:lpstr>Matrix structure</vt:lpstr>
      <vt:lpstr>Conclusion</vt:lpstr>
      <vt:lpstr>References</vt:lpstr>
      <vt:lpstr> Questions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429</cp:revision>
  <dcterms:created xsi:type="dcterms:W3CDTF">2013-07-15T20:26:40Z</dcterms:created>
  <dcterms:modified xsi:type="dcterms:W3CDTF">2026-03-24T21:58:08Z</dcterms:modified>
</cp:coreProperties>
</file>