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0"/>
  </p:notesMasterIdLst>
  <p:sldIdLst>
    <p:sldId id="260" r:id="rId24"/>
    <p:sldId id="264" r:id="rId25"/>
    <p:sldId id="263" r:id="rId26"/>
    <p:sldId id="265" r:id="rId27"/>
    <p:sldId id="266" r:id="rId28"/>
    <p:sldId id="287" r:id="rId29"/>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21" autoAdjust="0"/>
    <p:restoredTop sz="66667" autoAdjust="0"/>
  </p:normalViewPr>
  <p:slideViewPr>
    <p:cSldViewPr snapToGrid="0">
      <p:cViewPr varScale="1">
        <p:scale>
          <a:sx n="76" d="100"/>
          <a:sy n="76" d="100"/>
        </p:scale>
        <p:origin x="178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 Type="http://schemas.openxmlformats.org/officeDocument/2006/relationships/customXml" Target="../customXml/item3.xml"/><Relationship Id="rId21" Type="http://schemas.openxmlformats.org/officeDocument/2006/relationships/slideMaster" Target="slideMasters/slideMaster18.xml"/><Relationship Id="rId34"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3B24875B-7CC9-4E1E-8467-3DA6B9F21F95}"/>
    <pc:docChg chg="delSld">
      <pc:chgData name="Kate Piper (IMH)" userId="f69ee4e2-845b-4a1f-89c4-60fce9da139f" providerId="ADAL" clId="{3B24875B-7CC9-4E1E-8467-3DA6B9F21F95}" dt="2022-10-04T09:23:37.690" v="1" actId="47"/>
      <pc:docMkLst>
        <pc:docMk/>
      </pc:docMkLst>
      <pc:sldChg chg="del">
        <pc:chgData name="Kate Piper (IMH)" userId="f69ee4e2-845b-4a1f-89c4-60fce9da139f" providerId="ADAL" clId="{3B24875B-7CC9-4E1E-8467-3DA6B9F21F95}" dt="2022-10-04T09:23:37.690" v="1" actId="47"/>
        <pc:sldMkLst>
          <pc:docMk/>
          <pc:sldMk cId="2792938340" sldId="267"/>
        </pc:sldMkLst>
      </pc:sldChg>
      <pc:sldChg chg="del">
        <pc:chgData name="Kate Piper (IMH)" userId="f69ee4e2-845b-4a1f-89c4-60fce9da139f" providerId="ADAL" clId="{3B24875B-7CC9-4E1E-8467-3DA6B9F21F95}" dt="2022-10-04T09:23:35.261" v="0" actId="47"/>
        <pc:sldMkLst>
          <pc:docMk/>
          <pc:sldMk cId="2420177590" sldId="268"/>
        </pc:sldMkLst>
      </pc:sldChg>
      <pc:sldChg chg="del">
        <pc:chgData name="Kate Piper (IMH)" userId="f69ee4e2-845b-4a1f-89c4-60fce9da139f" providerId="ADAL" clId="{3B24875B-7CC9-4E1E-8467-3DA6B9F21F95}" dt="2022-10-04T09:23:35.261" v="0" actId="47"/>
        <pc:sldMkLst>
          <pc:docMk/>
          <pc:sldMk cId="511972458" sldId="269"/>
        </pc:sldMkLst>
      </pc:sldChg>
      <pc:sldChg chg="del">
        <pc:chgData name="Kate Piper (IMH)" userId="f69ee4e2-845b-4a1f-89c4-60fce9da139f" providerId="ADAL" clId="{3B24875B-7CC9-4E1E-8467-3DA6B9F21F95}" dt="2022-10-04T09:23:35.261" v="0" actId="47"/>
        <pc:sldMkLst>
          <pc:docMk/>
          <pc:sldMk cId="405056990" sldId="270"/>
        </pc:sldMkLst>
      </pc:sldChg>
      <pc:sldChg chg="del">
        <pc:chgData name="Kate Piper (IMH)" userId="f69ee4e2-845b-4a1f-89c4-60fce9da139f" providerId="ADAL" clId="{3B24875B-7CC9-4E1E-8467-3DA6B9F21F95}" dt="2022-10-04T09:23:35.261" v="0" actId="47"/>
        <pc:sldMkLst>
          <pc:docMk/>
          <pc:sldMk cId="132543123" sldId="271"/>
        </pc:sldMkLst>
      </pc:sldChg>
      <pc:sldChg chg="del">
        <pc:chgData name="Kate Piper (IMH)" userId="f69ee4e2-845b-4a1f-89c4-60fce9da139f" providerId="ADAL" clId="{3B24875B-7CC9-4E1E-8467-3DA6B9F21F95}" dt="2022-10-04T09:23:35.261" v="0" actId="47"/>
        <pc:sldMkLst>
          <pc:docMk/>
          <pc:sldMk cId="916935596" sldId="272"/>
        </pc:sldMkLst>
      </pc:sldChg>
      <pc:sldChg chg="del">
        <pc:chgData name="Kate Piper (IMH)" userId="f69ee4e2-845b-4a1f-89c4-60fce9da139f" providerId="ADAL" clId="{3B24875B-7CC9-4E1E-8467-3DA6B9F21F95}" dt="2022-10-04T09:23:35.261" v="0" actId="47"/>
        <pc:sldMkLst>
          <pc:docMk/>
          <pc:sldMk cId="2749696386" sldId="273"/>
        </pc:sldMkLst>
      </pc:sldChg>
      <pc:sldChg chg="del">
        <pc:chgData name="Kate Piper (IMH)" userId="f69ee4e2-845b-4a1f-89c4-60fce9da139f" providerId="ADAL" clId="{3B24875B-7CC9-4E1E-8467-3DA6B9F21F95}" dt="2022-10-04T09:23:35.261" v="0" actId="47"/>
        <pc:sldMkLst>
          <pc:docMk/>
          <pc:sldMk cId="3314514033" sldId="274"/>
        </pc:sldMkLst>
      </pc:sldChg>
      <pc:sldChg chg="del">
        <pc:chgData name="Kate Piper (IMH)" userId="f69ee4e2-845b-4a1f-89c4-60fce9da139f" providerId="ADAL" clId="{3B24875B-7CC9-4E1E-8467-3DA6B9F21F95}" dt="2022-10-04T09:23:35.261" v="0" actId="47"/>
        <pc:sldMkLst>
          <pc:docMk/>
          <pc:sldMk cId="1014482983" sldId="275"/>
        </pc:sldMkLst>
      </pc:sldChg>
      <pc:sldChg chg="del">
        <pc:chgData name="Kate Piper (IMH)" userId="f69ee4e2-845b-4a1f-89c4-60fce9da139f" providerId="ADAL" clId="{3B24875B-7CC9-4E1E-8467-3DA6B9F21F95}" dt="2022-10-04T09:23:35.261" v="0" actId="47"/>
        <pc:sldMkLst>
          <pc:docMk/>
          <pc:sldMk cId="1255982588" sldId="276"/>
        </pc:sldMkLst>
      </pc:sldChg>
      <pc:sldChg chg="del">
        <pc:chgData name="Kate Piper (IMH)" userId="f69ee4e2-845b-4a1f-89c4-60fce9da139f" providerId="ADAL" clId="{3B24875B-7CC9-4E1E-8467-3DA6B9F21F95}" dt="2022-10-04T09:23:35.261" v="0" actId="47"/>
        <pc:sldMkLst>
          <pc:docMk/>
          <pc:sldMk cId="1986691911" sldId="277"/>
        </pc:sldMkLst>
      </pc:sldChg>
      <pc:sldChg chg="del">
        <pc:chgData name="Kate Piper (IMH)" userId="f69ee4e2-845b-4a1f-89c4-60fce9da139f" providerId="ADAL" clId="{3B24875B-7CC9-4E1E-8467-3DA6B9F21F95}" dt="2022-10-04T09:23:35.261" v="0" actId="47"/>
        <pc:sldMkLst>
          <pc:docMk/>
          <pc:sldMk cId="381733842" sldId="279"/>
        </pc:sldMkLst>
      </pc:sldChg>
      <pc:sldChg chg="del">
        <pc:chgData name="Kate Piper (IMH)" userId="f69ee4e2-845b-4a1f-89c4-60fce9da139f" providerId="ADAL" clId="{3B24875B-7CC9-4E1E-8467-3DA6B9F21F95}" dt="2022-10-04T09:23:35.261" v="0" actId="47"/>
        <pc:sldMkLst>
          <pc:docMk/>
          <pc:sldMk cId="1560992396" sldId="281"/>
        </pc:sldMkLst>
      </pc:sldChg>
      <pc:sldChg chg="del">
        <pc:chgData name="Kate Piper (IMH)" userId="f69ee4e2-845b-4a1f-89c4-60fce9da139f" providerId="ADAL" clId="{3B24875B-7CC9-4E1E-8467-3DA6B9F21F95}" dt="2022-10-04T09:23:35.261" v="0" actId="47"/>
        <pc:sldMkLst>
          <pc:docMk/>
          <pc:sldMk cId="465048800" sldId="282"/>
        </pc:sldMkLst>
      </pc:sldChg>
      <pc:sldChg chg="del">
        <pc:chgData name="Kate Piper (IMH)" userId="f69ee4e2-845b-4a1f-89c4-60fce9da139f" providerId="ADAL" clId="{3B24875B-7CC9-4E1E-8467-3DA6B9F21F95}" dt="2022-10-04T09:23:35.261" v="0" actId="47"/>
        <pc:sldMkLst>
          <pc:docMk/>
          <pc:sldMk cId="19199614" sldId="283"/>
        </pc:sldMkLst>
      </pc:sldChg>
      <pc:sldChg chg="del">
        <pc:chgData name="Kate Piper (IMH)" userId="f69ee4e2-845b-4a1f-89c4-60fce9da139f" providerId="ADAL" clId="{3B24875B-7CC9-4E1E-8467-3DA6B9F21F95}" dt="2022-10-04T09:23:35.261" v="0" actId="47"/>
        <pc:sldMkLst>
          <pc:docMk/>
          <pc:sldMk cId="104714006" sldId="284"/>
        </pc:sldMkLst>
      </pc:sldChg>
      <pc:sldChg chg="del">
        <pc:chgData name="Kate Piper (IMH)" userId="f69ee4e2-845b-4a1f-89c4-60fce9da139f" providerId="ADAL" clId="{3B24875B-7CC9-4E1E-8467-3DA6B9F21F95}" dt="2022-10-04T09:23:35.261" v="0" actId="47"/>
        <pc:sldMkLst>
          <pc:docMk/>
          <pc:sldMk cId="2687447322" sldId="285"/>
        </pc:sldMkLst>
      </pc:sldChg>
      <pc:sldChg chg="del">
        <pc:chgData name="Kate Piper (IMH)" userId="f69ee4e2-845b-4a1f-89c4-60fce9da139f" providerId="ADAL" clId="{3B24875B-7CC9-4E1E-8467-3DA6B9F21F95}" dt="2022-10-04T09:23:35.261" v="0" actId="47"/>
        <pc:sldMkLst>
          <pc:docMk/>
          <pc:sldMk cId="1489457798" sldId="286"/>
        </pc:sldMkLst>
      </pc:sldChg>
      <pc:sldChg chg="del">
        <pc:chgData name="Kate Piper (IMH)" userId="f69ee4e2-845b-4a1f-89c4-60fce9da139f" providerId="ADAL" clId="{3B24875B-7CC9-4E1E-8467-3DA6B9F21F95}" dt="2022-10-04T09:23:35.261" v="0" actId="47"/>
        <pc:sldMkLst>
          <pc:docMk/>
          <pc:sldMk cId="3744421161" sldId="288"/>
        </pc:sldMkLst>
      </pc:sldChg>
      <pc:sldChg chg="del">
        <pc:chgData name="Kate Piper (IMH)" userId="f69ee4e2-845b-4a1f-89c4-60fce9da139f" providerId="ADAL" clId="{3B24875B-7CC9-4E1E-8467-3DA6B9F21F95}" dt="2022-10-04T09:23:35.261" v="0" actId="47"/>
        <pc:sldMkLst>
          <pc:docMk/>
          <pc:sldMk cId="3243603963" sldId="289"/>
        </pc:sldMkLst>
      </pc:sldChg>
      <pc:sldChg chg="del">
        <pc:chgData name="Kate Piper (IMH)" userId="f69ee4e2-845b-4a1f-89c4-60fce9da139f" providerId="ADAL" clId="{3B24875B-7CC9-4E1E-8467-3DA6B9F21F95}" dt="2022-10-04T09:23:35.261" v="0" actId="47"/>
        <pc:sldMkLst>
          <pc:docMk/>
          <pc:sldMk cId="1884997920" sldId="290"/>
        </pc:sldMkLst>
      </pc:sldChg>
      <pc:sldChg chg="del">
        <pc:chgData name="Kate Piper (IMH)" userId="f69ee4e2-845b-4a1f-89c4-60fce9da139f" providerId="ADAL" clId="{3B24875B-7CC9-4E1E-8467-3DA6B9F21F95}" dt="2022-10-04T09:23:35.261" v="0" actId="47"/>
        <pc:sldMkLst>
          <pc:docMk/>
          <pc:sldMk cId="826777433" sldId="291"/>
        </pc:sldMkLst>
      </pc:sldChg>
      <pc:sldChg chg="del">
        <pc:chgData name="Kate Piper (IMH)" userId="f69ee4e2-845b-4a1f-89c4-60fce9da139f" providerId="ADAL" clId="{3B24875B-7CC9-4E1E-8467-3DA6B9F21F95}" dt="2022-10-04T09:23:35.261" v="0" actId="47"/>
        <pc:sldMkLst>
          <pc:docMk/>
          <pc:sldMk cId="429351200" sldId="292"/>
        </pc:sldMkLst>
      </pc:sldChg>
      <pc:sldChg chg="del">
        <pc:chgData name="Kate Piper (IMH)" userId="f69ee4e2-845b-4a1f-89c4-60fce9da139f" providerId="ADAL" clId="{3B24875B-7CC9-4E1E-8467-3DA6B9F21F95}" dt="2022-10-04T09:23:35.261" v="0" actId="47"/>
        <pc:sldMkLst>
          <pc:docMk/>
          <pc:sldMk cId="3706119712" sldId="293"/>
        </pc:sldMkLst>
      </pc:sldChg>
      <pc:sldChg chg="del">
        <pc:chgData name="Kate Piper (IMH)" userId="f69ee4e2-845b-4a1f-89c4-60fce9da139f" providerId="ADAL" clId="{3B24875B-7CC9-4E1E-8467-3DA6B9F21F95}" dt="2022-10-04T09:23:35.261" v="0" actId="47"/>
        <pc:sldMkLst>
          <pc:docMk/>
          <pc:sldMk cId="693567833" sldId="294"/>
        </pc:sldMkLst>
      </pc:sldChg>
      <pc:sldChg chg="del">
        <pc:chgData name="Kate Piper (IMH)" userId="f69ee4e2-845b-4a1f-89c4-60fce9da139f" providerId="ADAL" clId="{3B24875B-7CC9-4E1E-8467-3DA6B9F21F95}" dt="2022-10-04T09:23:35.261" v="0" actId="47"/>
        <pc:sldMkLst>
          <pc:docMk/>
          <pc:sldMk cId="901619020" sldId="295"/>
        </pc:sldMkLst>
      </pc:sldChg>
      <pc:sldChg chg="del">
        <pc:chgData name="Kate Piper (IMH)" userId="f69ee4e2-845b-4a1f-89c4-60fce9da139f" providerId="ADAL" clId="{3B24875B-7CC9-4E1E-8467-3DA6B9F21F95}" dt="2022-10-04T09:23:35.261" v="0" actId="47"/>
        <pc:sldMkLst>
          <pc:docMk/>
          <pc:sldMk cId="3621489138" sldId="296"/>
        </pc:sldMkLst>
      </pc:sldChg>
      <pc:sldChg chg="del">
        <pc:chgData name="Kate Piper (IMH)" userId="f69ee4e2-845b-4a1f-89c4-60fce9da139f" providerId="ADAL" clId="{3B24875B-7CC9-4E1E-8467-3DA6B9F21F95}" dt="2022-10-04T09:23:35.261" v="0" actId="47"/>
        <pc:sldMkLst>
          <pc:docMk/>
          <pc:sldMk cId="687350053" sldId="297"/>
        </pc:sldMkLst>
      </pc:sldChg>
      <pc:sldChg chg="del">
        <pc:chgData name="Kate Piper (IMH)" userId="f69ee4e2-845b-4a1f-89c4-60fce9da139f" providerId="ADAL" clId="{3B24875B-7CC9-4E1E-8467-3DA6B9F21F95}" dt="2022-10-04T09:23:35.261" v="0" actId="47"/>
        <pc:sldMkLst>
          <pc:docMk/>
          <pc:sldMk cId="4257476860" sldId="298"/>
        </pc:sldMkLst>
      </pc:sldChg>
      <pc:sldChg chg="del">
        <pc:chgData name="Kate Piper (IMH)" userId="f69ee4e2-845b-4a1f-89c4-60fce9da139f" providerId="ADAL" clId="{3B24875B-7CC9-4E1E-8467-3DA6B9F21F95}" dt="2022-10-04T09:23:35.261" v="0" actId="47"/>
        <pc:sldMkLst>
          <pc:docMk/>
          <pc:sldMk cId="3349551731" sldId="299"/>
        </pc:sldMkLst>
      </pc:sldChg>
      <pc:sldChg chg="del">
        <pc:chgData name="Kate Piper (IMH)" userId="f69ee4e2-845b-4a1f-89c4-60fce9da139f" providerId="ADAL" clId="{3B24875B-7CC9-4E1E-8467-3DA6B9F21F95}" dt="2022-10-04T09:23:35.261" v="0" actId="47"/>
        <pc:sldMkLst>
          <pc:docMk/>
          <pc:sldMk cId="3904539639" sldId="300"/>
        </pc:sldMkLst>
      </pc:sldChg>
      <pc:sldChg chg="del">
        <pc:chgData name="Kate Piper (IMH)" userId="f69ee4e2-845b-4a1f-89c4-60fce9da139f" providerId="ADAL" clId="{3B24875B-7CC9-4E1E-8467-3DA6B9F21F95}" dt="2022-10-04T09:23:35.261" v="0" actId="47"/>
        <pc:sldMkLst>
          <pc:docMk/>
          <pc:sldMk cId="2077285417" sldId="301"/>
        </pc:sldMkLst>
      </pc:sldChg>
      <pc:sldChg chg="del">
        <pc:chgData name="Kate Piper (IMH)" userId="f69ee4e2-845b-4a1f-89c4-60fce9da139f" providerId="ADAL" clId="{3B24875B-7CC9-4E1E-8467-3DA6B9F21F95}" dt="2022-10-04T09:23:35.261" v="0" actId="47"/>
        <pc:sldMkLst>
          <pc:docMk/>
          <pc:sldMk cId="1291781354" sldId="302"/>
        </pc:sldMkLst>
      </pc:sldChg>
      <pc:sldChg chg="del">
        <pc:chgData name="Kate Piper (IMH)" userId="f69ee4e2-845b-4a1f-89c4-60fce9da139f" providerId="ADAL" clId="{3B24875B-7CC9-4E1E-8467-3DA6B9F21F95}" dt="2022-10-04T09:23:35.261" v="0" actId="47"/>
        <pc:sldMkLst>
          <pc:docMk/>
          <pc:sldMk cId="3646321857" sldId="303"/>
        </pc:sldMkLst>
      </pc:sldChg>
      <pc:sldChg chg="del">
        <pc:chgData name="Kate Piper (IMH)" userId="f69ee4e2-845b-4a1f-89c4-60fce9da139f" providerId="ADAL" clId="{3B24875B-7CC9-4E1E-8467-3DA6B9F21F95}" dt="2022-10-04T09:23:35.261" v="0" actId="47"/>
        <pc:sldMkLst>
          <pc:docMk/>
          <pc:sldMk cId="3041065308" sldId="304"/>
        </pc:sldMkLst>
      </pc:sldChg>
      <pc:sldChg chg="del">
        <pc:chgData name="Kate Piper (IMH)" userId="f69ee4e2-845b-4a1f-89c4-60fce9da139f" providerId="ADAL" clId="{3B24875B-7CC9-4E1E-8467-3DA6B9F21F95}" dt="2022-10-04T09:23:35.261" v="0" actId="47"/>
        <pc:sldMkLst>
          <pc:docMk/>
          <pc:sldMk cId="1654814650" sldId="305"/>
        </pc:sldMkLst>
      </pc:sldChg>
      <pc:sldChg chg="del">
        <pc:chgData name="Kate Piper (IMH)" userId="f69ee4e2-845b-4a1f-89c4-60fce9da139f" providerId="ADAL" clId="{3B24875B-7CC9-4E1E-8467-3DA6B9F21F95}" dt="2022-10-04T09:23:35.261" v="0" actId="47"/>
        <pc:sldMkLst>
          <pc:docMk/>
          <pc:sldMk cId="2017133405" sldId="306"/>
        </pc:sldMkLst>
      </pc:sldChg>
      <pc:sldChg chg="del">
        <pc:chgData name="Kate Piper (IMH)" userId="f69ee4e2-845b-4a1f-89c4-60fce9da139f" providerId="ADAL" clId="{3B24875B-7CC9-4E1E-8467-3DA6B9F21F95}" dt="2022-10-04T09:23:35.261" v="0" actId="47"/>
        <pc:sldMkLst>
          <pc:docMk/>
          <pc:sldMk cId="2285878454" sldId="307"/>
        </pc:sldMkLst>
      </pc:sldChg>
      <pc:sldChg chg="del">
        <pc:chgData name="Kate Piper (IMH)" userId="f69ee4e2-845b-4a1f-89c4-60fce9da139f" providerId="ADAL" clId="{3B24875B-7CC9-4E1E-8467-3DA6B9F21F95}" dt="2022-10-04T09:23:35.261" v="0" actId="47"/>
        <pc:sldMkLst>
          <pc:docMk/>
          <pc:sldMk cId="965548609" sldId="308"/>
        </pc:sldMkLst>
      </pc:sldChg>
      <pc:sldChg chg="del">
        <pc:chgData name="Kate Piper (IMH)" userId="f69ee4e2-845b-4a1f-89c4-60fce9da139f" providerId="ADAL" clId="{3B24875B-7CC9-4E1E-8467-3DA6B9F21F95}" dt="2022-10-04T09:23:35.261" v="0" actId="47"/>
        <pc:sldMkLst>
          <pc:docMk/>
          <pc:sldMk cId="994517043" sldId="309"/>
        </pc:sldMkLst>
      </pc:sldChg>
      <pc:sldChg chg="del">
        <pc:chgData name="Kate Piper (IMH)" userId="f69ee4e2-845b-4a1f-89c4-60fce9da139f" providerId="ADAL" clId="{3B24875B-7CC9-4E1E-8467-3DA6B9F21F95}" dt="2022-10-04T09:23:35.261" v="0" actId="47"/>
        <pc:sldMkLst>
          <pc:docMk/>
          <pc:sldMk cId="2361348260" sldId="310"/>
        </pc:sldMkLst>
      </pc:sldChg>
      <pc:sldChg chg="del">
        <pc:chgData name="Kate Piper (IMH)" userId="f69ee4e2-845b-4a1f-89c4-60fce9da139f" providerId="ADAL" clId="{3B24875B-7CC9-4E1E-8467-3DA6B9F21F95}" dt="2022-10-04T09:23:35.261" v="0" actId="47"/>
        <pc:sldMkLst>
          <pc:docMk/>
          <pc:sldMk cId="3602059818" sldId="311"/>
        </pc:sldMkLst>
      </pc:sldChg>
      <pc:sldChg chg="del">
        <pc:chgData name="Kate Piper (IMH)" userId="f69ee4e2-845b-4a1f-89c4-60fce9da139f" providerId="ADAL" clId="{3B24875B-7CC9-4E1E-8467-3DA6B9F21F95}" dt="2022-10-04T09:23:35.261" v="0" actId="47"/>
        <pc:sldMkLst>
          <pc:docMk/>
          <pc:sldMk cId="1621715058" sldId="312"/>
        </pc:sldMkLst>
      </pc:sldChg>
      <pc:sldChg chg="del">
        <pc:chgData name="Kate Piper (IMH)" userId="f69ee4e2-845b-4a1f-89c4-60fce9da139f" providerId="ADAL" clId="{3B24875B-7CC9-4E1E-8467-3DA6B9F21F95}" dt="2022-10-04T09:23:35.261" v="0" actId="47"/>
        <pc:sldMkLst>
          <pc:docMk/>
          <pc:sldMk cId="829701318" sldId="313"/>
        </pc:sldMkLst>
      </pc:sldChg>
      <pc:sldChg chg="del">
        <pc:chgData name="Kate Piper (IMH)" userId="f69ee4e2-845b-4a1f-89c4-60fce9da139f" providerId="ADAL" clId="{3B24875B-7CC9-4E1E-8467-3DA6B9F21F95}" dt="2022-10-04T09:23:35.261" v="0" actId="47"/>
        <pc:sldMkLst>
          <pc:docMk/>
          <pc:sldMk cId="3288605028" sldId="314"/>
        </pc:sldMkLst>
      </pc:sldChg>
      <pc:sldChg chg="del">
        <pc:chgData name="Kate Piper (IMH)" userId="f69ee4e2-845b-4a1f-89c4-60fce9da139f" providerId="ADAL" clId="{3B24875B-7CC9-4E1E-8467-3DA6B9F21F95}" dt="2022-10-04T09:23:35.261" v="0" actId="47"/>
        <pc:sldMkLst>
          <pc:docMk/>
          <pc:sldMk cId="1525533896" sldId="315"/>
        </pc:sldMkLst>
      </pc:sldChg>
      <pc:sldChg chg="del">
        <pc:chgData name="Kate Piper (IMH)" userId="f69ee4e2-845b-4a1f-89c4-60fce9da139f" providerId="ADAL" clId="{3B24875B-7CC9-4E1E-8467-3DA6B9F21F95}" dt="2022-10-04T09:23:35.261" v="0" actId="47"/>
        <pc:sldMkLst>
          <pc:docMk/>
          <pc:sldMk cId="3969310507" sldId="316"/>
        </pc:sldMkLst>
      </pc:sldChg>
      <pc:sldChg chg="del">
        <pc:chgData name="Kate Piper (IMH)" userId="f69ee4e2-845b-4a1f-89c4-60fce9da139f" providerId="ADAL" clId="{3B24875B-7CC9-4E1E-8467-3DA6B9F21F95}" dt="2022-10-04T09:23:35.261" v="0" actId="47"/>
        <pc:sldMkLst>
          <pc:docMk/>
          <pc:sldMk cId="2797927802" sldId="317"/>
        </pc:sldMkLst>
      </pc:sldChg>
      <pc:sldChg chg="del">
        <pc:chgData name="Kate Piper (IMH)" userId="f69ee4e2-845b-4a1f-89c4-60fce9da139f" providerId="ADAL" clId="{3B24875B-7CC9-4E1E-8467-3DA6B9F21F95}" dt="2022-10-04T09:23:35.261" v="0" actId="47"/>
        <pc:sldMkLst>
          <pc:docMk/>
          <pc:sldMk cId="1219063502" sldId="318"/>
        </pc:sldMkLst>
      </pc:sldChg>
      <pc:sldChg chg="del">
        <pc:chgData name="Kate Piper (IMH)" userId="f69ee4e2-845b-4a1f-89c4-60fce9da139f" providerId="ADAL" clId="{3B24875B-7CC9-4E1E-8467-3DA6B9F21F95}" dt="2022-10-04T09:23:35.261" v="0" actId="47"/>
        <pc:sldMkLst>
          <pc:docMk/>
          <pc:sldMk cId="710996125" sldId="319"/>
        </pc:sldMkLst>
      </pc:sldChg>
      <pc:sldChg chg="del">
        <pc:chgData name="Kate Piper (IMH)" userId="f69ee4e2-845b-4a1f-89c4-60fce9da139f" providerId="ADAL" clId="{3B24875B-7CC9-4E1E-8467-3DA6B9F21F95}" dt="2022-10-04T09:23:35.261" v="0" actId="47"/>
        <pc:sldMkLst>
          <pc:docMk/>
          <pc:sldMk cId="2761913390" sldId="320"/>
        </pc:sldMkLst>
      </pc:sldChg>
      <pc:sldChg chg="del">
        <pc:chgData name="Kate Piper (IMH)" userId="f69ee4e2-845b-4a1f-89c4-60fce9da139f" providerId="ADAL" clId="{3B24875B-7CC9-4E1E-8467-3DA6B9F21F95}" dt="2022-10-04T09:23:35.261" v="0" actId="47"/>
        <pc:sldMkLst>
          <pc:docMk/>
          <pc:sldMk cId="2645215492" sldId="321"/>
        </pc:sldMkLst>
      </pc:sldChg>
      <pc:sldChg chg="del">
        <pc:chgData name="Kate Piper (IMH)" userId="f69ee4e2-845b-4a1f-89c4-60fce9da139f" providerId="ADAL" clId="{3B24875B-7CC9-4E1E-8467-3DA6B9F21F95}" dt="2022-10-04T09:23:35.261" v="0" actId="47"/>
        <pc:sldMkLst>
          <pc:docMk/>
          <pc:sldMk cId="4110810657" sldId="322"/>
        </pc:sldMkLst>
      </pc:sldChg>
      <pc:sldChg chg="del">
        <pc:chgData name="Kate Piper (IMH)" userId="f69ee4e2-845b-4a1f-89c4-60fce9da139f" providerId="ADAL" clId="{3B24875B-7CC9-4E1E-8467-3DA6B9F21F95}" dt="2022-10-04T09:23:35.261" v="0" actId="47"/>
        <pc:sldMkLst>
          <pc:docMk/>
          <pc:sldMk cId="2823788512" sldId="323"/>
        </pc:sldMkLst>
      </pc:sldChg>
      <pc:sldChg chg="del">
        <pc:chgData name="Kate Piper (IMH)" userId="f69ee4e2-845b-4a1f-89c4-60fce9da139f" providerId="ADAL" clId="{3B24875B-7CC9-4E1E-8467-3DA6B9F21F95}" dt="2022-10-04T09:23:35.261" v="0" actId="47"/>
        <pc:sldMkLst>
          <pc:docMk/>
          <pc:sldMk cId="23970736" sldId="324"/>
        </pc:sldMkLst>
      </pc:sldChg>
      <pc:sldChg chg="del">
        <pc:chgData name="Kate Piper (IMH)" userId="f69ee4e2-845b-4a1f-89c4-60fce9da139f" providerId="ADAL" clId="{3B24875B-7CC9-4E1E-8467-3DA6B9F21F95}" dt="2022-10-04T09:23:35.261" v="0" actId="47"/>
        <pc:sldMkLst>
          <pc:docMk/>
          <pc:sldMk cId="4079426581" sldId="325"/>
        </pc:sldMkLst>
      </pc:sldChg>
      <pc:sldChg chg="del">
        <pc:chgData name="Kate Piper (IMH)" userId="f69ee4e2-845b-4a1f-89c4-60fce9da139f" providerId="ADAL" clId="{3B24875B-7CC9-4E1E-8467-3DA6B9F21F95}" dt="2022-10-04T09:23:35.261" v="0" actId="47"/>
        <pc:sldMkLst>
          <pc:docMk/>
          <pc:sldMk cId="443211599" sldId="326"/>
        </pc:sldMkLst>
      </pc:sldChg>
      <pc:sldChg chg="del">
        <pc:chgData name="Kate Piper (IMH)" userId="f69ee4e2-845b-4a1f-89c4-60fce9da139f" providerId="ADAL" clId="{3B24875B-7CC9-4E1E-8467-3DA6B9F21F95}" dt="2022-10-04T09:23:35.261" v="0" actId="47"/>
        <pc:sldMkLst>
          <pc:docMk/>
          <pc:sldMk cId="3771176649" sldId="327"/>
        </pc:sldMkLst>
      </pc:sldChg>
      <pc:sldChg chg="del">
        <pc:chgData name="Kate Piper (IMH)" userId="f69ee4e2-845b-4a1f-89c4-60fce9da139f" providerId="ADAL" clId="{3B24875B-7CC9-4E1E-8467-3DA6B9F21F95}" dt="2022-10-04T09:23:35.261" v="0" actId="47"/>
        <pc:sldMkLst>
          <pc:docMk/>
          <pc:sldMk cId="2684237407" sldId="328"/>
        </pc:sldMkLst>
      </pc:sldChg>
      <pc:sldChg chg="del">
        <pc:chgData name="Kate Piper (IMH)" userId="f69ee4e2-845b-4a1f-89c4-60fce9da139f" providerId="ADAL" clId="{3B24875B-7CC9-4E1E-8467-3DA6B9F21F95}" dt="2022-10-04T09:23:35.261" v="0" actId="47"/>
        <pc:sldMkLst>
          <pc:docMk/>
          <pc:sldMk cId="2218307269" sldId="329"/>
        </pc:sldMkLst>
      </pc:sldChg>
      <pc:sldChg chg="del">
        <pc:chgData name="Kate Piper (IMH)" userId="f69ee4e2-845b-4a1f-89c4-60fce9da139f" providerId="ADAL" clId="{3B24875B-7CC9-4E1E-8467-3DA6B9F21F95}" dt="2022-10-04T09:23:35.261" v="0" actId="47"/>
        <pc:sldMkLst>
          <pc:docMk/>
          <pc:sldMk cId="2246327421" sldId="330"/>
        </pc:sldMkLst>
      </pc:sldChg>
      <pc:sldChg chg="del">
        <pc:chgData name="Kate Piper (IMH)" userId="f69ee4e2-845b-4a1f-89c4-60fce9da139f" providerId="ADAL" clId="{3B24875B-7CC9-4E1E-8467-3DA6B9F21F95}" dt="2022-10-04T09:23:35.261" v="0" actId="47"/>
        <pc:sldMkLst>
          <pc:docMk/>
          <pc:sldMk cId="1152576438" sldId="331"/>
        </pc:sldMkLst>
      </pc:sldChg>
      <pc:sldChg chg="del">
        <pc:chgData name="Kate Piper (IMH)" userId="f69ee4e2-845b-4a1f-89c4-60fce9da139f" providerId="ADAL" clId="{3B24875B-7CC9-4E1E-8467-3DA6B9F21F95}" dt="2022-10-04T09:23:35.261" v="0" actId="47"/>
        <pc:sldMkLst>
          <pc:docMk/>
          <pc:sldMk cId="1022848691" sldId="332"/>
        </pc:sldMkLst>
      </pc:sldChg>
      <pc:sldChg chg="del">
        <pc:chgData name="Kate Piper (IMH)" userId="f69ee4e2-845b-4a1f-89c4-60fce9da139f" providerId="ADAL" clId="{3B24875B-7CC9-4E1E-8467-3DA6B9F21F95}" dt="2022-10-04T09:23:35.261" v="0" actId="47"/>
        <pc:sldMkLst>
          <pc:docMk/>
          <pc:sldMk cId="3655904424" sldId="333"/>
        </pc:sldMkLst>
      </pc:sldChg>
      <pc:sldChg chg="del">
        <pc:chgData name="Kate Piper (IMH)" userId="f69ee4e2-845b-4a1f-89c4-60fce9da139f" providerId="ADAL" clId="{3B24875B-7CC9-4E1E-8467-3DA6B9F21F95}" dt="2022-10-04T09:23:35.261" v="0" actId="47"/>
        <pc:sldMkLst>
          <pc:docMk/>
          <pc:sldMk cId="134968587" sldId="334"/>
        </pc:sldMkLst>
      </pc:sldChg>
      <pc:sldChg chg="del">
        <pc:chgData name="Kate Piper (IMH)" userId="f69ee4e2-845b-4a1f-89c4-60fce9da139f" providerId="ADAL" clId="{3B24875B-7CC9-4E1E-8467-3DA6B9F21F95}" dt="2022-10-04T09:23:35.261" v="0" actId="47"/>
        <pc:sldMkLst>
          <pc:docMk/>
          <pc:sldMk cId="4157199336" sldId="335"/>
        </pc:sldMkLst>
      </pc:sldChg>
      <pc:sldChg chg="del">
        <pc:chgData name="Kate Piper (IMH)" userId="f69ee4e2-845b-4a1f-89c4-60fce9da139f" providerId="ADAL" clId="{3B24875B-7CC9-4E1E-8467-3DA6B9F21F95}" dt="2022-10-04T09:23:35.261" v="0" actId="47"/>
        <pc:sldMkLst>
          <pc:docMk/>
          <pc:sldMk cId="257714420" sldId="336"/>
        </pc:sldMkLst>
      </pc:sldChg>
      <pc:sldChg chg="del">
        <pc:chgData name="Kate Piper (IMH)" userId="f69ee4e2-845b-4a1f-89c4-60fce9da139f" providerId="ADAL" clId="{3B24875B-7CC9-4E1E-8467-3DA6B9F21F95}" dt="2022-10-04T09:23:35.261" v="0" actId="47"/>
        <pc:sldMkLst>
          <pc:docMk/>
          <pc:sldMk cId="205859165" sldId="337"/>
        </pc:sldMkLst>
      </pc:sldChg>
      <pc:sldChg chg="del">
        <pc:chgData name="Kate Piper (IMH)" userId="f69ee4e2-845b-4a1f-89c4-60fce9da139f" providerId="ADAL" clId="{3B24875B-7CC9-4E1E-8467-3DA6B9F21F95}" dt="2022-10-04T09:23:35.261" v="0" actId="47"/>
        <pc:sldMkLst>
          <pc:docMk/>
          <pc:sldMk cId="1868817712" sldId="338"/>
        </pc:sldMkLst>
      </pc:sldChg>
      <pc:sldChg chg="del">
        <pc:chgData name="Kate Piper (IMH)" userId="f69ee4e2-845b-4a1f-89c4-60fce9da139f" providerId="ADAL" clId="{3B24875B-7CC9-4E1E-8467-3DA6B9F21F95}" dt="2022-10-04T09:23:35.261" v="0" actId="47"/>
        <pc:sldMkLst>
          <pc:docMk/>
          <pc:sldMk cId="610256426" sldId="339"/>
        </pc:sldMkLst>
      </pc:sldChg>
      <pc:sldChg chg="del">
        <pc:chgData name="Kate Piper (IMH)" userId="f69ee4e2-845b-4a1f-89c4-60fce9da139f" providerId="ADAL" clId="{3B24875B-7CC9-4E1E-8467-3DA6B9F21F95}" dt="2022-10-04T09:23:35.261" v="0" actId="47"/>
        <pc:sldMkLst>
          <pc:docMk/>
          <pc:sldMk cId="3641259530" sldId="340"/>
        </pc:sldMkLst>
      </pc:sldChg>
      <pc:sldChg chg="del">
        <pc:chgData name="Kate Piper (IMH)" userId="f69ee4e2-845b-4a1f-89c4-60fce9da139f" providerId="ADAL" clId="{3B24875B-7CC9-4E1E-8467-3DA6B9F21F95}" dt="2022-10-04T09:23:35.261" v="0" actId="47"/>
        <pc:sldMkLst>
          <pc:docMk/>
          <pc:sldMk cId="463510503" sldId="341"/>
        </pc:sldMkLst>
      </pc:sldChg>
      <pc:sldChg chg="del">
        <pc:chgData name="Kate Piper (IMH)" userId="f69ee4e2-845b-4a1f-89c4-60fce9da139f" providerId="ADAL" clId="{3B24875B-7CC9-4E1E-8467-3DA6B9F21F95}" dt="2022-10-04T09:23:35.261" v="0" actId="47"/>
        <pc:sldMkLst>
          <pc:docMk/>
          <pc:sldMk cId="1507803912" sldId="342"/>
        </pc:sldMkLst>
      </pc:sldChg>
      <pc:sldChg chg="del">
        <pc:chgData name="Kate Piper (IMH)" userId="f69ee4e2-845b-4a1f-89c4-60fce9da139f" providerId="ADAL" clId="{3B24875B-7CC9-4E1E-8467-3DA6B9F21F95}" dt="2022-10-04T09:23:35.261" v="0" actId="47"/>
        <pc:sldMkLst>
          <pc:docMk/>
          <pc:sldMk cId="3235784580" sldId="343"/>
        </pc:sldMkLst>
      </pc:sldChg>
      <pc:sldChg chg="del">
        <pc:chgData name="Kate Piper (IMH)" userId="f69ee4e2-845b-4a1f-89c4-60fce9da139f" providerId="ADAL" clId="{3B24875B-7CC9-4E1E-8467-3DA6B9F21F95}" dt="2022-10-04T09:23:35.261" v="0" actId="47"/>
        <pc:sldMkLst>
          <pc:docMk/>
          <pc:sldMk cId="267970135" sldId="34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861" tIns="45930" rIns="91861" bIns="4593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861" tIns="45930" rIns="91861" bIns="45930" rtlCol="0"/>
          <a:lstStyle>
            <a:lvl1pPr algn="r">
              <a:defRPr sz="1200"/>
            </a:lvl1pPr>
          </a:lstStyle>
          <a:p>
            <a:fld id="{C48B7F3B-1B0C-4B2E-ACE7-8ECD7883D7D2}" type="datetimeFigureOut">
              <a:rPr lang="en-GB" smtClean="0"/>
              <a:t>04/10/2022</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861" tIns="45930" rIns="91861" bIns="4593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861" tIns="45930" rIns="91861" bIns="4593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1"/>
            <a:ext cx="2914015" cy="490408"/>
          </a:xfrm>
          <a:prstGeom prst="rect">
            <a:avLst/>
          </a:prstGeom>
        </p:spPr>
        <p:txBody>
          <a:bodyPr vert="horz" lIns="91861" tIns="45930" rIns="91861" bIns="4593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1"/>
            <a:ext cx="2914015" cy="490408"/>
          </a:xfrm>
          <a:prstGeom prst="rect">
            <a:avLst/>
          </a:prstGeom>
        </p:spPr>
        <p:txBody>
          <a:bodyPr vert="horz" lIns="91861" tIns="45930" rIns="91861" bIns="4593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545361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experiences have you had in the past to want to become a PE teacher</a:t>
            </a:r>
          </a:p>
          <a:p>
            <a:r>
              <a:rPr lang="en-GB"/>
              <a:t>What led you to enrol in this degree</a:t>
            </a:r>
          </a:p>
          <a:p>
            <a:r>
              <a:rPr lang="en-GB"/>
              <a:t>What impact did you  teachers have on you</a:t>
            </a:r>
          </a:p>
        </p:txBody>
      </p:sp>
      <p:sp>
        <p:nvSpPr>
          <p:cNvPr id="4" name="Slide Number Placeholder 3"/>
          <p:cNvSpPr>
            <a:spLocks noGrp="1"/>
          </p:cNvSpPr>
          <p:nvPr>
            <p:ph type="sldNum" sz="quarter" idx="5"/>
          </p:nvPr>
        </p:nvSpPr>
        <p:spPr/>
        <p:txBody>
          <a:bodyPr/>
          <a:lstStyle/>
          <a:p>
            <a:fld id="{A7738796-40B4-49B0-A331-25D568C0517A}" type="slidenum">
              <a:rPr lang="en-GB" smtClean="0"/>
              <a:t>4</a:t>
            </a:fld>
            <a:endParaRPr lang="en-GB"/>
          </a:p>
        </p:txBody>
      </p:sp>
    </p:spTree>
    <p:extLst>
      <p:ext uri="{BB962C8B-B14F-4D97-AF65-F5344CB8AC3E}">
        <p14:creationId xmlns:p14="http://schemas.microsoft.com/office/powerpoint/2010/main" val="40406004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Are you a physical educated person? Did PE contribute to this?</a:t>
            </a:r>
          </a:p>
        </p:txBody>
      </p:sp>
      <p:sp>
        <p:nvSpPr>
          <p:cNvPr id="4" name="Slide Number Placeholder 3"/>
          <p:cNvSpPr>
            <a:spLocks noGrp="1"/>
          </p:cNvSpPr>
          <p:nvPr>
            <p:ph type="sldNum" sz="quarter" idx="5"/>
          </p:nvPr>
        </p:nvSpPr>
        <p:spPr/>
        <p:txBody>
          <a:bodyPr/>
          <a:lstStyle/>
          <a:p>
            <a:fld id="{A7738796-40B4-49B0-A331-25D568C0517A}" type="slidenum">
              <a:rPr lang="en-GB" smtClean="0"/>
              <a:t>5</a:t>
            </a:fld>
            <a:endParaRPr lang="en-GB"/>
          </a:p>
        </p:txBody>
      </p:sp>
    </p:spTree>
    <p:extLst>
      <p:ext uri="{BB962C8B-B14F-4D97-AF65-F5344CB8AC3E}">
        <p14:creationId xmlns:p14="http://schemas.microsoft.com/office/powerpoint/2010/main" val="4107854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2667786"/>
            <a:ext cx="4535079" cy="2667784"/>
          </a:xfrm>
        </p:spPr>
        <p:txBody>
          <a:bodyPr/>
          <a:lstStyle/>
          <a:p>
            <a:r>
              <a:rPr lang="en-GB"/>
              <a:t>PE and Aquatic Activities</a:t>
            </a:r>
          </a:p>
          <a:p>
            <a:r>
              <a:rPr lang="en-GB"/>
              <a:t>Discussion Sessions</a:t>
            </a:r>
          </a:p>
          <a:p>
            <a:r>
              <a:rPr lang="en-GB"/>
              <a:t>(BMPE4005) Level 4</a:t>
            </a:r>
          </a:p>
          <a:p>
            <a:endParaRPr lang="en-GB"/>
          </a:p>
          <a:p>
            <a:r>
              <a:rPr lang="en-GB"/>
              <a:t>Kate Piper</a:t>
            </a:r>
          </a:p>
          <a:p>
            <a:endParaRPr lang="en-GB"/>
          </a:p>
        </p:txBody>
      </p:sp>
      <p:sp>
        <p:nvSpPr>
          <p:cNvPr id="3" name="Content Placeholder 2">
            <a:extLst>
              <a:ext uri="{FF2B5EF4-FFF2-40B4-BE49-F238E27FC236}">
                <a16:creationId xmlns:a16="http://schemas.microsoft.com/office/drawing/2014/main" id="{14284861-C696-4447-995F-1107575D7FA7}"/>
              </a:ext>
            </a:extLst>
          </p:cNvPr>
          <p:cNvSpPr>
            <a:spLocks noGrp="1"/>
          </p:cNvSpPr>
          <p:nvPr>
            <p:ph idx="10"/>
          </p:nvPr>
        </p:nvSpPr>
        <p:spPr>
          <a:xfrm>
            <a:off x="7145380" y="5711687"/>
            <a:ext cx="4535079" cy="511779"/>
          </a:xfrm>
        </p:spPr>
        <p:txBody>
          <a:bodyPr/>
          <a:lstStyle/>
          <a:p>
            <a:r>
              <a:rPr lang="en-GB"/>
              <a:t>Introduction and Experiences</a:t>
            </a:r>
          </a:p>
        </p:txBody>
      </p:sp>
    </p:spTree>
    <p:extLst>
      <p:ext uri="{BB962C8B-B14F-4D97-AF65-F5344CB8AC3E}">
        <p14:creationId xmlns:p14="http://schemas.microsoft.com/office/powerpoint/2010/main" val="2384245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5"/>
            <a:ext cx="6342635" cy="1325563"/>
          </a:xfrm>
        </p:spPr>
        <p:txBody>
          <a:bodyPr/>
          <a:lstStyle/>
          <a:p>
            <a:r>
              <a:rPr lang="en-GB"/>
              <a:t>Semester 1 Plan</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19" y="1470342"/>
            <a:ext cx="6585682" cy="3917316"/>
          </a:xfrm>
        </p:spPr>
        <p:txBody>
          <a:bodyPr>
            <a:normAutofit/>
          </a:bodyPr>
          <a:lstStyle/>
          <a:p>
            <a:r>
              <a:rPr lang="en-GB" dirty="0"/>
              <a:t>Two semester module.</a:t>
            </a:r>
          </a:p>
          <a:p>
            <a:r>
              <a:rPr lang="en-GB" dirty="0"/>
              <a:t>Monday 1-2pm</a:t>
            </a:r>
          </a:p>
          <a:p>
            <a:r>
              <a:rPr lang="en-GB" dirty="0"/>
              <a:t>Practical sessions with Karin and Dylan</a:t>
            </a:r>
          </a:p>
          <a:p>
            <a:endParaRPr lang="en-GB" dirty="0"/>
          </a:p>
          <a:p>
            <a:r>
              <a:rPr lang="en-GB" dirty="0"/>
              <a:t>Discussion focused</a:t>
            </a:r>
          </a:p>
          <a:p>
            <a:r>
              <a:rPr lang="en-GB" dirty="0"/>
              <a:t>PE – Aims, role and place in the curriculum</a:t>
            </a:r>
          </a:p>
          <a:p>
            <a:endParaRPr lang="en-GB" dirty="0"/>
          </a:p>
        </p:txBody>
      </p:sp>
      <p:pic>
        <p:nvPicPr>
          <p:cNvPr id="6" name="Picture 5">
            <a:extLst>
              <a:ext uri="{FF2B5EF4-FFF2-40B4-BE49-F238E27FC236}">
                <a16:creationId xmlns:a16="http://schemas.microsoft.com/office/drawing/2014/main" id="{671CC0E5-6D75-3C14-87CC-36FA5348063F}"/>
              </a:ext>
            </a:extLst>
          </p:cNvPr>
          <p:cNvPicPr>
            <a:picLocks noChangeAspect="1"/>
          </p:cNvPicPr>
          <p:nvPr/>
        </p:nvPicPr>
        <p:blipFill rotWithShape="1">
          <a:blip r:embed="rId3"/>
          <a:srcRect l="13958" t="8992" r="71667" b="43618"/>
          <a:stretch/>
        </p:blipFill>
        <p:spPr>
          <a:xfrm>
            <a:off x="7632700" y="365125"/>
            <a:ext cx="4038600" cy="5215797"/>
          </a:xfrm>
          <a:prstGeom prst="rect">
            <a:avLst/>
          </a:prstGeom>
        </p:spPr>
      </p:pic>
    </p:spTree>
    <p:extLst>
      <p:ext uri="{BB962C8B-B14F-4D97-AF65-F5344CB8AC3E}">
        <p14:creationId xmlns:p14="http://schemas.microsoft.com/office/powerpoint/2010/main" val="2004502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78D6B0D-379E-4E4E-9087-8F6E00E433A5}"/>
              </a:ext>
            </a:extLst>
          </p:cNvPr>
          <p:cNvSpPr>
            <a:spLocks noGrp="1"/>
          </p:cNvSpPr>
          <p:nvPr>
            <p:ph idx="1"/>
          </p:nvPr>
        </p:nvSpPr>
        <p:spPr>
          <a:xfrm>
            <a:off x="630810" y="1470581"/>
            <a:ext cx="4535079" cy="4585662"/>
          </a:xfrm>
        </p:spPr>
        <p:txBody>
          <a:bodyPr wrap="square"/>
          <a:lstStyle/>
          <a:p>
            <a:r>
              <a:rPr lang="en-GB" b="1" u="sng"/>
              <a:t>Assignment 1</a:t>
            </a:r>
          </a:p>
          <a:p>
            <a:endParaRPr lang="en-GB" sz="800"/>
          </a:p>
          <a:p>
            <a:r>
              <a:rPr lang="en-GB"/>
              <a:t>“In order for PE to be relevant for every child and young person who experiences it, regardless of the context in which it is delivered, we argue that it is important to be clear about the aims of the subject”</a:t>
            </a:r>
          </a:p>
          <a:p>
            <a:r>
              <a:rPr lang="en-GB"/>
              <a:t>(Capel and Blair, 2019: 56)</a:t>
            </a:r>
          </a:p>
        </p:txBody>
      </p:sp>
      <p:sp>
        <p:nvSpPr>
          <p:cNvPr id="3" name="Content Placeholder 2">
            <a:extLst>
              <a:ext uri="{FF2B5EF4-FFF2-40B4-BE49-F238E27FC236}">
                <a16:creationId xmlns:a16="http://schemas.microsoft.com/office/drawing/2014/main" id="{36BE56E1-CD10-4C95-A976-915F81AFF9F1}"/>
              </a:ext>
            </a:extLst>
          </p:cNvPr>
          <p:cNvSpPr>
            <a:spLocks noGrp="1"/>
          </p:cNvSpPr>
          <p:nvPr>
            <p:ph idx="10"/>
          </p:nvPr>
        </p:nvSpPr>
        <p:spPr>
          <a:xfrm>
            <a:off x="6553199" y="2305878"/>
            <a:ext cx="5361709" cy="3003980"/>
          </a:xfrm>
        </p:spPr>
        <p:txBody>
          <a:bodyPr wrap="square"/>
          <a:lstStyle/>
          <a:p>
            <a:r>
              <a:rPr lang="en-GB"/>
              <a:t>In light of this quote and drawing on relevant academic literature, produce a 1500-word essay, in  which you identify and justify what you consider to be the most important aims for Physical Education in the 21</a:t>
            </a:r>
            <a:r>
              <a:rPr lang="en-GB" baseline="30000"/>
              <a:t>st</a:t>
            </a:r>
            <a:r>
              <a:rPr lang="en-GB"/>
              <a:t> century.</a:t>
            </a:r>
          </a:p>
        </p:txBody>
      </p:sp>
    </p:spTree>
    <p:extLst>
      <p:ext uri="{BB962C8B-B14F-4D97-AF65-F5344CB8AC3E}">
        <p14:creationId xmlns:p14="http://schemas.microsoft.com/office/powerpoint/2010/main" val="1388525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CAA19-2B08-4DD1-9FED-E0B22A21BCED}"/>
              </a:ext>
            </a:extLst>
          </p:cNvPr>
          <p:cNvSpPr>
            <a:spLocks noGrp="1"/>
          </p:cNvSpPr>
          <p:nvPr>
            <p:ph type="title"/>
          </p:nvPr>
        </p:nvSpPr>
        <p:spPr>
          <a:xfrm>
            <a:off x="3780148" y="365125"/>
            <a:ext cx="7956222" cy="742121"/>
          </a:xfrm>
        </p:spPr>
        <p:txBody>
          <a:bodyPr>
            <a:normAutofit/>
          </a:bodyPr>
          <a:lstStyle/>
          <a:p>
            <a:r>
              <a:rPr lang="en-GB"/>
              <a:t>Experiences</a:t>
            </a:r>
          </a:p>
        </p:txBody>
      </p:sp>
      <p:sp>
        <p:nvSpPr>
          <p:cNvPr id="3" name="Content Placeholder 2">
            <a:extLst>
              <a:ext uri="{FF2B5EF4-FFF2-40B4-BE49-F238E27FC236}">
                <a16:creationId xmlns:a16="http://schemas.microsoft.com/office/drawing/2014/main" id="{5A9C2E08-BF25-49FC-8FC2-D79AB548BF0A}"/>
              </a:ext>
            </a:extLst>
          </p:cNvPr>
          <p:cNvSpPr>
            <a:spLocks noGrp="1"/>
          </p:cNvSpPr>
          <p:nvPr>
            <p:ph idx="1"/>
          </p:nvPr>
        </p:nvSpPr>
        <p:spPr>
          <a:xfrm>
            <a:off x="3780148" y="1550504"/>
            <a:ext cx="7956222" cy="4942371"/>
          </a:xfrm>
        </p:spPr>
        <p:txBody>
          <a:bodyPr>
            <a:normAutofit/>
          </a:bodyPr>
          <a:lstStyle/>
          <a:p>
            <a:r>
              <a:rPr lang="en-GB" sz="3200" dirty="0"/>
              <a:t>What did PE look like in your schools?</a:t>
            </a:r>
          </a:p>
          <a:p>
            <a:pPr lvl="1">
              <a:buFont typeface="Courier New" panose="02070309020205020404" pitchFamily="49" charset="0"/>
              <a:buChar char="o"/>
            </a:pPr>
            <a:r>
              <a:rPr lang="en-GB" sz="2800" dirty="0"/>
              <a:t>Primary/ Secondary</a:t>
            </a:r>
          </a:p>
          <a:p>
            <a:pPr lvl="1">
              <a:buFont typeface="Courier New" panose="02070309020205020404" pitchFamily="49" charset="0"/>
              <a:buChar char="o"/>
            </a:pPr>
            <a:r>
              <a:rPr lang="en-GB" sz="2800" dirty="0"/>
              <a:t>Activities</a:t>
            </a:r>
          </a:p>
          <a:p>
            <a:pPr lvl="1">
              <a:buFont typeface="Courier New" panose="02070309020205020404" pitchFamily="49" charset="0"/>
              <a:buChar char="o"/>
            </a:pPr>
            <a:r>
              <a:rPr lang="en-GB" sz="2800" dirty="0"/>
              <a:t>Ways of teaching and learning</a:t>
            </a:r>
          </a:p>
          <a:p>
            <a:pPr lvl="1">
              <a:buFont typeface="Courier New" panose="02070309020205020404" pitchFamily="49" charset="0"/>
              <a:buChar char="o"/>
            </a:pPr>
            <a:r>
              <a:rPr lang="en-GB" sz="2800" dirty="0"/>
              <a:t>Negatives</a:t>
            </a:r>
          </a:p>
          <a:p>
            <a:r>
              <a:rPr lang="en-GB" sz="3200" dirty="0"/>
              <a:t>Perspectives of others on PE?</a:t>
            </a:r>
          </a:p>
          <a:p>
            <a:pPr lvl="1">
              <a:buFont typeface="Courier New" panose="02070309020205020404" pitchFamily="49" charset="0"/>
              <a:buChar char="o"/>
            </a:pPr>
            <a:r>
              <a:rPr lang="en-GB" sz="2800" dirty="0"/>
              <a:t>Peers/ other teachers/ school culture and SLT</a:t>
            </a:r>
          </a:p>
          <a:p>
            <a:pPr lvl="1">
              <a:buFont typeface="Courier New" panose="02070309020205020404" pitchFamily="49" charset="0"/>
              <a:buChar char="o"/>
            </a:pPr>
            <a:r>
              <a:rPr lang="en-GB" sz="2800" dirty="0"/>
              <a:t>Reasons for these attitudes: positive/negative</a:t>
            </a:r>
          </a:p>
          <a:p>
            <a:endParaRPr lang="en-GB" sz="3200" dirty="0"/>
          </a:p>
        </p:txBody>
      </p:sp>
    </p:spTree>
    <p:extLst>
      <p:ext uri="{BB962C8B-B14F-4D97-AF65-F5344CB8AC3E}">
        <p14:creationId xmlns:p14="http://schemas.microsoft.com/office/powerpoint/2010/main" val="1100257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F163ADD-73F5-4A51-9A5A-6BAD44421D7C}"/>
              </a:ext>
            </a:extLst>
          </p:cNvPr>
          <p:cNvSpPr>
            <a:spLocks noGrp="1"/>
          </p:cNvSpPr>
          <p:nvPr>
            <p:ph idx="1"/>
          </p:nvPr>
        </p:nvSpPr>
        <p:spPr>
          <a:xfrm>
            <a:off x="630810" y="2054087"/>
            <a:ext cx="4535079" cy="3281483"/>
          </a:xfrm>
        </p:spPr>
        <p:txBody>
          <a:bodyPr/>
          <a:lstStyle/>
          <a:p>
            <a:r>
              <a:rPr lang="en-GB" sz="3600"/>
              <a:t>Physical Activity</a:t>
            </a:r>
          </a:p>
          <a:p>
            <a:r>
              <a:rPr lang="en-GB" sz="3600"/>
              <a:t>Physical Education</a:t>
            </a:r>
          </a:p>
          <a:p>
            <a:r>
              <a:rPr lang="en-GB" sz="3600"/>
              <a:t>School Sport</a:t>
            </a:r>
          </a:p>
          <a:p>
            <a:r>
              <a:rPr lang="en-GB" sz="3600"/>
              <a:t>Recreational Sport</a:t>
            </a:r>
          </a:p>
        </p:txBody>
      </p:sp>
      <p:sp>
        <p:nvSpPr>
          <p:cNvPr id="3" name="Content Placeholder 2">
            <a:extLst>
              <a:ext uri="{FF2B5EF4-FFF2-40B4-BE49-F238E27FC236}">
                <a16:creationId xmlns:a16="http://schemas.microsoft.com/office/drawing/2014/main" id="{E81F898E-E71D-42F5-8CC1-3448E7A2BDC4}"/>
              </a:ext>
            </a:extLst>
          </p:cNvPr>
          <p:cNvSpPr>
            <a:spLocks noGrp="1"/>
          </p:cNvSpPr>
          <p:nvPr>
            <p:ph idx="10"/>
          </p:nvPr>
        </p:nvSpPr>
        <p:spPr>
          <a:xfrm>
            <a:off x="6453809" y="2054087"/>
            <a:ext cx="5107381" cy="3281483"/>
          </a:xfrm>
        </p:spPr>
        <p:txBody>
          <a:bodyPr wrap="square"/>
          <a:lstStyle/>
          <a:p>
            <a:pPr marL="457200" indent="-457200">
              <a:buFont typeface="Arial" panose="020B0604020202020204" pitchFamily="34" charset="0"/>
              <a:buChar char="•"/>
            </a:pPr>
            <a:r>
              <a:rPr lang="en-GB" dirty="0"/>
              <a:t>What do the terms mean individually?</a:t>
            </a:r>
          </a:p>
          <a:p>
            <a:pPr marL="457200" indent="-457200">
              <a:buFont typeface="Arial" panose="020B0604020202020204" pitchFamily="34" charset="0"/>
              <a:buChar char="•"/>
            </a:pPr>
            <a:r>
              <a:rPr lang="en-GB" dirty="0"/>
              <a:t>What are the similarities and differences?</a:t>
            </a:r>
          </a:p>
          <a:p>
            <a:pPr marL="457200" indent="-457200">
              <a:buFont typeface="Arial" panose="020B0604020202020204" pitchFamily="34" charset="0"/>
              <a:buChar char="•"/>
            </a:pPr>
            <a:r>
              <a:rPr lang="en-GB" dirty="0"/>
              <a:t>What are the relationships between them?</a:t>
            </a:r>
          </a:p>
        </p:txBody>
      </p:sp>
      <p:pic>
        <p:nvPicPr>
          <p:cNvPr id="5" name="Picture 4" descr="Qr code&#10;&#10;Description automatically generated">
            <a:extLst>
              <a:ext uri="{FF2B5EF4-FFF2-40B4-BE49-F238E27FC236}">
                <a16:creationId xmlns:a16="http://schemas.microsoft.com/office/drawing/2014/main" id="{6366C674-26EF-41AE-8A10-44592EE90C7B}"/>
              </a:ext>
            </a:extLst>
          </p:cNvPr>
          <p:cNvPicPr>
            <a:picLocks noChangeAspect="1"/>
          </p:cNvPicPr>
          <p:nvPr/>
        </p:nvPicPr>
        <p:blipFill>
          <a:blip r:embed="rId3"/>
          <a:stretch>
            <a:fillRect/>
          </a:stretch>
        </p:blipFill>
        <p:spPr>
          <a:xfrm>
            <a:off x="9541338" y="4677742"/>
            <a:ext cx="2019852" cy="2019852"/>
          </a:xfrm>
          <a:prstGeom prst="rect">
            <a:avLst/>
          </a:prstGeom>
        </p:spPr>
      </p:pic>
    </p:spTree>
    <p:extLst>
      <p:ext uri="{BB962C8B-B14F-4D97-AF65-F5344CB8AC3E}">
        <p14:creationId xmlns:p14="http://schemas.microsoft.com/office/powerpoint/2010/main" val="1472249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C8012D73-D8C4-4B62-9CEF-CE6B8EF5E962}"/>
              </a:ext>
            </a:extLst>
          </p:cNvPr>
          <p:cNvSpPr>
            <a:spLocks noGrp="1"/>
          </p:cNvSpPr>
          <p:nvPr>
            <p:ph idx="1"/>
          </p:nvPr>
        </p:nvSpPr>
        <p:spPr>
          <a:xfrm>
            <a:off x="630810" y="1470581"/>
            <a:ext cx="10803903" cy="3864989"/>
          </a:xfrm>
        </p:spPr>
        <p:txBody>
          <a:bodyPr/>
          <a:lstStyle/>
          <a:p>
            <a:r>
              <a:rPr lang="en-GB" dirty="0"/>
              <a:t>Reading for next week:</a:t>
            </a:r>
          </a:p>
          <a:p>
            <a:endParaRPr lang="en-GB" dirty="0"/>
          </a:p>
          <a:p>
            <a:r>
              <a:rPr lang="en-GB" dirty="0"/>
              <a:t>Physical Education Matters: English Curriculum PE as Core Subject</a:t>
            </a:r>
          </a:p>
        </p:txBody>
      </p:sp>
    </p:spTree>
    <p:extLst>
      <p:ext uri="{BB962C8B-B14F-4D97-AF65-F5344CB8AC3E}">
        <p14:creationId xmlns:p14="http://schemas.microsoft.com/office/powerpoint/2010/main" val="175089839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272</Words>
  <Application>Microsoft Office PowerPoint</Application>
  <PresentationFormat>Widescreen</PresentationFormat>
  <Paragraphs>44</Paragraphs>
  <Slides>6</Slides>
  <Notes>3</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6</vt:i4>
      </vt:variant>
    </vt:vector>
  </HeadingPairs>
  <TitlesOfParts>
    <vt:vector size="30" baseType="lpstr">
      <vt:lpstr>Arial</vt:lpstr>
      <vt:lpstr>Calibri</vt:lpstr>
      <vt:lpstr>Calibri Light</vt:lpstr>
      <vt:lpstr>Courier New</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Semester 1 Plan</vt:lpstr>
      <vt:lpstr>PowerPoint Presentation</vt:lpstr>
      <vt:lpstr>Experiences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2</cp:revision>
  <cp:lastPrinted>2021-10-11T11:54:33Z</cp:lastPrinted>
  <dcterms:created xsi:type="dcterms:W3CDTF">2021-03-09T15:35:42Z</dcterms:created>
  <dcterms:modified xsi:type="dcterms:W3CDTF">2022-10-04T09:23:44Z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