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9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579C21B-4012-4FC3-8116-007C08C96EB3}">
          <p14:sldIdLst>
            <p14:sldId id="259"/>
            <p14:sldId id="256"/>
          </p14:sldIdLst>
        </p14:section>
        <p14:section name="Untitled Section" id="{3EE5CC9D-3A1E-40F1-AD93-32A3C5189E50}">
          <p14:sldIdLst>
            <p14:sldId id="25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F9C49BC-34AF-5E8D-EA36-B4B0A23CA021}" name="Mihai-Andrei Matei" initials="MM" userId="b2d343d94cc7345c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59905A-98F6-4703-A8CC-ADDE09C8311C}" v="31" dt="2021-11-05T02:17:55.0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1" d="100"/>
          <a:sy n="61" d="100"/>
        </p:scale>
        <p:origin x="8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11" Type="http://schemas.microsoft.com/office/2018/10/relationships/authors" Target="author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-Andrei Matei" userId="b2d343d94cc7345c" providerId="LiveId" clId="{4159905A-98F6-4703-A8CC-ADDE09C8311C}"/>
    <pc:docChg chg="undo custSel addSld delSld modSld sldOrd addMainMaster delMainMaster addSection modSection">
      <pc:chgData name="Mihai-Andrei Matei" userId="b2d343d94cc7345c" providerId="LiveId" clId="{4159905A-98F6-4703-A8CC-ADDE09C8311C}" dt="2021-11-05T02:19:20.242" v="5198" actId="27636"/>
      <pc:docMkLst>
        <pc:docMk/>
      </pc:docMkLst>
      <pc:sldChg chg="addSp delSp modSp mod setBg modClrScheme setClrOvrMap chgLayout">
        <pc:chgData name="Mihai-Andrei Matei" userId="b2d343d94cc7345c" providerId="LiveId" clId="{4159905A-98F6-4703-A8CC-ADDE09C8311C}" dt="2021-11-05T02:04:24.877" v="4981" actId="2"/>
        <pc:sldMkLst>
          <pc:docMk/>
          <pc:sldMk cId="896923884" sldId="256"/>
        </pc:sldMkLst>
        <pc:spChg chg="mod">
          <ac:chgData name="Mihai-Andrei Matei" userId="b2d343d94cc7345c" providerId="LiveId" clId="{4159905A-98F6-4703-A8CC-ADDE09C8311C}" dt="2021-11-05T02:04:24.877" v="4981" actId="2"/>
          <ac:spMkLst>
            <pc:docMk/>
            <pc:sldMk cId="896923884" sldId="256"/>
            <ac:spMk id="2" creationId="{A66CF33A-0AF1-4B1B-AC74-19B341617A45}"/>
          </ac:spMkLst>
        </pc:spChg>
        <pc:spChg chg="mod ord">
          <ac:chgData name="Mihai-Andrei Matei" userId="b2d343d94cc7345c" providerId="LiveId" clId="{4159905A-98F6-4703-A8CC-ADDE09C8311C}" dt="2021-11-05T01:48:29.432" v="4753" actId="20577"/>
          <ac:spMkLst>
            <pc:docMk/>
            <pc:sldMk cId="896923884" sldId="256"/>
            <ac:spMk id="3" creationId="{DA5ABA1E-15F9-4F1C-B5E1-AD055F7A7C44}"/>
          </ac:spMkLst>
        </pc:spChg>
        <pc:spChg chg="add del">
          <ac:chgData name="Mihai-Andrei Matei" userId="b2d343d94cc7345c" providerId="LiveId" clId="{4159905A-98F6-4703-A8CC-ADDE09C8311C}" dt="2021-11-04T15:10:48.399" v="685" actId="26606"/>
          <ac:spMkLst>
            <pc:docMk/>
            <pc:sldMk cId="896923884" sldId="256"/>
            <ac:spMk id="10" creationId="{2293296F-4C3A-4530-98F5-F83646ACE913}"/>
          </ac:spMkLst>
        </pc:spChg>
        <pc:spChg chg="add del">
          <ac:chgData name="Mihai-Andrei Matei" userId="b2d343d94cc7345c" providerId="LiveId" clId="{4159905A-98F6-4703-A8CC-ADDE09C8311C}" dt="2021-11-04T15:10:55.474" v="690" actId="26606"/>
          <ac:spMkLst>
            <pc:docMk/>
            <pc:sldMk cId="896923884" sldId="256"/>
            <ac:spMk id="14" creationId="{23E33EB3-397E-4C5F-B561-7FEE7C781FB7}"/>
          </ac:spMkLst>
        </pc:spChg>
        <pc:spChg chg="add del">
          <ac:chgData name="Mihai-Andrei Matei" userId="b2d343d94cc7345c" providerId="LiveId" clId="{4159905A-98F6-4703-A8CC-ADDE09C8311C}" dt="2021-11-04T15:10:57.892" v="693" actId="26606"/>
          <ac:spMkLst>
            <pc:docMk/>
            <pc:sldMk cId="896923884" sldId="256"/>
            <ac:spMk id="16" creationId="{48CB0E37-DA39-43FD-AA53-B5F23D898DB9}"/>
          </ac:spMkLst>
        </pc:spChg>
        <pc:spChg chg="add del">
          <ac:chgData name="Mihai-Andrei Matei" userId="b2d343d94cc7345c" providerId="LiveId" clId="{4159905A-98F6-4703-A8CC-ADDE09C8311C}" dt="2021-11-04T15:10:57.892" v="693" actId="26606"/>
          <ac:spMkLst>
            <pc:docMk/>
            <pc:sldMk cId="896923884" sldId="256"/>
            <ac:spMk id="18" creationId="{46C4A765-D564-4CAD-8AAD-184C71DAE2D3}"/>
          </ac:spMkLst>
        </pc:spChg>
        <pc:spChg chg="add del">
          <ac:chgData name="Mihai-Andrei Matei" userId="b2d343d94cc7345c" providerId="LiveId" clId="{4159905A-98F6-4703-A8CC-ADDE09C8311C}" dt="2021-11-04T15:10:48.399" v="685" actId="26606"/>
          <ac:spMkLst>
            <pc:docMk/>
            <pc:sldMk cId="896923884" sldId="256"/>
            <ac:spMk id="20" creationId="{CF10C978-51B5-420C-9A05-C8F194EACAC3}"/>
          </ac:spMkLst>
        </pc:spChg>
        <pc:spChg chg="add del">
          <ac:chgData name="Mihai-Andrei Matei" userId="b2d343d94cc7345c" providerId="LiveId" clId="{4159905A-98F6-4703-A8CC-ADDE09C8311C}" dt="2021-11-04T15:11:30.539" v="704" actId="26606"/>
          <ac:spMkLst>
            <pc:docMk/>
            <pc:sldMk cId="896923884" sldId="256"/>
            <ac:spMk id="21" creationId="{59226104-0061-4319-8237-9C001BF85D49}"/>
          </ac:spMkLst>
        </pc:spChg>
        <pc:spChg chg="add del">
          <ac:chgData name="Mihai-Andrei Matei" userId="b2d343d94cc7345c" providerId="LiveId" clId="{4159905A-98F6-4703-A8CC-ADDE09C8311C}" dt="2021-11-04T15:10:48.399" v="685" actId="26606"/>
          <ac:spMkLst>
            <pc:docMk/>
            <pc:sldMk cId="896923884" sldId="256"/>
            <ac:spMk id="22" creationId="{28D34D1C-4E49-4D32-96F1-E49CEBBF86E0}"/>
          </ac:spMkLst>
        </pc:spChg>
        <pc:spChg chg="add del">
          <ac:chgData name="Mihai-Andrei Matei" userId="b2d343d94cc7345c" providerId="LiveId" clId="{4159905A-98F6-4703-A8CC-ADDE09C8311C}" dt="2021-11-04T15:11:30.539" v="704" actId="26606"/>
          <ac:spMkLst>
            <pc:docMk/>
            <pc:sldMk cId="896923884" sldId="256"/>
            <ac:spMk id="31" creationId="{2F9C493A-9F03-49B4-B3FB-19CE5AC115BE}"/>
          </ac:spMkLst>
        </pc:spChg>
        <pc:spChg chg="add del">
          <ac:chgData name="Mihai-Andrei Matei" userId="b2d343d94cc7345c" providerId="LiveId" clId="{4159905A-98F6-4703-A8CC-ADDE09C8311C}" dt="2021-11-04T15:10:53.579" v="688" actId="26606"/>
          <ac:spMkLst>
            <pc:docMk/>
            <pc:sldMk cId="896923884" sldId="256"/>
            <ac:spMk id="35" creationId="{5964CBE2-084A-47DF-A704-CF5F6217B569}"/>
          </ac:spMkLst>
        </pc:spChg>
        <pc:spChg chg="add del">
          <ac:chgData name="Mihai-Andrei Matei" userId="b2d343d94cc7345c" providerId="LiveId" clId="{4159905A-98F6-4703-A8CC-ADDE09C8311C}" dt="2021-11-04T15:11:45.960" v="710" actId="26606"/>
          <ac:spMkLst>
            <pc:docMk/>
            <pc:sldMk cId="896923884" sldId="256"/>
            <ac:spMk id="36" creationId="{8651CFA9-6065-4243-AC48-858E359780B1}"/>
          </ac:spMkLst>
        </pc:spChg>
        <pc:spChg chg="add del">
          <ac:chgData name="Mihai-Andrei Matei" userId="b2d343d94cc7345c" providerId="LiveId" clId="{4159905A-98F6-4703-A8CC-ADDE09C8311C}" dt="2021-11-04T15:10:55.474" v="690" actId="26606"/>
          <ac:spMkLst>
            <pc:docMk/>
            <pc:sldMk cId="896923884" sldId="256"/>
            <ac:spMk id="37" creationId="{B3E5064B-BAF4-48C7-8C2C-8219FF24A7A4}"/>
          </ac:spMkLst>
        </pc:spChg>
        <pc:spChg chg="add del">
          <ac:chgData name="Mihai-Andrei Matei" userId="b2d343d94cc7345c" providerId="LiveId" clId="{4159905A-98F6-4703-A8CC-ADDE09C8311C}" dt="2021-11-04T15:10:55.474" v="690" actId="26606"/>
          <ac:spMkLst>
            <pc:docMk/>
            <pc:sldMk cId="896923884" sldId="256"/>
            <ac:spMk id="38" creationId="{8A7C3535-4FB5-4E5B-BDFE-FA61877AF1A9}"/>
          </ac:spMkLst>
        </pc:spChg>
        <pc:spChg chg="add del">
          <ac:chgData name="Mihai-Andrei Matei" userId="b2d343d94cc7345c" providerId="LiveId" clId="{4159905A-98F6-4703-A8CC-ADDE09C8311C}" dt="2021-11-04T15:10:57.892" v="693" actId="26606"/>
          <ac:spMkLst>
            <pc:docMk/>
            <pc:sldMk cId="896923884" sldId="256"/>
            <ac:spMk id="40" creationId="{5E789A05-76D0-47F6-AD3C-AF9057326156}"/>
          </ac:spMkLst>
        </pc:spChg>
        <pc:spChg chg="add del">
          <ac:chgData name="Mihai-Andrei Matei" userId="b2d343d94cc7345c" providerId="LiveId" clId="{4159905A-98F6-4703-A8CC-ADDE09C8311C}" dt="2021-11-04T15:10:57.892" v="693" actId="26606"/>
          <ac:spMkLst>
            <pc:docMk/>
            <pc:sldMk cId="896923884" sldId="256"/>
            <ac:spMk id="41" creationId="{C9D62F4B-698C-4A3E-B150-8D32AEC262B8}"/>
          </ac:spMkLst>
        </pc:spChg>
        <pc:spChg chg="add del">
          <ac:chgData name="Mihai-Andrei Matei" userId="b2d343d94cc7345c" providerId="LiveId" clId="{4159905A-98F6-4703-A8CC-ADDE09C8311C}" dt="2021-11-04T15:10:57.892" v="693" actId="26606"/>
          <ac:spMkLst>
            <pc:docMk/>
            <pc:sldMk cId="896923884" sldId="256"/>
            <ac:spMk id="42" creationId="{3033D699-F972-442A-9111-79DD65A428FB}"/>
          </ac:spMkLst>
        </pc:spChg>
        <pc:spChg chg="add del">
          <ac:chgData name="Mihai-Andrei Matei" userId="b2d343d94cc7345c" providerId="LiveId" clId="{4159905A-98F6-4703-A8CC-ADDE09C8311C}" dt="2021-11-04T15:11:00.446" v="696" actId="26606"/>
          <ac:spMkLst>
            <pc:docMk/>
            <pc:sldMk cId="896923884" sldId="256"/>
            <ac:spMk id="46" creationId="{8A94871E-96FC-4ADE-815B-41A636E34F1A}"/>
          </ac:spMkLst>
        </pc:spChg>
        <pc:spChg chg="add del">
          <ac:chgData name="Mihai-Andrei Matei" userId="b2d343d94cc7345c" providerId="LiveId" clId="{4159905A-98F6-4703-A8CC-ADDE09C8311C}" dt="2021-11-04T15:11:00.446" v="696" actId="26606"/>
          <ac:spMkLst>
            <pc:docMk/>
            <pc:sldMk cId="896923884" sldId="256"/>
            <ac:spMk id="47" creationId="{3FCFB1DE-0B7E-48CC-BA90-B2AB0889F9D6}"/>
          </ac:spMkLst>
        </pc:spChg>
        <pc:spChg chg="add del">
          <ac:chgData name="Mihai-Andrei Matei" userId="b2d343d94cc7345c" providerId="LiveId" clId="{4159905A-98F6-4703-A8CC-ADDE09C8311C}" dt="2021-11-04T15:11:15.255" v="698" actId="26606"/>
          <ac:spMkLst>
            <pc:docMk/>
            <pc:sldMk cId="896923884" sldId="256"/>
            <ac:spMk id="49" creationId="{AE192E3E-68A9-4F36-936C-1C8D0B9EF132}"/>
          </ac:spMkLst>
        </pc:spChg>
        <pc:spChg chg="add del">
          <ac:chgData name="Mihai-Andrei Matei" userId="b2d343d94cc7345c" providerId="LiveId" clId="{4159905A-98F6-4703-A8CC-ADDE09C8311C}" dt="2021-11-04T15:11:15.255" v="698" actId="26606"/>
          <ac:spMkLst>
            <pc:docMk/>
            <pc:sldMk cId="896923884" sldId="256"/>
            <ac:spMk id="50" creationId="{7FC7C290-C562-4CD1-8F3E-C9E0D18EE6DC}"/>
          </ac:spMkLst>
        </pc:spChg>
        <pc:spChg chg="add del">
          <ac:chgData name="Mihai-Andrei Matei" userId="b2d343d94cc7345c" providerId="LiveId" clId="{4159905A-98F6-4703-A8CC-ADDE09C8311C}" dt="2021-11-04T15:11:15.255" v="698" actId="26606"/>
          <ac:spMkLst>
            <pc:docMk/>
            <pc:sldMk cId="896923884" sldId="256"/>
            <ac:spMk id="51" creationId="{591C2191-9360-416F-9ED8-E13A2DD78B88}"/>
          </ac:spMkLst>
        </pc:spChg>
        <pc:spChg chg="add del">
          <ac:chgData name="Mihai-Andrei Matei" userId="b2d343d94cc7345c" providerId="LiveId" clId="{4159905A-98F6-4703-A8CC-ADDE09C8311C}" dt="2021-11-04T15:11:15.255" v="698" actId="26606"/>
          <ac:spMkLst>
            <pc:docMk/>
            <pc:sldMk cId="896923884" sldId="256"/>
            <ac:spMk id="52" creationId="{5C542152-E969-4F41-AFD8-4B5354BE54C9}"/>
          </ac:spMkLst>
        </pc:spChg>
        <pc:spChg chg="add del">
          <ac:chgData name="Mihai-Andrei Matei" userId="b2d343d94cc7345c" providerId="LiveId" clId="{4159905A-98F6-4703-A8CC-ADDE09C8311C}" dt="2021-11-04T15:11:15.255" v="698" actId="26606"/>
          <ac:spMkLst>
            <pc:docMk/>
            <pc:sldMk cId="896923884" sldId="256"/>
            <ac:spMk id="53" creationId="{3C08B38E-F726-4728-965C-66F102EBBCC3}"/>
          </ac:spMkLst>
        </pc:spChg>
        <pc:spChg chg="add del">
          <ac:chgData name="Mihai-Andrei Matei" userId="b2d343d94cc7345c" providerId="LiveId" clId="{4159905A-98F6-4703-A8CC-ADDE09C8311C}" dt="2021-11-04T15:11:15.255" v="698" actId="26606"/>
          <ac:spMkLst>
            <pc:docMk/>
            <pc:sldMk cId="896923884" sldId="256"/>
            <ac:spMk id="54" creationId="{1B984D49-3B63-46FE-8AF2-7C44B0C53FF6}"/>
          </ac:spMkLst>
        </pc:spChg>
        <pc:spChg chg="add del">
          <ac:chgData name="Mihai-Andrei Matei" userId="b2d343d94cc7345c" providerId="LiveId" clId="{4159905A-98F6-4703-A8CC-ADDE09C8311C}" dt="2021-11-04T15:11:15.255" v="698" actId="26606"/>
          <ac:spMkLst>
            <pc:docMk/>
            <pc:sldMk cId="896923884" sldId="256"/>
            <ac:spMk id="55" creationId="{E7C56E06-BA72-402F-B4EA-D23ECB7103C5}"/>
          </ac:spMkLst>
        </pc:spChg>
        <pc:spChg chg="add del">
          <ac:chgData name="Mihai-Andrei Matei" userId="b2d343d94cc7345c" providerId="LiveId" clId="{4159905A-98F6-4703-A8CC-ADDE09C8311C}" dt="2021-11-04T15:11:15.255" v="698" actId="26606"/>
          <ac:spMkLst>
            <pc:docMk/>
            <pc:sldMk cId="896923884" sldId="256"/>
            <ac:spMk id="56" creationId="{C2EDDE5C-FB26-46E8-9F4C-3548CC15C2C7}"/>
          </ac:spMkLst>
        </pc:spChg>
        <pc:spChg chg="add del">
          <ac:chgData name="Mihai-Andrei Matei" userId="b2d343d94cc7345c" providerId="LiveId" clId="{4159905A-98F6-4703-A8CC-ADDE09C8311C}" dt="2021-11-04T15:11:19.197" v="700" actId="26606"/>
          <ac:spMkLst>
            <pc:docMk/>
            <pc:sldMk cId="896923884" sldId="256"/>
            <ac:spMk id="58" creationId="{BD4C0BBB-0042-4603-A226-6117F3FD5B3C}"/>
          </ac:spMkLst>
        </pc:spChg>
        <pc:spChg chg="add del">
          <ac:chgData name="Mihai-Andrei Matei" userId="b2d343d94cc7345c" providerId="LiveId" clId="{4159905A-98F6-4703-A8CC-ADDE09C8311C}" dt="2021-11-04T15:11:19.197" v="700" actId="26606"/>
          <ac:spMkLst>
            <pc:docMk/>
            <pc:sldMk cId="896923884" sldId="256"/>
            <ac:spMk id="59" creationId="{EC44F520-2598-460E-9F91-B02F60830CA2}"/>
          </ac:spMkLst>
        </pc:spChg>
        <pc:spChg chg="add del">
          <ac:chgData name="Mihai-Andrei Matei" userId="b2d343d94cc7345c" providerId="LiveId" clId="{4159905A-98F6-4703-A8CC-ADDE09C8311C}" dt="2021-11-04T15:11:19.197" v="700" actId="26606"/>
          <ac:spMkLst>
            <pc:docMk/>
            <pc:sldMk cId="896923884" sldId="256"/>
            <ac:spMk id="60" creationId="{11D6A2A3-F101-46F7-8B6F-1C699CAFE9AD}"/>
          </ac:spMkLst>
        </pc:spChg>
        <pc:spChg chg="add del">
          <ac:chgData name="Mihai-Andrei Matei" userId="b2d343d94cc7345c" providerId="LiveId" clId="{4159905A-98F6-4703-A8CC-ADDE09C8311C}" dt="2021-11-04T15:11:19.197" v="700" actId="26606"/>
          <ac:spMkLst>
            <pc:docMk/>
            <pc:sldMk cId="896923884" sldId="256"/>
            <ac:spMk id="61" creationId="{529E760E-527D-4053-A309-F2BDE12501CD}"/>
          </ac:spMkLst>
        </pc:spChg>
        <pc:spChg chg="add del">
          <ac:chgData name="Mihai-Andrei Matei" userId="b2d343d94cc7345c" providerId="LiveId" clId="{4159905A-98F6-4703-A8CC-ADDE09C8311C}" dt="2021-11-04T15:11:19.197" v="700" actId="26606"/>
          <ac:spMkLst>
            <pc:docMk/>
            <pc:sldMk cId="896923884" sldId="256"/>
            <ac:spMk id="62" creationId="{4153D448-4ED1-429A-A28C-8316DE7CAF7E}"/>
          </ac:spMkLst>
        </pc:spChg>
        <pc:spChg chg="add del">
          <ac:chgData name="Mihai-Andrei Matei" userId="b2d343d94cc7345c" providerId="LiveId" clId="{4159905A-98F6-4703-A8CC-ADDE09C8311C}" dt="2021-11-04T15:11:21.523" v="702" actId="26606"/>
          <ac:spMkLst>
            <pc:docMk/>
            <pc:sldMk cId="896923884" sldId="256"/>
            <ac:spMk id="64" creationId="{038E7D36-B1C9-463C-983F-AEA5810A60D0}"/>
          </ac:spMkLst>
        </pc:spChg>
        <pc:spChg chg="add del">
          <ac:chgData name="Mihai-Andrei Matei" userId="b2d343d94cc7345c" providerId="LiveId" clId="{4159905A-98F6-4703-A8CC-ADDE09C8311C}" dt="2021-11-04T15:11:21.523" v="702" actId="26606"/>
          <ac:spMkLst>
            <pc:docMk/>
            <pc:sldMk cId="896923884" sldId="256"/>
            <ac:spMk id="65" creationId="{37B9A221-B33F-47C2-85FF-2C8F363D797B}"/>
          </ac:spMkLst>
        </pc:spChg>
        <pc:spChg chg="add del">
          <ac:chgData name="Mihai-Andrei Matei" userId="b2d343d94cc7345c" providerId="LiveId" clId="{4159905A-98F6-4703-A8CC-ADDE09C8311C}" dt="2021-11-04T15:11:21.523" v="702" actId="26606"/>
          <ac:spMkLst>
            <pc:docMk/>
            <pc:sldMk cId="896923884" sldId="256"/>
            <ac:spMk id="66" creationId="{CD0E0EF1-7626-4514-9337-271DD661B1EB}"/>
          </ac:spMkLst>
        </pc:spChg>
        <pc:spChg chg="add del">
          <ac:chgData name="Mihai-Andrei Matei" userId="b2d343d94cc7345c" providerId="LiveId" clId="{4159905A-98F6-4703-A8CC-ADDE09C8311C}" dt="2021-11-04T15:11:21.523" v="702" actId="26606"/>
          <ac:spMkLst>
            <pc:docMk/>
            <pc:sldMk cId="896923884" sldId="256"/>
            <ac:spMk id="67" creationId="{5F0B1492-9A00-4F80-8771-0BB2C2C4353C}"/>
          </ac:spMkLst>
        </pc:spChg>
        <pc:spChg chg="add del">
          <ac:chgData name="Mihai-Andrei Matei" userId="b2d343d94cc7345c" providerId="LiveId" clId="{4159905A-98F6-4703-A8CC-ADDE09C8311C}" dt="2021-11-04T15:11:21.523" v="702" actId="26606"/>
          <ac:spMkLst>
            <pc:docMk/>
            <pc:sldMk cId="896923884" sldId="256"/>
            <ac:spMk id="70" creationId="{8452FFB1-9B1F-4CA7-981E-ECF6DA0D019A}"/>
          </ac:spMkLst>
        </pc:spChg>
        <pc:spChg chg="add del">
          <ac:chgData name="Mihai-Andrei Matei" userId="b2d343d94cc7345c" providerId="LiveId" clId="{4159905A-98F6-4703-A8CC-ADDE09C8311C}" dt="2021-11-04T15:11:21.523" v="702" actId="26606"/>
          <ac:spMkLst>
            <pc:docMk/>
            <pc:sldMk cId="896923884" sldId="256"/>
            <ac:spMk id="71" creationId="{27F42CDF-174D-40A8-A28A-ED886E4FE041}"/>
          </ac:spMkLst>
        </pc:spChg>
        <pc:spChg chg="add del">
          <ac:chgData name="Mihai-Andrei Matei" userId="b2d343d94cc7345c" providerId="LiveId" clId="{4159905A-98F6-4703-A8CC-ADDE09C8311C}" dt="2021-11-04T15:11:30.539" v="704" actId="26606"/>
          <ac:spMkLst>
            <pc:docMk/>
            <pc:sldMk cId="896923884" sldId="256"/>
            <ac:spMk id="73" creationId="{435959F4-53DA-47FF-BC24-1E5B75C69876}"/>
          </ac:spMkLst>
        </pc:spChg>
        <pc:spChg chg="add del">
          <ac:chgData name="Mihai-Andrei Matei" userId="b2d343d94cc7345c" providerId="LiveId" clId="{4159905A-98F6-4703-A8CC-ADDE09C8311C}" dt="2021-11-04T15:11:30.539" v="704" actId="26606"/>
          <ac:spMkLst>
            <pc:docMk/>
            <pc:sldMk cId="896923884" sldId="256"/>
            <ac:spMk id="83" creationId="{62F1D297-74F5-4948-9655-BC87A30A469D}"/>
          </ac:spMkLst>
        </pc:spChg>
        <pc:spChg chg="add del">
          <ac:chgData name="Mihai-Andrei Matei" userId="b2d343d94cc7345c" providerId="LiveId" clId="{4159905A-98F6-4703-A8CC-ADDE09C8311C}" dt="2021-11-04T15:11:34.651" v="706" actId="26606"/>
          <ac:spMkLst>
            <pc:docMk/>
            <pc:sldMk cId="896923884" sldId="256"/>
            <ac:spMk id="91" creationId="{ADE57300-C7FF-4578-99A0-42B0295B123C}"/>
          </ac:spMkLst>
        </pc:spChg>
        <pc:spChg chg="add del">
          <ac:chgData name="Mihai-Andrei Matei" userId="b2d343d94cc7345c" providerId="LiveId" clId="{4159905A-98F6-4703-A8CC-ADDE09C8311C}" dt="2021-11-04T15:11:34.651" v="706" actId="26606"/>
          <ac:spMkLst>
            <pc:docMk/>
            <pc:sldMk cId="896923884" sldId="256"/>
            <ac:spMk id="92" creationId="{34C0330F-1D4F-4552-B799-615DD237B6DE}"/>
          </ac:spMkLst>
        </pc:spChg>
        <pc:spChg chg="add del">
          <ac:chgData name="Mihai-Andrei Matei" userId="b2d343d94cc7345c" providerId="LiveId" clId="{4159905A-98F6-4703-A8CC-ADDE09C8311C}" dt="2021-11-04T15:11:34.651" v="706" actId="26606"/>
          <ac:spMkLst>
            <pc:docMk/>
            <pc:sldMk cId="896923884" sldId="256"/>
            <ac:spMk id="93" creationId="{92BE0106-0C20-465B-A1BE-0BAC2737B1AD}"/>
          </ac:spMkLst>
        </pc:spChg>
        <pc:spChg chg="add del">
          <ac:chgData name="Mihai-Andrei Matei" userId="b2d343d94cc7345c" providerId="LiveId" clId="{4159905A-98F6-4703-A8CC-ADDE09C8311C}" dt="2021-11-04T15:11:34.651" v="706" actId="26606"/>
          <ac:spMkLst>
            <pc:docMk/>
            <pc:sldMk cId="896923884" sldId="256"/>
            <ac:spMk id="94" creationId="{97B17300-4063-4FCF-8D7A-59C263BDAA2A}"/>
          </ac:spMkLst>
        </pc:spChg>
        <pc:spChg chg="add del">
          <ac:chgData name="Mihai-Andrei Matei" userId="b2d343d94cc7345c" providerId="LiveId" clId="{4159905A-98F6-4703-A8CC-ADDE09C8311C}" dt="2021-11-04T15:11:42.100" v="708" actId="26606"/>
          <ac:spMkLst>
            <pc:docMk/>
            <pc:sldMk cId="896923884" sldId="256"/>
            <ac:spMk id="96" creationId="{AE192E3E-68A9-4F36-936C-1C8D0B9EF132}"/>
          </ac:spMkLst>
        </pc:spChg>
        <pc:spChg chg="add del">
          <ac:chgData name="Mihai-Andrei Matei" userId="b2d343d94cc7345c" providerId="LiveId" clId="{4159905A-98F6-4703-A8CC-ADDE09C8311C}" dt="2021-11-04T15:11:42.100" v="708" actId="26606"/>
          <ac:spMkLst>
            <pc:docMk/>
            <pc:sldMk cId="896923884" sldId="256"/>
            <ac:spMk id="97" creationId="{D2C59203-3788-4E03-B7CF-439D5C388A6A}"/>
          </ac:spMkLst>
        </pc:spChg>
        <pc:spChg chg="add del">
          <ac:chgData name="Mihai-Andrei Matei" userId="b2d343d94cc7345c" providerId="LiveId" clId="{4159905A-98F6-4703-A8CC-ADDE09C8311C}" dt="2021-11-04T15:11:42.100" v="708" actId="26606"/>
          <ac:spMkLst>
            <pc:docMk/>
            <pc:sldMk cId="896923884" sldId="256"/>
            <ac:spMk id="98" creationId="{8A058938-758D-450A-9FDB-2F0400AB8BB8}"/>
          </ac:spMkLst>
        </pc:spChg>
        <pc:spChg chg="add del">
          <ac:chgData name="Mihai-Andrei Matei" userId="b2d343d94cc7345c" providerId="LiveId" clId="{4159905A-98F6-4703-A8CC-ADDE09C8311C}" dt="2021-11-04T15:11:42.100" v="708" actId="26606"/>
          <ac:spMkLst>
            <pc:docMk/>
            <pc:sldMk cId="896923884" sldId="256"/>
            <ac:spMk id="99" creationId="{9EE816B5-3840-4903-9656-1A721E42817F}"/>
          </ac:spMkLst>
        </pc:spChg>
        <pc:spChg chg="add del">
          <ac:chgData name="Mihai-Andrei Matei" userId="b2d343d94cc7345c" providerId="LiveId" clId="{4159905A-98F6-4703-A8CC-ADDE09C8311C}" dt="2021-11-04T15:11:42.100" v="708" actId="26606"/>
          <ac:spMkLst>
            <pc:docMk/>
            <pc:sldMk cId="896923884" sldId="256"/>
            <ac:spMk id="100" creationId="{5F13C2B5-7F4A-48E4-B19A-5A2F9649B359}"/>
          </ac:spMkLst>
        </pc:spChg>
        <pc:spChg chg="add del">
          <ac:chgData name="Mihai-Andrei Matei" userId="b2d343d94cc7345c" providerId="LiveId" clId="{4159905A-98F6-4703-A8CC-ADDE09C8311C}" dt="2021-11-04T15:11:42.100" v="708" actId="26606"/>
          <ac:spMkLst>
            <pc:docMk/>
            <pc:sldMk cId="896923884" sldId="256"/>
            <ac:spMk id="101" creationId="{23DE04B1-F136-49DF-BD00-FB3FA754C45E}"/>
          </ac:spMkLst>
        </pc:spChg>
        <pc:spChg chg="add del">
          <ac:chgData name="Mihai-Andrei Matei" userId="b2d343d94cc7345c" providerId="LiveId" clId="{4159905A-98F6-4703-A8CC-ADDE09C8311C}" dt="2021-11-04T15:11:45.960" v="710" actId="26606"/>
          <ac:spMkLst>
            <pc:docMk/>
            <pc:sldMk cId="896923884" sldId="256"/>
            <ac:spMk id="103" creationId="{247A131F-D5DE-41A5-B4CF-4F345319B40B}"/>
          </ac:spMkLst>
        </pc:spChg>
        <pc:spChg chg="add del">
          <ac:chgData name="Mihai-Andrei Matei" userId="b2d343d94cc7345c" providerId="LiveId" clId="{4159905A-98F6-4703-A8CC-ADDE09C8311C}" dt="2021-11-04T15:11:45.960" v="710" actId="26606"/>
          <ac:spMkLst>
            <pc:docMk/>
            <pc:sldMk cId="896923884" sldId="256"/>
            <ac:spMk id="104" creationId="{3AF4666D-BD98-40A5-A75F-478B982010B2}"/>
          </ac:spMkLst>
        </pc:spChg>
        <pc:spChg chg="add del">
          <ac:chgData name="Mihai-Andrei Matei" userId="b2d343d94cc7345c" providerId="LiveId" clId="{4159905A-98F6-4703-A8CC-ADDE09C8311C}" dt="2021-11-04T15:11:45.960" v="710" actId="26606"/>
          <ac:spMkLst>
            <pc:docMk/>
            <pc:sldMk cId="896923884" sldId="256"/>
            <ac:spMk id="105" creationId="{68680585-71F9-4721-A998-4974171D2EB4}"/>
          </ac:spMkLst>
        </pc:spChg>
        <pc:spChg chg="add del">
          <ac:chgData name="Mihai-Andrei Matei" userId="b2d343d94cc7345c" providerId="LiveId" clId="{4159905A-98F6-4703-A8CC-ADDE09C8311C}" dt="2021-11-04T15:11:45.960" v="710" actId="26606"/>
          <ac:spMkLst>
            <pc:docMk/>
            <pc:sldMk cId="896923884" sldId="256"/>
            <ac:spMk id="106" creationId="{12BC95C2-2EEC-4F59-ABA8-660B0D059CCF}"/>
          </ac:spMkLst>
        </pc:spChg>
        <pc:spChg chg="add del">
          <ac:chgData name="Mihai-Andrei Matei" userId="b2d343d94cc7345c" providerId="LiveId" clId="{4159905A-98F6-4703-A8CC-ADDE09C8311C}" dt="2021-11-04T15:20:54.730" v="1017" actId="26606"/>
          <ac:spMkLst>
            <pc:docMk/>
            <pc:sldMk cId="896923884" sldId="256"/>
            <ac:spMk id="111" creationId="{3011B0B3-5679-4759-90B8-3B908C4CBD21}"/>
          </ac:spMkLst>
        </pc:spChg>
        <pc:spChg chg="add">
          <ac:chgData name="Mihai-Andrei Matei" userId="b2d343d94cc7345c" providerId="LiveId" clId="{4159905A-98F6-4703-A8CC-ADDE09C8311C}" dt="2021-11-04T21:53:41.446" v="4640" actId="26606"/>
          <ac:spMkLst>
            <pc:docMk/>
            <pc:sldMk cId="896923884" sldId="256"/>
            <ac:spMk id="114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4T15:11:45.960" v="710" actId="26606"/>
          <ac:spMkLst>
            <pc:docMk/>
            <pc:sldMk cId="896923884" sldId="256"/>
            <ac:spMk id="115" creationId="{37962AE0-6A1C-4B76-9D52-10E5E6D7D3BB}"/>
          </ac:spMkLst>
        </pc:spChg>
        <pc:spChg chg="add del">
          <ac:chgData name="Mihai-Andrei Matei" userId="b2d343d94cc7345c" providerId="LiveId" clId="{4159905A-98F6-4703-A8CC-ADDE09C8311C}" dt="2021-11-04T15:20:56.774" v="1020" actId="26606"/>
          <ac:spMkLst>
            <pc:docMk/>
            <pc:sldMk cId="896923884" sldId="256"/>
            <ac:spMk id="117" creationId="{829A1E2C-5AC8-40FC-99E9-832069D39792}"/>
          </ac:spMkLst>
        </pc:spChg>
        <pc:spChg chg="add">
          <ac:chgData name="Mihai-Andrei Matei" userId="b2d343d94cc7345c" providerId="LiveId" clId="{4159905A-98F6-4703-A8CC-ADDE09C8311C}" dt="2021-11-04T21:53:41.446" v="4640" actId="26606"/>
          <ac:spMkLst>
            <pc:docMk/>
            <pc:sldMk cId="896923884" sldId="256"/>
            <ac:spMk id="118" creationId="{B572D2B0-57F9-4D28-8840-98CD625393D6}"/>
          </ac:spMkLst>
        </pc:spChg>
        <pc:spChg chg="add del">
          <ac:chgData name="Mihai-Andrei Matei" userId="b2d343d94cc7345c" providerId="LiveId" clId="{4159905A-98F6-4703-A8CC-ADDE09C8311C}" dt="2021-11-04T15:21:22.085" v="1031" actId="26606"/>
          <ac:spMkLst>
            <pc:docMk/>
            <pc:sldMk cId="896923884" sldId="256"/>
            <ac:spMk id="119" creationId="{87733DA8-1BFC-4737-831B-54DCFE42D60A}"/>
          </ac:spMkLst>
        </pc:spChg>
        <pc:spChg chg="add del">
          <ac:chgData name="Mihai-Andrei Matei" userId="b2d343d94cc7345c" providerId="LiveId" clId="{4159905A-98F6-4703-A8CC-ADDE09C8311C}" dt="2021-11-04T15:21:22.085" v="1031" actId="26606"/>
          <ac:spMkLst>
            <pc:docMk/>
            <pc:sldMk cId="896923884" sldId="256"/>
            <ac:spMk id="121" creationId="{07836A85-E2B0-48DE-B9E5-8C01D3C9C5B7}"/>
          </ac:spMkLst>
        </pc:spChg>
        <pc:spChg chg="add del">
          <ac:chgData name="Mihai-Andrei Matei" userId="b2d343d94cc7345c" providerId="LiveId" clId="{4159905A-98F6-4703-A8CC-ADDE09C8311C}" dt="2021-11-04T15:11:48.133" v="713" actId="26606"/>
          <ac:spMkLst>
            <pc:docMk/>
            <pc:sldMk cId="896923884" sldId="256"/>
            <ac:spMk id="134" creationId="{DD8EACB7-D372-470B-B76E-A829D00310CD}"/>
          </ac:spMkLst>
        </pc:spChg>
        <pc:spChg chg="add del">
          <ac:chgData name="Mihai-Andrei Matei" userId="b2d343d94cc7345c" providerId="LiveId" clId="{4159905A-98F6-4703-A8CC-ADDE09C8311C}" dt="2021-11-04T15:11:48.133" v="713" actId="26606"/>
          <ac:spMkLst>
            <pc:docMk/>
            <pc:sldMk cId="896923884" sldId="256"/>
            <ac:spMk id="135" creationId="{FBE11A49-02A1-4D4C-9A49-CDF496B1094F}"/>
          </ac:spMkLst>
        </pc:spChg>
        <pc:spChg chg="add del">
          <ac:chgData name="Mihai-Andrei Matei" userId="b2d343d94cc7345c" providerId="LiveId" clId="{4159905A-98F6-4703-A8CC-ADDE09C8311C}" dt="2021-11-04T15:34:50.108" v="1522" actId="26606"/>
          <ac:spMkLst>
            <pc:docMk/>
            <pc:sldMk cId="896923884" sldId="256"/>
            <ac:spMk id="139" creationId="{247A131F-D5DE-41A5-B4CF-4F345319B40B}"/>
          </ac:spMkLst>
        </pc:spChg>
        <pc:spChg chg="add del">
          <ac:chgData name="Mihai-Andrei Matei" userId="b2d343d94cc7345c" providerId="LiveId" clId="{4159905A-98F6-4703-A8CC-ADDE09C8311C}" dt="2021-11-04T15:34:50.108" v="1522" actId="26606"/>
          <ac:spMkLst>
            <pc:docMk/>
            <pc:sldMk cId="896923884" sldId="256"/>
            <ac:spMk id="140" creationId="{3AF4666D-BD98-40A5-A75F-478B982010B2}"/>
          </ac:spMkLst>
        </pc:spChg>
        <pc:spChg chg="add del">
          <ac:chgData name="Mihai-Andrei Matei" userId="b2d343d94cc7345c" providerId="LiveId" clId="{4159905A-98F6-4703-A8CC-ADDE09C8311C}" dt="2021-11-04T15:34:50.108" v="1522" actId="26606"/>
          <ac:spMkLst>
            <pc:docMk/>
            <pc:sldMk cId="896923884" sldId="256"/>
            <ac:spMk id="141" creationId="{68680585-71F9-4721-A998-4974171D2EB4}"/>
          </ac:spMkLst>
        </pc:spChg>
        <pc:spChg chg="add del">
          <ac:chgData name="Mihai-Andrei Matei" userId="b2d343d94cc7345c" providerId="LiveId" clId="{4159905A-98F6-4703-A8CC-ADDE09C8311C}" dt="2021-11-04T15:34:50.108" v="1522" actId="26606"/>
          <ac:spMkLst>
            <pc:docMk/>
            <pc:sldMk cId="896923884" sldId="256"/>
            <ac:spMk id="142" creationId="{12BC95C2-2EEC-4F59-ABA8-660B0D059CCF}"/>
          </ac:spMkLst>
        </pc:spChg>
        <pc:spChg chg="add del">
          <ac:chgData name="Mihai-Andrei Matei" userId="b2d343d94cc7345c" providerId="LiveId" clId="{4159905A-98F6-4703-A8CC-ADDE09C8311C}" dt="2021-11-04T15:34:50.108" v="1522" actId="26606"/>
          <ac:spMkLst>
            <pc:docMk/>
            <pc:sldMk cId="896923884" sldId="256"/>
            <ac:spMk id="152" creationId="{8651CFA9-6065-4243-AC48-858E359780B1}"/>
          </ac:spMkLst>
        </pc:spChg>
        <pc:spChg chg="add del">
          <ac:chgData name="Mihai-Andrei Matei" userId="b2d343d94cc7345c" providerId="LiveId" clId="{4159905A-98F6-4703-A8CC-ADDE09C8311C}" dt="2021-11-04T15:34:50.108" v="1522" actId="26606"/>
          <ac:spMkLst>
            <pc:docMk/>
            <pc:sldMk cId="896923884" sldId="256"/>
            <ac:spMk id="153" creationId="{37962AE0-6A1C-4B76-9D52-10E5E6D7D3BB}"/>
          </ac:spMkLst>
        </pc:spChg>
        <pc:spChg chg="add del">
          <ac:chgData name="Mihai-Andrei Matei" userId="b2d343d94cc7345c" providerId="LiveId" clId="{4159905A-98F6-4703-A8CC-ADDE09C8311C}" dt="2021-11-04T21:26:15.835" v="4193" actId="26606"/>
          <ac:spMkLst>
            <pc:docMk/>
            <pc:sldMk cId="896923884" sldId="256"/>
            <ac:spMk id="172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4T21:26:15.835" v="4193" actId="26606"/>
          <ac:spMkLst>
            <pc:docMk/>
            <pc:sldMk cId="896923884" sldId="256"/>
            <ac:spMk id="173" creationId="{B7804E36-6605-4C15-AE05-65281494451F}"/>
          </ac:spMkLst>
        </pc:spChg>
        <pc:spChg chg="add del">
          <ac:chgData name="Mihai-Andrei Matei" userId="b2d343d94cc7345c" providerId="LiveId" clId="{4159905A-98F6-4703-A8CC-ADDE09C8311C}" dt="2021-11-04T21:26:15.835" v="4193" actId="26606"/>
          <ac:spMkLst>
            <pc:docMk/>
            <pc:sldMk cId="896923884" sldId="256"/>
            <ac:spMk id="174" creationId="{660D5C27-8D3C-4B26-892C-65D34D694210}"/>
          </ac:spMkLst>
        </pc:spChg>
        <pc:spChg chg="add del">
          <ac:chgData name="Mihai-Andrei Matei" userId="b2d343d94cc7345c" providerId="LiveId" clId="{4159905A-98F6-4703-A8CC-ADDE09C8311C}" dt="2021-11-04T21:26:15.835" v="4193" actId="26606"/>
          <ac:spMkLst>
            <pc:docMk/>
            <pc:sldMk cId="896923884" sldId="256"/>
            <ac:spMk id="175" creationId="{12703459-5B5E-4B0D-999D-DB8565B7FC98}"/>
          </ac:spMkLst>
        </pc:spChg>
        <pc:spChg chg="add del">
          <ac:chgData name="Mihai-Andrei Matei" userId="b2d343d94cc7345c" providerId="LiveId" clId="{4159905A-98F6-4703-A8CC-ADDE09C8311C}" dt="2021-11-04T15:20:56.774" v="1020" actId="26606"/>
          <ac:spMkLst>
            <pc:docMk/>
            <pc:sldMk cId="896923884" sldId="256"/>
            <ac:spMk id="177" creationId="{8181FC64-B306-4821-98E2-780662EFC486}"/>
          </ac:spMkLst>
        </pc:spChg>
        <pc:spChg chg="add del">
          <ac:chgData name="Mihai-Andrei Matei" userId="b2d343d94cc7345c" providerId="LiveId" clId="{4159905A-98F6-4703-A8CC-ADDE09C8311C}" dt="2021-11-04T15:20:56.774" v="1020" actId="26606"/>
          <ac:spMkLst>
            <pc:docMk/>
            <pc:sldMk cId="896923884" sldId="256"/>
            <ac:spMk id="178" creationId="{BC0385E9-02B2-4941-889A-EAD43F5BB0A3}"/>
          </ac:spMkLst>
        </pc:spChg>
        <pc:spChg chg="add del">
          <ac:chgData name="Mihai-Andrei Matei" userId="b2d343d94cc7345c" providerId="LiveId" clId="{4159905A-98F6-4703-A8CC-ADDE09C8311C}" dt="2021-11-04T15:20:56.774" v="1020" actId="26606"/>
          <ac:spMkLst>
            <pc:docMk/>
            <pc:sldMk cId="896923884" sldId="256"/>
            <ac:spMk id="179" creationId="{55C54A75-E44A-4147-B9D0-FF46CFD31612}"/>
          </ac:spMkLst>
        </pc:spChg>
        <pc:spChg chg="add del">
          <ac:chgData name="Mihai-Andrei Matei" userId="b2d343d94cc7345c" providerId="LiveId" clId="{4159905A-98F6-4703-A8CC-ADDE09C8311C}" dt="2021-11-04T15:20:58.858" v="1023" actId="26606"/>
          <ac:spMkLst>
            <pc:docMk/>
            <pc:sldMk cId="896923884" sldId="256"/>
            <ac:spMk id="181" creationId="{7A18C9FB-EC4C-4DAE-8F7D-C6E5AF607958}"/>
          </ac:spMkLst>
        </pc:spChg>
        <pc:spChg chg="add del">
          <ac:chgData name="Mihai-Andrei Matei" userId="b2d343d94cc7345c" providerId="LiveId" clId="{4159905A-98F6-4703-A8CC-ADDE09C8311C}" dt="2021-11-04T15:20:58.858" v="1023" actId="26606"/>
          <ac:spMkLst>
            <pc:docMk/>
            <pc:sldMk cId="896923884" sldId="256"/>
            <ac:spMk id="182" creationId="{4A8FDA66-67B4-4DBE-8354-C26F91ADB665}"/>
          </ac:spMkLst>
        </pc:spChg>
        <pc:spChg chg="add del">
          <ac:chgData name="Mihai-Andrei Matei" userId="b2d343d94cc7345c" providerId="LiveId" clId="{4159905A-98F6-4703-A8CC-ADDE09C8311C}" dt="2021-11-04T15:20:58.858" v="1023" actId="26606"/>
          <ac:spMkLst>
            <pc:docMk/>
            <pc:sldMk cId="896923884" sldId="256"/>
            <ac:spMk id="183" creationId="{3B2B1500-BB55-471C-8A9E-67288297ECE1}"/>
          </ac:spMkLst>
        </pc:spChg>
        <pc:spChg chg="add del">
          <ac:chgData name="Mihai-Andrei Matei" userId="b2d343d94cc7345c" providerId="LiveId" clId="{4159905A-98F6-4703-A8CC-ADDE09C8311C}" dt="2021-11-04T15:20:58.858" v="1023" actId="26606"/>
          <ac:spMkLst>
            <pc:docMk/>
            <pc:sldMk cId="896923884" sldId="256"/>
            <ac:spMk id="184" creationId="{3045E22C-A99D-41BB-AF14-EF1B1E745A70}"/>
          </ac:spMkLst>
        </pc:spChg>
        <pc:spChg chg="add del">
          <ac:chgData name="Mihai-Andrei Matei" userId="b2d343d94cc7345c" providerId="LiveId" clId="{4159905A-98F6-4703-A8CC-ADDE09C8311C}" dt="2021-11-04T21:26:15.835" v="4193" actId="26606"/>
          <ac:spMkLst>
            <pc:docMk/>
            <pc:sldMk cId="896923884" sldId="256"/>
            <ac:spMk id="185" creationId="{F6EE861B-7D2F-4B7C-A6E3-5937E81B8025}"/>
          </ac:spMkLst>
        </pc:spChg>
        <pc:spChg chg="add del">
          <ac:chgData name="Mihai-Andrei Matei" userId="b2d343d94cc7345c" providerId="LiveId" clId="{4159905A-98F6-4703-A8CC-ADDE09C8311C}" dt="2021-11-04T15:22:12.975" v="1039" actId="26606"/>
          <ac:spMkLst>
            <pc:docMk/>
            <pc:sldMk cId="896923884" sldId="256"/>
            <ac:spMk id="189" creationId="{8651CFA9-6065-4243-AC48-858E359780B1}"/>
          </ac:spMkLst>
        </pc:spChg>
        <pc:spChg chg="add del">
          <ac:chgData name="Mihai-Andrei Matei" userId="b2d343d94cc7345c" providerId="LiveId" clId="{4159905A-98F6-4703-A8CC-ADDE09C8311C}" dt="2021-11-04T15:22:12.975" v="1039" actId="26606"/>
          <ac:spMkLst>
            <pc:docMk/>
            <pc:sldMk cId="896923884" sldId="256"/>
            <ac:spMk id="191" creationId="{37962AE0-6A1C-4B76-9D52-10E5E6D7D3BB}"/>
          </ac:spMkLst>
        </pc:spChg>
        <pc:spChg chg="add del">
          <ac:chgData name="Mihai-Andrei Matei" userId="b2d343d94cc7345c" providerId="LiveId" clId="{4159905A-98F6-4703-A8CC-ADDE09C8311C}" dt="2021-11-04T21:26:07.755" v="4185" actId="26606"/>
          <ac:spMkLst>
            <pc:docMk/>
            <pc:sldMk cId="896923884" sldId="256"/>
            <ac:spMk id="197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4T21:26:07.755" v="4185" actId="26606"/>
          <ac:spMkLst>
            <pc:docMk/>
            <pc:sldMk cId="896923884" sldId="256"/>
            <ac:spMk id="199" creationId="{23076A4E-38BA-4BCB-BE40-AD144E24ED8C}"/>
          </ac:spMkLst>
        </pc:spChg>
        <pc:spChg chg="add del">
          <ac:chgData name="Mihai-Andrei Matei" userId="b2d343d94cc7345c" providerId="LiveId" clId="{4159905A-98F6-4703-A8CC-ADDE09C8311C}" dt="2021-11-04T21:26:07.755" v="4185" actId="26606"/>
          <ac:spMkLst>
            <pc:docMk/>
            <pc:sldMk cId="896923884" sldId="256"/>
            <ac:spMk id="201" creationId="{B572D2B0-57F9-4D28-8840-98CD625393D6}"/>
          </ac:spMkLst>
        </pc:spChg>
        <pc:spChg chg="add del">
          <ac:chgData name="Mihai-Andrei Matei" userId="b2d343d94cc7345c" providerId="LiveId" clId="{4159905A-98F6-4703-A8CC-ADDE09C8311C}" dt="2021-11-04T21:26:09.309" v="4187" actId="26606"/>
          <ac:spMkLst>
            <pc:docMk/>
            <pc:sldMk cId="896923884" sldId="256"/>
            <ac:spMk id="205" creationId="{F6EE861B-7D2F-4B7C-A6E3-5937E81B8025}"/>
          </ac:spMkLst>
        </pc:spChg>
        <pc:spChg chg="add del">
          <ac:chgData name="Mihai-Andrei Matei" userId="b2d343d94cc7345c" providerId="LiveId" clId="{4159905A-98F6-4703-A8CC-ADDE09C8311C}" dt="2021-11-04T21:26:09.309" v="4187" actId="26606"/>
          <ac:spMkLst>
            <pc:docMk/>
            <pc:sldMk cId="896923884" sldId="256"/>
            <ac:spMk id="211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4T21:26:09.309" v="4187" actId="26606"/>
          <ac:spMkLst>
            <pc:docMk/>
            <pc:sldMk cId="896923884" sldId="256"/>
            <ac:spMk id="212" creationId="{B7804E36-6605-4C15-AE05-65281494451F}"/>
          </ac:spMkLst>
        </pc:spChg>
        <pc:spChg chg="add del">
          <ac:chgData name="Mihai-Andrei Matei" userId="b2d343d94cc7345c" providerId="LiveId" clId="{4159905A-98F6-4703-A8CC-ADDE09C8311C}" dt="2021-11-04T21:26:09.309" v="4187" actId="26606"/>
          <ac:spMkLst>
            <pc:docMk/>
            <pc:sldMk cId="896923884" sldId="256"/>
            <ac:spMk id="213" creationId="{660D5C27-8D3C-4B26-892C-65D34D694210}"/>
          </ac:spMkLst>
        </pc:spChg>
        <pc:spChg chg="add del">
          <ac:chgData name="Mihai-Andrei Matei" userId="b2d343d94cc7345c" providerId="LiveId" clId="{4159905A-98F6-4703-A8CC-ADDE09C8311C}" dt="2021-11-04T21:26:09.309" v="4187" actId="26606"/>
          <ac:spMkLst>
            <pc:docMk/>
            <pc:sldMk cId="896923884" sldId="256"/>
            <ac:spMk id="214" creationId="{12703459-5B5E-4B0D-999D-DB8565B7FC98}"/>
          </ac:spMkLst>
        </pc:spChg>
        <pc:spChg chg="add del">
          <ac:chgData name="Mihai-Andrei Matei" userId="b2d343d94cc7345c" providerId="LiveId" clId="{4159905A-98F6-4703-A8CC-ADDE09C8311C}" dt="2021-11-04T15:21:01.749" v="1025" actId="26606"/>
          <ac:spMkLst>
            <pc:docMk/>
            <pc:sldMk cId="896923884" sldId="256"/>
            <ac:spMk id="217" creationId="{11AC88F6-55CB-496B-8AD8-9ABD2E6E3BFA}"/>
          </ac:spMkLst>
        </pc:spChg>
        <pc:spChg chg="add del">
          <ac:chgData name="Mihai-Andrei Matei" userId="b2d343d94cc7345c" providerId="LiveId" clId="{4159905A-98F6-4703-A8CC-ADDE09C8311C}" dt="2021-11-04T21:26:10.273" v="4189" actId="26606"/>
          <ac:spMkLst>
            <pc:docMk/>
            <pc:sldMk cId="896923884" sldId="256"/>
            <ac:spMk id="218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4T21:26:10.273" v="4189" actId="26606"/>
          <ac:spMkLst>
            <pc:docMk/>
            <pc:sldMk cId="896923884" sldId="256"/>
            <ac:spMk id="220" creationId="{23076A4E-38BA-4BCB-BE40-AD144E24ED8C}"/>
          </ac:spMkLst>
        </pc:spChg>
        <pc:spChg chg="add del">
          <ac:chgData name="Mihai-Andrei Matei" userId="b2d343d94cc7345c" providerId="LiveId" clId="{4159905A-98F6-4703-A8CC-ADDE09C8311C}" dt="2021-11-04T21:26:10.273" v="4189" actId="26606"/>
          <ac:spMkLst>
            <pc:docMk/>
            <pc:sldMk cId="896923884" sldId="256"/>
            <ac:spMk id="221" creationId="{B572D2B0-57F9-4D28-8840-98CD625393D6}"/>
          </ac:spMkLst>
        </pc:spChg>
        <pc:spChg chg="add del">
          <ac:chgData name="Mihai-Andrei Matei" userId="b2d343d94cc7345c" providerId="LiveId" clId="{4159905A-98F6-4703-A8CC-ADDE09C8311C}" dt="2021-11-04T21:26:15.813" v="4192" actId="26606"/>
          <ac:spMkLst>
            <pc:docMk/>
            <pc:sldMk cId="896923884" sldId="256"/>
            <ac:spMk id="225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4T21:26:15.813" v="4192" actId="26606"/>
          <ac:spMkLst>
            <pc:docMk/>
            <pc:sldMk cId="896923884" sldId="256"/>
            <ac:spMk id="226" creationId="{C07271E9-21F4-400B-84B6-052EAFCFE540}"/>
          </ac:spMkLst>
        </pc:spChg>
        <pc:spChg chg="add del">
          <ac:chgData name="Mihai-Andrei Matei" userId="b2d343d94cc7345c" providerId="LiveId" clId="{4159905A-98F6-4703-A8CC-ADDE09C8311C}" dt="2021-11-04T21:26:15.813" v="4192" actId="26606"/>
          <ac:spMkLst>
            <pc:docMk/>
            <pc:sldMk cId="896923884" sldId="256"/>
            <ac:spMk id="227" creationId="{3E3D78ED-34B7-4F8E-8377-994DCAD3C852}"/>
          </ac:spMkLst>
        </pc:spChg>
        <pc:spChg chg="add del">
          <ac:chgData name="Mihai-Andrei Matei" userId="b2d343d94cc7345c" providerId="LiveId" clId="{4159905A-98F6-4703-A8CC-ADDE09C8311C}" dt="2021-11-04T21:53:41.446" v="4640" actId="26606"/>
          <ac:spMkLst>
            <pc:docMk/>
            <pc:sldMk cId="896923884" sldId="256"/>
            <ac:spMk id="232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4T21:53:41.446" v="4640" actId="26606"/>
          <ac:spMkLst>
            <pc:docMk/>
            <pc:sldMk cId="896923884" sldId="256"/>
            <ac:spMk id="233" creationId="{B7804E36-6605-4C15-AE05-65281494451F}"/>
          </ac:spMkLst>
        </pc:spChg>
        <pc:spChg chg="add del">
          <ac:chgData name="Mihai-Andrei Matei" userId="b2d343d94cc7345c" providerId="LiveId" clId="{4159905A-98F6-4703-A8CC-ADDE09C8311C}" dt="2021-11-04T21:53:41.446" v="4640" actId="26606"/>
          <ac:spMkLst>
            <pc:docMk/>
            <pc:sldMk cId="896923884" sldId="256"/>
            <ac:spMk id="234" creationId="{660D5C27-8D3C-4B26-892C-65D34D694210}"/>
          </ac:spMkLst>
        </pc:spChg>
        <pc:spChg chg="add del">
          <ac:chgData name="Mihai-Andrei Matei" userId="b2d343d94cc7345c" providerId="LiveId" clId="{4159905A-98F6-4703-A8CC-ADDE09C8311C}" dt="2021-11-04T21:53:41.446" v="4640" actId="26606"/>
          <ac:spMkLst>
            <pc:docMk/>
            <pc:sldMk cId="896923884" sldId="256"/>
            <ac:spMk id="235" creationId="{12703459-5B5E-4B0D-999D-DB8565B7FC98}"/>
          </ac:spMkLst>
        </pc:spChg>
        <pc:spChg chg="add del">
          <ac:chgData name="Mihai-Andrei Matei" userId="b2d343d94cc7345c" providerId="LiveId" clId="{4159905A-98F6-4703-A8CC-ADDE09C8311C}" dt="2021-11-04T21:53:41.446" v="4640" actId="26606"/>
          <ac:spMkLst>
            <pc:docMk/>
            <pc:sldMk cId="896923884" sldId="256"/>
            <ac:spMk id="236" creationId="{F6EE861B-7D2F-4B7C-A6E3-5937E81B8025}"/>
          </ac:spMkLst>
        </pc:spChg>
        <pc:spChg chg="add">
          <ac:chgData name="Mihai-Andrei Matei" userId="b2d343d94cc7345c" providerId="LiveId" clId="{4159905A-98F6-4703-A8CC-ADDE09C8311C}" dt="2021-11-04T21:53:41.446" v="4640" actId="26606"/>
          <ac:spMkLst>
            <pc:docMk/>
            <pc:sldMk cId="896923884" sldId="256"/>
            <ac:spMk id="239" creationId="{23076A4E-38BA-4BCB-BE40-AD144E24ED8C}"/>
          </ac:spMkLst>
        </pc:spChg>
        <pc:spChg chg="add del">
          <ac:chgData name="Mihai-Andrei Matei" userId="b2d343d94cc7345c" providerId="LiveId" clId="{4159905A-98F6-4703-A8CC-ADDE09C8311C}" dt="2021-11-04T15:21:14.204" v="1027" actId="26606"/>
          <ac:spMkLst>
            <pc:docMk/>
            <pc:sldMk cId="896923884" sldId="256"/>
            <ac:spMk id="291" creationId="{91C2F78B-DEE8-4195-A196-DFC51BDADFF9}"/>
          </ac:spMkLst>
        </pc:spChg>
        <pc:spChg chg="add del">
          <ac:chgData name="Mihai-Andrei Matei" userId="b2d343d94cc7345c" providerId="LiveId" clId="{4159905A-98F6-4703-A8CC-ADDE09C8311C}" dt="2021-11-04T15:21:14.204" v="1027" actId="26606"/>
          <ac:spMkLst>
            <pc:docMk/>
            <pc:sldMk cId="896923884" sldId="256"/>
            <ac:spMk id="292" creationId="{A1D79D08-4BE8-4799-BE09-5078DFEE2256}"/>
          </ac:spMkLst>
        </pc:spChg>
        <pc:spChg chg="add del">
          <ac:chgData name="Mihai-Andrei Matei" userId="b2d343d94cc7345c" providerId="LiveId" clId="{4159905A-98F6-4703-A8CC-ADDE09C8311C}" dt="2021-11-04T15:21:14.204" v="1027" actId="26606"/>
          <ac:spMkLst>
            <pc:docMk/>
            <pc:sldMk cId="896923884" sldId="256"/>
            <ac:spMk id="294" creationId="{FA294778-47A8-4EEF-9689-F6964D44D176}"/>
          </ac:spMkLst>
        </pc:spChg>
        <pc:spChg chg="add del">
          <ac:chgData name="Mihai-Andrei Matei" userId="b2d343d94cc7345c" providerId="LiveId" clId="{4159905A-98F6-4703-A8CC-ADDE09C8311C}" dt="2021-11-04T15:21:14.204" v="1027" actId="26606"/>
          <ac:spMkLst>
            <pc:docMk/>
            <pc:sldMk cId="896923884" sldId="256"/>
            <ac:spMk id="295" creationId="{BD2A511A-065F-489D-9CF0-FEF36143ACD1}"/>
          </ac:spMkLst>
        </pc:spChg>
        <pc:spChg chg="add del">
          <ac:chgData name="Mihai-Andrei Matei" userId="b2d343d94cc7345c" providerId="LiveId" clId="{4159905A-98F6-4703-A8CC-ADDE09C8311C}" dt="2021-11-04T15:21:14.204" v="1027" actId="26606"/>
          <ac:spMkLst>
            <pc:docMk/>
            <pc:sldMk cId="896923884" sldId="256"/>
            <ac:spMk id="296" creationId="{6F626582-88CC-4CA0-8BC6-94550FF9E6EF}"/>
          </ac:spMkLst>
        </pc:spChg>
        <pc:spChg chg="add del">
          <ac:chgData name="Mihai-Andrei Matei" userId="b2d343d94cc7345c" providerId="LiveId" clId="{4159905A-98F6-4703-A8CC-ADDE09C8311C}" dt="2021-11-04T15:21:17.870" v="1029" actId="26606"/>
          <ac:spMkLst>
            <pc:docMk/>
            <pc:sldMk cId="896923884" sldId="256"/>
            <ac:spMk id="298" creationId="{EBDD1931-9E86-4402-9A68-33A2D9EFB198}"/>
          </ac:spMkLst>
        </pc:spChg>
        <pc:spChg chg="add del">
          <ac:chgData name="Mihai-Andrei Matei" userId="b2d343d94cc7345c" providerId="LiveId" clId="{4159905A-98F6-4703-A8CC-ADDE09C8311C}" dt="2021-11-04T15:21:17.870" v="1029" actId="26606"/>
          <ac:spMkLst>
            <pc:docMk/>
            <pc:sldMk cId="896923884" sldId="256"/>
            <ac:spMk id="299" creationId="{743AA782-23D1-4521-8CAD-47662984AA08}"/>
          </ac:spMkLst>
        </pc:spChg>
        <pc:spChg chg="add del">
          <ac:chgData name="Mihai-Andrei Matei" userId="b2d343d94cc7345c" providerId="LiveId" clId="{4159905A-98F6-4703-A8CC-ADDE09C8311C}" dt="2021-11-04T15:21:17.870" v="1029" actId="26606"/>
          <ac:spMkLst>
            <pc:docMk/>
            <pc:sldMk cId="896923884" sldId="256"/>
            <ac:spMk id="300" creationId="{3CE8AF5E-D374-4CF1-90CC-35CF73B81C3E}"/>
          </ac:spMkLst>
        </pc:spChg>
        <pc:spChg chg="add del">
          <ac:chgData name="Mihai-Andrei Matei" userId="b2d343d94cc7345c" providerId="LiveId" clId="{4159905A-98F6-4703-A8CC-ADDE09C8311C}" dt="2021-11-04T15:21:22.085" v="1031" actId="26606"/>
          <ac:spMkLst>
            <pc:docMk/>
            <pc:sldMk cId="896923884" sldId="256"/>
            <ac:spMk id="303" creationId="{A6EF5A53-0A64-4CA5-B9C7-1CB97CB5CF1C}"/>
          </ac:spMkLst>
        </pc:spChg>
        <pc:spChg chg="add del">
          <ac:chgData name="Mihai-Andrei Matei" userId="b2d343d94cc7345c" providerId="LiveId" clId="{4159905A-98F6-4703-A8CC-ADDE09C8311C}" dt="2021-11-04T15:21:22.085" v="1031" actId="26606"/>
          <ac:spMkLst>
            <pc:docMk/>
            <pc:sldMk cId="896923884" sldId="256"/>
            <ac:spMk id="304" creationId="{34ABFBEA-4EB0-4D02-A2C0-1733CD3D6F12}"/>
          </ac:spMkLst>
        </pc:spChg>
        <pc:spChg chg="add del">
          <ac:chgData name="Mihai-Andrei Matei" userId="b2d343d94cc7345c" providerId="LiveId" clId="{4159905A-98F6-4703-A8CC-ADDE09C8311C}" dt="2021-11-04T15:21:22.085" v="1031" actId="26606"/>
          <ac:spMkLst>
            <pc:docMk/>
            <pc:sldMk cId="896923884" sldId="256"/>
            <ac:spMk id="305" creationId="{19E083F6-57F4-487B-A766-EA0462B1EED8}"/>
          </ac:spMkLst>
        </pc:spChg>
        <pc:spChg chg="add del">
          <ac:chgData name="Mihai-Andrei Matei" userId="b2d343d94cc7345c" providerId="LiveId" clId="{4159905A-98F6-4703-A8CC-ADDE09C8311C}" dt="2021-11-04T15:21:22.085" v="1031" actId="26606"/>
          <ac:spMkLst>
            <pc:docMk/>
            <pc:sldMk cId="896923884" sldId="256"/>
            <ac:spMk id="306" creationId="{987A0FBA-CC04-4256-A8EB-BB3C543E989C}"/>
          </ac:spMkLst>
        </pc:spChg>
        <pc:spChg chg="add del">
          <ac:chgData name="Mihai-Andrei Matei" userId="b2d343d94cc7345c" providerId="LiveId" clId="{4159905A-98F6-4703-A8CC-ADDE09C8311C}" dt="2021-11-04T15:21:22.085" v="1031" actId="26606"/>
          <ac:spMkLst>
            <pc:docMk/>
            <pc:sldMk cId="896923884" sldId="256"/>
            <ac:spMk id="307" creationId="{63165769-7A47-4E0F-825D-AF1179DF680B}"/>
          </ac:spMkLst>
        </pc:spChg>
        <pc:spChg chg="add del">
          <ac:chgData name="Mihai-Andrei Matei" userId="b2d343d94cc7345c" providerId="LiveId" clId="{4159905A-98F6-4703-A8CC-ADDE09C8311C}" dt="2021-11-04T15:21:28.120" v="1033" actId="26606"/>
          <ac:spMkLst>
            <pc:docMk/>
            <pc:sldMk cId="896923884" sldId="256"/>
            <ac:spMk id="309" creationId="{DD651B61-325E-4E73-8445-38B0DE8AAAB6}"/>
          </ac:spMkLst>
        </pc:spChg>
        <pc:spChg chg="add del">
          <ac:chgData name="Mihai-Andrei Matei" userId="b2d343d94cc7345c" providerId="LiveId" clId="{4159905A-98F6-4703-A8CC-ADDE09C8311C}" dt="2021-11-04T15:21:28.120" v="1033" actId="26606"/>
          <ac:spMkLst>
            <pc:docMk/>
            <pc:sldMk cId="896923884" sldId="256"/>
            <ac:spMk id="310" creationId="{B42E5253-D3AC-4AC2-B766-8B34F13C2F5E}"/>
          </ac:spMkLst>
        </pc:spChg>
        <pc:spChg chg="add del">
          <ac:chgData name="Mihai-Andrei Matei" userId="b2d343d94cc7345c" providerId="LiveId" clId="{4159905A-98F6-4703-A8CC-ADDE09C8311C}" dt="2021-11-04T15:21:28.120" v="1033" actId="26606"/>
          <ac:spMkLst>
            <pc:docMk/>
            <pc:sldMk cId="896923884" sldId="256"/>
            <ac:spMk id="311" creationId="{10AE8D57-436A-4073-9A75-15BB5949F8B4}"/>
          </ac:spMkLst>
        </pc:spChg>
        <pc:spChg chg="add del">
          <ac:chgData name="Mihai-Andrei Matei" userId="b2d343d94cc7345c" providerId="LiveId" clId="{4159905A-98F6-4703-A8CC-ADDE09C8311C}" dt="2021-11-04T15:21:28.120" v="1033" actId="26606"/>
          <ac:spMkLst>
            <pc:docMk/>
            <pc:sldMk cId="896923884" sldId="256"/>
            <ac:spMk id="312" creationId="{88C97474-5879-4DB5-B4F3-F0357104BC8E}"/>
          </ac:spMkLst>
        </pc:spChg>
        <pc:spChg chg="add del">
          <ac:chgData name="Mihai-Andrei Matei" userId="b2d343d94cc7345c" providerId="LiveId" clId="{4159905A-98F6-4703-A8CC-ADDE09C8311C}" dt="2021-11-04T15:21:28.120" v="1033" actId="26606"/>
          <ac:spMkLst>
            <pc:docMk/>
            <pc:sldMk cId="896923884" sldId="256"/>
            <ac:spMk id="313" creationId="{7D2AF00E-D433-4047-863F-BCB69CEC3C35}"/>
          </ac:spMkLst>
        </pc:spChg>
        <pc:spChg chg="add del">
          <ac:chgData name="Mihai-Andrei Matei" userId="b2d343d94cc7345c" providerId="LiveId" clId="{4159905A-98F6-4703-A8CC-ADDE09C8311C}" dt="2021-11-04T15:21:28.120" v="1033" actId="26606"/>
          <ac:spMkLst>
            <pc:docMk/>
            <pc:sldMk cId="896923884" sldId="256"/>
            <ac:spMk id="314" creationId="{0997DBEA-6DFC-457A-9850-E535053549D6}"/>
          </ac:spMkLst>
        </pc:spChg>
        <pc:spChg chg="add del">
          <ac:chgData name="Mihai-Andrei Matei" userId="b2d343d94cc7345c" providerId="LiveId" clId="{4159905A-98F6-4703-A8CC-ADDE09C8311C}" dt="2021-11-04T15:21:28.120" v="1033" actId="26606"/>
          <ac:spMkLst>
            <pc:docMk/>
            <pc:sldMk cId="896923884" sldId="256"/>
            <ac:spMk id="315" creationId="{79446CF5-953A-4916-BFF4-F5558E5C2359}"/>
          </ac:spMkLst>
        </pc:spChg>
        <pc:spChg chg="add del">
          <ac:chgData name="Mihai-Andrei Matei" userId="b2d343d94cc7345c" providerId="LiveId" clId="{4159905A-98F6-4703-A8CC-ADDE09C8311C}" dt="2021-11-04T15:21:28.120" v="1033" actId="26606"/>
          <ac:spMkLst>
            <pc:docMk/>
            <pc:sldMk cId="896923884" sldId="256"/>
            <ac:spMk id="316" creationId="{477B945C-B433-4DFF-9A67-A5C9257E471C}"/>
          </ac:spMkLst>
        </pc:spChg>
        <pc:spChg chg="add del">
          <ac:chgData name="Mihai-Andrei Matei" userId="b2d343d94cc7345c" providerId="LiveId" clId="{4159905A-98F6-4703-A8CC-ADDE09C8311C}" dt="2021-11-04T15:21:35.460" v="1035" actId="26606"/>
          <ac:spMkLst>
            <pc:docMk/>
            <pc:sldMk cId="896923884" sldId="256"/>
            <ac:spMk id="318" creationId="{8FBA68A5-A7C7-4D91-AB95-6E0B6FFD8743}"/>
          </ac:spMkLst>
        </pc:spChg>
        <pc:spChg chg="add del">
          <ac:chgData name="Mihai-Andrei Matei" userId="b2d343d94cc7345c" providerId="LiveId" clId="{4159905A-98F6-4703-A8CC-ADDE09C8311C}" dt="2021-11-04T15:21:35.460" v="1035" actId="26606"/>
          <ac:spMkLst>
            <pc:docMk/>
            <pc:sldMk cId="896923884" sldId="256"/>
            <ac:spMk id="319" creationId="{DA4051E3-92B2-42FC-BB3D-372E4A614439}"/>
          </ac:spMkLst>
        </pc:spChg>
        <pc:spChg chg="add del">
          <ac:chgData name="Mihai-Andrei Matei" userId="b2d343d94cc7345c" providerId="LiveId" clId="{4159905A-98F6-4703-A8CC-ADDE09C8311C}" dt="2021-11-04T15:21:35.460" v="1035" actId="26606"/>
          <ac:spMkLst>
            <pc:docMk/>
            <pc:sldMk cId="896923884" sldId="256"/>
            <ac:spMk id="323" creationId="{870F1165-C2FC-4313-ADED-D8514C00E1EE}"/>
          </ac:spMkLst>
        </pc:spChg>
        <pc:spChg chg="add del">
          <ac:chgData name="Mihai-Andrei Matei" userId="b2d343d94cc7345c" providerId="LiveId" clId="{4159905A-98F6-4703-A8CC-ADDE09C8311C}" dt="2021-11-04T15:21:35.460" v="1035" actId="26606"/>
          <ac:spMkLst>
            <pc:docMk/>
            <pc:sldMk cId="896923884" sldId="256"/>
            <ac:spMk id="324" creationId="{3FD564DD-780E-4279-99FF-A16618E11908}"/>
          </ac:spMkLst>
        </pc:spChg>
        <pc:spChg chg="add del">
          <ac:chgData name="Mihai-Andrei Matei" userId="b2d343d94cc7345c" providerId="LiveId" clId="{4159905A-98F6-4703-A8CC-ADDE09C8311C}" dt="2021-11-04T15:21:35.460" v="1035" actId="26606"/>
          <ac:spMkLst>
            <pc:docMk/>
            <pc:sldMk cId="896923884" sldId="256"/>
            <ac:spMk id="325" creationId="{E528A49F-B706-4CD3-8311-D627B5B5EE42}"/>
          </ac:spMkLst>
        </pc:spChg>
        <pc:spChg chg="add del">
          <ac:chgData name="Mihai-Andrei Matei" userId="b2d343d94cc7345c" providerId="LiveId" clId="{4159905A-98F6-4703-A8CC-ADDE09C8311C}" dt="2021-11-04T15:21:35.460" v="1035" actId="26606"/>
          <ac:spMkLst>
            <pc:docMk/>
            <pc:sldMk cId="896923884" sldId="256"/>
            <ac:spMk id="326" creationId="{F5BB14C7-B6E4-427D-AEAC-7A18D089F922}"/>
          </ac:spMkLst>
        </pc:spChg>
        <pc:spChg chg="add del">
          <ac:chgData name="Mihai-Andrei Matei" userId="b2d343d94cc7345c" providerId="LiveId" clId="{4159905A-98F6-4703-A8CC-ADDE09C8311C}" dt="2021-11-04T15:21:44.869" v="1037" actId="26606"/>
          <ac:spMkLst>
            <pc:docMk/>
            <pc:sldMk cId="896923884" sldId="256"/>
            <ac:spMk id="328" creationId="{2293296F-4C3A-4530-98F5-F83646ACE913}"/>
          </ac:spMkLst>
        </pc:spChg>
        <pc:spChg chg="add del">
          <ac:chgData name="Mihai-Andrei Matei" userId="b2d343d94cc7345c" providerId="LiveId" clId="{4159905A-98F6-4703-A8CC-ADDE09C8311C}" dt="2021-11-04T15:21:44.869" v="1037" actId="26606"/>
          <ac:spMkLst>
            <pc:docMk/>
            <pc:sldMk cId="896923884" sldId="256"/>
            <ac:spMk id="334" creationId="{CF10C978-51B5-420C-9A05-C8F194EACAC3}"/>
          </ac:spMkLst>
        </pc:spChg>
        <pc:spChg chg="add del">
          <ac:chgData name="Mihai-Andrei Matei" userId="b2d343d94cc7345c" providerId="LiveId" clId="{4159905A-98F6-4703-A8CC-ADDE09C8311C}" dt="2021-11-04T15:21:44.869" v="1037" actId="26606"/>
          <ac:spMkLst>
            <pc:docMk/>
            <pc:sldMk cId="896923884" sldId="256"/>
            <ac:spMk id="335" creationId="{28D34D1C-4E49-4D32-96F1-E49CEBBF86E0}"/>
          </ac:spMkLst>
        </pc:spChg>
        <pc:spChg chg="add del">
          <ac:chgData name="Mihai-Andrei Matei" userId="b2d343d94cc7345c" providerId="LiveId" clId="{4159905A-98F6-4703-A8CC-ADDE09C8311C}" dt="2021-11-04T15:22:12.975" v="1039" actId="26606"/>
          <ac:spMkLst>
            <pc:docMk/>
            <pc:sldMk cId="896923884" sldId="256"/>
            <ac:spMk id="344" creationId="{247A131F-D5DE-41A5-B4CF-4F345319B40B}"/>
          </ac:spMkLst>
        </pc:spChg>
        <pc:spChg chg="add del">
          <ac:chgData name="Mihai-Andrei Matei" userId="b2d343d94cc7345c" providerId="LiveId" clId="{4159905A-98F6-4703-A8CC-ADDE09C8311C}" dt="2021-11-04T15:22:12.975" v="1039" actId="26606"/>
          <ac:spMkLst>
            <pc:docMk/>
            <pc:sldMk cId="896923884" sldId="256"/>
            <ac:spMk id="345" creationId="{3AF4666D-BD98-40A5-A75F-478B982010B2}"/>
          </ac:spMkLst>
        </pc:spChg>
        <pc:spChg chg="add del">
          <ac:chgData name="Mihai-Andrei Matei" userId="b2d343d94cc7345c" providerId="LiveId" clId="{4159905A-98F6-4703-A8CC-ADDE09C8311C}" dt="2021-11-04T15:22:12.975" v="1039" actId="26606"/>
          <ac:spMkLst>
            <pc:docMk/>
            <pc:sldMk cId="896923884" sldId="256"/>
            <ac:spMk id="346" creationId="{68680585-71F9-4721-A998-4974171D2EB4}"/>
          </ac:spMkLst>
        </pc:spChg>
        <pc:spChg chg="add del">
          <ac:chgData name="Mihai-Andrei Matei" userId="b2d343d94cc7345c" providerId="LiveId" clId="{4159905A-98F6-4703-A8CC-ADDE09C8311C}" dt="2021-11-04T15:22:12.975" v="1039" actId="26606"/>
          <ac:spMkLst>
            <pc:docMk/>
            <pc:sldMk cId="896923884" sldId="256"/>
            <ac:spMk id="347" creationId="{12BC95C2-2EEC-4F59-ABA8-660B0D059CCF}"/>
          </ac:spMkLst>
        </pc:spChg>
        <pc:grpChg chg="add del">
          <ac:chgData name="Mihai-Andrei Matei" userId="b2d343d94cc7345c" providerId="LiveId" clId="{4159905A-98F6-4703-A8CC-ADDE09C8311C}" dt="2021-11-04T15:10:48.399" v="685" actId="26606"/>
          <ac:grpSpMkLst>
            <pc:docMk/>
            <pc:sldMk cId="896923884" sldId="256"/>
            <ac:grpSpMk id="12" creationId="{3914D2BD-3C47-433D-81FE-DC6C39595F0E}"/>
          </ac:grpSpMkLst>
        </pc:grpChg>
        <pc:grpChg chg="add del">
          <ac:chgData name="Mihai-Andrei Matei" userId="b2d343d94cc7345c" providerId="LiveId" clId="{4159905A-98F6-4703-A8CC-ADDE09C8311C}" dt="2021-11-04T15:11:30.539" v="704" actId="26606"/>
          <ac:grpSpMkLst>
            <pc:docMk/>
            <pc:sldMk cId="896923884" sldId="256"/>
            <ac:grpSpMk id="23" creationId="{AC552FEA-472E-4E74-B31D-531852C1908D}"/>
          </ac:grpSpMkLst>
        </pc:grpChg>
        <pc:grpChg chg="add del">
          <ac:chgData name="Mihai-Andrei Matei" userId="b2d343d94cc7345c" providerId="LiveId" clId="{4159905A-98F6-4703-A8CC-ADDE09C8311C}" dt="2021-11-04T15:10:48.399" v="685" actId="26606"/>
          <ac:grpSpMkLst>
            <pc:docMk/>
            <pc:sldMk cId="896923884" sldId="256"/>
            <ac:grpSpMk id="24" creationId="{438DE4B0-C15E-473C-96E2-A4EE4A094166}"/>
          </ac:grpSpMkLst>
        </pc:grpChg>
        <pc:grpChg chg="add del">
          <ac:chgData name="Mihai-Andrei Matei" userId="b2d343d94cc7345c" providerId="LiveId" clId="{4159905A-98F6-4703-A8CC-ADDE09C8311C}" dt="2021-11-04T15:11:45.960" v="710" actId="26606"/>
          <ac:grpSpMkLst>
            <pc:docMk/>
            <pc:sldMk cId="896923884" sldId="256"/>
            <ac:grpSpMk id="27" creationId="{C3279E8D-2BAA-4CB1-834B-09FADD54DE56}"/>
          </ac:grpSpMkLst>
        </pc:grpChg>
        <pc:grpChg chg="add del">
          <ac:chgData name="Mihai-Andrei Matei" userId="b2d343d94cc7345c" providerId="LiveId" clId="{4159905A-98F6-4703-A8CC-ADDE09C8311C}" dt="2021-11-04T15:11:30.539" v="704" actId="26606"/>
          <ac:grpSpMkLst>
            <pc:docMk/>
            <pc:sldMk cId="896923884" sldId="256"/>
            <ac:grpSpMk id="33" creationId="{5E46079A-4648-465E-9D1A-479174C99FFA}"/>
          </ac:grpSpMkLst>
        </pc:grpChg>
        <pc:grpChg chg="add del">
          <ac:chgData name="Mihai-Andrei Matei" userId="b2d343d94cc7345c" providerId="LiveId" clId="{4159905A-98F6-4703-A8CC-ADDE09C8311C}" dt="2021-11-04T15:11:30.539" v="704" actId="26606"/>
          <ac:grpSpMkLst>
            <pc:docMk/>
            <pc:sldMk cId="896923884" sldId="256"/>
            <ac:grpSpMk id="74" creationId="{A7CF83E8-F6F0-41E3-B580-7412A04DDFB5}"/>
          </ac:grpSpMkLst>
        </pc:grpChg>
        <pc:grpChg chg="add del">
          <ac:chgData name="Mihai-Andrei Matei" userId="b2d343d94cc7345c" providerId="LiveId" clId="{4159905A-98F6-4703-A8CC-ADDE09C8311C}" dt="2021-11-04T15:11:30.539" v="704" actId="26606"/>
          <ac:grpSpMkLst>
            <pc:docMk/>
            <pc:sldMk cId="896923884" sldId="256"/>
            <ac:grpSpMk id="84" creationId="{756DB040-BB4B-446D-9172-7253A56604B0}"/>
          </ac:grpSpMkLst>
        </pc:grpChg>
        <pc:grpChg chg="add del">
          <ac:chgData name="Mihai-Andrei Matei" userId="b2d343d94cc7345c" providerId="LiveId" clId="{4159905A-98F6-4703-A8CC-ADDE09C8311C}" dt="2021-11-04T15:11:45.960" v="710" actId="26606"/>
          <ac:grpSpMkLst>
            <pc:docMk/>
            <pc:sldMk cId="896923884" sldId="256"/>
            <ac:grpSpMk id="107" creationId="{03E9870D-4BBA-43AF-8D44-BBADF020CFF6}"/>
          </ac:grpSpMkLst>
        </pc:grpChg>
        <pc:grpChg chg="add del">
          <ac:chgData name="Mihai-Andrei Matei" userId="b2d343d94cc7345c" providerId="LiveId" clId="{4159905A-98F6-4703-A8CC-ADDE09C8311C}" dt="2021-11-04T15:20:54.730" v="1017" actId="26606"/>
          <ac:grpSpMkLst>
            <pc:docMk/>
            <pc:sldMk cId="896923884" sldId="256"/>
            <ac:grpSpMk id="113" creationId="{50F37AA1-A09B-4E28-987B-38E5060E1BAE}"/>
          </ac:grpSpMkLst>
        </pc:grpChg>
        <pc:grpChg chg="add del">
          <ac:chgData name="Mihai-Andrei Matei" userId="b2d343d94cc7345c" providerId="LiveId" clId="{4159905A-98F6-4703-A8CC-ADDE09C8311C}" dt="2021-11-04T15:11:45.960" v="710" actId="26606"/>
          <ac:grpSpMkLst>
            <pc:docMk/>
            <pc:sldMk cId="896923884" sldId="256"/>
            <ac:grpSpMk id="116" creationId="{49EBBDF7-403B-404C-AE65-6529C4797770}"/>
          </ac:grpSpMkLst>
        </pc:grpChg>
        <pc:grpChg chg="add">
          <ac:chgData name="Mihai-Andrei Matei" userId="b2d343d94cc7345c" providerId="LiveId" clId="{4159905A-98F6-4703-A8CC-ADDE09C8311C}" dt="2021-11-04T21:53:41.446" v="4640" actId="26606"/>
          <ac:grpSpMkLst>
            <pc:docMk/>
            <pc:sldMk cId="896923884" sldId="256"/>
            <ac:grpSpMk id="120" creationId="{7CD49DFA-3E95-4EE4-8505-DADB9ABC7083}"/>
          </ac:grpSpMkLst>
        </pc:grpChg>
        <pc:grpChg chg="add del">
          <ac:chgData name="Mihai-Andrei Matei" userId="b2d343d94cc7345c" providerId="LiveId" clId="{4159905A-98F6-4703-A8CC-ADDE09C8311C}" dt="2021-11-04T15:11:45.960" v="710" actId="26606"/>
          <ac:grpSpMkLst>
            <pc:docMk/>
            <pc:sldMk cId="896923884" sldId="256"/>
            <ac:grpSpMk id="123" creationId="{1C0BEBF8-7FFB-422A-98F0-90FF9E7F3C1F}"/>
          </ac:grpSpMkLst>
        </pc:grpChg>
        <pc:grpChg chg="add del">
          <ac:chgData name="Mihai-Andrei Matei" userId="b2d343d94cc7345c" providerId="LiveId" clId="{4159905A-98F6-4703-A8CC-ADDE09C8311C}" dt="2021-11-04T15:11:48.133" v="713" actId="26606"/>
          <ac:grpSpMkLst>
            <pc:docMk/>
            <pc:sldMk cId="896923884" sldId="256"/>
            <ac:grpSpMk id="136" creationId="{F1732D3A-CFF0-45BE-AD79-F83D0272C6C6}"/>
          </ac:grpSpMkLst>
        </pc:grpChg>
        <pc:grpChg chg="add del">
          <ac:chgData name="Mihai-Andrei Matei" userId="b2d343d94cc7345c" providerId="LiveId" clId="{4159905A-98F6-4703-A8CC-ADDE09C8311C}" dt="2021-11-04T15:34:50.108" v="1522" actId="26606"/>
          <ac:grpSpMkLst>
            <pc:docMk/>
            <pc:sldMk cId="896923884" sldId="256"/>
            <ac:grpSpMk id="143" creationId="{03E9870D-4BBA-43AF-8D44-BBADF020CFF6}"/>
          </ac:grpSpMkLst>
        </pc:grpChg>
        <pc:grpChg chg="add del">
          <ac:chgData name="Mihai-Andrei Matei" userId="b2d343d94cc7345c" providerId="LiveId" clId="{4159905A-98F6-4703-A8CC-ADDE09C8311C}" dt="2021-11-04T15:34:50.108" v="1522" actId="26606"/>
          <ac:grpSpMkLst>
            <pc:docMk/>
            <pc:sldMk cId="896923884" sldId="256"/>
            <ac:grpSpMk id="149" creationId="{C3279E8D-2BAA-4CB1-834B-09FADD54DE56}"/>
          </ac:grpSpMkLst>
        </pc:grpChg>
        <pc:grpChg chg="add del">
          <ac:chgData name="Mihai-Andrei Matei" userId="b2d343d94cc7345c" providerId="LiveId" clId="{4159905A-98F6-4703-A8CC-ADDE09C8311C}" dt="2021-11-04T15:34:50.108" v="1522" actId="26606"/>
          <ac:grpSpMkLst>
            <pc:docMk/>
            <pc:sldMk cId="896923884" sldId="256"/>
            <ac:grpSpMk id="154" creationId="{49EBBDF7-403B-404C-AE65-6529C4797770}"/>
          </ac:grpSpMkLst>
        </pc:grpChg>
        <pc:grpChg chg="add del">
          <ac:chgData name="Mihai-Andrei Matei" userId="b2d343d94cc7345c" providerId="LiveId" clId="{4159905A-98F6-4703-A8CC-ADDE09C8311C}" dt="2021-11-04T15:34:50.108" v="1522" actId="26606"/>
          <ac:grpSpMkLst>
            <pc:docMk/>
            <pc:sldMk cId="896923884" sldId="256"/>
            <ac:grpSpMk id="161" creationId="{1C0BEBF8-7FFB-422A-98F0-90FF9E7F3C1F}"/>
          </ac:grpSpMkLst>
        </pc:grpChg>
        <pc:grpChg chg="add del">
          <ac:chgData name="Mihai-Andrei Matei" userId="b2d343d94cc7345c" providerId="LiveId" clId="{4159905A-98F6-4703-A8CC-ADDE09C8311C}" dt="2021-11-04T15:22:12.975" v="1039" actId="26606"/>
          <ac:grpSpMkLst>
            <pc:docMk/>
            <pc:sldMk cId="896923884" sldId="256"/>
            <ac:grpSpMk id="180" creationId="{C3279E8D-2BAA-4CB1-834B-09FADD54DE56}"/>
          </ac:grpSpMkLst>
        </pc:grpChg>
        <pc:grpChg chg="add del">
          <ac:chgData name="Mihai-Andrei Matei" userId="b2d343d94cc7345c" providerId="LiveId" clId="{4159905A-98F6-4703-A8CC-ADDE09C8311C}" dt="2021-11-04T21:26:15.835" v="4193" actId="26606"/>
          <ac:grpSpMkLst>
            <pc:docMk/>
            <pc:sldMk cId="896923884" sldId="256"/>
            <ac:grpSpMk id="187" creationId="{D653FA49-39A3-4265-8670-1CC425A6EB8A}"/>
          </ac:grpSpMkLst>
        </pc:grpChg>
        <pc:grpChg chg="add del">
          <ac:chgData name="Mihai-Andrei Matei" userId="b2d343d94cc7345c" providerId="LiveId" clId="{4159905A-98F6-4703-A8CC-ADDE09C8311C}" dt="2021-11-04T15:22:12.975" v="1039" actId="26606"/>
          <ac:grpSpMkLst>
            <pc:docMk/>
            <pc:sldMk cId="896923884" sldId="256"/>
            <ac:grpSpMk id="193" creationId="{6B72B514-4AB8-43DF-84D4-951DBF368CED}"/>
          </ac:grpSpMkLst>
        </pc:grpChg>
        <pc:grpChg chg="add del">
          <ac:chgData name="Mihai-Andrei Matei" userId="b2d343d94cc7345c" providerId="LiveId" clId="{4159905A-98F6-4703-A8CC-ADDE09C8311C}" dt="2021-11-04T21:26:07.755" v="4185" actId="26606"/>
          <ac:grpSpMkLst>
            <pc:docMk/>
            <pc:sldMk cId="896923884" sldId="256"/>
            <ac:grpSpMk id="194" creationId="{7CD49DFA-3E95-4EE4-8505-DADB9ABC7083}"/>
          </ac:grpSpMkLst>
        </pc:grpChg>
        <pc:grpChg chg="add del">
          <ac:chgData name="Mihai-Andrei Matei" userId="b2d343d94cc7345c" providerId="LiveId" clId="{4159905A-98F6-4703-A8CC-ADDE09C8311C}" dt="2021-11-04T15:22:12.975" v="1039" actId="26606"/>
          <ac:grpSpMkLst>
            <pc:docMk/>
            <pc:sldMk cId="896923884" sldId="256"/>
            <ac:grpSpMk id="203" creationId="{DD2E06CA-048F-403F-AD47-B098C0A25DA6}"/>
          </ac:grpSpMkLst>
        </pc:grpChg>
        <pc:grpChg chg="add del">
          <ac:chgData name="Mihai-Andrei Matei" userId="b2d343d94cc7345c" providerId="LiveId" clId="{4159905A-98F6-4703-A8CC-ADDE09C8311C}" dt="2021-11-04T21:26:09.309" v="4187" actId="26606"/>
          <ac:grpSpMkLst>
            <pc:docMk/>
            <pc:sldMk cId="896923884" sldId="256"/>
            <ac:grpSpMk id="207" creationId="{D653FA49-39A3-4265-8670-1CC425A6EB8A}"/>
          </ac:grpSpMkLst>
        </pc:grpChg>
        <pc:grpChg chg="add del">
          <ac:chgData name="Mihai-Andrei Matei" userId="b2d343d94cc7345c" providerId="LiveId" clId="{4159905A-98F6-4703-A8CC-ADDE09C8311C}" dt="2021-11-04T15:21:01.749" v="1025" actId="26606"/>
          <ac:grpSpMkLst>
            <pc:docMk/>
            <pc:sldMk cId="896923884" sldId="256"/>
            <ac:grpSpMk id="216" creationId="{71AFD227-869A-489C-A9B5-3F0498DF3C0C}"/>
          </ac:grpSpMkLst>
        </pc:grpChg>
        <pc:grpChg chg="add del">
          <ac:chgData name="Mihai-Andrei Matei" userId="b2d343d94cc7345c" providerId="LiveId" clId="{4159905A-98F6-4703-A8CC-ADDE09C8311C}" dt="2021-11-04T15:21:01.749" v="1025" actId="26606"/>
          <ac:grpSpMkLst>
            <pc:docMk/>
            <pc:sldMk cId="896923884" sldId="256"/>
            <ac:grpSpMk id="219" creationId="{1EBB3E56-58E4-4241-80A5-0A3DEA1792FA}"/>
          </ac:grpSpMkLst>
        </pc:grpChg>
        <pc:grpChg chg="add del">
          <ac:chgData name="Mihai-Andrei Matei" userId="b2d343d94cc7345c" providerId="LiveId" clId="{4159905A-98F6-4703-A8CC-ADDE09C8311C}" dt="2021-11-04T21:26:10.273" v="4189" actId="26606"/>
          <ac:grpSpMkLst>
            <pc:docMk/>
            <pc:sldMk cId="896923884" sldId="256"/>
            <ac:grpSpMk id="222" creationId="{7CD49DFA-3E95-4EE4-8505-DADB9ABC7083}"/>
          </ac:grpSpMkLst>
        </pc:grpChg>
        <pc:grpChg chg="add del">
          <ac:chgData name="Mihai-Andrei Matei" userId="b2d343d94cc7345c" providerId="LiveId" clId="{4159905A-98F6-4703-A8CC-ADDE09C8311C}" dt="2021-11-04T21:26:15.813" v="4192" actId="26606"/>
          <ac:grpSpMkLst>
            <pc:docMk/>
            <pc:sldMk cId="896923884" sldId="256"/>
            <ac:grpSpMk id="228" creationId="{A1527245-C5C2-4BD3-8317-C4D6D7A10213}"/>
          </ac:grpSpMkLst>
        </pc:grpChg>
        <pc:grpChg chg="add del">
          <ac:chgData name="Mihai-Andrei Matei" userId="b2d343d94cc7345c" providerId="LiveId" clId="{4159905A-98F6-4703-A8CC-ADDE09C8311C}" dt="2021-11-04T21:53:41.446" v="4640" actId="26606"/>
          <ac:grpSpMkLst>
            <pc:docMk/>
            <pc:sldMk cId="896923884" sldId="256"/>
            <ac:grpSpMk id="237" creationId="{D653FA49-39A3-4265-8670-1CC425A6EB8A}"/>
          </ac:grpSpMkLst>
        </pc:grpChg>
        <pc:grpChg chg="add del">
          <ac:chgData name="Mihai-Andrei Matei" userId="b2d343d94cc7345c" providerId="LiveId" clId="{4159905A-98F6-4703-A8CC-ADDE09C8311C}" dt="2021-11-04T15:21:44.869" v="1037" actId="26606"/>
          <ac:grpSpMkLst>
            <pc:docMk/>
            <pc:sldMk cId="896923884" sldId="256"/>
            <ac:grpSpMk id="329" creationId="{3914D2BD-3C47-433D-81FE-DC6C39595F0E}"/>
          </ac:grpSpMkLst>
        </pc:grpChg>
        <pc:grpChg chg="add del">
          <ac:chgData name="Mihai-Andrei Matei" userId="b2d343d94cc7345c" providerId="LiveId" clId="{4159905A-98F6-4703-A8CC-ADDE09C8311C}" dt="2021-11-04T15:21:44.869" v="1037" actId="26606"/>
          <ac:grpSpMkLst>
            <pc:docMk/>
            <pc:sldMk cId="896923884" sldId="256"/>
            <ac:grpSpMk id="336" creationId="{438DE4B0-C15E-473C-96E2-A4EE4A094166}"/>
          </ac:grpSpMkLst>
        </pc:grpChg>
        <pc:grpChg chg="add del">
          <ac:chgData name="Mihai-Andrei Matei" userId="b2d343d94cc7345c" providerId="LiveId" clId="{4159905A-98F6-4703-A8CC-ADDE09C8311C}" dt="2021-11-04T15:22:12.975" v="1039" actId="26606"/>
          <ac:grpSpMkLst>
            <pc:docMk/>
            <pc:sldMk cId="896923884" sldId="256"/>
            <ac:grpSpMk id="348" creationId="{03E9870D-4BBA-43AF-8D44-BBADF020CFF6}"/>
          </ac:grpSpMkLst>
        </pc:grpChg>
        <pc:picChg chg="add mod">
          <ac:chgData name="Mihai-Andrei Matei" userId="b2d343d94cc7345c" providerId="LiveId" clId="{4159905A-98F6-4703-A8CC-ADDE09C8311C}" dt="2021-11-04T21:53:55.563" v="4642" actId="14100"/>
          <ac:picMkLst>
            <pc:docMk/>
            <pc:sldMk cId="896923884" sldId="256"/>
            <ac:picMk id="4" creationId="{665E27DB-8F57-4ACE-9A19-4EEB7841F7EF}"/>
          </ac:picMkLst>
        </pc:picChg>
        <pc:picChg chg="del mod ord">
          <ac:chgData name="Mihai-Andrei Matei" userId="b2d343d94cc7345c" providerId="LiveId" clId="{4159905A-98F6-4703-A8CC-ADDE09C8311C}" dt="2021-11-04T15:29:19.979" v="1193" actId="478"/>
          <ac:picMkLst>
            <pc:docMk/>
            <pc:sldMk cId="896923884" sldId="256"/>
            <ac:picMk id="5" creationId="{617C6C82-8B61-48A9-8E17-970D33552C65}"/>
          </ac:picMkLst>
        </pc:picChg>
        <pc:inkChg chg="add del">
          <ac:chgData name="Mihai-Andrei Matei" userId="b2d343d94cc7345c" providerId="LiveId" clId="{4159905A-98F6-4703-A8CC-ADDE09C8311C}" dt="2021-11-04T15:21:17.870" v="1029" actId="26606"/>
          <ac:inkMkLst>
            <pc:docMk/>
            <pc:sldMk cId="896923884" sldId="256"/>
            <ac:inkMk id="301" creationId="{070477C5-0410-4E4F-97A1-F84C2465C187}"/>
          </ac:inkMkLst>
        </pc:inkChg>
        <pc:cxnChg chg="add del">
          <ac:chgData name="Mihai-Andrei Matei" userId="b2d343d94cc7345c" providerId="LiveId" clId="{4159905A-98F6-4703-A8CC-ADDE09C8311C}" dt="2021-11-04T15:11:21.523" v="702" actId="26606"/>
          <ac:cxnSpMkLst>
            <pc:docMk/>
            <pc:sldMk cId="896923884" sldId="256"/>
            <ac:cxnSpMk id="26" creationId="{61FF92BA-874E-408A-BFAD-416A7FFE5976}"/>
          </ac:cxnSpMkLst>
        </pc:cxnChg>
        <pc:cxnChg chg="add del">
          <ac:chgData name="Mihai-Andrei Matei" userId="b2d343d94cc7345c" providerId="LiveId" clId="{4159905A-98F6-4703-A8CC-ADDE09C8311C}" dt="2021-11-04T15:10:57.892" v="693" actId="26606"/>
          <ac:cxnSpMkLst>
            <pc:docMk/>
            <pc:sldMk cId="896923884" sldId="256"/>
            <ac:cxnSpMk id="43" creationId="{EA28B1DC-0672-4B37-99C8-1A33D3D31E6C}"/>
          </ac:cxnSpMkLst>
        </pc:cxnChg>
        <pc:cxnChg chg="add del">
          <ac:chgData name="Mihai-Andrei Matei" userId="b2d343d94cc7345c" providerId="LiveId" clId="{4159905A-98F6-4703-A8CC-ADDE09C8311C}" dt="2021-11-04T15:10:57.892" v="693" actId="26606"/>
          <ac:cxnSpMkLst>
            <pc:docMk/>
            <pc:sldMk cId="896923884" sldId="256"/>
            <ac:cxnSpMk id="44" creationId="{FFDB89D3-7786-4CAE-BB16-92D36C82516F}"/>
          </ac:cxnSpMkLst>
        </pc:cxnChg>
        <pc:cxnChg chg="add del">
          <ac:chgData name="Mihai-Andrei Matei" userId="b2d343d94cc7345c" providerId="LiveId" clId="{4159905A-98F6-4703-A8CC-ADDE09C8311C}" dt="2021-11-04T15:11:21.523" v="702" actId="26606"/>
          <ac:cxnSpMkLst>
            <pc:docMk/>
            <pc:sldMk cId="896923884" sldId="256"/>
            <ac:cxnSpMk id="68" creationId="{7FAC7B62-8ACC-41ED-80AB-8D1CDF38B9E4}"/>
          </ac:cxnSpMkLst>
        </pc:cxnChg>
        <pc:cxnChg chg="add del">
          <ac:chgData name="Mihai-Andrei Matei" userId="b2d343d94cc7345c" providerId="LiveId" clId="{4159905A-98F6-4703-A8CC-ADDE09C8311C}" dt="2021-11-04T15:11:21.523" v="702" actId="26606"/>
          <ac:cxnSpMkLst>
            <pc:docMk/>
            <pc:sldMk cId="896923884" sldId="256"/>
            <ac:cxnSpMk id="69" creationId="{945FF525-9A83-4625-99D9-B267BDE077E7}"/>
          </ac:cxnSpMkLst>
        </pc:cxnChg>
        <pc:cxnChg chg="add del">
          <ac:chgData name="Mihai-Andrei Matei" userId="b2d343d94cc7345c" providerId="LiveId" clId="{4159905A-98F6-4703-A8CC-ADDE09C8311C}" dt="2021-11-04T15:20:54.730" v="1017" actId="26606"/>
          <ac:cxnSpMkLst>
            <pc:docMk/>
            <pc:sldMk cId="896923884" sldId="256"/>
            <ac:cxnSpMk id="125" creationId="{4E653B57-2620-424D-ADAF-60975D8F8C5C}"/>
          </ac:cxnSpMkLst>
        </pc:cxnChg>
        <pc:cxnChg chg="add del">
          <ac:chgData name="Mihai-Andrei Matei" userId="b2d343d94cc7345c" providerId="LiveId" clId="{4159905A-98F6-4703-A8CC-ADDE09C8311C}" dt="2021-11-04T15:21:35.460" v="1035" actId="26606"/>
          <ac:cxnSpMkLst>
            <pc:docMk/>
            <pc:sldMk cId="896923884" sldId="256"/>
            <ac:cxnSpMk id="127" creationId="{ABAD74CF-CB22-463B-9031-D3BE16111B9B}"/>
          </ac:cxnSpMkLst>
        </pc:cxnChg>
        <pc:cxnChg chg="add del">
          <ac:chgData name="Mihai-Andrei Matei" userId="b2d343d94cc7345c" providerId="LiveId" clId="{4159905A-98F6-4703-A8CC-ADDE09C8311C}" dt="2021-11-04T15:20:56.774" v="1020" actId="26606"/>
          <ac:cxnSpMkLst>
            <pc:docMk/>
            <pc:sldMk cId="896923884" sldId="256"/>
            <ac:cxnSpMk id="176" creationId="{430127AE-B29E-4FDF-99D2-A2F1E7003F74}"/>
          </ac:cxnSpMkLst>
        </pc:cxnChg>
        <pc:cxnChg chg="add del">
          <ac:chgData name="Mihai-Andrei Matei" userId="b2d343d94cc7345c" providerId="LiveId" clId="{4159905A-98F6-4703-A8CC-ADDE09C8311C}" dt="2021-11-04T15:21:35.460" v="1035" actId="26606"/>
          <ac:cxnSpMkLst>
            <pc:docMk/>
            <pc:sldMk cId="896923884" sldId="256"/>
            <ac:cxnSpMk id="186" creationId="{82B589D1-AB2D-469C-960E-40C719BA8281}"/>
          </ac:cxnSpMkLst>
        </pc:cxnChg>
        <pc:cxnChg chg="add del">
          <ac:chgData name="Mihai-Andrei Matei" userId="b2d343d94cc7345c" providerId="LiveId" clId="{4159905A-98F6-4703-A8CC-ADDE09C8311C}" dt="2021-11-04T15:21:35.460" v="1035" actId="26606"/>
          <ac:cxnSpMkLst>
            <pc:docMk/>
            <pc:sldMk cId="896923884" sldId="256"/>
            <ac:cxnSpMk id="188" creationId="{055BC9DE-F4C7-4F1F-833F-C0E20531FBC7}"/>
          </ac:cxnSpMkLst>
        </pc:cxnChg>
        <pc:cxnChg chg="add del">
          <ac:chgData name="Mihai-Andrei Matei" userId="b2d343d94cc7345c" providerId="LiveId" clId="{4159905A-98F6-4703-A8CC-ADDE09C8311C}" dt="2021-11-04T15:21:35.460" v="1035" actId="26606"/>
          <ac:cxnSpMkLst>
            <pc:docMk/>
            <pc:sldMk cId="896923884" sldId="256"/>
            <ac:cxnSpMk id="190" creationId="{E95C7366-6A36-4307-81CE-FBD79DFF0980}"/>
          </ac:cxnSpMkLst>
        </pc:cxnChg>
        <pc:cxnChg chg="add del">
          <ac:chgData name="Mihai-Andrei Matei" userId="b2d343d94cc7345c" providerId="LiveId" clId="{4159905A-98F6-4703-A8CC-ADDE09C8311C}" dt="2021-11-04T15:21:14.204" v="1027" actId="26606"/>
          <ac:cxnSpMkLst>
            <pc:docMk/>
            <pc:sldMk cId="896923884" sldId="256"/>
            <ac:cxnSpMk id="293" creationId="{C95D65A1-16CB-407F-993F-2A6D59BCC0C8}"/>
          </ac:cxnSpMkLst>
        </pc:cxnChg>
        <pc:cxnChg chg="add del">
          <ac:chgData name="Mihai-Andrei Matei" userId="b2d343d94cc7345c" providerId="LiveId" clId="{4159905A-98F6-4703-A8CC-ADDE09C8311C}" dt="2021-11-04T15:21:35.460" v="1035" actId="26606"/>
          <ac:cxnSpMkLst>
            <pc:docMk/>
            <pc:sldMk cId="896923884" sldId="256"/>
            <ac:cxnSpMk id="320" creationId="{3C425084-C97A-4C25-AE47-DDECF2DD3ABC}"/>
          </ac:cxnSpMkLst>
        </pc:cxnChg>
        <pc:cxnChg chg="add del">
          <ac:chgData name="Mihai-Andrei Matei" userId="b2d343d94cc7345c" providerId="LiveId" clId="{4159905A-98F6-4703-A8CC-ADDE09C8311C}" dt="2021-11-04T15:21:35.460" v="1035" actId="26606"/>
          <ac:cxnSpMkLst>
            <pc:docMk/>
            <pc:sldMk cId="896923884" sldId="256"/>
            <ac:cxnSpMk id="321" creationId="{96A478A1-0B34-4F2B-88FA-CF47551E5DF9}"/>
          </ac:cxnSpMkLst>
        </pc:cxnChg>
        <pc:cxnChg chg="add del">
          <ac:chgData name="Mihai-Andrei Matei" userId="b2d343d94cc7345c" providerId="LiveId" clId="{4159905A-98F6-4703-A8CC-ADDE09C8311C}" dt="2021-11-04T15:21:35.460" v="1035" actId="26606"/>
          <ac:cxnSpMkLst>
            <pc:docMk/>
            <pc:sldMk cId="896923884" sldId="256"/>
            <ac:cxnSpMk id="322" creationId="{C7F5CC56-CBE8-4152-AD5E-982DD286AA28}"/>
          </ac:cxnSpMkLst>
        </pc:cxnChg>
      </pc:sldChg>
      <pc:sldChg chg="addSp delSp modSp add del mod modClrScheme delDesignElem chgLayout">
        <pc:chgData name="Mihai-Andrei Matei" userId="b2d343d94cc7345c" providerId="LiveId" clId="{4159905A-98F6-4703-A8CC-ADDE09C8311C}" dt="2021-11-04T15:42:07.305" v="1622" actId="47"/>
        <pc:sldMkLst>
          <pc:docMk/>
          <pc:sldMk cId="2561951693" sldId="257"/>
        </pc:sldMkLst>
        <pc:spChg chg="mod ord">
          <ac:chgData name="Mihai-Andrei Matei" userId="b2d343d94cc7345c" providerId="LiveId" clId="{4159905A-98F6-4703-A8CC-ADDE09C8311C}" dt="2021-11-04T15:41:49.142" v="1620" actId="27636"/>
          <ac:spMkLst>
            <pc:docMk/>
            <pc:sldMk cId="2561951693" sldId="257"/>
            <ac:spMk id="2" creationId="{A66CF33A-0AF1-4B1B-AC74-19B341617A45}"/>
          </ac:spMkLst>
        </pc:spChg>
        <pc:spChg chg="mod ord">
          <ac:chgData name="Mihai-Andrei Matei" userId="b2d343d94cc7345c" providerId="LiveId" clId="{4159905A-98F6-4703-A8CC-ADDE09C8311C}" dt="2021-11-04T15:41:49.127" v="1619" actId="27636"/>
          <ac:spMkLst>
            <pc:docMk/>
            <pc:sldMk cId="2561951693" sldId="257"/>
            <ac:spMk id="3" creationId="{DA5ABA1E-15F9-4F1C-B5E1-AD055F7A7C44}"/>
          </ac:spMkLst>
        </pc:spChg>
        <pc:spChg chg="add mod ord">
          <ac:chgData name="Mihai-Andrei Matei" userId="b2d343d94cc7345c" providerId="LiveId" clId="{4159905A-98F6-4703-A8CC-ADDE09C8311C}" dt="2021-11-04T15:41:49.127" v="1618" actId="27636"/>
          <ac:spMkLst>
            <pc:docMk/>
            <pc:sldMk cId="2561951693" sldId="257"/>
            <ac:spMk id="5" creationId="{4CC38B9D-A473-4890-8063-EB9090667C37}"/>
          </ac:spMkLst>
        </pc:spChg>
        <pc:spChg chg="del">
          <ac:chgData name="Mihai-Andrei Matei" userId="b2d343d94cc7345c" providerId="LiveId" clId="{4159905A-98F6-4703-A8CC-ADDE09C8311C}" dt="2021-11-04T15:41:49.018" v="1617" actId="700"/>
          <ac:spMkLst>
            <pc:docMk/>
            <pc:sldMk cId="2561951693" sldId="257"/>
            <ac:spMk id="172" creationId="{9EB54D17-3792-403D-9127-495845021D2B}"/>
          </ac:spMkLst>
        </pc:spChg>
        <pc:spChg chg="del">
          <ac:chgData name="Mihai-Andrei Matei" userId="b2d343d94cc7345c" providerId="LiveId" clId="{4159905A-98F6-4703-A8CC-ADDE09C8311C}" dt="2021-11-04T15:41:49.018" v="1617" actId="700"/>
          <ac:spMkLst>
            <pc:docMk/>
            <pc:sldMk cId="2561951693" sldId="257"/>
            <ac:spMk id="173" creationId="{B7804E36-6605-4C15-AE05-65281494451F}"/>
          </ac:spMkLst>
        </pc:spChg>
        <pc:spChg chg="del">
          <ac:chgData name="Mihai-Andrei Matei" userId="b2d343d94cc7345c" providerId="LiveId" clId="{4159905A-98F6-4703-A8CC-ADDE09C8311C}" dt="2021-11-04T15:41:49.018" v="1617" actId="700"/>
          <ac:spMkLst>
            <pc:docMk/>
            <pc:sldMk cId="2561951693" sldId="257"/>
            <ac:spMk id="174" creationId="{660D5C27-8D3C-4B26-892C-65D34D694210}"/>
          </ac:spMkLst>
        </pc:spChg>
        <pc:spChg chg="del">
          <ac:chgData name="Mihai-Andrei Matei" userId="b2d343d94cc7345c" providerId="LiveId" clId="{4159905A-98F6-4703-A8CC-ADDE09C8311C}" dt="2021-11-04T15:41:49.018" v="1617" actId="700"/>
          <ac:spMkLst>
            <pc:docMk/>
            <pc:sldMk cId="2561951693" sldId="257"/>
            <ac:spMk id="175" creationId="{12703459-5B5E-4B0D-999D-DB8565B7FC98}"/>
          </ac:spMkLst>
        </pc:spChg>
        <pc:spChg chg="del">
          <ac:chgData name="Mihai-Andrei Matei" userId="b2d343d94cc7345c" providerId="LiveId" clId="{4159905A-98F6-4703-A8CC-ADDE09C8311C}" dt="2021-11-04T15:41:49.018" v="1617" actId="700"/>
          <ac:spMkLst>
            <pc:docMk/>
            <pc:sldMk cId="2561951693" sldId="257"/>
            <ac:spMk id="185" creationId="{F6EE861B-7D2F-4B7C-A6E3-5937E81B8025}"/>
          </ac:spMkLst>
        </pc:spChg>
        <pc:grpChg chg="del">
          <ac:chgData name="Mihai-Andrei Matei" userId="b2d343d94cc7345c" providerId="LiveId" clId="{4159905A-98F6-4703-A8CC-ADDE09C8311C}" dt="2021-11-04T15:41:49.018" v="1617" actId="700"/>
          <ac:grpSpMkLst>
            <pc:docMk/>
            <pc:sldMk cId="2561951693" sldId="257"/>
            <ac:grpSpMk id="187" creationId="{D653FA49-39A3-4265-8670-1CC425A6EB8A}"/>
          </ac:grpSpMkLst>
        </pc:grpChg>
      </pc:sldChg>
      <pc:sldChg chg="addSp delSp modSp new add del mod">
        <pc:chgData name="Mihai-Andrei Matei" userId="b2d343d94cc7345c" providerId="LiveId" clId="{4159905A-98F6-4703-A8CC-ADDE09C8311C}" dt="2021-11-05T01:58:42.697" v="4980" actId="20577"/>
        <pc:sldMkLst>
          <pc:docMk/>
          <pc:sldMk cId="148054968" sldId="258"/>
        </pc:sldMkLst>
        <pc:spChg chg="del">
          <ac:chgData name="Mihai-Andrei Matei" userId="b2d343d94cc7345c" providerId="LiveId" clId="{4159905A-98F6-4703-A8CC-ADDE09C8311C}" dt="2021-11-04T15:42:23.089" v="1623" actId="478"/>
          <ac:spMkLst>
            <pc:docMk/>
            <pc:sldMk cId="148054968" sldId="258"/>
            <ac:spMk id="2" creationId="{3556952C-B238-47C3-B600-E13BECB1EDF0}"/>
          </ac:spMkLst>
        </pc:spChg>
        <pc:spChg chg="add del mod">
          <ac:chgData name="Mihai-Andrei Matei" userId="b2d343d94cc7345c" providerId="LiveId" clId="{4159905A-98F6-4703-A8CC-ADDE09C8311C}" dt="2021-11-05T01:58:42.697" v="4980" actId="20577"/>
          <ac:spMkLst>
            <pc:docMk/>
            <pc:sldMk cId="148054968" sldId="258"/>
            <ac:spMk id="3" creationId="{D6DAF940-974C-4BF5-B4F7-72B57435DEC7}"/>
          </ac:spMkLst>
        </pc:spChg>
        <pc:spChg chg="mod">
          <ac:chgData name="Mihai-Andrei Matei" userId="b2d343d94cc7345c" providerId="LiveId" clId="{4159905A-98F6-4703-A8CC-ADDE09C8311C}" dt="2021-11-04T22:01:16.793" v="4745" actId="207"/>
          <ac:spMkLst>
            <pc:docMk/>
            <pc:sldMk cId="148054968" sldId="258"/>
            <ac:spMk id="4" creationId="{62058B7F-22D9-4A98-86D3-4C3CA797A744}"/>
          </ac:spMkLst>
        </pc:spChg>
        <pc:graphicFrameChg chg="add del">
          <ac:chgData name="Mihai-Andrei Matei" userId="b2d343d94cc7345c" providerId="LiveId" clId="{4159905A-98F6-4703-A8CC-ADDE09C8311C}" dt="2021-11-04T21:27:07.244" v="4195" actId="26606"/>
          <ac:graphicFrameMkLst>
            <pc:docMk/>
            <pc:sldMk cId="148054968" sldId="258"/>
            <ac:graphicFrameMk id="6" creationId="{0DF3D2FF-C4FA-4575-B901-97049BAAA6C0}"/>
          </ac:graphicFrameMkLst>
        </pc:graphicFrameChg>
        <pc:graphicFrameChg chg="add del">
          <ac:chgData name="Mihai-Andrei Matei" userId="b2d343d94cc7345c" providerId="LiveId" clId="{4159905A-98F6-4703-A8CC-ADDE09C8311C}" dt="2021-11-04T21:27:17.842" v="4197" actId="26606"/>
          <ac:graphicFrameMkLst>
            <pc:docMk/>
            <pc:sldMk cId="148054968" sldId="258"/>
            <ac:graphicFrameMk id="8" creationId="{97CBADB3-7A8E-4AAB-893F-F0DE829CFF04}"/>
          </ac:graphicFrameMkLst>
        </pc:graphicFrameChg>
        <pc:graphicFrameChg chg="add del">
          <ac:chgData name="Mihai-Andrei Matei" userId="b2d343d94cc7345c" providerId="LiveId" clId="{4159905A-98F6-4703-A8CC-ADDE09C8311C}" dt="2021-11-04T21:27:26.688" v="4199" actId="26606"/>
          <ac:graphicFrameMkLst>
            <pc:docMk/>
            <pc:sldMk cId="148054968" sldId="258"/>
            <ac:graphicFrameMk id="10" creationId="{ECB82A5C-C1D1-4831-AFA2-DFE60A26608A}"/>
          </ac:graphicFrameMkLst>
        </pc:graphicFrameChg>
        <pc:graphicFrameChg chg="add del">
          <ac:chgData name="Mihai-Andrei Matei" userId="b2d343d94cc7345c" providerId="LiveId" clId="{4159905A-98F6-4703-A8CC-ADDE09C8311C}" dt="2021-11-04T21:27:35.050" v="4201" actId="26606"/>
          <ac:graphicFrameMkLst>
            <pc:docMk/>
            <pc:sldMk cId="148054968" sldId="258"/>
            <ac:graphicFrameMk id="12" creationId="{97CBADB3-7A8E-4AAB-893F-F0DE829CFF04}"/>
          </ac:graphicFrameMkLst>
        </pc:graphicFrameChg>
        <pc:picChg chg="add mod">
          <ac:chgData name="Mihai-Andrei Matei" userId="b2d343d94cc7345c" providerId="LiveId" clId="{4159905A-98F6-4703-A8CC-ADDE09C8311C}" dt="2021-11-04T21:31:17.877" v="4220" actId="1076"/>
          <ac:picMkLst>
            <pc:docMk/>
            <pc:sldMk cId="148054968" sldId="258"/>
            <ac:picMk id="7" creationId="{DCBFBD9A-6AD5-43E0-B958-F34F7647ED0F}"/>
          </ac:picMkLst>
        </pc:picChg>
      </pc:sldChg>
      <pc:sldChg chg="addSp delSp modSp new mod ord setBg setClrOvrMap">
        <pc:chgData name="Mihai-Andrei Matei" userId="b2d343d94cc7345c" providerId="LiveId" clId="{4159905A-98F6-4703-A8CC-ADDE09C8311C}" dt="2021-11-05T02:19:20.242" v="5198" actId="27636"/>
        <pc:sldMkLst>
          <pc:docMk/>
          <pc:sldMk cId="2593934209" sldId="259"/>
        </pc:sldMkLst>
        <pc:spChg chg="mod">
          <ac:chgData name="Mihai-Andrei Matei" userId="b2d343d94cc7345c" providerId="LiveId" clId="{4159905A-98F6-4703-A8CC-ADDE09C8311C}" dt="2021-11-05T02:18:33.293" v="5187" actId="26606"/>
          <ac:spMkLst>
            <pc:docMk/>
            <pc:sldMk cId="2593934209" sldId="259"/>
            <ac:spMk id="2" creationId="{04A55130-2FA6-410C-A10E-A2731CE6B520}"/>
          </ac:spMkLst>
        </pc:spChg>
        <pc:spChg chg="mod">
          <ac:chgData name="Mihai-Andrei Matei" userId="b2d343d94cc7345c" providerId="LiveId" clId="{4159905A-98F6-4703-A8CC-ADDE09C8311C}" dt="2021-11-05T02:19:20.242" v="5198" actId="27636"/>
          <ac:spMkLst>
            <pc:docMk/>
            <pc:sldMk cId="2593934209" sldId="259"/>
            <ac:spMk id="3" creationId="{9D6AFF8B-5827-4E31-A43F-322B0160D7EB}"/>
          </ac:spMkLst>
        </pc:spChg>
        <pc:spChg chg="del">
          <ac:chgData name="Mihai-Andrei Matei" userId="b2d343d94cc7345c" providerId="LiveId" clId="{4159905A-98F6-4703-A8CC-ADDE09C8311C}" dt="2021-11-05T02:09:25.749" v="5147" actId="478"/>
          <ac:spMkLst>
            <pc:docMk/>
            <pc:sldMk cId="2593934209" sldId="259"/>
            <ac:spMk id="4" creationId="{E748C567-2C11-44D3-9ACF-989F837FA3CB}"/>
          </ac:spMkLst>
        </pc:spChg>
        <pc:spChg chg="add del">
          <ac:chgData name="Mihai-Andrei Matei" userId="b2d343d94cc7345c" providerId="LiveId" clId="{4159905A-98F6-4703-A8CC-ADDE09C8311C}" dt="2021-11-05T02:18:05.679" v="5180" actId="26606"/>
          <ac:spMkLst>
            <pc:docMk/>
            <pc:sldMk cId="2593934209" sldId="259"/>
            <ac:spMk id="11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5T02:18:05.679" v="5180" actId="26606"/>
          <ac:spMkLst>
            <pc:docMk/>
            <pc:sldMk cId="2593934209" sldId="259"/>
            <ac:spMk id="13" creationId="{51A01047-632B-4F57-9CDB-AA680D5BBB19}"/>
          </ac:spMkLst>
        </pc:spChg>
        <pc:spChg chg="add del">
          <ac:chgData name="Mihai-Andrei Matei" userId="b2d343d94cc7345c" providerId="LiveId" clId="{4159905A-98F6-4703-A8CC-ADDE09C8311C}" dt="2021-11-05T02:18:05.679" v="5180" actId="26606"/>
          <ac:spMkLst>
            <pc:docMk/>
            <pc:sldMk cId="2593934209" sldId="259"/>
            <ac:spMk id="15" creationId="{48EF695B-E7DE-4164-862A-9CD06DFB0EC0}"/>
          </ac:spMkLst>
        </pc:spChg>
        <pc:spChg chg="add del">
          <ac:chgData name="Mihai-Andrei Matei" userId="b2d343d94cc7345c" providerId="LiveId" clId="{4159905A-98F6-4703-A8CC-ADDE09C8311C}" dt="2021-11-05T02:18:13.963" v="5182" actId="26606"/>
          <ac:spMkLst>
            <pc:docMk/>
            <pc:sldMk cId="2593934209" sldId="259"/>
            <ac:spMk id="23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5T02:18:13.963" v="5182" actId="26606"/>
          <ac:spMkLst>
            <pc:docMk/>
            <pc:sldMk cId="2593934209" sldId="259"/>
            <ac:spMk id="28" creationId="{358860B5-4C8B-4A85-9C61-6C38237AA467}"/>
          </ac:spMkLst>
        </pc:spChg>
        <pc:spChg chg="add del">
          <ac:chgData name="Mihai-Andrei Matei" userId="b2d343d94cc7345c" providerId="LiveId" clId="{4159905A-98F6-4703-A8CC-ADDE09C8311C}" dt="2021-11-05T02:18:13.963" v="5182" actId="26606"/>
          <ac:spMkLst>
            <pc:docMk/>
            <pc:sldMk cId="2593934209" sldId="259"/>
            <ac:spMk id="29" creationId="{8C88D8DB-F336-4940-A141-657B45C9F905}"/>
          </ac:spMkLst>
        </pc:spChg>
        <pc:spChg chg="add del">
          <ac:chgData name="Mihai-Andrei Matei" userId="b2d343d94cc7345c" providerId="LiveId" clId="{4159905A-98F6-4703-A8CC-ADDE09C8311C}" dt="2021-11-05T02:18:13.963" v="5182" actId="26606"/>
          <ac:spMkLst>
            <pc:docMk/>
            <pc:sldMk cId="2593934209" sldId="259"/>
            <ac:spMk id="30" creationId="{59F0F49B-3281-41C6-B073-D0042515116B}"/>
          </ac:spMkLst>
        </pc:spChg>
        <pc:spChg chg="add del">
          <ac:chgData name="Mihai-Andrei Matei" userId="b2d343d94cc7345c" providerId="LiveId" clId="{4159905A-98F6-4703-A8CC-ADDE09C8311C}" dt="2021-11-05T02:18:27.477" v="5184" actId="26606"/>
          <ac:spMkLst>
            <pc:docMk/>
            <pc:sldMk cId="2593934209" sldId="259"/>
            <ac:spMk id="32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5T02:18:27.477" v="5184" actId="26606"/>
          <ac:spMkLst>
            <pc:docMk/>
            <pc:sldMk cId="2593934209" sldId="259"/>
            <ac:spMk id="33" creationId="{51A01047-632B-4F57-9CDB-AA680D5BBB19}"/>
          </ac:spMkLst>
        </pc:spChg>
        <pc:spChg chg="add del">
          <ac:chgData name="Mihai-Andrei Matei" userId="b2d343d94cc7345c" providerId="LiveId" clId="{4159905A-98F6-4703-A8CC-ADDE09C8311C}" dt="2021-11-05T02:18:27.477" v="5184" actId="26606"/>
          <ac:spMkLst>
            <pc:docMk/>
            <pc:sldMk cId="2593934209" sldId="259"/>
            <ac:spMk id="34" creationId="{48EF695B-E7DE-4164-862A-9CD06DFB0EC0}"/>
          </ac:spMkLst>
        </pc:spChg>
        <pc:spChg chg="add del">
          <ac:chgData name="Mihai-Andrei Matei" userId="b2d343d94cc7345c" providerId="LiveId" clId="{4159905A-98F6-4703-A8CC-ADDE09C8311C}" dt="2021-11-05T02:18:33.261" v="5186" actId="26606"/>
          <ac:spMkLst>
            <pc:docMk/>
            <pc:sldMk cId="2593934209" sldId="259"/>
            <ac:spMk id="39" creationId="{9EB54D17-3792-403D-9127-495845021D2B}"/>
          </ac:spMkLst>
        </pc:spChg>
        <pc:spChg chg="add del">
          <ac:chgData name="Mihai-Andrei Matei" userId="b2d343d94cc7345c" providerId="LiveId" clId="{4159905A-98F6-4703-A8CC-ADDE09C8311C}" dt="2021-11-05T02:18:33.261" v="5186" actId="26606"/>
          <ac:spMkLst>
            <pc:docMk/>
            <pc:sldMk cId="2593934209" sldId="259"/>
            <ac:spMk id="40" creationId="{23076A4E-38BA-4BCB-BE40-AD144E24ED8C}"/>
          </ac:spMkLst>
        </pc:spChg>
        <pc:spChg chg="add del">
          <ac:chgData name="Mihai-Andrei Matei" userId="b2d343d94cc7345c" providerId="LiveId" clId="{4159905A-98F6-4703-A8CC-ADDE09C8311C}" dt="2021-11-05T02:18:33.261" v="5186" actId="26606"/>
          <ac:spMkLst>
            <pc:docMk/>
            <pc:sldMk cId="2593934209" sldId="259"/>
            <ac:spMk id="41" creationId="{8C88D8DB-F336-4940-A141-657B45C9F905}"/>
          </ac:spMkLst>
        </pc:spChg>
        <pc:spChg chg="add del">
          <ac:chgData name="Mihai-Andrei Matei" userId="b2d343d94cc7345c" providerId="LiveId" clId="{4159905A-98F6-4703-A8CC-ADDE09C8311C}" dt="2021-11-05T02:18:33.261" v="5186" actId="26606"/>
          <ac:spMkLst>
            <pc:docMk/>
            <pc:sldMk cId="2593934209" sldId="259"/>
            <ac:spMk id="42" creationId="{B572D2B0-57F9-4D28-8840-98CD625393D6}"/>
          </ac:spMkLst>
        </pc:spChg>
        <pc:spChg chg="add">
          <ac:chgData name="Mihai-Andrei Matei" userId="b2d343d94cc7345c" providerId="LiveId" clId="{4159905A-98F6-4703-A8CC-ADDE09C8311C}" dt="2021-11-05T02:18:33.293" v="5187" actId="26606"/>
          <ac:spMkLst>
            <pc:docMk/>
            <pc:sldMk cId="2593934209" sldId="259"/>
            <ac:spMk id="45" creationId="{9EB54D17-3792-403D-9127-495845021D2B}"/>
          </ac:spMkLst>
        </pc:spChg>
        <pc:spChg chg="add">
          <ac:chgData name="Mihai-Andrei Matei" userId="b2d343d94cc7345c" providerId="LiveId" clId="{4159905A-98F6-4703-A8CC-ADDE09C8311C}" dt="2021-11-05T02:18:33.293" v="5187" actId="26606"/>
          <ac:spMkLst>
            <pc:docMk/>
            <pc:sldMk cId="2593934209" sldId="259"/>
            <ac:spMk id="46" creationId="{C07271E9-21F4-400B-84B6-052EAFCFE540}"/>
          </ac:spMkLst>
        </pc:spChg>
        <pc:spChg chg="add">
          <ac:chgData name="Mihai-Andrei Matei" userId="b2d343d94cc7345c" providerId="LiveId" clId="{4159905A-98F6-4703-A8CC-ADDE09C8311C}" dt="2021-11-05T02:18:33.293" v="5187" actId="26606"/>
          <ac:spMkLst>
            <pc:docMk/>
            <pc:sldMk cId="2593934209" sldId="259"/>
            <ac:spMk id="47" creationId="{3E3D78ED-34B7-4F8E-8377-994DCAD3C852}"/>
          </ac:spMkLst>
        </pc:spChg>
        <pc:grpChg chg="add del">
          <ac:chgData name="Mihai-Andrei Matei" userId="b2d343d94cc7345c" providerId="LiveId" clId="{4159905A-98F6-4703-A8CC-ADDE09C8311C}" dt="2021-11-05T02:18:05.679" v="5180" actId="26606"/>
          <ac:grpSpMkLst>
            <pc:docMk/>
            <pc:sldMk cId="2593934209" sldId="259"/>
            <ac:grpSpMk id="17" creationId="{D5ADB088-C125-457F-9C61-DFE21DCEF4A5}"/>
          </ac:grpSpMkLst>
        </pc:grpChg>
        <pc:grpChg chg="add del">
          <ac:chgData name="Mihai-Andrei Matei" userId="b2d343d94cc7345c" providerId="LiveId" clId="{4159905A-98F6-4703-A8CC-ADDE09C8311C}" dt="2021-11-05T02:18:13.963" v="5182" actId="26606"/>
          <ac:grpSpMkLst>
            <pc:docMk/>
            <pc:sldMk cId="2593934209" sldId="259"/>
            <ac:grpSpMk id="19" creationId="{BD2492B2-B8B7-4A51-ABA9-EB4480F7766B}"/>
          </ac:grpSpMkLst>
        </pc:grpChg>
        <pc:grpChg chg="add del">
          <ac:chgData name="Mihai-Andrei Matei" userId="b2d343d94cc7345c" providerId="LiveId" clId="{4159905A-98F6-4703-A8CC-ADDE09C8311C}" dt="2021-11-05T02:18:13.963" v="5182" actId="26606"/>
          <ac:grpSpMkLst>
            <pc:docMk/>
            <pc:sldMk cId="2593934209" sldId="259"/>
            <ac:grpSpMk id="24" creationId="{E30DE9CB-4267-487A-915E-5665607E9F36}"/>
          </ac:grpSpMkLst>
        </pc:grpChg>
        <pc:grpChg chg="add del">
          <ac:chgData name="Mihai-Andrei Matei" userId="b2d343d94cc7345c" providerId="LiveId" clId="{4159905A-98F6-4703-A8CC-ADDE09C8311C}" dt="2021-11-05T02:18:27.477" v="5184" actId="26606"/>
          <ac:grpSpMkLst>
            <pc:docMk/>
            <pc:sldMk cId="2593934209" sldId="259"/>
            <ac:grpSpMk id="35" creationId="{D5ADB088-C125-457F-9C61-DFE21DCEF4A5}"/>
          </ac:grpSpMkLst>
        </pc:grpChg>
        <pc:grpChg chg="add del">
          <ac:chgData name="Mihai-Andrei Matei" userId="b2d343d94cc7345c" providerId="LiveId" clId="{4159905A-98F6-4703-A8CC-ADDE09C8311C}" dt="2021-11-05T02:18:33.261" v="5186" actId="26606"/>
          <ac:grpSpMkLst>
            <pc:docMk/>
            <pc:sldMk cId="2593934209" sldId="259"/>
            <ac:grpSpMk id="43" creationId="{7CD49DFA-3E95-4EE4-8505-DADB9ABC7083}"/>
          </ac:grpSpMkLst>
        </pc:grpChg>
        <pc:grpChg chg="add">
          <ac:chgData name="Mihai-Andrei Matei" userId="b2d343d94cc7345c" providerId="LiveId" clId="{4159905A-98F6-4703-A8CC-ADDE09C8311C}" dt="2021-11-05T02:18:33.293" v="5187" actId="26606"/>
          <ac:grpSpMkLst>
            <pc:docMk/>
            <pc:sldMk cId="2593934209" sldId="259"/>
            <ac:grpSpMk id="48" creationId="{A1527245-C5C2-4BD3-8317-C4D6D7A10213}"/>
          </ac:grpSpMkLst>
        </pc:grpChg>
        <pc:picChg chg="add mod ord">
          <ac:chgData name="Mihai-Andrei Matei" userId="b2d343d94cc7345c" providerId="LiveId" clId="{4159905A-98F6-4703-A8CC-ADDE09C8311C}" dt="2021-11-05T02:18:33.293" v="5187" actId="26606"/>
          <ac:picMkLst>
            <pc:docMk/>
            <pc:sldMk cId="2593934209" sldId="259"/>
            <ac:picMk id="6" creationId="{2261CF3C-334B-4B4E-A137-69F4CEECD657}"/>
          </ac:picMkLst>
        </pc:picChg>
      </pc:sldChg>
      <pc:sldMasterChg chg="add del addSldLayout delSldLayout">
        <pc:chgData name="Mihai-Andrei Matei" userId="b2d343d94cc7345c" providerId="LiveId" clId="{4159905A-98F6-4703-A8CC-ADDE09C8311C}" dt="2021-11-04T15:11:48.202" v="714" actId="26606"/>
        <pc:sldMasterMkLst>
          <pc:docMk/>
          <pc:sldMasterMk cId="1319108896" sldId="2147483648"/>
        </pc:sldMasterMkLst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2057991936" sldId="2147483649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1075428767" sldId="2147483650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1987839001" sldId="2147483651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3314245769" sldId="2147483652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3128209584" sldId="2147483653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3389382891" sldId="2147483654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879815001" sldId="2147483655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1036688858" sldId="2147483656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3043504055" sldId="2147483657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1259624067" sldId="2147483658"/>
          </pc:sldLayoutMkLst>
        </pc:sldLayoutChg>
        <pc:sldLayoutChg chg="add del">
          <pc:chgData name="Mihai-Andrei Matei" userId="b2d343d94cc7345c" providerId="LiveId" clId="{4159905A-98F6-4703-A8CC-ADDE09C8311C}" dt="2021-11-04T15:11:48.202" v="714" actId="26606"/>
          <pc:sldLayoutMkLst>
            <pc:docMk/>
            <pc:sldMasterMk cId="1319108896" sldId="2147483648"/>
            <pc:sldLayoutMk cId="3652953324" sldId="2147483659"/>
          </pc:sldLayoutMkLst>
        </pc:sldLayoutChg>
      </pc:sldMasterChg>
      <pc:sldMasterChg chg="add del replId addSldLayout delSldLayout">
        <pc:chgData name="Mihai-Andrei Matei" userId="b2d343d94cc7345c" providerId="LiveId" clId="{4159905A-98F6-4703-A8CC-ADDE09C8311C}" dt="2021-11-04T15:11:48.133" v="713" actId="26606"/>
        <pc:sldMasterMkLst>
          <pc:docMk/>
          <pc:sldMasterMk cId="1593096792" sldId="2147483660"/>
        </pc:sldMasterMkLst>
        <pc:sldLayoutChg chg="add del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2110919620" sldId="2147483661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2524402650" sldId="2147483662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2972831517" sldId="2147483663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357101260" sldId="2147483664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3852343307" sldId="2147483665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4119667447" sldId="2147483666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616533832" sldId="2147483667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3605315203" sldId="2147483668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3533547045" sldId="2147483669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4000186348" sldId="2147483670"/>
          </pc:sldLayoutMkLst>
        </pc:sldLayoutChg>
        <pc:sldLayoutChg chg="add del replId">
          <pc:chgData name="Mihai-Andrei Matei" userId="b2d343d94cc7345c" providerId="LiveId" clId="{4159905A-98F6-4703-A8CC-ADDE09C8311C}" dt="2021-11-04T15:11:48.133" v="713" actId="26606"/>
          <pc:sldLayoutMkLst>
            <pc:docMk/>
            <pc:sldMasterMk cId="1593096792" sldId="2147483660"/>
            <pc:sldLayoutMk cId="2601579702" sldId="2147483671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34:50.108" v="1522" actId="26606"/>
        <pc:sldMasterMkLst>
          <pc:docMk/>
          <pc:sldMasterMk cId="3958638463" sldId="2147483673"/>
        </pc:sldMasterMkLst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2424319214" sldId="2147483662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1162128722" sldId="2147483663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2164435725" sldId="2147483664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2867322441" sldId="2147483665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2223191114" sldId="2147483666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1571739340" sldId="2147483667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4234886715" sldId="2147483668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3005957719" sldId="2147483669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1288898419" sldId="2147483670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1159452069" sldId="2147483671"/>
          </pc:sldLayoutMkLst>
        </pc:sldLayoutChg>
        <pc:sldLayoutChg chg="add del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958638463" sldId="2147483673"/>
            <pc:sldLayoutMk cId="3047187841" sldId="2147483672"/>
          </pc:sldLayoutMkLst>
        </pc:sldLayoutChg>
      </pc:sldMasterChg>
      <pc:sldMasterChg chg="add addSldLayout">
        <pc:chgData name="Mihai-Andrei Matei" userId="b2d343d94cc7345c" providerId="LiveId" clId="{4159905A-98F6-4703-A8CC-ADDE09C8311C}" dt="2021-11-04T15:34:50.108" v="1522" actId="26606"/>
        <pc:sldMasterMkLst>
          <pc:docMk/>
          <pc:sldMasterMk cId="3789526983" sldId="2147483674"/>
        </pc:sldMasterMkLst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828800775" sldId="2147483675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4093346899" sldId="2147483676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3469743110" sldId="2147483677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1248427466" sldId="2147483678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1410513730" sldId="2147483679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2625376730" sldId="2147483680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2971021045" sldId="2147483681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1228885070" sldId="2147483682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2019921552" sldId="2147483683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2979458697" sldId="2147483684"/>
          </pc:sldLayoutMkLst>
        </pc:sldLayoutChg>
        <pc:sldLayoutChg chg="add">
          <pc:chgData name="Mihai-Andrei Matei" userId="b2d343d94cc7345c" providerId="LiveId" clId="{4159905A-98F6-4703-A8CC-ADDE09C8311C}" dt="2021-11-04T15:34:50.108" v="1522" actId="26606"/>
          <pc:sldLayoutMkLst>
            <pc:docMk/>
            <pc:sldMasterMk cId="3789526983" sldId="2147483674"/>
            <pc:sldLayoutMk cId="2574647528" sldId="2147483685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1:17.870" v="1029" actId="26606"/>
        <pc:sldMasterMkLst>
          <pc:docMk/>
          <pc:sldMasterMk cId="963051092" sldId="2147483697"/>
        </pc:sldMasterMkLst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2145069309" sldId="2147483686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2059121080" sldId="2147483687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2271553887" sldId="2147483688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4103942985" sldId="2147483689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801068842" sldId="2147483690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1778515062" sldId="2147483691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4111968776" sldId="2147483692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3715046965" sldId="2147483693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3502138337" sldId="2147483694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73586788" sldId="2147483695"/>
          </pc:sldLayoutMkLst>
        </pc:sldLayoutChg>
        <pc:sldLayoutChg chg="add del">
          <pc:chgData name="Mihai-Andrei Matei" userId="b2d343d94cc7345c" providerId="LiveId" clId="{4159905A-98F6-4703-A8CC-ADDE09C8311C}" dt="2021-11-04T15:21:17.870" v="1029" actId="26606"/>
          <pc:sldLayoutMkLst>
            <pc:docMk/>
            <pc:sldMasterMk cId="963051092" sldId="2147483697"/>
            <pc:sldLayoutMk cId="351523850" sldId="2147483696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0:55.474" v="690" actId="26606"/>
        <pc:sldMasterMkLst>
          <pc:docMk/>
          <pc:sldMasterMk cId="1788564860" sldId="2147483699"/>
        </pc:sldMasterMkLst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1596371613" sldId="2147483688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2371514007" sldId="2147483689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3332156330" sldId="2147483690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3403394278" sldId="2147483691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1982434568" sldId="2147483692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2727794144" sldId="2147483693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2420126607" sldId="2147483694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3696441663" sldId="2147483695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3218691741" sldId="2147483696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1483359232" sldId="2147483697"/>
          </pc:sldLayoutMkLst>
        </pc:sldLayoutChg>
        <pc:sldLayoutChg chg="add del">
          <pc:chgData name="Mihai-Andrei Matei" userId="b2d343d94cc7345c" providerId="LiveId" clId="{4159905A-98F6-4703-A8CC-ADDE09C8311C}" dt="2021-11-04T15:10:55.474" v="690" actId="26606"/>
          <pc:sldLayoutMkLst>
            <pc:docMk/>
            <pc:sldMasterMk cId="1788564860" sldId="2147483699"/>
            <pc:sldLayoutMk cId="762983192" sldId="2147483698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1:19.197" v="700" actId="26606"/>
        <pc:sldMasterMkLst>
          <pc:docMk/>
          <pc:sldMasterMk cId="2961820383" sldId="2147483699"/>
        </pc:sldMasterMkLst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744097852" sldId="2147483688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11677255" sldId="2147483689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4044421899" sldId="2147483690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902663108" sldId="2147483691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3627239862" sldId="2147483692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4203948965" sldId="2147483693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3403380540" sldId="2147483694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3987258812" sldId="2147483695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638245170" sldId="2147483696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3728964697" sldId="2147483697"/>
          </pc:sldLayoutMkLst>
        </pc:sldLayoutChg>
        <pc:sldLayoutChg chg="add del">
          <pc:chgData name="Mihai-Andrei Matei" userId="b2d343d94cc7345c" providerId="LiveId" clId="{4159905A-98F6-4703-A8CC-ADDE09C8311C}" dt="2021-11-04T15:11:19.197" v="700" actId="26606"/>
          <pc:sldLayoutMkLst>
            <pc:docMk/>
            <pc:sldMasterMk cId="2961820383" sldId="2147483699"/>
            <pc:sldLayoutMk cId="4148214478" sldId="2147483698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0:54.730" v="1017" actId="26606"/>
        <pc:sldMasterMkLst>
          <pc:docMk/>
          <pc:sldMasterMk cId="2344533267" sldId="2147483710"/>
        </pc:sldMasterMkLst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293814003" sldId="2147483699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3692005738" sldId="2147483700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2744684380" sldId="2147483701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3053979786" sldId="2147483702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778721610" sldId="2147483703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4068047380" sldId="2147483704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4047398600" sldId="2147483705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271168775" sldId="2147483706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4099540334" sldId="2147483707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884124780" sldId="2147483708"/>
          </pc:sldLayoutMkLst>
        </pc:sldLayoutChg>
        <pc:sldLayoutChg chg="add del">
          <pc:chgData name="Mihai-Andrei Matei" userId="b2d343d94cc7345c" providerId="LiveId" clId="{4159905A-98F6-4703-A8CC-ADDE09C8311C}" dt="2021-11-04T15:20:54.730" v="1017" actId="26606"/>
          <pc:sldLayoutMkLst>
            <pc:docMk/>
            <pc:sldMasterMk cId="2344533267" sldId="2147483710"/>
            <pc:sldLayoutMk cId="450220658" sldId="2147483709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1:21.523" v="702" actId="26606"/>
        <pc:sldMasterMkLst>
          <pc:docMk/>
          <pc:sldMasterMk cId="173297305" sldId="2147483712"/>
        </pc:sldMasterMkLst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3523994794" sldId="2147483701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1272657760" sldId="2147483702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3806868987" sldId="2147483703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3471708513" sldId="2147483704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1194987550" sldId="2147483705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3673925388" sldId="2147483706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2771583177" sldId="2147483707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453529739" sldId="2147483708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469777395" sldId="2147483709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2055703240" sldId="2147483710"/>
          </pc:sldLayoutMkLst>
        </pc:sldLayoutChg>
        <pc:sldLayoutChg chg="add del">
          <pc:chgData name="Mihai-Andrei Matei" userId="b2d343d94cc7345c" providerId="LiveId" clId="{4159905A-98F6-4703-A8CC-ADDE09C8311C}" dt="2021-11-04T15:11:21.523" v="702" actId="26606"/>
          <pc:sldLayoutMkLst>
            <pc:docMk/>
            <pc:sldMasterMk cId="173297305" sldId="2147483712"/>
            <pc:sldLayoutMk cId="2685986112" sldId="2147483711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0:57.892" v="693" actId="26606"/>
        <pc:sldMasterMkLst>
          <pc:docMk/>
          <pc:sldMasterMk cId="939531219" sldId="2147483712"/>
        </pc:sldMasterMkLst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2728320649" sldId="2147483701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2664029423" sldId="2147483702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3807143440" sldId="2147483703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581027072" sldId="2147483704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2488945419" sldId="2147483705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2981700349" sldId="2147483706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3358508215" sldId="2147483707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3574344097" sldId="2147483708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3437103189" sldId="2147483709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1500738999" sldId="2147483710"/>
          </pc:sldLayoutMkLst>
        </pc:sldLayoutChg>
        <pc:sldLayoutChg chg="add del">
          <pc:chgData name="Mihai-Andrei Matei" userId="b2d343d94cc7345c" providerId="LiveId" clId="{4159905A-98F6-4703-A8CC-ADDE09C8311C}" dt="2021-11-04T15:10:57.892" v="693" actId="26606"/>
          <pc:sldLayoutMkLst>
            <pc:docMk/>
            <pc:sldMasterMk cId="939531219" sldId="2147483712"/>
            <pc:sldLayoutMk cId="3612968179" sldId="2147483711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1:22.085" v="1031" actId="26606"/>
        <pc:sldMasterMkLst>
          <pc:docMk/>
          <pc:sldMasterMk cId="3443310330" sldId="2147483723"/>
        </pc:sldMasterMkLst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2804806529" sldId="2147483712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152522714" sldId="2147483713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3028025668" sldId="2147483714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117300064" sldId="2147483715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3613009553" sldId="2147483716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666048987" sldId="2147483717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2895788813" sldId="2147483718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3728428748" sldId="2147483719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1735786794" sldId="2147483720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550597216" sldId="2147483721"/>
          </pc:sldLayoutMkLst>
        </pc:sldLayoutChg>
        <pc:sldLayoutChg chg="add del">
          <pc:chgData name="Mihai-Andrei Matei" userId="b2d343d94cc7345c" providerId="LiveId" clId="{4159905A-98F6-4703-A8CC-ADDE09C8311C}" dt="2021-11-04T15:21:22.085" v="1031" actId="26606"/>
          <pc:sldLayoutMkLst>
            <pc:docMk/>
            <pc:sldMasterMk cId="3443310330" sldId="2147483723"/>
            <pc:sldLayoutMk cId="1643287709" sldId="2147483722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0:48.399" v="685" actId="26606"/>
        <pc:sldMasterMkLst>
          <pc:docMk/>
          <pc:sldMasterMk cId="1491371446" sldId="2147483725"/>
        </pc:sldMasterMkLst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1235512274" sldId="2147483714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2236885125" sldId="2147483715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2395164398" sldId="2147483716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4226369789" sldId="2147483717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4120497684" sldId="2147483718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416563864" sldId="2147483719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545237295" sldId="2147483720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208872864" sldId="2147483721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4090445043" sldId="2147483722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3347685302" sldId="2147483723"/>
          </pc:sldLayoutMkLst>
        </pc:sldLayoutChg>
        <pc:sldLayoutChg chg="add del">
          <pc:chgData name="Mihai-Andrei Matei" userId="b2d343d94cc7345c" providerId="LiveId" clId="{4159905A-98F6-4703-A8CC-ADDE09C8311C}" dt="2021-11-04T15:10:48.399" v="685" actId="26606"/>
          <pc:sldLayoutMkLst>
            <pc:docMk/>
            <pc:sldMasterMk cId="1491371446" sldId="2147483725"/>
            <pc:sldLayoutMk cId="2094178704" sldId="2147483724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1:00.446" v="696" actId="26606"/>
        <pc:sldMasterMkLst>
          <pc:docMk/>
          <pc:sldMasterMk cId="3455860647" sldId="2147483725"/>
        </pc:sldMasterMkLst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648017225" sldId="2147483714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228946273" sldId="2147483715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3096850326" sldId="2147483716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2555021158" sldId="2147483717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2481457283" sldId="2147483718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3185539472" sldId="2147483719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1207619334" sldId="2147483720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893772216" sldId="2147483721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2137860134" sldId="2147483722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1582514103" sldId="2147483723"/>
          </pc:sldLayoutMkLst>
        </pc:sldLayoutChg>
        <pc:sldLayoutChg chg="add del">
          <pc:chgData name="Mihai-Andrei Matei" userId="b2d343d94cc7345c" providerId="LiveId" clId="{4159905A-98F6-4703-A8CC-ADDE09C8311C}" dt="2021-11-04T15:11:00.446" v="696" actId="26606"/>
          <pc:sldLayoutMkLst>
            <pc:docMk/>
            <pc:sldMasterMk cId="3455860647" sldId="2147483725"/>
            <pc:sldLayoutMk cId="2238467496" sldId="2147483724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1:30.539" v="704" actId="26606"/>
        <pc:sldMasterMkLst>
          <pc:docMk/>
          <pc:sldMasterMk cId="3542173806" sldId="2147483725"/>
        </pc:sldMasterMkLst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1435892897" sldId="2147483714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4141757136" sldId="2147483715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3004839994" sldId="2147483716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1666873140" sldId="2147483717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3159531157" sldId="2147483718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1927860506" sldId="2147483719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769191316" sldId="2147483720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726370388" sldId="2147483721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159124267" sldId="2147483722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3211328706" sldId="2147483723"/>
          </pc:sldLayoutMkLst>
        </pc:sldLayoutChg>
        <pc:sldLayoutChg chg="add del">
          <pc:chgData name="Mihai-Andrei Matei" userId="b2d343d94cc7345c" providerId="LiveId" clId="{4159905A-98F6-4703-A8CC-ADDE09C8311C}" dt="2021-11-04T15:11:30.539" v="704" actId="26606"/>
          <pc:sldLayoutMkLst>
            <pc:docMk/>
            <pc:sldMasterMk cId="3542173806" sldId="2147483725"/>
            <pc:sldLayoutMk cId="1457367473" sldId="2147483724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1:28.120" v="1033" actId="26606"/>
        <pc:sldMasterMkLst>
          <pc:docMk/>
          <pc:sldMasterMk cId="1693805405" sldId="2147483736"/>
        </pc:sldMasterMkLst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403934768" sldId="2147483725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3080970149" sldId="2147483726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4280744751" sldId="2147483727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4031361343" sldId="2147483728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2024024084" sldId="2147483729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3131440413" sldId="2147483730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3031152883" sldId="2147483731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3256036694" sldId="2147483732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233244053" sldId="2147483733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1067081260" sldId="2147483734"/>
          </pc:sldLayoutMkLst>
        </pc:sldLayoutChg>
        <pc:sldLayoutChg chg="add del">
          <pc:chgData name="Mihai-Andrei Matei" userId="b2d343d94cc7345c" providerId="LiveId" clId="{4159905A-98F6-4703-A8CC-ADDE09C8311C}" dt="2021-11-04T15:21:28.120" v="1033" actId="26606"/>
          <pc:sldLayoutMkLst>
            <pc:docMk/>
            <pc:sldMasterMk cId="1693805405" sldId="2147483736"/>
            <pc:sldLayoutMk cId="3353271739" sldId="2147483735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0:56.774" v="1020" actId="26606"/>
        <pc:sldMasterMkLst>
          <pc:docMk/>
          <pc:sldMasterMk cId="3611383358" sldId="2147483736"/>
        </pc:sldMasterMkLst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1907163752" sldId="2147483725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3624541156" sldId="2147483726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3313628481" sldId="2147483727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3937429007" sldId="2147483728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128811447" sldId="2147483729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151163106" sldId="2147483730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857891037" sldId="2147483731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3976517213" sldId="2147483732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1647507687" sldId="2147483733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1567957270" sldId="2147483734"/>
          </pc:sldLayoutMkLst>
        </pc:sldLayoutChg>
        <pc:sldLayoutChg chg="add del">
          <pc:chgData name="Mihai-Andrei Matei" userId="b2d343d94cc7345c" providerId="LiveId" clId="{4159905A-98F6-4703-A8CC-ADDE09C8311C}" dt="2021-11-04T15:20:56.774" v="1020" actId="26606"/>
          <pc:sldLayoutMkLst>
            <pc:docMk/>
            <pc:sldMasterMk cId="3611383358" sldId="2147483736"/>
            <pc:sldLayoutMk cId="3253569195" sldId="2147483735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1:34.651" v="706" actId="26606"/>
        <pc:sldMasterMkLst>
          <pc:docMk/>
          <pc:sldMasterMk cId="543653523" sldId="2147483738"/>
        </pc:sldMasterMkLst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272773754" sldId="2147483727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218998902" sldId="2147483728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1356619153" sldId="2147483729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755113964" sldId="2147483730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2788693357" sldId="2147483731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3303261406" sldId="2147483732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1708139453" sldId="2147483733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924295449" sldId="2147483734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3816637635" sldId="2147483735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1460918481" sldId="2147483736"/>
          </pc:sldLayoutMkLst>
        </pc:sldLayoutChg>
        <pc:sldLayoutChg chg="add del">
          <pc:chgData name="Mihai-Andrei Matei" userId="b2d343d94cc7345c" providerId="LiveId" clId="{4159905A-98F6-4703-A8CC-ADDE09C8311C}" dt="2021-11-04T15:11:34.651" v="706" actId="26606"/>
          <pc:sldLayoutMkLst>
            <pc:docMk/>
            <pc:sldMasterMk cId="543653523" sldId="2147483738"/>
            <pc:sldLayoutMk cId="3911561370" sldId="2147483737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1:44.869" v="1037" actId="26606"/>
        <pc:sldMasterMkLst>
          <pc:docMk/>
          <pc:sldMasterMk cId="1471514753" sldId="2147483749"/>
        </pc:sldMasterMkLst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4165448030" sldId="2147483738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2644950658" sldId="2147483739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3610125170" sldId="2147483740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861600924" sldId="2147483741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602394479" sldId="2147483742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2829108569" sldId="2147483743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517687261" sldId="2147483744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3585048377" sldId="2147483745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604162070" sldId="2147483746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3146139869" sldId="2147483747"/>
          </pc:sldLayoutMkLst>
        </pc:sldLayoutChg>
        <pc:sldLayoutChg chg="add del">
          <pc:chgData name="Mihai-Andrei Matei" userId="b2d343d94cc7345c" providerId="LiveId" clId="{4159905A-98F6-4703-A8CC-ADDE09C8311C}" dt="2021-11-04T15:21:44.869" v="1037" actId="26606"/>
          <pc:sldLayoutMkLst>
            <pc:docMk/>
            <pc:sldMasterMk cId="1471514753" sldId="2147483749"/>
            <pc:sldLayoutMk cId="3719792976" sldId="2147483748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0:58.858" v="1023" actId="26606"/>
        <pc:sldMasterMkLst>
          <pc:docMk/>
          <pc:sldMasterMk cId="3228418891" sldId="2147483749"/>
        </pc:sldMasterMkLst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1577810492" sldId="2147483738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2217008415" sldId="2147483739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1035353752" sldId="2147483740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3442671574" sldId="2147483741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728283896" sldId="2147483742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2188325386" sldId="2147483743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1260856022" sldId="2147483744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1941926402" sldId="2147483745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2056913173" sldId="2147483746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49580994" sldId="2147483747"/>
          </pc:sldLayoutMkLst>
        </pc:sldLayoutChg>
        <pc:sldLayoutChg chg="add del">
          <pc:chgData name="Mihai-Andrei Matei" userId="b2d343d94cc7345c" providerId="LiveId" clId="{4159905A-98F6-4703-A8CC-ADDE09C8311C}" dt="2021-11-04T15:20:58.858" v="1023" actId="26606"/>
          <pc:sldLayoutMkLst>
            <pc:docMk/>
            <pc:sldMasterMk cId="3228418891" sldId="2147483749"/>
            <pc:sldLayoutMk cId="407730016" sldId="2147483748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1:42.100" v="708" actId="26606"/>
        <pc:sldMasterMkLst>
          <pc:docMk/>
          <pc:sldMasterMk cId="532017660" sldId="2147483751"/>
        </pc:sldMasterMkLst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2412458640" sldId="2147483740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632440534" sldId="2147483741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1613152966" sldId="2147483742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1773277803" sldId="2147483743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578082935" sldId="2147483744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957190458" sldId="2147483745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742900828" sldId="2147483746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1843726110" sldId="2147483747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3110142457" sldId="2147483748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1888785767" sldId="2147483749"/>
          </pc:sldLayoutMkLst>
        </pc:sldLayoutChg>
        <pc:sldLayoutChg chg="add del">
          <pc:chgData name="Mihai-Andrei Matei" userId="b2d343d94cc7345c" providerId="LiveId" clId="{4159905A-98F6-4703-A8CC-ADDE09C8311C}" dt="2021-11-04T15:11:42.100" v="708" actId="26606"/>
          <pc:sldLayoutMkLst>
            <pc:docMk/>
            <pc:sldMasterMk cId="532017660" sldId="2147483751"/>
            <pc:sldLayoutMk cId="1288941697" sldId="2147483750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1:15.255" v="698" actId="26606"/>
        <pc:sldMasterMkLst>
          <pc:docMk/>
          <pc:sldMasterMk cId="2511575501" sldId="2147483751"/>
        </pc:sldMasterMkLst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4163428674" sldId="2147483740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342336926" sldId="2147483741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4003408366" sldId="2147483742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3996986084" sldId="2147483743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625160906" sldId="2147483744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3166145576" sldId="2147483745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482381953" sldId="2147483746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3074454623" sldId="2147483747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2060151184" sldId="2147483748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890671542" sldId="2147483749"/>
          </pc:sldLayoutMkLst>
        </pc:sldLayoutChg>
        <pc:sldLayoutChg chg="add del">
          <pc:chgData name="Mihai-Andrei Matei" userId="b2d343d94cc7345c" providerId="LiveId" clId="{4159905A-98F6-4703-A8CC-ADDE09C8311C}" dt="2021-11-04T15:11:15.255" v="698" actId="26606"/>
          <pc:sldLayoutMkLst>
            <pc:docMk/>
            <pc:sldMasterMk cId="2511575501" sldId="2147483751"/>
            <pc:sldLayoutMk cId="1308140981" sldId="2147483750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10:53.579" v="688" actId="26606"/>
        <pc:sldMasterMkLst>
          <pc:docMk/>
          <pc:sldMasterMk cId="3477421907" sldId="2147483751"/>
        </pc:sldMasterMkLst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3641130334" sldId="2147483740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3241449213" sldId="2147483741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1153434002" sldId="2147483742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421059240" sldId="2147483743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3318525439" sldId="2147483744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3110418789" sldId="2147483745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2061324264" sldId="2147483746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565274604" sldId="2147483747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3662689874" sldId="2147483748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3669548546" sldId="2147483749"/>
          </pc:sldLayoutMkLst>
        </pc:sldLayoutChg>
        <pc:sldLayoutChg chg="add del">
          <pc:chgData name="Mihai-Andrei Matei" userId="b2d343d94cc7345c" providerId="LiveId" clId="{4159905A-98F6-4703-A8CC-ADDE09C8311C}" dt="2021-11-04T15:10:53.579" v="688" actId="26606"/>
          <pc:sldLayoutMkLst>
            <pc:docMk/>
            <pc:sldMasterMk cId="3477421907" sldId="2147483751"/>
            <pc:sldLayoutMk cId="2896891265" sldId="2147483750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1:35.460" v="1035" actId="26606"/>
        <pc:sldMasterMkLst>
          <pc:docMk/>
          <pc:sldMasterMk cId="3803738642" sldId="2147483762"/>
        </pc:sldMasterMkLst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1089083292" sldId="2147483751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2470100200" sldId="2147483752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657419743" sldId="2147483753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3980988027" sldId="2147483754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3160549825" sldId="2147483755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83489896" sldId="2147483756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2534600284" sldId="2147483757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1658885937" sldId="2147483758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3458279769" sldId="2147483759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1316238324" sldId="2147483760"/>
          </pc:sldLayoutMkLst>
        </pc:sldLayoutChg>
        <pc:sldLayoutChg chg="add del">
          <pc:chgData name="Mihai-Andrei Matei" userId="b2d343d94cc7345c" providerId="LiveId" clId="{4159905A-98F6-4703-A8CC-ADDE09C8311C}" dt="2021-11-04T15:21:35.460" v="1035" actId="26606"/>
          <pc:sldLayoutMkLst>
            <pc:docMk/>
            <pc:sldMasterMk cId="3803738642" sldId="2147483762"/>
            <pc:sldLayoutMk cId="3549085246" sldId="2147483761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1:01.749" v="1025" actId="26606"/>
        <pc:sldMasterMkLst>
          <pc:docMk/>
          <pc:sldMasterMk cId="4051996080" sldId="2147483762"/>
        </pc:sldMasterMkLst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2868501500" sldId="2147483751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2277607558" sldId="2147483752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481907883" sldId="2147483753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1948206916" sldId="2147483754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3860198723" sldId="2147483755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4035453781" sldId="2147483756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887458068" sldId="2147483757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782185105" sldId="2147483758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4175513580" sldId="2147483759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285410820" sldId="2147483760"/>
          </pc:sldLayoutMkLst>
        </pc:sldLayoutChg>
        <pc:sldLayoutChg chg="add del">
          <pc:chgData name="Mihai-Andrei Matei" userId="b2d343d94cc7345c" providerId="LiveId" clId="{4159905A-98F6-4703-A8CC-ADDE09C8311C}" dt="2021-11-04T15:21:01.749" v="1025" actId="26606"/>
          <pc:sldLayoutMkLst>
            <pc:docMk/>
            <pc:sldMasterMk cId="4051996080" sldId="2147483762"/>
            <pc:sldLayoutMk cId="435436777" sldId="2147483761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1:14.204" v="1027" actId="26606"/>
        <pc:sldMasterMkLst>
          <pc:docMk/>
          <pc:sldMasterMk cId="2547408165" sldId="2147483775"/>
        </pc:sldMasterMkLst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2198292040" sldId="2147483764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1940723556" sldId="2147483765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2581395745" sldId="2147483766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3577896631" sldId="2147483767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987274624" sldId="2147483768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3725572854" sldId="2147483769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131666064" sldId="2147483770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621121669" sldId="2147483771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578639757" sldId="2147483772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3698259037" sldId="2147483773"/>
          </pc:sldLayoutMkLst>
        </pc:sldLayoutChg>
        <pc:sldLayoutChg chg="add del">
          <pc:chgData name="Mihai-Andrei Matei" userId="b2d343d94cc7345c" providerId="LiveId" clId="{4159905A-98F6-4703-A8CC-ADDE09C8311C}" dt="2021-11-04T15:21:14.204" v="1027" actId="26606"/>
          <pc:sldLayoutMkLst>
            <pc:docMk/>
            <pc:sldMasterMk cId="2547408165" sldId="2147483775"/>
            <pc:sldLayoutMk cId="3479409691" sldId="2147483774"/>
          </pc:sldLayoutMkLst>
        </pc:sldLayoutChg>
      </pc:sldMasterChg>
      <pc:sldMasterChg chg="add del addSldLayout delSldLayout">
        <pc:chgData name="Mihai-Andrei Matei" userId="b2d343d94cc7345c" providerId="LiveId" clId="{4159905A-98F6-4703-A8CC-ADDE09C8311C}" dt="2021-11-04T15:22:12.975" v="1039" actId="26606"/>
        <pc:sldMasterMkLst>
          <pc:docMk/>
          <pc:sldMasterMk cId="3257645259" sldId="2147483775"/>
        </pc:sldMasterMkLst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1727779487" sldId="2147483764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733173679" sldId="2147483765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3100321952" sldId="2147483766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1335879706" sldId="2147483767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2514501578" sldId="2147483768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3251307349" sldId="2147483769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2639357267" sldId="2147483770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31512570" sldId="2147483771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1257586558" sldId="2147483772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1179792873" sldId="2147483773"/>
          </pc:sldLayoutMkLst>
        </pc:sldLayoutChg>
        <pc:sldLayoutChg chg="add del">
          <pc:chgData name="Mihai-Andrei Matei" userId="b2d343d94cc7345c" providerId="LiveId" clId="{4159905A-98F6-4703-A8CC-ADDE09C8311C}" dt="2021-11-04T15:22:12.975" v="1039" actId="26606"/>
          <pc:sldLayoutMkLst>
            <pc:docMk/>
            <pc:sldMasterMk cId="3257645259" sldId="2147483775"/>
            <pc:sldLayoutMk cId="612981455" sldId="214748377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28800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346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9743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427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513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376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021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885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921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458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647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526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restaurant@trinity-swanswea.co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Freeform: Shape 10">
            <a:extLst>
              <a:ext uri="{FF2B5EF4-FFF2-40B4-BE49-F238E27FC236}">
                <a16:creationId xmlns:a16="http://schemas.microsoft.com/office/drawing/2014/main" id="{9EB54D17-3792-403D-9127-495845021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6" name="Rectangle 12">
            <a:extLst>
              <a:ext uri="{FF2B5EF4-FFF2-40B4-BE49-F238E27FC236}">
                <a16:creationId xmlns:a16="http://schemas.microsoft.com/office/drawing/2014/main" id="{C07271E9-21F4-400B-84B6-052EAFCFE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14">
            <a:extLst>
              <a:ext uri="{FF2B5EF4-FFF2-40B4-BE49-F238E27FC236}">
                <a16:creationId xmlns:a16="http://schemas.microsoft.com/office/drawing/2014/main" id="{3E3D78ED-34B7-4F8E-8377-994DCAD3C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9648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ext, calendar&#10;&#10;Description automatically generated">
            <a:extLst>
              <a:ext uri="{FF2B5EF4-FFF2-40B4-BE49-F238E27FC236}">
                <a16:creationId xmlns:a16="http://schemas.microsoft.com/office/drawing/2014/main" id="{2261CF3C-334B-4B4E-A137-69F4CEECD6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75"/>
          <a:stretch/>
        </p:blipFill>
        <p:spPr>
          <a:xfrm>
            <a:off x="20" y="10"/>
            <a:ext cx="12191979" cy="68696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A55130-2FA6-410C-A10E-A2731CE6B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6785" y="723900"/>
            <a:ext cx="8718430" cy="1288489"/>
          </a:xfrm>
          <a:effectLst>
            <a:outerShdw blurRad="50800" dist="127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500">
                <a:solidFill>
                  <a:schemeClr val="tx1"/>
                </a:solidFill>
              </a:rPr>
              <a:t>MENU ENGINEERING FOOD &amp; BEVERAGE OPERATIONS</a:t>
            </a:r>
            <a:br>
              <a:rPr lang="en-US" sz="2500">
                <a:solidFill>
                  <a:schemeClr val="tx1"/>
                </a:solidFill>
              </a:rPr>
            </a:br>
            <a:r>
              <a:rPr lang="en-US" sz="2500">
                <a:solidFill>
                  <a:schemeClr val="tx1"/>
                </a:solidFill>
              </a:rPr>
              <a:t>BMIH4002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AFF8B-5827-4E31-A43F-322B0160D7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01962" y="2161903"/>
            <a:ext cx="6788076" cy="3416512"/>
          </a:xfrm>
          <a:effectLst>
            <a:outerShdw blurRad="50800" dist="127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LECTURER :  MARY NEEDHAM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>
                <a:solidFill>
                  <a:schemeClr val="tx1"/>
                </a:solidFill>
              </a:rPr>
              <a:t>STUDENT: MIHAI-ANDREI MATEI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2021030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</a:rPr>
              <a:t>05/11/2021</a:t>
            </a:r>
          </a:p>
        </p:txBody>
      </p:sp>
      <p:grpSp>
        <p:nvGrpSpPr>
          <p:cNvPr id="48" name="Group 16">
            <a:extLst>
              <a:ext uri="{FF2B5EF4-FFF2-40B4-BE49-F238E27FC236}">
                <a16:creationId xmlns:a16="http://schemas.microsoft.com/office/drawing/2014/main" id="{A1527245-C5C2-4BD3-8317-C4D6D7A10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5849932"/>
            <a:ext cx="867485" cy="115439"/>
            <a:chOff x="8910933" y="1861308"/>
            <a:chExt cx="867485" cy="115439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03BA463-C04F-4127-9100-1F376E519B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49" name="Straight Connector 18">
              <a:extLst>
                <a:ext uri="{FF2B5EF4-FFF2-40B4-BE49-F238E27FC236}">
                  <a16:creationId xmlns:a16="http://schemas.microsoft.com/office/drawing/2014/main" id="{01FD6DA6-F7BC-4426-8465-928C4EC4A4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19">
              <a:extLst>
                <a:ext uri="{FF2B5EF4-FFF2-40B4-BE49-F238E27FC236}">
                  <a16:creationId xmlns:a16="http://schemas.microsoft.com/office/drawing/2014/main" id="{49A28AE3-3C29-44E4-80A5-C2937F8E7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939342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Freeform: Shape 113">
            <a:extLst>
              <a:ext uri="{FF2B5EF4-FFF2-40B4-BE49-F238E27FC236}">
                <a16:creationId xmlns:a16="http://schemas.microsoft.com/office/drawing/2014/main" id="{9EB54D17-3792-403D-9127-495845021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9" name="Rectangle 115">
            <a:extLst>
              <a:ext uri="{FF2B5EF4-FFF2-40B4-BE49-F238E27FC236}">
                <a16:creationId xmlns:a16="http://schemas.microsoft.com/office/drawing/2014/main" id="{23076A4E-38BA-4BCB-BE40-AD144E24E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665E27DB-8F57-4ACE-9A19-4EEB7841F7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861" r="8250"/>
          <a:stretch/>
        </p:blipFill>
        <p:spPr>
          <a:xfrm>
            <a:off x="-2586" y="0"/>
            <a:ext cx="6096008" cy="6858000"/>
          </a:xfrm>
          <a:prstGeom prst="rect">
            <a:avLst/>
          </a:prstGeom>
        </p:spPr>
      </p:pic>
      <p:sp>
        <p:nvSpPr>
          <p:cNvPr id="118" name="Rectangle 5">
            <a:extLst>
              <a:ext uri="{FF2B5EF4-FFF2-40B4-BE49-F238E27FC236}">
                <a16:creationId xmlns:a16="http://schemas.microsoft.com/office/drawing/2014/main" id="{B572D2B0-57F9-4D28-8840-98CD62539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CF33A-0AF1-4B1B-AC74-19B341617A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975" y="1123952"/>
            <a:ext cx="3448050" cy="36956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050" cap="none" dirty="0"/>
              <a:t>SWANSEA,  SEA ROAD, </a:t>
            </a:r>
            <a:br>
              <a:rPr lang="en-US" sz="1050" cap="none" dirty="0"/>
            </a:br>
            <a:br>
              <a:rPr lang="en-US" sz="1050" cap="none" dirty="0"/>
            </a:br>
            <a:r>
              <a:rPr lang="en-US" sz="1050" cap="none" dirty="0"/>
              <a:t>SW4 7HT</a:t>
            </a:r>
            <a:br>
              <a:rPr lang="en-US" sz="1050" cap="none" dirty="0"/>
            </a:br>
            <a:r>
              <a:rPr lang="en-US" sz="1050" cap="none" dirty="0"/>
              <a:t> **** </a:t>
            </a:r>
            <a:br>
              <a:rPr lang="en-US" sz="1050" cap="none" dirty="0"/>
            </a:br>
            <a:r>
              <a:rPr lang="en-US" sz="1050" cap="none" dirty="0"/>
              <a:t>HOTEL TRINITY                                             </a:t>
            </a:r>
            <a:br>
              <a:rPr lang="en-US" sz="1050" cap="none" dirty="0"/>
            </a:br>
            <a:br>
              <a:rPr lang="en-US" sz="1050" cap="none" dirty="0"/>
            </a:br>
            <a:r>
              <a:rPr lang="en-US" sz="1050" cap="none" dirty="0"/>
              <a:t>Tel: 0177 747463</a:t>
            </a:r>
            <a:br>
              <a:rPr lang="en-US" sz="1050" cap="none" dirty="0"/>
            </a:br>
            <a:br>
              <a:rPr lang="en-US" sz="1050" cap="none" dirty="0"/>
            </a:br>
            <a:r>
              <a:rPr lang="en-US" sz="1050" cap="none" dirty="0"/>
              <a:t>TAKEAWAY MENU</a:t>
            </a:r>
            <a:br>
              <a:rPr lang="en-US" sz="1050" cap="none" dirty="0"/>
            </a:br>
            <a:br>
              <a:rPr lang="en-US" sz="1050" cap="none" dirty="0"/>
            </a:br>
            <a:r>
              <a:rPr lang="en-US" sz="1050" cap="none" dirty="0"/>
              <a:t>Menu available Tue-Sun, 16:00-21:30</a:t>
            </a:r>
            <a:br>
              <a:rPr lang="en-US" sz="1050" cap="none" dirty="0"/>
            </a:br>
            <a:r>
              <a:rPr lang="en-US" sz="1050" cap="none" dirty="0"/>
              <a:t>JUST EAT &amp; CONTACTLESS</a:t>
            </a:r>
            <a:br>
              <a:rPr lang="en-US" sz="1050" cap="none" dirty="0"/>
            </a:br>
            <a:r>
              <a:rPr lang="en-US" sz="1050" cap="none" dirty="0"/>
              <a:t>PAYMENTS AVAILABLE</a:t>
            </a:r>
            <a:br>
              <a:rPr lang="en-US" sz="1050" cap="none" dirty="0"/>
            </a:br>
            <a:br>
              <a:rPr lang="en-US" sz="800" cap="none" dirty="0"/>
            </a:br>
            <a:r>
              <a:rPr lang="en-US" sz="800" cap="none" dirty="0"/>
              <a:t>For bookings/enquiries </a:t>
            </a:r>
            <a:br>
              <a:rPr lang="en-US" sz="800" cap="none" dirty="0"/>
            </a:br>
            <a:r>
              <a:rPr lang="en-US" sz="800" cap="none" dirty="0"/>
              <a:t>e-mail: </a:t>
            </a:r>
            <a:r>
              <a:rPr lang="en-US" sz="800" cap="none" dirty="0">
                <a:hlinkClick r:id="rId3"/>
              </a:rPr>
              <a:t>restaurant@trinity-swanswea.com</a:t>
            </a:r>
            <a:br>
              <a:rPr lang="en-US" sz="800" cap="none" dirty="0"/>
            </a:br>
            <a:r>
              <a:rPr lang="en-US" sz="800" cap="none" dirty="0"/>
              <a:t>COLLECTION AVAILABLE</a:t>
            </a:r>
            <a:br>
              <a:rPr lang="en-US" sz="800" cap="none" dirty="0"/>
            </a:br>
            <a:endParaRPr lang="en-US" sz="800" cap="non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5ABA1E-15F9-4F1C-B5E1-AD055F7A7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0850" y="114299"/>
            <a:ext cx="4552950" cy="6562726"/>
          </a:xfr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100" dirty="0">
                <a:latin typeface="Berlin Sans FB Demi" panose="020E0802020502020306" pitchFamily="34" charset="0"/>
              </a:rPr>
              <a:t>STARTERS</a:t>
            </a:r>
          </a:p>
          <a:p>
            <a:pPr marL="171450" indent="-1714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100" dirty="0"/>
              <a:t>TARAMOSALATA    £5.75     (150gr , 357kcal)</a:t>
            </a:r>
          </a:p>
          <a:p>
            <a:r>
              <a:rPr lang="en-US" sz="1100" dirty="0"/>
              <a:t>A smooth Mediterranean Greek style pate, made with cod roe, red onions and a squeeze of lemon. It comes with warm pitta bread.      </a:t>
            </a:r>
          </a:p>
          <a:p>
            <a:pPr marL="171450" indent="-1714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100" dirty="0"/>
              <a:t>OCTOPUS    £9.50                  (120gr, 554kcal)  </a:t>
            </a:r>
          </a:p>
          <a:p>
            <a:r>
              <a:rPr lang="en-US" sz="1100" dirty="0"/>
              <a:t>Char-grilled, juicy and tender, drizzled with lemon, olive oil, and special herbs. </a:t>
            </a:r>
          </a:p>
          <a:p>
            <a:r>
              <a:rPr lang="en-US" sz="1100" dirty="0"/>
              <a:t>(A real pleasure to serve this starter with our Marlborough, New Zealand wine, 3 Stones)-Sauvignon Blanc</a:t>
            </a:r>
          </a:p>
          <a:p>
            <a:pPr marL="171450" indent="-1714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100" dirty="0"/>
              <a:t>KING PRAWNS    £6.50         (160gr, 314kcal)</a:t>
            </a:r>
          </a:p>
          <a:p>
            <a:r>
              <a:rPr lang="en-US" sz="1100" dirty="0"/>
              <a:t>Deep fried in coconut oil breaded king prawns. Served with a dip and salad.</a:t>
            </a:r>
          </a:p>
          <a:p>
            <a:pPr marL="171450" indent="-1714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100" dirty="0"/>
              <a:t>DEEP FRIED HALLOUMI   £ 6.00    (120gr, 140kcal)  (</a:t>
            </a:r>
            <a:r>
              <a:rPr lang="en-US" sz="1100" dirty="0">
                <a:solidFill>
                  <a:schemeClr val="accent3"/>
                </a:solidFill>
              </a:rPr>
              <a:t>V)</a:t>
            </a:r>
            <a:endParaRPr lang="en-US" sz="1100" dirty="0"/>
          </a:p>
          <a:p>
            <a:r>
              <a:rPr lang="en-US" sz="1100" dirty="0"/>
              <a:t>   </a:t>
            </a:r>
            <a:r>
              <a:rPr lang="en-US" sz="1100" dirty="0">
                <a:latin typeface="Berlin Sans FB Demi" panose="020E0802020502020306" pitchFamily="34" charset="0"/>
              </a:rPr>
              <a:t>SIDES</a:t>
            </a:r>
          </a:p>
          <a:p>
            <a:pPr marL="171450" indent="-1714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100" dirty="0"/>
              <a:t>MIXED GRILL VEGETABLES   £4.00  (175gr,  29kcal)  (</a:t>
            </a:r>
            <a:r>
              <a:rPr lang="en-US" sz="1100" dirty="0">
                <a:solidFill>
                  <a:schemeClr val="accent2"/>
                </a:solidFill>
              </a:rPr>
              <a:t>V) </a:t>
            </a:r>
            <a:endParaRPr lang="en-US" sz="1100" dirty="0"/>
          </a:p>
          <a:p>
            <a:r>
              <a:rPr lang="en-US" sz="1100" dirty="0"/>
              <a:t>RED PEPPERS, COURGETTES, AUBERGINES AND MUSHROOMS GRILLED TO PERFECTION</a:t>
            </a:r>
          </a:p>
          <a:p>
            <a:pPr marL="171450" indent="-1714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100" dirty="0"/>
              <a:t>MUSHROOM SAUTE £5.00                  (100gr, 325kcal)</a:t>
            </a:r>
          </a:p>
          <a:p>
            <a:r>
              <a:rPr lang="en-US" sz="1100" dirty="0"/>
              <a:t>MUSHROOMS COOKED WITH FRESH CREAM. PEPPERCORN AND WHITE WINE. (CONTAINS DAIRY)</a:t>
            </a:r>
          </a:p>
          <a:p>
            <a:pPr marL="171450" indent="-1714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1100" dirty="0"/>
              <a:t>HOMEMADE CHIPS  £3.50             (150gr, 297kcal)  (</a:t>
            </a:r>
            <a:r>
              <a:rPr lang="en-US" sz="1100" dirty="0">
                <a:solidFill>
                  <a:schemeClr val="accent2"/>
                </a:solidFill>
              </a:rPr>
              <a:t>V)</a:t>
            </a:r>
            <a:endParaRPr lang="en-US" sz="1100" dirty="0"/>
          </a:p>
          <a:p>
            <a:r>
              <a:rPr lang="en-US" sz="1100" dirty="0"/>
              <a:t>HOME MADECHIPS WITH A MIX OF SPECIAL HERBS. </a:t>
            </a:r>
          </a:p>
        </p:txBody>
      </p: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7CD49DFA-3E95-4EE4-8505-DADB9ABC7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240" name="Rectangle 120">
              <a:extLst>
                <a:ext uri="{FF2B5EF4-FFF2-40B4-BE49-F238E27FC236}">
                  <a16:creationId xmlns:a16="http://schemas.microsoft.com/office/drawing/2014/main" id="{36D817C6-71C0-49E6-8B19-E9E9217A2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A23AD9A9-354F-444B-9370-B698970FE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122">
              <a:extLst>
                <a:ext uri="{FF2B5EF4-FFF2-40B4-BE49-F238E27FC236}">
                  <a16:creationId xmlns:a16="http://schemas.microsoft.com/office/drawing/2014/main" id="{027F4928-516E-4CF1-8E81-C48527970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96923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AF940-974C-4BF5-B4F7-72B57435DE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548641"/>
            <a:ext cx="5533105" cy="6109334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GB" sz="1600" dirty="0">
                <a:latin typeface="Berlin Sans FB Demi" panose="020E0802020502020306" pitchFamily="34" charset="0"/>
              </a:rPr>
              <a:t>MAINS  </a:t>
            </a:r>
          </a:p>
          <a:p>
            <a:r>
              <a:rPr lang="en-GB" sz="1600" dirty="0">
                <a:latin typeface="Berlin Sans FB Demi" panose="020E0802020502020306" pitchFamily="34" charset="0"/>
              </a:rPr>
              <a:t> (All mains are served with chips/rice/couscous and salad )</a:t>
            </a:r>
          </a:p>
          <a:p>
            <a:endParaRPr lang="en-GB" sz="1600" dirty="0">
              <a:latin typeface="Berlin Sans FB Demi" panose="020E0802020502020306" pitchFamily="34" charset="0"/>
            </a:endParaRPr>
          </a:p>
          <a:p>
            <a:pPr marL="285750" indent="-285750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sz="1600" dirty="0"/>
              <a:t>    DEEP FRIED CALAMARI    £19.00   (380gr, 635kcal)  (</a:t>
            </a:r>
            <a:r>
              <a:rPr lang="en-GB" sz="1600" dirty="0">
                <a:solidFill>
                  <a:schemeClr val="accent2"/>
                </a:solidFill>
              </a:rPr>
              <a:t>D)</a:t>
            </a:r>
            <a:endParaRPr lang="en-GB" sz="1600" dirty="0"/>
          </a:p>
          <a:p>
            <a:r>
              <a:rPr lang="en-GB" sz="1600" dirty="0">
                <a:latin typeface="+mj-lt"/>
              </a:rPr>
              <a:t>Two massive calamari squids, marinated in milk, coated in cornmeal flour and deep fried to perfection, served with homemade tartar sauce</a:t>
            </a:r>
            <a:r>
              <a:rPr lang="en-GB" sz="1600" dirty="0">
                <a:latin typeface="Berlin Sans FB Demi" panose="020E0802020502020306" pitchFamily="34" charset="0"/>
              </a:rPr>
              <a:t>. </a:t>
            </a:r>
          </a:p>
          <a:p>
            <a:pPr marL="285750" indent="-285750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sz="1600" dirty="0"/>
              <a:t>   GRILLED SEA BASS           £20.00      (420gr, 254kcal)   (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GF)</a:t>
            </a:r>
            <a:endParaRPr lang="en-GB" sz="1600" dirty="0"/>
          </a:p>
          <a:p>
            <a:r>
              <a:rPr lang="en-GB" sz="1600" dirty="0">
                <a:latin typeface="+mj-lt"/>
              </a:rPr>
              <a:t>Grilled sea bass fillet from our local source, with aromatic spices, served with lemon sauce. </a:t>
            </a:r>
          </a:p>
          <a:p>
            <a:pPr marL="285750" indent="-285750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sz="1600" dirty="0"/>
              <a:t>   FISH MEZZE</a:t>
            </a:r>
          </a:p>
          <a:p>
            <a:r>
              <a:rPr lang="en-GB" sz="1600" dirty="0"/>
              <a:t>(Minimum two people)   £30/ person    (1600gr, 700kcal)   (</a:t>
            </a:r>
            <a:r>
              <a:rPr lang="en-GB" sz="1600" dirty="0">
                <a:solidFill>
                  <a:schemeClr val="accent2"/>
                </a:solidFill>
              </a:rPr>
              <a:t>D)</a:t>
            </a:r>
            <a:endParaRPr lang="en-GB" sz="1600" dirty="0"/>
          </a:p>
          <a:p>
            <a:r>
              <a:rPr lang="en-GB" sz="1600" dirty="0">
                <a:latin typeface="+mj-lt"/>
              </a:rPr>
              <a:t>Taramosalata, Crab claws, octopus, fish croquettes;</a:t>
            </a:r>
          </a:p>
          <a:p>
            <a:r>
              <a:rPr lang="en-GB" sz="1600" dirty="0">
                <a:latin typeface="+mj-lt"/>
              </a:rPr>
              <a:t>Fish kebab, salmon fillet, calamari rings and fish cakes. </a:t>
            </a:r>
          </a:p>
          <a:p>
            <a:r>
              <a:rPr lang="en-GB" sz="1600" dirty="0">
                <a:latin typeface="+mj-lt"/>
              </a:rPr>
              <a:t>(!) You might like to serve our Chardonnay, Francois Carillon with this authentic Mezze</a:t>
            </a:r>
            <a:r>
              <a:rPr lang="en-GB" sz="1600" dirty="0">
                <a:latin typeface="Berlin Sans FB Demi" panose="020E0802020502020306" pitchFamily="34" charset="0"/>
              </a:rPr>
              <a:t>.</a:t>
            </a:r>
          </a:p>
          <a:p>
            <a:endParaRPr lang="en-GB" sz="1600" dirty="0">
              <a:latin typeface="Berlin Sans FB Demi" panose="020E0802020502020306" pitchFamily="34" charset="0"/>
            </a:endParaRPr>
          </a:p>
          <a:p>
            <a:r>
              <a:rPr lang="en-GB" sz="1100" dirty="0"/>
              <a:t>ALL PRICES INCLUDE V.A.T.   WE CANNOT GUARANTEE THAT FISH PRODUCTS ON THIS MENU DO NOT CONTAIN BONES.</a:t>
            </a:r>
          </a:p>
          <a:p>
            <a:r>
              <a:rPr lang="en-GB" sz="1100" dirty="0"/>
              <a:t>ALL DISHES ARE SUBJECT TO AVILABILITY.</a:t>
            </a:r>
          </a:p>
          <a:p>
            <a:r>
              <a:rPr lang="en-GB" sz="1100" dirty="0"/>
              <a:t>(</a:t>
            </a:r>
            <a:r>
              <a:rPr lang="en-GB" sz="1100" dirty="0">
                <a:solidFill>
                  <a:schemeClr val="accent3"/>
                </a:solidFill>
              </a:rPr>
              <a:t>D)-DAIRY                (V)-VEGETARIAN               (GF)-GLUTEN FREE</a:t>
            </a:r>
          </a:p>
          <a:p>
            <a:r>
              <a:rPr lang="en-GB" sz="1100" dirty="0">
                <a:solidFill>
                  <a:schemeClr val="accent3"/>
                </a:solidFill>
              </a:rPr>
              <a:t>   </a:t>
            </a:r>
            <a:r>
              <a:rPr lang="en-GB" sz="1100" dirty="0">
                <a:solidFill>
                  <a:srgbClr val="FF0000"/>
                </a:solidFill>
              </a:rPr>
              <a:t>PLEASE MAKE SURE YOU LET OUR STAFF KNOW REGARDING YOUR ALLERGENS.</a:t>
            </a:r>
            <a:endParaRPr lang="en-GB" sz="1100" dirty="0">
              <a:solidFill>
                <a:srgbClr val="C00000"/>
              </a:solidFill>
            </a:endParaRPr>
          </a:p>
          <a:p>
            <a:endParaRPr lang="en-GB" sz="1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058B7F-22D9-4A98-86D3-4C3CA797A7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548641"/>
            <a:ext cx="5533104" cy="5166359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GB" sz="1800" dirty="0">
                <a:latin typeface="Berlin Sans FB Demi" panose="020E0802020502020306" pitchFamily="34" charset="0"/>
              </a:rPr>
              <a:t>DESSERTS</a:t>
            </a:r>
          </a:p>
          <a:p>
            <a:pPr marL="285750" indent="-2857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GB" sz="1500" dirty="0"/>
              <a:t>APPLE &amp; RASPBERRY HOMEMADE PIE    £5.00    (80gr, 340kcal) (</a:t>
            </a:r>
            <a:r>
              <a:rPr lang="en-GB" sz="1500" dirty="0">
                <a:solidFill>
                  <a:schemeClr val="accent2"/>
                </a:solidFill>
              </a:rPr>
              <a:t>D) (V)</a:t>
            </a:r>
            <a:endParaRPr lang="en-GB" sz="1500" dirty="0"/>
          </a:p>
          <a:p>
            <a:r>
              <a:rPr lang="en-GB" sz="1500" dirty="0"/>
              <a:t>Homemade dough with fresh apples and raspberries, honey, raisins and walnuts served with custard sauce. </a:t>
            </a:r>
          </a:p>
          <a:p>
            <a:pPr marL="285750" indent="-2857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GB" sz="1500" dirty="0"/>
              <a:t>CHEF’S SPECIAL PANCAKES    £6.50      (140gr, 430kcal)  (</a:t>
            </a:r>
            <a:r>
              <a:rPr lang="en-GB" sz="1500" dirty="0">
                <a:solidFill>
                  <a:schemeClr val="accent2"/>
                </a:solidFill>
              </a:rPr>
              <a:t>D)</a:t>
            </a:r>
            <a:endParaRPr lang="en-GB" sz="1500" dirty="0"/>
          </a:p>
          <a:p>
            <a:r>
              <a:rPr lang="en-GB" sz="1500" dirty="0"/>
              <a:t>Our Chef’s best way to present a pancake. Fluffy, filled with chocolate or homemade jam on your choice (Apricot/Quince/Mellow)</a:t>
            </a:r>
          </a:p>
          <a:p>
            <a:pPr marL="285750" indent="-2857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GB" sz="1500" dirty="0"/>
              <a:t>HOMEMADE CHEESCAKE     £7.00      (120gr, 370kcal)    (</a:t>
            </a:r>
            <a:r>
              <a:rPr lang="en-GB" sz="1500" dirty="0">
                <a:solidFill>
                  <a:schemeClr val="accent2"/>
                </a:solidFill>
              </a:rPr>
              <a:t>D)</a:t>
            </a:r>
            <a:endParaRPr lang="en-GB" sz="1500" dirty="0"/>
          </a:p>
          <a:p>
            <a:r>
              <a:rPr lang="en-GB" sz="1500" dirty="0"/>
              <a:t>Choose one of our homemade cheesecakes, baked to perfection. Vanilla or Chocolate, it is not that hard to choose. </a:t>
            </a:r>
          </a:p>
          <a:p>
            <a:endParaRPr lang="en-GB" sz="1500" dirty="0"/>
          </a:p>
          <a:p>
            <a:r>
              <a:rPr lang="en-GB" sz="1500" dirty="0">
                <a:latin typeface="Berlin Sans FB Demi" panose="020E0802020502020306" pitchFamily="34" charset="0"/>
              </a:rPr>
              <a:t>DRINKS, BEVERAGES &amp; WINES</a:t>
            </a:r>
          </a:p>
          <a:p>
            <a:r>
              <a:rPr lang="en-GB" sz="1100" dirty="0">
                <a:latin typeface="+mj-lt"/>
              </a:rPr>
              <a:t>COCA COLA, FANTA (330ml)- £2.50                          3 STONES SAUVIGNON BLANC,  NZ                              </a:t>
            </a:r>
          </a:p>
          <a:p>
            <a:r>
              <a:rPr lang="en-GB" sz="1100" dirty="0">
                <a:latin typeface="+mj-lt"/>
              </a:rPr>
              <a:t>STILL/SPARKLING WATER (370ml)- £2.00                250ml- £8.50      70cl/ £26.50</a:t>
            </a:r>
          </a:p>
          <a:p>
            <a:r>
              <a:rPr lang="en-GB" sz="1100" dirty="0">
                <a:latin typeface="+mj-lt"/>
              </a:rPr>
              <a:t>FRESH JUICE (250ml)- £5.00                                        FRANCOIS CARILLO, CHARDONNAY</a:t>
            </a:r>
          </a:p>
          <a:p>
            <a:r>
              <a:rPr lang="en-GB" sz="1100" dirty="0">
                <a:latin typeface="+mj-lt"/>
              </a:rPr>
              <a:t>LOCAL BEER (568ml)- £5.50                                        250ml- £11.00      70cl/ £36.50</a:t>
            </a:r>
          </a:p>
          <a:p>
            <a:r>
              <a:rPr lang="en-GB" sz="1050" dirty="0">
                <a:latin typeface="+mj-lt"/>
              </a:rPr>
              <a:t>CAPPUCCINO (160ml)- £2.80</a:t>
            </a:r>
            <a:endParaRPr lang="en-GB" sz="1100" dirty="0">
              <a:latin typeface="+mj-lt"/>
            </a:endParaRPr>
          </a:p>
        </p:txBody>
      </p:sp>
      <p:pic>
        <p:nvPicPr>
          <p:cNvPr id="7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DCBFBD9A-6AD5-43E0-B958-F34F7647ED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3524" y="5314950"/>
            <a:ext cx="2867025" cy="134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54968"/>
      </p:ext>
    </p:extLst>
  </p:cSld>
  <p:clrMapOvr>
    <a:masterClrMapping/>
  </p:clrMapOvr>
</p:sld>
</file>

<file path=ppt/theme/theme1.xml><?xml version="1.0" encoding="utf-8"?>
<a:theme xmlns:a="http://schemas.openxmlformats.org/drawingml/2006/main" name="AdornVTI">
  <a:themeElements>
    <a:clrScheme name="AnalogousFromDarkSeedLeftStep">
      <a:dk1>
        <a:srgbClr val="000000"/>
      </a:dk1>
      <a:lt1>
        <a:srgbClr val="FFFFFF"/>
      </a:lt1>
      <a:dk2>
        <a:srgbClr val="243C22"/>
      </a:dk2>
      <a:lt2>
        <a:srgbClr val="E8E3E2"/>
      </a:lt2>
      <a:accent1>
        <a:srgbClr val="4CAFC1"/>
      </a:accent1>
      <a:accent2>
        <a:srgbClr val="3BB192"/>
      </a:accent2>
      <a:accent3>
        <a:srgbClr val="47B56A"/>
      </a:accent3>
      <a:accent4>
        <a:srgbClr val="46B13B"/>
      </a:accent4>
      <a:accent5>
        <a:srgbClr val="7CB045"/>
      </a:accent5>
      <a:accent6>
        <a:srgbClr val="A0A737"/>
      </a:accent6>
      <a:hlink>
        <a:srgbClr val="529130"/>
      </a:hlink>
      <a:folHlink>
        <a:srgbClr val="7F7F7F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647</Words>
  <Application>Microsoft Office PowerPoint</Application>
  <PresentationFormat>Widescreen</PresentationFormat>
  <Paragraphs>57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Bembo</vt:lpstr>
      <vt:lpstr>Berlin Sans FB Demi</vt:lpstr>
      <vt:lpstr>AdornVTI</vt:lpstr>
      <vt:lpstr>MENU ENGINEERING FOOD &amp; BEVERAGE OPERATIONS BMIH4002</vt:lpstr>
      <vt:lpstr>SWANSEA,  SEA ROAD,   SW4 7HT  ****  HOTEL TRINITY                                               Tel: 0177 747463  TAKEAWAY MENU  Menu available Tue-Sun, 16:00-21:30 JUST EAT &amp; CONTACTLESS PAYMENTS AVAILABLE  For bookings/enquiries  e-mail: restaurant@trinity-swanswea.com COLLECTION AVAILABLE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****  HOTEL TRINITY TAKEAWAY MENU</dc:title>
  <dc:creator>Mihai-Andrei Matei</dc:creator>
  <cp:lastModifiedBy>Mihai-Andrei Matei</cp:lastModifiedBy>
  <cp:revision>1</cp:revision>
  <dcterms:created xsi:type="dcterms:W3CDTF">2021-11-04T14:40:03Z</dcterms:created>
  <dcterms:modified xsi:type="dcterms:W3CDTF">2021-11-05T02:19:23Z</dcterms:modified>
</cp:coreProperties>
</file>