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sldIdLst>
    <p:sldId id="256" r:id="rId2"/>
    <p:sldId id="257" r:id="rId3"/>
    <p:sldId id="338" r:id="rId4"/>
    <p:sldId id="264" r:id="rId5"/>
    <p:sldId id="337" r:id="rId6"/>
    <p:sldId id="258" r:id="rId7"/>
    <p:sldId id="265" r:id="rId8"/>
    <p:sldId id="259" r:id="rId9"/>
    <p:sldId id="316" r:id="rId10"/>
    <p:sldId id="266" r:id="rId11"/>
    <p:sldId id="267" r:id="rId12"/>
    <p:sldId id="268" r:id="rId13"/>
    <p:sldId id="269" r:id="rId14"/>
    <p:sldId id="270" r:id="rId15"/>
    <p:sldId id="271" r:id="rId16"/>
    <p:sldId id="355" r:id="rId17"/>
    <p:sldId id="260" r:id="rId18"/>
    <p:sldId id="273" r:id="rId19"/>
    <p:sldId id="272" r:id="rId20"/>
    <p:sldId id="261" r:id="rId21"/>
    <p:sldId id="262" r:id="rId22"/>
    <p:sldId id="274" r:id="rId23"/>
    <p:sldId id="275" r:id="rId24"/>
    <p:sldId id="276" r:id="rId25"/>
    <p:sldId id="277" r:id="rId26"/>
    <p:sldId id="278" r:id="rId27"/>
    <p:sldId id="279" r:id="rId28"/>
    <p:sldId id="280" r:id="rId29"/>
    <p:sldId id="283" r:id="rId30"/>
    <p:sldId id="282" r:id="rId31"/>
    <p:sldId id="339" r:id="rId32"/>
    <p:sldId id="340" r:id="rId33"/>
    <p:sldId id="341" r:id="rId34"/>
    <p:sldId id="342" r:id="rId35"/>
    <p:sldId id="343" r:id="rId36"/>
    <p:sldId id="346" r:id="rId37"/>
    <p:sldId id="347" r:id="rId38"/>
    <p:sldId id="348" r:id="rId39"/>
    <p:sldId id="349" r:id="rId40"/>
    <p:sldId id="350" r:id="rId41"/>
    <p:sldId id="281" r:id="rId42"/>
    <p:sldId id="284" r:id="rId43"/>
    <p:sldId id="351" r:id="rId44"/>
    <p:sldId id="352" r:id="rId45"/>
    <p:sldId id="287" r:id="rId46"/>
    <p:sldId id="288" r:id="rId47"/>
    <p:sldId id="289" r:id="rId48"/>
    <p:sldId id="290" r:id="rId49"/>
    <p:sldId id="291" r:id="rId50"/>
    <p:sldId id="292" r:id="rId51"/>
    <p:sldId id="293" r:id="rId52"/>
    <p:sldId id="294" r:id="rId53"/>
    <p:sldId id="295" r:id="rId54"/>
    <p:sldId id="296" r:id="rId55"/>
    <p:sldId id="297" r:id="rId56"/>
    <p:sldId id="298" r:id="rId57"/>
    <p:sldId id="299" r:id="rId58"/>
    <p:sldId id="353" r:id="rId59"/>
    <p:sldId id="354" r:id="rId60"/>
    <p:sldId id="314" r:id="rId61"/>
    <p:sldId id="300" r:id="rId62"/>
    <p:sldId id="301" r:id="rId63"/>
    <p:sldId id="335" r:id="rId64"/>
    <p:sldId id="302" r:id="rId65"/>
    <p:sldId id="334" r:id="rId66"/>
    <p:sldId id="303" r:id="rId67"/>
    <p:sldId id="304" r:id="rId68"/>
    <p:sldId id="318" r:id="rId69"/>
    <p:sldId id="317" r:id="rId7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656B949-984B-941A-B7E6-52291AD1B594}" v="67" dt="2024-12-03T12:38:12.172"/>
    <p1510:client id="{742FCAA1-B45A-B32F-86C4-6FA95455E05C}" v="50" dt="2024-12-03T12:28:11.077"/>
    <p1510:client id="{E33F37F3-AC47-66BD-694E-A98F75D1B1E8}" v="311" dt="2024-12-03T12:47:52.0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microsoft.com/office/2015/10/relationships/revisionInfo" Target="revisionInfo.xml"/><Relationship Id="rId7" Type="http://schemas.openxmlformats.org/officeDocument/2006/relationships/slide" Target="slides/slide6.xml"/><Relationship Id="rId7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rey Edwards" userId="S::corey.edwards@uwtsd.ac.uk::7a967df3-e232-40a5-b10c-dee8f912d80a" providerId="AD" clId="Web-{4656B949-984B-941A-B7E6-52291AD1B594}"/>
    <pc:docChg chg="addSld modSld">
      <pc:chgData name="Corey Edwards" userId="S::corey.edwards@uwtsd.ac.uk::7a967df3-e232-40a5-b10c-dee8f912d80a" providerId="AD" clId="Web-{4656B949-984B-941A-B7E6-52291AD1B594}" dt="2024-12-03T12:38:12.172" v="61" actId="20577"/>
      <pc:docMkLst>
        <pc:docMk/>
      </pc:docMkLst>
      <pc:sldChg chg="modSp">
        <pc:chgData name="Corey Edwards" userId="S::corey.edwards@uwtsd.ac.uk::7a967df3-e232-40a5-b10c-dee8f912d80a" providerId="AD" clId="Web-{4656B949-984B-941A-B7E6-52291AD1B594}" dt="2024-12-03T12:32:18.740" v="10" actId="20577"/>
        <pc:sldMkLst>
          <pc:docMk/>
          <pc:sldMk cId="109857222" sldId="256"/>
        </pc:sldMkLst>
        <pc:spChg chg="mod">
          <ac:chgData name="Corey Edwards" userId="S::corey.edwards@uwtsd.ac.uk::7a967df3-e232-40a5-b10c-dee8f912d80a" providerId="AD" clId="Web-{4656B949-984B-941A-B7E6-52291AD1B594}" dt="2024-12-03T12:32:18.740" v="10" actId="20577"/>
          <ac:spMkLst>
            <pc:docMk/>
            <pc:sldMk cId="109857222" sldId="256"/>
            <ac:spMk id="2" creationId="{00000000-0000-0000-0000-000000000000}"/>
          </ac:spMkLst>
        </pc:spChg>
      </pc:sldChg>
      <pc:sldChg chg="modSp">
        <pc:chgData name="Corey Edwards" userId="S::corey.edwards@uwtsd.ac.uk::7a967df3-e232-40a5-b10c-dee8f912d80a" providerId="AD" clId="Web-{4656B949-984B-941A-B7E6-52291AD1B594}" dt="2024-12-03T12:32:15.177" v="6" actId="20577"/>
        <pc:sldMkLst>
          <pc:docMk/>
          <pc:sldMk cId="39340572" sldId="257"/>
        </pc:sldMkLst>
        <pc:spChg chg="mod">
          <ac:chgData name="Corey Edwards" userId="S::corey.edwards@uwtsd.ac.uk::7a967df3-e232-40a5-b10c-dee8f912d80a" providerId="AD" clId="Web-{4656B949-984B-941A-B7E6-52291AD1B594}" dt="2024-12-03T12:32:15.177" v="6" actId="20577"/>
          <ac:spMkLst>
            <pc:docMk/>
            <pc:sldMk cId="39340572" sldId="257"/>
            <ac:spMk id="2" creationId="{5EB65DDC-3CD0-60B3-FD53-0B049890565B}"/>
          </ac:spMkLst>
        </pc:spChg>
      </pc:sldChg>
      <pc:sldChg chg="modSp">
        <pc:chgData name="Corey Edwards" userId="S::corey.edwards@uwtsd.ac.uk::7a967df3-e232-40a5-b10c-dee8f912d80a" providerId="AD" clId="Web-{4656B949-984B-941A-B7E6-52291AD1B594}" dt="2024-12-03T12:35:28.464" v="20" actId="1076"/>
        <pc:sldMkLst>
          <pc:docMk/>
          <pc:sldMk cId="3942927746" sldId="259"/>
        </pc:sldMkLst>
        <pc:spChg chg="mod">
          <ac:chgData name="Corey Edwards" userId="S::corey.edwards@uwtsd.ac.uk::7a967df3-e232-40a5-b10c-dee8f912d80a" providerId="AD" clId="Web-{4656B949-984B-941A-B7E6-52291AD1B594}" dt="2024-12-03T12:35:24.261" v="19" actId="1076"/>
          <ac:spMkLst>
            <pc:docMk/>
            <pc:sldMk cId="3942927746" sldId="259"/>
            <ac:spMk id="2" creationId="{AB397AAA-907D-1DAD-FE5F-76AB7ADCCB8F}"/>
          </ac:spMkLst>
        </pc:spChg>
        <pc:spChg chg="mod">
          <ac:chgData name="Corey Edwards" userId="S::corey.edwards@uwtsd.ac.uk::7a967df3-e232-40a5-b10c-dee8f912d80a" providerId="AD" clId="Web-{4656B949-984B-941A-B7E6-52291AD1B594}" dt="2024-12-03T12:35:28.464" v="20" actId="1076"/>
          <ac:spMkLst>
            <pc:docMk/>
            <pc:sldMk cId="3942927746" sldId="259"/>
            <ac:spMk id="3" creationId="{A40149DB-A44A-B020-8F05-C04C4ADF4452}"/>
          </ac:spMkLst>
        </pc:spChg>
      </pc:sldChg>
      <pc:sldChg chg="modSp">
        <pc:chgData name="Corey Edwards" userId="S::corey.edwards@uwtsd.ac.uk::7a967df3-e232-40a5-b10c-dee8f912d80a" providerId="AD" clId="Web-{4656B949-984B-941A-B7E6-52291AD1B594}" dt="2024-12-03T12:36:06.090" v="22" actId="1076"/>
        <pc:sldMkLst>
          <pc:docMk/>
          <pc:sldMk cId="3435240723" sldId="261"/>
        </pc:sldMkLst>
        <pc:spChg chg="mod">
          <ac:chgData name="Corey Edwards" userId="S::corey.edwards@uwtsd.ac.uk::7a967df3-e232-40a5-b10c-dee8f912d80a" providerId="AD" clId="Web-{4656B949-984B-941A-B7E6-52291AD1B594}" dt="2024-12-03T12:36:06.090" v="22" actId="1076"/>
          <ac:spMkLst>
            <pc:docMk/>
            <pc:sldMk cId="3435240723" sldId="261"/>
            <ac:spMk id="2" creationId="{4BF5C03A-61DD-4C6A-7602-ABAFB39E445E}"/>
          </ac:spMkLst>
        </pc:spChg>
      </pc:sldChg>
      <pc:sldChg chg="modSp">
        <pc:chgData name="Corey Edwards" userId="S::corey.edwards@uwtsd.ac.uk::7a967df3-e232-40a5-b10c-dee8f912d80a" providerId="AD" clId="Web-{4656B949-984B-941A-B7E6-52291AD1B594}" dt="2024-12-03T12:36:10.777" v="23" actId="20577"/>
        <pc:sldMkLst>
          <pc:docMk/>
          <pc:sldMk cId="2937467719" sldId="262"/>
        </pc:sldMkLst>
        <pc:spChg chg="mod">
          <ac:chgData name="Corey Edwards" userId="S::corey.edwards@uwtsd.ac.uk::7a967df3-e232-40a5-b10c-dee8f912d80a" providerId="AD" clId="Web-{4656B949-984B-941A-B7E6-52291AD1B594}" dt="2024-12-03T12:36:10.777" v="23" actId="20577"/>
          <ac:spMkLst>
            <pc:docMk/>
            <pc:sldMk cId="2937467719" sldId="262"/>
            <ac:spMk id="2" creationId="{7F73A74A-3346-8B99-D250-568787476B24}"/>
          </ac:spMkLst>
        </pc:spChg>
      </pc:sldChg>
      <pc:sldChg chg="modSp">
        <pc:chgData name="Corey Edwards" userId="S::corey.edwards@uwtsd.ac.uk::7a967df3-e232-40a5-b10c-dee8f912d80a" providerId="AD" clId="Web-{4656B949-984B-941A-B7E6-52291AD1B594}" dt="2024-12-03T12:35:17.870" v="18" actId="20577"/>
        <pc:sldMkLst>
          <pc:docMk/>
          <pc:sldMk cId="3731898693" sldId="265"/>
        </pc:sldMkLst>
        <pc:spChg chg="mod">
          <ac:chgData name="Corey Edwards" userId="S::corey.edwards@uwtsd.ac.uk::7a967df3-e232-40a5-b10c-dee8f912d80a" providerId="AD" clId="Web-{4656B949-984B-941A-B7E6-52291AD1B594}" dt="2024-12-03T12:35:17.870" v="18" actId="20577"/>
          <ac:spMkLst>
            <pc:docMk/>
            <pc:sldMk cId="3731898693" sldId="265"/>
            <ac:spMk id="2" creationId="{D88AAED3-0D5A-1217-55AD-BF12B6C761FE}"/>
          </ac:spMkLst>
        </pc:spChg>
      </pc:sldChg>
      <pc:sldChg chg="modSp">
        <pc:chgData name="Corey Edwards" userId="S::corey.edwards@uwtsd.ac.uk::7a967df3-e232-40a5-b10c-dee8f912d80a" providerId="AD" clId="Web-{4656B949-984B-941A-B7E6-52291AD1B594}" dt="2024-12-03T12:35:55.027" v="21" actId="20577"/>
        <pc:sldMkLst>
          <pc:docMk/>
          <pc:sldMk cId="769432014" sldId="273"/>
        </pc:sldMkLst>
        <pc:spChg chg="mod">
          <ac:chgData name="Corey Edwards" userId="S::corey.edwards@uwtsd.ac.uk::7a967df3-e232-40a5-b10c-dee8f912d80a" providerId="AD" clId="Web-{4656B949-984B-941A-B7E6-52291AD1B594}" dt="2024-12-03T12:35:55.027" v="21" actId="20577"/>
          <ac:spMkLst>
            <pc:docMk/>
            <pc:sldMk cId="769432014" sldId="273"/>
            <ac:spMk id="15" creationId="{C0770DA5-2CBC-CBA2-9419-92BDBC8F12E5}"/>
          </ac:spMkLst>
        </pc:spChg>
      </pc:sldChg>
      <pc:sldChg chg="modSp">
        <pc:chgData name="Corey Edwards" userId="S::corey.edwards@uwtsd.ac.uk::7a967df3-e232-40a5-b10c-dee8f912d80a" providerId="AD" clId="Web-{4656B949-984B-941A-B7E6-52291AD1B594}" dt="2024-12-03T12:36:16.512" v="24" actId="1076"/>
        <pc:sldMkLst>
          <pc:docMk/>
          <pc:sldMk cId="2736597084" sldId="275"/>
        </pc:sldMkLst>
        <pc:spChg chg="mod">
          <ac:chgData name="Corey Edwards" userId="S::corey.edwards@uwtsd.ac.uk::7a967df3-e232-40a5-b10c-dee8f912d80a" providerId="AD" clId="Web-{4656B949-984B-941A-B7E6-52291AD1B594}" dt="2024-12-03T12:36:16.512" v="24" actId="1076"/>
          <ac:spMkLst>
            <pc:docMk/>
            <pc:sldMk cId="2736597084" sldId="275"/>
            <ac:spMk id="2" creationId="{3B62F8CA-D9BE-BA50-D8A4-973411C877F5}"/>
          </ac:spMkLst>
        </pc:spChg>
      </pc:sldChg>
      <pc:sldChg chg="modSp">
        <pc:chgData name="Corey Edwards" userId="S::corey.edwards@uwtsd.ac.uk::7a967df3-e232-40a5-b10c-dee8f912d80a" providerId="AD" clId="Web-{4656B949-984B-941A-B7E6-52291AD1B594}" dt="2024-12-03T12:36:28.497" v="25"/>
        <pc:sldMkLst>
          <pc:docMk/>
          <pc:sldMk cId="1460250988" sldId="283"/>
        </pc:sldMkLst>
        <pc:spChg chg="mod">
          <ac:chgData name="Corey Edwards" userId="S::corey.edwards@uwtsd.ac.uk::7a967df3-e232-40a5-b10c-dee8f912d80a" providerId="AD" clId="Web-{4656B949-984B-941A-B7E6-52291AD1B594}" dt="2024-12-03T12:36:28.497" v="25"/>
          <ac:spMkLst>
            <pc:docMk/>
            <pc:sldMk cId="1460250988" sldId="283"/>
            <ac:spMk id="2" creationId="{3C2ABF76-C542-8531-28E1-C423A9146539}"/>
          </ac:spMkLst>
        </pc:spChg>
      </pc:sldChg>
      <pc:sldChg chg="add">
        <pc:chgData name="Corey Edwards" userId="S::corey.edwards@uwtsd.ac.uk::7a967df3-e232-40a5-b10c-dee8f912d80a" providerId="AD" clId="Web-{4656B949-984B-941A-B7E6-52291AD1B594}" dt="2024-12-03T12:37:40.843" v="39"/>
        <pc:sldMkLst>
          <pc:docMk/>
          <pc:sldMk cId="3517352009" sldId="284"/>
        </pc:sldMkLst>
      </pc:sldChg>
      <pc:sldChg chg="modSp">
        <pc:chgData name="Corey Edwards" userId="S::corey.edwards@uwtsd.ac.uk::7a967df3-e232-40a5-b10c-dee8f912d80a" providerId="AD" clId="Web-{4656B949-984B-941A-B7E6-52291AD1B594}" dt="2024-12-03T12:36:35.888" v="26" actId="20577"/>
        <pc:sldMkLst>
          <pc:docMk/>
          <pc:sldMk cId="2456192863" sldId="285"/>
        </pc:sldMkLst>
        <pc:spChg chg="mod">
          <ac:chgData name="Corey Edwards" userId="S::corey.edwards@uwtsd.ac.uk::7a967df3-e232-40a5-b10c-dee8f912d80a" providerId="AD" clId="Web-{4656B949-984B-941A-B7E6-52291AD1B594}" dt="2024-12-03T12:36:35.888" v="26" actId="20577"/>
          <ac:spMkLst>
            <pc:docMk/>
            <pc:sldMk cId="2456192863" sldId="285"/>
            <ac:spMk id="2" creationId="{E729155D-FCDD-5FE6-F2E6-4A9117894C20}"/>
          </ac:spMkLst>
        </pc:spChg>
      </pc:sldChg>
      <pc:sldChg chg="add">
        <pc:chgData name="Corey Edwards" userId="S::corey.edwards@uwtsd.ac.uk::7a967df3-e232-40a5-b10c-dee8f912d80a" providerId="AD" clId="Web-{4656B949-984B-941A-B7E6-52291AD1B594}" dt="2024-12-03T12:37:40.921" v="42"/>
        <pc:sldMkLst>
          <pc:docMk/>
          <pc:sldMk cId="1912615425" sldId="287"/>
        </pc:sldMkLst>
      </pc:sldChg>
      <pc:sldChg chg="add">
        <pc:chgData name="Corey Edwards" userId="S::corey.edwards@uwtsd.ac.uk::7a967df3-e232-40a5-b10c-dee8f912d80a" providerId="AD" clId="Web-{4656B949-984B-941A-B7E6-52291AD1B594}" dt="2024-12-03T12:37:40.936" v="43"/>
        <pc:sldMkLst>
          <pc:docMk/>
          <pc:sldMk cId="3456074303" sldId="288"/>
        </pc:sldMkLst>
      </pc:sldChg>
      <pc:sldChg chg="add">
        <pc:chgData name="Corey Edwards" userId="S::corey.edwards@uwtsd.ac.uk::7a967df3-e232-40a5-b10c-dee8f912d80a" providerId="AD" clId="Web-{4656B949-984B-941A-B7E6-52291AD1B594}" dt="2024-12-03T12:37:40.936" v="44"/>
        <pc:sldMkLst>
          <pc:docMk/>
          <pc:sldMk cId="3429262919" sldId="289"/>
        </pc:sldMkLst>
      </pc:sldChg>
      <pc:sldChg chg="add">
        <pc:chgData name="Corey Edwards" userId="S::corey.edwards@uwtsd.ac.uk::7a967df3-e232-40a5-b10c-dee8f912d80a" providerId="AD" clId="Web-{4656B949-984B-941A-B7E6-52291AD1B594}" dt="2024-12-03T12:37:40.952" v="45"/>
        <pc:sldMkLst>
          <pc:docMk/>
          <pc:sldMk cId="82417642" sldId="290"/>
        </pc:sldMkLst>
      </pc:sldChg>
      <pc:sldChg chg="add">
        <pc:chgData name="Corey Edwards" userId="S::corey.edwards@uwtsd.ac.uk::7a967df3-e232-40a5-b10c-dee8f912d80a" providerId="AD" clId="Web-{4656B949-984B-941A-B7E6-52291AD1B594}" dt="2024-12-03T12:37:40.952" v="46"/>
        <pc:sldMkLst>
          <pc:docMk/>
          <pc:sldMk cId="766931383" sldId="291"/>
        </pc:sldMkLst>
      </pc:sldChg>
      <pc:sldChg chg="add">
        <pc:chgData name="Corey Edwards" userId="S::corey.edwards@uwtsd.ac.uk::7a967df3-e232-40a5-b10c-dee8f912d80a" providerId="AD" clId="Web-{4656B949-984B-941A-B7E6-52291AD1B594}" dt="2024-12-03T12:37:40.952" v="47"/>
        <pc:sldMkLst>
          <pc:docMk/>
          <pc:sldMk cId="3190671216" sldId="292"/>
        </pc:sldMkLst>
      </pc:sldChg>
      <pc:sldChg chg="add">
        <pc:chgData name="Corey Edwards" userId="S::corey.edwards@uwtsd.ac.uk::7a967df3-e232-40a5-b10c-dee8f912d80a" providerId="AD" clId="Web-{4656B949-984B-941A-B7E6-52291AD1B594}" dt="2024-12-03T12:37:41.014" v="48"/>
        <pc:sldMkLst>
          <pc:docMk/>
          <pc:sldMk cId="3776581125" sldId="293"/>
        </pc:sldMkLst>
      </pc:sldChg>
      <pc:sldChg chg="add">
        <pc:chgData name="Corey Edwards" userId="S::corey.edwards@uwtsd.ac.uk::7a967df3-e232-40a5-b10c-dee8f912d80a" providerId="AD" clId="Web-{4656B949-984B-941A-B7E6-52291AD1B594}" dt="2024-12-03T12:37:41.014" v="49"/>
        <pc:sldMkLst>
          <pc:docMk/>
          <pc:sldMk cId="3419607561" sldId="294"/>
        </pc:sldMkLst>
      </pc:sldChg>
      <pc:sldChg chg="add">
        <pc:chgData name="Corey Edwards" userId="S::corey.edwards@uwtsd.ac.uk::7a967df3-e232-40a5-b10c-dee8f912d80a" providerId="AD" clId="Web-{4656B949-984B-941A-B7E6-52291AD1B594}" dt="2024-12-03T12:37:41.124" v="50"/>
        <pc:sldMkLst>
          <pc:docMk/>
          <pc:sldMk cId="3932257799" sldId="295"/>
        </pc:sldMkLst>
      </pc:sldChg>
      <pc:sldChg chg="add">
        <pc:chgData name="Corey Edwards" userId="S::corey.edwards@uwtsd.ac.uk::7a967df3-e232-40a5-b10c-dee8f912d80a" providerId="AD" clId="Web-{4656B949-984B-941A-B7E6-52291AD1B594}" dt="2024-12-03T12:37:41.124" v="51"/>
        <pc:sldMkLst>
          <pc:docMk/>
          <pc:sldMk cId="3312496693" sldId="296"/>
        </pc:sldMkLst>
      </pc:sldChg>
      <pc:sldChg chg="add">
        <pc:chgData name="Corey Edwards" userId="S::corey.edwards@uwtsd.ac.uk::7a967df3-e232-40a5-b10c-dee8f912d80a" providerId="AD" clId="Web-{4656B949-984B-941A-B7E6-52291AD1B594}" dt="2024-12-03T12:37:41.139" v="52"/>
        <pc:sldMkLst>
          <pc:docMk/>
          <pc:sldMk cId="2373869115" sldId="297"/>
        </pc:sldMkLst>
      </pc:sldChg>
      <pc:sldChg chg="add">
        <pc:chgData name="Corey Edwards" userId="S::corey.edwards@uwtsd.ac.uk::7a967df3-e232-40a5-b10c-dee8f912d80a" providerId="AD" clId="Web-{4656B949-984B-941A-B7E6-52291AD1B594}" dt="2024-12-03T12:37:41.155" v="53"/>
        <pc:sldMkLst>
          <pc:docMk/>
          <pc:sldMk cId="915204294" sldId="298"/>
        </pc:sldMkLst>
      </pc:sldChg>
      <pc:sldChg chg="add">
        <pc:chgData name="Corey Edwards" userId="S::corey.edwards@uwtsd.ac.uk::7a967df3-e232-40a5-b10c-dee8f912d80a" providerId="AD" clId="Web-{4656B949-984B-941A-B7E6-52291AD1B594}" dt="2024-12-03T12:37:41.171" v="54"/>
        <pc:sldMkLst>
          <pc:docMk/>
          <pc:sldMk cId="3573247428" sldId="299"/>
        </pc:sldMkLst>
      </pc:sldChg>
      <pc:sldChg chg="add">
        <pc:chgData name="Corey Edwards" userId="S::corey.edwards@uwtsd.ac.uk::7a967df3-e232-40a5-b10c-dee8f912d80a" providerId="AD" clId="Web-{4656B949-984B-941A-B7E6-52291AD1B594}" dt="2024-12-03T12:37:41.218" v="57"/>
        <pc:sldMkLst>
          <pc:docMk/>
          <pc:sldMk cId="4250280353" sldId="314"/>
        </pc:sldMkLst>
      </pc:sldChg>
      <pc:sldChg chg="modSp">
        <pc:chgData name="Corey Edwards" userId="S::corey.edwards@uwtsd.ac.uk::7a967df3-e232-40a5-b10c-dee8f912d80a" providerId="AD" clId="Web-{4656B949-984B-941A-B7E6-52291AD1B594}" dt="2024-12-03T12:35:12.838" v="16" actId="20577"/>
        <pc:sldMkLst>
          <pc:docMk/>
          <pc:sldMk cId="2296802849" sldId="316"/>
        </pc:sldMkLst>
        <pc:spChg chg="mod">
          <ac:chgData name="Corey Edwards" userId="S::corey.edwards@uwtsd.ac.uk::7a967df3-e232-40a5-b10c-dee8f912d80a" providerId="AD" clId="Web-{4656B949-984B-941A-B7E6-52291AD1B594}" dt="2024-12-03T12:35:12.838" v="16" actId="20577"/>
          <ac:spMkLst>
            <pc:docMk/>
            <pc:sldMk cId="2296802849" sldId="316"/>
            <ac:spMk id="2" creationId="{00DAA2CB-F9C3-CF02-2325-EB1E177DECEB}"/>
          </ac:spMkLst>
        </pc:spChg>
      </pc:sldChg>
      <pc:sldChg chg="modSp">
        <pc:chgData name="Corey Edwards" userId="S::corey.edwards@uwtsd.ac.uk::7a967df3-e232-40a5-b10c-dee8f912d80a" providerId="AD" clId="Web-{4656B949-984B-941A-B7E6-52291AD1B594}" dt="2024-12-03T12:38:01.890" v="58" actId="20577"/>
        <pc:sldMkLst>
          <pc:docMk/>
          <pc:sldMk cId="168549627" sldId="317"/>
        </pc:sldMkLst>
        <pc:spChg chg="mod">
          <ac:chgData name="Corey Edwards" userId="S::corey.edwards@uwtsd.ac.uk::7a967df3-e232-40a5-b10c-dee8f912d80a" providerId="AD" clId="Web-{4656B949-984B-941A-B7E6-52291AD1B594}" dt="2024-12-03T12:38:01.890" v="58" actId="20577"/>
          <ac:spMkLst>
            <pc:docMk/>
            <pc:sldMk cId="168549627" sldId="317"/>
            <ac:spMk id="2" creationId="{A3E612B2-A097-30F4-0537-1B4D73258CB9}"/>
          </ac:spMkLst>
        </pc:spChg>
      </pc:sldChg>
      <pc:sldChg chg="modSp">
        <pc:chgData name="Corey Edwards" userId="S::corey.edwards@uwtsd.ac.uk::7a967df3-e232-40a5-b10c-dee8f912d80a" providerId="AD" clId="Web-{4656B949-984B-941A-B7E6-52291AD1B594}" dt="2024-12-03T12:38:04.468" v="59" actId="20577"/>
        <pc:sldMkLst>
          <pc:docMk/>
          <pc:sldMk cId="1308664903" sldId="318"/>
        </pc:sldMkLst>
        <pc:spChg chg="mod">
          <ac:chgData name="Corey Edwards" userId="S::corey.edwards@uwtsd.ac.uk::7a967df3-e232-40a5-b10c-dee8f912d80a" providerId="AD" clId="Web-{4656B949-984B-941A-B7E6-52291AD1B594}" dt="2024-12-03T12:38:04.468" v="59" actId="20577"/>
          <ac:spMkLst>
            <pc:docMk/>
            <pc:sldMk cId="1308664903" sldId="318"/>
            <ac:spMk id="2" creationId="{D5F12A08-218A-092A-3065-EF5C3F4077A2}"/>
          </ac:spMkLst>
        </pc:spChg>
      </pc:sldChg>
      <pc:sldChg chg="modSp">
        <pc:chgData name="Corey Edwards" userId="S::corey.edwards@uwtsd.ac.uk::7a967df3-e232-40a5-b10c-dee8f912d80a" providerId="AD" clId="Web-{4656B949-984B-941A-B7E6-52291AD1B594}" dt="2024-12-03T12:38:07.984" v="60" actId="20577"/>
        <pc:sldMkLst>
          <pc:docMk/>
          <pc:sldMk cId="3901284193" sldId="334"/>
        </pc:sldMkLst>
        <pc:spChg chg="mod">
          <ac:chgData name="Corey Edwards" userId="S::corey.edwards@uwtsd.ac.uk::7a967df3-e232-40a5-b10c-dee8f912d80a" providerId="AD" clId="Web-{4656B949-984B-941A-B7E6-52291AD1B594}" dt="2024-12-03T12:38:07.984" v="60" actId="20577"/>
          <ac:spMkLst>
            <pc:docMk/>
            <pc:sldMk cId="3901284193" sldId="334"/>
            <ac:spMk id="2" creationId="{4F519790-63E3-27D1-AD12-164D9DBDB994}"/>
          </ac:spMkLst>
        </pc:spChg>
      </pc:sldChg>
      <pc:sldChg chg="modSp">
        <pc:chgData name="Corey Edwards" userId="S::corey.edwards@uwtsd.ac.uk::7a967df3-e232-40a5-b10c-dee8f912d80a" providerId="AD" clId="Web-{4656B949-984B-941A-B7E6-52291AD1B594}" dt="2024-12-03T12:38:12.172" v="61" actId="20577"/>
        <pc:sldMkLst>
          <pc:docMk/>
          <pc:sldMk cId="649943034" sldId="335"/>
        </pc:sldMkLst>
        <pc:spChg chg="mod">
          <ac:chgData name="Corey Edwards" userId="S::corey.edwards@uwtsd.ac.uk::7a967df3-e232-40a5-b10c-dee8f912d80a" providerId="AD" clId="Web-{4656B949-984B-941A-B7E6-52291AD1B594}" dt="2024-12-03T12:38:12.172" v="61" actId="20577"/>
          <ac:spMkLst>
            <pc:docMk/>
            <pc:sldMk cId="649943034" sldId="335"/>
            <ac:spMk id="2" creationId="{D30B008D-D2E4-85FD-20A9-C2F71CFC5852}"/>
          </ac:spMkLst>
        </pc:spChg>
      </pc:sldChg>
      <pc:sldChg chg="modSp">
        <pc:chgData name="Corey Edwards" userId="S::corey.edwards@uwtsd.ac.uk::7a967df3-e232-40a5-b10c-dee8f912d80a" providerId="AD" clId="Web-{4656B949-984B-941A-B7E6-52291AD1B594}" dt="2024-12-03T12:32:36.021" v="15" actId="20577"/>
        <pc:sldMkLst>
          <pc:docMk/>
          <pc:sldMk cId="4061655694" sldId="337"/>
        </pc:sldMkLst>
        <pc:spChg chg="mod">
          <ac:chgData name="Corey Edwards" userId="S::corey.edwards@uwtsd.ac.uk::7a967df3-e232-40a5-b10c-dee8f912d80a" providerId="AD" clId="Web-{4656B949-984B-941A-B7E6-52291AD1B594}" dt="2024-12-03T12:32:36.021" v="15" actId="20577"/>
          <ac:spMkLst>
            <pc:docMk/>
            <pc:sldMk cId="4061655694" sldId="337"/>
            <ac:spMk id="2" creationId="{2CC1E4C4-5357-F3C4-BB16-5296091F31E0}"/>
          </ac:spMkLst>
        </pc:spChg>
      </pc:sldChg>
      <pc:sldChg chg="modSp new">
        <pc:chgData name="Corey Edwards" userId="S::corey.edwards@uwtsd.ac.uk::7a967df3-e232-40a5-b10c-dee8f912d80a" providerId="AD" clId="Web-{4656B949-984B-941A-B7E6-52291AD1B594}" dt="2024-12-03T12:32:24.318" v="14" actId="20577"/>
        <pc:sldMkLst>
          <pc:docMk/>
          <pc:sldMk cId="3237163347" sldId="338"/>
        </pc:sldMkLst>
        <pc:spChg chg="mod">
          <ac:chgData name="Corey Edwards" userId="S::corey.edwards@uwtsd.ac.uk::7a967df3-e232-40a5-b10c-dee8f912d80a" providerId="AD" clId="Web-{4656B949-984B-941A-B7E6-52291AD1B594}" dt="2024-12-03T12:32:24.318" v="14" actId="20577"/>
          <ac:spMkLst>
            <pc:docMk/>
            <pc:sldMk cId="3237163347" sldId="338"/>
            <ac:spMk id="2" creationId="{AB766881-FA91-5845-A027-E9E6777EF1C4}"/>
          </ac:spMkLst>
        </pc:spChg>
      </pc:sldChg>
      <pc:sldChg chg="add">
        <pc:chgData name="Corey Edwards" userId="S::corey.edwards@uwtsd.ac.uk::7a967df3-e232-40a5-b10c-dee8f912d80a" providerId="AD" clId="Web-{4656B949-984B-941A-B7E6-52291AD1B594}" dt="2024-12-03T12:37:40.452" v="27"/>
        <pc:sldMkLst>
          <pc:docMk/>
          <pc:sldMk cId="1837843967" sldId="339"/>
        </pc:sldMkLst>
      </pc:sldChg>
      <pc:sldChg chg="add">
        <pc:chgData name="Corey Edwards" userId="S::corey.edwards@uwtsd.ac.uk::7a967df3-e232-40a5-b10c-dee8f912d80a" providerId="AD" clId="Web-{4656B949-984B-941A-B7E6-52291AD1B594}" dt="2024-12-03T12:37:40.483" v="28"/>
        <pc:sldMkLst>
          <pc:docMk/>
          <pc:sldMk cId="2631681759" sldId="340"/>
        </pc:sldMkLst>
      </pc:sldChg>
      <pc:sldChg chg="add">
        <pc:chgData name="Corey Edwards" userId="S::corey.edwards@uwtsd.ac.uk::7a967df3-e232-40a5-b10c-dee8f912d80a" providerId="AD" clId="Web-{4656B949-984B-941A-B7E6-52291AD1B594}" dt="2024-12-03T12:37:40.530" v="29"/>
        <pc:sldMkLst>
          <pc:docMk/>
          <pc:sldMk cId="350888702" sldId="341"/>
        </pc:sldMkLst>
      </pc:sldChg>
      <pc:sldChg chg="add">
        <pc:chgData name="Corey Edwards" userId="S::corey.edwards@uwtsd.ac.uk::7a967df3-e232-40a5-b10c-dee8f912d80a" providerId="AD" clId="Web-{4656B949-984B-941A-B7E6-52291AD1B594}" dt="2024-12-03T12:37:40.561" v="30"/>
        <pc:sldMkLst>
          <pc:docMk/>
          <pc:sldMk cId="4239960642" sldId="342"/>
        </pc:sldMkLst>
      </pc:sldChg>
      <pc:sldChg chg="add">
        <pc:chgData name="Corey Edwards" userId="S::corey.edwards@uwtsd.ac.uk::7a967df3-e232-40a5-b10c-dee8f912d80a" providerId="AD" clId="Web-{4656B949-984B-941A-B7E6-52291AD1B594}" dt="2024-12-03T12:37:40.593" v="31"/>
        <pc:sldMkLst>
          <pc:docMk/>
          <pc:sldMk cId="2488895452" sldId="343"/>
        </pc:sldMkLst>
      </pc:sldChg>
      <pc:sldChg chg="add">
        <pc:chgData name="Corey Edwards" userId="S::corey.edwards@uwtsd.ac.uk::7a967df3-e232-40a5-b10c-dee8f912d80a" providerId="AD" clId="Web-{4656B949-984B-941A-B7E6-52291AD1B594}" dt="2024-12-03T12:37:40.593" v="32"/>
        <pc:sldMkLst>
          <pc:docMk/>
          <pc:sldMk cId="2035481059" sldId="344"/>
        </pc:sldMkLst>
      </pc:sldChg>
      <pc:sldChg chg="add">
        <pc:chgData name="Corey Edwards" userId="S::corey.edwards@uwtsd.ac.uk::7a967df3-e232-40a5-b10c-dee8f912d80a" providerId="AD" clId="Web-{4656B949-984B-941A-B7E6-52291AD1B594}" dt="2024-12-03T12:37:40.655" v="33"/>
        <pc:sldMkLst>
          <pc:docMk/>
          <pc:sldMk cId="818742834" sldId="345"/>
        </pc:sldMkLst>
      </pc:sldChg>
      <pc:sldChg chg="add">
        <pc:chgData name="Corey Edwards" userId="S::corey.edwards@uwtsd.ac.uk::7a967df3-e232-40a5-b10c-dee8f912d80a" providerId="AD" clId="Web-{4656B949-984B-941A-B7E6-52291AD1B594}" dt="2024-12-03T12:37:40.686" v="34"/>
        <pc:sldMkLst>
          <pc:docMk/>
          <pc:sldMk cId="2895126699" sldId="346"/>
        </pc:sldMkLst>
      </pc:sldChg>
      <pc:sldChg chg="add">
        <pc:chgData name="Corey Edwards" userId="S::corey.edwards@uwtsd.ac.uk::7a967df3-e232-40a5-b10c-dee8f912d80a" providerId="AD" clId="Web-{4656B949-984B-941A-B7E6-52291AD1B594}" dt="2024-12-03T12:37:40.733" v="35"/>
        <pc:sldMkLst>
          <pc:docMk/>
          <pc:sldMk cId="4265892295" sldId="347"/>
        </pc:sldMkLst>
      </pc:sldChg>
      <pc:sldChg chg="add">
        <pc:chgData name="Corey Edwards" userId="S::corey.edwards@uwtsd.ac.uk::7a967df3-e232-40a5-b10c-dee8f912d80a" providerId="AD" clId="Web-{4656B949-984B-941A-B7E6-52291AD1B594}" dt="2024-12-03T12:37:40.749" v="36"/>
        <pc:sldMkLst>
          <pc:docMk/>
          <pc:sldMk cId="598428146" sldId="348"/>
        </pc:sldMkLst>
      </pc:sldChg>
      <pc:sldChg chg="add">
        <pc:chgData name="Corey Edwards" userId="S::corey.edwards@uwtsd.ac.uk::7a967df3-e232-40a5-b10c-dee8f912d80a" providerId="AD" clId="Web-{4656B949-984B-941A-B7E6-52291AD1B594}" dt="2024-12-03T12:37:40.764" v="37"/>
        <pc:sldMkLst>
          <pc:docMk/>
          <pc:sldMk cId="3405204030" sldId="349"/>
        </pc:sldMkLst>
      </pc:sldChg>
      <pc:sldChg chg="add">
        <pc:chgData name="Corey Edwards" userId="S::corey.edwards@uwtsd.ac.uk::7a967df3-e232-40a5-b10c-dee8f912d80a" providerId="AD" clId="Web-{4656B949-984B-941A-B7E6-52291AD1B594}" dt="2024-12-03T12:37:40.796" v="38"/>
        <pc:sldMkLst>
          <pc:docMk/>
          <pc:sldMk cId="2363418009" sldId="350"/>
        </pc:sldMkLst>
      </pc:sldChg>
      <pc:sldChg chg="add">
        <pc:chgData name="Corey Edwards" userId="S::corey.edwards@uwtsd.ac.uk::7a967df3-e232-40a5-b10c-dee8f912d80a" providerId="AD" clId="Web-{4656B949-984B-941A-B7E6-52291AD1B594}" dt="2024-12-03T12:37:40.874" v="40"/>
        <pc:sldMkLst>
          <pc:docMk/>
          <pc:sldMk cId="3617998031" sldId="351"/>
        </pc:sldMkLst>
      </pc:sldChg>
      <pc:sldChg chg="add">
        <pc:chgData name="Corey Edwards" userId="S::corey.edwards@uwtsd.ac.uk::7a967df3-e232-40a5-b10c-dee8f912d80a" providerId="AD" clId="Web-{4656B949-984B-941A-B7E6-52291AD1B594}" dt="2024-12-03T12:37:40.905" v="41"/>
        <pc:sldMkLst>
          <pc:docMk/>
          <pc:sldMk cId="1541076552" sldId="352"/>
        </pc:sldMkLst>
      </pc:sldChg>
      <pc:sldChg chg="add">
        <pc:chgData name="Corey Edwards" userId="S::corey.edwards@uwtsd.ac.uk::7a967df3-e232-40a5-b10c-dee8f912d80a" providerId="AD" clId="Web-{4656B949-984B-941A-B7E6-52291AD1B594}" dt="2024-12-03T12:37:41.202" v="55"/>
        <pc:sldMkLst>
          <pc:docMk/>
          <pc:sldMk cId="178262789" sldId="353"/>
        </pc:sldMkLst>
      </pc:sldChg>
      <pc:sldChg chg="add">
        <pc:chgData name="Corey Edwards" userId="S::corey.edwards@uwtsd.ac.uk::7a967df3-e232-40a5-b10c-dee8f912d80a" providerId="AD" clId="Web-{4656B949-984B-941A-B7E6-52291AD1B594}" dt="2024-12-03T12:37:41.218" v="56"/>
        <pc:sldMkLst>
          <pc:docMk/>
          <pc:sldMk cId="1900378044" sldId="354"/>
        </pc:sldMkLst>
      </pc:sldChg>
    </pc:docChg>
  </pc:docChgLst>
  <pc:docChgLst>
    <pc:chgData name="Corey Edwards" userId="S::corey.edwards@uwtsd.ac.uk::7a967df3-e232-40a5-b10c-dee8f912d80a" providerId="AD" clId="Web-{E33F37F3-AC47-66BD-694E-A98F75D1B1E8}"/>
    <pc:docChg chg="addSld delSld modSld sldOrd">
      <pc:chgData name="Corey Edwards" userId="S::corey.edwards@uwtsd.ac.uk::7a967df3-e232-40a5-b10c-dee8f912d80a" providerId="AD" clId="Web-{E33F37F3-AC47-66BD-694E-A98F75D1B1E8}" dt="2024-12-03T12:47:52.023" v="326"/>
      <pc:docMkLst>
        <pc:docMk/>
      </pc:docMkLst>
      <pc:sldChg chg="addSp delSp modSp">
        <pc:chgData name="Corey Edwards" userId="S::corey.edwards@uwtsd.ac.uk::7a967df3-e232-40a5-b10c-dee8f912d80a" providerId="AD" clId="Web-{E33F37F3-AC47-66BD-694E-A98F75D1B1E8}" dt="2024-12-03T12:47:52.023" v="326"/>
        <pc:sldMkLst>
          <pc:docMk/>
          <pc:sldMk cId="109857222" sldId="256"/>
        </pc:sldMkLst>
        <pc:spChg chg="mod">
          <ac:chgData name="Corey Edwards" userId="S::corey.edwards@uwtsd.ac.uk::7a967df3-e232-40a5-b10c-dee8f912d80a" providerId="AD" clId="Web-{E33F37F3-AC47-66BD-694E-A98F75D1B1E8}" dt="2024-12-03T12:47:47.710" v="325"/>
          <ac:spMkLst>
            <pc:docMk/>
            <pc:sldMk cId="109857222" sldId="256"/>
            <ac:spMk id="2" creationId="{00000000-0000-0000-0000-000000000000}"/>
          </ac:spMkLst>
        </pc:spChg>
        <pc:spChg chg="del mod">
          <ac:chgData name="Corey Edwards" userId="S::corey.edwards@uwtsd.ac.uk::7a967df3-e232-40a5-b10c-dee8f912d80a" providerId="AD" clId="Web-{E33F37F3-AC47-66BD-694E-A98F75D1B1E8}" dt="2024-12-03T12:47:52.023" v="326"/>
          <ac:spMkLst>
            <pc:docMk/>
            <pc:sldMk cId="109857222" sldId="256"/>
            <ac:spMk id="3" creationId="{00000000-0000-0000-0000-000000000000}"/>
          </ac:spMkLst>
        </pc:spChg>
        <pc:spChg chg="del">
          <ac:chgData name="Corey Edwards" userId="S::corey.edwards@uwtsd.ac.uk::7a967df3-e232-40a5-b10c-dee8f912d80a" providerId="AD" clId="Web-{E33F37F3-AC47-66BD-694E-A98F75D1B1E8}" dt="2024-12-03T12:47:47.710" v="325"/>
          <ac:spMkLst>
            <pc:docMk/>
            <pc:sldMk cId="109857222" sldId="256"/>
            <ac:spMk id="9" creationId="{A5D0B0D3-D735-4619-AA45-B57B791E1744}"/>
          </ac:spMkLst>
        </pc:spChg>
        <pc:spChg chg="del">
          <ac:chgData name="Corey Edwards" userId="S::corey.edwards@uwtsd.ac.uk::7a967df3-e232-40a5-b10c-dee8f912d80a" providerId="AD" clId="Web-{E33F37F3-AC47-66BD-694E-A98F75D1B1E8}" dt="2024-12-03T12:47:47.710" v="325"/>
          <ac:spMkLst>
            <pc:docMk/>
            <pc:sldMk cId="109857222" sldId="256"/>
            <ac:spMk id="11" creationId="{3D505D40-32E9-4C48-81F8-AD80433BE6B7}"/>
          </ac:spMkLst>
        </pc:spChg>
        <pc:spChg chg="add">
          <ac:chgData name="Corey Edwards" userId="S::corey.edwards@uwtsd.ac.uk::7a967df3-e232-40a5-b10c-dee8f912d80a" providerId="AD" clId="Web-{E33F37F3-AC47-66BD-694E-A98F75D1B1E8}" dt="2024-12-03T12:47:47.710" v="325"/>
          <ac:spMkLst>
            <pc:docMk/>
            <pc:sldMk cId="109857222" sldId="256"/>
            <ac:spMk id="33" creationId="{A5D0B0D3-D735-4619-AA45-B57B791E1744}"/>
          </ac:spMkLst>
        </pc:spChg>
        <pc:spChg chg="add">
          <ac:chgData name="Corey Edwards" userId="S::corey.edwards@uwtsd.ac.uk::7a967df3-e232-40a5-b10c-dee8f912d80a" providerId="AD" clId="Web-{E33F37F3-AC47-66BD-694E-A98F75D1B1E8}" dt="2024-12-03T12:47:47.710" v="325"/>
          <ac:spMkLst>
            <pc:docMk/>
            <pc:sldMk cId="109857222" sldId="256"/>
            <ac:spMk id="35" creationId="{CF7F2079-504C-499A-A644-58F4DDC7643B}"/>
          </ac:spMkLst>
        </pc:spChg>
        <pc:spChg chg="add">
          <ac:chgData name="Corey Edwards" userId="S::corey.edwards@uwtsd.ac.uk::7a967df3-e232-40a5-b10c-dee8f912d80a" providerId="AD" clId="Web-{E33F37F3-AC47-66BD-694E-A98F75D1B1E8}" dt="2024-12-03T12:47:47.710" v="325"/>
          <ac:spMkLst>
            <pc:docMk/>
            <pc:sldMk cId="109857222" sldId="256"/>
            <ac:spMk id="45" creationId="{3D505D40-32E9-4C48-81F8-AD80433BE6B7}"/>
          </ac:spMkLst>
        </pc:spChg>
        <pc:grpChg chg="add">
          <ac:chgData name="Corey Edwards" userId="S::corey.edwards@uwtsd.ac.uk::7a967df3-e232-40a5-b10c-dee8f912d80a" providerId="AD" clId="Web-{E33F37F3-AC47-66BD-694E-A98F75D1B1E8}" dt="2024-12-03T12:47:47.710" v="325"/>
          <ac:grpSpMkLst>
            <pc:docMk/>
            <pc:sldMk cId="109857222" sldId="256"/>
            <ac:grpSpMk id="37" creationId="{DBBA0A0D-8F6A-400A-9E49-8C008E2C7DB1}"/>
          </ac:grpSpMkLst>
        </pc:grpChg>
        <pc:grpChg chg="add">
          <ac:chgData name="Corey Edwards" userId="S::corey.edwards@uwtsd.ac.uk::7a967df3-e232-40a5-b10c-dee8f912d80a" providerId="AD" clId="Web-{E33F37F3-AC47-66BD-694E-A98F75D1B1E8}" dt="2024-12-03T12:47:47.710" v="325"/>
          <ac:grpSpMkLst>
            <pc:docMk/>
            <pc:sldMk cId="109857222" sldId="256"/>
            <ac:grpSpMk id="47" creationId="{C507BF36-B92B-4CAC-BCA7-8364B51E1F09}"/>
          </ac:grpSpMkLst>
        </pc:grpChg>
        <pc:picChg chg="mod ord">
          <ac:chgData name="Corey Edwards" userId="S::corey.edwards@uwtsd.ac.uk::7a967df3-e232-40a5-b10c-dee8f912d80a" providerId="AD" clId="Web-{E33F37F3-AC47-66BD-694E-A98F75D1B1E8}" dt="2024-12-03T12:47:47.710" v="325"/>
          <ac:picMkLst>
            <pc:docMk/>
            <pc:sldMk cId="109857222" sldId="256"/>
            <ac:picMk id="4" creationId="{6565F691-94C8-1E22-8C2A-5A11DC18C727}"/>
          </ac:picMkLst>
        </pc:picChg>
      </pc:sldChg>
      <pc:sldChg chg="addSp delSp modSp mod setBg">
        <pc:chgData name="Corey Edwards" userId="S::corey.edwards@uwtsd.ac.uk::7a967df3-e232-40a5-b10c-dee8f912d80a" providerId="AD" clId="Web-{E33F37F3-AC47-66BD-694E-A98F75D1B1E8}" dt="2024-12-03T12:43:31.157" v="215"/>
        <pc:sldMkLst>
          <pc:docMk/>
          <pc:sldMk cId="39340572" sldId="257"/>
        </pc:sldMkLst>
        <pc:spChg chg="mod">
          <ac:chgData name="Corey Edwards" userId="S::corey.edwards@uwtsd.ac.uk::7a967df3-e232-40a5-b10c-dee8f912d80a" providerId="AD" clId="Web-{E33F37F3-AC47-66BD-694E-A98F75D1B1E8}" dt="2024-12-03T12:43:31.157" v="215"/>
          <ac:spMkLst>
            <pc:docMk/>
            <pc:sldMk cId="39340572" sldId="257"/>
            <ac:spMk id="2" creationId="{5EB65DDC-3CD0-60B3-FD53-0B049890565B}"/>
          </ac:spMkLst>
        </pc:spChg>
        <pc:spChg chg="del mod">
          <ac:chgData name="Corey Edwards" userId="S::corey.edwards@uwtsd.ac.uk::7a967df3-e232-40a5-b10c-dee8f912d80a" providerId="AD" clId="Web-{E33F37F3-AC47-66BD-694E-A98F75D1B1E8}" dt="2024-12-03T12:43:31.157" v="215"/>
          <ac:spMkLst>
            <pc:docMk/>
            <pc:sldMk cId="39340572" sldId="257"/>
            <ac:spMk id="3" creationId="{01AE585F-5C9A-2951-84F8-9D069548BDA9}"/>
          </ac:spMkLst>
        </pc:spChg>
        <pc:spChg chg="add">
          <ac:chgData name="Corey Edwards" userId="S::corey.edwards@uwtsd.ac.uk::7a967df3-e232-40a5-b10c-dee8f912d80a" providerId="AD" clId="Web-{E33F37F3-AC47-66BD-694E-A98F75D1B1E8}" dt="2024-12-03T12:43:31.157" v="215"/>
          <ac:spMkLst>
            <pc:docMk/>
            <pc:sldMk cId="39340572" sldId="257"/>
            <ac:spMk id="9" creationId="{142D98E1-37D2-4470-BF74-845E897954C6}"/>
          </ac:spMkLst>
        </pc:spChg>
        <pc:grpChg chg="add">
          <ac:chgData name="Corey Edwards" userId="S::corey.edwards@uwtsd.ac.uk::7a967df3-e232-40a5-b10c-dee8f912d80a" providerId="AD" clId="Web-{E33F37F3-AC47-66BD-694E-A98F75D1B1E8}" dt="2024-12-03T12:43:31.157" v="215"/>
          <ac:grpSpMkLst>
            <pc:docMk/>
            <pc:sldMk cId="39340572" sldId="257"/>
            <ac:grpSpMk id="11" creationId="{6F3B5563-53C7-4E0A-A4B8-8E56453344EC}"/>
          </ac:grpSpMkLst>
        </pc:grpChg>
        <pc:graphicFrameChg chg="add">
          <ac:chgData name="Corey Edwards" userId="S::corey.edwards@uwtsd.ac.uk::7a967df3-e232-40a5-b10c-dee8f912d80a" providerId="AD" clId="Web-{E33F37F3-AC47-66BD-694E-A98F75D1B1E8}" dt="2024-12-03T12:43:31.157" v="215"/>
          <ac:graphicFrameMkLst>
            <pc:docMk/>
            <pc:sldMk cId="39340572" sldId="257"/>
            <ac:graphicFrameMk id="5" creationId="{69AD0BFE-35C1-801F-10C5-5CBB3C5734BB}"/>
          </ac:graphicFrameMkLst>
        </pc:graphicFrameChg>
      </pc:sldChg>
      <pc:sldChg chg="addSp delSp modSp mod setBg">
        <pc:chgData name="Corey Edwards" userId="S::corey.edwards@uwtsd.ac.uk::7a967df3-e232-40a5-b10c-dee8f912d80a" providerId="AD" clId="Web-{E33F37F3-AC47-66BD-694E-A98F75D1B1E8}" dt="2024-12-03T12:46:15.739" v="301"/>
        <pc:sldMkLst>
          <pc:docMk/>
          <pc:sldMk cId="3942927746" sldId="259"/>
        </pc:sldMkLst>
        <pc:spChg chg="mod">
          <ac:chgData name="Corey Edwards" userId="S::corey.edwards@uwtsd.ac.uk::7a967df3-e232-40a5-b10c-dee8f912d80a" providerId="AD" clId="Web-{E33F37F3-AC47-66BD-694E-A98F75D1B1E8}" dt="2024-12-03T12:46:11.020" v="299" actId="1076"/>
          <ac:spMkLst>
            <pc:docMk/>
            <pc:sldMk cId="3942927746" sldId="259"/>
            <ac:spMk id="2" creationId="{AB397AAA-907D-1DAD-FE5F-76AB7ADCCB8F}"/>
          </ac:spMkLst>
        </pc:spChg>
        <pc:spChg chg="mod">
          <ac:chgData name="Corey Edwards" userId="S::corey.edwards@uwtsd.ac.uk::7a967df3-e232-40a5-b10c-dee8f912d80a" providerId="AD" clId="Web-{E33F37F3-AC47-66BD-694E-A98F75D1B1E8}" dt="2024-12-03T12:45:21.378" v="284" actId="1076"/>
          <ac:spMkLst>
            <pc:docMk/>
            <pc:sldMk cId="3942927746" sldId="259"/>
            <ac:spMk id="3" creationId="{A40149DB-A44A-B020-8F05-C04C4ADF4452}"/>
          </ac:spMkLst>
        </pc:spChg>
        <pc:spChg chg="del mod">
          <ac:chgData name="Corey Edwards" userId="S::corey.edwards@uwtsd.ac.uk::7a967df3-e232-40a5-b10c-dee8f912d80a" providerId="AD" clId="Web-{E33F37F3-AC47-66BD-694E-A98F75D1B1E8}" dt="2024-12-03T12:43:42.297" v="219"/>
          <ac:spMkLst>
            <pc:docMk/>
            <pc:sldMk cId="3942927746" sldId="259"/>
            <ac:spMk id="4" creationId="{2546231A-0AA5-8111-3DC3-BC56E7717CC7}"/>
          </ac:spMkLst>
        </pc:spChg>
        <pc:spChg chg="add del">
          <ac:chgData name="Corey Edwards" userId="S::corey.edwards@uwtsd.ac.uk::7a967df3-e232-40a5-b10c-dee8f912d80a" providerId="AD" clId="Web-{E33F37F3-AC47-66BD-694E-A98F75D1B1E8}" dt="2024-12-03T12:44:09.642" v="237"/>
          <ac:spMkLst>
            <pc:docMk/>
            <pc:sldMk cId="3942927746" sldId="259"/>
            <ac:spMk id="8" creationId="{142D98E1-37D2-4470-BF74-845E897954C6}"/>
          </ac:spMkLst>
        </pc:spChg>
        <pc:spChg chg="add del">
          <ac:chgData name="Corey Edwards" userId="S::corey.edwards@uwtsd.ac.uk::7a967df3-e232-40a5-b10c-dee8f912d80a" providerId="AD" clId="Web-{E33F37F3-AC47-66BD-694E-A98F75D1B1E8}" dt="2024-12-03T12:44:09.642" v="237"/>
          <ac:spMkLst>
            <pc:docMk/>
            <pc:sldMk cId="3942927746" sldId="259"/>
            <ac:spMk id="10" creationId="{58692EF0-FD3D-4304-83BB-D0AF4CF4C215}"/>
          </ac:spMkLst>
        </pc:spChg>
        <pc:spChg chg="add del">
          <ac:chgData name="Corey Edwards" userId="S::corey.edwards@uwtsd.ac.uk::7a967df3-e232-40a5-b10c-dee8f912d80a" providerId="AD" clId="Web-{E33F37F3-AC47-66BD-694E-A98F75D1B1E8}" dt="2024-12-03T12:44:50.987" v="272"/>
          <ac:spMkLst>
            <pc:docMk/>
            <pc:sldMk cId="3942927746" sldId="259"/>
            <ac:spMk id="32" creationId="{F420BC5C-C418-4843-B04B-6918968D0982}"/>
          </ac:spMkLst>
        </pc:spChg>
        <pc:spChg chg="add del">
          <ac:chgData name="Corey Edwards" userId="S::corey.edwards@uwtsd.ac.uk::7a967df3-e232-40a5-b10c-dee8f912d80a" providerId="AD" clId="Web-{E33F37F3-AC47-66BD-694E-A98F75D1B1E8}" dt="2024-12-03T12:44:50.987" v="272"/>
          <ac:spMkLst>
            <pc:docMk/>
            <pc:sldMk cId="3942927746" sldId="259"/>
            <ac:spMk id="34" creationId="{13E5F285-BD95-4989-B20B-77899015947C}"/>
          </ac:spMkLst>
        </pc:spChg>
        <pc:spChg chg="add del">
          <ac:chgData name="Corey Edwards" userId="S::corey.edwards@uwtsd.ac.uk::7a967df3-e232-40a5-b10c-dee8f912d80a" providerId="AD" clId="Web-{E33F37F3-AC47-66BD-694E-A98F75D1B1E8}" dt="2024-12-03T12:44:50.987" v="272"/>
          <ac:spMkLst>
            <pc:docMk/>
            <pc:sldMk cId="3942927746" sldId="259"/>
            <ac:spMk id="44" creationId="{A2597A8B-414A-4F6D-9710-2F1BE256E74B}"/>
          </ac:spMkLst>
        </pc:spChg>
        <pc:spChg chg="add del">
          <ac:chgData name="Corey Edwards" userId="S::corey.edwards@uwtsd.ac.uk::7a967df3-e232-40a5-b10c-dee8f912d80a" providerId="AD" clId="Web-{E33F37F3-AC47-66BD-694E-A98F75D1B1E8}" dt="2024-12-03T12:45:11.034" v="282"/>
          <ac:spMkLst>
            <pc:docMk/>
            <pc:sldMk cId="3942927746" sldId="259"/>
            <ac:spMk id="58" creationId="{2F9C493A-9F03-49B4-B3FB-19CE5AC115BE}"/>
          </ac:spMkLst>
        </pc:spChg>
        <pc:spChg chg="add del">
          <ac:chgData name="Corey Edwards" userId="S::corey.edwards@uwtsd.ac.uk::7a967df3-e232-40a5-b10c-dee8f912d80a" providerId="AD" clId="Web-{E33F37F3-AC47-66BD-694E-A98F75D1B1E8}" dt="2024-12-03T12:45:11.034" v="282"/>
          <ac:spMkLst>
            <pc:docMk/>
            <pc:sldMk cId="3942927746" sldId="259"/>
            <ac:spMk id="60" creationId="{90A46C7D-C1BB-49B8-8D37-39742820E964}"/>
          </ac:spMkLst>
        </pc:spChg>
        <pc:spChg chg="add del">
          <ac:chgData name="Corey Edwards" userId="S::corey.edwards@uwtsd.ac.uk::7a967df3-e232-40a5-b10c-dee8f912d80a" providerId="AD" clId="Web-{E33F37F3-AC47-66BD-694E-A98F75D1B1E8}" dt="2024-12-03T12:45:11.034" v="282"/>
          <ac:spMkLst>
            <pc:docMk/>
            <pc:sldMk cId="3942927746" sldId="259"/>
            <ac:spMk id="70" creationId="{D5B4F0F5-BE58-4EC0-B650-A71A07437CDD}"/>
          </ac:spMkLst>
        </pc:spChg>
        <pc:spChg chg="add">
          <ac:chgData name="Corey Edwards" userId="S::corey.edwards@uwtsd.ac.uk::7a967df3-e232-40a5-b10c-dee8f912d80a" providerId="AD" clId="Web-{E33F37F3-AC47-66BD-694E-A98F75D1B1E8}" dt="2024-12-03T12:45:11.034" v="282"/>
          <ac:spMkLst>
            <pc:docMk/>
            <pc:sldMk cId="3942927746" sldId="259"/>
            <ac:spMk id="84" creationId="{2F9C493A-9F03-49B4-B3FB-19CE5AC115BE}"/>
          </ac:spMkLst>
        </pc:spChg>
        <pc:spChg chg="add">
          <ac:chgData name="Corey Edwards" userId="S::corey.edwards@uwtsd.ac.uk::7a967df3-e232-40a5-b10c-dee8f912d80a" providerId="AD" clId="Web-{E33F37F3-AC47-66BD-694E-A98F75D1B1E8}" dt="2024-12-03T12:45:11.034" v="282"/>
          <ac:spMkLst>
            <pc:docMk/>
            <pc:sldMk cId="3942927746" sldId="259"/>
            <ac:spMk id="86" creationId="{90A46C7D-C1BB-49B8-8D37-39742820E964}"/>
          </ac:spMkLst>
        </pc:spChg>
        <pc:spChg chg="add">
          <ac:chgData name="Corey Edwards" userId="S::corey.edwards@uwtsd.ac.uk::7a967df3-e232-40a5-b10c-dee8f912d80a" providerId="AD" clId="Web-{E33F37F3-AC47-66BD-694E-A98F75D1B1E8}" dt="2024-12-03T12:45:11.034" v="282"/>
          <ac:spMkLst>
            <pc:docMk/>
            <pc:sldMk cId="3942927746" sldId="259"/>
            <ac:spMk id="96" creationId="{D5B4F0F5-BE58-4EC0-B650-A71A07437CDD}"/>
          </ac:spMkLst>
        </pc:spChg>
        <pc:grpChg chg="add del">
          <ac:chgData name="Corey Edwards" userId="S::corey.edwards@uwtsd.ac.uk::7a967df3-e232-40a5-b10c-dee8f912d80a" providerId="AD" clId="Web-{E33F37F3-AC47-66BD-694E-A98F75D1B1E8}" dt="2024-12-03T12:44:09.642" v="237"/>
          <ac:grpSpMkLst>
            <pc:docMk/>
            <pc:sldMk cId="3942927746" sldId="259"/>
            <ac:grpSpMk id="12" creationId="{D5E23BE5-51F7-48C6-82D1-43717C1D793C}"/>
          </ac:grpSpMkLst>
        </pc:grpChg>
        <pc:grpChg chg="add del">
          <ac:chgData name="Corey Edwards" userId="S::corey.edwards@uwtsd.ac.uk::7a967df3-e232-40a5-b10c-dee8f912d80a" providerId="AD" clId="Web-{E33F37F3-AC47-66BD-694E-A98F75D1B1E8}" dt="2024-12-03T12:44:09.642" v="237"/>
          <ac:grpSpMkLst>
            <pc:docMk/>
            <pc:sldMk cId="3942927746" sldId="259"/>
            <ac:grpSpMk id="21" creationId="{554A72DC-6122-426C-9473-FE48DFBD1634}"/>
          </ac:grpSpMkLst>
        </pc:grpChg>
        <pc:grpChg chg="add del">
          <ac:chgData name="Corey Edwards" userId="S::corey.edwards@uwtsd.ac.uk::7a967df3-e232-40a5-b10c-dee8f912d80a" providerId="AD" clId="Web-{E33F37F3-AC47-66BD-694E-A98F75D1B1E8}" dt="2024-12-03T12:44:50.987" v="272"/>
          <ac:grpSpMkLst>
            <pc:docMk/>
            <pc:sldMk cId="3942927746" sldId="259"/>
            <ac:grpSpMk id="46" creationId="{09BA142B-E03A-4CCD-8C46-8BDDD96AB334}"/>
          </ac:grpSpMkLst>
        </pc:grpChg>
        <pc:grpChg chg="add del">
          <ac:chgData name="Corey Edwards" userId="S::corey.edwards@uwtsd.ac.uk::7a967df3-e232-40a5-b10c-dee8f912d80a" providerId="AD" clId="Web-{E33F37F3-AC47-66BD-694E-A98F75D1B1E8}" dt="2024-12-03T12:45:11.034" v="282"/>
          <ac:grpSpMkLst>
            <pc:docMk/>
            <pc:sldMk cId="3942927746" sldId="259"/>
            <ac:grpSpMk id="62" creationId="{61BBAB6F-65E6-4E2B-B363-6AB27C84E0C1}"/>
          </ac:grpSpMkLst>
        </pc:grpChg>
        <pc:grpChg chg="add">
          <ac:chgData name="Corey Edwards" userId="S::corey.edwards@uwtsd.ac.uk::7a967df3-e232-40a5-b10c-dee8f912d80a" providerId="AD" clId="Web-{E33F37F3-AC47-66BD-694E-A98F75D1B1E8}" dt="2024-12-03T12:45:11.034" v="282"/>
          <ac:grpSpMkLst>
            <pc:docMk/>
            <pc:sldMk cId="3942927746" sldId="259"/>
            <ac:grpSpMk id="88" creationId="{61BBAB6F-65E6-4E2B-B363-6AB27C84E0C1}"/>
          </ac:grpSpMkLst>
        </pc:grpChg>
        <pc:grpChg chg="add">
          <ac:chgData name="Corey Edwards" userId="S::corey.edwards@uwtsd.ac.uk::7a967df3-e232-40a5-b10c-dee8f912d80a" providerId="AD" clId="Web-{E33F37F3-AC47-66BD-694E-A98F75D1B1E8}" dt="2024-12-03T12:45:11.034" v="282"/>
          <ac:grpSpMkLst>
            <pc:docMk/>
            <pc:sldMk cId="3942927746" sldId="259"/>
            <ac:grpSpMk id="98" creationId="{E700C1F5-B637-45FE-96CC-270D263A597B}"/>
          </ac:grpSpMkLst>
        </pc:grpChg>
        <pc:graphicFrameChg chg="add del mod modGraphic">
          <ac:chgData name="Corey Edwards" userId="S::corey.edwards@uwtsd.ac.uk::7a967df3-e232-40a5-b10c-dee8f912d80a" providerId="AD" clId="Web-{E33F37F3-AC47-66BD-694E-A98F75D1B1E8}" dt="2024-12-03T12:46:15.739" v="301"/>
          <ac:graphicFrameMkLst>
            <pc:docMk/>
            <pc:sldMk cId="3942927746" sldId="259"/>
            <ac:graphicFrameMk id="5" creationId="{78399815-7AA2-4588-3DE6-3654E5F70313}"/>
          </ac:graphicFrameMkLst>
        </pc:graphicFrameChg>
      </pc:sldChg>
      <pc:sldChg chg="modSp">
        <pc:chgData name="Corey Edwards" userId="S::corey.edwards@uwtsd.ac.uk::7a967df3-e232-40a5-b10c-dee8f912d80a" providerId="AD" clId="Web-{E33F37F3-AC47-66BD-694E-A98F75D1B1E8}" dt="2024-12-03T12:46:39.818" v="303" actId="20577"/>
        <pc:sldMkLst>
          <pc:docMk/>
          <pc:sldMk cId="1231678369" sldId="271"/>
        </pc:sldMkLst>
        <pc:spChg chg="mod">
          <ac:chgData name="Corey Edwards" userId="S::corey.edwards@uwtsd.ac.uk::7a967df3-e232-40a5-b10c-dee8f912d80a" providerId="AD" clId="Web-{E33F37F3-AC47-66BD-694E-A98F75D1B1E8}" dt="2024-12-03T12:46:39.818" v="303" actId="20577"/>
          <ac:spMkLst>
            <pc:docMk/>
            <pc:sldMk cId="1231678369" sldId="271"/>
            <ac:spMk id="3" creationId="{E2D1B97E-A6A5-4C39-F3C7-A5CCF71BAB55}"/>
          </ac:spMkLst>
        </pc:spChg>
      </pc:sldChg>
      <pc:sldChg chg="modSp">
        <pc:chgData name="Corey Edwards" userId="S::corey.edwards@uwtsd.ac.uk::7a967df3-e232-40a5-b10c-dee8f912d80a" providerId="AD" clId="Web-{E33F37F3-AC47-66BD-694E-A98F75D1B1E8}" dt="2024-12-03T12:38:49.899" v="0" actId="20577"/>
        <pc:sldMkLst>
          <pc:docMk/>
          <pc:sldMk cId="2736597084" sldId="275"/>
        </pc:sldMkLst>
        <pc:graphicFrameChg chg="modGraphic">
          <ac:chgData name="Corey Edwards" userId="S::corey.edwards@uwtsd.ac.uk::7a967df3-e232-40a5-b10c-dee8f912d80a" providerId="AD" clId="Web-{E33F37F3-AC47-66BD-694E-A98F75D1B1E8}" dt="2024-12-03T12:38:49.899" v="0" actId="20577"/>
          <ac:graphicFrameMkLst>
            <pc:docMk/>
            <pc:sldMk cId="2736597084" sldId="275"/>
            <ac:graphicFrameMk id="4" creationId="{B81CCDEF-15DB-F3A5-921C-68284698DD1D}"/>
          </ac:graphicFrameMkLst>
        </pc:graphicFrameChg>
      </pc:sldChg>
      <pc:sldChg chg="addSp modSp mod setBg">
        <pc:chgData name="Corey Edwards" userId="S::corey.edwards@uwtsd.ac.uk::7a967df3-e232-40a5-b10c-dee8f912d80a" providerId="AD" clId="Web-{E33F37F3-AC47-66BD-694E-A98F75D1B1E8}" dt="2024-12-03T12:47:23.209" v="323"/>
        <pc:sldMkLst>
          <pc:docMk/>
          <pc:sldMk cId="2061824529" sldId="277"/>
        </pc:sldMkLst>
        <pc:spChg chg="mod">
          <ac:chgData name="Corey Edwards" userId="S::corey.edwards@uwtsd.ac.uk::7a967df3-e232-40a5-b10c-dee8f912d80a" providerId="AD" clId="Web-{E33F37F3-AC47-66BD-694E-A98F75D1B1E8}" dt="2024-12-03T12:47:23.209" v="323"/>
          <ac:spMkLst>
            <pc:docMk/>
            <pc:sldMk cId="2061824529" sldId="277"/>
            <ac:spMk id="2" creationId="{CF68E504-183B-FFB3-4A38-5DD627945AE4}"/>
          </ac:spMkLst>
        </pc:spChg>
        <pc:spChg chg="mod">
          <ac:chgData name="Corey Edwards" userId="S::corey.edwards@uwtsd.ac.uk::7a967df3-e232-40a5-b10c-dee8f912d80a" providerId="AD" clId="Web-{E33F37F3-AC47-66BD-694E-A98F75D1B1E8}" dt="2024-12-03T12:47:23.209" v="323"/>
          <ac:spMkLst>
            <pc:docMk/>
            <pc:sldMk cId="2061824529" sldId="277"/>
            <ac:spMk id="3" creationId="{31359783-AB5A-B5CD-0D41-47A1CA537677}"/>
          </ac:spMkLst>
        </pc:spChg>
        <pc:spChg chg="add">
          <ac:chgData name="Corey Edwards" userId="S::corey.edwards@uwtsd.ac.uk::7a967df3-e232-40a5-b10c-dee8f912d80a" providerId="AD" clId="Web-{E33F37F3-AC47-66BD-694E-A98F75D1B1E8}" dt="2024-12-03T12:47:23.209" v="323"/>
          <ac:spMkLst>
            <pc:docMk/>
            <pc:sldMk cId="2061824529" sldId="277"/>
            <ac:spMk id="9" creationId="{2F9C493A-9F03-49B4-B3FB-19CE5AC115BE}"/>
          </ac:spMkLst>
        </pc:spChg>
        <pc:spChg chg="add">
          <ac:chgData name="Corey Edwards" userId="S::corey.edwards@uwtsd.ac.uk::7a967df3-e232-40a5-b10c-dee8f912d80a" providerId="AD" clId="Web-{E33F37F3-AC47-66BD-694E-A98F75D1B1E8}" dt="2024-12-03T12:47:23.209" v="323"/>
          <ac:spMkLst>
            <pc:docMk/>
            <pc:sldMk cId="2061824529" sldId="277"/>
            <ac:spMk id="11" creationId="{90A46C7D-C1BB-49B8-8D37-39742820E964}"/>
          </ac:spMkLst>
        </pc:spChg>
        <pc:spChg chg="add">
          <ac:chgData name="Corey Edwards" userId="S::corey.edwards@uwtsd.ac.uk::7a967df3-e232-40a5-b10c-dee8f912d80a" providerId="AD" clId="Web-{E33F37F3-AC47-66BD-694E-A98F75D1B1E8}" dt="2024-12-03T12:47:23.209" v="323"/>
          <ac:spMkLst>
            <pc:docMk/>
            <pc:sldMk cId="2061824529" sldId="277"/>
            <ac:spMk id="21" creationId="{55820E42-2F9D-41EF-B67F-522A133B3373}"/>
          </ac:spMkLst>
        </pc:spChg>
        <pc:grpChg chg="add">
          <ac:chgData name="Corey Edwards" userId="S::corey.edwards@uwtsd.ac.uk::7a967df3-e232-40a5-b10c-dee8f912d80a" providerId="AD" clId="Web-{E33F37F3-AC47-66BD-694E-A98F75D1B1E8}" dt="2024-12-03T12:47:23.209" v="323"/>
          <ac:grpSpMkLst>
            <pc:docMk/>
            <pc:sldMk cId="2061824529" sldId="277"/>
            <ac:grpSpMk id="13" creationId="{61BBAB6F-65E6-4E2B-B363-6AB27C84E0C1}"/>
          </ac:grpSpMkLst>
        </pc:grpChg>
        <pc:grpChg chg="add">
          <ac:chgData name="Corey Edwards" userId="S::corey.edwards@uwtsd.ac.uk::7a967df3-e232-40a5-b10c-dee8f912d80a" providerId="AD" clId="Web-{E33F37F3-AC47-66BD-694E-A98F75D1B1E8}" dt="2024-12-03T12:47:23.209" v="323"/>
          <ac:grpSpMkLst>
            <pc:docMk/>
            <pc:sldMk cId="2061824529" sldId="277"/>
            <ac:grpSpMk id="23" creationId="{13D9BC31-B57D-4933-AD83-94F462D4C2F9}"/>
          </ac:grpSpMkLst>
        </pc:grpChg>
        <pc:picChg chg="add">
          <ac:chgData name="Corey Edwards" userId="S::corey.edwards@uwtsd.ac.uk::7a967df3-e232-40a5-b10c-dee8f912d80a" providerId="AD" clId="Web-{E33F37F3-AC47-66BD-694E-A98F75D1B1E8}" dt="2024-12-03T12:47:23.209" v="323"/>
          <ac:picMkLst>
            <pc:docMk/>
            <pc:sldMk cId="2061824529" sldId="277"/>
            <ac:picMk id="5" creationId="{5675907A-F08B-7F2E-5AD5-43B6AC599EAE}"/>
          </ac:picMkLst>
        </pc:picChg>
      </pc:sldChg>
      <pc:sldChg chg="addSp modSp mod setBg">
        <pc:chgData name="Corey Edwards" userId="S::corey.edwards@uwtsd.ac.uk::7a967df3-e232-40a5-b10c-dee8f912d80a" providerId="AD" clId="Web-{E33F37F3-AC47-66BD-694E-A98F75D1B1E8}" dt="2024-12-03T12:47:28.038" v="324"/>
        <pc:sldMkLst>
          <pc:docMk/>
          <pc:sldMk cId="191729536" sldId="278"/>
        </pc:sldMkLst>
        <pc:spChg chg="mod">
          <ac:chgData name="Corey Edwards" userId="S::corey.edwards@uwtsd.ac.uk::7a967df3-e232-40a5-b10c-dee8f912d80a" providerId="AD" clId="Web-{E33F37F3-AC47-66BD-694E-A98F75D1B1E8}" dt="2024-12-03T12:47:28.038" v="324"/>
          <ac:spMkLst>
            <pc:docMk/>
            <pc:sldMk cId="191729536" sldId="278"/>
            <ac:spMk id="2" creationId="{A651B737-F451-EF6E-863D-CB3BE9B5603A}"/>
          </ac:spMkLst>
        </pc:spChg>
        <pc:spChg chg="mod">
          <ac:chgData name="Corey Edwards" userId="S::corey.edwards@uwtsd.ac.uk::7a967df3-e232-40a5-b10c-dee8f912d80a" providerId="AD" clId="Web-{E33F37F3-AC47-66BD-694E-A98F75D1B1E8}" dt="2024-12-03T12:47:28.038" v="324"/>
          <ac:spMkLst>
            <pc:docMk/>
            <pc:sldMk cId="191729536" sldId="278"/>
            <ac:spMk id="3" creationId="{43833E56-F240-8413-7BD5-8AE670627E71}"/>
          </ac:spMkLst>
        </pc:spChg>
        <pc:spChg chg="add">
          <ac:chgData name="Corey Edwards" userId="S::corey.edwards@uwtsd.ac.uk::7a967df3-e232-40a5-b10c-dee8f912d80a" providerId="AD" clId="Web-{E33F37F3-AC47-66BD-694E-A98F75D1B1E8}" dt="2024-12-03T12:47:28.038" v="324"/>
          <ac:spMkLst>
            <pc:docMk/>
            <pc:sldMk cId="191729536" sldId="278"/>
            <ac:spMk id="8" creationId="{F420BC5C-C418-4843-B04B-6918968D0982}"/>
          </ac:spMkLst>
        </pc:spChg>
        <pc:spChg chg="add">
          <ac:chgData name="Corey Edwards" userId="S::corey.edwards@uwtsd.ac.uk::7a967df3-e232-40a5-b10c-dee8f912d80a" providerId="AD" clId="Web-{E33F37F3-AC47-66BD-694E-A98F75D1B1E8}" dt="2024-12-03T12:47:28.038" v="324"/>
          <ac:spMkLst>
            <pc:docMk/>
            <pc:sldMk cId="191729536" sldId="278"/>
            <ac:spMk id="10" creationId="{13E5F285-BD95-4989-B20B-77899015947C}"/>
          </ac:spMkLst>
        </pc:spChg>
        <pc:spChg chg="add">
          <ac:chgData name="Corey Edwards" userId="S::corey.edwards@uwtsd.ac.uk::7a967df3-e232-40a5-b10c-dee8f912d80a" providerId="AD" clId="Web-{E33F37F3-AC47-66BD-694E-A98F75D1B1E8}" dt="2024-12-03T12:47:28.038" v="324"/>
          <ac:spMkLst>
            <pc:docMk/>
            <pc:sldMk cId="191729536" sldId="278"/>
            <ac:spMk id="20" creationId="{A2597A8B-414A-4F6D-9710-2F1BE256E74B}"/>
          </ac:spMkLst>
        </pc:spChg>
        <pc:grpChg chg="add">
          <ac:chgData name="Corey Edwards" userId="S::corey.edwards@uwtsd.ac.uk::7a967df3-e232-40a5-b10c-dee8f912d80a" providerId="AD" clId="Web-{E33F37F3-AC47-66BD-694E-A98F75D1B1E8}" dt="2024-12-03T12:47:28.038" v="324"/>
          <ac:grpSpMkLst>
            <pc:docMk/>
            <pc:sldMk cId="191729536" sldId="278"/>
            <ac:grpSpMk id="12" creationId="{6C02F4BE-6538-4CAD-B506-5FEB41D378BC}"/>
          </ac:grpSpMkLst>
        </pc:grpChg>
        <pc:grpChg chg="add">
          <ac:chgData name="Corey Edwards" userId="S::corey.edwards@uwtsd.ac.uk::7a967df3-e232-40a5-b10c-dee8f912d80a" providerId="AD" clId="Web-{E33F37F3-AC47-66BD-694E-A98F75D1B1E8}" dt="2024-12-03T12:47:28.038" v="324"/>
          <ac:grpSpMkLst>
            <pc:docMk/>
            <pc:sldMk cId="191729536" sldId="278"/>
            <ac:grpSpMk id="22" creationId="{09BA142B-E03A-4CCD-8C46-8BDDD96AB334}"/>
          </ac:grpSpMkLst>
        </pc:grpChg>
      </pc:sldChg>
      <pc:sldChg chg="modSp">
        <pc:chgData name="Corey Edwards" userId="S::corey.edwards@uwtsd.ac.uk::7a967df3-e232-40a5-b10c-dee8f912d80a" providerId="AD" clId="Web-{E33F37F3-AC47-66BD-694E-A98F75D1B1E8}" dt="2024-12-03T12:39:17.947" v="19" actId="20577"/>
        <pc:sldMkLst>
          <pc:docMk/>
          <pc:sldMk cId="3083294214" sldId="279"/>
        </pc:sldMkLst>
        <pc:spChg chg="mod">
          <ac:chgData name="Corey Edwards" userId="S::corey.edwards@uwtsd.ac.uk::7a967df3-e232-40a5-b10c-dee8f912d80a" providerId="AD" clId="Web-{E33F37F3-AC47-66BD-694E-A98F75D1B1E8}" dt="2024-12-03T12:39:17.947" v="19" actId="20577"/>
          <ac:spMkLst>
            <pc:docMk/>
            <pc:sldMk cId="3083294214" sldId="279"/>
            <ac:spMk id="3" creationId="{12F5E107-C679-C1D0-C88C-68604D96A86C}"/>
          </ac:spMkLst>
        </pc:spChg>
      </pc:sldChg>
      <pc:sldChg chg="modSp">
        <pc:chgData name="Corey Edwards" userId="S::corey.edwards@uwtsd.ac.uk::7a967df3-e232-40a5-b10c-dee8f912d80a" providerId="AD" clId="Web-{E33F37F3-AC47-66BD-694E-A98F75D1B1E8}" dt="2024-12-03T12:38:59.462" v="1" actId="1076"/>
        <pc:sldMkLst>
          <pc:docMk/>
          <pc:sldMk cId="2568519527" sldId="280"/>
        </pc:sldMkLst>
        <pc:spChg chg="mod">
          <ac:chgData name="Corey Edwards" userId="S::corey.edwards@uwtsd.ac.uk::7a967df3-e232-40a5-b10c-dee8f912d80a" providerId="AD" clId="Web-{E33F37F3-AC47-66BD-694E-A98F75D1B1E8}" dt="2024-12-03T12:38:59.462" v="1" actId="1076"/>
          <ac:spMkLst>
            <pc:docMk/>
            <pc:sldMk cId="2568519527" sldId="280"/>
            <ac:spMk id="2" creationId="{2CC1E4C4-5357-F3C4-BB16-5296091F31E0}"/>
          </ac:spMkLst>
        </pc:spChg>
      </pc:sldChg>
      <pc:sldChg chg="ord">
        <pc:chgData name="Corey Edwards" userId="S::corey.edwards@uwtsd.ac.uk::7a967df3-e232-40a5-b10c-dee8f912d80a" providerId="AD" clId="Web-{E33F37F3-AC47-66BD-694E-A98F75D1B1E8}" dt="2024-12-03T12:41:01.840" v="50"/>
        <pc:sldMkLst>
          <pc:docMk/>
          <pc:sldMk cId="1915385058" sldId="281"/>
        </pc:sldMkLst>
      </pc:sldChg>
      <pc:sldChg chg="del">
        <pc:chgData name="Corey Edwards" userId="S::corey.edwards@uwtsd.ac.uk::7a967df3-e232-40a5-b10c-dee8f912d80a" providerId="AD" clId="Web-{E33F37F3-AC47-66BD-694E-A98F75D1B1E8}" dt="2024-12-03T12:40:52.887" v="48"/>
        <pc:sldMkLst>
          <pc:docMk/>
          <pc:sldMk cId="2456192863" sldId="285"/>
        </pc:sldMkLst>
      </pc:sldChg>
      <pc:sldChg chg="modSp del">
        <pc:chgData name="Corey Edwards" userId="S::corey.edwards@uwtsd.ac.uk::7a967df3-e232-40a5-b10c-dee8f912d80a" providerId="AD" clId="Web-{E33F37F3-AC47-66BD-694E-A98F75D1B1E8}" dt="2024-12-03T12:40:54.559" v="49"/>
        <pc:sldMkLst>
          <pc:docMk/>
          <pc:sldMk cId="1765714566" sldId="286"/>
        </pc:sldMkLst>
        <pc:spChg chg="mod">
          <ac:chgData name="Corey Edwards" userId="S::corey.edwards@uwtsd.ac.uk::7a967df3-e232-40a5-b10c-dee8f912d80a" providerId="AD" clId="Web-{E33F37F3-AC47-66BD-694E-A98F75D1B1E8}" dt="2024-12-03T12:39:32.932" v="20" actId="20577"/>
          <ac:spMkLst>
            <pc:docMk/>
            <pc:sldMk cId="1765714566" sldId="286"/>
            <ac:spMk id="2" creationId="{284F2CF0-B5A0-65C5-F9F2-A2625F8ACA8C}"/>
          </ac:spMkLst>
        </pc:spChg>
      </pc:sldChg>
      <pc:sldChg chg="modSp">
        <pc:chgData name="Corey Edwards" userId="S::corey.edwards@uwtsd.ac.uk::7a967df3-e232-40a5-b10c-dee8f912d80a" providerId="AD" clId="Web-{E33F37F3-AC47-66BD-694E-A98F75D1B1E8}" dt="2024-12-03T12:40:28.699" v="47" actId="20577"/>
        <pc:sldMkLst>
          <pc:docMk/>
          <pc:sldMk cId="1912615425" sldId="287"/>
        </pc:sldMkLst>
        <pc:spChg chg="mod">
          <ac:chgData name="Corey Edwards" userId="S::corey.edwards@uwtsd.ac.uk::7a967df3-e232-40a5-b10c-dee8f912d80a" providerId="AD" clId="Web-{E33F37F3-AC47-66BD-694E-A98F75D1B1E8}" dt="2024-12-03T12:40:28.699" v="47" actId="20577"/>
          <ac:spMkLst>
            <pc:docMk/>
            <pc:sldMk cId="1912615425" sldId="287"/>
            <ac:spMk id="2" creationId="{5E7845C1-A935-895D-DD6B-CEEE469BEFB6}"/>
          </ac:spMkLst>
        </pc:spChg>
      </pc:sldChg>
      <pc:sldChg chg="addSp delSp modSp mod setBg">
        <pc:chgData name="Corey Edwards" userId="S::corey.edwards@uwtsd.ac.uk::7a967df3-e232-40a5-b10c-dee8f912d80a" providerId="AD" clId="Web-{E33F37F3-AC47-66BD-694E-A98F75D1B1E8}" dt="2024-12-03T12:43:34.907" v="216"/>
        <pc:sldMkLst>
          <pc:docMk/>
          <pc:sldMk cId="3237163347" sldId="338"/>
        </pc:sldMkLst>
        <pc:spChg chg="mod">
          <ac:chgData name="Corey Edwards" userId="S::corey.edwards@uwtsd.ac.uk::7a967df3-e232-40a5-b10c-dee8f912d80a" providerId="AD" clId="Web-{E33F37F3-AC47-66BD-694E-A98F75D1B1E8}" dt="2024-12-03T12:43:34.907" v="216"/>
          <ac:spMkLst>
            <pc:docMk/>
            <pc:sldMk cId="3237163347" sldId="338"/>
            <ac:spMk id="2" creationId="{AB766881-FA91-5845-A027-E9E6777EF1C4}"/>
          </ac:spMkLst>
        </pc:spChg>
        <pc:spChg chg="del mod">
          <ac:chgData name="Corey Edwards" userId="S::corey.edwards@uwtsd.ac.uk::7a967df3-e232-40a5-b10c-dee8f912d80a" providerId="AD" clId="Web-{E33F37F3-AC47-66BD-694E-A98F75D1B1E8}" dt="2024-12-03T12:43:34.907" v="216"/>
          <ac:spMkLst>
            <pc:docMk/>
            <pc:sldMk cId="3237163347" sldId="338"/>
            <ac:spMk id="3" creationId="{9BE10D21-621F-4947-8501-B9C19EB693E0}"/>
          </ac:spMkLst>
        </pc:spChg>
        <pc:spChg chg="add">
          <ac:chgData name="Corey Edwards" userId="S::corey.edwards@uwtsd.ac.uk::7a967df3-e232-40a5-b10c-dee8f912d80a" providerId="AD" clId="Web-{E33F37F3-AC47-66BD-694E-A98F75D1B1E8}" dt="2024-12-03T12:43:34.907" v="216"/>
          <ac:spMkLst>
            <pc:docMk/>
            <pc:sldMk cId="3237163347" sldId="338"/>
            <ac:spMk id="9" creationId="{F420BC5C-C418-4843-B04B-6918968D0982}"/>
          </ac:spMkLst>
        </pc:spChg>
        <pc:spChg chg="add">
          <ac:chgData name="Corey Edwards" userId="S::corey.edwards@uwtsd.ac.uk::7a967df3-e232-40a5-b10c-dee8f912d80a" providerId="AD" clId="Web-{E33F37F3-AC47-66BD-694E-A98F75D1B1E8}" dt="2024-12-03T12:43:34.907" v="216"/>
          <ac:spMkLst>
            <pc:docMk/>
            <pc:sldMk cId="3237163347" sldId="338"/>
            <ac:spMk id="19" creationId="{A2597A8B-414A-4F6D-9710-2F1BE256E74B}"/>
          </ac:spMkLst>
        </pc:spChg>
        <pc:grpChg chg="add">
          <ac:chgData name="Corey Edwards" userId="S::corey.edwards@uwtsd.ac.uk::7a967df3-e232-40a5-b10c-dee8f912d80a" providerId="AD" clId="Web-{E33F37F3-AC47-66BD-694E-A98F75D1B1E8}" dt="2024-12-03T12:43:34.907" v="216"/>
          <ac:grpSpMkLst>
            <pc:docMk/>
            <pc:sldMk cId="3237163347" sldId="338"/>
            <ac:grpSpMk id="11" creationId="{D262907E-3263-4F8C-8D5C-69E4915525AD}"/>
          </ac:grpSpMkLst>
        </pc:grpChg>
        <pc:grpChg chg="add">
          <ac:chgData name="Corey Edwards" userId="S::corey.edwards@uwtsd.ac.uk::7a967df3-e232-40a5-b10c-dee8f912d80a" providerId="AD" clId="Web-{E33F37F3-AC47-66BD-694E-A98F75D1B1E8}" dt="2024-12-03T12:43:34.907" v="216"/>
          <ac:grpSpMkLst>
            <pc:docMk/>
            <pc:sldMk cId="3237163347" sldId="338"/>
            <ac:grpSpMk id="21" creationId="{09BA142B-E03A-4CCD-8C46-8BDDD96AB334}"/>
          </ac:grpSpMkLst>
        </pc:grpChg>
        <pc:graphicFrameChg chg="add">
          <ac:chgData name="Corey Edwards" userId="S::corey.edwards@uwtsd.ac.uk::7a967df3-e232-40a5-b10c-dee8f912d80a" providerId="AD" clId="Web-{E33F37F3-AC47-66BD-694E-A98F75D1B1E8}" dt="2024-12-03T12:43:34.907" v="216"/>
          <ac:graphicFrameMkLst>
            <pc:docMk/>
            <pc:sldMk cId="3237163347" sldId="338"/>
            <ac:graphicFrameMk id="5" creationId="{CF0DD44D-21B7-C42F-C175-42B8C7D1476B}"/>
          </ac:graphicFrameMkLst>
        </pc:graphicFrameChg>
      </pc:sldChg>
      <pc:sldChg chg="modSp">
        <pc:chgData name="Corey Edwards" userId="S::corey.edwards@uwtsd.ac.uk::7a967df3-e232-40a5-b10c-dee8f912d80a" providerId="AD" clId="Web-{E33F37F3-AC47-66BD-694E-A98F75D1B1E8}" dt="2024-12-03T12:39:42.838" v="22" actId="1076"/>
        <pc:sldMkLst>
          <pc:docMk/>
          <pc:sldMk cId="1837843967" sldId="339"/>
        </pc:sldMkLst>
        <pc:spChg chg="mod">
          <ac:chgData name="Corey Edwards" userId="S::corey.edwards@uwtsd.ac.uk::7a967df3-e232-40a5-b10c-dee8f912d80a" providerId="AD" clId="Web-{E33F37F3-AC47-66BD-694E-A98F75D1B1E8}" dt="2024-12-03T12:39:36.807" v="21" actId="1076"/>
          <ac:spMkLst>
            <pc:docMk/>
            <pc:sldMk cId="1837843967" sldId="339"/>
            <ac:spMk id="2" creationId="{0B129D42-EA0F-98E9-DAAF-48B7E958CAA1}"/>
          </ac:spMkLst>
        </pc:spChg>
        <pc:spChg chg="mod">
          <ac:chgData name="Corey Edwards" userId="S::corey.edwards@uwtsd.ac.uk::7a967df3-e232-40a5-b10c-dee8f912d80a" providerId="AD" clId="Web-{E33F37F3-AC47-66BD-694E-A98F75D1B1E8}" dt="2024-12-03T12:39:42.838" v="22" actId="1076"/>
          <ac:spMkLst>
            <pc:docMk/>
            <pc:sldMk cId="1837843967" sldId="339"/>
            <ac:spMk id="3" creationId="{4429B0DF-13E4-362C-5E30-82017CA4BDCF}"/>
          </ac:spMkLst>
        </pc:spChg>
      </pc:sldChg>
      <pc:sldChg chg="modSp">
        <pc:chgData name="Corey Edwards" userId="S::corey.edwards@uwtsd.ac.uk::7a967df3-e232-40a5-b10c-dee8f912d80a" providerId="AD" clId="Web-{E33F37F3-AC47-66BD-694E-A98F75D1B1E8}" dt="2024-12-03T12:39:48.448" v="25" actId="20577"/>
        <pc:sldMkLst>
          <pc:docMk/>
          <pc:sldMk cId="2631681759" sldId="340"/>
        </pc:sldMkLst>
        <pc:spChg chg="mod">
          <ac:chgData name="Corey Edwards" userId="S::corey.edwards@uwtsd.ac.uk::7a967df3-e232-40a5-b10c-dee8f912d80a" providerId="AD" clId="Web-{E33F37F3-AC47-66BD-694E-A98F75D1B1E8}" dt="2024-12-03T12:39:48.448" v="25" actId="20577"/>
          <ac:spMkLst>
            <pc:docMk/>
            <pc:sldMk cId="2631681759" sldId="340"/>
            <ac:spMk id="2" creationId="{55716C21-E7A5-8F9A-82AA-722E9ED86DF2}"/>
          </ac:spMkLst>
        </pc:spChg>
      </pc:sldChg>
      <pc:sldChg chg="modSp">
        <pc:chgData name="Corey Edwards" userId="S::corey.edwards@uwtsd.ac.uk::7a967df3-e232-40a5-b10c-dee8f912d80a" providerId="AD" clId="Web-{E33F37F3-AC47-66BD-694E-A98F75D1B1E8}" dt="2024-12-03T12:39:51.776" v="27" actId="20577"/>
        <pc:sldMkLst>
          <pc:docMk/>
          <pc:sldMk cId="350888702" sldId="341"/>
        </pc:sldMkLst>
        <pc:spChg chg="mod">
          <ac:chgData name="Corey Edwards" userId="S::corey.edwards@uwtsd.ac.uk::7a967df3-e232-40a5-b10c-dee8f912d80a" providerId="AD" clId="Web-{E33F37F3-AC47-66BD-694E-A98F75D1B1E8}" dt="2024-12-03T12:39:51.776" v="27" actId="20577"/>
          <ac:spMkLst>
            <pc:docMk/>
            <pc:sldMk cId="350888702" sldId="341"/>
            <ac:spMk id="2" creationId="{C24A4515-3B6E-D9B8-C72A-4D4CF59F9CF0}"/>
          </ac:spMkLst>
        </pc:spChg>
      </pc:sldChg>
      <pc:sldChg chg="modSp">
        <pc:chgData name="Corey Edwards" userId="S::corey.edwards@uwtsd.ac.uk::7a967df3-e232-40a5-b10c-dee8f912d80a" providerId="AD" clId="Web-{E33F37F3-AC47-66BD-694E-A98F75D1B1E8}" dt="2024-12-03T12:39:58.807" v="31" actId="20577"/>
        <pc:sldMkLst>
          <pc:docMk/>
          <pc:sldMk cId="4239960642" sldId="342"/>
        </pc:sldMkLst>
        <pc:spChg chg="mod">
          <ac:chgData name="Corey Edwards" userId="S::corey.edwards@uwtsd.ac.uk::7a967df3-e232-40a5-b10c-dee8f912d80a" providerId="AD" clId="Web-{E33F37F3-AC47-66BD-694E-A98F75D1B1E8}" dt="2024-12-03T12:39:58.807" v="31" actId="20577"/>
          <ac:spMkLst>
            <pc:docMk/>
            <pc:sldMk cId="4239960642" sldId="342"/>
            <ac:spMk id="2" creationId="{19D317A2-4293-8EAB-345F-CBC95591109F}"/>
          </ac:spMkLst>
        </pc:spChg>
      </pc:sldChg>
      <pc:sldChg chg="modSp">
        <pc:chgData name="Corey Edwards" userId="S::corey.edwards@uwtsd.ac.uk::7a967df3-e232-40a5-b10c-dee8f912d80a" providerId="AD" clId="Web-{E33F37F3-AC47-66BD-694E-A98F75D1B1E8}" dt="2024-12-03T12:40:03.073" v="33" actId="20577"/>
        <pc:sldMkLst>
          <pc:docMk/>
          <pc:sldMk cId="2488895452" sldId="343"/>
        </pc:sldMkLst>
        <pc:spChg chg="mod">
          <ac:chgData name="Corey Edwards" userId="S::corey.edwards@uwtsd.ac.uk::7a967df3-e232-40a5-b10c-dee8f912d80a" providerId="AD" clId="Web-{E33F37F3-AC47-66BD-694E-A98F75D1B1E8}" dt="2024-12-03T12:40:03.073" v="33" actId="20577"/>
          <ac:spMkLst>
            <pc:docMk/>
            <pc:sldMk cId="2488895452" sldId="343"/>
            <ac:spMk id="2" creationId="{F7B42C8F-CEA0-BBFA-D6CA-9739DDC4196F}"/>
          </ac:spMkLst>
        </pc:spChg>
      </pc:sldChg>
      <pc:sldChg chg="modSp del">
        <pc:chgData name="Corey Edwards" userId="S::corey.edwards@uwtsd.ac.uk::7a967df3-e232-40a5-b10c-dee8f912d80a" providerId="AD" clId="Web-{E33F37F3-AC47-66BD-694E-A98F75D1B1E8}" dt="2024-12-03T12:40:10.870" v="39"/>
        <pc:sldMkLst>
          <pc:docMk/>
          <pc:sldMk cId="2035481059" sldId="344"/>
        </pc:sldMkLst>
        <pc:spChg chg="mod">
          <ac:chgData name="Corey Edwards" userId="S::corey.edwards@uwtsd.ac.uk::7a967df3-e232-40a5-b10c-dee8f912d80a" providerId="AD" clId="Web-{E33F37F3-AC47-66BD-694E-A98F75D1B1E8}" dt="2024-12-03T12:40:07.511" v="37" actId="20577"/>
          <ac:spMkLst>
            <pc:docMk/>
            <pc:sldMk cId="2035481059" sldId="344"/>
            <ac:spMk id="2" creationId="{1E8718AE-55ED-5F7C-1FAA-40178AD514D0}"/>
          </ac:spMkLst>
        </pc:spChg>
      </pc:sldChg>
      <pc:sldChg chg="del">
        <pc:chgData name="Corey Edwards" userId="S::corey.edwards@uwtsd.ac.uk::7a967df3-e232-40a5-b10c-dee8f912d80a" providerId="AD" clId="Web-{E33F37F3-AC47-66BD-694E-A98F75D1B1E8}" dt="2024-12-03T12:40:09.292" v="38"/>
        <pc:sldMkLst>
          <pc:docMk/>
          <pc:sldMk cId="818742834" sldId="345"/>
        </pc:sldMkLst>
      </pc:sldChg>
      <pc:sldChg chg="modSp">
        <pc:chgData name="Corey Edwards" userId="S::corey.edwards@uwtsd.ac.uk::7a967df3-e232-40a5-b10c-dee8f912d80a" providerId="AD" clId="Web-{E33F37F3-AC47-66BD-694E-A98F75D1B1E8}" dt="2024-12-03T12:40:14.479" v="42" actId="20577"/>
        <pc:sldMkLst>
          <pc:docMk/>
          <pc:sldMk cId="4265892295" sldId="347"/>
        </pc:sldMkLst>
        <pc:spChg chg="mod">
          <ac:chgData name="Corey Edwards" userId="S::corey.edwards@uwtsd.ac.uk::7a967df3-e232-40a5-b10c-dee8f912d80a" providerId="AD" clId="Web-{E33F37F3-AC47-66BD-694E-A98F75D1B1E8}" dt="2024-12-03T12:40:14.479" v="42" actId="20577"/>
          <ac:spMkLst>
            <pc:docMk/>
            <pc:sldMk cId="4265892295" sldId="347"/>
            <ac:spMk id="2" creationId="{A67765C1-53FE-9E50-4F26-A7230F0DE3C8}"/>
          </ac:spMkLst>
        </pc:spChg>
      </pc:sldChg>
      <pc:sldChg chg="modSp">
        <pc:chgData name="Corey Edwards" userId="S::corey.edwards@uwtsd.ac.uk::7a967df3-e232-40a5-b10c-dee8f912d80a" providerId="AD" clId="Web-{E33F37F3-AC47-66BD-694E-A98F75D1B1E8}" dt="2024-12-03T12:40:22.667" v="45" actId="20577"/>
        <pc:sldMkLst>
          <pc:docMk/>
          <pc:sldMk cId="2363418009" sldId="350"/>
        </pc:sldMkLst>
        <pc:spChg chg="mod">
          <ac:chgData name="Corey Edwards" userId="S::corey.edwards@uwtsd.ac.uk::7a967df3-e232-40a5-b10c-dee8f912d80a" providerId="AD" clId="Web-{E33F37F3-AC47-66BD-694E-A98F75D1B1E8}" dt="2024-12-03T12:40:22.667" v="45" actId="20577"/>
          <ac:spMkLst>
            <pc:docMk/>
            <pc:sldMk cId="2363418009" sldId="350"/>
            <ac:spMk id="2" creationId="{6F3C3B90-5E5E-A393-729F-C49B367FC05B}"/>
          </ac:spMkLst>
        </pc:spChg>
      </pc:sldChg>
      <pc:sldChg chg="addSp modSp new mod setBg">
        <pc:chgData name="Corey Edwards" userId="S::corey.edwards@uwtsd.ac.uk::7a967df3-e232-40a5-b10c-dee8f912d80a" providerId="AD" clId="Web-{E33F37F3-AC47-66BD-694E-A98F75D1B1E8}" dt="2024-12-03T12:47:14.616" v="322"/>
        <pc:sldMkLst>
          <pc:docMk/>
          <pc:sldMk cId="1266932713" sldId="355"/>
        </pc:sldMkLst>
        <pc:spChg chg="mod">
          <ac:chgData name="Corey Edwards" userId="S::corey.edwards@uwtsd.ac.uk::7a967df3-e232-40a5-b10c-dee8f912d80a" providerId="AD" clId="Web-{E33F37F3-AC47-66BD-694E-A98F75D1B1E8}" dt="2024-12-03T12:47:14.616" v="322"/>
          <ac:spMkLst>
            <pc:docMk/>
            <pc:sldMk cId="1266932713" sldId="355"/>
            <ac:spMk id="2" creationId="{CCCD76EE-56FD-E7A0-F5D4-A1A44B255D45}"/>
          </ac:spMkLst>
        </pc:spChg>
        <pc:spChg chg="mod">
          <ac:chgData name="Corey Edwards" userId="S::corey.edwards@uwtsd.ac.uk::7a967df3-e232-40a5-b10c-dee8f912d80a" providerId="AD" clId="Web-{E33F37F3-AC47-66BD-694E-A98F75D1B1E8}" dt="2024-12-03T12:47:14.616" v="322"/>
          <ac:spMkLst>
            <pc:docMk/>
            <pc:sldMk cId="1266932713" sldId="355"/>
            <ac:spMk id="3" creationId="{09650430-5F12-37B7-0C1D-429F1470CFFF}"/>
          </ac:spMkLst>
        </pc:spChg>
        <pc:spChg chg="add">
          <ac:chgData name="Corey Edwards" userId="S::corey.edwards@uwtsd.ac.uk::7a967df3-e232-40a5-b10c-dee8f912d80a" providerId="AD" clId="Web-{E33F37F3-AC47-66BD-694E-A98F75D1B1E8}" dt="2024-12-03T12:47:14.616" v="322"/>
          <ac:spMkLst>
            <pc:docMk/>
            <pc:sldMk cId="1266932713" sldId="355"/>
            <ac:spMk id="8" creationId="{2F9C493A-9F03-49B4-B3FB-19CE5AC115BE}"/>
          </ac:spMkLst>
        </pc:spChg>
        <pc:spChg chg="add">
          <ac:chgData name="Corey Edwards" userId="S::corey.edwards@uwtsd.ac.uk::7a967df3-e232-40a5-b10c-dee8f912d80a" providerId="AD" clId="Web-{E33F37F3-AC47-66BD-694E-A98F75D1B1E8}" dt="2024-12-03T12:47:14.616" v="322"/>
          <ac:spMkLst>
            <pc:docMk/>
            <pc:sldMk cId="1266932713" sldId="355"/>
            <ac:spMk id="10" creationId="{90A46C7D-C1BB-49B8-8D37-39742820E964}"/>
          </ac:spMkLst>
        </pc:spChg>
        <pc:spChg chg="add">
          <ac:chgData name="Corey Edwards" userId="S::corey.edwards@uwtsd.ac.uk::7a967df3-e232-40a5-b10c-dee8f912d80a" providerId="AD" clId="Web-{E33F37F3-AC47-66BD-694E-A98F75D1B1E8}" dt="2024-12-03T12:47:14.616" v="322"/>
          <ac:spMkLst>
            <pc:docMk/>
            <pc:sldMk cId="1266932713" sldId="355"/>
            <ac:spMk id="20" creationId="{D5B4F0F5-BE58-4EC0-B650-A71A07437CDD}"/>
          </ac:spMkLst>
        </pc:spChg>
        <pc:grpChg chg="add">
          <ac:chgData name="Corey Edwards" userId="S::corey.edwards@uwtsd.ac.uk::7a967df3-e232-40a5-b10c-dee8f912d80a" providerId="AD" clId="Web-{E33F37F3-AC47-66BD-694E-A98F75D1B1E8}" dt="2024-12-03T12:47:14.616" v="322"/>
          <ac:grpSpMkLst>
            <pc:docMk/>
            <pc:sldMk cId="1266932713" sldId="355"/>
            <ac:grpSpMk id="12" creationId="{61BBAB6F-65E6-4E2B-B363-6AB27C84E0C1}"/>
          </ac:grpSpMkLst>
        </pc:grpChg>
        <pc:grpChg chg="add">
          <ac:chgData name="Corey Edwards" userId="S::corey.edwards@uwtsd.ac.uk::7a967df3-e232-40a5-b10c-dee8f912d80a" providerId="AD" clId="Web-{E33F37F3-AC47-66BD-694E-A98F75D1B1E8}" dt="2024-12-03T12:47:14.616" v="322"/>
          <ac:grpSpMkLst>
            <pc:docMk/>
            <pc:sldMk cId="1266932713" sldId="355"/>
            <ac:grpSpMk id="22" creationId="{E700C1F5-B637-45FE-96CC-270D263A597B}"/>
          </ac:grpSpMkLst>
        </pc:grpChg>
      </pc:sldChg>
    </pc:docChg>
  </pc:docChgLst>
  <pc:docChgLst>
    <pc:chgData name="Corey Edwards" userId="S::corey.edwards@uwtsd.ac.uk::7a967df3-e232-40a5-b10c-dee8f912d80a" providerId="AD" clId="Web-{742FCAA1-B45A-B32F-86C4-6FA95455E05C}"/>
    <pc:docChg chg="addSld modSld addMainMaster delMainMaster">
      <pc:chgData name="Corey Edwards" userId="S::corey.edwards@uwtsd.ac.uk::7a967df3-e232-40a5-b10c-dee8f912d80a" providerId="AD" clId="Web-{742FCAA1-B45A-B32F-86C4-6FA95455E05C}" dt="2024-12-03T12:28:11.077" v="49"/>
      <pc:docMkLst>
        <pc:docMk/>
      </pc:docMkLst>
      <pc:sldChg chg="addSp modSp mod setBg modClrScheme chgLayout">
        <pc:chgData name="Corey Edwards" userId="S::corey.edwards@uwtsd.ac.uk::7a967df3-e232-40a5-b10c-dee8f912d80a" providerId="AD" clId="Web-{742FCAA1-B45A-B32F-86C4-6FA95455E05C}" dt="2024-12-03T12:27:53.655" v="10"/>
        <pc:sldMkLst>
          <pc:docMk/>
          <pc:sldMk cId="109857222" sldId="256"/>
        </pc:sldMkLst>
        <pc:spChg chg="mod">
          <ac:chgData name="Corey Edwards" userId="S::corey.edwards@uwtsd.ac.uk::7a967df3-e232-40a5-b10c-dee8f912d80a" providerId="AD" clId="Web-{742FCAA1-B45A-B32F-86C4-6FA95455E05C}" dt="2024-12-03T12:27:53.655" v="10"/>
          <ac:spMkLst>
            <pc:docMk/>
            <pc:sldMk cId="109857222" sldId="256"/>
            <ac:spMk id="2" creationId="{00000000-0000-0000-0000-000000000000}"/>
          </ac:spMkLst>
        </pc:spChg>
        <pc:spChg chg="mod">
          <ac:chgData name="Corey Edwards" userId="S::corey.edwards@uwtsd.ac.uk::7a967df3-e232-40a5-b10c-dee8f912d80a" providerId="AD" clId="Web-{742FCAA1-B45A-B32F-86C4-6FA95455E05C}" dt="2024-12-03T12:27:53.655" v="10"/>
          <ac:spMkLst>
            <pc:docMk/>
            <pc:sldMk cId="109857222" sldId="256"/>
            <ac:spMk id="3" creationId="{00000000-0000-0000-0000-000000000000}"/>
          </ac:spMkLst>
        </pc:spChg>
        <pc:spChg chg="add">
          <ac:chgData name="Corey Edwards" userId="S::corey.edwards@uwtsd.ac.uk::7a967df3-e232-40a5-b10c-dee8f912d80a" providerId="AD" clId="Web-{742FCAA1-B45A-B32F-86C4-6FA95455E05C}" dt="2024-12-03T12:27:53.655" v="10"/>
          <ac:spMkLst>
            <pc:docMk/>
            <pc:sldMk cId="109857222" sldId="256"/>
            <ac:spMk id="9" creationId="{A5D0B0D3-D735-4619-AA45-B57B791E1744}"/>
          </ac:spMkLst>
        </pc:spChg>
        <pc:spChg chg="add">
          <ac:chgData name="Corey Edwards" userId="S::corey.edwards@uwtsd.ac.uk::7a967df3-e232-40a5-b10c-dee8f912d80a" providerId="AD" clId="Web-{742FCAA1-B45A-B32F-86C4-6FA95455E05C}" dt="2024-12-03T12:27:53.655" v="10"/>
          <ac:spMkLst>
            <pc:docMk/>
            <pc:sldMk cId="109857222" sldId="256"/>
            <ac:spMk id="11" creationId="{3D505D40-32E9-4C48-81F8-AD80433BE6B7}"/>
          </ac:spMkLst>
        </pc:spChg>
        <pc:grpChg chg="add">
          <ac:chgData name="Corey Edwards" userId="S::corey.edwards@uwtsd.ac.uk::7a967df3-e232-40a5-b10c-dee8f912d80a" providerId="AD" clId="Web-{742FCAA1-B45A-B32F-86C4-6FA95455E05C}" dt="2024-12-03T12:27:53.655" v="10"/>
          <ac:grpSpMkLst>
            <pc:docMk/>
            <pc:sldMk cId="109857222" sldId="256"/>
            <ac:grpSpMk id="13" creationId="{C507BF36-B92B-4CAC-BCA7-8364B51E1F09}"/>
          </ac:grpSpMkLst>
        </pc:grpChg>
        <pc:grpChg chg="add">
          <ac:chgData name="Corey Edwards" userId="S::corey.edwards@uwtsd.ac.uk::7a967df3-e232-40a5-b10c-dee8f912d80a" providerId="AD" clId="Web-{742FCAA1-B45A-B32F-86C4-6FA95455E05C}" dt="2024-12-03T12:27:53.655" v="10"/>
          <ac:grpSpMkLst>
            <pc:docMk/>
            <pc:sldMk cId="109857222" sldId="256"/>
            <ac:grpSpMk id="22" creationId="{DBBA0A0D-8F6A-400A-9E49-8C008E2C7DB1}"/>
          </ac:grpSpMkLst>
        </pc:grpChg>
        <pc:picChg chg="add">
          <ac:chgData name="Corey Edwards" userId="S::corey.edwards@uwtsd.ac.uk::7a967df3-e232-40a5-b10c-dee8f912d80a" providerId="AD" clId="Web-{742FCAA1-B45A-B32F-86C4-6FA95455E05C}" dt="2024-12-03T12:27:53.655" v="10"/>
          <ac:picMkLst>
            <pc:docMk/>
            <pc:sldMk cId="109857222" sldId="256"/>
            <ac:picMk id="4" creationId="{6565F691-94C8-1E22-8C2A-5A11DC18C727}"/>
          </ac:picMkLst>
        </pc:picChg>
      </pc:sldChg>
      <pc:sldChg chg="new">
        <pc:chgData name="Corey Edwards" userId="S::corey.edwards@uwtsd.ac.uk::7a967df3-e232-40a5-b10c-dee8f912d80a" providerId="AD" clId="Web-{742FCAA1-B45A-B32F-86C4-6FA95455E05C}" dt="2024-12-03T12:27:56.999" v="11"/>
        <pc:sldMkLst>
          <pc:docMk/>
          <pc:sldMk cId="39340572" sldId="257"/>
        </pc:sldMkLst>
      </pc:sldChg>
      <pc:sldChg chg="add">
        <pc:chgData name="Corey Edwards" userId="S::corey.edwards@uwtsd.ac.uk::7a967df3-e232-40a5-b10c-dee8f912d80a" providerId="AD" clId="Web-{742FCAA1-B45A-B32F-86C4-6FA95455E05C}" dt="2024-12-03T12:28:09.734" v="14"/>
        <pc:sldMkLst>
          <pc:docMk/>
          <pc:sldMk cId="354892819" sldId="258"/>
        </pc:sldMkLst>
      </pc:sldChg>
      <pc:sldChg chg="add">
        <pc:chgData name="Corey Edwards" userId="S::corey.edwards@uwtsd.ac.uk::7a967df3-e232-40a5-b10c-dee8f912d80a" providerId="AD" clId="Web-{742FCAA1-B45A-B32F-86C4-6FA95455E05C}" dt="2024-12-03T12:28:09.921" v="16"/>
        <pc:sldMkLst>
          <pc:docMk/>
          <pc:sldMk cId="3942927746" sldId="259"/>
        </pc:sldMkLst>
      </pc:sldChg>
      <pc:sldChg chg="add">
        <pc:chgData name="Corey Edwards" userId="S::corey.edwards@uwtsd.ac.uk::7a967df3-e232-40a5-b10c-dee8f912d80a" providerId="AD" clId="Web-{742FCAA1-B45A-B32F-86C4-6FA95455E05C}" dt="2024-12-03T12:28:10.109" v="24"/>
        <pc:sldMkLst>
          <pc:docMk/>
          <pc:sldMk cId="4040458409" sldId="260"/>
        </pc:sldMkLst>
      </pc:sldChg>
      <pc:sldChg chg="add">
        <pc:chgData name="Corey Edwards" userId="S::corey.edwards@uwtsd.ac.uk::7a967df3-e232-40a5-b10c-dee8f912d80a" providerId="AD" clId="Web-{742FCAA1-B45A-B32F-86C4-6FA95455E05C}" dt="2024-12-03T12:28:10.265" v="27"/>
        <pc:sldMkLst>
          <pc:docMk/>
          <pc:sldMk cId="3435240723" sldId="261"/>
        </pc:sldMkLst>
      </pc:sldChg>
      <pc:sldChg chg="add">
        <pc:chgData name="Corey Edwards" userId="S::corey.edwards@uwtsd.ac.uk::7a967df3-e232-40a5-b10c-dee8f912d80a" providerId="AD" clId="Web-{742FCAA1-B45A-B32F-86C4-6FA95455E05C}" dt="2024-12-03T12:28:10.280" v="28"/>
        <pc:sldMkLst>
          <pc:docMk/>
          <pc:sldMk cId="2937467719" sldId="262"/>
        </pc:sldMkLst>
      </pc:sldChg>
      <pc:sldChg chg="add">
        <pc:chgData name="Corey Edwards" userId="S::corey.edwards@uwtsd.ac.uk::7a967df3-e232-40a5-b10c-dee8f912d80a" providerId="AD" clId="Web-{742FCAA1-B45A-B32F-86C4-6FA95455E05C}" dt="2024-12-03T12:28:09.499" v="12"/>
        <pc:sldMkLst>
          <pc:docMk/>
          <pc:sldMk cId="888008423" sldId="264"/>
        </pc:sldMkLst>
      </pc:sldChg>
      <pc:sldChg chg="add">
        <pc:chgData name="Corey Edwards" userId="S::corey.edwards@uwtsd.ac.uk::7a967df3-e232-40a5-b10c-dee8f912d80a" providerId="AD" clId="Web-{742FCAA1-B45A-B32F-86C4-6FA95455E05C}" dt="2024-12-03T12:28:09.905" v="15"/>
        <pc:sldMkLst>
          <pc:docMk/>
          <pc:sldMk cId="3731898693" sldId="265"/>
        </pc:sldMkLst>
      </pc:sldChg>
      <pc:sldChg chg="add">
        <pc:chgData name="Corey Edwards" userId="S::corey.edwards@uwtsd.ac.uk::7a967df3-e232-40a5-b10c-dee8f912d80a" providerId="AD" clId="Web-{742FCAA1-B45A-B32F-86C4-6FA95455E05C}" dt="2024-12-03T12:28:09.984" v="18"/>
        <pc:sldMkLst>
          <pc:docMk/>
          <pc:sldMk cId="2431954032" sldId="266"/>
        </pc:sldMkLst>
      </pc:sldChg>
      <pc:sldChg chg="add">
        <pc:chgData name="Corey Edwards" userId="S::corey.edwards@uwtsd.ac.uk::7a967df3-e232-40a5-b10c-dee8f912d80a" providerId="AD" clId="Web-{742FCAA1-B45A-B32F-86C4-6FA95455E05C}" dt="2024-12-03T12:28:09.999" v="19"/>
        <pc:sldMkLst>
          <pc:docMk/>
          <pc:sldMk cId="4164853559" sldId="267"/>
        </pc:sldMkLst>
      </pc:sldChg>
      <pc:sldChg chg="add">
        <pc:chgData name="Corey Edwards" userId="S::corey.edwards@uwtsd.ac.uk::7a967df3-e232-40a5-b10c-dee8f912d80a" providerId="AD" clId="Web-{742FCAA1-B45A-B32F-86C4-6FA95455E05C}" dt="2024-12-03T12:28:10.030" v="20"/>
        <pc:sldMkLst>
          <pc:docMk/>
          <pc:sldMk cId="4293521225" sldId="268"/>
        </pc:sldMkLst>
      </pc:sldChg>
      <pc:sldChg chg="add">
        <pc:chgData name="Corey Edwards" userId="S::corey.edwards@uwtsd.ac.uk::7a967df3-e232-40a5-b10c-dee8f912d80a" providerId="AD" clId="Web-{742FCAA1-B45A-B32F-86C4-6FA95455E05C}" dt="2024-12-03T12:28:10.030" v="21"/>
        <pc:sldMkLst>
          <pc:docMk/>
          <pc:sldMk cId="1087503011" sldId="269"/>
        </pc:sldMkLst>
      </pc:sldChg>
      <pc:sldChg chg="add">
        <pc:chgData name="Corey Edwards" userId="S::corey.edwards@uwtsd.ac.uk::7a967df3-e232-40a5-b10c-dee8f912d80a" providerId="AD" clId="Web-{742FCAA1-B45A-B32F-86C4-6FA95455E05C}" dt="2024-12-03T12:28:10.077" v="22"/>
        <pc:sldMkLst>
          <pc:docMk/>
          <pc:sldMk cId="249073082" sldId="270"/>
        </pc:sldMkLst>
      </pc:sldChg>
      <pc:sldChg chg="add">
        <pc:chgData name="Corey Edwards" userId="S::corey.edwards@uwtsd.ac.uk::7a967df3-e232-40a5-b10c-dee8f912d80a" providerId="AD" clId="Web-{742FCAA1-B45A-B32F-86C4-6FA95455E05C}" dt="2024-12-03T12:28:10.093" v="23"/>
        <pc:sldMkLst>
          <pc:docMk/>
          <pc:sldMk cId="1231678369" sldId="271"/>
        </pc:sldMkLst>
      </pc:sldChg>
      <pc:sldChg chg="add">
        <pc:chgData name="Corey Edwards" userId="S::corey.edwards@uwtsd.ac.uk::7a967df3-e232-40a5-b10c-dee8f912d80a" providerId="AD" clId="Web-{742FCAA1-B45A-B32F-86C4-6FA95455E05C}" dt="2024-12-03T12:28:10.249" v="26"/>
        <pc:sldMkLst>
          <pc:docMk/>
          <pc:sldMk cId="2765059350" sldId="272"/>
        </pc:sldMkLst>
      </pc:sldChg>
      <pc:sldChg chg="add">
        <pc:chgData name="Corey Edwards" userId="S::corey.edwards@uwtsd.ac.uk::7a967df3-e232-40a5-b10c-dee8f912d80a" providerId="AD" clId="Web-{742FCAA1-B45A-B32F-86C4-6FA95455E05C}" dt="2024-12-03T12:28:10.234" v="25"/>
        <pc:sldMkLst>
          <pc:docMk/>
          <pc:sldMk cId="769432014" sldId="273"/>
        </pc:sldMkLst>
      </pc:sldChg>
      <pc:sldChg chg="add">
        <pc:chgData name="Corey Edwards" userId="S::corey.edwards@uwtsd.ac.uk::7a967df3-e232-40a5-b10c-dee8f912d80a" providerId="AD" clId="Web-{742FCAA1-B45A-B32F-86C4-6FA95455E05C}" dt="2024-12-03T12:28:10.296" v="29"/>
        <pc:sldMkLst>
          <pc:docMk/>
          <pc:sldMk cId="2284420756" sldId="274"/>
        </pc:sldMkLst>
      </pc:sldChg>
      <pc:sldChg chg="add">
        <pc:chgData name="Corey Edwards" userId="S::corey.edwards@uwtsd.ac.uk::7a967df3-e232-40a5-b10c-dee8f912d80a" providerId="AD" clId="Web-{742FCAA1-B45A-B32F-86C4-6FA95455E05C}" dt="2024-12-03T12:28:10.390" v="30"/>
        <pc:sldMkLst>
          <pc:docMk/>
          <pc:sldMk cId="2736597084" sldId="275"/>
        </pc:sldMkLst>
      </pc:sldChg>
      <pc:sldChg chg="add">
        <pc:chgData name="Corey Edwards" userId="S::corey.edwards@uwtsd.ac.uk::7a967df3-e232-40a5-b10c-dee8f912d80a" providerId="AD" clId="Web-{742FCAA1-B45A-B32F-86C4-6FA95455E05C}" dt="2024-12-03T12:28:10.405" v="31"/>
        <pc:sldMkLst>
          <pc:docMk/>
          <pc:sldMk cId="1540591490" sldId="276"/>
        </pc:sldMkLst>
      </pc:sldChg>
      <pc:sldChg chg="add">
        <pc:chgData name="Corey Edwards" userId="S::corey.edwards@uwtsd.ac.uk::7a967df3-e232-40a5-b10c-dee8f912d80a" providerId="AD" clId="Web-{742FCAA1-B45A-B32F-86C4-6FA95455E05C}" dt="2024-12-03T12:28:10.421" v="32"/>
        <pc:sldMkLst>
          <pc:docMk/>
          <pc:sldMk cId="2061824529" sldId="277"/>
        </pc:sldMkLst>
      </pc:sldChg>
      <pc:sldChg chg="add">
        <pc:chgData name="Corey Edwards" userId="S::corey.edwards@uwtsd.ac.uk::7a967df3-e232-40a5-b10c-dee8f912d80a" providerId="AD" clId="Web-{742FCAA1-B45A-B32F-86C4-6FA95455E05C}" dt="2024-12-03T12:28:10.421" v="33"/>
        <pc:sldMkLst>
          <pc:docMk/>
          <pc:sldMk cId="191729536" sldId="278"/>
        </pc:sldMkLst>
      </pc:sldChg>
      <pc:sldChg chg="add">
        <pc:chgData name="Corey Edwards" userId="S::corey.edwards@uwtsd.ac.uk::7a967df3-e232-40a5-b10c-dee8f912d80a" providerId="AD" clId="Web-{742FCAA1-B45A-B32F-86C4-6FA95455E05C}" dt="2024-12-03T12:28:10.437" v="34"/>
        <pc:sldMkLst>
          <pc:docMk/>
          <pc:sldMk cId="3083294214" sldId="279"/>
        </pc:sldMkLst>
      </pc:sldChg>
      <pc:sldChg chg="add">
        <pc:chgData name="Corey Edwards" userId="S::corey.edwards@uwtsd.ac.uk::7a967df3-e232-40a5-b10c-dee8f912d80a" providerId="AD" clId="Web-{742FCAA1-B45A-B32F-86C4-6FA95455E05C}" dt="2024-12-03T12:28:10.530" v="35"/>
        <pc:sldMkLst>
          <pc:docMk/>
          <pc:sldMk cId="2568519527" sldId="280"/>
        </pc:sldMkLst>
      </pc:sldChg>
      <pc:sldChg chg="add">
        <pc:chgData name="Corey Edwards" userId="S::corey.edwards@uwtsd.ac.uk::7a967df3-e232-40a5-b10c-dee8f912d80a" providerId="AD" clId="Web-{742FCAA1-B45A-B32F-86C4-6FA95455E05C}" dt="2024-12-03T12:28:10.702" v="38"/>
        <pc:sldMkLst>
          <pc:docMk/>
          <pc:sldMk cId="1915385058" sldId="281"/>
        </pc:sldMkLst>
      </pc:sldChg>
      <pc:sldChg chg="add">
        <pc:chgData name="Corey Edwards" userId="S::corey.edwards@uwtsd.ac.uk::7a967df3-e232-40a5-b10c-dee8f912d80a" providerId="AD" clId="Web-{742FCAA1-B45A-B32F-86C4-6FA95455E05C}" dt="2024-12-03T12:28:10.687" v="37"/>
        <pc:sldMkLst>
          <pc:docMk/>
          <pc:sldMk cId="1360185216" sldId="282"/>
        </pc:sldMkLst>
      </pc:sldChg>
      <pc:sldChg chg="add">
        <pc:chgData name="Corey Edwards" userId="S::corey.edwards@uwtsd.ac.uk::7a967df3-e232-40a5-b10c-dee8f912d80a" providerId="AD" clId="Web-{742FCAA1-B45A-B32F-86C4-6FA95455E05C}" dt="2024-12-03T12:28:10.655" v="36"/>
        <pc:sldMkLst>
          <pc:docMk/>
          <pc:sldMk cId="1460250988" sldId="283"/>
        </pc:sldMkLst>
      </pc:sldChg>
      <pc:sldChg chg="add">
        <pc:chgData name="Corey Edwards" userId="S::corey.edwards@uwtsd.ac.uk::7a967df3-e232-40a5-b10c-dee8f912d80a" providerId="AD" clId="Web-{742FCAA1-B45A-B32F-86C4-6FA95455E05C}" dt="2024-12-03T12:28:10.796" v="39"/>
        <pc:sldMkLst>
          <pc:docMk/>
          <pc:sldMk cId="2456192863" sldId="285"/>
        </pc:sldMkLst>
      </pc:sldChg>
      <pc:sldChg chg="add">
        <pc:chgData name="Corey Edwards" userId="S::corey.edwards@uwtsd.ac.uk::7a967df3-e232-40a5-b10c-dee8f912d80a" providerId="AD" clId="Web-{742FCAA1-B45A-B32F-86C4-6FA95455E05C}" dt="2024-12-03T12:28:10.859" v="40"/>
        <pc:sldMkLst>
          <pc:docMk/>
          <pc:sldMk cId="1765714566" sldId="286"/>
        </pc:sldMkLst>
      </pc:sldChg>
      <pc:sldChg chg="add">
        <pc:chgData name="Corey Edwards" userId="S::corey.edwards@uwtsd.ac.uk::7a967df3-e232-40a5-b10c-dee8f912d80a" providerId="AD" clId="Web-{742FCAA1-B45A-B32F-86C4-6FA95455E05C}" dt="2024-12-03T12:28:10.905" v="41"/>
        <pc:sldMkLst>
          <pc:docMk/>
          <pc:sldMk cId="692246759" sldId="300"/>
        </pc:sldMkLst>
      </pc:sldChg>
      <pc:sldChg chg="add">
        <pc:chgData name="Corey Edwards" userId="S::corey.edwards@uwtsd.ac.uk::7a967df3-e232-40a5-b10c-dee8f912d80a" providerId="AD" clId="Web-{742FCAA1-B45A-B32F-86C4-6FA95455E05C}" dt="2024-12-03T12:28:10.921" v="42"/>
        <pc:sldMkLst>
          <pc:docMk/>
          <pc:sldMk cId="3837602900" sldId="301"/>
        </pc:sldMkLst>
      </pc:sldChg>
      <pc:sldChg chg="add">
        <pc:chgData name="Corey Edwards" userId="S::corey.edwards@uwtsd.ac.uk::7a967df3-e232-40a5-b10c-dee8f912d80a" providerId="AD" clId="Web-{742FCAA1-B45A-B32F-86C4-6FA95455E05C}" dt="2024-12-03T12:28:10.968" v="44"/>
        <pc:sldMkLst>
          <pc:docMk/>
          <pc:sldMk cId="483853587" sldId="302"/>
        </pc:sldMkLst>
      </pc:sldChg>
      <pc:sldChg chg="add">
        <pc:chgData name="Corey Edwards" userId="S::corey.edwards@uwtsd.ac.uk::7a967df3-e232-40a5-b10c-dee8f912d80a" providerId="AD" clId="Web-{742FCAA1-B45A-B32F-86C4-6FA95455E05C}" dt="2024-12-03T12:28:11.015" v="46"/>
        <pc:sldMkLst>
          <pc:docMk/>
          <pc:sldMk cId="341253214" sldId="303"/>
        </pc:sldMkLst>
      </pc:sldChg>
      <pc:sldChg chg="add">
        <pc:chgData name="Corey Edwards" userId="S::corey.edwards@uwtsd.ac.uk::7a967df3-e232-40a5-b10c-dee8f912d80a" providerId="AD" clId="Web-{742FCAA1-B45A-B32F-86C4-6FA95455E05C}" dt="2024-12-03T12:28:11.030" v="47"/>
        <pc:sldMkLst>
          <pc:docMk/>
          <pc:sldMk cId="4232736139" sldId="304"/>
        </pc:sldMkLst>
      </pc:sldChg>
      <pc:sldChg chg="add">
        <pc:chgData name="Corey Edwards" userId="S::corey.edwards@uwtsd.ac.uk::7a967df3-e232-40a5-b10c-dee8f912d80a" providerId="AD" clId="Web-{742FCAA1-B45A-B32F-86C4-6FA95455E05C}" dt="2024-12-03T12:28:09.952" v="17"/>
        <pc:sldMkLst>
          <pc:docMk/>
          <pc:sldMk cId="2296802849" sldId="316"/>
        </pc:sldMkLst>
      </pc:sldChg>
      <pc:sldChg chg="add">
        <pc:chgData name="Corey Edwards" userId="S::corey.edwards@uwtsd.ac.uk::7a967df3-e232-40a5-b10c-dee8f912d80a" providerId="AD" clId="Web-{742FCAA1-B45A-B32F-86C4-6FA95455E05C}" dt="2024-12-03T12:28:11.077" v="49"/>
        <pc:sldMkLst>
          <pc:docMk/>
          <pc:sldMk cId="168549627" sldId="317"/>
        </pc:sldMkLst>
      </pc:sldChg>
      <pc:sldChg chg="add">
        <pc:chgData name="Corey Edwards" userId="S::corey.edwards@uwtsd.ac.uk::7a967df3-e232-40a5-b10c-dee8f912d80a" providerId="AD" clId="Web-{742FCAA1-B45A-B32F-86C4-6FA95455E05C}" dt="2024-12-03T12:28:11.046" v="48"/>
        <pc:sldMkLst>
          <pc:docMk/>
          <pc:sldMk cId="1308664903" sldId="318"/>
        </pc:sldMkLst>
      </pc:sldChg>
      <pc:sldChg chg="add">
        <pc:chgData name="Corey Edwards" userId="S::corey.edwards@uwtsd.ac.uk::7a967df3-e232-40a5-b10c-dee8f912d80a" providerId="AD" clId="Web-{742FCAA1-B45A-B32F-86C4-6FA95455E05C}" dt="2024-12-03T12:28:10.999" v="45"/>
        <pc:sldMkLst>
          <pc:docMk/>
          <pc:sldMk cId="3901284193" sldId="334"/>
        </pc:sldMkLst>
      </pc:sldChg>
      <pc:sldChg chg="add">
        <pc:chgData name="Corey Edwards" userId="S::corey.edwards@uwtsd.ac.uk::7a967df3-e232-40a5-b10c-dee8f912d80a" providerId="AD" clId="Web-{742FCAA1-B45A-B32F-86C4-6FA95455E05C}" dt="2024-12-03T12:28:10.952" v="43"/>
        <pc:sldMkLst>
          <pc:docMk/>
          <pc:sldMk cId="649943034" sldId="335"/>
        </pc:sldMkLst>
      </pc:sldChg>
      <pc:sldChg chg="add">
        <pc:chgData name="Corey Edwards" userId="S::corey.edwards@uwtsd.ac.uk::7a967df3-e232-40a5-b10c-dee8f912d80a" providerId="AD" clId="Web-{742FCAA1-B45A-B32F-86C4-6FA95455E05C}" dt="2024-12-03T12:28:09.655" v="13"/>
        <pc:sldMkLst>
          <pc:docMk/>
          <pc:sldMk cId="4061655694" sldId="337"/>
        </pc:sldMkLst>
      </pc:sldChg>
      <pc:sldMasterChg chg="del delSldLayout">
        <pc:chgData name="Corey Edwards" userId="S::corey.edwards@uwtsd.ac.uk::7a967df3-e232-40a5-b10c-dee8f912d80a" providerId="AD" clId="Web-{742FCAA1-B45A-B32F-86C4-6FA95455E05C}" dt="2024-12-03T12:27:53.655" v="10"/>
        <pc:sldMasterMkLst>
          <pc:docMk/>
          <pc:sldMasterMk cId="2460954070" sldId="2147483660"/>
        </pc:sldMasterMkLst>
        <pc:sldLayoutChg chg="del">
          <pc:chgData name="Corey Edwards" userId="S::corey.edwards@uwtsd.ac.uk::7a967df3-e232-40a5-b10c-dee8f912d80a" providerId="AD" clId="Web-{742FCAA1-B45A-B32F-86C4-6FA95455E05C}" dt="2024-12-03T12:27:53.655" v="10"/>
          <pc:sldLayoutMkLst>
            <pc:docMk/>
            <pc:sldMasterMk cId="2460954070" sldId="2147483660"/>
            <pc:sldLayoutMk cId="2385387890" sldId="2147483661"/>
          </pc:sldLayoutMkLst>
        </pc:sldLayoutChg>
        <pc:sldLayoutChg chg="del">
          <pc:chgData name="Corey Edwards" userId="S::corey.edwards@uwtsd.ac.uk::7a967df3-e232-40a5-b10c-dee8f912d80a" providerId="AD" clId="Web-{742FCAA1-B45A-B32F-86C4-6FA95455E05C}" dt="2024-12-03T12:27:53.655" v="10"/>
          <pc:sldLayoutMkLst>
            <pc:docMk/>
            <pc:sldMasterMk cId="2460954070" sldId="2147483660"/>
            <pc:sldLayoutMk cId="949138452" sldId="2147483662"/>
          </pc:sldLayoutMkLst>
        </pc:sldLayoutChg>
        <pc:sldLayoutChg chg="del">
          <pc:chgData name="Corey Edwards" userId="S::corey.edwards@uwtsd.ac.uk::7a967df3-e232-40a5-b10c-dee8f912d80a" providerId="AD" clId="Web-{742FCAA1-B45A-B32F-86C4-6FA95455E05C}" dt="2024-12-03T12:27:53.655" v="10"/>
          <pc:sldLayoutMkLst>
            <pc:docMk/>
            <pc:sldMasterMk cId="2460954070" sldId="2147483660"/>
            <pc:sldLayoutMk cId="2591524520" sldId="2147483663"/>
          </pc:sldLayoutMkLst>
        </pc:sldLayoutChg>
        <pc:sldLayoutChg chg="del">
          <pc:chgData name="Corey Edwards" userId="S::corey.edwards@uwtsd.ac.uk::7a967df3-e232-40a5-b10c-dee8f912d80a" providerId="AD" clId="Web-{742FCAA1-B45A-B32F-86C4-6FA95455E05C}" dt="2024-12-03T12:27:53.655" v="10"/>
          <pc:sldLayoutMkLst>
            <pc:docMk/>
            <pc:sldMasterMk cId="2460954070" sldId="2147483660"/>
            <pc:sldLayoutMk cId="1203092039" sldId="2147483664"/>
          </pc:sldLayoutMkLst>
        </pc:sldLayoutChg>
        <pc:sldLayoutChg chg="del">
          <pc:chgData name="Corey Edwards" userId="S::corey.edwards@uwtsd.ac.uk::7a967df3-e232-40a5-b10c-dee8f912d80a" providerId="AD" clId="Web-{742FCAA1-B45A-B32F-86C4-6FA95455E05C}" dt="2024-12-03T12:27:53.655" v="10"/>
          <pc:sldLayoutMkLst>
            <pc:docMk/>
            <pc:sldMasterMk cId="2460954070" sldId="2147483660"/>
            <pc:sldLayoutMk cId="3733172339" sldId="2147483665"/>
          </pc:sldLayoutMkLst>
        </pc:sldLayoutChg>
        <pc:sldLayoutChg chg="del">
          <pc:chgData name="Corey Edwards" userId="S::corey.edwards@uwtsd.ac.uk::7a967df3-e232-40a5-b10c-dee8f912d80a" providerId="AD" clId="Web-{742FCAA1-B45A-B32F-86C4-6FA95455E05C}" dt="2024-12-03T12:27:53.655" v="10"/>
          <pc:sldLayoutMkLst>
            <pc:docMk/>
            <pc:sldMasterMk cId="2460954070" sldId="2147483660"/>
            <pc:sldLayoutMk cId="3210312558" sldId="2147483666"/>
          </pc:sldLayoutMkLst>
        </pc:sldLayoutChg>
        <pc:sldLayoutChg chg="del">
          <pc:chgData name="Corey Edwards" userId="S::corey.edwards@uwtsd.ac.uk::7a967df3-e232-40a5-b10c-dee8f912d80a" providerId="AD" clId="Web-{742FCAA1-B45A-B32F-86C4-6FA95455E05C}" dt="2024-12-03T12:27:53.655" v="10"/>
          <pc:sldLayoutMkLst>
            <pc:docMk/>
            <pc:sldMasterMk cId="2460954070" sldId="2147483660"/>
            <pc:sldLayoutMk cId="3146388984" sldId="2147483667"/>
          </pc:sldLayoutMkLst>
        </pc:sldLayoutChg>
        <pc:sldLayoutChg chg="del">
          <pc:chgData name="Corey Edwards" userId="S::corey.edwards@uwtsd.ac.uk::7a967df3-e232-40a5-b10c-dee8f912d80a" providerId="AD" clId="Web-{742FCAA1-B45A-B32F-86C4-6FA95455E05C}" dt="2024-12-03T12:27:53.655" v="10"/>
          <pc:sldLayoutMkLst>
            <pc:docMk/>
            <pc:sldMasterMk cId="2460954070" sldId="2147483660"/>
            <pc:sldLayoutMk cId="3171841454" sldId="2147483668"/>
          </pc:sldLayoutMkLst>
        </pc:sldLayoutChg>
        <pc:sldLayoutChg chg="del">
          <pc:chgData name="Corey Edwards" userId="S::corey.edwards@uwtsd.ac.uk::7a967df3-e232-40a5-b10c-dee8f912d80a" providerId="AD" clId="Web-{742FCAA1-B45A-B32F-86C4-6FA95455E05C}" dt="2024-12-03T12:27:53.655" v="10"/>
          <pc:sldLayoutMkLst>
            <pc:docMk/>
            <pc:sldMasterMk cId="2460954070" sldId="2147483660"/>
            <pc:sldLayoutMk cId="1718958274" sldId="2147483669"/>
          </pc:sldLayoutMkLst>
        </pc:sldLayoutChg>
        <pc:sldLayoutChg chg="del">
          <pc:chgData name="Corey Edwards" userId="S::corey.edwards@uwtsd.ac.uk::7a967df3-e232-40a5-b10c-dee8f912d80a" providerId="AD" clId="Web-{742FCAA1-B45A-B32F-86C4-6FA95455E05C}" dt="2024-12-03T12:27:53.655" v="10"/>
          <pc:sldLayoutMkLst>
            <pc:docMk/>
            <pc:sldMasterMk cId="2460954070" sldId="2147483660"/>
            <pc:sldLayoutMk cId="2202905451" sldId="2147483670"/>
          </pc:sldLayoutMkLst>
        </pc:sldLayoutChg>
        <pc:sldLayoutChg chg="del">
          <pc:chgData name="Corey Edwards" userId="S::corey.edwards@uwtsd.ac.uk::7a967df3-e232-40a5-b10c-dee8f912d80a" providerId="AD" clId="Web-{742FCAA1-B45A-B32F-86C4-6FA95455E05C}" dt="2024-12-03T12:27:53.655" v="10"/>
          <pc:sldLayoutMkLst>
            <pc:docMk/>
            <pc:sldMasterMk cId="2460954070" sldId="2147483660"/>
            <pc:sldLayoutMk cId="3479445657" sldId="2147483671"/>
          </pc:sldLayoutMkLst>
        </pc:sldLayoutChg>
      </pc:sldMasterChg>
      <pc:sldMasterChg chg="add addSldLayout">
        <pc:chgData name="Corey Edwards" userId="S::corey.edwards@uwtsd.ac.uk::7a967df3-e232-40a5-b10c-dee8f912d80a" providerId="AD" clId="Web-{742FCAA1-B45A-B32F-86C4-6FA95455E05C}" dt="2024-12-03T12:27:53.655" v="10"/>
        <pc:sldMasterMkLst>
          <pc:docMk/>
          <pc:sldMasterMk cId="3677911873" sldId="2147483685"/>
        </pc:sldMasterMkLst>
        <pc:sldLayoutChg chg="add">
          <pc:chgData name="Corey Edwards" userId="S::corey.edwards@uwtsd.ac.uk::7a967df3-e232-40a5-b10c-dee8f912d80a" providerId="AD" clId="Web-{742FCAA1-B45A-B32F-86C4-6FA95455E05C}" dt="2024-12-03T12:27:53.655" v="10"/>
          <pc:sldLayoutMkLst>
            <pc:docMk/>
            <pc:sldMasterMk cId="3677911873" sldId="2147483685"/>
            <pc:sldLayoutMk cId="858973302" sldId="2147483674"/>
          </pc:sldLayoutMkLst>
        </pc:sldLayoutChg>
        <pc:sldLayoutChg chg="add">
          <pc:chgData name="Corey Edwards" userId="S::corey.edwards@uwtsd.ac.uk::7a967df3-e232-40a5-b10c-dee8f912d80a" providerId="AD" clId="Web-{742FCAA1-B45A-B32F-86C4-6FA95455E05C}" dt="2024-12-03T12:27:53.655" v="10"/>
          <pc:sldLayoutMkLst>
            <pc:docMk/>
            <pc:sldMasterMk cId="3677911873" sldId="2147483685"/>
            <pc:sldLayoutMk cId="1558692066" sldId="2147483675"/>
          </pc:sldLayoutMkLst>
        </pc:sldLayoutChg>
        <pc:sldLayoutChg chg="add">
          <pc:chgData name="Corey Edwards" userId="S::corey.edwards@uwtsd.ac.uk::7a967df3-e232-40a5-b10c-dee8f912d80a" providerId="AD" clId="Web-{742FCAA1-B45A-B32F-86C4-6FA95455E05C}" dt="2024-12-03T12:27:53.655" v="10"/>
          <pc:sldLayoutMkLst>
            <pc:docMk/>
            <pc:sldMasterMk cId="3677911873" sldId="2147483685"/>
            <pc:sldLayoutMk cId="2598772429" sldId="2147483676"/>
          </pc:sldLayoutMkLst>
        </pc:sldLayoutChg>
        <pc:sldLayoutChg chg="add">
          <pc:chgData name="Corey Edwards" userId="S::corey.edwards@uwtsd.ac.uk::7a967df3-e232-40a5-b10c-dee8f912d80a" providerId="AD" clId="Web-{742FCAA1-B45A-B32F-86C4-6FA95455E05C}" dt="2024-12-03T12:27:53.655" v="10"/>
          <pc:sldLayoutMkLst>
            <pc:docMk/>
            <pc:sldMasterMk cId="3677911873" sldId="2147483685"/>
            <pc:sldLayoutMk cId="3540193365" sldId="2147483677"/>
          </pc:sldLayoutMkLst>
        </pc:sldLayoutChg>
        <pc:sldLayoutChg chg="add">
          <pc:chgData name="Corey Edwards" userId="S::corey.edwards@uwtsd.ac.uk::7a967df3-e232-40a5-b10c-dee8f912d80a" providerId="AD" clId="Web-{742FCAA1-B45A-B32F-86C4-6FA95455E05C}" dt="2024-12-03T12:27:53.655" v="10"/>
          <pc:sldLayoutMkLst>
            <pc:docMk/>
            <pc:sldMasterMk cId="3677911873" sldId="2147483685"/>
            <pc:sldLayoutMk cId="1763368973" sldId="2147483678"/>
          </pc:sldLayoutMkLst>
        </pc:sldLayoutChg>
        <pc:sldLayoutChg chg="add">
          <pc:chgData name="Corey Edwards" userId="S::corey.edwards@uwtsd.ac.uk::7a967df3-e232-40a5-b10c-dee8f912d80a" providerId="AD" clId="Web-{742FCAA1-B45A-B32F-86C4-6FA95455E05C}" dt="2024-12-03T12:27:53.655" v="10"/>
          <pc:sldLayoutMkLst>
            <pc:docMk/>
            <pc:sldMasterMk cId="3677911873" sldId="2147483685"/>
            <pc:sldLayoutMk cId="4039415188" sldId="2147483679"/>
          </pc:sldLayoutMkLst>
        </pc:sldLayoutChg>
        <pc:sldLayoutChg chg="add">
          <pc:chgData name="Corey Edwards" userId="S::corey.edwards@uwtsd.ac.uk::7a967df3-e232-40a5-b10c-dee8f912d80a" providerId="AD" clId="Web-{742FCAA1-B45A-B32F-86C4-6FA95455E05C}" dt="2024-12-03T12:27:53.655" v="10"/>
          <pc:sldLayoutMkLst>
            <pc:docMk/>
            <pc:sldMasterMk cId="3677911873" sldId="2147483685"/>
            <pc:sldLayoutMk cId="2805693935" sldId="2147483680"/>
          </pc:sldLayoutMkLst>
        </pc:sldLayoutChg>
        <pc:sldLayoutChg chg="add">
          <pc:chgData name="Corey Edwards" userId="S::corey.edwards@uwtsd.ac.uk::7a967df3-e232-40a5-b10c-dee8f912d80a" providerId="AD" clId="Web-{742FCAA1-B45A-B32F-86C4-6FA95455E05C}" dt="2024-12-03T12:27:53.655" v="10"/>
          <pc:sldLayoutMkLst>
            <pc:docMk/>
            <pc:sldMasterMk cId="3677911873" sldId="2147483685"/>
            <pc:sldLayoutMk cId="1365833944" sldId="2147483681"/>
          </pc:sldLayoutMkLst>
        </pc:sldLayoutChg>
        <pc:sldLayoutChg chg="add">
          <pc:chgData name="Corey Edwards" userId="S::corey.edwards@uwtsd.ac.uk::7a967df3-e232-40a5-b10c-dee8f912d80a" providerId="AD" clId="Web-{742FCAA1-B45A-B32F-86C4-6FA95455E05C}" dt="2024-12-03T12:27:53.655" v="10"/>
          <pc:sldLayoutMkLst>
            <pc:docMk/>
            <pc:sldMasterMk cId="3677911873" sldId="2147483685"/>
            <pc:sldLayoutMk cId="2312875965" sldId="2147483682"/>
          </pc:sldLayoutMkLst>
        </pc:sldLayoutChg>
        <pc:sldLayoutChg chg="add">
          <pc:chgData name="Corey Edwards" userId="S::corey.edwards@uwtsd.ac.uk::7a967df3-e232-40a5-b10c-dee8f912d80a" providerId="AD" clId="Web-{742FCAA1-B45A-B32F-86C4-6FA95455E05C}" dt="2024-12-03T12:27:53.655" v="10"/>
          <pc:sldLayoutMkLst>
            <pc:docMk/>
            <pc:sldMasterMk cId="3677911873" sldId="2147483685"/>
            <pc:sldLayoutMk cId="4280411825" sldId="2147483683"/>
          </pc:sldLayoutMkLst>
        </pc:sldLayoutChg>
        <pc:sldLayoutChg chg="add">
          <pc:chgData name="Corey Edwards" userId="S::corey.edwards@uwtsd.ac.uk::7a967df3-e232-40a5-b10c-dee8f912d80a" providerId="AD" clId="Web-{742FCAA1-B45A-B32F-86C4-6FA95455E05C}" dt="2024-12-03T12:27:53.655" v="10"/>
          <pc:sldLayoutMkLst>
            <pc:docMk/>
            <pc:sldMasterMk cId="3677911873" sldId="2147483685"/>
            <pc:sldLayoutMk cId="2995507285" sldId="2147483684"/>
          </pc:sldLayoutMkLst>
        </pc:sldLayoutChg>
      </pc:sldMasterChg>
    </pc:docChg>
  </pc:docChgLst>
</pc:chgInfo>
</file>

<file path=ppt/diagrams/_rels/data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ata5.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12" Type="http://schemas.openxmlformats.org/officeDocument/2006/relationships/image" Target="../media/image19.sv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11" Type="http://schemas.openxmlformats.org/officeDocument/2006/relationships/image" Target="../media/image18.pn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_rels/data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image" Target="../media/image22.png"/></Relationships>
</file>

<file path=ppt/diagrams/_rels/data1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4" Type="http://schemas.openxmlformats.org/officeDocument/2006/relationships/image" Target="../media/image29.svg"/></Relationships>
</file>

<file path=ppt/diagrams/_rels/drawing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rawing5.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12" Type="http://schemas.openxmlformats.org/officeDocument/2006/relationships/image" Target="../media/image19.sv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11" Type="http://schemas.openxmlformats.org/officeDocument/2006/relationships/image" Target="../media/image18.pn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_rels/drawing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image" Target="../media/image22.png"/></Relationships>
</file>

<file path=ppt/diagrams/_rels/drawing1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4" Type="http://schemas.openxmlformats.org/officeDocument/2006/relationships/image" Target="../media/image29.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793EC80-0B65-4F25-8A67-8C1331633825}" type="doc">
      <dgm:prSet loTypeId="urn:microsoft.com/office/officeart/2016/7/layout/BasicLinearProcessNumbered" loCatId="process" qsTypeId="urn:microsoft.com/office/officeart/2005/8/quickstyle/simple1" qsCatId="simple" csTypeId="urn:microsoft.com/office/officeart/2005/8/colors/colorful2" csCatId="colorful"/>
      <dgm:spPr/>
      <dgm:t>
        <a:bodyPr/>
        <a:lstStyle/>
        <a:p>
          <a:endParaRPr lang="en-US"/>
        </a:p>
      </dgm:t>
    </dgm:pt>
    <dgm:pt modelId="{B018B04D-4CC5-4644-A022-455D977BD5D6}">
      <dgm:prSet/>
      <dgm:spPr/>
      <dgm:t>
        <a:bodyPr/>
        <a:lstStyle/>
        <a:p>
          <a:r>
            <a:rPr lang="en-US"/>
            <a:t>Aim: To discuss child safeguarding and how it applies to digital literacy.</a:t>
          </a:r>
        </a:p>
      </dgm:t>
    </dgm:pt>
    <dgm:pt modelId="{F95FE4E0-16D1-40FA-B780-25AFB3FEE520}" type="parTrans" cxnId="{7D872E28-E1CB-494E-A39C-7F8139FC33A5}">
      <dgm:prSet/>
      <dgm:spPr/>
      <dgm:t>
        <a:bodyPr/>
        <a:lstStyle/>
        <a:p>
          <a:endParaRPr lang="en-US"/>
        </a:p>
      </dgm:t>
    </dgm:pt>
    <dgm:pt modelId="{58A797F6-64B7-4480-97E7-6BF6B64CA96C}" type="sibTrans" cxnId="{7D872E28-E1CB-494E-A39C-7F8139FC33A5}">
      <dgm:prSet phldrT="1" phldr="0"/>
      <dgm:spPr/>
      <dgm:t>
        <a:bodyPr/>
        <a:lstStyle/>
        <a:p>
          <a:r>
            <a:rPr lang="en-US"/>
            <a:t>1</a:t>
          </a:r>
        </a:p>
      </dgm:t>
    </dgm:pt>
    <dgm:pt modelId="{06BC0E1A-FC81-42BD-AEB7-BEEB6D55E0A3}">
      <dgm:prSet/>
      <dgm:spPr/>
      <dgm:t>
        <a:bodyPr/>
        <a:lstStyle/>
        <a:p>
          <a:r>
            <a:rPr lang="en-US"/>
            <a:t>Define safeguarding, abuse and harm. </a:t>
          </a:r>
        </a:p>
      </dgm:t>
    </dgm:pt>
    <dgm:pt modelId="{8D920D71-C58B-43E1-B50E-EA5DCAA701AF}" type="parTrans" cxnId="{7FA3AE7C-8BF9-4EB0-AB27-9DD20036FBC3}">
      <dgm:prSet/>
      <dgm:spPr/>
      <dgm:t>
        <a:bodyPr/>
        <a:lstStyle/>
        <a:p>
          <a:endParaRPr lang="en-US"/>
        </a:p>
      </dgm:t>
    </dgm:pt>
    <dgm:pt modelId="{710387FA-ABEE-494E-8D21-B351D4AC06C5}" type="sibTrans" cxnId="{7FA3AE7C-8BF9-4EB0-AB27-9DD20036FBC3}">
      <dgm:prSet phldrT="2" phldr="0"/>
      <dgm:spPr/>
      <dgm:t>
        <a:bodyPr/>
        <a:lstStyle/>
        <a:p>
          <a:r>
            <a:rPr lang="en-US"/>
            <a:t>2</a:t>
          </a:r>
        </a:p>
      </dgm:t>
    </dgm:pt>
    <dgm:pt modelId="{6832A6B6-8024-4E55-B9CC-32F86A09F898}">
      <dgm:prSet/>
      <dgm:spPr/>
      <dgm:t>
        <a:bodyPr/>
        <a:lstStyle/>
        <a:p>
          <a:r>
            <a:rPr lang="en-US"/>
            <a:t>Discuss types of abuse and recognition of abuse. </a:t>
          </a:r>
        </a:p>
      </dgm:t>
    </dgm:pt>
    <dgm:pt modelId="{F96CF4AC-5A4E-4C22-83F5-BE36CB5E1499}" type="parTrans" cxnId="{D1E71C14-634A-4766-8327-D6F197B0A104}">
      <dgm:prSet/>
      <dgm:spPr/>
      <dgm:t>
        <a:bodyPr/>
        <a:lstStyle/>
        <a:p>
          <a:endParaRPr lang="en-US"/>
        </a:p>
      </dgm:t>
    </dgm:pt>
    <dgm:pt modelId="{37D7B18D-F01D-4C8D-A345-CA372FECB951}" type="sibTrans" cxnId="{D1E71C14-634A-4766-8327-D6F197B0A104}">
      <dgm:prSet phldrT="3" phldr="0"/>
      <dgm:spPr/>
      <dgm:t>
        <a:bodyPr/>
        <a:lstStyle/>
        <a:p>
          <a:r>
            <a:rPr lang="en-US"/>
            <a:t>3</a:t>
          </a:r>
        </a:p>
      </dgm:t>
    </dgm:pt>
    <dgm:pt modelId="{CD3E15F9-5645-4221-80DE-D401ED238532}">
      <dgm:prSet/>
      <dgm:spPr/>
      <dgm:t>
        <a:bodyPr/>
        <a:lstStyle/>
        <a:p>
          <a:r>
            <a:rPr lang="en-US"/>
            <a:t>Link safeguarding principles to digital tool usage. </a:t>
          </a:r>
        </a:p>
      </dgm:t>
    </dgm:pt>
    <dgm:pt modelId="{DDAA92EF-3600-4A55-B7CF-173A8A26D432}" type="parTrans" cxnId="{41115AD4-5589-4862-B4C2-7E42048BB9B6}">
      <dgm:prSet/>
      <dgm:spPr/>
      <dgm:t>
        <a:bodyPr/>
        <a:lstStyle/>
        <a:p>
          <a:endParaRPr lang="en-US"/>
        </a:p>
      </dgm:t>
    </dgm:pt>
    <dgm:pt modelId="{24F7F3EB-CB83-49F5-9B5C-95A876AD31A8}" type="sibTrans" cxnId="{41115AD4-5589-4862-B4C2-7E42048BB9B6}">
      <dgm:prSet phldrT="4" phldr="0"/>
      <dgm:spPr/>
      <dgm:t>
        <a:bodyPr/>
        <a:lstStyle/>
        <a:p>
          <a:r>
            <a:rPr lang="en-US"/>
            <a:t>4</a:t>
          </a:r>
        </a:p>
      </dgm:t>
    </dgm:pt>
    <dgm:pt modelId="{ABDD44D4-984A-4D1B-A62C-DB9D647433E8}">
      <dgm:prSet/>
      <dgm:spPr/>
      <dgm:t>
        <a:bodyPr/>
        <a:lstStyle/>
        <a:p>
          <a:r>
            <a:rPr lang="en-US"/>
            <a:t>Identify forms of abuse and discuss sources of support for safeguarding. </a:t>
          </a:r>
        </a:p>
      </dgm:t>
    </dgm:pt>
    <dgm:pt modelId="{456A4F30-48CE-434D-8564-BE9AFA6266B2}" type="parTrans" cxnId="{0A5B2C58-05B4-4933-A0EF-3FAB4FDA9325}">
      <dgm:prSet/>
      <dgm:spPr/>
      <dgm:t>
        <a:bodyPr/>
        <a:lstStyle/>
        <a:p>
          <a:endParaRPr lang="en-US"/>
        </a:p>
      </dgm:t>
    </dgm:pt>
    <dgm:pt modelId="{1A4DA88D-8627-41E9-A6E2-405B3ED6C0EA}" type="sibTrans" cxnId="{0A5B2C58-05B4-4933-A0EF-3FAB4FDA9325}">
      <dgm:prSet phldrT="5" phldr="0"/>
      <dgm:spPr/>
      <dgm:t>
        <a:bodyPr/>
        <a:lstStyle/>
        <a:p>
          <a:r>
            <a:rPr lang="en-US"/>
            <a:t>5</a:t>
          </a:r>
        </a:p>
      </dgm:t>
    </dgm:pt>
    <dgm:pt modelId="{3C1EF953-72C1-4B92-B1F5-340753C21AEF}" type="pres">
      <dgm:prSet presAssocID="{5793EC80-0B65-4F25-8A67-8C1331633825}" presName="Name0" presStyleCnt="0">
        <dgm:presLayoutVars>
          <dgm:animLvl val="lvl"/>
          <dgm:resizeHandles val="exact"/>
        </dgm:presLayoutVars>
      </dgm:prSet>
      <dgm:spPr/>
    </dgm:pt>
    <dgm:pt modelId="{7F3BD4EC-1078-485D-9BE5-9931688C8F4C}" type="pres">
      <dgm:prSet presAssocID="{B018B04D-4CC5-4644-A022-455D977BD5D6}" presName="compositeNode" presStyleCnt="0">
        <dgm:presLayoutVars>
          <dgm:bulletEnabled val="1"/>
        </dgm:presLayoutVars>
      </dgm:prSet>
      <dgm:spPr/>
    </dgm:pt>
    <dgm:pt modelId="{4CB658B0-E16B-4681-B2F7-15553AE13C3C}" type="pres">
      <dgm:prSet presAssocID="{B018B04D-4CC5-4644-A022-455D977BD5D6}" presName="bgRect" presStyleLbl="bgAccFollowNode1" presStyleIdx="0" presStyleCnt="5"/>
      <dgm:spPr/>
    </dgm:pt>
    <dgm:pt modelId="{CB1E0942-AE77-4BDA-80AF-33AA01CB9810}" type="pres">
      <dgm:prSet presAssocID="{58A797F6-64B7-4480-97E7-6BF6B64CA96C}" presName="sibTransNodeCircle" presStyleLbl="alignNode1" presStyleIdx="0" presStyleCnt="10">
        <dgm:presLayoutVars>
          <dgm:chMax val="0"/>
          <dgm:bulletEnabled/>
        </dgm:presLayoutVars>
      </dgm:prSet>
      <dgm:spPr/>
    </dgm:pt>
    <dgm:pt modelId="{22D301A9-DA33-454E-BF3B-5D1F93BD0709}" type="pres">
      <dgm:prSet presAssocID="{B018B04D-4CC5-4644-A022-455D977BD5D6}" presName="bottomLine" presStyleLbl="alignNode1" presStyleIdx="1" presStyleCnt="10">
        <dgm:presLayoutVars/>
      </dgm:prSet>
      <dgm:spPr/>
    </dgm:pt>
    <dgm:pt modelId="{C3681CAC-EB8D-4894-9EE5-92114B9AE8D4}" type="pres">
      <dgm:prSet presAssocID="{B018B04D-4CC5-4644-A022-455D977BD5D6}" presName="nodeText" presStyleLbl="bgAccFollowNode1" presStyleIdx="0" presStyleCnt="5">
        <dgm:presLayoutVars>
          <dgm:bulletEnabled val="1"/>
        </dgm:presLayoutVars>
      </dgm:prSet>
      <dgm:spPr/>
    </dgm:pt>
    <dgm:pt modelId="{90720B99-E4E4-4D03-AC2F-364C55877670}" type="pres">
      <dgm:prSet presAssocID="{58A797F6-64B7-4480-97E7-6BF6B64CA96C}" presName="sibTrans" presStyleCnt="0"/>
      <dgm:spPr/>
    </dgm:pt>
    <dgm:pt modelId="{0245970C-77D2-4BAB-B184-BEC99D0CF710}" type="pres">
      <dgm:prSet presAssocID="{06BC0E1A-FC81-42BD-AEB7-BEEB6D55E0A3}" presName="compositeNode" presStyleCnt="0">
        <dgm:presLayoutVars>
          <dgm:bulletEnabled val="1"/>
        </dgm:presLayoutVars>
      </dgm:prSet>
      <dgm:spPr/>
    </dgm:pt>
    <dgm:pt modelId="{7A8B49E5-1B26-4C21-8EC3-90251E9EDA2F}" type="pres">
      <dgm:prSet presAssocID="{06BC0E1A-FC81-42BD-AEB7-BEEB6D55E0A3}" presName="bgRect" presStyleLbl="bgAccFollowNode1" presStyleIdx="1" presStyleCnt="5"/>
      <dgm:spPr/>
    </dgm:pt>
    <dgm:pt modelId="{E23BA678-592D-40D3-AA92-077CEC216F9A}" type="pres">
      <dgm:prSet presAssocID="{710387FA-ABEE-494E-8D21-B351D4AC06C5}" presName="sibTransNodeCircle" presStyleLbl="alignNode1" presStyleIdx="2" presStyleCnt="10">
        <dgm:presLayoutVars>
          <dgm:chMax val="0"/>
          <dgm:bulletEnabled/>
        </dgm:presLayoutVars>
      </dgm:prSet>
      <dgm:spPr/>
    </dgm:pt>
    <dgm:pt modelId="{914E9EA5-F338-4ABC-9746-9C7DC7418213}" type="pres">
      <dgm:prSet presAssocID="{06BC0E1A-FC81-42BD-AEB7-BEEB6D55E0A3}" presName="bottomLine" presStyleLbl="alignNode1" presStyleIdx="3" presStyleCnt="10">
        <dgm:presLayoutVars/>
      </dgm:prSet>
      <dgm:spPr/>
    </dgm:pt>
    <dgm:pt modelId="{630F3596-A97D-4E82-AC2F-EB75E9D3D3E8}" type="pres">
      <dgm:prSet presAssocID="{06BC0E1A-FC81-42BD-AEB7-BEEB6D55E0A3}" presName="nodeText" presStyleLbl="bgAccFollowNode1" presStyleIdx="1" presStyleCnt="5">
        <dgm:presLayoutVars>
          <dgm:bulletEnabled val="1"/>
        </dgm:presLayoutVars>
      </dgm:prSet>
      <dgm:spPr/>
    </dgm:pt>
    <dgm:pt modelId="{EB08617D-B658-43D7-BF71-5BA663F8FBFA}" type="pres">
      <dgm:prSet presAssocID="{710387FA-ABEE-494E-8D21-B351D4AC06C5}" presName="sibTrans" presStyleCnt="0"/>
      <dgm:spPr/>
    </dgm:pt>
    <dgm:pt modelId="{183C3801-F230-45FD-9B55-13A1B322C7C7}" type="pres">
      <dgm:prSet presAssocID="{6832A6B6-8024-4E55-B9CC-32F86A09F898}" presName="compositeNode" presStyleCnt="0">
        <dgm:presLayoutVars>
          <dgm:bulletEnabled val="1"/>
        </dgm:presLayoutVars>
      </dgm:prSet>
      <dgm:spPr/>
    </dgm:pt>
    <dgm:pt modelId="{B04E0300-080A-42C9-8FE6-51EF88BF881C}" type="pres">
      <dgm:prSet presAssocID="{6832A6B6-8024-4E55-B9CC-32F86A09F898}" presName="bgRect" presStyleLbl="bgAccFollowNode1" presStyleIdx="2" presStyleCnt="5"/>
      <dgm:spPr/>
    </dgm:pt>
    <dgm:pt modelId="{73687F61-BD64-4646-BF05-0FD76EE3B897}" type="pres">
      <dgm:prSet presAssocID="{37D7B18D-F01D-4C8D-A345-CA372FECB951}" presName="sibTransNodeCircle" presStyleLbl="alignNode1" presStyleIdx="4" presStyleCnt="10">
        <dgm:presLayoutVars>
          <dgm:chMax val="0"/>
          <dgm:bulletEnabled/>
        </dgm:presLayoutVars>
      </dgm:prSet>
      <dgm:spPr/>
    </dgm:pt>
    <dgm:pt modelId="{56FA919A-8E35-47FE-9091-7D526868278F}" type="pres">
      <dgm:prSet presAssocID="{6832A6B6-8024-4E55-B9CC-32F86A09F898}" presName="bottomLine" presStyleLbl="alignNode1" presStyleIdx="5" presStyleCnt="10">
        <dgm:presLayoutVars/>
      </dgm:prSet>
      <dgm:spPr/>
    </dgm:pt>
    <dgm:pt modelId="{150E2079-9B3E-4446-84F5-D657696711E6}" type="pres">
      <dgm:prSet presAssocID="{6832A6B6-8024-4E55-B9CC-32F86A09F898}" presName="nodeText" presStyleLbl="bgAccFollowNode1" presStyleIdx="2" presStyleCnt="5">
        <dgm:presLayoutVars>
          <dgm:bulletEnabled val="1"/>
        </dgm:presLayoutVars>
      </dgm:prSet>
      <dgm:spPr/>
    </dgm:pt>
    <dgm:pt modelId="{5D56D664-E317-4451-8C6F-F59366B8348E}" type="pres">
      <dgm:prSet presAssocID="{37D7B18D-F01D-4C8D-A345-CA372FECB951}" presName="sibTrans" presStyleCnt="0"/>
      <dgm:spPr/>
    </dgm:pt>
    <dgm:pt modelId="{8CBAE7F5-BC5D-4FE1-A107-DDF0D31C19F9}" type="pres">
      <dgm:prSet presAssocID="{CD3E15F9-5645-4221-80DE-D401ED238532}" presName="compositeNode" presStyleCnt="0">
        <dgm:presLayoutVars>
          <dgm:bulletEnabled val="1"/>
        </dgm:presLayoutVars>
      </dgm:prSet>
      <dgm:spPr/>
    </dgm:pt>
    <dgm:pt modelId="{3F787D56-72FA-4B98-85CE-644562678A10}" type="pres">
      <dgm:prSet presAssocID="{CD3E15F9-5645-4221-80DE-D401ED238532}" presName="bgRect" presStyleLbl="bgAccFollowNode1" presStyleIdx="3" presStyleCnt="5"/>
      <dgm:spPr/>
    </dgm:pt>
    <dgm:pt modelId="{4D8E52D7-ED68-4371-8BD7-197D58ACAB8C}" type="pres">
      <dgm:prSet presAssocID="{24F7F3EB-CB83-49F5-9B5C-95A876AD31A8}" presName="sibTransNodeCircle" presStyleLbl="alignNode1" presStyleIdx="6" presStyleCnt="10">
        <dgm:presLayoutVars>
          <dgm:chMax val="0"/>
          <dgm:bulletEnabled/>
        </dgm:presLayoutVars>
      </dgm:prSet>
      <dgm:spPr/>
    </dgm:pt>
    <dgm:pt modelId="{965526A5-FB93-4B72-9FFC-20C02E0166BE}" type="pres">
      <dgm:prSet presAssocID="{CD3E15F9-5645-4221-80DE-D401ED238532}" presName="bottomLine" presStyleLbl="alignNode1" presStyleIdx="7" presStyleCnt="10">
        <dgm:presLayoutVars/>
      </dgm:prSet>
      <dgm:spPr/>
    </dgm:pt>
    <dgm:pt modelId="{FAFF9601-3DB2-482C-AFC4-BFF29AB4409B}" type="pres">
      <dgm:prSet presAssocID="{CD3E15F9-5645-4221-80DE-D401ED238532}" presName="nodeText" presStyleLbl="bgAccFollowNode1" presStyleIdx="3" presStyleCnt="5">
        <dgm:presLayoutVars>
          <dgm:bulletEnabled val="1"/>
        </dgm:presLayoutVars>
      </dgm:prSet>
      <dgm:spPr/>
    </dgm:pt>
    <dgm:pt modelId="{D8D3FF05-F2CD-445F-A6AF-E9AA5CED7045}" type="pres">
      <dgm:prSet presAssocID="{24F7F3EB-CB83-49F5-9B5C-95A876AD31A8}" presName="sibTrans" presStyleCnt="0"/>
      <dgm:spPr/>
    </dgm:pt>
    <dgm:pt modelId="{6477F920-6DFE-426B-99B2-64257F0E8400}" type="pres">
      <dgm:prSet presAssocID="{ABDD44D4-984A-4D1B-A62C-DB9D647433E8}" presName="compositeNode" presStyleCnt="0">
        <dgm:presLayoutVars>
          <dgm:bulletEnabled val="1"/>
        </dgm:presLayoutVars>
      </dgm:prSet>
      <dgm:spPr/>
    </dgm:pt>
    <dgm:pt modelId="{094311E5-3976-4005-95CA-219BB6CAC029}" type="pres">
      <dgm:prSet presAssocID="{ABDD44D4-984A-4D1B-A62C-DB9D647433E8}" presName="bgRect" presStyleLbl="bgAccFollowNode1" presStyleIdx="4" presStyleCnt="5"/>
      <dgm:spPr/>
    </dgm:pt>
    <dgm:pt modelId="{FB5AE17B-18B6-4EF4-80CD-0463600DFC8C}" type="pres">
      <dgm:prSet presAssocID="{1A4DA88D-8627-41E9-A6E2-405B3ED6C0EA}" presName="sibTransNodeCircle" presStyleLbl="alignNode1" presStyleIdx="8" presStyleCnt="10">
        <dgm:presLayoutVars>
          <dgm:chMax val="0"/>
          <dgm:bulletEnabled/>
        </dgm:presLayoutVars>
      </dgm:prSet>
      <dgm:spPr/>
    </dgm:pt>
    <dgm:pt modelId="{94B71944-5A0E-4AE6-883D-6480B3769E5F}" type="pres">
      <dgm:prSet presAssocID="{ABDD44D4-984A-4D1B-A62C-DB9D647433E8}" presName="bottomLine" presStyleLbl="alignNode1" presStyleIdx="9" presStyleCnt="10">
        <dgm:presLayoutVars/>
      </dgm:prSet>
      <dgm:spPr/>
    </dgm:pt>
    <dgm:pt modelId="{B8E0A956-1D39-4E0F-981C-02AD2A4FEB6F}" type="pres">
      <dgm:prSet presAssocID="{ABDD44D4-984A-4D1B-A62C-DB9D647433E8}" presName="nodeText" presStyleLbl="bgAccFollowNode1" presStyleIdx="4" presStyleCnt="5">
        <dgm:presLayoutVars>
          <dgm:bulletEnabled val="1"/>
        </dgm:presLayoutVars>
      </dgm:prSet>
      <dgm:spPr/>
    </dgm:pt>
  </dgm:ptLst>
  <dgm:cxnLst>
    <dgm:cxn modelId="{AF2F9804-8390-4E2B-A53F-FBD9412387F7}" type="presOf" srcId="{6832A6B6-8024-4E55-B9CC-32F86A09F898}" destId="{150E2079-9B3E-4446-84F5-D657696711E6}" srcOrd="1" destOrd="0" presId="urn:microsoft.com/office/officeart/2016/7/layout/BasicLinearProcessNumbered"/>
    <dgm:cxn modelId="{26AF580C-E490-460C-9D80-72EA24946CD5}" type="presOf" srcId="{06BC0E1A-FC81-42BD-AEB7-BEEB6D55E0A3}" destId="{7A8B49E5-1B26-4C21-8EC3-90251E9EDA2F}" srcOrd="0" destOrd="0" presId="urn:microsoft.com/office/officeart/2016/7/layout/BasicLinearProcessNumbered"/>
    <dgm:cxn modelId="{8C49A911-871C-4CCF-B54C-1651CC91F415}" type="presOf" srcId="{710387FA-ABEE-494E-8D21-B351D4AC06C5}" destId="{E23BA678-592D-40D3-AA92-077CEC216F9A}" srcOrd="0" destOrd="0" presId="urn:microsoft.com/office/officeart/2016/7/layout/BasicLinearProcessNumbered"/>
    <dgm:cxn modelId="{D1E71C14-634A-4766-8327-D6F197B0A104}" srcId="{5793EC80-0B65-4F25-8A67-8C1331633825}" destId="{6832A6B6-8024-4E55-B9CC-32F86A09F898}" srcOrd="2" destOrd="0" parTransId="{F96CF4AC-5A4E-4C22-83F5-BE36CB5E1499}" sibTransId="{37D7B18D-F01D-4C8D-A345-CA372FECB951}"/>
    <dgm:cxn modelId="{7D872E28-E1CB-494E-A39C-7F8139FC33A5}" srcId="{5793EC80-0B65-4F25-8A67-8C1331633825}" destId="{B018B04D-4CC5-4644-A022-455D977BD5D6}" srcOrd="0" destOrd="0" parTransId="{F95FE4E0-16D1-40FA-B780-25AFB3FEE520}" sibTransId="{58A797F6-64B7-4480-97E7-6BF6B64CA96C}"/>
    <dgm:cxn modelId="{3FCC5529-A5FC-481A-8E06-6F5241B9F4EF}" type="presOf" srcId="{58A797F6-64B7-4480-97E7-6BF6B64CA96C}" destId="{CB1E0942-AE77-4BDA-80AF-33AA01CB9810}" srcOrd="0" destOrd="0" presId="urn:microsoft.com/office/officeart/2016/7/layout/BasicLinearProcessNumbered"/>
    <dgm:cxn modelId="{9AA9EB32-892E-444C-8B97-352CEA781190}" type="presOf" srcId="{5793EC80-0B65-4F25-8A67-8C1331633825}" destId="{3C1EF953-72C1-4B92-B1F5-340753C21AEF}" srcOrd="0" destOrd="0" presId="urn:microsoft.com/office/officeart/2016/7/layout/BasicLinearProcessNumbered"/>
    <dgm:cxn modelId="{2DBBAB6B-C96E-4778-BB41-21DE9A52382B}" type="presOf" srcId="{06BC0E1A-FC81-42BD-AEB7-BEEB6D55E0A3}" destId="{630F3596-A97D-4E82-AC2F-EB75E9D3D3E8}" srcOrd="1" destOrd="0" presId="urn:microsoft.com/office/officeart/2016/7/layout/BasicLinearProcessNumbered"/>
    <dgm:cxn modelId="{0A5B2C58-05B4-4933-A0EF-3FAB4FDA9325}" srcId="{5793EC80-0B65-4F25-8A67-8C1331633825}" destId="{ABDD44D4-984A-4D1B-A62C-DB9D647433E8}" srcOrd="4" destOrd="0" parTransId="{456A4F30-48CE-434D-8564-BE9AFA6266B2}" sibTransId="{1A4DA88D-8627-41E9-A6E2-405B3ED6C0EA}"/>
    <dgm:cxn modelId="{9046FE79-FC92-4447-B919-3C3578F16177}" type="presOf" srcId="{CD3E15F9-5645-4221-80DE-D401ED238532}" destId="{FAFF9601-3DB2-482C-AFC4-BFF29AB4409B}" srcOrd="1" destOrd="0" presId="urn:microsoft.com/office/officeart/2016/7/layout/BasicLinearProcessNumbered"/>
    <dgm:cxn modelId="{CCED7B5A-B7DC-43AC-9730-7D2617631D66}" type="presOf" srcId="{24F7F3EB-CB83-49F5-9B5C-95A876AD31A8}" destId="{4D8E52D7-ED68-4371-8BD7-197D58ACAB8C}" srcOrd="0" destOrd="0" presId="urn:microsoft.com/office/officeart/2016/7/layout/BasicLinearProcessNumbered"/>
    <dgm:cxn modelId="{7FA3AE7C-8BF9-4EB0-AB27-9DD20036FBC3}" srcId="{5793EC80-0B65-4F25-8A67-8C1331633825}" destId="{06BC0E1A-FC81-42BD-AEB7-BEEB6D55E0A3}" srcOrd="1" destOrd="0" parTransId="{8D920D71-C58B-43E1-B50E-EA5DCAA701AF}" sibTransId="{710387FA-ABEE-494E-8D21-B351D4AC06C5}"/>
    <dgm:cxn modelId="{F3335888-D2E5-48EA-B179-CBB1569DC86E}" type="presOf" srcId="{CD3E15F9-5645-4221-80DE-D401ED238532}" destId="{3F787D56-72FA-4B98-85CE-644562678A10}" srcOrd="0" destOrd="0" presId="urn:microsoft.com/office/officeart/2016/7/layout/BasicLinearProcessNumbered"/>
    <dgm:cxn modelId="{C89C708E-5275-4167-9CED-8743951906A1}" type="presOf" srcId="{37D7B18D-F01D-4C8D-A345-CA372FECB951}" destId="{73687F61-BD64-4646-BF05-0FD76EE3B897}" srcOrd="0" destOrd="0" presId="urn:microsoft.com/office/officeart/2016/7/layout/BasicLinearProcessNumbered"/>
    <dgm:cxn modelId="{91D66199-F15E-40B6-9AAD-16D3B35036BD}" type="presOf" srcId="{B018B04D-4CC5-4644-A022-455D977BD5D6}" destId="{C3681CAC-EB8D-4894-9EE5-92114B9AE8D4}" srcOrd="1" destOrd="0" presId="urn:microsoft.com/office/officeart/2016/7/layout/BasicLinearProcessNumbered"/>
    <dgm:cxn modelId="{34CC29A1-9EFE-4FBD-9539-5CCE0396584C}" type="presOf" srcId="{1A4DA88D-8627-41E9-A6E2-405B3ED6C0EA}" destId="{FB5AE17B-18B6-4EF4-80CD-0463600DFC8C}" srcOrd="0" destOrd="0" presId="urn:microsoft.com/office/officeart/2016/7/layout/BasicLinearProcessNumbered"/>
    <dgm:cxn modelId="{75F5E2A4-3F89-49A3-85D8-3A9520A984CC}" type="presOf" srcId="{ABDD44D4-984A-4D1B-A62C-DB9D647433E8}" destId="{B8E0A956-1D39-4E0F-981C-02AD2A4FEB6F}" srcOrd="1" destOrd="0" presId="urn:microsoft.com/office/officeart/2016/7/layout/BasicLinearProcessNumbered"/>
    <dgm:cxn modelId="{41115AD4-5589-4862-B4C2-7E42048BB9B6}" srcId="{5793EC80-0B65-4F25-8A67-8C1331633825}" destId="{CD3E15F9-5645-4221-80DE-D401ED238532}" srcOrd="3" destOrd="0" parTransId="{DDAA92EF-3600-4A55-B7CF-173A8A26D432}" sibTransId="{24F7F3EB-CB83-49F5-9B5C-95A876AD31A8}"/>
    <dgm:cxn modelId="{4F3C95DB-76C7-4BCC-876A-F27F9AF3D81F}" type="presOf" srcId="{ABDD44D4-984A-4D1B-A62C-DB9D647433E8}" destId="{094311E5-3976-4005-95CA-219BB6CAC029}" srcOrd="0" destOrd="0" presId="urn:microsoft.com/office/officeart/2016/7/layout/BasicLinearProcessNumbered"/>
    <dgm:cxn modelId="{DE0A29E5-D9F2-47F7-B880-0F367EB25E67}" type="presOf" srcId="{B018B04D-4CC5-4644-A022-455D977BD5D6}" destId="{4CB658B0-E16B-4681-B2F7-15553AE13C3C}" srcOrd="0" destOrd="0" presId="urn:microsoft.com/office/officeart/2016/7/layout/BasicLinearProcessNumbered"/>
    <dgm:cxn modelId="{608EDDEE-0CDC-4C70-9C77-E76DD6CA9238}" type="presOf" srcId="{6832A6B6-8024-4E55-B9CC-32F86A09F898}" destId="{B04E0300-080A-42C9-8FE6-51EF88BF881C}" srcOrd="0" destOrd="0" presId="urn:microsoft.com/office/officeart/2016/7/layout/BasicLinearProcessNumbered"/>
    <dgm:cxn modelId="{896E9765-82F6-4044-8811-0B06D15438C8}" type="presParOf" srcId="{3C1EF953-72C1-4B92-B1F5-340753C21AEF}" destId="{7F3BD4EC-1078-485D-9BE5-9931688C8F4C}" srcOrd="0" destOrd="0" presId="urn:microsoft.com/office/officeart/2016/7/layout/BasicLinearProcessNumbered"/>
    <dgm:cxn modelId="{90E043E0-B17A-4DB5-B28A-973ACFA32A6D}" type="presParOf" srcId="{7F3BD4EC-1078-485D-9BE5-9931688C8F4C}" destId="{4CB658B0-E16B-4681-B2F7-15553AE13C3C}" srcOrd="0" destOrd="0" presId="urn:microsoft.com/office/officeart/2016/7/layout/BasicLinearProcessNumbered"/>
    <dgm:cxn modelId="{65962CA8-B102-466D-8BA7-CD6A8465A83A}" type="presParOf" srcId="{7F3BD4EC-1078-485D-9BE5-9931688C8F4C}" destId="{CB1E0942-AE77-4BDA-80AF-33AA01CB9810}" srcOrd="1" destOrd="0" presId="urn:microsoft.com/office/officeart/2016/7/layout/BasicLinearProcessNumbered"/>
    <dgm:cxn modelId="{1ACCC5F8-ECCB-483C-AA73-BF67B0230B44}" type="presParOf" srcId="{7F3BD4EC-1078-485D-9BE5-9931688C8F4C}" destId="{22D301A9-DA33-454E-BF3B-5D1F93BD0709}" srcOrd="2" destOrd="0" presId="urn:microsoft.com/office/officeart/2016/7/layout/BasicLinearProcessNumbered"/>
    <dgm:cxn modelId="{4A126EAD-4C4C-432E-88B0-C9C24977DEF5}" type="presParOf" srcId="{7F3BD4EC-1078-485D-9BE5-9931688C8F4C}" destId="{C3681CAC-EB8D-4894-9EE5-92114B9AE8D4}" srcOrd="3" destOrd="0" presId="urn:microsoft.com/office/officeart/2016/7/layout/BasicLinearProcessNumbered"/>
    <dgm:cxn modelId="{FE96C4D5-0B5A-4682-908A-DBDD367AF195}" type="presParOf" srcId="{3C1EF953-72C1-4B92-B1F5-340753C21AEF}" destId="{90720B99-E4E4-4D03-AC2F-364C55877670}" srcOrd="1" destOrd="0" presId="urn:microsoft.com/office/officeart/2016/7/layout/BasicLinearProcessNumbered"/>
    <dgm:cxn modelId="{967FC3B5-FBB6-4DC8-B408-06D433A11571}" type="presParOf" srcId="{3C1EF953-72C1-4B92-B1F5-340753C21AEF}" destId="{0245970C-77D2-4BAB-B184-BEC99D0CF710}" srcOrd="2" destOrd="0" presId="urn:microsoft.com/office/officeart/2016/7/layout/BasicLinearProcessNumbered"/>
    <dgm:cxn modelId="{BEBFF543-08C8-438E-941F-3B19B51965B9}" type="presParOf" srcId="{0245970C-77D2-4BAB-B184-BEC99D0CF710}" destId="{7A8B49E5-1B26-4C21-8EC3-90251E9EDA2F}" srcOrd="0" destOrd="0" presId="urn:microsoft.com/office/officeart/2016/7/layout/BasicLinearProcessNumbered"/>
    <dgm:cxn modelId="{7B9F1D07-BF64-46A3-9F06-82464F02C6D6}" type="presParOf" srcId="{0245970C-77D2-4BAB-B184-BEC99D0CF710}" destId="{E23BA678-592D-40D3-AA92-077CEC216F9A}" srcOrd="1" destOrd="0" presId="urn:microsoft.com/office/officeart/2016/7/layout/BasicLinearProcessNumbered"/>
    <dgm:cxn modelId="{D7AE2FD7-1BD2-4612-B9A4-D7ECA4F9E8E1}" type="presParOf" srcId="{0245970C-77D2-4BAB-B184-BEC99D0CF710}" destId="{914E9EA5-F338-4ABC-9746-9C7DC7418213}" srcOrd="2" destOrd="0" presId="urn:microsoft.com/office/officeart/2016/7/layout/BasicLinearProcessNumbered"/>
    <dgm:cxn modelId="{38E575F0-8C3F-45F9-BC85-D9F99BADAB30}" type="presParOf" srcId="{0245970C-77D2-4BAB-B184-BEC99D0CF710}" destId="{630F3596-A97D-4E82-AC2F-EB75E9D3D3E8}" srcOrd="3" destOrd="0" presId="urn:microsoft.com/office/officeart/2016/7/layout/BasicLinearProcessNumbered"/>
    <dgm:cxn modelId="{65116025-BE4F-4923-8081-52848573D969}" type="presParOf" srcId="{3C1EF953-72C1-4B92-B1F5-340753C21AEF}" destId="{EB08617D-B658-43D7-BF71-5BA663F8FBFA}" srcOrd="3" destOrd="0" presId="urn:microsoft.com/office/officeart/2016/7/layout/BasicLinearProcessNumbered"/>
    <dgm:cxn modelId="{C79D207A-3CE8-42C3-96B7-374E0F5ED73D}" type="presParOf" srcId="{3C1EF953-72C1-4B92-B1F5-340753C21AEF}" destId="{183C3801-F230-45FD-9B55-13A1B322C7C7}" srcOrd="4" destOrd="0" presId="urn:microsoft.com/office/officeart/2016/7/layout/BasicLinearProcessNumbered"/>
    <dgm:cxn modelId="{217900F1-5BBC-4346-8905-592991C80D83}" type="presParOf" srcId="{183C3801-F230-45FD-9B55-13A1B322C7C7}" destId="{B04E0300-080A-42C9-8FE6-51EF88BF881C}" srcOrd="0" destOrd="0" presId="urn:microsoft.com/office/officeart/2016/7/layout/BasicLinearProcessNumbered"/>
    <dgm:cxn modelId="{8068C23F-0A6A-42EB-A9CF-1BDF866C5539}" type="presParOf" srcId="{183C3801-F230-45FD-9B55-13A1B322C7C7}" destId="{73687F61-BD64-4646-BF05-0FD76EE3B897}" srcOrd="1" destOrd="0" presId="urn:microsoft.com/office/officeart/2016/7/layout/BasicLinearProcessNumbered"/>
    <dgm:cxn modelId="{2602C214-EA92-4544-8688-ED5D47D70D58}" type="presParOf" srcId="{183C3801-F230-45FD-9B55-13A1B322C7C7}" destId="{56FA919A-8E35-47FE-9091-7D526868278F}" srcOrd="2" destOrd="0" presId="urn:microsoft.com/office/officeart/2016/7/layout/BasicLinearProcessNumbered"/>
    <dgm:cxn modelId="{2BA3FD7E-5BBB-45A6-A272-69D983CD7445}" type="presParOf" srcId="{183C3801-F230-45FD-9B55-13A1B322C7C7}" destId="{150E2079-9B3E-4446-84F5-D657696711E6}" srcOrd="3" destOrd="0" presId="urn:microsoft.com/office/officeart/2016/7/layout/BasicLinearProcessNumbered"/>
    <dgm:cxn modelId="{2A30327E-C06A-47AB-9808-CE1BEA3F0942}" type="presParOf" srcId="{3C1EF953-72C1-4B92-B1F5-340753C21AEF}" destId="{5D56D664-E317-4451-8C6F-F59366B8348E}" srcOrd="5" destOrd="0" presId="urn:microsoft.com/office/officeart/2016/7/layout/BasicLinearProcessNumbered"/>
    <dgm:cxn modelId="{02401940-5AF7-4830-9ADE-49F3DDEBE03E}" type="presParOf" srcId="{3C1EF953-72C1-4B92-B1F5-340753C21AEF}" destId="{8CBAE7F5-BC5D-4FE1-A107-DDF0D31C19F9}" srcOrd="6" destOrd="0" presId="urn:microsoft.com/office/officeart/2016/7/layout/BasicLinearProcessNumbered"/>
    <dgm:cxn modelId="{28F7C1F6-2A75-4F6F-93BA-22226BFBEEF5}" type="presParOf" srcId="{8CBAE7F5-BC5D-4FE1-A107-DDF0D31C19F9}" destId="{3F787D56-72FA-4B98-85CE-644562678A10}" srcOrd="0" destOrd="0" presId="urn:microsoft.com/office/officeart/2016/7/layout/BasicLinearProcessNumbered"/>
    <dgm:cxn modelId="{10F87EE9-8CCA-4480-A80D-7FCBE785B3E0}" type="presParOf" srcId="{8CBAE7F5-BC5D-4FE1-A107-DDF0D31C19F9}" destId="{4D8E52D7-ED68-4371-8BD7-197D58ACAB8C}" srcOrd="1" destOrd="0" presId="urn:microsoft.com/office/officeart/2016/7/layout/BasicLinearProcessNumbered"/>
    <dgm:cxn modelId="{F0ABD2CB-35CE-4ED4-89BB-86381EDA596E}" type="presParOf" srcId="{8CBAE7F5-BC5D-4FE1-A107-DDF0D31C19F9}" destId="{965526A5-FB93-4B72-9FFC-20C02E0166BE}" srcOrd="2" destOrd="0" presId="urn:microsoft.com/office/officeart/2016/7/layout/BasicLinearProcessNumbered"/>
    <dgm:cxn modelId="{A729DAF9-BB8B-4DEF-A051-AD7F5DAE73FE}" type="presParOf" srcId="{8CBAE7F5-BC5D-4FE1-A107-DDF0D31C19F9}" destId="{FAFF9601-3DB2-482C-AFC4-BFF29AB4409B}" srcOrd="3" destOrd="0" presId="urn:microsoft.com/office/officeart/2016/7/layout/BasicLinearProcessNumbered"/>
    <dgm:cxn modelId="{04ADE903-15C8-467E-96F5-B7B8C77C3C6B}" type="presParOf" srcId="{3C1EF953-72C1-4B92-B1F5-340753C21AEF}" destId="{D8D3FF05-F2CD-445F-A6AF-E9AA5CED7045}" srcOrd="7" destOrd="0" presId="urn:microsoft.com/office/officeart/2016/7/layout/BasicLinearProcessNumbered"/>
    <dgm:cxn modelId="{72E3821E-6E21-4C80-B374-2A41E0122FEA}" type="presParOf" srcId="{3C1EF953-72C1-4B92-B1F5-340753C21AEF}" destId="{6477F920-6DFE-426B-99B2-64257F0E8400}" srcOrd="8" destOrd="0" presId="urn:microsoft.com/office/officeart/2016/7/layout/BasicLinearProcessNumbered"/>
    <dgm:cxn modelId="{C8CDE110-756C-4BC3-9F7E-644D2CAC952E}" type="presParOf" srcId="{6477F920-6DFE-426B-99B2-64257F0E8400}" destId="{094311E5-3976-4005-95CA-219BB6CAC029}" srcOrd="0" destOrd="0" presId="urn:microsoft.com/office/officeart/2016/7/layout/BasicLinearProcessNumbered"/>
    <dgm:cxn modelId="{491D41B0-6DB9-456C-8170-5B724B894E0D}" type="presParOf" srcId="{6477F920-6DFE-426B-99B2-64257F0E8400}" destId="{FB5AE17B-18B6-4EF4-80CD-0463600DFC8C}" srcOrd="1" destOrd="0" presId="urn:microsoft.com/office/officeart/2016/7/layout/BasicLinearProcessNumbered"/>
    <dgm:cxn modelId="{FD382002-6BE9-4867-BBB5-37327B197574}" type="presParOf" srcId="{6477F920-6DFE-426B-99B2-64257F0E8400}" destId="{94B71944-5A0E-4AE6-883D-6480B3769E5F}" srcOrd="2" destOrd="0" presId="urn:microsoft.com/office/officeart/2016/7/layout/BasicLinearProcessNumbered"/>
    <dgm:cxn modelId="{DC223B06-BF54-48BD-9E57-3E0378CA7E9E}" type="presParOf" srcId="{6477F920-6DFE-426B-99B2-64257F0E8400}" destId="{B8E0A956-1D39-4E0F-981C-02AD2A4FEB6F}"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577618D-8316-4A83-A77F-73E7605A4D3C}" type="doc">
      <dgm:prSet loTypeId="urn:microsoft.com/office/officeart/2005/8/layout/bProcess2" loCatId="process" qsTypeId="urn:microsoft.com/office/officeart/2005/8/quickstyle/simple1" qsCatId="simple" csTypeId="urn:microsoft.com/office/officeart/2005/8/colors/colorful1" csCatId="colorful"/>
      <dgm:spPr/>
      <dgm:t>
        <a:bodyPr/>
        <a:lstStyle/>
        <a:p>
          <a:endParaRPr lang="en-US"/>
        </a:p>
      </dgm:t>
    </dgm:pt>
    <dgm:pt modelId="{832B5B9F-1F0D-46D8-946E-7A6D96A41038}">
      <dgm:prSet/>
      <dgm:spPr/>
      <dgm:t>
        <a:bodyPr/>
        <a:lstStyle/>
        <a:p>
          <a:r>
            <a:rPr lang="en-US"/>
            <a:t>This can be a very triggering session and if there is any content that affects you in any way, please let me know. </a:t>
          </a:r>
        </a:p>
      </dgm:t>
    </dgm:pt>
    <dgm:pt modelId="{B5F5EC08-6F3C-4069-9167-92F9FA7724E5}" type="parTrans" cxnId="{544C7AEB-F1B3-4807-B3AA-BA5A9B6E6FC4}">
      <dgm:prSet/>
      <dgm:spPr/>
      <dgm:t>
        <a:bodyPr/>
        <a:lstStyle/>
        <a:p>
          <a:endParaRPr lang="en-US"/>
        </a:p>
      </dgm:t>
    </dgm:pt>
    <dgm:pt modelId="{26376A19-03CA-4043-9BF7-914BBC2931F0}" type="sibTrans" cxnId="{544C7AEB-F1B3-4807-B3AA-BA5A9B6E6FC4}">
      <dgm:prSet/>
      <dgm:spPr/>
      <dgm:t>
        <a:bodyPr/>
        <a:lstStyle/>
        <a:p>
          <a:endParaRPr lang="en-US"/>
        </a:p>
      </dgm:t>
    </dgm:pt>
    <dgm:pt modelId="{840707F4-1A25-41BD-8561-2C935A827A59}">
      <dgm:prSet/>
      <dgm:spPr/>
      <dgm:t>
        <a:bodyPr/>
        <a:lstStyle/>
        <a:p>
          <a:r>
            <a:rPr lang="en-US"/>
            <a:t>There will be opportunities to debrief and access any additional support following the lecture.</a:t>
          </a:r>
        </a:p>
      </dgm:t>
    </dgm:pt>
    <dgm:pt modelId="{0901EDD5-6A94-4163-B129-1F55E20C506F}" type="parTrans" cxnId="{CF74C7D8-E6E7-46B6-B4A5-CE7D5DF35E34}">
      <dgm:prSet/>
      <dgm:spPr/>
      <dgm:t>
        <a:bodyPr/>
        <a:lstStyle/>
        <a:p>
          <a:endParaRPr lang="en-US"/>
        </a:p>
      </dgm:t>
    </dgm:pt>
    <dgm:pt modelId="{1CB5EEA6-260C-4127-9E31-FFCC8A847683}" type="sibTrans" cxnId="{CF74C7D8-E6E7-46B6-B4A5-CE7D5DF35E34}">
      <dgm:prSet/>
      <dgm:spPr/>
      <dgm:t>
        <a:bodyPr/>
        <a:lstStyle/>
        <a:p>
          <a:endParaRPr lang="en-US"/>
        </a:p>
      </dgm:t>
    </dgm:pt>
    <dgm:pt modelId="{292EA46E-027E-40E7-8DB7-47829D29C4D0}" type="pres">
      <dgm:prSet presAssocID="{8577618D-8316-4A83-A77F-73E7605A4D3C}" presName="diagram" presStyleCnt="0">
        <dgm:presLayoutVars>
          <dgm:dir/>
          <dgm:resizeHandles/>
        </dgm:presLayoutVars>
      </dgm:prSet>
      <dgm:spPr/>
    </dgm:pt>
    <dgm:pt modelId="{1BD57560-1527-4329-84E9-EA0A960CD0BF}" type="pres">
      <dgm:prSet presAssocID="{832B5B9F-1F0D-46D8-946E-7A6D96A41038}" presName="firstNode" presStyleLbl="node1" presStyleIdx="0" presStyleCnt="2">
        <dgm:presLayoutVars>
          <dgm:bulletEnabled val="1"/>
        </dgm:presLayoutVars>
      </dgm:prSet>
      <dgm:spPr/>
    </dgm:pt>
    <dgm:pt modelId="{B6AE70A8-DABE-495C-9854-7A0C424DF21C}" type="pres">
      <dgm:prSet presAssocID="{26376A19-03CA-4043-9BF7-914BBC2931F0}" presName="sibTrans" presStyleLbl="sibTrans2D1" presStyleIdx="0" presStyleCnt="1"/>
      <dgm:spPr/>
    </dgm:pt>
    <dgm:pt modelId="{DFABAB26-FFDD-4E8A-8A51-1146CB5BEC14}" type="pres">
      <dgm:prSet presAssocID="{840707F4-1A25-41BD-8561-2C935A827A59}" presName="lastNode" presStyleLbl="node1" presStyleIdx="1" presStyleCnt="2">
        <dgm:presLayoutVars>
          <dgm:bulletEnabled val="1"/>
        </dgm:presLayoutVars>
      </dgm:prSet>
      <dgm:spPr/>
    </dgm:pt>
  </dgm:ptLst>
  <dgm:cxnLst>
    <dgm:cxn modelId="{B805980D-43D3-46DA-AFE7-B94AE590CD93}" type="presOf" srcId="{840707F4-1A25-41BD-8561-2C935A827A59}" destId="{DFABAB26-FFDD-4E8A-8A51-1146CB5BEC14}" srcOrd="0" destOrd="0" presId="urn:microsoft.com/office/officeart/2005/8/layout/bProcess2"/>
    <dgm:cxn modelId="{BAF6FF3B-C7E6-4783-B127-69C80ABCE013}" type="presOf" srcId="{26376A19-03CA-4043-9BF7-914BBC2931F0}" destId="{B6AE70A8-DABE-495C-9854-7A0C424DF21C}" srcOrd="0" destOrd="0" presId="urn:microsoft.com/office/officeart/2005/8/layout/bProcess2"/>
    <dgm:cxn modelId="{E5243458-DD05-42D9-B96D-6081D254DC93}" type="presOf" srcId="{832B5B9F-1F0D-46D8-946E-7A6D96A41038}" destId="{1BD57560-1527-4329-84E9-EA0A960CD0BF}" srcOrd="0" destOrd="0" presId="urn:microsoft.com/office/officeart/2005/8/layout/bProcess2"/>
    <dgm:cxn modelId="{C494139C-03F3-4B44-8FD1-DA3533423C49}" type="presOf" srcId="{8577618D-8316-4A83-A77F-73E7605A4D3C}" destId="{292EA46E-027E-40E7-8DB7-47829D29C4D0}" srcOrd="0" destOrd="0" presId="urn:microsoft.com/office/officeart/2005/8/layout/bProcess2"/>
    <dgm:cxn modelId="{CF74C7D8-E6E7-46B6-B4A5-CE7D5DF35E34}" srcId="{8577618D-8316-4A83-A77F-73E7605A4D3C}" destId="{840707F4-1A25-41BD-8561-2C935A827A59}" srcOrd="1" destOrd="0" parTransId="{0901EDD5-6A94-4163-B129-1F55E20C506F}" sibTransId="{1CB5EEA6-260C-4127-9E31-FFCC8A847683}"/>
    <dgm:cxn modelId="{544C7AEB-F1B3-4807-B3AA-BA5A9B6E6FC4}" srcId="{8577618D-8316-4A83-A77F-73E7605A4D3C}" destId="{832B5B9F-1F0D-46D8-946E-7A6D96A41038}" srcOrd="0" destOrd="0" parTransId="{B5F5EC08-6F3C-4069-9167-92F9FA7724E5}" sibTransId="{26376A19-03CA-4043-9BF7-914BBC2931F0}"/>
    <dgm:cxn modelId="{DB3F143F-89ED-4758-9331-300935EC20A8}" type="presParOf" srcId="{292EA46E-027E-40E7-8DB7-47829D29C4D0}" destId="{1BD57560-1527-4329-84E9-EA0A960CD0BF}" srcOrd="0" destOrd="0" presId="urn:microsoft.com/office/officeart/2005/8/layout/bProcess2"/>
    <dgm:cxn modelId="{64BE684B-6F82-4164-BA45-717E0903DA15}" type="presParOf" srcId="{292EA46E-027E-40E7-8DB7-47829D29C4D0}" destId="{B6AE70A8-DABE-495C-9854-7A0C424DF21C}" srcOrd="1" destOrd="0" presId="urn:microsoft.com/office/officeart/2005/8/layout/bProcess2"/>
    <dgm:cxn modelId="{6482C541-B0D0-4AB1-8486-DC7424A20716}" type="presParOf" srcId="{292EA46E-027E-40E7-8DB7-47829D29C4D0}" destId="{DFABAB26-FFDD-4E8A-8A51-1146CB5BEC14}" srcOrd="2" destOrd="0" presId="urn:microsoft.com/office/officeart/2005/8/layout/b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C276FF5-BF06-4C70-89F7-45E6DE672B65}"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A2899E7E-5929-416D-922D-0E820B48E0CA}">
      <dgm:prSet/>
      <dgm:spPr/>
      <dgm:t>
        <a:bodyPr/>
        <a:lstStyle/>
        <a:p>
          <a:r>
            <a:rPr lang="en-GB" b="0" i="0" dirty="0">
              <a:latin typeface="Century Gothic" panose="020B0502020202020204"/>
            </a:rPr>
            <a:t>Partnership</a:t>
          </a:r>
          <a:endParaRPr lang="en-US" dirty="0"/>
        </a:p>
      </dgm:t>
    </dgm:pt>
    <dgm:pt modelId="{BFF656C1-3CA8-4AA7-97A4-39812F276813}" type="parTrans" cxnId="{B26CC9D7-B311-41E9-93C4-C5DCD126AEE4}">
      <dgm:prSet/>
      <dgm:spPr/>
      <dgm:t>
        <a:bodyPr/>
        <a:lstStyle/>
        <a:p>
          <a:endParaRPr lang="en-US"/>
        </a:p>
      </dgm:t>
    </dgm:pt>
    <dgm:pt modelId="{F75A3A31-8604-4CF0-80BF-1D0422FF555B}" type="sibTrans" cxnId="{B26CC9D7-B311-41E9-93C4-C5DCD126AEE4}">
      <dgm:prSet/>
      <dgm:spPr/>
      <dgm:t>
        <a:bodyPr/>
        <a:lstStyle/>
        <a:p>
          <a:endParaRPr lang="en-US"/>
        </a:p>
      </dgm:t>
    </dgm:pt>
    <dgm:pt modelId="{049478D0-B170-4372-A51C-82FEAD8E33A8}">
      <dgm:prSet phldr="0"/>
      <dgm:spPr/>
      <dgm:t>
        <a:bodyPr/>
        <a:lstStyle/>
        <a:p>
          <a:r>
            <a:rPr lang="en-GB" dirty="0">
              <a:latin typeface="Century Gothic" panose="020B0502020202020204"/>
            </a:rPr>
            <a:t>Accountability</a:t>
          </a:r>
        </a:p>
      </dgm:t>
    </dgm:pt>
    <dgm:pt modelId="{72960902-0DB8-4224-B6B3-83ED49F6C522}" type="parTrans" cxnId="{36FA6A63-0896-4DFE-9E93-4152483459CE}">
      <dgm:prSet/>
      <dgm:spPr/>
    </dgm:pt>
    <dgm:pt modelId="{BC7198E0-BCE3-4258-B532-F9AB98FD332D}" type="sibTrans" cxnId="{36FA6A63-0896-4DFE-9E93-4152483459CE}">
      <dgm:prSet/>
      <dgm:spPr/>
    </dgm:pt>
    <dgm:pt modelId="{F509A635-3D8B-490A-926E-4D56BB079D9B}">
      <dgm:prSet phldr="0"/>
      <dgm:spPr/>
      <dgm:t>
        <a:bodyPr/>
        <a:lstStyle/>
        <a:p>
          <a:r>
            <a:rPr lang="en-GB" dirty="0">
              <a:latin typeface="Century Gothic" panose="020B0502020202020204"/>
            </a:rPr>
            <a:t>Respect</a:t>
          </a:r>
        </a:p>
      </dgm:t>
    </dgm:pt>
    <dgm:pt modelId="{A3C25603-2BA6-4008-B946-EED17EB5C42E}" type="parTrans" cxnId="{37527173-FEF8-4632-92F8-DEB846DAF592}">
      <dgm:prSet/>
      <dgm:spPr/>
    </dgm:pt>
    <dgm:pt modelId="{C5A107A2-173B-423E-A654-54FBBB512DD8}" type="sibTrans" cxnId="{37527173-FEF8-4632-92F8-DEB846DAF592}">
      <dgm:prSet/>
      <dgm:spPr/>
    </dgm:pt>
    <dgm:pt modelId="{FF89C1A0-13EC-4439-84CE-6EE9FBBBE707}">
      <dgm:prSet phldr="0"/>
      <dgm:spPr/>
      <dgm:t>
        <a:bodyPr/>
        <a:lstStyle/>
        <a:p>
          <a:r>
            <a:rPr lang="en-GB" dirty="0">
              <a:latin typeface="Century Gothic" panose="020B0502020202020204"/>
            </a:rPr>
            <a:t>Empowerment</a:t>
          </a:r>
        </a:p>
      </dgm:t>
    </dgm:pt>
    <dgm:pt modelId="{F75DB837-84E2-4651-8E15-D42477F9B402}" type="parTrans" cxnId="{981471E1-1E64-4193-BDF2-72125BC52502}">
      <dgm:prSet/>
      <dgm:spPr/>
    </dgm:pt>
    <dgm:pt modelId="{F8B639BD-BB1B-4C82-97FC-262DF3A62CEF}" type="sibTrans" cxnId="{981471E1-1E64-4193-BDF2-72125BC52502}">
      <dgm:prSet/>
      <dgm:spPr/>
    </dgm:pt>
    <dgm:pt modelId="{9E43F6D2-6609-4EDB-9360-A58FF9A20C20}">
      <dgm:prSet phldr="0"/>
      <dgm:spPr/>
      <dgm:t>
        <a:bodyPr/>
        <a:lstStyle/>
        <a:p>
          <a:pPr rtl="0"/>
          <a:r>
            <a:rPr lang="en-GB" dirty="0">
              <a:latin typeface="Century Gothic" panose="020B0502020202020204"/>
            </a:rPr>
            <a:t>Dignity</a:t>
          </a:r>
        </a:p>
      </dgm:t>
    </dgm:pt>
    <dgm:pt modelId="{C8F68D0F-2609-4C88-A5CA-A9CDCCCF908A}" type="parTrans" cxnId="{DBE94DF9-085F-46A4-B194-9BB741084C85}">
      <dgm:prSet/>
      <dgm:spPr/>
    </dgm:pt>
    <dgm:pt modelId="{B1714907-4ED0-4E1D-9D03-48B5334B9971}" type="sibTrans" cxnId="{DBE94DF9-085F-46A4-B194-9BB741084C85}">
      <dgm:prSet/>
      <dgm:spPr/>
    </dgm:pt>
    <dgm:pt modelId="{E512B07D-23D3-4F78-BF8F-08DF46FD7469}">
      <dgm:prSet phldr="0"/>
      <dgm:spPr/>
      <dgm:t>
        <a:bodyPr/>
        <a:lstStyle/>
        <a:p>
          <a:r>
            <a:rPr lang="en-GB" dirty="0">
              <a:latin typeface="Century Gothic" panose="020B0502020202020204"/>
            </a:rPr>
            <a:t>Equality</a:t>
          </a:r>
        </a:p>
      </dgm:t>
    </dgm:pt>
    <dgm:pt modelId="{F34B7A8A-C2E8-42AC-A033-60601878257F}" type="parTrans" cxnId="{213A2252-0105-4352-AD5A-7ACC9832C219}">
      <dgm:prSet/>
      <dgm:spPr/>
    </dgm:pt>
    <dgm:pt modelId="{A57F08C2-DF8E-4E1A-8BD0-5EFF52BF298A}" type="sibTrans" cxnId="{213A2252-0105-4352-AD5A-7ACC9832C219}">
      <dgm:prSet/>
      <dgm:spPr/>
    </dgm:pt>
    <dgm:pt modelId="{6942B2C3-02D4-4960-AEDF-A35E4D9195B0}">
      <dgm:prSet phldr="0"/>
      <dgm:spPr/>
      <dgm:t>
        <a:bodyPr/>
        <a:lstStyle/>
        <a:p>
          <a:r>
            <a:rPr lang="en-GB" dirty="0">
              <a:latin typeface="Century Gothic" panose="020B0502020202020204"/>
            </a:rPr>
            <a:t>Prevention</a:t>
          </a:r>
        </a:p>
      </dgm:t>
    </dgm:pt>
    <dgm:pt modelId="{9DA7FE7F-983F-47CE-9F17-F6713B0A8003}" type="parTrans" cxnId="{F0021B58-A41F-4E2A-913F-6638F1D4F938}">
      <dgm:prSet/>
      <dgm:spPr/>
    </dgm:pt>
    <dgm:pt modelId="{329E9DFE-BA5E-4AAD-BC02-E5A6BBEE04DE}" type="sibTrans" cxnId="{F0021B58-A41F-4E2A-913F-6638F1D4F938}">
      <dgm:prSet/>
      <dgm:spPr/>
    </dgm:pt>
    <dgm:pt modelId="{B11DA7FD-1A83-485B-99E6-2A0D9046789E}">
      <dgm:prSet phldr="0"/>
      <dgm:spPr/>
      <dgm:t>
        <a:bodyPr/>
        <a:lstStyle/>
        <a:p>
          <a:r>
            <a:rPr lang="en-GB" dirty="0">
              <a:latin typeface="Century Gothic" panose="020B0502020202020204"/>
            </a:rPr>
            <a:t>Independence</a:t>
          </a:r>
        </a:p>
      </dgm:t>
    </dgm:pt>
    <dgm:pt modelId="{DCCA327A-E1CD-4BB3-B410-7BF06BDC7D12}" type="parTrans" cxnId="{E09B432E-B327-442B-99EC-A4F1873659CD}">
      <dgm:prSet/>
      <dgm:spPr/>
    </dgm:pt>
    <dgm:pt modelId="{BF9D325D-F911-4ACA-9F57-6C0209BE3779}" type="sibTrans" cxnId="{E09B432E-B327-442B-99EC-A4F1873659CD}">
      <dgm:prSet/>
      <dgm:spPr/>
    </dgm:pt>
    <dgm:pt modelId="{07BB0A97-26AE-45D4-83BD-3D3FEEA385BA}">
      <dgm:prSet phldr="0"/>
      <dgm:spPr/>
      <dgm:t>
        <a:bodyPr/>
        <a:lstStyle/>
        <a:p>
          <a:r>
            <a:rPr lang="en-GB" dirty="0">
              <a:latin typeface="Century Gothic" panose="020B0502020202020204"/>
            </a:rPr>
            <a:t>Wellbeing</a:t>
          </a:r>
        </a:p>
      </dgm:t>
    </dgm:pt>
    <dgm:pt modelId="{50236EED-B41E-4370-9886-7EDEF8338C2F}" type="parTrans" cxnId="{F0FB22A4-F719-4623-B91E-25F208DD23A5}">
      <dgm:prSet/>
      <dgm:spPr/>
    </dgm:pt>
    <dgm:pt modelId="{282E1DF2-7B40-4332-B26D-957EDCB89A91}" type="sibTrans" cxnId="{F0FB22A4-F719-4623-B91E-25F208DD23A5}">
      <dgm:prSet/>
      <dgm:spPr/>
    </dgm:pt>
    <dgm:pt modelId="{986EA1B7-0823-4EA9-A7B7-63D6C856C7B7}">
      <dgm:prSet phldr="0"/>
      <dgm:spPr/>
      <dgm:t>
        <a:bodyPr/>
        <a:lstStyle/>
        <a:p>
          <a:r>
            <a:rPr lang="en-GB" dirty="0">
              <a:latin typeface="Century Gothic" panose="020B0502020202020204"/>
            </a:rPr>
            <a:t>Choice</a:t>
          </a:r>
        </a:p>
      </dgm:t>
    </dgm:pt>
    <dgm:pt modelId="{A3809DA5-1EC9-4D22-AB0E-A04333889E47}" type="parTrans" cxnId="{F2B7D0CE-4A53-498F-B0F8-0ED6E9EAE7AC}">
      <dgm:prSet/>
      <dgm:spPr/>
    </dgm:pt>
    <dgm:pt modelId="{017AFC01-8DEF-48DB-A860-951F7B024547}" type="sibTrans" cxnId="{F2B7D0CE-4A53-498F-B0F8-0ED6E9EAE7AC}">
      <dgm:prSet/>
      <dgm:spPr/>
    </dgm:pt>
    <dgm:pt modelId="{091B1F82-02AB-4550-B563-004F76337985}">
      <dgm:prSet phldr="0"/>
      <dgm:spPr/>
      <dgm:t>
        <a:bodyPr/>
        <a:lstStyle/>
        <a:p>
          <a:r>
            <a:rPr lang="en-GB" dirty="0">
              <a:latin typeface="Century Gothic" panose="020B0502020202020204"/>
            </a:rPr>
            <a:t>Rights</a:t>
          </a:r>
        </a:p>
      </dgm:t>
    </dgm:pt>
    <dgm:pt modelId="{3E3D1B8B-2D73-476B-B06F-474B70FA8ED7}" type="parTrans" cxnId="{B5F6D97C-F1D7-44E6-92D6-7B1609C28453}">
      <dgm:prSet/>
      <dgm:spPr/>
    </dgm:pt>
    <dgm:pt modelId="{FCFD5280-B8E6-415F-9D3D-A2B3ED28E9CC}" type="sibTrans" cxnId="{B5F6D97C-F1D7-44E6-92D6-7B1609C28453}">
      <dgm:prSet/>
      <dgm:spPr/>
    </dgm:pt>
    <dgm:pt modelId="{E01474DF-0213-4475-AC76-7087878C4F09}">
      <dgm:prSet phldr="0"/>
      <dgm:spPr/>
      <dgm:t>
        <a:bodyPr/>
        <a:lstStyle/>
        <a:p>
          <a:r>
            <a:rPr lang="en-GB" dirty="0">
              <a:latin typeface="Century Gothic" panose="020B0502020202020204"/>
            </a:rPr>
            <a:t>Honesty</a:t>
          </a:r>
        </a:p>
      </dgm:t>
    </dgm:pt>
    <dgm:pt modelId="{9D4B52A6-69F8-466F-BC0A-18C32EB61592}" type="parTrans" cxnId="{46B99A11-C035-4D64-946D-BD67E34C9949}">
      <dgm:prSet/>
      <dgm:spPr/>
    </dgm:pt>
    <dgm:pt modelId="{3560F4DA-3813-48EA-B38E-218E59BDB36F}" type="sibTrans" cxnId="{46B99A11-C035-4D64-946D-BD67E34C9949}">
      <dgm:prSet/>
      <dgm:spPr/>
    </dgm:pt>
    <dgm:pt modelId="{27E40277-8099-480F-8B07-2D1543BAF2DB}">
      <dgm:prSet phldr="0"/>
      <dgm:spPr/>
      <dgm:t>
        <a:bodyPr/>
        <a:lstStyle/>
        <a:p>
          <a:r>
            <a:rPr lang="en-GB" dirty="0">
              <a:latin typeface="Century Gothic" panose="020B0502020202020204"/>
            </a:rPr>
            <a:t>Privacy</a:t>
          </a:r>
        </a:p>
      </dgm:t>
    </dgm:pt>
    <dgm:pt modelId="{649A9234-DC28-45D1-ACFE-7E074CBD396A}" type="parTrans" cxnId="{63FC6A4D-33DF-47A7-BBF5-D8A7F0CB2ABE}">
      <dgm:prSet/>
      <dgm:spPr/>
    </dgm:pt>
    <dgm:pt modelId="{DEA5F7A8-2DA6-43C2-9FE1-843943AFE382}" type="sibTrans" cxnId="{63FC6A4D-33DF-47A7-BBF5-D8A7F0CB2ABE}">
      <dgm:prSet/>
      <dgm:spPr/>
    </dgm:pt>
    <dgm:pt modelId="{98726BFE-433F-487C-A58B-24D6F232D0FF}">
      <dgm:prSet phldr="0"/>
      <dgm:spPr/>
      <dgm:t>
        <a:bodyPr/>
        <a:lstStyle/>
        <a:p>
          <a:r>
            <a:rPr lang="en-GB" dirty="0">
              <a:latin typeface="Century Gothic" panose="020B0502020202020204"/>
            </a:rPr>
            <a:t>Person Centred</a:t>
          </a:r>
        </a:p>
      </dgm:t>
    </dgm:pt>
    <dgm:pt modelId="{A837A26C-CA0A-4B42-8ADB-930711650337}" type="parTrans" cxnId="{019E69B5-D1FB-4CA2-AFCC-9C7275DC8840}">
      <dgm:prSet/>
      <dgm:spPr/>
    </dgm:pt>
    <dgm:pt modelId="{D41AEB7D-2214-40EA-A467-0412AB375269}" type="sibTrans" cxnId="{019E69B5-D1FB-4CA2-AFCC-9C7275DC8840}">
      <dgm:prSet/>
      <dgm:spPr/>
    </dgm:pt>
    <dgm:pt modelId="{6A2D3633-28D1-4590-B7BD-2F2CCE09605F}">
      <dgm:prSet phldr="0"/>
      <dgm:spPr/>
      <dgm:t>
        <a:bodyPr/>
        <a:lstStyle/>
        <a:p>
          <a:r>
            <a:rPr lang="en-GB" dirty="0">
              <a:latin typeface="Century Gothic" panose="020B0502020202020204"/>
            </a:rPr>
            <a:t>Participation</a:t>
          </a:r>
        </a:p>
      </dgm:t>
    </dgm:pt>
    <dgm:pt modelId="{E61470B7-7DB2-49B5-B11C-62B292EBCDFC}" type="parTrans" cxnId="{611B4EB2-6B1A-4305-93AC-57D418A0EBA2}">
      <dgm:prSet/>
      <dgm:spPr/>
    </dgm:pt>
    <dgm:pt modelId="{0C161CAE-DA56-40A9-8A2B-D2A3918DA7A6}" type="sibTrans" cxnId="{611B4EB2-6B1A-4305-93AC-57D418A0EBA2}">
      <dgm:prSet/>
      <dgm:spPr/>
    </dgm:pt>
    <dgm:pt modelId="{C034D623-30EA-4D6D-A801-49BD97533072}" type="pres">
      <dgm:prSet presAssocID="{1C276FF5-BF06-4C70-89F7-45E6DE672B65}" presName="diagram" presStyleCnt="0">
        <dgm:presLayoutVars>
          <dgm:dir/>
          <dgm:resizeHandles val="exact"/>
        </dgm:presLayoutVars>
      </dgm:prSet>
      <dgm:spPr/>
    </dgm:pt>
    <dgm:pt modelId="{88419389-9B16-428C-B75F-12D300DC4725}" type="pres">
      <dgm:prSet presAssocID="{A2899E7E-5929-416D-922D-0E820B48E0CA}" presName="node" presStyleLbl="node1" presStyleIdx="0" presStyleCnt="15">
        <dgm:presLayoutVars>
          <dgm:bulletEnabled val="1"/>
        </dgm:presLayoutVars>
      </dgm:prSet>
      <dgm:spPr/>
    </dgm:pt>
    <dgm:pt modelId="{DE1E8D4D-8071-4A77-8A54-1D341E96F8FB}" type="pres">
      <dgm:prSet presAssocID="{F75A3A31-8604-4CF0-80BF-1D0422FF555B}" presName="sibTrans" presStyleCnt="0"/>
      <dgm:spPr/>
    </dgm:pt>
    <dgm:pt modelId="{90D2B065-8430-475C-A6C3-31700F8336EE}" type="pres">
      <dgm:prSet presAssocID="{049478D0-B170-4372-A51C-82FEAD8E33A8}" presName="node" presStyleLbl="node1" presStyleIdx="1" presStyleCnt="15">
        <dgm:presLayoutVars>
          <dgm:bulletEnabled val="1"/>
        </dgm:presLayoutVars>
      </dgm:prSet>
      <dgm:spPr/>
    </dgm:pt>
    <dgm:pt modelId="{94A7B6BB-59EF-4212-B9F2-43B98BA1FC60}" type="pres">
      <dgm:prSet presAssocID="{BC7198E0-BCE3-4258-B532-F9AB98FD332D}" presName="sibTrans" presStyleCnt="0"/>
      <dgm:spPr/>
    </dgm:pt>
    <dgm:pt modelId="{8DD3EE33-F728-40DF-9479-F242EDB9EEC0}" type="pres">
      <dgm:prSet presAssocID="{F509A635-3D8B-490A-926E-4D56BB079D9B}" presName="node" presStyleLbl="node1" presStyleIdx="2" presStyleCnt="15">
        <dgm:presLayoutVars>
          <dgm:bulletEnabled val="1"/>
        </dgm:presLayoutVars>
      </dgm:prSet>
      <dgm:spPr/>
    </dgm:pt>
    <dgm:pt modelId="{1C901AC1-7654-4A17-A841-1924DD6576F0}" type="pres">
      <dgm:prSet presAssocID="{C5A107A2-173B-423E-A654-54FBBB512DD8}" presName="sibTrans" presStyleCnt="0"/>
      <dgm:spPr/>
    </dgm:pt>
    <dgm:pt modelId="{CFC8F013-85AE-460D-B219-4D111AD8E70E}" type="pres">
      <dgm:prSet presAssocID="{9E43F6D2-6609-4EDB-9360-A58FF9A20C20}" presName="node" presStyleLbl="node1" presStyleIdx="3" presStyleCnt="15">
        <dgm:presLayoutVars>
          <dgm:bulletEnabled val="1"/>
        </dgm:presLayoutVars>
      </dgm:prSet>
      <dgm:spPr/>
    </dgm:pt>
    <dgm:pt modelId="{BB0666ED-647E-492F-B715-EE30C12EFEA3}" type="pres">
      <dgm:prSet presAssocID="{B1714907-4ED0-4E1D-9D03-48B5334B9971}" presName="sibTrans" presStyleCnt="0"/>
      <dgm:spPr/>
    </dgm:pt>
    <dgm:pt modelId="{56A6C1D4-2CA5-49A6-A494-86D8D049EA37}" type="pres">
      <dgm:prSet presAssocID="{E512B07D-23D3-4F78-BF8F-08DF46FD7469}" presName="node" presStyleLbl="node1" presStyleIdx="4" presStyleCnt="15">
        <dgm:presLayoutVars>
          <dgm:bulletEnabled val="1"/>
        </dgm:presLayoutVars>
      </dgm:prSet>
      <dgm:spPr/>
    </dgm:pt>
    <dgm:pt modelId="{F6A7A8A7-97E6-4C38-B4DA-AEAB337C741E}" type="pres">
      <dgm:prSet presAssocID="{A57F08C2-DF8E-4E1A-8BD0-5EFF52BF298A}" presName="sibTrans" presStyleCnt="0"/>
      <dgm:spPr/>
    </dgm:pt>
    <dgm:pt modelId="{D0CFF3AD-43BC-4EEE-8AE9-5F39E88DAF24}" type="pres">
      <dgm:prSet presAssocID="{FF89C1A0-13EC-4439-84CE-6EE9FBBBE707}" presName="node" presStyleLbl="node1" presStyleIdx="5" presStyleCnt="15">
        <dgm:presLayoutVars>
          <dgm:bulletEnabled val="1"/>
        </dgm:presLayoutVars>
      </dgm:prSet>
      <dgm:spPr/>
    </dgm:pt>
    <dgm:pt modelId="{B4116D03-F930-4467-B102-39ADF8000F28}" type="pres">
      <dgm:prSet presAssocID="{F8B639BD-BB1B-4C82-97FC-262DF3A62CEF}" presName="sibTrans" presStyleCnt="0"/>
      <dgm:spPr/>
    </dgm:pt>
    <dgm:pt modelId="{7D70B87F-F7CB-470E-A5D3-4E2C4380EC7C}" type="pres">
      <dgm:prSet presAssocID="{B11DA7FD-1A83-485B-99E6-2A0D9046789E}" presName="node" presStyleLbl="node1" presStyleIdx="6" presStyleCnt="15">
        <dgm:presLayoutVars>
          <dgm:bulletEnabled val="1"/>
        </dgm:presLayoutVars>
      </dgm:prSet>
      <dgm:spPr/>
    </dgm:pt>
    <dgm:pt modelId="{51BA90BF-0393-49D8-B5AA-C8F94E857F73}" type="pres">
      <dgm:prSet presAssocID="{BF9D325D-F911-4ACA-9F57-6C0209BE3779}" presName="sibTrans" presStyleCnt="0"/>
      <dgm:spPr/>
    </dgm:pt>
    <dgm:pt modelId="{0C6816CF-24E1-4678-AEAD-1306682A2742}" type="pres">
      <dgm:prSet presAssocID="{07BB0A97-26AE-45D4-83BD-3D3FEEA385BA}" presName="node" presStyleLbl="node1" presStyleIdx="7" presStyleCnt="15">
        <dgm:presLayoutVars>
          <dgm:bulletEnabled val="1"/>
        </dgm:presLayoutVars>
      </dgm:prSet>
      <dgm:spPr/>
    </dgm:pt>
    <dgm:pt modelId="{6EEB8885-27A5-48C9-97CE-8AF93E65B916}" type="pres">
      <dgm:prSet presAssocID="{282E1DF2-7B40-4332-B26D-957EDCB89A91}" presName="sibTrans" presStyleCnt="0"/>
      <dgm:spPr/>
    </dgm:pt>
    <dgm:pt modelId="{5B38A33E-D39E-4762-B433-60D80B8DDD94}" type="pres">
      <dgm:prSet presAssocID="{6942B2C3-02D4-4960-AEDF-A35E4D9195B0}" presName="node" presStyleLbl="node1" presStyleIdx="8" presStyleCnt="15">
        <dgm:presLayoutVars>
          <dgm:bulletEnabled val="1"/>
        </dgm:presLayoutVars>
      </dgm:prSet>
      <dgm:spPr/>
    </dgm:pt>
    <dgm:pt modelId="{BA4C9B69-9797-47D4-8A69-D2E5D4BC9D2D}" type="pres">
      <dgm:prSet presAssocID="{329E9DFE-BA5E-4AAD-BC02-E5A6BBEE04DE}" presName="sibTrans" presStyleCnt="0"/>
      <dgm:spPr/>
    </dgm:pt>
    <dgm:pt modelId="{94987897-BA90-4E00-8FEE-BFEDDBF6B925}" type="pres">
      <dgm:prSet presAssocID="{986EA1B7-0823-4EA9-A7B7-63D6C856C7B7}" presName="node" presStyleLbl="node1" presStyleIdx="9" presStyleCnt="15">
        <dgm:presLayoutVars>
          <dgm:bulletEnabled val="1"/>
        </dgm:presLayoutVars>
      </dgm:prSet>
      <dgm:spPr/>
    </dgm:pt>
    <dgm:pt modelId="{C95D18B3-28D1-4558-8488-89E62A2D1BF4}" type="pres">
      <dgm:prSet presAssocID="{017AFC01-8DEF-48DB-A860-951F7B024547}" presName="sibTrans" presStyleCnt="0"/>
      <dgm:spPr/>
    </dgm:pt>
    <dgm:pt modelId="{23A4DC77-6664-4BC0-A8FA-CE849FED909F}" type="pres">
      <dgm:prSet presAssocID="{091B1F82-02AB-4550-B563-004F76337985}" presName="node" presStyleLbl="node1" presStyleIdx="10" presStyleCnt="15">
        <dgm:presLayoutVars>
          <dgm:bulletEnabled val="1"/>
        </dgm:presLayoutVars>
      </dgm:prSet>
      <dgm:spPr/>
    </dgm:pt>
    <dgm:pt modelId="{5301F043-F4A3-4047-BDDD-7705BF4DA67D}" type="pres">
      <dgm:prSet presAssocID="{FCFD5280-B8E6-415F-9D3D-A2B3ED28E9CC}" presName="sibTrans" presStyleCnt="0"/>
      <dgm:spPr/>
    </dgm:pt>
    <dgm:pt modelId="{F110DB85-2C47-4A18-B008-FE2D33C349C0}" type="pres">
      <dgm:prSet presAssocID="{27E40277-8099-480F-8B07-2D1543BAF2DB}" presName="node" presStyleLbl="node1" presStyleIdx="11" presStyleCnt="15">
        <dgm:presLayoutVars>
          <dgm:bulletEnabled val="1"/>
        </dgm:presLayoutVars>
      </dgm:prSet>
      <dgm:spPr/>
    </dgm:pt>
    <dgm:pt modelId="{38FFE723-CE9E-43EC-ABAA-8004220E07A1}" type="pres">
      <dgm:prSet presAssocID="{DEA5F7A8-2DA6-43C2-9FE1-843943AFE382}" presName="sibTrans" presStyleCnt="0"/>
      <dgm:spPr/>
    </dgm:pt>
    <dgm:pt modelId="{6A0970C2-67AD-4620-9383-D6E9EB0C5D91}" type="pres">
      <dgm:prSet presAssocID="{98726BFE-433F-487C-A58B-24D6F232D0FF}" presName="node" presStyleLbl="node1" presStyleIdx="12" presStyleCnt="15">
        <dgm:presLayoutVars>
          <dgm:bulletEnabled val="1"/>
        </dgm:presLayoutVars>
      </dgm:prSet>
      <dgm:spPr/>
    </dgm:pt>
    <dgm:pt modelId="{94DC8145-9EC7-447E-9816-163E557BC134}" type="pres">
      <dgm:prSet presAssocID="{D41AEB7D-2214-40EA-A467-0412AB375269}" presName="sibTrans" presStyleCnt="0"/>
      <dgm:spPr/>
    </dgm:pt>
    <dgm:pt modelId="{26DBC98C-3648-4477-A495-FEB929135F85}" type="pres">
      <dgm:prSet presAssocID="{E01474DF-0213-4475-AC76-7087878C4F09}" presName="node" presStyleLbl="node1" presStyleIdx="13" presStyleCnt="15">
        <dgm:presLayoutVars>
          <dgm:bulletEnabled val="1"/>
        </dgm:presLayoutVars>
      </dgm:prSet>
      <dgm:spPr/>
    </dgm:pt>
    <dgm:pt modelId="{20F90365-F083-4465-904E-ADED6FADDC40}" type="pres">
      <dgm:prSet presAssocID="{3560F4DA-3813-48EA-B38E-218E59BDB36F}" presName="sibTrans" presStyleCnt="0"/>
      <dgm:spPr/>
    </dgm:pt>
    <dgm:pt modelId="{88D90C86-D684-49B5-8B01-0FB19CA90E93}" type="pres">
      <dgm:prSet presAssocID="{6A2D3633-28D1-4590-B7BD-2F2CCE09605F}" presName="node" presStyleLbl="node1" presStyleIdx="14" presStyleCnt="15">
        <dgm:presLayoutVars>
          <dgm:bulletEnabled val="1"/>
        </dgm:presLayoutVars>
      </dgm:prSet>
      <dgm:spPr/>
    </dgm:pt>
  </dgm:ptLst>
  <dgm:cxnLst>
    <dgm:cxn modelId="{46B99A11-C035-4D64-946D-BD67E34C9949}" srcId="{1C276FF5-BF06-4C70-89F7-45E6DE672B65}" destId="{E01474DF-0213-4475-AC76-7087878C4F09}" srcOrd="13" destOrd="0" parTransId="{9D4B52A6-69F8-466F-BC0A-18C32EB61592}" sibTransId="{3560F4DA-3813-48EA-B38E-218E59BDB36F}"/>
    <dgm:cxn modelId="{34482213-495F-435A-B0AE-0A248CF434D6}" type="presOf" srcId="{9E43F6D2-6609-4EDB-9360-A58FF9A20C20}" destId="{CFC8F013-85AE-460D-B219-4D111AD8E70E}" srcOrd="0" destOrd="0" presId="urn:microsoft.com/office/officeart/2005/8/layout/default"/>
    <dgm:cxn modelId="{09D64B23-CC14-4727-B09B-2DB02A804A64}" type="presOf" srcId="{049478D0-B170-4372-A51C-82FEAD8E33A8}" destId="{90D2B065-8430-475C-A6C3-31700F8336EE}" srcOrd="0" destOrd="0" presId="urn:microsoft.com/office/officeart/2005/8/layout/default"/>
    <dgm:cxn modelId="{810C9828-028E-4975-92D1-308F0C86C99A}" type="presOf" srcId="{E512B07D-23D3-4F78-BF8F-08DF46FD7469}" destId="{56A6C1D4-2CA5-49A6-A494-86D8D049EA37}" srcOrd="0" destOrd="0" presId="urn:microsoft.com/office/officeart/2005/8/layout/default"/>
    <dgm:cxn modelId="{E09B432E-B327-442B-99EC-A4F1873659CD}" srcId="{1C276FF5-BF06-4C70-89F7-45E6DE672B65}" destId="{B11DA7FD-1A83-485B-99E6-2A0D9046789E}" srcOrd="6" destOrd="0" parTransId="{DCCA327A-E1CD-4BB3-B410-7BF06BDC7D12}" sibTransId="{BF9D325D-F911-4ACA-9F57-6C0209BE3779}"/>
    <dgm:cxn modelId="{4FEABB5F-A0BE-4AA1-B2AC-04F6A664C633}" type="presOf" srcId="{6A2D3633-28D1-4590-B7BD-2F2CCE09605F}" destId="{88D90C86-D684-49B5-8B01-0FB19CA90E93}" srcOrd="0" destOrd="0" presId="urn:microsoft.com/office/officeart/2005/8/layout/default"/>
    <dgm:cxn modelId="{B7B23E62-A1DA-4C49-86BA-937F9914C298}" type="presOf" srcId="{6942B2C3-02D4-4960-AEDF-A35E4D9195B0}" destId="{5B38A33E-D39E-4762-B433-60D80B8DDD94}" srcOrd="0" destOrd="0" presId="urn:microsoft.com/office/officeart/2005/8/layout/default"/>
    <dgm:cxn modelId="{36FA6A63-0896-4DFE-9E93-4152483459CE}" srcId="{1C276FF5-BF06-4C70-89F7-45E6DE672B65}" destId="{049478D0-B170-4372-A51C-82FEAD8E33A8}" srcOrd="1" destOrd="0" parTransId="{72960902-0DB8-4224-B6B3-83ED49F6C522}" sibTransId="{BC7198E0-BCE3-4258-B532-F9AB98FD332D}"/>
    <dgm:cxn modelId="{63FC6A4D-33DF-47A7-BBF5-D8A7F0CB2ABE}" srcId="{1C276FF5-BF06-4C70-89F7-45E6DE672B65}" destId="{27E40277-8099-480F-8B07-2D1543BAF2DB}" srcOrd="11" destOrd="0" parTransId="{649A9234-DC28-45D1-ACFE-7E074CBD396A}" sibTransId="{DEA5F7A8-2DA6-43C2-9FE1-843943AFE382}"/>
    <dgm:cxn modelId="{213A2252-0105-4352-AD5A-7ACC9832C219}" srcId="{1C276FF5-BF06-4C70-89F7-45E6DE672B65}" destId="{E512B07D-23D3-4F78-BF8F-08DF46FD7469}" srcOrd="4" destOrd="0" parTransId="{F34B7A8A-C2E8-42AC-A033-60601878257F}" sibTransId="{A57F08C2-DF8E-4E1A-8BD0-5EFF52BF298A}"/>
    <dgm:cxn modelId="{37527173-FEF8-4632-92F8-DEB846DAF592}" srcId="{1C276FF5-BF06-4C70-89F7-45E6DE672B65}" destId="{F509A635-3D8B-490A-926E-4D56BB079D9B}" srcOrd="2" destOrd="0" parTransId="{A3C25603-2BA6-4008-B946-EED17EB5C42E}" sibTransId="{C5A107A2-173B-423E-A654-54FBBB512DD8}"/>
    <dgm:cxn modelId="{F0021B58-A41F-4E2A-913F-6638F1D4F938}" srcId="{1C276FF5-BF06-4C70-89F7-45E6DE672B65}" destId="{6942B2C3-02D4-4960-AEDF-A35E4D9195B0}" srcOrd="8" destOrd="0" parTransId="{9DA7FE7F-983F-47CE-9F17-F6713B0A8003}" sibTransId="{329E9DFE-BA5E-4AAD-BC02-E5A6BBEE04DE}"/>
    <dgm:cxn modelId="{B5F6D97C-F1D7-44E6-92D6-7B1609C28453}" srcId="{1C276FF5-BF06-4C70-89F7-45E6DE672B65}" destId="{091B1F82-02AB-4550-B563-004F76337985}" srcOrd="10" destOrd="0" parTransId="{3E3D1B8B-2D73-476B-B06F-474B70FA8ED7}" sibTransId="{FCFD5280-B8E6-415F-9D3D-A2B3ED28E9CC}"/>
    <dgm:cxn modelId="{391DFF85-8A94-4FAB-A4B0-B36E90C53118}" type="presOf" srcId="{07BB0A97-26AE-45D4-83BD-3D3FEEA385BA}" destId="{0C6816CF-24E1-4678-AEAD-1306682A2742}" srcOrd="0" destOrd="0" presId="urn:microsoft.com/office/officeart/2005/8/layout/default"/>
    <dgm:cxn modelId="{8AE45E90-23DD-4C98-943B-5C6C8FC3B7DF}" type="presOf" srcId="{FF89C1A0-13EC-4439-84CE-6EE9FBBBE707}" destId="{D0CFF3AD-43BC-4EEE-8AE9-5F39E88DAF24}" srcOrd="0" destOrd="0" presId="urn:microsoft.com/office/officeart/2005/8/layout/default"/>
    <dgm:cxn modelId="{4E399894-3210-48F3-8251-AF94562F97E2}" type="presOf" srcId="{98726BFE-433F-487C-A58B-24D6F232D0FF}" destId="{6A0970C2-67AD-4620-9383-D6E9EB0C5D91}" srcOrd="0" destOrd="0" presId="urn:microsoft.com/office/officeart/2005/8/layout/default"/>
    <dgm:cxn modelId="{AF10829F-7219-4642-94D3-A8AEE74D3545}" type="presOf" srcId="{986EA1B7-0823-4EA9-A7B7-63D6C856C7B7}" destId="{94987897-BA90-4E00-8FEE-BFEDDBF6B925}" srcOrd="0" destOrd="0" presId="urn:microsoft.com/office/officeart/2005/8/layout/default"/>
    <dgm:cxn modelId="{C5A912A1-7F9C-4BEC-8D5A-86B1BCE0C5CF}" type="presOf" srcId="{091B1F82-02AB-4550-B563-004F76337985}" destId="{23A4DC77-6664-4BC0-A8FA-CE849FED909F}" srcOrd="0" destOrd="0" presId="urn:microsoft.com/office/officeart/2005/8/layout/default"/>
    <dgm:cxn modelId="{F0FB22A4-F719-4623-B91E-25F208DD23A5}" srcId="{1C276FF5-BF06-4C70-89F7-45E6DE672B65}" destId="{07BB0A97-26AE-45D4-83BD-3D3FEEA385BA}" srcOrd="7" destOrd="0" parTransId="{50236EED-B41E-4370-9886-7EDEF8338C2F}" sibTransId="{282E1DF2-7B40-4332-B26D-957EDCB89A91}"/>
    <dgm:cxn modelId="{D05475A6-DDDB-438C-BAEF-56DEF50D12E6}" type="presOf" srcId="{A2899E7E-5929-416D-922D-0E820B48E0CA}" destId="{88419389-9B16-428C-B75F-12D300DC4725}" srcOrd="0" destOrd="0" presId="urn:microsoft.com/office/officeart/2005/8/layout/default"/>
    <dgm:cxn modelId="{611B4EB2-6B1A-4305-93AC-57D418A0EBA2}" srcId="{1C276FF5-BF06-4C70-89F7-45E6DE672B65}" destId="{6A2D3633-28D1-4590-B7BD-2F2CCE09605F}" srcOrd="14" destOrd="0" parTransId="{E61470B7-7DB2-49B5-B11C-62B292EBCDFC}" sibTransId="{0C161CAE-DA56-40A9-8A2B-D2A3918DA7A6}"/>
    <dgm:cxn modelId="{019E69B5-D1FB-4CA2-AFCC-9C7275DC8840}" srcId="{1C276FF5-BF06-4C70-89F7-45E6DE672B65}" destId="{98726BFE-433F-487C-A58B-24D6F232D0FF}" srcOrd="12" destOrd="0" parTransId="{A837A26C-CA0A-4B42-8ADB-930711650337}" sibTransId="{D41AEB7D-2214-40EA-A467-0412AB375269}"/>
    <dgm:cxn modelId="{8F4D74C0-CE51-4399-8022-48BEBBBE9E87}" type="presOf" srcId="{B11DA7FD-1A83-485B-99E6-2A0D9046789E}" destId="{7D70B87F-F7CB-470E-A5D3-4E2C4380EC7C}" srcOrd="0" destOrd="0" presId="urn:microsoft.com/office/officeart/2005/8/layout/default"/>
    <dgm:cxn modelId="{C36199C1-AC02-410D-B8F5-1C2644C6BA80}" type="presOf" srcId="{F509A635-3D8B-490A-926E-4D56BB079D9B}" destId="{8DD3EE33-F728-40DF-9479-F242EDB9EEC0}" srcOrd="0" destOrd="0" presId="urn:microsoft.com/office/officeart/2005/8/layout/default"/>
    <dgm:cxn modelId="{F2B7D0CE-4A53-498F-B0F8-0ED6E9EAE7AC}" srcId="{1C276FF5-BF06-4C70-89F7-45E6DE672B65}" destId="{986EA1B7-0823-4EA9-A7B7-63D6C856C7B7}" srcOrd="9" destOrd="0" parTransId="{A3809DA5-1EC9-4D22-AB0E-A04333889E47}" sibTransId="{017AFC01-8DEF-48DB-A860-951F7B024547}"/>
    <dgm:cxn modelId="{ACD4E1CF-CCAF-46AD-B41E-35457881608C}" type="presOf" srcId="{E01474DF-0213-4475-AC76-7087878C4F09}" destId="{26DBC98C-3648-4477-A495-FEB929135F85}" srcOrd="0" destOrd="0" presId="urn:microsoft.com/office/officeart/2005/8/layout/default"/>
    <dgm:cxn modelId="{B26CC9D7-B311-41E9-93C4-C5DCD126AEE4}" srcId="{1C276FF5-BF06-4C70-89F7-45E6DE672B65}" destId="{A2899E7E-5929-416D-922D-0E820B48E0CA}" srcOrd="0" destOrd="0" parTransId="{BFF656C1-3CA8-4AA7-97A4-39812F276813}" sibTransId="{F75A3A31-8604-4CF0-80BF-1D0422FF555B}"/>
    <dgm:cxn modelId="{FCA368E1-E2D6-4063-9C0D-658BFDA4AEA7}" type="presOf" srcId="{1C276FF5-BF06-4C70-89F7-45E6DE672B65}" destId="{C034D623-30EA-4D6D-A801-49BD97533072}" srcOrd="0" destOrd="0" presId="urn:microsoft.com/office/officeart/2005/8/layout/default"/>
    <dgm:cxn modelId="{981471E1-1E64-4193-BDF2-72125BC52502}" srcId="{1C276FF5-BF06-4C70-89F7-45E6DE672B65}" destId="{FF89C1A0-13EC-4439-84CE-6EE9FBBBE707}" srcOrd="5" destOrd="0" parTransId="{F75DB837-84E2-4651-8E15-D42477F9B402}" sibTransId="{F8B639BD-BB1B-4C82-97FC-262DF3A62CEF}"/>
    <dgm:cxn modelId="{CA8D36F2-081F-4078-A171-AFEE0984AB47}" type="presOf" srcId="{27E40277-8099-480F-8B07-2D1543BAF2DB}" destId="{F110DB85-2C47-4A18-B008-FE2D33C349C0}" srcOrd="0" destOrd="0" presId="urn:microsoft.com/office/officeart/2005/8/layout/default"/>
    <dgm:cxn modelId="{DBE94DF9-085F-46A4-B194-9BB741084C85}" srcId="{1C276FF5-BF06-4C70-89F7-45E6DE672B65}" destId="{9E43F6D2-6609-4EDB-9360-A58FF9A20C20}" srcOrd="3" destOrd="0" parTransId="{C8F68D0F-2609-4C88-A5CA-A9CDCCCF908A}" sibTransId="{B1714907-4ED0-4E1D-9D03-48B5334B9971}"/>
    <dgm:cxn modelId="{1C75118E-265A-4A9C-8EFA-4710759C967F}" type="presParOf" srcId="{C034D623-30EA-4D6D-A801-49BD97533072}" destId="{88419389-9B16-428C-B75F-12D300DC4725}" srcOrd="0" destOrd="0" presId="urn:microsoft.com/office/officeart/2005/8/layout/default"/>
    <dgm:cxn modelId="{F50B0957-571E-4821-93FB-602BA9E3AAF5}" type="presParOf" srcId="{C034D623-30EA-4D6D-A801-49BD97533072}" destId="{DE1E8D4D-8071-4A77-8A54-1D341E96F8FB}" srcOrd="1" destOrd="0" presId="urn:microsoft.com/office/officeart/2005/8/layout/default"/>
    <dgm:cxn modelId="{0FB8E179-37A9-4D9C-A0AA-3ACD9A05D86B}" type="presParOf" srcId="{C034D623-30EA-4D6D-A801-49BD97533072}" destId="{90D2B065-8430-475C-A6C3-31700F8336EE}" srcOrd="2" destOrd="0" presId="urn:microsoft.com/office/officeart/2005/8/layout/default"/>
    <dgm:cxn modelId="{42109B69-1C97-4438-9072-FC608A2CB2C8}" type="presParOf" srcId="{C034D623-30EA-4D6D-A801-49BD97533072}" destId="{94A7B6BB-59EF-4212-B9F2-43B98BA1FC60}" srcOrd="3" destOrd="0" presId="urn:microsoft.com/office/officeart/2005/8/layout/default"/>
    <dgm:cxn modelId="{C29FEEBB-468C-44A1-9D4D-DEE4496FFAD5}" type="presParOf" srcId="{C034D623-30EA-4D6D-A801-49BD97533072}" destId="{8DD3EE33-F728-40DF-9479-F242EDB9EEC0}" srcOrd="4" destOrd="0" presId="urn:microsoft.com/office/officeart/2005/8/layout/default"/>
    <dgm:cxn modelId="{44CC5F84-1D9B-45D4-AC20-92D5210A25CB}" type="presParOf" srcId="{C034D623-30EA-4D6D-A801-49BD97533072}" destId="{1C901AC1-7654-4A17-A841-1924DD6576F0}" srcOrd="5" destOrd="0" presId="urn:microsoft.com/office/officeart/2005/8/layout/default"/>
    <dgm:cxn modelId="{8C4C6D54-C7D1-452A-A71A-88A927A86D86}" type="presParOf" srcId="{C034D623-30EA-4D6D-A801-49BD97533072}" destId="{CFC8F013-85AE-460D-B219-4D111AD8E70E}" srcOrd="6" destOrd="0" presId="urn:microsoft.com/office/officeart/2005/8/layout/default"/>
    <dgm:cxn modelId="{ECB49933-DB73-4264-A79C-D354ACCDD7E5}" type="presParOf" srcId="{C034D623-30EA-4D6D-A801-49BD97533072}" destId="{BB0666ED-647E-492F-B715-EE30C12EFEA3}" srcOrd="7" destOrd="0" presId="urn:microsoft.com/office/officeart/2005/8/layout/default"/>
    <dgm:cxn modelId="{E8F58E49-86E3-4F45-A569-3981BA3F25CA}" type="presParOf" srcId="{C034D623-30EA-4D6D-A801-49BD97533072}" destId="{56A6C1D4-2CA5-49A6-A494-86D8D049EA37}" srcOrd="8" destOrd="0" presId="urn:microsoft.com/office/officeart/2005/8/layout/default"/>
    <dgm:cxn modelId="{B0FA73A0-3F0B-4EBF-BCF3-7AC92118306C}" type="presParOf" srcId="{C034D623-30EA-4D6D-A801-49BD97533072}" destId="{F6A7A8A7-97E6-4C38-B4DA-AEAB337C741E}" srcOrd="9" destOrd="0" presId="urn:microsoft.com/office/officeart/2005/8/layout/default"/>
    <dgm:cxn modelId="{9C4A353F-8F66-4EA0-A90B-5B4ED0F46F34}" type="presParOf" srcId="{C034D623-30EA-4D6D-A801-49BD97533072}" destId="{D0CFF3AD-43BC-4EEE-8AE9-5F39E88DAF24}" srcOrd="10" destOrd="0" presId="urn:microsoft.com/office/officeart/2005/8/layout/default"/>
    <dgm:cxn modelId="{94CFAB9A-3192-46B3-A591-A27DA688ADA1}" type="presParOf" srcId="{C034D623-30EA-4D6D-A801-49BD97533072}" destId="{B4116D03-F930-4467-B102-39ADF8000F28}" srcOrd="11" destOrd="0" presId="urn:microsoft.com/office/officeart/2005/8/layout/default"/>
    <dgm:cxn modelId="{E8012057-97E2-48EA-9A17-7411C63EA8F2}" type="presParOf" srcId="{C034D623-30EA-4D6D-A801-49BD97533072}" destId="{7D70B87F-F7CB-470E-A5D3-4E2C4380EC7C}" srcOrd="12" destOrd="0" presId="urn:microsoft.com/office/officeart/2005/8/layout/default"/>
    <dgm:cxn modelId="{64C22711-555C-4046-9384-6A253A73433E}" type="presParOf" srcId="{C034D623-30EA-4D6D-A801-49BD97533072}" destId="{51BA90BF-0393-49D8-B5AA-C8F94E857F73}" srcOrd="13" destOrd="0" presId="urn:microsoft.com/office/officeart/2005/8/layout/default"/>
    <dgm:cxn modelId="{96A61EF0-24E0-4FD2-89F2-5F93F12CE996}" type="presParOf" srcId="{C034D623-30EA-4D6D-A801-49BD97533072}" destId="{0C6816CF-24E1-4678-AEAD-1306682A2742}" srcOrd="14" destOrd="0" presId="urn:microsoft.com/office/officeart/2005/8/layout/default"/>
    <dgm:cxn modelId="{24B248DE-C406-444C-B44B-C60844564311}" type="presParOf" srcId="{C034D623-30EA-4D6D-A801-49BD97533072}" destId="{6EEB8885-27A5-48C9-97CE-8AF93E65B916}" srcOrd="15" destOrd="0" presId="urn:microsoft.com/office/officeart/2005/8/layout/default"/>
    <dgm:cxn modelId="{CEA0DA57-4F18-4F54-B054-79EEF09FB3B2}" type="presParOf" srcId="{C034D623-30EA-4D6D-A801-49BD97533072}" destId="{5B38A33E-D39E-4762-B433-60D80B8DDD94}" srcOrd="16" destOrd="0" presId="urn:microsoft.com/office/officeart/2005/8/layout/default"/>
    <dgm:cxn modelId="{59607B29-E8EB-4BA9-9B17-07D93FD065C7}" type="presParOf" srcId="{C034D623-30EA-4D6D-A801-49BD97533072}" destId="{BA4C9B69-9797-47D4-8A69-D2E5D4BC9D2D}" srcOrd="17" destOrd="0" presId="urn:microsoft.com/office/officeart/2005/8/layout/default"/>
    <dgm:cxn modelId="{BD125180-A805-46E6-8F68-51C65A68811B}" type="presParOf" srcId="{C034D623-30EA-4D6D-A801-49BD97533072}" destId="{94987897-BA90-4E00-8FEE-BFEDDBF6B925}" srcOrd="18" destOrd="0" presId="urn:microsoft.com/office/officeart/2005/8/layout/default"/>
    <dgm:cxn modelId="{62CFB888-3C6D-48BE-9F62-470A6C73B900}" type="presParOf" srcId="{C034D623-30EA-4D6D-A801-49BD97533072}" destId="{C95D18B3-28D1-4558-8488-89E62A2D1BF4}" srcOrd="19" destOrd="0" presId="urn:microsoft.com/office/officeart/2005/8/layout/default"/>
    <dgm:cxn modelId="{AD4C1180-65B9-451E-8D8F-9C5CECD3C018}" type="presParOf" srcId="{C034D623-30EA-4D6D-A801-49BD97533072}" destId="{23A4DC77-6664-4BC0-A8FA-CE849FED909F}" srcOrd="20" destOrd="0" presId="urn:microsoft.com/office/officeart/2005/8/layout/default"/>
    <dgm:cxn modelId="{4C5CCFD1-CE5F-40E5-8C9F-84D24862FF8A}" type="presParOf" srcId="{C034D623-30EA-4D6D-A801-49BD97533072}" destId="{5301F043-F4A3-4047-BDDD-7705BF4DA67D}" srcOrd="21" destOrd="0" presId="urn:microsoft.com/office/officeart/2005/8/layout/default"/>
    <dgm:cxn modelId="{EFCF4FDA-DC05-42A7-8304-3BF3BB03B7D6}" type="presParOf" srcId="{C034D623-30EA-4D6D-A801-49BD97533072}" destId="{F110DB85-2C47-4A18-B008-FE2D33C349C0}" srcOrd="22" destOrd="0" presId="urn:microsoft.com/office/officeart/2005/8/layout/default"/>
    <dgm:cxn modelId="{648493C6-BCF1-44A7-8167-C7C0EAF7D01C}" type="presParOf" srcId="{C034D623-30EA-4D6D-A801-49BD97533072}" destId="{38FFE723-CE9E-43EC-ABAA-8004220E07A1}" srcOrd="23" destOrd="0" presId="urn:microsoft.com/office/officeart/2005/8/layout/default"/>
    <dgm:cxn modelId="{9C75F0F2-C73D-4AA5-8C74-7D1CE589559C}" type="presParOf" srcId="{C034D623-30EA-4D6D-A801-49BD97533072}" destId="{6A0970C2-67AD-4620-9383-D6E9EB0C5D91}" srcOrd="24" destOrd="0" presId="urn:microsoft.com/office/officeart/2005/8/layout/default"/>
    <dgm:cxn modelId="{6CC3C35C-A008-4281-AF0E-250DD4D0B257}" type="presParOf" srcId="{C034D623-30EA-4D6D-A801-49BD97533072}" destId="{94DC8145-9EC7-447E-9816-163E557BC134}" srcOrd="25" destOrd="0" presId="urn:microsoft.com/office/officeart/2005/8/layout/default"/>
    <dgm:cxn modelId="{C95862ED-99B4-4907-9FFF-73BC0F675AA7}" type="presParOf" srcId="{C034D623-30EA-4D6D-A801-49BD97533072}" destId="{26DBC98C-3648-4477-A495-FEB929135F85}" srcOrd="26" destOrd="0" presId="urn:microsoft.com/office/officeart/2005/8/layout/default"/>
    <dgm:cxn modelId="{22644B7F-6EF6-418B-BACA-6672B081DD90}" type="presParOf" srcId="{C034D623-30EA-4D6D-A801-49BD97533072}" destId="{20F90365-F083-4465-904E-ADED6FADDC40}" srcOrd="27" destOrd="0" presId="urn:microsoft.com/office/officeart/2005/8/layout/default"/>
    <dgm:cxn modelId="{641E80C8-BF1A-46CE-9FEC-514080DF76FD}" type="presParOf" srcId="{C034D623-30EA-4D6D-A801-49BD97533072}" destId="{88D90C86-D684-49B5-8B01-0FB19CA90E93}" srcOrd="2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01817E0-444C-475B-A6CF-156AF84A4E6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7672BCC-43BF-4B45-8FF4-88F218F5DED9}">
      <dgm:prSet/>
      <dgm:spPr/>
      <dgm:t>
        <a:bodyPr/>
        <a:lstStyle/>
        <a:p>
          <a:r>
            <a:rPr lang="en-US"/>
            <a:t>When defining safeguarding, it tends to differ from place to place, from organisation to organisation.</a:t>
          </a:r>
        </a:p>
      </dgm:t>
    </dgm:pt>
    <dgm:pt modelId="{4927CE73-01C2-4274-A97F-22917EF97DCC}" type="parTrans" cxnId="{AADACC77-C5FB-463A-B2DB-19EF6C1EF473}">
      <dgm:prSet/>
      <dgm:spPr/>
      <dgm:t>
        <a:bodyPr/>
        <a:lstStyle/>
        <a:p>
          <a:endParaRPr lang="en-US"/>
        </a:p>
      </dgm:t>
    </dgm:pt>
    <dgm:pt modelId="{E8F92738-74FE-4A29-90D7-769D6ECD8E79}" type="sibTrans" cxnId="{AADACC77-C5FB-463A-B2DB-19EF6C1EF473}">
      <dgm:prSet/>
      <dgm:spPr/>
      <dgm:t>
        <a:bodyPr/>
        <a:lstStyle/>
        <a:p>
          <a:endParaRPr lang="en-US"/>
        </a:p>
      </dgm:t>
    </dgm:pt>
    <dgm:pt modelId="{2E3A8761-53C1-4E99-949B-2BFB7D60DBEB}">
      <dgm:prSet/>
      <dgm:spPr/>
      <dgm:t>
        <a:bodyPr/>
        <a:lstStyle/>
        <a:p>
          <a:r>
            <a:rPr lang="en-US"/>
            <a:t>However, there are some key principles that carry through within each definition.</a:t>
          </a:r>
        </a:p>
      </dgm:t>
    </dgm:pt>
    <dgm:pt modelId="{1D883326-C241-444A-ACB5-4E59557DA0B0}" type="parTrans" cxnId="{15A96C17-B822-4DE3-BA01-4E142320BEC0}">
      <dgm:prSet/>
      <dgm:spPr/>
      <dgm:t>
        <a:bodyPr/>
        <a:lstStyle/>
        <a:p>
          <a:endParaRPr lang="en-US"/>
        </a:p>
      </dgm:t>
    </dgm:pt>
    <dgm:pt modelId="{6B55FB65-F017-446D-B45C-29962422B14C}" type="sibTrans" cxnId="{15A96C17-B822-4DE3-BA01-4E142320BEC0}">
      <dgm:prSet/>
      <dgm:spPr/>
      <dgm:t>
        <a:bodyPr/>
        <a:lstStyle/>
        <a:p>
          <a:endParaRPr lang="en-US"/>
        </a:p>
      </dgm:t>
    </dgm:pt>
    <dgm:pt modelId="{3296F920-5D38-49C1-B106-D1CBE7F5091F}" type="pres">
      <dgm:prSet presAssocID="{A01817E0-444C-475B-A6CF-156AF84A4E6B}" presName="root" presStyleCnt="0">
        <dgm:presLayoutVars>
          <dgm:dir/>
          <dgm:resizeHandles val="exact"/>
        </dgm:presLayoutVars>
      </dgm:prSet>
      <dgm:spPr/>
    </dgm:pt>
    <dgm:pt modelId="{5C81023E-A400-4A48-BA1F-FAD5B05B4129}" type="pres">
      <dgm:prSet presAssocID="{97672BCC-43BF-4B45-8FF4-88F218F5DED9}" presName="compNode" presStyleCnt="0"/>
      <dgm:spPr/>
    </dgm:pt>
    <dgm:pt modelId="{C347803D-6E68-48E4-9F21-E8EE1897CB9F}" type="pres">
      <dgm:prSet presAssocID="{97672BCC-43BF-4B45-8FF4-88F218F5DED9}" presName="bgRect" presStyleLbl="bgShp" presStyleIdx="0" presStyleCnt="2"/>
      <dgm:spPr/>
    </dgm:pt>
    <dgm:pt modelId="{F5135906-CEE6-4F94-A677-F27ACA51DB15}" type="pres">
      <dgm:prSet presAssocID="{97672BCC-43BF-4B45-8FF4-88F218F5DED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F820A44F-98D9-4EC2-9D47-E5A0D4AA6AF0}" type="pres">
      <dgm:prSet presAssocID="{97672BCC-43BF-4B45-8FF4-88F218F5DED9}" presName="spaceRect" presStyleCnt="0"/>
      <dgm:spPr/>
    </dgm:pt>
    <dgm:pt modelId="{54423B33-4E27-4170-AED7-B7881D4F5E2F}" type="pres">
      <dgm:prSet presAssocID="{97672BCC-43BF-4B45-8FF4-88F218F5DED9}" presName="parTx" presStyleLbl="revTx" presStyleIdx="0" presStyleCnt="2">
        <dgm:presLayoutVars>
          <dgm:chMax val="0"/>
          <dgm:chPref val="0"/>
        </dgm:presLayoutVars>
      </dgm:prSet>
      <dgm:spPr/>
    </dgm:pt>
    <dgm:pt modelId="{54D1290A-2EA9-4318-ABAD-EF0E1183E726}" type="pres">
      <dgm:prSet presAssocID="{E8F92738-74FE-4A29-90D7-769D6ECD8E79}" presName="sibTrans" presStyleCnt="0"/>
      <dgm:spPr/>
    </dgm:pt>
    <dgm:pt modelId="{FC95C676-C504-4294-A544-9E053829FB32}" type="pres">
      <dgm:prSet presAssocID="{2E3A8761-53C1-4E99-949B-2BFB7D60DBEB}" presName="compNode" presStyleCnt="0"/>
      <dgm:spPr/>
    </dgm:pt>
    <dgm:pt modelId="{8B547911-2F82-436A-86BB-EBE6CCCA13E5}" type="pres">
      <dgm:prSet presAssocID="{2E3A8761-53C1-4E99-949B-2BFB7D60DBEB}" presName="bgRect" presStyleLbl="bgShp" presStyleIdx="1" presStyleCnt="2"/>
      <dgm:spPr/>
    </dgm:pt>
    <dgm:pt modelId="{010FFA29-6C6D-4AAA-BFC7-5716EBD2C033}" type="pres">
      <dgm:prSet presAssocID="{2E3A8761-53C1-4E99-949B-2BFB7D60DBEB}"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Key"/>
        </a:ext>
      </dgm:extLst>
    </dgm:pt>
    <dgm:pt modelId="{6AD48A1C-E682-4555-9A3C-8EC32C4D277F}" type="pres">
      <dgm:prSet presAssocID="{2E3A8761-53C1-4E99-949B-2BFB7D60DBEB}" presName="spaceRect" presStyleCnt="0"/>
      <dgm:spPr/>
    </dgm:pt>
    <dgm:pt modelId="{D11B8673-E88B-421B-A1A2-CDBCAAB2CD81}" type="pres">
      <dgm:prSet presAssocID="{2E3A8761-53C1-4E99-949B-2BFB7D60DBEB}" presName="parTx" presStyleLbl="revTx" presStyleIdx="1" presStyleCnt="2">
        <dgm:presLayoutVars>
          <dgm:chMax val="0"/>
          <dgm:chPref val="0"/>
        </dgm:presLayoutVars>
      </dgm:prSet>
      <dgm:spPr/>
    </dgm:pt>
  </dgm:ptLst>
  <dgm:cxnLst>
    <dgm:cxn modelId="{15A96C17-B822-4DE3-BA01-4E142320BEC0}" srcId="{A01817E0-444C-475B-A6CF-156AF84A4E6B}" destId="{2E3A8761-53C1-4E99-949B-2BFB7D60DBEB}" srcOrd="1" destOrd="0" parTransId="{1D883326-C241-444A-ACB5-4E59557DA0B0}" sibTransId="{6B55FB65-F017-446D-B45C-29962422B14C}"/>
    <dgm:cxn modelId="{3B383341-07CE-430F-9382-368D6F98AB8B}" type="presOf" srcId="{A01817E0-444C-475B-A6CF-156AF84A4E6B}" destId="{3296F920-5D38-49C1-B106-D1CBE7F5091F}" srcOrd="0" destOrd="0" presId="urn:microsoft.com/office/officeart/2018/2/layout/IconVerticalSolidList"/>
    <dgm:cxn modelId="{AADACC77-C5FB-463A-B2DB-19EF6C1EF473}" srcId="{A01817E0-444C-475B-A6CF-156AF84A4E6B}" destId="{97672BCC-43BF-4B45-8FF4-88F218F5DED9}" srcOrd="0" destOrd="0" parTransId="{4927CE73-01C2-4274-A97F-22917EF97DCC}" sibTransId="{E8F92738-74FE-4A29-90D7-769D6ECD8E79}"/>
    <dgm:cxn modelId="{35D944CB-FB1C-41A4-BAE4-71D1CBF51099}" type="presOf" srcId="{97672BCC-43BF-4B45-8FF4-88F218F5DED9}" destId="{54423B33-4E27-4170-AED7-B7881D4F5E2F}" srcOrd="0" destOrd="0" presId="urn:microsoft.com/office/officeart/2018/2/layout/IconVerticalSolidList"/>
    <dgm:cxn modelId="{3800A5F7-FD14-49BB-B2C1-C44F1CDA994A}" type="presOf" srcId="{2E3A8761-53C1-4E99-949B-2BFB7D60DBEB}" destId="{D11B8673-E88B-421B-A1A2-CDBCAAB2CD81}" srcOrd="0" destOrd="0" presId="urn:microsoft.com/office/officeart/2018/2/layout/IconVerticalSolidList"/>
    <dgm:cxn modelId="{2D50C957-446A-42B7-BD80-9C1703AA7700}" type="presParOf" srcId="{3296F920-5D38-49C1-B106-D1CBE7F5091F}" destId="{5C81023E-A400-4A48-BA1F-FAD5B05B4129}" srcOrd="0" destOrd="0" presId="urn:microsoft.com/office/officeart/2018/2/layout/IconVerticalSolidList"/>
    <dgm:cxn modelId="{15AAE2E7-C613-42BE-A570-CE9C81D68153}" type="presParOf" srcId="{5C81023E-A400-4A48-BA1F-FAD5B05B4129}" destId="{C347803D-6E68-48E4-9F21-E8EE1897CB9F}" srcOrd="0" destOrd="0" presId="urn:microsoft.com/office/officeart/2018/2/layout/IconVerticalSolidList"/>
    <dgm:cxn modelId="{F8921CCB-4697-464C-89D0-70EA3C19C588}" type="presParOf" srcId="{5C81023E-A400-4A48-BA1F-FAD5B05B4129}" destId="{F5135906-CEE6-4F94-A677-F27ACA51DB15}" srcOrd="1" destOrd="0" presId="urn:microsoft.com/office/officeart/2018/2/layout/IconVerticalSolidList"/>
    <dgm:cxn modelId="{5802E820-1360-48D9-A9AE-832F16B34D0F}" type="presParOf" srcId="{5C81023E-A400-4A48-BA1F-FAD5B05B4129}" destId="{F820A44F-98D9-4EC2-9D47-E5A0D4AA6AF0}" srcOrd="2" destOrd="0" presId="urn:microsoft.com/office/officeart/2018/2/layout/IconVerticalSolidList"/>
    <dgm:cxn modelId="{F6C6048C-FFD5-4697-963A-9D91ADD66F8B}" type="presParOf" srcId="{5C81023E-A400-4A48-BA1F-FAD5B05B4129}" destId="{54423B33-4E27-4170-AED7-B7881D4F5E2F}" srcOrd="3" destOrd="0" presId="urn:microsoft.com/office/officeart/2018/2/layout/IconVerticalSolidList"/>
    <dgm:cxn modelId="{4468AEF6-9781-4095-A560-541D2E801D02}" type="presParOf" srcId="{3296F920-5D38-49C1-B106-D1CBE7F5091F}" destId="{54D1290A-2EA9-4318-ABAD-EF0E1183E726}" srcOrd="1" destOrd="0" presId="urn:microsoft.com/office/officeart/2018/2/layout/IconVerticalSolidList"/>
    <dgm:cxn modelId="{148BBA75-A76C-4DB8-BDBF-DFAE1D973F1B}" type="presParOf" srcId="{3296F920-5D38-49C1-B106-D1CBE7F5091F}" destId="{FC95C676-C504-4294-A544-9E053829FB32}" srcOrd="2" destOrd="0" presId="urn:microsoft.com/office/officeart/2018/2/layout/IconVerticalSolidList"/>
    <dgm:cxn modelId="{B34C23AC-69B4-4412-9127-AE3723A0608A}" type="presParOf" srcId="{FC95C676-C504-4294-A544-9E053829FB32}" destId="{8B547911-2F82-436A-86BB-EBE6CCCA13E5}" srcOrd="0" destOrd="0" presId="urn:microsoft.com/office/officeart/2018/2/layout/IconVerticalSolidList"/>
    <dgm:cxn modelId="{E94ABE7A-1C8D-4526-8885-C81B7742A5AC}" type="presParOf" srcId="{FC95C676-C504-4294-A544-9E053829FB32}" destId="{010FFA29-6C6D-4AAA-BFC7-5716EBD2C033}" srcOrd="1" destOrd="0" presId="urn:microsoft.com/office/officeart/2018/2/layout/IconVerticalSolidList"/>
    <dgm:cxn modelId="{63093DE9-ADFE-458A-AABF-E42585E76C23}" type="presParOf" srcId="{FC95C676-C504-4294-A544-9E053829FB32}" destId="{6AD48A1C-E682-4555-9A3C-8EC32C4D277F}" srcOrd="2" destOrd="0" presId="urn:microsoft.com/office/officeart/2018/2/layout/IconVerticalSolidList"/>
    <dgm:cxn modelId="{40506321-3C7E-4736-AE4D-519292F7676C}" type="presParOf" srcId="{FC95C676-C504-4294-A544-9E053829FB32}" destId="{D11B8673-E88B-421B-A1A2-CDBCAAB2CD8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A1BF80C-4EC5-4F46-9E6C-0F4BBFEAF54E}"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D7B0B9C7-32AA-4817-83C6-1371D74FF3D5}">
      <dgm:prSet/>
      <dgm:spPr/>
      <dgm:t>
        <a:bodyPr/>
        <a:lstStyle/>
        <a:p>
          <a:pPr>
            <a:defRPr cap="all"/>
          </a:pPr>
          <a:r>
            <a:rPr lang="en-US"/>
            <a:t>Empowerment</a:t>
          </a:r>
        </a:p>
      </dgm:t>
    </dgm:pt>
    <dgm:pt modelId="{30125076-3BFC-45D1-94E8-6CE365DE1DB8}" type="parTrans" cxnId="{9603A393-AAE3-4C16-941D-A209152DCDF3}">
      <dgm:prSet/>
      <dgm:spPr/>
      <dgm:t>
        <a:bodyPr/>
        <a:lstStyle/>
        <a:p>
          <a:endParaRPr lang="en-US"/>
        </a:p>
      </dgm:t>
    </dgm:pt>
    <dgm:pt modelId="{C2CDABED-760D-45CD-8DFB-20DC0A624CC3}" type="sibTrans" cxnId="{9603A393-AAE3-4C16-941D-A209152DCDF3}">
      <dgm:prSet/>
      <dgm:spPr/>
      <dgm:t>
        <a:bodyPr/>
        <a:lstStyle/>
        <a:p>
          <a:endParaRPr lang="en-US"/>
        </a:p>
      </dgm:t>
    </dgm:pt>
    <dgm:pt modelId="{1FECE4EB-EFD9-43B7-ABCB-2659A65E2C2F}">
      <dgm:prSet/>
      <dgm:spPr/>
      <dgm:t>
        <a:bodyPr/>
        <a:lstStyle/>
        <a:p>
          <a:pPr>
            <a:defRPr cap="all"/>
          </a:pPr>
          <a:r>
            <a:rPr lang="en-US"/>
            <a:t>Proportionality</a:t>
          </a:r>
        </a:p>
      </dgm:t>
    </dgm:pt>
    <dgm:pt modelId="{07F983C3-7A52-40C6-8379-9C3FED3C5E9E}" type="parTrans" cxnId="{9E713F6F-9102-467D-943C-985FBE14858B}">
      <dgm:prSet/>
      <dgm:spPr/>
      <dgm:t>
        <a:bodyPr/>
        <a:lstStyle/>
        <a:p>
          <a:endParaRPr lang="en-US"/>
        </a:p>
      </dgm:t>
    </dgm:pt>
    <dgm:pt modelId="{848D08EF-3F6A-4063-9E91-FFB04CDCC9BF}" type="sibTrans" cxnId="{9E713F6F-9102-467D-943C-985FBE14858B}">
      <dgm:prSet/>
      <dgm:spPr/>
      <dgm:t>
        <a:bodyPr/>
        <a:lstStyle/>
        <a:p>
          <a:endParaRPr lang="en-US"/>
        </a:p>
      </dgm:t>
    </dgm:pt>
    <dgm:pt modelId="{B878F54F-F005-4659-A478-6A485E456B77}">
      <dgm:prSet/>
      <dgm:spPr/>
      <dgm:t>
        <a:bodyPr/>
        <a:lstStyle/>
        <a:p>
          <a:pPr>
            <a:defRPr cap="all"/>
          </a:pPr>
          <a:r>
            <a:rPr lang="en-US"/>
            <a:t>Partnership</a:t>
          </a:r>
        </a:p>
      </dgm:t>
    </dgm:pt>
    <dgm:pt modelId="{ECDD4DD0-93AF-474E-9906-BB82A0CBAA99}" type="parTrans" cxnId="{697F9780-B073-4FDD-A74C-937AEE1C52C4}">
      <dgm:prSet/>
      <dgm:spPr/>
      <dgm:t>
        <a:bodyPr/>
        <a:lstStyle/>
        <a:p>
          <a:endParaRPr lang="en-US"/>
        </a:p>
      </dgm:t>
    </dgm:pt>
    <dgm:pt modelId="{27A99240-6840-46B8-85B4-9E3FB81D06E7}" type="sibTrans" cxnId="{697F9780-B073-4FDD-A74C-937AEE1C52C4}">
      <dgm:prSet/>
      <dgm:spPr/>
      <dgm:t>
        <a:bodyPr/>
        <a:lstStyle/>
        <a:p>
          <a:endParaRPr lang="en-US"/>
        </a:p>
      </dgm:t>
    </dgm:pt>
    <dgm:pt modelId="{17623F37-E4FC-4708-B1A9-852F35457361}">
      <dgm:prSet/>
      <dgm:spPr/>
      <dgm:t>
        <a:bodyPr/>
        <a:lstStyle/>
        <a:p>
          <a:pPr>
            <a:defRPr cap="all"/>
          </a:pPr>
          <a:r>
            <a:rPr lang="en-US"/>
            <a:t>Prevention</a:t>
          </a:r>
        </a:p>
      </dgm:t>
    </dgm:pt>
    <dgm:pt modelId="{0E55C64E-CFE5-4660-93F5-61E46EFF8A72}" type="parTrans" cxnId="{E7286655-E46D-4435-B408-32E4CCA4C437}">
      <dgm:prSet/>
      <dgm:spPr/>
      <dgm:t>
        <a:bodyPr/>
        <a:lstStyle/>
        <a:p>
          <a:endParaRPr lang="en-US"/>
        </a:p>
      </dgm:t>
    </dgm:pt>
    <dgm:pt modelId="{9ABDBD47-43A0-42D9-B131-35C94562EE01}" type="sibTrans" cxnId="{E7286655-E46D-4435-B408-32E4CCA4C437}">
      <dgm:prSet/>
      <dgm:spPr/>
      <dgm:t>
        <a:bodyPr/>
        <a:lstStyle/>
        <a:p>
          <a:endParaRPr lang="en-US"/>
        </a:p>
      </dgm:t>
    </dgm:pt>
    <dgm:pt modelId="{C9D07845-43CA-4AA8-940E-3EF31C1E76D8}">
      <dgm:prSet/>
      <dgm:spPr/>
      <dgm:t>
        <a:bodyPr/>
        <a:lstStyle/>
        <a:p>
          <a:pPr>
            <a:defRPr cap="all"/>
          </a:pPr>
          <a:r>
            <a:rPr lang="en-US"/>
            <a:t>Protection</a:t>
          </a:r>
        </a:p>
      </dgm:t>
    </dgm:pt>
    <dgm:pt modelId="{6F3620D9-1478-472D-8A57-7740FA54E585}" type="parTrans" cxnId="{EBB481E3-E106-4184-8D6D-3187C3AD4916}">
      <dgm:prSet/>
      <dgm:spPr/>
      <dgm:t>
        <a:bodyPr/>
        <a:lstStyle/>
        <a:p>
          <a:endParaRPr lang="en-US"/>
        </a:p>
      </dgm:t>
    </dgm:pt>
    <dgm:pt modelId="{E51051F3-54AC-4A60-9767-B1F9ADBC18F6}" type="sibTrans" cxnId="{EBB481E3-E106-4184-8D6D-3187C3AD4916}">
      <dgm:prSet/>
      <dgm:spPr/>
      <dgm:t>
        <a:bodyPr/>
        <a:lstStyle/>
        <a:p>
          <a:endParaRPr lang="en-US"/>
        </a:p>
      </dgm:t>
    </dgm:pt>
    <dgm:pt modelId="{6826D9EC-E47C-4B2E-B80A-1596E7316334}">
      <dgm:prSet/>
      <dgm:spPr/>
      <dgm:t>
        <a:bodyPr/>
        <a:lstStyle/>
        <a:p>
          <a:pPr>
            <a:defRPr cap="all"/>
          </a:pPr>
          <a:r>
            <a:rPr lang="en-US"/>
            <a:t>Accountability</a:t>
          </a:r>
        </a:p>
      </dgm:t>
    </dgm:pt>
    <dgm:pt modelId="{8C447AA8-97E0-45CB-A93C-C9084A0B6AC8}" type="parTrans" cxnId="{EBE985BA-548F-400A-99A4-A2EEF4F592C7}">
      <dgm:prSet/>
      <dgm:spPr/>
      <dgm:t>
        <a:bodyPr/>
        <a:lstStyle/>
        <a:p>
          <a:endParaRPr lang="en-US"/>
        </a:p>
      </dgm:t>
    </dgm:pt>
    <dgm:pt modelId="{A2C50D0F-8F10-4533-944E-A3D333609F02}" type="sibTrans" cxnId="{EBE985BA-548F-400A-99A4-A2EEF4F592C7}">
      <dgm:prSet/>
      <dgm:spPr/>
      <dgm:t>
        <a:bodyPr/>
        <a:lstStyle/>
        <a:p>
          <a:endParaRPr lang="en-US"/>
        </a:p>
      </dgm:t>
    </dgm:pt>
    <dgm:pt modelId="{C6F8F179-DB42-488D-90CB-69D7DAA47101}" type="pres">
      <dgm:prSet presAssocID="{6A1BF80C-4EC5-4F46-9E6C-0F4BBFEAF54E}" presName="root" presStyleCnt="0">
        <dgm:presLayoutVars>
          <dgm:dir/>
          <dgm:resizeHandles val="exact"/>
        </dgm:presLayoutVars>
      </dgm:prSet>
      <dgm:spPr/>
    </dgm:pt>
    <dgm:pt modelId="{127DC35B-65F6-4D0A-AA45-40976524CA88}" type="pres">
      <dgm:prSet presAssocID="{D7B0B9C7-32AA-4817-83C6-1371D74FF3D5}" presName="compNode" presStyleCnt="0"/>
      <dgm:spPr/>
    </dgm:pt>
    <dgm:pt modelId="{4EFBABD8-BA06-4244-9A65-3FE8BB7682BC}" type="pres">
      <dgm:prSet presAssocID="{D7B0B9C7-32AA-4817-83C6-1371D74FF3D5}" presName="iconBgRect" presStyleLbl="bgShp" presStyleIdx="0" presStyleCnt="6"/>
      <dgm:spPr>
        <a:prstGeom prst="round2DiagRect">
          <a:avLst>
            <a:gd name="adj1" fmla="val 29727"/>
            <a:gd name="adj2" fmla="val 0"/>
          </a:avLst>
        </a:prstGeom>
      </dgm:spPr>
    </dgm:pt>
    <dgm:pt modelId="{B64AC9F4-49F9-4FDA-BE21-2E069C67E03C}" type="pres">
      <dgm:prSet presAssocID="{D7B0B9C7-32AA-4817-83C6-1371D74FF3D5}"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9064C102-56A7-44E6-AB7E-1F9814C5AA42}" type="pres">
      <dgm:prSet presAssocID="{D7B0B9C7-32AA-4817-83C6-1371D74FF3D5}" presName="spaceRect" presStyleCnt="0"/>
      <dgm:spPr/>
    </dgm:pt>
    <dgm:pt modelId="{33B8430E-6A85-4245-A620-6C3961FB7AFC}" type="pres">
      <dgm:prSet presAssocID="{D7B0B9C7-32AA-4817-83C6-1371D74FF3D5}" presName="textRect" presStyleLbl="revTx" presStyleIdx="0" presStyleCnt="6">
        <dgm:presLayoutVars>
          <dgm:chMax val="1"/>
          <dgm:chPref val="1"/>
        </dgm:presLayoutVars>
      </dgm:prSet>
      <dgm:spPr/>
    </dgm:pt>
    <dgm:pt modelId="{A2B97B9B-D7DA-44C5-B73C-2E85A52532D7}" type="pres">
      <dgm:prSet presAssocID="{C2CDABED-760D-45CD-8DFB-20DC0A624CC3}" presName="sibTrans" presStyleCnt="0"/>
      <dgm:spPr/>
    </dgm:pt>
    <dgm:pt modelId="{87E5235E-795E-4322-BAFE-A0C9FFE12529}" type="pres">
      <dgm:prSet presAssocID="{1FECE4EB-EFD9-43B7-ABCB-2659A65E2C2F}" presName="compNode" presStyleCnt="0"/>
      <dgm:spPr/>
    </dgm:pt>
    <dgm:pt modelId="{9DFF7A8F-1A26-49C2-880D-08FFBCEE5DC4}" type="pres">
      <dgm:prSet presAssocID="{1FECE4EB-EFD9-43B7-ABCB-2659A65E2C2F}" presName="iconBgRect" presStyleLbl="bgShp" presStyleIdx="1" presStyleCnt="6"/>
      <dgm:spPr>
        <a:prstGeom prst="round2DiagRect">
          <a:avLst>
            <a:gd name="adj1" fmla="val 29727"/>
            <a:gd name="adj2" fmla="val 0"/>
          </a:avLst>
        </a:prstGeom>
      </dgm:spPr>
    </dgm:pt>
    <dgm:pt modelId="{1627BF2A-DC8B-4B29-B161-8EA2F5129B4D}" type="pres">
      <dgm:prSet presAssocID="{1FECE4EB-EFD9-43B7-ABCB-2659A65E2C2F}"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5F0BC7FB-E043-4A90-9E83-C45E0FCE4D32}" type="pres">
      <dgm:prSet presAssocID="{1FECE4EB-EFD9-43B7-ABCB-2659A65E2C2F}" presName="spaceRect" presStyleCnt="0"/>
      <dgm:spPr/>
    </dgm:pt>
    <dgm:pt modelId="{18748503-7D52-4BB7-8780-1AD7FBAFC942}" type="pres">
      <dgm:prSet presAssocID="{1FECE4EB-EFD9-43B7-ABCB-2659A65E2C2F}" presName="textRect" presStyleLbl="revTx" presStyleIdx="1" presStyleCnt="6">
        <dgm:presLayoutVars>
          <dgm:chMax val="1"/>
          <dgm:chPref val="1"/>
        </dgm:presLayoutVars>
      </dgm:prSet>
      <dgm:spPr/>
    </dgm:pt>
    <dgm:pt modelId="{6E7B6957-0BE5-4832-9F3C-35CFFB8A3DC1}" type="pres">
      <dgm:prSet presAssocID="{848D08EF-3F6A-4063-9E91-FFB04CDCC9BF}" presName="sibTrans" presStyleCnt="0"/>
      <dgm:spPr/>
    </dgm:pt>
    <dgm:pt modelId="{5F6E222C-5CD6-4014-A816-8580FE674E0F}" type="pres">
      <dgm:prSet presAssocID="{B878F54F-F005-4659-A478-6A485E456B77}" presName="compNode" presStyleCnt="0"/>
      <dgm:spPr/>
    </dgm:pt>
    <dgm:pt modelId="{78A1AD4C-E3DA-44F0-950D-20D3D090FA43}" type="pres">
      <dgm:prSet presAssocID="{B878F54F-F005-4659-A478-6A485E456B77}" presName="iconBgRect" presStyleLbl="bgShp" presStyleIdx="2" presStyleCnt="6"/>
      <dgm:spPr>
        <a:prstGeom prst="round2DiagRect">
          <a:avLst>
            <a:gd name="adj1" fmla="val 29727"/>
            <a:gd name="adj2" fmla="val 0"/>
          </a:avLst>
        </a:prstGeom>
      </dgm:spPr>
    </dgm:pt>
    <dgm:pt modelId="{1947E82D-E53D-471E-86FD-CC3DE0A04934}" type="pres">
      <dgm:prSet presAssocID="{B878F54F-F005-4659-A478-6A485E456B77}"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siness Growth"/>
        </a:ext>
      </dgm:extLst>
    </dgm:pt>
    <dgm:pt modelId="{DB991461-7185-4F39-9F48-B5E6667B4D59}" type="pres">
      <dgm:prSet presAssocID="{B878F54F-F005-4659-A478-6A485E456B77}" presName="spaceRect" presStyleCnt="0"/>
      <dgm:spPr/>
    </dgm:pt>
    <dgm:pt modelId="{21876072-5475-4031-A247-CBBA3758F2EB}" type="pres">
      <dgm:prSet presAssocID="{B878F54F-F005-4659-A478-6A485E456B77}" presName="textRect" presStyleLbl="revTx" presStyleIdx="2" presStyleCnt="6">
        <dgm:presLayoutVars>
          <dgm:chMax val="1"/>
          <dgm:chPref val="1"/>
        </dgm:presLayoutVars>
      </dgm:prSet>
      <dgm:spPr/>
    </dgm:pt>
    <dgm:pt modelId="{BCBD2D5C-E215-43A3-B466-0B3E670A0104}" type="pres">
      <dgm:prSet presAssocID="{27A99240-6840-46B8-85B4-9E3FB81D06E7}" presName="sibTrans" presStyleCnt="0"/>
      <dgm:spPr/>
    </dgm:pt>
    <dgm:pt modelId="{2DAE1EC5-FCDB-4D77-9492-A603C817CA55}" type="pres">
      <dgm:prSet presAssocID="{17623F37-E4FC-4708-B1A9-852F35457361}" presName="compNode" presStyleCnt="0"/>
      <dgm:spPr/>
    </dgm:pt>
    <dgm:pt modelId="{77E5FE6E-ECA3-46FB-9449-C0DBA144480F}" type="pres">
      <dgm:prSet presAssocID="{17623F37-E4FC-4708-B1A9-852F35457361}" presName="iconBgRect" presStyleLbl="bgShp" presStyleIdx="3" presStyleCnt="6"/>
      <dgm:spPr>
        <a:prstGeom prst="round2DiagRect">
          <a:avLst>
            <a:gd name="adj1" fmla="val 29727"/>
            <a:gd name="adj2" fmla="val 0"/>
          </a:avLst>
        </a:prstGeom>
      </dgm:spPr>
    </dgm:pt>
    <dgm:pt modelId="{00433528-0406-4536-85E9-7554CCD77A57}" type="pres">
      <dgm:prSet presAssocID="{17623F37-E4FC-4708-B1A9-852F35457361}"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edical"/>
        </a:ext>
      </dgm:extLst>
    </dgm:pt>
    <dgm:pt modelId="{DEBC6AB5-FF1C-433A-9884-A4E99E771F21}" type="pres">
      <dgm:prSet presAssocID="{17623F37-E4FC-4708-B1A9-852F35457361}" presName="spaceRect" presStyleCnt="0"/>
      <dgm:spPr/>
    </dgm:pt>
    <dgm:pt modelId="{14D75986-5CBD-416D-817A-97A4D9D53FDD}" type="pres">
      <dgm:prSet presAssocID="{17623F37-E4FC-4708-B1A9-852F35457361}" presName="textRect" presStyleLbl="revTx" presStyleIdx="3" presStyleCnt="6">
        <dgm:presLayoutVars>
          <dgm:chMax val="1"/>
          <dgm:chPref val="1"/>
        </dgm:presLayoutVars>
      </dgm:prSet>
      <dgm:spPr/>
    </dgm:pt>
    <dgm:pt modelId="{D5C2102B-9AED-4717-BEDA-59EC44E70690}" type="pres">
      <dgm:prSet presAssocID="{9ABDBD47-43A0-42D9-B131-35C94562EE01}" presName="sibTrans" presStyleCnt="0"/>
      <dgm:spPr/>
    </dgm:pt>
    <dgm:pt modelId="{7B324ABB-ABF4-460A-B758-0A6590E4FA3F}" type="pres">
      <dgm:prSet presAssocID="{C9D07845-43CA-4AA8-940E-3EF31C1E76D8}" presName="compNode" presStyleCnt="0"/>
      <dgm:spPr/>
    </dgm:pt>
    <dgm:pt modelId="{E5AFFFA7-194F-4E0B-927F-6624B2AACABC}" type="pres">
      <dgm:prSet presAssocID="{C9D07845-43CA-4AA8-940E-3EF31C1E76D8}" presName="iconBgRect" presStyleLbl="bgShp" presStyleIdx="4" presStyleCnt="6"/>
      <dgm:spPr>
        <a:prstGeom prst="round2DiagRect">
          <a:avLst>
            <a:gd name="adj1" fmla="val 29727"/>
            <a:gd name="adj2" fmla="val 0"/>
          </a:avLst>
        </a:prstGeom>
      </dgm:spPr>
    </dgm:pt>
    <dgm:pt modelId="{17F5DF04-A994-4DC1-A7BD-43EEFF3C8E0B}" type="pres">
      <dgm:prSet presAssocID="{C9D07845-43CA-4AA8-940E-3EF31C1E76D8}"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rotecting Hand"/>
        </a:ext>
      </dgm:extLst>
    </dgm:pt>
    <dgm:pt modelId="{EFF9A5FE-924A-4731-A3A0-FF4368683F57}" type="pres">
      <dgm:prSet presAssocID="{C9D07845-43CA-4AA8-940E-3EF31C1E76D8}" presName="spaceRect" presStyleCnt="0"/>
      <dgm:spPr/>
    </dgm:pt>
    <dgm:pt modelId="{80C14521-483B-4FD8-91D5-5DF6E5B776E7}" type="pres">
      <dgm:prSet presAssocID="{C9D07845-43CA-4AA8-940E-3EF31C1E76D8}" presName="textRect" presStyleLbl="revTx" presStyleIdx="4" presStyleCnt="6">
        <dgm:presLayoutVars>
          <dgm:chMax val="1"/>
          <dgm:chPref val="1"/>
        </dgm:presLayoutVars>
      </dgm:prSet>
      <dgm:spPr/>
    </dgm:pt>
    <dgm:pt modelId="{7707EE7B-1C96-4944-9AC5-F45F9195B75B}" type="pres">
      <dgm:prSet presAssocID="{E51051F3-54AC-4A60-9767-B1F9ADBC18F6}" presName="sibTrans" presStyleCnt="0"/>
      <dgm:spPr/>
    </dgm:pt>
    <dgm:pt modelId="{B68F7FF2-1B21-4778-ACF3-1F0D5EBEFCD3}" type="pres">
      <dgm:prSet presAssocID="{6826D9EC-E47C-4B2E-B80A-1596E7316334}" presName="compNode" presStyleCnt="0"/>
      <dgm:spPr/>
    </dgm:pt>
    <dgm:pt modelId="{0C4ADE30-B093-4786-9279-0AE1CA17C396}" type="pres">
      <dgm:prSet presAssocID="{6826D9EC-E47C-4B2E-B80A-1596E7316334}" presName="iconBgRect" presStyleLbl="bgShp" presStyleIdx="5" presStyleCnt="6"/>
      <dgm:spPr>
        <a:prstGeom prst="round2DiagRect">
          <a:avLst>
            <a:gd name="adj1" fmla="val 29727"/>
            <a:gd name="adj2" fmla="val 0"/>
          </a:avLst>
        </a:prstGeom>
      </dgm:spPr>
    </dgm:pt>
    <dgm:pt modelId="{3C8BF800-5301-4F0D-BC9B-A7B9718A8342}" type="pres">
      <dgm:prSet presAssocID="{6826D9EC-E47C-4B2E-B80A-1596E7316334}"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heck List"/>
        </a:ext>
      </dgm:extLst>
    </dgm:pt>
    <dgm:pt modelId="{DD005794-60AC-4504-88BA-9564EB5837E8}" type="pres">
      <dgm:prSet presAssocID="{6826D9EC-E47C-4B2E-B80A-1596E7316334}" presName="spaceRect" presStyleCnt="0"/>
      <dgm:spPr/>
    </dgm:pt>
    <dgm:pt modelId="{0FCEE5AA-F4EF-4DD9-B97A-A8BFC0706EE1}" type="pres">
      <dgm:prSet presAssocID="{6826D9EC-E47C-4B2E-B80A-1596E7316334}" presName="textRect" presStyleLbl="revTx" presStyleIdx="5" presStyleCnt="6">
        <dgm:presLayoutVars>
          <dgm:chMax val="1"/>
          <dgm:chPref val="1"/>
        </dgm:presLayoutVars>
      </dgm:prSet>
      <dgm:spPr/>
    </dgm:pt>
  </dgm:ptLst>
  <dgm:cxnLst>
    <dgm:cxn modelId="{9C305921-2259-4FC3-91EB-4B0C0E3D5497}" type="presOf" srcId="{17623F37-E4FC-4708-B1A9-852F35457361}" destId="{14D75986-5CBD-416D-817A-97A4D9D53FDD}" srcOrd="0" destOrd="0" presId="urn:microsoft.com/office/officeart/2018/5/layout/IconLeafLabelList"/>
    <dgm:cxn modelId="{F94AB92E-9229-405C-AD57-F4F6BBE7E1B6}" type="presOf" srcId="{6A1BF80C-4EC5-4F46-9E6C-0F4BBFEAF54E}" destId="{C6F8F179-DB42-488D-90CB-69D7DAA47101}" srcOrd="0" destOrd="0" presId="urn:microsoft.com/office/officeart/2018/5/layout/IconLeafLabelList"/>
    <dgm:cxn modelId="{E10C4D3E-10C5-4A5E-AC7F-731B65C66895}" type="presOf" srcId="{D7B0B9C7-32AA-4817-83C6-1371D74FF3D5}" destId="{33B8430E-6A85-4245-A620-6C3961FB7AFC}" srcOrd="0" destOrd="0" presId="urn:microsoft.com/office/officeart/2018/5/layout/IconLeafLabelList"/>
    <dgm:cxn modelId="{DE58E65E-5862-4EDF-83A1-57182CA69DE1}" type="presOf" srcId="{C9D07845-43CA-4AA8-940E-3EF31C1E76D8}" destId="{80C14521-483B-4FD8-91D5-5DF6E5B776E7}" srcOrd="0" destOrd="0" presId="urn:microsoft.com/office/officeart/2018/5/layout/IconLeafLabelList"/>
    <dgm:cxn modelId="{E00EC34D-4C61-44DC-8CBC-4597530F6533}" type="presOf" srcId="{B878F54F-F005-4659-A478-6A485E456B77}" destId="{21876072-5475-4031-A247-CBBA3758F2EB}" srcOrd="0" destOrd="0" presId="urn:microsoft.com/office/officeart/2018/5/layout/IconLeafLabelList"/>
    <dgm:cxn modelId="{9E713F6F-9102-467D-943C-985FBE14858B}" srcId="{6A1BF80C-4EC5-4F46-9E6C-0F4BBFEAF54E}" destId="{1FECE4EB-EFD9-43B7-ABCB-2659A65E2C2F}" srcOrd="1" destOrd="0" parTransId="{07F983C3-7A52-40C6-8379-9C3FED3C5E9E}" sibTransId="{848D08EF-3F6A-4063-9E91-FFB04CDCC9BF}"/>
    <dgm:cxn modelId="{E7286655-E46D-4435-B408-32E4CCA4C437}" srcId="{6A1BF80C-4EC5-4F46-9E6C-0F4BBFEAF54E}" destId="{17623F37-E4FC-4708-B1A9-852F35457361}" srcOrd="3" destOrd="0" parTransId="{0E55C64E-CFE5-4660-93F5-61E46EFF8A72}" sibTransId="{9ABDBD47-43A0-42D9-B131-35C94562EE01}"/>
    <dgm:cxn modelId="{697F9780-B073-4FDD-A74C-937AEE1C52C4}" srcId="{6A1BF80C-4EC5-4F46-9E6C-0F4BBFEAF54E}" destId="{B878F54F-F005-4659-A478-6A485E456B77}" srcOrd="2" destOrd="0" parTransId="{ECDD4DD0-93AF-474E-9906-BB82A0CBAA99}" sibTransId="{27A99240-6840-46B8-85B4-9E3FB81D06E7}"/>
    <dgm:cxn modelId="{9603A393-AAE3-4C16-941D-A209152DCDF3}" srcId="{6A1BF80C-4EC5-4F46-9E6C-0F4BBFEAF54E}" destId="{D7B0B9C7-32AA-4817-83C6-1371D74FF3D5}" srcOrd="0" destOrd="0" parTransId="{30125076-3BFC-45D1-94E8-6CE365DE1DB8}" sibTransId="{C2CDABED-760D-45CD-8DFB-20DC0A624CC3}"/>
    <dgm:cxn modelId="{64A30EB2-2D19-4599-9188-A04F8515B036}" type="presOf" srcId="{1FECE4EB-EFD9-43B7-ABCB-2659A65E2C2F}" destId="{18748503-7D52-4BB7-8780-1AD7FBAFC942}" srcOrd="0" destOrd="0" presId="urn:microsoft.com/office/officeart/2018/5/layout/IconLeafLabelList"/>
    <dgm:cxn modelId="{0D73ACB6-6FD7-4F60-923B-7E88AC207517}" type="presOf" srcId="{6826D9EC-E47C-4B2E-B80A-1596E7316334}" destId="{0FCEE5AA-F4EF-4DD9-B97A-A8BFC0706EE1}" srcOrd="0" destOrd="0" presId="urn:microsoft.com/office/officeart/2018/5/layout/IconLeafLabelList"/>
    <dgm:cxn modelId="{EBE985BA-548F-400A-99A4-A2EEF4F592C7}" srcId="{6A1BF80C-4EC5-4F46-9E6C-0F4BBFEAF54E}" destId="{6826D9EC-E47C-4B2E-B80A-1596E7316334}" srcOrd="5" destOrd="0" parTransId="{8C447AA8-97E0-45CB-A93C-C9084A0B6AC8}" sibTransId="{A2C50D0F-8F10-4533-944E-A3D333609F02}"/>
    <dgm:cxn modelId="{EBB481E3-E106-4184-8D6D-3187C3AD4916}" srcId="{6A1BF80C-4EC5-4F46-9E6C-0F4BBFEAF54E}" destId="{C9D07845-43CA-4AA8-940E-3EF31C1E76D8}" srcOrd="4" destOrd="0" parTransId="{6F3620D9-1478-472D-8A57-7740FA54E585}" sibTransId="{E51051F3-54AC-4A60-9767-B1F9ADBC18F6}"/>
    <dgm:cxn modelId="{0E6C2AA0-9CDE-4647-A08C-0F11649865EB}" type="presParOf" srcId="{C6F8F179-DB42-488D-90CB-69D7DAA47101}" destId="{127DC35B-65F6-4D0A-AA45-40976524CA88}" srcOrd="0" destOrd="0" presId="urn:microsoft.com/office/officeart/2018/5/layout/IconLeafLabelList"/>
    <dgm:cxn modelId="{E5970147-5A83-4F46-AC7A-3B513F5DD788}" type="presParOf" srcId="{127DC35B-65F6-4D0A-AA45-40976524CA88}" destId="{4EFBABD8-BA06-4244-9A65-3FE8BB7682BC}" srcOrd="0" destOrd="0" presId="urn:microsoft.com/office/officeart/2018/5/layout/IconLeafLabelList"/>
    <dgm:cxn modelId="{DCE1E332-7788-4C8F-99D7-F8F28DCCB6BA}" type="presParOf" srcId="{127DC35B-65F6-4D0A-AA45-40976524CA88}" destId="{B64AC9F4-49F9-4FDA-BE21-2E069C67E03C}" srcOrd="1" destOrd="0" presId="urn:microsoft.com/office/officeart/2018/5/layout/IconLeafLabelList"/>
    <dgm:cxn modelId="{5F5912CC-9816-4453-9D6F-6778756606E5}" type="presParOf" srcId="{127DC35B-65F6-4D0A-AA45-40976524CA88}" destId="{9064C102-56A7-44E6-AB7E-1F9814C5AA42}" srcOrd="2" destOrd="0" presId="urn:microsoft.com/office/officeart/2018/5/layout/IconLeafLabelList"/>
    <dgm:cxn modelId="{E15FF622-6DB6-4A0C-A22F-948C73A223FF}" type="presParOf" srcId="{127DC35B-65F6-4D0A-AA45-40976524CA88}" destId="{33B8430E-6A85-4245-A620-6C3961FB7AFC}" srcOrd="3" destOrd="0" presId="urn:microsoft.com/office/officeart/2018/5/layout/IconLeafLabelList"/>
    <dgm:cxn modelId="{115137B1-51CC-4A47-8790-75D60DAC3EE0}" type="presParOf" srcId="{C6F8F179-DB42-488D-90CB-69D7DAA47101}" destId="{A2B97B9B-D7DA-44C5-B73C-2E85A52532D7}" srcOrd="1" destOrd="0" presId="urn:microsoft.com/office/officeart/2018/5/layout/IconLeafLabelList"/>
    <dgm:cxn modelId="{134FDAFB-83D8-4D66-AEC1-873D16A62BFB}" type="presParOf" srcId="{C6F8F179-DB42-488D-90CB-69D7DAA47101}" destId="{87E5235E-795E-4322-BAFE-A0C9FFE12529}" srcOrd="2" destOrd="0" presId="urn:microsoft.com/office/officeart/2018/5/layout/IconLeafLabelList"/>
    <dgm:cxn modelId="{FC237E7F-95BC-45D8-9693-B2523441142A}" type="presParOf" srcId="{87E5235E-795E-4322-BAFE-A0C9FFE12529}" destId="{9DFF7A8F-1A26-49C2-880D-08FFBCEE5DC4}" srcOrd="0" destOrd="0" presId="urn:microsoft.com/office/officeart/2018/5/layout/IconLeafLabelList"/>
    <dgm:cxn modelId="{1751C243-F460-4647-A33C-2A47AAD682E7}" type="presParOf" srcId="{87E5235E-795E-4322-BAFE-A0C9FFE12529}" destId="{1627BF2A-DC8B-4B29-B161-8EA2F5129B4D}" srcOrd="1" destOrd="0" presId="urn:microsoft.com/office/officeart/2018/5/layout/IconLeafLabelList"/>
    <dgm:cxn modelId="{9A53EB3C-8FE2-4F2F-B220-7F5F75900DC0}" type="presParOf" srcId="{87E5235E-795E-4322-BAFE-A0C9FFE12529}" destId="{5F0BC7FB-E043-4A90-9E83-C45E0FCE4D32}" srcOrd="2" destOrd="0" presId="urn:microsoft.com/office/officeart/2018/5/layout/IconLeafLabelList"/>
    <dgm:cxn modelId="{DF5B5D36-ACC9-45CD-8F1C-58A01FEB9BE1}" type="presParOf" srcId="{87E5235E-795E-4322-BAFE-A0C9FFE12529}" destId="{18748503-7D52-4BB7-8780-1AD7FBAFC942}" srcOrd="3" destOrd="0" presId="urn:microsoft.com/office/officeart/2018/5/layout/IconLeafLabelList"/>
    <dgm:cxn modelId="{39C99C34-21BE-44E3-85A0-062F14EBBB86}" type="presParOf" srcId="{C6F8F179-DB42-488D-90CB-69D7DAA47101}" destId="{6E7B6957-0BE5-4832-9F3C-35CFFB8A3DC1}" srcOrd="3" destOrd="0" presId="urn:microsoft.com/office/officeart/2018/5/layout/IconLeafLabelList"/>
    <dgm:cxn modelId="{F417EF19-804D-4A22-BA3A-8399CC506BDC}" type="presParOf" srcId="{C6F8F179-DB42-488D-90CB-69D7DAA47101}" destId="{5F6E222C-5CD6-4014-A816-8580FE674E0F}" srcOrd="4" destOrd="0" presId="urn:microsoft.com/office/officeart/2018/5/layout/IconLeafLabelList"/>
    <dgm:cxn modelId="{0A5942AD-F039-4F06-889F-B849F9C05765}" type="presParOf" srcId="{5F6E222C-5CD6-4014-A816-8580FE674E0F}" destId="{78A1AD4C-E3DA-44F0-950D-20D3D090FA43}" srcOrd="0" destOrd="0" presId="urn:microsoft.com/office/officeart/2018/5/layout/IconLeafLabelList"/>
    <dgm:cxn modelId="{E035CBE0-81C7-4313-92AD-EFA49D8BDF18}" type="presParOf" srcId="{5F6E222C-5CD6-4014-A816-8580FE674E0F}" destId="{1947E82D-E53D-471E-86FD-CC3DE0A04934}" srcOrd="1" destOrd="0" presId="urn:microsoft.com/office/officeart/2018/5/layout/IconLeafLabelList"/>
    <dgm:cxn modelId="{4C17FF76-D783-406E-8D48-65CEC82E9F69}" type="presParOf" srcId="{5F6E222C-5CD6-4014-A816-8580FE674E0F}" destId="{DB991461-7185-4F39-9F48-B5E6667B4D59}" srcOrd="2" destOrd="0" presId="urn:microsoft.com/office/officeart/2018/5/layout/IconLeafLabelList"/>
    <dgm:cxn modelId="{60E2C11B-6C42-4DBF-B731-D1BF7776D056}" type="presParOf" srcId="{5F6E222C-5CD6-4014-A816-8580FE674E0F}" destId="{21876072-5475-4031-A247-CBBA3758F2EB}" srcOrd="3" destOrd="0" presId="urn:microsoft.com/office/officeart/2018/5/layout/IconLeafLabelList"/>
    <dgm:cxn modelId="{0E8BB28A-875F-443D-A0A2-D559A91F8370}" type="presParOf" srcId="{C6F8F179-DB42-488D-90CB-69D7DAA47101}" destId="{BCBD2D5C-E215-43A3-B466-0B3E670A0104}" srcOrd="5" destOrd="0" presId="urn:microsoft.com/office/officeart/2018/5/layout/IconLeafLabelList"/>
    <dgm:cxn modelId="{63F18C8E-CBD4-4A4D-9F5D-48329BD44944}" type="presParOf" srcId="{C6F8F179-DB42-488D-90CB-69D7DAA47101}" destId="{2DAE1EC5-FCDB-4D77-9492-A603C817CA55}" srcOrd="6" destOrd="0" presId="urn:microsoft.com/office/officeart/2018/5/layout/IconLeafLabelList"/>
    <dgm:cxn modelId="{EE0ECBBC-FC53-4A37-89F5-52327EE0A669}" type="presParOf" srcId="{2DAE1EC5-FCDB-4D77-9492-A603C817CA55}" destId="{77E5FE6E-ECA3-46FB-9449-C0DBA144480F}" srcOrd="0" destOrd="0" presId="urn:microsoft.com/office/officeart/2018/5/layout/IconLeafLabelList"/>
    <dgm:cxn modelId="{783A1A67-EEE4-41EF-BD93-121283658AE5}" type="presParOf" srcId="{2DAE1EC5-FCDB-4D77-9492-A603C817CA55}" destId="{00433528-0406-4536-85E9-7554CCD77A57}" srcOrd="1" destOrd="0" presId="urn:microsoft.com/office/officeart/2018/5/layout/IconLeafLabelList"/>
    <dgm:cxn modelId="{54DB2FCC-A978-46B9-BF29-14ECFD071462}" type="presParOf" srcId="{2DAE1EC5-FCDB-4D77-9492-A603C817CA55}" destId="{DEBC6AB5-FF1C-433A-9884-A4E99E771F21}" srcOrd="2" destOrd="0" presId="urn:microsoft.com/office/officeart/2018/5/layout/IconLeafLabelList"/>
    <dgm:cxn modelId="{25DA8C1B-C66A-4936-80E4-E011F971552C}" type="presParOf" srcId="{2DAE1EC5-FCDB-4D77-9492-A603C817CA55}" destId="{14D75986-5CBD-416D-817A-97A4D9D53FDD}" srcOrd="3" destOrd="0" presId="urn:microsoft.com/office/officeart/2018/5/layout/IconLeafLabelList"/>
    <dgm:cxn modelId="{629BDBCC-969D-42DC-8A53-C0CE7E937376}" type="presParOf" srcId="{C6F8F179-DB42-488D-90CB-69D7DAA47101}" destId="{D5C2102B-9AED-4717-BEDA-59EC44E70690}" srcOrd="7" destOrd="0" presId="urn:microsoft.com/office/officeart/2018/5/layout/IconLeafLabelList"/>
    <dgm:cxn modelId="{A740566D-B1AD-404F-8C6A-3AA39D538F1D}" type="presParOf" srcId="{C6F8F179-DB42-488D-90CB-69D7DAA47101}" destId="{7B324ABB-ABF4-460A-B758-0A6590E4FA3F}" srcOrd="8" destOrd="0" presId="urn:microsoft.com/office/officeart/2018/5/layout/IconLeafLabelList"/>
    <dgm:cxn modelId="{B41F436D-9B9D-420A-9AD0-C5EC0908AD19}" type="presParOf" srcId="{7B324ABB-ABF4-460A-B758-0A6590E4FA3F}" destId="{E5AFFFA7-194F-4E0B-927F-6624B2AACABC}" srcOrd="0" destOrd="0" presId="urn:microsoft.com/office/officeart/2018/5/layout/IconLeafLabelList"/>
    <dgm:cxn modelId="{C75EEEC2-0D91-467D-B164-F2D7D6575EEB}" type="presParOf" srcId="{7B324ABB-ABF4-460A-B758-0A6590E4FA3F}" destId="{17F5DF04-A994-4DC1-A7BD-43EEFF3C8E0B}" srcOrd="1" destOrd="0" presId="urn:microsoft.com/office/officeart/2018/5/layout/IconLeafLabelList"/>
    <dgm:cxn modelId="{A7560A72-055E-4668-AC86-E249A1A840C0}" type="presParOf" srcId="{7B324ABB-ABF4-460A-B758-0A6590E4FA3F}" destId="{EFF9A5FE-924A-4731-A3A0-FF4368683F57}" srcOrd="2" destOrd="0" presId="urn:microsoft.com/office/officeart/2018/5/layout/IconLeafLabelList"/>
    <dgm:cxn modelId="{67AC82BC-BEB2-425A-93AB-079941248995}" type="presParOf" srcId="{7B324ABB-ABF4-460A-B758-0A6590E4FA3F}" destId="{80C14521-483B-4FD8-91D5-5DF6E5B776E7}" srcOrd="3" destOrd="0" presId="urn:microsoft.com/office/officeart/2018/5/layout/IconLeafLabelList"/>
    <dgm:cxn modelId="{908D8EC7-68C4-4E3D-A719-D26B1846FC53}" type="presParOf" srcId="{C6F8F179-DB42-488D-90CB-69D7DAA47101}" destId="{7707EE7B-1C96-4944-9AC5-F45F9195B75B}" srcOrd="9" destOrd="0" presId="urn:microsoft.com/office/officeart/2018/5/layout/IconLeafLabelList"/>
    <dgm:cxn modelId="{C3A393DA-C165-4C08-A73D-AB76F821CE72}" type="presParOf" srcId="{C6F8F179-DB42-488D-90CB-69D7DAA47101}" destId="{B68F7FF2-1B21-4778-ACF3-1F0D5EBEFCD3}" srcOrd="10" destOrd="0" presId="urn:microsoft.com/office/officeart/2018/5/layout/IconLeafLabelList"/>
    <dgm:cxn modelId="{FCBF2673-C043-4796-AC2E-B81C71C3FA31}" type="presParOf" srcId="{B68F7FF2-1B21-4778-ACF3-1F0D5EBEFCD3}" destId="{0C4ADE30-B093-4786-9279-0AE1CA17C396}" srcOrd="0" destOrd="0" presId="urn:microsoft.com/office/officeart/2018/5/layout/IconLeafLabelList"/>
    <dgm:cxn modelId="{E39658B2-5643-4161-9157-8EF88AAF2243}" type="presParOf" srcId="{B68F7FF2-1B21-4778-ACF3-1F0D5EBEFCD3}" destId="{3C8BF800-5301-4F0D-BC9B-A7B9718A8342}" srcOrd="1" destOrd="0" presId="urn:microsoft.com/office/officeart/2018/5/layout/IconLeafLabelList"/>
    <dgm:cxn modelId="{96CB0F8F-8118-4F36-99ED-1525869DA121}" type="presParOf" srcId="{B68F7FF2-1B21-4778-ACF3-1F0D5EBEFCD3}" destId="{DD005794-60AC-4504-88BA-9564EB5837E8}" srcOrd="2" destOrd="0" presId="urn:microsoft.com/office/officeart/2018/5/layout/IconLeafLabelList"/>
    <dgm:cxn modelId="{7823C789-EBA2-48CA-A5F0-76E86B3CA031}" type="presParOf" srcId="{B68F7FF2-1B21-4778-ACF3-1F0D5EBEFCD3}" destId="{0FCEE5AA-F4EF-4DD9-B97A-A8BFC0706EE1}"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721FE75-EDE8-4C9D-8038-75E15B876D84}"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E954914B-FA02-48AE-BF6F-67351B96E510}">
      <dgm:prSet phldrT="[Text]" phldr="0"/>
      <dgm:spPr/>
      <dgm:t>
        <a:bodyPr/>
        <a:lstStyle/>
        <a:p>
          <a:pPr algn="l"/>
          <a:r>
            <a:rPr lang="en-GB" dirty="0">
              <a:solidFill>
                <a:srgbClr val="000000"/>
              </a:solidFill>
              <a:latin typeface="Avenir Next LT Pro"/>
            </a:rPr>
            <a:t>Evidence is needed before concerns can be raised </a:t>
          </a:r>
          <a:endParaRPr lang="en-US" dirty="0">
            <a:solidFill>
              <a:srgbClr val="000000"/>
            </a:solidFill>
          </a:endParaRPr>
        </a:p>
      </dgm:t>
    </dgm:pt>
    <dgm:pt modelId="{CDCD674F-7149-48F8-869C-60069B127C02}" type="parTrans" cxnId="{520699C9-5FBF-4975-951E-F68266B56D0D}">
      <dgm:prSet/>
      <dgm:spPr/>
      <dgm:t>
        <a:bodyPr/>
        <a:lstStyle/>
        <a:p>
          <a:endParaRPr lang="en-US"/>
        </a:p>
      </dgm:t>
    </dgm:pt>
    <dgm:pt modelId="{994B08E0-EF71-4AB9-8C46-A6476EF7B541}" type="sibTrans" cxnId="{520699C9-5FBF-4975-951E-F68266B56D0D}">
      <dgm:prSet/>
      <dgm:spPr/>
      <dgm:t>
        <a:bodyPr/>
        <a:lstStyle/>
        <a:p>
          <a:endParaRPr lang="en-US"/>
        </a:p>
      </dgm:t>
    </dgm:pt>
    <dgm:pt modelId="{83B3B17C-04A9-4CF8-88ED-AFA479D1FB4C}">
      <dgm:prSet phldr="0"/>
      <dgm:spPr/>
      <dgm:t>
        <a:bodyPr/>
        <a:lstStyle/>
        <a:p>
          <a:pPr algn="l" rtl="0"/>
          <a:r>
            <a:rPr lang="en-GB" dirty="0">
              <a:solidFill>
                <a:srgbClr val="000000"/>
              </a:solidFill>
              <a:latin typeface="Avenir Next LT Pro"/>
            </a:rPr>
            <a:t>The best place for a child to grow up is with their parent (when safe to do so) </a:t>
          </a:r>
          <a:endParaRPr lang="en-US" dirty="0">
            <a:solidFill>
              <a:srgbClr val="000000"/>
            </a:solidFill>
            <a:latin typeface="Avenir Next LT Pro"/>
          </a:endParaRPr>
        </a:p>
      </dgm:t>
    </dgm:pt>
    <dgm:pt modelId="{8B002321-6C33-48A7-B45F-63B34B18266D}" type="parTrans" cxnId="{3B8D4AC0-9F0B-4292-A6E3-0CA3A2F21AEF}">
      <dgm:prSet/>
      <dgm:spPr/>
    </dgm:pt>
    <dgm:pt modelId="{BFB7C79F-E742-42E9-9DE7-C28E8C9001C5}" type="sibTrans" cxnId="{3B8D4AC0-9F0B-4292-A6E3-0CA3A2F21AEF}">
      <dgm:prSet/>
      <dgm:spPr/>
    </dgm:pt>
    <dgm:pt modelId="{96D43472-4A73-441F-B7CD-72A3DE40DCB8}">
      <dgm:prSet phldr="0"/>
      <dgm:spPr/>
      <dgm:t>
        <a:bodyPr/>
        <a:lstStyle/>
        <a:p>
          <a:pPr algn="l"/>
          <a:r>
            <a:rPr lang="en-GB" dirty="0">
              <a:solidFill>
                <a:srgbClr val="000000"/>
              </a:solidFill>
              <a:latin typeface="Avenir Next LT Pro"/>
            </a:rPr>
            <a:t>Abuse happens in all classes, ethnic groups, cultures and communities </a:t>
          </a:r>
        </a:p>
      </dgm:t>
    </dgm:pt>
    <dgm:pt modelId="{6B57EF6C-6AFF-41F6-8C6A-BF04EA64B42A}" type="parTrans" cxnId="{57D7C5D9-C373-4848-A444-354D07A87FB2}">
      <dgm:prSet/>
      <dgm:spPr/>
    </dgm:pt>
    <dgm:pt modelId="{D2869AA1-945D-4D02-A52F-3CD34AE2A320}" type="sibTrans" cxnId="{57D7C5D9-C373-4848-A444-354D07A87FB2}">
      <dgm:prSet/>
      <dgm:spPr/>
    </dgm:pt>
    <dgm:pt modelId="{69554E9B-DF84-41DE-B2A4-22421214B869}">
      <dgm:prSet phldr="0"/>
      <dgm:spPr/>
      <dgm:t>
        <a:bodyPr/>
        <a:lstStyle/>
        <a:p>
          <a:pPr algn="l"/>
          <a:r>
            <a:rPr lang="en-GB" dirty="0">
              <a:solidFill>
                <a:srgbClr val="000000"/>
              </a:solidFill>
              <a:latin typeface="Avenir Next LT Pro"/>
            </a:rPr>
            <a:t>Poverty causes child abuse</a:t>
          </a:r>
          <a:endParaRPr lang="en-US" dirty="0">
            <a:solidFill>
              <a:srgbClr val="000000"/>
            </a:solidFill>
            <a:latin typeface="Avenir Next LT Pro"/>
          </a:endParaRPr>
        </a:p>
      </dgm:t>
    </dgm:pt>
    <dgm:pt modelId="{9CE3357C-2D70-4359-B55D-2B5E19516098}" type="parTrans" cxnId="{53D1D2C5-DFF4-4545-BD45-E24CD5CF8BB4}">
      <dgm:prSet/>
      <dgm:spPr/>
    </dgm:pt>
    <dgm:pt modelId="{586819B6-9310-4EF6-B0B5-00601E1A1B28}" type="sibTrans" cxnId="{53D1D2C5-DFF4-4545-BD45-E24CD5CF8BB4}">
      <dgm:prSet/>
      <dgm:spPr/>
    </dgm:pt>
    <dgm:pt modelId="{5BFD7447-3E84-4B9D-BAEF-91357A9D686A}">
      <dgm:prSet phldr="0"/>
      <dgm:spPr/>
      <dgm:t>
        <a:bodyPr/>
        <a:lstStyle/>
        <a:p>
          <a:pPr algn="l"/>
          <a:r>
            <a:rPr lang="en-GB" dirty="0">
              <a:solidFill>
                <a:srgbClr val="000000"/>
              </a:solidFill>
              <a:latin typeface="Avenir Next LT Pro"/>
            </a:rPr>
            <a:t>Most children are abused by someone they know and trust </a:t>
          </a:r>
          <a:endParaRPr lang="en-US" dirty="0">
            <a:solidFill>
              <a:srgbClr val="000000"/>
            </a:solidFill>
            <a:latin typeface="Avenir Next LT Pro"/>
          </a:endParaRPr>
        </a:p>
      </dgm:t>
    </dgm:pt>
    <dgm:pt modelId="{3C2B3707-60D5-466B-9953-F91EC923FFF7}" type="parTrans" cxnId="{5613087B-3C77-4F4F-BAB6-3B38F8F57767}">
      <dgm:prSet/>
      <dgm:spPr/>
    </dgm:pt>
    <dgm:pt modelId="{7353CDE5-AF82-45BC-B3FF-76F3F53347C1}" type="sibTrans" cxnId="{5613087B-3C77-4F4F-BAB6-3B38F8F57767}">
      <dgm:prSet/>
      <dgm:spPr/>
    </dgm:pt>
    <dgm:pt modelId="{F730032A-9FFB-4546-839F-6D5EF5E381C8}">
      <dgm:prSet phldr="0"/>
      <dgm:spPr/>
      <dgm:t>
        <a:bodyPr/>
        <a:lstStyle/>
        <a:p>
          <a:pPr algn="l"/>
          <a:r>
            <a:rPr lang="en-GB" dirty="0">
              <a:solidFill>
                <a:srgbClr val="000000"/>
              </a:solidFill>
              <a:latin typeface="Avenir Next LT Pro"/>
            </a:rPr>
            <a:t>Children living in poverty are more likely to suffer abuse  </a:t>
          </a:r>
          <a:endParaRPr lang="en-US" dirty="0">
            <a:solidFill>
              <a:srgbClr val="000000"/>
            </a:solidFill>
            <a:latin typeface="Avenir Next LT Pro"/>
          </a:endParaRPr>
        </a:p>
      </dgm:t>
    </dgm:pt>
    <dgm:pt modelId="{EDBC7191-7534-4260-BBC0-9CCE90B6DAA2}" type="parTrans" cxnId="{185326F8-6FC0-4616-AEFA-D077D106DDAE}">
      <dgm:prSet/>
      <dgm:spPr/>
    </dgm:pt>
    <dgm:pt modelId="{B1D6E434-A5FD-4018-B43E-4C2729FF95DE}" type="sibTrans" cxnId="{185326F8-6FC0-4616-AEFA-D077D106DDAE}">
      <dgm:prSet/>
      <dgm:spPr/>
    </dgm:pt>
    <dgm:pt modelId="{392E8EA5-E66C-44D1-B8D5-04FBE7990CF8}">
      <dgm:prSet phldr="0"/>
      <dgm:spPr/>
      <dgm:t>
        <a:bodyPr/>
        <a:lstStyle/>
        <a:p>
          <a:pPr algn="l"/>
          <a:r>
            <a:rPr lang="en-GB" dirty="0">
              <a:solidFill>
                <a:srgbClr val="000000"/>
              </a:solidFill>
              <a:latin typeface="Avenir Next LT Pro"/>
            </a:rPr>
            <a:t>Children are usually abused by strangers </a:t>
          </a:r>
          <a:endParaRPr lang="en-US" dirty="0">
            <a:solidFill>
              <a:srgbClr val="000000"/>
            </a:solidFill>
            <a:latin typeface="Avenir Next LT Pro"/>
          </a:endParaRPr>
        </a:p>
      </dgm:t>
    </dgm:pt>
    <dgm:pt modelId="{CEF5C4A1-0F27-4787-9A81-301D2BA6CD3D}" type="parTrans" cxnId="{18D90319-4387-4916-A333-639D2AADB1B9}">
      <dgm:prSet/>
      <dgm:spPr/>
    </dgm:pt>
    <dgm:pt modelId="{19A709B8-EDA5-4C82-B3F1-3B600E2AD69E}" type="sibTrans" cxnId="{18D90319-4387-4916-A333-639D2AADB1B9}">
      <dgm:prSet/>
      <dgm:spPr/>
    </dgm:pt>
    <dgm:pt modelId="{8EA5EF18-09EB-4D6D-87D7-C432BD9746CB}">
      <dgm:prSet phldr="0"/>
      <dgm:spPr/>
      <dgm:t>
        <a:bodyPr/>
        <a:lstStyle/>
        <a:p>
          <a:pPr algn="l"/>
          <a:r>
            <a:rPr lang="en-GB" dirty="0">
              <a:solidFill>
                <a:srgbClr val="000000"/>
              </a:solidFill>
              <a:latin typeface="Avenir Next LT Pro"/>
            </a:rPr>
            <a:t>Women do not sexually abuse children </a:t>
          </a:r>
          <a:endParaRPr lang="en-US" dirty="0">
            <a:solidFill>
              <a:srgbClr val="000000"/>
            </a:solidFill>
            <a:latin typeface="Avenir Next LT Pro"/>
          </a:endParaRPr>
        </a:p>
      </dgm:t>
    </dgm:pt>
    <dgm:pt modelId="{19318496-D9BD-461F-B7E5-51C10B33CC5E}" type="parTrans" cxnId="{9F585FA6-E1A8-49E8-BE66-F2FFFB28E1BE}">
      <dgm:prSet/>
      <dgm:spPr/>
    </dgm:pt>
    <dgm:pt modelId="{D935D506-6852-4336-A8BC-73357C81FBFF}" type="sibTrans" cxnId="{9F585FA6-E1A8-49E8-BE66-F2FFFB28E1BE}">
      <dgm:prSet/>
      <dgm:spPr/>
    </dgm:pt>
    <dgm:pt modelId="{6BE38C4B-230D-4A3B-9E37-38559FA3DE2C}">
      <dgm:prSet phldr="0"/>
      <dgm:spPr/>
      <dgm:t>
        <a:bodyPr/>
        <a:lstStyle/>
        <a:p>
          <a:pPr algn="l"/>
          <a:r>
            <a:rPr lang="en-GB" dirty="0">
              <a:solidFill>
                <a:srgbClr val="000000"/>
              </a:solidFill>
              <a:latin typeface="Avenir Next LT Pro"/>
            </a:rPr>
            <a:t>The majority of sexual abusers are male (but not all) </a:t>
          </a:r>
          <a:endParaRPr lang="en-US" dirty="0">
            <a:solidFill>
              <a:srgbClr val="000000"/>
            </a:solidFill>
            <a:latin typeface="Avenir Next LT Pro"/>
          </a:endParaRPr>
        </a:p>
      </dgm:t>
    </dgm:pt>
    <dgm:pt modelId="{2E6868DC-C309-479C-B354-1D0C34250ED4}" type="parTrans" cxnId="{BA9D8CC0-9085-4F18-BAD7-47AA9976CF78}">
      <dgm:prSet/>
      <dgm:spPr/>
    </dgm:pt>
    <dgm:pt modelId="{74C38B6F-2546-49EE-8AC5-8E6E34362724}" type="sibTrans" cxnId="{BA9D8CC0-9085-4F18-BAD7-47AA9976CF78}">
      <dgm:prSet/>
      <dgm:spPr/>
    </dgm:pt>
    <dgm:pt modelId="{D62B10E0-4596-4387-938F-506110215D70}">
      <dgm:prSet phldr="0"/>
      <dgm:spPr/>
      <dgm:t>
        <a:bodyPr/>
        <a:lstStyle/>
        <a:p>
          <a:pPr algn="l"/>
          <a:r>
            <a:rPr lang="en-GB" dirty="0">
              <a:solidFill>
                <a:srgbClr val="000000"/>
              </a:solidFill>
              <a:latin typeface="Avenir Next LT Pro"/>
            </a:rPr>
            <a:t>When parents have abused a child, the children are usually taken into care </a:t>
          </a:r>
          <a:endParaRPr lang="en-US" dirty="0">
            <a:solidFill>
              <a:srgbClr val="000000"/>
            </a:solidFill>
            <a:latin typeface="Avenir Next LT Pro"/>
          </a:endParaRPr>
        </a:p>
      </dgm:t>
    </dgm:pt>
    <dgm:pt modelId="{E9F9E9D6-870B-4747-A4C0-3A42B784A4D7}" type="parTrans" cxnId="{878A5CDC-8756-4A25-9C00-EBD5FD47F996}">
      <dgm:prSet/>
      <dgm:spPr/>
    </dgm:pt>
    <dgm:pt modelId="{2FA26515-B1DD-44EB-90A8-A11A0DF7EE55}" type="sibTrans" cxnId="{878A5CDC-8756-4A25-9C00-EBD5FD47F996}">
      <dgm:prSet/>
      <dgm:spPr/>
    </dgm:pt>
    <dgm:pt modelId="{7DC26A2C-4CB7-4B9F-829D-3EE8707FDA8B}" type="pres">
      <dgm:prSet presAssocID="{4721FE75-EDE8-4C9D-8038-75E15B876D84}" presName="diagram" presStyleCnt="0">
        <dgm:presLayoutVars>
          <dgm:dir/>
          <dgm:resizeHandles val="exact"/>
        </dgm:presLayoutVars>
      </dgm:prSet>
      <dgm:spPr/>
    </dgm:pt>
    <dgm:pt modelId="{65FB6002-015A-4957-99EF-E7FC2D64DC3B}" type="pres">
      <dgm:prSet presAssocID="{83B3B17C-04A9-4CF8-88ED-AFA479D1FB4C}" presName="node" presStyleLbl="node1" presStyleIdx="0" presStyleCnt="10">
        <dgm:presLayoutVars>
          <dgm:bulletEnabled val="1"/>
        </dgm:presLayoutVars>
      </dgm:prSet>
      <dgm:spPr/>
    </dgm:pt>
    <dgm:pt modelId="{95498564-04B3-4F04-B2AF-56202A1BA5BF}" type="pres">
      <dgm:prSet presAssocID="{BFB7C79F-E742-42E9-9DE7-C28E8C9001C5}" presName="sibTrans" presStyleCnt="0"/>
      <dgm:spPr/>
    </dgm:pt>
    <dgm:pt modelId="{F934B7B3-8504-4CEA-83B4-914B158296EB}" type="pres">
      <dgm:prSet presAssocID="{96D43472-4A73-441F-B7CD-72A3DE40DCB8}" presName="node" presStyleLbl="node1" presStyleIdx="1" presStyleCnt="10">
        <dgm:presLayoutVars>
          <dgm:bulletEnabled val="1"/>
        </dgm:presLayoutVars>
      </dgm:prSet>
      <dgm:spPr/>
    </dgm:pt>
    <dgm:pt modelId="{769AB824-87D6-4A65-921D-EF5098E331B1}" type="pres">
      <dgm:prSet presAssocID="{D2869AA1-945D-4D02-A52F-3CD34AE2A320}" presName="sibTrans" presStyleCnt="0"/>
      <dgm:spPr/>
    </dgm:pt>
    <dgm:pt modelId="{D5A3747A-0646-48B5-BDAE-104C46A67FD3}" type="pres">
      <dgm:prSet presAssocID="{69554E9B-DF84-41DE-B2A4-22421214B869}" presName="node" presStyleLbl="node1" presStyleIdx="2" presStyleCnt="10">
        <dgm:presLayoutVars>
          <dgm:bulletEnabled val="1"/>
        </dgm:presLayoutVars>
      </dgm:prSet>
      <dgm:spPr/>
    </dgm:pt>
    <dgm:pt modelId="{9DD8084E-45A5-4320-9865-DD8DFE03319D}" type="pres">
      <dgm:prSet presAssocID="{586819B6-9310-4EF6-B0B5-00601E1A1B28}" presName="sibTrans" presStyleCnt="0"/>
      <dgm:spPr/>
    </dgm:pt>
    <dgm:pt modelId="{6CE0C987-F950-48BB-A6B2-27A06DEB53E3}" type="pres">
      <dgm:prSet presAssocID="{5BFD7447-3E84-4B9D-BAEF-91357A9D686A}" presName="node" presStyleLbl="node1" presStyleIdx="3" presStyleCnt="10">
        <dgm:presLayoutVars>
          <dgm:bulletEnabled val="1"/>
        </dgm:presLayoutVars>
      </dgm:prSet>
      <dgm:spPr/>
    </dgm:pt>
    <dgm:pt modelId="{DF4E2819-4EB1-44BE-8151-0E703F170463}" type="pres">
      <dgm:prSet presAssocID="{7353CDE5-AF82-45BC-B3FF-76F3F53347C1}" presName="sibTrans" presStyleCnt="0"/>
      <dgm:spPr/>
    </dgm:pt>
    <dgm:pt modelId="{DBE62C08-1179-4E79-94B2-11CCC2B8C8AC}" type="pres">
      <dgm:prSet presAssocID="{F730032A-9FFB-4546-839F-6D5EF5E381C8}" presName="node" presStyleLbl="node1" presStyleIdx="4" presStyleCnt="10">
        <dgm:presLayoutVars>
          <dgm:bulletEnabled val="1"/>
        </dgm:presLayoutVars>
      </dgm:prSet>
      <dgm:spPr/>
    </dgm:pt>
    <dgm:pt modelId="{E51F8DA0-DEB4-428D-8870-D7C648927689}" type="pres">
      <dgm:prSet presAssocID="{B1D6E434-A5FD-4018-B43E-4C2729FF95DE}" presName="sibTrans" presStyleCnt="0"/>
      <dgm:spPr/>
    </dgm:pt>
    <dgm:pt modelId="{4D9A18D9-C58B-4CFE-B230-1DB6DF45933F}" type="pres">
      <dgm:prSet presAssocID="{392E8EA5-E66C-44D1-B8D5-04FBE7990CF8}" presName="node" presStyleLbl="node1" presStyleIdx="5" presStyleCnt="10">
        <dgm:presLayoutVars>
          <dgm:bulletEnabled val="1"/>
        </dgm:presLayoutVars>
      </dgm:prSet>
      <dgm:spPr/>
    </dgm:pt>
    <dgm:pt modelId="{F95CB527-29D4-462C-93AE-143A6D6689BA}" type="pres">
      <dgm:prSet presAssocID="{19A709B8-EDA5-4C82-B3F1-3B600E2AD69E}" presName="sibTrans" presStyleCnt="0"/>
      <dgm:spPr/>
    </dgm:pt>
    <dgm:pt modelId="{0C36AA00-2017-40EC-A5CB-5FE5117193BC}" type="pres">
      <dgm:prSet presAssocID="{8EA5EF18-09EB-4D6D-87D7-C432BD9746CB}" presName="node" presStyleLbl="node1" presStyleIdx="6" presStyleCnt="10">
        <dgm:presLayoutVars>
          <dgm:bulletEnabled val="1"/>
        </dgm:presLayoutVars>
      </dgm:prSet>
      <dgm:spPr/>
    </dgm:pt>
    <dgm:pt modelId="{F7818638-4E0D-42B2-A9A1-C3ED960484E7}" type="pres">
      <dgm:prSet presAssocID="{D935D506-6852-4336-A8BC-73357C81FBFF}" presName="sibTrans" presStyleCnt="0"/>
      <dgm:spPr/>
    </dgm:pt>
    <dgm:pt modelId="{49CAF305-4513-46E2-B0E1-1236047F1D59}" type="pres">
      <dgm:prSet presAssocID="{6BE38C4B-230D-4A3B-9E37-38559FA3DE2C}" presName="node" presStyleLbl="node1" presStyleIdx="7" presStyleCnt="10">
        <dgm:presLayoutVars>
          <dgm:bulletEnabled val="1"/>
        </dgm:presLayoutVars>
      </dgm:prSet>
      <dgm:spPr/>
    </dgm:pt>
    <dgm:pt modelId="{DFF6E291-7D63-43AA-A109-06DCE22B6F85}" type="pres">
      <dgm:prSet presAssocID="{74C38B6F-2546-49EE-8AC5-8E6E34362724}" presName="sibTrans" presStyleCnt="0"/>
      <dgm:spPr/>
    </dgm:pt>
    <dgm:pt modelId="{33E6EE77-6647-4BB3-A590-D7318316BE94}" type="pres">
      <dgm:prSet presAssocID="{D62B10E0-4596-4387-938F-506110215D70}" presName="node" presStyleLbl="node1" presStyleIdx="8" presStyleCnt="10">
        <dgm:presLayoutVars>
          <dgm:bulletEnabled val="1"/>
        </dgm:presLayoutVars>
      </dgm:prSet>
      <dgm:spPr/>
    </dgm:pt>
    <dgm:pt modelId="{086E565A-665D-4300-895D-58EB00E21D17}" type="pres">
      <dgm:prSet presAssocID="{2FA26515-B1DD-44EB-90A8-A11A0DF7EE55}" presName="sibTrans" presStyleCnt="0"/>
      <dgm:spPr/>
    </dgm:pt>
    <dgm:pt modelId="{687D8540-9AE4-4806-ACAA-C17E2D02925D}" type="pres">
      <dgm:prSet presAssocID="{E954914B-FA02-48AE-BF6F-67351B96E510}" presName="node" presStyleLbl="node1" presStyleIdx="9" presStyleCnt="10">
        <dgm:presLayoutVars>
          <dgm:bulletEnabled val="1"/>
        </dgm:presLayoutVars>
      </dgm:prSet>
      <dgm:spPr/>
    </dgm:pt>
  </dgm:ptLst>
  <dgm:cxnLst>
    <dgm:cxn modelId="{CFCE480A-17C3-4B52-806C-F953A4A0CEE2}" type="presOf" srcId="{6BE38C4B-230D-4A3B-9E37-38559FA3DE2C}" destId="{49CAF305-4513-46E2-B0E1-1236047F1D59}" srcOrd="0" destOrd="0" presId="urn:microsoft.com/office/officeart/2005/8/layout/default"/>
    <dgm:cxn modelId="{18D90319-4387-4916-A333-639D2AADB1B9}" srcId="{4721FE75-EDE8-4C9D-8038-75E15B876D84}" destId="{392E8EA5-E66C-44D1-B8D5-04FBE7990CF8}" srcOrd="5" destOrd="0" parTransId="{CEF5C4A1-0F27-4787-9A81-301D2BA6CD3D}" sibTransId="{19A709B8-EDA5-4C82-B3F1-3B600E2AD69E}"/>
    <dgm:cxn modelId="{C104F019-7D75-492F-9A9A-AE9270B46586}" type="presOf" srcId="{96D43472-4A73-441F-B7CD-72A3DE40DCB8}" destId="{F934B7B3-8504-4CEA-83B4-914B158296EB}" srcOrd="0" destOrd="0" presId="urn:microsoft.com/office/officeart/2005/8/layout/default"/>
    <dgm:cxn modelId="{B4D20A2C-CD97-43A9-B4E9-641FDE8C3A1C}" type="presOf" srcId="{D62B10E0-4596-4387-938F-506110215D70}" destId="{33E6EE77-6647-4BB3-A590-D7318316BE94}" srcOrd="0" destOrd="0" presId="urn:microsoft.com/office/officeart/2005/8/layout/default"/>
    <dgm:cxn modelId="{0C00642C-22F5-49B5-9186-FEFDC3C66EF5}" type="presOf" srcId="{4721FE75-EDE8-4C9D-8038-75E15B876D84}" destId="{7DC26A2C-4CB7-4B9F-829D-3EE8707FDA8B}" srcOrd="0" destOrd="0" presId="urn:microsoft.com/office/officeart/2005/8/layout/default"/>
    <dgm:cxn modelId="{E310062D-88DB-4E71-9E91-D0D780016093}" type="presOf" srcId="{83B3B17C-04A9-4CF8-88ED-AFA479D1FB4C}" destId="{65FB6002-015A-4957-99EF-E7FC2D64DC3B}" srcOrd="0" destOrd="0" presId="urn:microsoft.com/office/officeart/2005/8/layout/default"/>
    <dgm:cxn modelId="{A7E7C93B-EE0D-467B-81A1-E9197481AE54}" type="presOf" srcId="{F730032A-9FFB-4546-839F-6D5EF5E381C8}" destId="{DBE62C08-1179-4E79-94B2-11CCC2B8C8AC}" srcOrd="0" destOrd="0" presId="urn:microsoft.com/office/officeart/2005/8/layout/default"/>
    <dgm:cxn modelId="{5613087B-3C77-4F4F-BAB6-3B38F8F57767}" srcId="{4721FE75-EDE8-4C9D-8038-75E15B876D84}" destId="{5BFD7447-3E84-4B9D-BAEF-91357A9D686A}" srcOrd="3" destOrd="0" parTransId="{3C2B3707-60D5-466B-9953-F91EC923FFF7}" sibTransId="{7353CDE5-AF82-45BC-B3FF-76F3F53347C1}"/>
    <dgm:cxn modelId="{80075294-B67E-4DEC-BED6-B679650FF69D}" type="presOf" srcId="{69554E9B-DF84-41DE-B2A4-22421214B869}" destId="{D5A3747A-0646-48B5-BDAE-104C46A67FD3}" srcOrd="0" destOrd="0" presId="urn:microsoft.com/office/officeart/2005/8/layout/default"/>
    <dgm:cxn modelId="{530AF096-8A12-48A0-AD46-ABE4103AC245}" type="presOf" srcId="{392E8EA5-E66C-44D1-B8D5-04FBE7990CF8}" destId="{4D9A18D9-C58B-4CFE-B230-1DB6DF45933F}" srcOrd="0" destOrd="0" presId="urn:microsoft.com/office/officeart/2005/8/layout/default"/>
    <dgm:cxn modelId="{B347FA9E-BC13-4FED-A323-D192ACCF9E89}" type="presOf" srcId="{8EA5EF18-09EB-4D6D-87D7-C432BD9746CB}" destId="{0C36AA00-2017-40EC-A5CB-5FE5117193BC}" srcOrd="0" destOrd="0" presId="urn:microsoft.com/office/officeart/2005/8/layout/default"/>
    <dgm:cxn modelId="{9F585FA6-E1A8-49E8-BE66-F2FFFB28E1BE}" srcId="{4721FE75-EDE8-4C9D-8038-75E15B876D84}" destId="{8EA5EF18-09EB-4D6D-87D7-C432BD9746CB}" srcOrd="6" destOrd="0" parTransId="{19318496-D9BD-461F-B7E5-51C10B33CC5E}" sibTransId="{D935D506-6852-4336-A8BC-73357C81FBFF}"/>
    <dgm:cxn modelId="{455DD4B2-CB3A-4CEE-87F2-AA2CE39F0ED0}" type="presOf" srcId="{E954914B-FA02-48AE-BF6F-67351B96E510}" destId="{687D8540-9AE4-4806-ACAA-C17E2D02925D}" srcOrd="0" destOrd="0" presId="urn:microsoft.com/office/officeart/2005/8/layout/default"/>
    <dgm:cxn modelId="{3B8D4AC0-9F0B-4292-A6E3-0CA3A2F21AEF}" srcId="{4721FE75-EDE8-4C9D-8038-75E15B876D84}" destId="{83B3B17C-04A9-4CF8-88ED-AFA479D1FB4C}" srcOrd="0" destOrd="0" parTransId="{8B002321-6C33-48A7-B45F-63B34B18266D}" sibTransId="{BFB7C79F-E742-42E9-9DE7-C28E8C9001C5}"/>
    <dgm:cxn modelId="{BA9D8CC0-9085-4F18-BAD7-47AA9976CF78}" srcId="{4721FE75-EDE8-4C9D-8038-75E15B876D84}" destId="{6BE38C4B-230D-4A3B-9E37-38559FA3DE2C}" srcOrd="7" destOrd="0" parTransId="{2E6868DC-C309-479C-B354-1D0C34250ED4}" sibTransId="{74C38B6F-2546-49EE-8AC5-8E6E34362724}"/>
    <dgm:cxn modelId="{53D1D2C5-DFF4-4545-BD45-E24CD5CF8BB4}" srcId="{4721FE75-EDE8-4C9D-8038-75E15B876D84}" destId="{69554E9B-DF84-41DE-B2A4-22421214B869}" srcOrd="2" destOrd="0" parTransId="{9CE3357C-2D70-4359-B55D-2B5E19516098}" sibTransId="{586819B6-9310-4EF6-B0B5-00601E1A1B28}"/>
    <dgm:cxn modelId="{520699C9-5FBF-4975-951E-F68266B56D0D}" srcId="{4721FE75-EDE8-4C9D-8038-75E15B876D84}" destId="{E954914B-FA02-48AE-BF6F-67351B96E510}" srcOrd="9" destOrd="0" parTransId="{CDCD674F-7149-48F8-869C-60069B127C02}" sibTransId="{994B08E0-EF71-4AB9-8C46-A6476EF7B541}"/>
    <dgm:cxn modelId="{57D7C5D9-C373-4848-A444-354D07A87FB2}" srcId="{4721FE75-EDE8-4C9D-8038-75E15B876D84}" destId="{96D43472-4A73-441F-B7CD-72A3DE40DCB8}" srcOrd="1" destOrd="0" parTransId="{6B57EF6C-6AFF-41F6-8C6A-BF04EA64B42A}" sibTransId="{D2869AA1-945D-4D02-A52F-3CD34AE2A320}"/>
    <dgm:cxn modelId="{878A5CDC-8756-4A25-9C00-EBD5FD47F996}" srcId="{4721FE75-EDE8-4C9D-8038-75E15B876D84}" destId="{D62B10E0-4596-4387-938F-506110215D70}" srcOrd="8" destOrd="0" parTransId="{E9F9E9D6-870B-4747-A4C0-3A42B784A4D7}" sibTransId="{2FA26515-B1DD-44EB-90A8-A11A0DF7EE55}"/>
    <dgm:cxn modelId="{185326F8-6FC0-4616-AEFA-D077D106DDAE}" srcId="{4721FE75-EDE8-4C9D-8038-75E15B876D84}" destId="{F730032A-9FFB-4546-839F-6D5EF5E381C8}" srcOrd="4" destOrd="0" parTransId="{EDBC7191-7534-4260-BBC0-9CCE90B6DAA2}" sibTransId="{B1D6E434-A5FD-4018-B43E-4C2729FF95DE}"/>
    <dgm:cxn modelId="{57BA96F8-15F7-41B2-96A7-9AD14B35D877}" type="presOf" srcId="{5BFD7447-3E84-4B9D-BAEF-91357A9D686A}" destId="{6CE0C987-F950-48BB-A6B2-27A06DEB53E3}" srcOrd="0" destOrd="0" presId="urn:microsoft.com/office/officeart/2005/8/layout/default"/>
    <dgm:cxn modelId="{503CAE34-0A59-4D35-ABDC-B8E26151BBC5}" type="presParOf" srcId="{7DC26A2C-4CB7-4B9F-829D-3EE8707FDA8B}" destId="{65FB6002-015A-4957-99EF-E7FC2D64DC3B}" srcOrd="0" destOrd="0" presId="urn:microsoft.com/office/officeart/2005/8/layout/default"/>
    <dgm:cxn modelId="{E8371845-E596-4E57-B1DE-8E23DB6E15E2}" type="presParOf" srcId="{7DC26A2C-4CB7-4B9F-829D-3EE8707FDA8B}" destId="{95498564-04B3-4F04-B2AF-56202A1BA5BF}" srcOrd="1" destOrd="0" presId="urn:microsoft.com/office/officeart/2005/8/layout/default"/>
    <dgm:cxn modelId="{A8FE395D-86CE-44CD-98CB-F846927F36D7}" type="presParOf" srcId="{7DC26A2C-4CB7-4B9F-829D-3EE8707FDA8B}" destId="{F934B7B3-8504-4CEA-83B4-914B158296EB}" srcOrd="2" destOrd="0" presId="urn:microsoft.com/office/officeart/2005/8/layout/default"/>
    <dgm:cxn modelId="{D0F6CE04-B3A5-4BA2-9A73-62D2E1178C84}" type="presParOf" srcId="{7DC26A2C-4CB7-4B9F-829D-3EE8707FDA8B}" destId="{769AB824-87D6-4A65-921D-EF5098E331B1}" srcOrd="3" destOrd="0" presId="urn:microsoft.com/office/officeart/2005/8/layout/default"/>
    <dgm:cxn modelId="{9100190F-908F-4B43-9868-1641D8B03A59}" type="presParOf" srcId="{7DC26A2C-4CB7-4B9F-829D-3EE8707FDA8B}" destId="{D5A3747A-0646-48B5-BDAE-104C46A67FD3}" srcOrd="4" destOrd="0" presId="urn:microsoft.com/office/officeart/2005/8/layout/default"/>
    <dgm:cxn modelId="{BED24667-2310-4C56-B664-A21E40975290}" type="presParOf" srcId="{7DC26A2C-4CB7-4B9F-829D-3EE8707FDA8B}" destId="{9DD8084E-45A5-4320-9865-DD8DFE03319D}" srcOrd="5" destOrd="0" presId="urn:microsoft.com/office/officeart/2005/8/layout/default"/>
    <dgm:cxn modelId="{E78C3E95-33FB-4F01-95B1-5CED612B63F9}" type="presParOf" srcId="{7DC26A2C-4CB7-4B9F-829D-3EE8707FDA8B}" destId="{6CE0C987-F950-48BB-A6B2-27A06DEB53E3}" srcOrd="6" destOrd="0" presId="urn:microsoft.com/office/officeart/2005/8/layout/default"/>
    <dgm:cxn modelId="{DB06BCB3-B234-419D-80DF-9B66A27B13A1}" type="presParOf" srcId="{7DC26A2C-4CB7-4B9F-829D-3EE8707FDA8B}" destId="{DF4E2819-4EB1-44BE-8151-0E703F170463}" srcOrd="7" destOrd="0" presId="urn:microsoft.com/office/officeart/2005/8/layout/default"/>
    <dgm:cxn modelId="{FCC260A7-2D6F-4C74-B33E-752FE73612F5}" type="presParOf" srcId="{7DC26A2C-4CB7-4B9F-829D-3EE8707FDA8B}" destId="{DBE62C08-1179-4E79-94B2-11CCC2B8C8AC}" srcOrd="8" destOrd="0" presId="urn:microsoft.com/office/officeart/2005/8/layout/default"/>
    <dgm:cxn modelId="{831A6CAB-ADAF-4E74-92C0-DCBAE4E6C3F5}" type="presParOf" srcId="{7DC26A2C-4CB7-4B9F-829D-3EE8707FDA8B}" destId="{E51F8DA0-DEB4-428D-8870-D7C648927689}" srcOrd="9" destOrd="0" presId="urn:microsoft.com/office/officeart/2005/8/layout/default"/>
    <dgm:cxn modelId="{81603E1A-DE20-4315-A87F-FA33C2ACC803}" type="presParOf" srcId="{7DC26A2C-4CB7-4B9F-829D-3EE8707FDA8B}" destId="{4D9A18D9-C58B-4CFE-B230-1DB6DF45933F}" srcOrd="10" destOrd="0" presId="urn:microsoft.com/office/officeart/2005/8/layout/default"/>
    <dgm:cxn modelId="{A7949EBA-7245-4335-9256-286CAC7577D7}" type="presParOf" srcId="{7DC26A2C-4CB7-4B9F-829D-3EE8707FDA8B}" destId="{F95CB527-29D4-462C-93AE-143A6D6689BA}" srcOrd="11" destOrd="0" presId="urn:microsoft.com/office/officeart/2005/8/layout/default"/>
    <dgm:cxn modelId="{22163CAE-EC2D-4D48-80B0-49B1D65E1459}" type="presParOf" srcId="{7DC26A2C-4CB7-4B9F-829D-3EE8707FDA8B}" destId="{0C36AA00-2017-40EC-A5CB-5FE5117193BC}" srcOrd="12" destOrd="0" presId="urn:microsoft.com/office/officeart/2005/8/layout/default"/>
    <dgm:cxn modelId="{230060F2-E19F-4246-A26A-72681BAE9CB1}" type="presParOf" srcId="{7DC26A2C-4CB7-4B9F-829D-3EE8707FDA8B}" destId="{F7818638-4E0D-42B2-A9A1-C3ED960484E7}" srcOrd="13" destOrd="0" presId="urn:microsoft.com/office/officeart/2005/8/layout/default"/>
    <dgm:cxn modelId="{6FC8826C-B110-407D-B727-4A28C9CF8B72}" type="presParOf" srcId="{7DC26A2C-4CB7-4B9F-829D-3EE8707FDA8B}" destId="{49CAF305-4513-46E2-B0E1-1236047F1D59}" srcOrd="14" destOrd="0" presId="urn:microsoft.com/office/officeart/2005/8/layout/default"/>
    <dgm:cxn modelId="{A2E19172-5C31-4FC1-B261-4CCD69C4DC49}" type="presParOf" srcId="{7DC26A2C-4CB7-4B9F-829D-3EE8707FDA8B}" destId="{DFF6E291-7D63-43AA-A109-06DCE22B6F85}" srcOrd="15" destOrd="0" presId="urn:microsoft.com/office/officeart/2005/8/layout/default"/>
    <dgm:cxn modelId="{67891523-B074-4F6F-9EA4-876A19186A94}" type="presParOf" srcId="{7DC26A2C-4CB7-4B9F-829D-3EE8707FDA8B}" destId="{33E6EE77-6647-4BB3-A590-D7318316BE94}" srcOrd="16" destOrd="0" presId="urn:microsoft.com/office/officeart/2005/8/layout/default"/>
    <dgm:cxn modelId="{5A74EFE6-6424-4BC4-80CC-BA0A37351FC6}" type="presParOf" srcId="{7DC26A2C-4CB7-4B9F-829D-3EE8707FDA8B}" destId="{086E565A-665D-4300-895D-58EB00E21D17}" srcOrd="17" destOrd="0" presId="urn:microsoft.com/office/officeart/2005/8/layout/default"/>
    <dgm:cxn modelId="{0EBE654C-697B-41C1-AA45-4E04D1DC873A}" type="presParOf" srcId="{7DC26A2C-4CB7-4B9F-829D-3EE8707FDA8B}" destId="{687D8540-9AE4-4806-ACAA-C17E2D02925D}" srcOrd="1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7137D80-D8F9-475A-86B8-AA433519DEEF}" type="doc">
      <dgm:prSet loTypeId="urn:microsoft.com/office/officeart/2016/7/layout/VerticalSolidActionList" loCatId="List" qsTypeId="urn:microsoft.com/office/officeart/2005/8/quickstyle/simple1" qsCatId="simple" csTypeId="urn:microsoft.com/office/officeart/2005/8/colors/colorful1" csCatId="colorful"/>
      <dgm:spPr/>
      <dgm:t>
        <a:bodyPr/>
        <a:lstStyle/>
        <a:p>
          <a:endParaRPr lang="en-US"/>
        </a:p>
      </dgm:t>
    </dgm:pt>
    <dgm:pt modelId="{D6BF0135-C1DB-4364-9B6E-8811F2B0146E}">
      <dgm:prSet/>
      <dgm:spPr/>
      <dgm:t>
        <a:bodyPr/>
        <a:lstStyle/>
        <a:p>
          <a:r>
            <a:rPr lang="en-US"/>
            <a:t>Ensuring</a:t>
          </a:r>
        </a:p>
      </dgm:t>
    </dgm:pt>
    <dgm:pt modelId="{C508625B-4A10-44F1-9D89-DD924844647D}" type="parTrans" cxnId="{44D7A348-89BD-40B8-B406-66FDCFF9BCBD}">
      <dgm:prSet/>
      <dgm:spPr/>
      <dgm:t>
        <a:bodyPr/>
        <a:lstStyle/>
        <a:p>
          <a:endParaRPr lang="en-US"/>
        </a:p>
      </dgm:t>
    </dgm:pt>
    <dgm:pt modelId="{92B1FA4C-C23C-47FF-90F1-39C5308BF10C}" type="sibTrans" cxnId="{44D7A348-89BD-40B8-B406-66FDCFF9BCBD}">
      <dgm:prSet/>
      <dgm:spPr/>
      <dgm:t>
        <a:bodyPr/>
        <a:lstStyle/>
        <a:p>
          <a:endParaRPr lang="en-US"/>
        </a:p>
      </dgm:t>
    </dgm:pt>
    <dgm:pt modelId="{BCA14E27-9322-438F-BFB8-2CEF4068E426}">
      <dgm:prSet/>
      <dgm:spPr/>
      <dgm:t>
        <a:bodyPr/>
        <a:lstStyle/>
        <a:p>
          <a:r>
            <a:rPr lang="en-US"/>
            <a:t>ensuring the provision of safe and effective care</a:t>
          </a:r>
        </a:p>
      </dgm:t>
    </dgm:pt>
    <dgm:pt modelId="{C09F4C28-6461-4653-8A44-D4B9610D7047}" type="parTrans" cxnId="{81B0F349-28AD-43EA-ADF7-D390AEADA205}">
      <dgm:prSet/>
      <dgm:spPr/>
      <dgm:t>
        <a:bodyPr/>
        <a:lstStyle/>
        <a:p>
          <a:endParaRPr lang="en-US"/>
        </a:p>
      </dgm:t>
    </dgm:pt>
    <dgm:pt modelId="{EEBA73A8-0C98-41E7-A515-2ABB6447B665}" type="sibTrans" cxnId="{81B0F349-28AD-43EA-ADF7-D390AEADA205}">
      <dgm:prSet/>
      <dgm:spPr/>
      <dgm:t>
        <a:bodyPr/>
        <a:lstStyle/>
        <a:p>
          <a:endParaRPr lang="en-US"/>
        </a:p>
      </dgm:t>
    </dgm:pt>
    <dgm:pt modelId="{1D05FDDB-B4F7-4A37-AAFB-9E738C67E3E3}">
      <dgm:prSet/>
      <dgm:spPr/>
      <dgm:t>
        <a:bodyPr/>
        <a:lstStyle/>
        <a:p>
          <a:r>
            <a:rPr lang="en-US"/>
            <a:t>Optimising</a:t>
          </a:r>
        </a:p>
      </dgm:t>
    </dgm:pt>
    <dgm:pt modelId="{5C06058D-A002-4045-B09A-6FEBA2867E48}" type="parTrans" cxnId="{D6B31E3D-62AD-4E42-921F-72EBCEF3A830}">
      <dgm:prSet/>
      <dgm:spPr/>
      <dgm:t>
        <a:bodyPr/>
        <a:lstStyle/>
        <a:p>
          <a:endParaRPr lang="en-US"/>
        </a:p>
      </dgm:t>
    </dgm:pt>
    <dgm:pt modelId="{FDB41C43-4986-48DB-BAFE-A8CF578E6326}" type="sibTrans" cxnId="{D6B31E3D-62AD-4E42-921F-72EBCEF3A830}">
      <dgm:prSet/>
      <dgm:spPr/>
      <dgm:t>
        <a:bodyPr/>
        <a:lstStyle/>
        <a:p>
          <a:endParaRPr lang="en-US"/>
        </a:p>
      </dgm:t>
    </dgm:pt>
    <dgm:pt modelId="{4871061C-4942-41E6-A94A-F8F412051230}">
      <dgm:prSet/>
      <dgm:spPr/>
      <dgm:t>
        <a:bodyPr/>
        <a:lstStyle/>
        <a:p>
          <a:r>
            <a:rPr lang="en-US"/>
            <a:t>optimising well-being, voice, choice and control</a:t>
          </a:r>
        </a:p>
      </dgm:t>
    </dgm:pt>
    <dgm:pt modelId="{1E2D51AD-8661-425A-95E9-6AB53C56F89D}" type="parTrans" cxnId="{5B0942CC-0266-4FD6-B10F-2BDA1B666B5A}">
      <dgm:prSet/>
      <dgm:spPr/>
      <dgm:t>
        <a:bodyPr/>
        <a:lstStyle/>
        <a:p>
          <a:endParaRPr lang="en-US"/>
        </a:p>
      </dgm:t>
    </dgm:pt>
    <dgm:pt modelId="{B08BC52B-731B-4A50-9A09-7482CC225C52}" type="sibTrans" cxnId="{5B0942CC-0266-4FD6-B10F-2BDA1B666B5A}">
      <dgm:prSet/>
      <dgm:spPr/>
      <dgm:t>
        <a:bodyPr/>
        <a:lstStyle/>
        <a:p>
          <a:endParaRPr lang="en-US"/>
        </a:p>
      </dgm:t>
    </dgm:pt>
    <dgm:pt modelId="{4CB2F105-0468-4F41-85F0-CE20B1E94120}">
      <dgm:prSet/>
      <dgm:spPr/>
      <dgm:t>
        <a:bodyPr/>
        <a:lstStyle/>
        <a:p>
          <a:r>
            <a:rPr lang="en-US"/>
            <a:t>Protecting</a:t>
          </a:r>
        </a:p>
      </dgm:t>
    </dgm:pt>
    <dgm:pt modelId="{21C38827-9989-4F09-A75C-BD483A82FD8C}" type="parTrans" cxnId="{B7D972B1-5C0F-4569-A63D-B0CC8A4303B2}">
      <dgm:prSet/>
      <dgm:spPr/>
      <dgm:t>
        <a:bodyPr/>
        <a:lstStyle/>
        <a:p>
          <a:endParaRPr lang="en-US"/>
        </a:p>
      </dgm:t>
    </dgm:pt>
    <dgm:pt modelId="{C199A09C-9CA1-4E62-944B-D44934608BB7}" type="sibTrans" cxnId="{B7D972B1-5C0F-4569-A63D-B0CC8A4303B2}">
      <dgm:prSet/>
      <dgm:spPr/>
      <dgm:t>
        <a:bodyPr/>
        <a:lstStyle/>
        <a:p>
          <a:endParaRPr lang="en-US"/>
        </a:p>
      </dgm:t>
    </dgm:pt>
    <dgm:pt modelId="{03360F26-39D6-4407-B892-56BFB2F4A2A8}">
      <dgm:prSet/>
      <dgm:spPr/>
      <dgm:t>
        <a:bodyPr/>
        <a:lstStyle/>
        <a:p>
          <a:r>
            <a:rPr lang="en-US"/>
            <a:t>protecting from abuse, neglect and harm</a:t>
          </a:r>
        </a:p>
      </dgm:t>
    </dgm:pt>
    <dgm:pt modelId="{36EFCB0D-301B-4C69-8251-CADAFDDCD5D0}" type="parTrans" cxnId="{1405D02F-8793-4D09-B859-8B4B6F5F97CF}">
      <dgm:prSet/>
      <dgm:spPr/>
      <dgm:t>
        <a:bodyPr/>
        <a:lstStyle/>
        <a:p>
          <a:endParaRPr lang="en-US"/>
        </a:p>
      </dgm:t>
    </dgm:pt>
    <dgm:pt modelId="{29DC326D-ECDD-4D80-B0EA-82554F699BD9}" type="sibTrans" cxnId="{1405D02F-8793-4D09-B859-8B4B6F5F97CF}">
      <dgm:prSet/>
      <dgm:spPr/>
      <dgm:t>
        <a:bodyPr/>
        <a:lstStyle/>
        <a:p>
          <a:endParaRPr lang="en-US"/>
        </a:p>
      </dgm:t>
    </dgm:pt>
    <dgm:pt modelId="{B3E7F078-F6C5-4AF5-89AE-51206125BA44}">
      <dgm:prSet/>
      <dgm:spPr/>
      <dgm:t>
        <a:bodyPr/>
        <a:lstStyle/>
        <a:p>
          <a:r>
            <a:rPr lang="en-US"/>
            <a:t>Preventing</a:t>
          </a:r>
        </a:p>
      </dgm:t>
    </dgm:pt>
    <dgm:pt modelId="{A5D586F2-4ACF-4B83-91F0-B892BDA5182B}" type="parTrans" cxnId="{DAC12921-AD0D-4646-B5A8-B33C7775AF3B}">
      <dgm:prSet/>
      <dgm:spPr/>
      <dgm:t>
        <a:bodyPr/>
        <a:lstStyle/>
        <a:p>
          <a:endParaRPr lang="en-US"/>
        </a:p>
      </dgm:t>
    </dgm:pt>
    <dgm:pt modelId="{3155B33F-273C-4AA5-BE96-6B820DBAC519}" type="sibTrans" cxnId="{DAC12921-AD0D-4646-B5A8-B33C7775AF3B}">
      <dgm:prSet/>
      <dgm:spPr/>
      <dgm:t>
        <a:bodyPr/>
        <a:lstStyle/>
        <a:p>
          <a:endParaRPr lang="en-US"/>
        </a:p>
      </dgm:t>
    </dgm:pt>
    <dgm:pt modelId="{D880BB86-4F1F-4ED0-A623-95B90B865D99}">
      <dgm:prSet/>
      <dgm:spPr/>
      <dgm:t>
        <a:bodyPr/>
        <a:lstStyle/>
        <a:p>
          <a:r>
            <a:rPr lang="en-US"/>
            <a:t>preventing impairment of health or development</a:t>
          </a:r>
        </a:p>
      </dgm:t>
    </dgm:pt>
    <dgm:pt modelId="{72008BCF-17B0-4307-A77F-69EC55B8A5B0}" type="parTrans" cxnId="{ABE7E572-0CFB-405C-8716-AD04344AF15D}">
      <dgm:prSet/>
      <dgm:spPr/>
      <dgm:t>
        <a:bodyPr/>
        <a:lstStyle/>
        <a:p>
          <a:endParaRPr lang="en-US"/>
        </a:p>
      </dgm:t>
    </dgm:pt>
    <dgm:pt modelId="{BB52BF89-2ED4-4C0A-9EC5-8A6FDCF90906}" type="sibTrans" cxnId="{ABE7E572-0CFB-405C-8716-AD04344AF15D}">
      <dgm:prSet/>
      <dgm:spPr/>
      <dgm:t>
        <a:bodyPr/>
        <a:lstStyle/>
        <a:p>
          <a:endParaRPr lang="en-US"/>
        </a:p>
      </dgm:t>
    </dgm:pt>
    <dgm:pt modelId="{926F3278-0AD4-4206-84CC-8AA58EA64951}" type="pres">
      <dgm:prSet presAssocID="{67137D80-D8F9-475A-86B8-AA433519DEEF}" presName="Name0" presStyleCnt="0">
        <dgm:presLayoutVars>
          <dgm:dir/>
          <dgm:animLvl val="lvl"/>
          <dgm:resizeHandles val="exact"/>
        </dgm:presLayoutVars>
      </dgm:prSet>
      <dgm:spPr/>
    </dgm:pt>
    <dgm:pt modelId="{7FDA9468-E927-4754-9E7C-1FC1D4CA08D9}" type="pres">
      <dgm:prSet presAssocID="{D6BF0135-C1DB-4364-9B6E-8811F2B0146E}" presName="linNode" presStyleCnt="0"/>
      <dgm:spPr/>
    </dgm:pt>
    <dgm:pt modelId="{BF2C6A8E-58EF-486F-983F-1CFFE84D9050}" type="pres">
      <dgm:prSet presAssocID="{D6BF0135-C1DB-4364-9B6E-8811F2B0146E}" presName="parentText" presStyleLbl="alignNode1" presStyleIdx="0" presStyleCnt="4">
        <dgm:presLayoutVars>
          <dgm:chMax val="1"/>
          <dgm:bulletEnabled/>
        </dgm:presLayoutVars>
      </dgm:prSet>
      <dgm:spPr/>
    </dgm:pt>
    <dgm:pt modelId="{05EB0569-A261-48A0-B5A1-9785CA9AFA77}" type="pres">
      <dgm:prSet presAssocID="{D6BF0135-C1DB-4364-9B6E-8811F2B0146E}" presName="descendantText" presStyleLbl="alignAccFollowNode1" presStyleIdx="0" presStyleCnt="4">
        <dgm:presLayoutVars>
          <dgm:bulletEnabled/>
        </dgm:presLayoutVars>
      </dgm:prSet>
      <dgm:spPr/>
    </dgm:pt>
    <dgm:pt modelId="{9CC9F3EB-BEC0-4D0E-90EE-A0201515B292}" type="pres">
      <dgm:prSet presAssocID="{92B1FA4C-C23C-47FF-90F1-39C5308BF10C}" presName="sp" presStyleCnt="0"/>
      <dgm:spPr/>
    </dgm:pt>
    <dgm:pt modelId="{2240BC4D-F6A3-4A09-8FC2-262172F647BE}" type="pres">
      <dgm:prSet presAssocID="{1D05FDDB-B4F7-4A37-AAFB-9E738C67E3E3}" presName="linNode" presStyleCnt="0"/>
      <dgm:spPr/>
    </dgm:pt>
    <dgm:pt modelId="{B49F6902-B4DE-440C-AF77-72BA21629C9D}" type="pres">
      <dgm:prSet presAssocID="{1D05FDDB-B4F7-4A37-AAFB-9E738C67E3E3}" presName="parentText" presStyleLbl="alignNode1" presStyleIdx="1" presStyleCnt="4">
        <dgm:presLayoutVars>
          <dgm:chMax val="1"/>
          <dgm:bulletEnabled/>
        </dgm:presLayoutVars>
      </dgm:prSet>
      <dgm:spPr/>
    </dgm:pt>
    <dgm:pt modelId="{BC6605B5-C878-4735-A876-C2817C75C6BC}" type="pres">
      <dgm:prSet presAssocID="{1D05FDDB-B4F7-4A37-AAFB-9E738C67E3E3}" presName="descendantText" presStyleLbl="alignAccFollowNode1" presStyleIdx="1" presStyleCnt="4">
        <dgm:presLayoutVars>
          <dgm:bulletEnabled/>
        </dgm:presLayoutVars>
      </dgm:prSet>
      <dgm:spPr/>
    </dgm:pt>
    <dgm:pt modelId="{F5526EFA-102C-4665-9C4C-1D6034B1E766}" type="pres">
      <dgm:prSet presAssocID="{FDB41C43-4986-48DB-BAFE-A8CF578E6326}" presName="sp" presStyleCnt="0"/>
      <dgm:spPr/>
    </dgm:pt>
    <dgm:pt modelId="{9E24B8E0-4FFB-4200-993A-5E86EA5966DE}" type="pres">
      <dgm:prSet presAssocID="{4CB2F105-0468-4F41-85F0-CE20B1E94120}" presName="linNode" presStyleCnt="0"/>
      <dgm:spPr/>
    </dgm:pt>
    <dgm:pt modelId="{0B8181DD-9E9C-4452-98D5-2C894B8A65E2}" type="pres">
      <dgm:prSet presAssocID="{4CB2F105-0468-4F41-85F0-CE20B1E94120}" presName="parentText" presStyleLbl="alignNode1" presStyleIdx="2" presStyleCnt="4">
        <dgm:presLayoutVars>
          <dgm:chMax val="1"/>
          <dgm:bulletEnabled/>
        </dgm:presLayoutVars>
      </dgm:prSet>
      <dgm:spPr/>
    </dgm:pt>
    <dgm:pt modelId="{5F1B44F3-FC13-4721-937E-71AAB55D21CA}" type="pres">
      <dgm:prSet presAssocID="{4CB2F105-0468-4F41-85F0-CE20B1E94120}" presName="descendantText" presStyleLbl="alignAccFollowNode1" presStyleIdx="2" presStyleCnt="4">
        <dgm:presLayoutVars>
          <dgm:bulletEnabled/>
        </dgm:presLayoutVars>
      </dgm:prSet>
      <dgm:spPr/>
    </dgm:pt>
    <dgm:pt modelId="{07893951-36F9-4431-9707-D1F2A13CFE25}" type="pres">
      <dgm:prSet presAssocID="{C199A09C-9CA1-4E62-944B-D44934608BB7}" presName="sp" presStyleCnt="0"/>
      <dgm:spPr/>
    </dgm:pt>
    <dgm:pt modelId="{FC3B3DDF-09D7-4202-8783-C857C240660D}" type="pres">
      <dgm:prSet presAssocID="{B3E7F078-F6C5-4AF5-89AE-51206125BA44}" presName="linNode" presStyleCnt="0"/>
      <dgm:spPr/>
    </dgm:pt>
    <dgm:pt modelId="{EC5D223A-77D7-44A9-B422-E581E127A091}" type="pres">
      <dgm:prSet presAssocID="{B3E7F078-F6C5-4AF5-89AE-51206125BA44}" presName="parentText" presStyleLbl="alignNode1" presStyleIdx="3" presStyleCnt="4">
        <dgm:presLayoutVars>
          <dgm:chMax val="1"/>
          <dgm:bulletEnabled/>
        </dgm:presLayoutVars>
      </dgm:prSet>
      <dgm:spPr/>
    </dgm:pt>
    <dgm:pt modelId="{C6DF702B-BF84-4139-A62A-012A3B9865DA}" type="pres">
      <dgm:prSet presAssocID="{B3E7F078-F6C5-4AF5-89AE-51206125BA44}" presName="descendantText" presStyleLbl="alignAccFollowNode1" presStyleIdx="3" presStyleCnt="4">
        <dgm:presLayoutVars>
          <dgm:bulletEnabled/>
        </dgm:presLayoutVars>
      </dgm:prSet>
      <dgm:spPr/>
    </dgm:pt>
  </dgm:ptLst>
  <dgm:cxnLst>
    <dgm:cxn modelId="{4569561F-A44F-4C63-8096-D7424394C414}" type="presOf" srcId="{67137D80-D8F9-475A-86B8-AA433519DEEF}" destId="{926F3278-0AD4-4206-84CC-8AA58EA64951}" srcOrd="0" destOrd="0" presId="urn:microsoft.com/office/officeart/2016/7/layout/VerticalSolidActionList"/>
    <dgm:cxn modelId="{DAC12921-AD0D-4646-B5A8-B33C7775AF3B}" srcId="{67137D80-D8F9-475A-86B8-AA433519DEEF}" destId="{B3E7F078-F6C5-4AF5-89AE-51206125BA44}" srcOrd="3" destOrd="0" parTransId="{A5D586F2-4ACF-4B83-91F0-B892BDA5182B}" sibTransId="{3155B33F-273C-4AA5-BE96-6B820DBAC519}"/>
    <dgm:cxn modelId="{3FC4D223-C619-4CBA-8E7C-49D2308FC32A}" type="presOf" srcId="{D6BF0135-C1DB-4364-9B6E-8811F2B0146E}" destId="{BF2C6A8E-58EF-486F-983F-1CFFE84D9050}" srcOrd="0" destOrd="0" presId="urn:microsoft.com/office/officeart/2016/7/layout/VerticalSolidActionList"/>
    <dgm:cxn modelId="{D7B17A2C-C3EB-4EF5-A1C2-4B0364E3B82F}" type="presOf" srcId="{4CB2F105-0468-4F41-85F0-CE20B1E94120}" destId="{0B8181DD-9E9C-4452-98D5-2C894B8A65E2}" srcOrd="0" destOrd="0" presId="urn:microsoft.com/office/officeart/2016/7/layout/VerticalSolidActionList"/>
    <dgm:cxn modelId="{1405D02F-8793-4D09-B859-8B4B6F5F97CF}" srcId="{4CB2F105-0468-4F41-85F0-CE20B1E94120}" destId="{03360F26-39D6-4407-B892-56BFB2F4A2A8}" srcOrd="0" destOrd="0" parTransId="{36EFCB0D-301B-4C69-8251-CADAFDDCD5D0}" sibTransId="{29DC326D-ECDD-4D80-B0EA-82554F699BD9}"/>
    <dgm:cxn modelId="{48B59334-A608-47D1-B394-503A91D044FC}" type="presOf" srcId="{B3E7F078-F6C5-4AF5-89AE-51206125BA44}" destId="{EC5D223A-77D7-44A9-B422-E581E127A091}" srcOrd="0" destOrd="0" presId="urn:microsoft.com/office/officeart/2016/7/layout/VerticalSolidActionList"/>
    <dgm:cxn modelId="{D6B31E3D-62AD-4E42-921F-72EBCEF3A830}" srcId="{67137D80-D8F9-475A-86B8-AA433519DEEF}" destId="{1D05FDDB-B4F7-4A37-AAFB-9E738C67E3E3}" srcOrd="1" destOrd="0" parTransId="{5C06058D-A002-4045-B09A-6FEBA2867E48}" sibTransId="{FDB41C43-4986-48DB-BAFE-A8CF578E6326}"/>
    <dgm:cxn modelId="{FDD3CC67-2778-49BC-9248-8FB7DA5D9013}" type="presOf" srcId="{1D05FDDB-B4F7-4A37-AAFB-9E738C67E3E3}" destId="{B49F6902-B4DE-440C-AF77-72BA21629C9D}" srcOrd="0" destOrd="0" presId="urn:microsoft.com/office/officeart/2016/7/layout/VerticalSolidActionList"/>
    <dgm:cxn modelId="{44D7A348-89BD-40B8-B406-66FDCFF9BCBD}" srcId="{67137D80-D8F9-475A-86B8-AA433519DEEF}" destId="{D6BF0135-C1DB-4364-9B6E-8811F2B0146E}" srcOrd="0" destOrd="0" parTransId="{C508625B-4A10-44F1-9D89-DD924844647D}" sibTransId="{92B1FA4C-C23C-47FF-90F1-39C5308BF10C}"/>
    <dgm:cxn modelId="{81B0F349-28AD-43EA-ADF7-D390AEADA205}" srcId="{D6BF0135-C1DB-4364-9B6E-8811F2B0146E}" destId="{BCA14E27-9322-438F-BFB8-2CEF4068E426}" srcOrd="0" destOrd="0" parTransId="{C09F4C28-6461-4653-8A44-D4B9610D7047}" sibTransId="{EEBA73A8-0C98-41E7-A515-2ABB6447B665}"/>
    <dgm:cxn modelId="{E4908372-27A5-4C22-B855-1DC93F70DB96}" type="presOf" srcId="{03360F26-39D6-4407-B892-56BFB2F4A2A8}" destId="{5F1B44F3-FC13-4721-937E-71AAB55D21CA}" srcOrd="0" destOrd="0" presId="urn:microsoft.com/office/officeart/2016/7/layout/VerticalSolidActionList"/>
    <dgm:cxn modelId="{ABE7E572-0CFB-405C-8716-AD04344AF15D}" srcId="{B3E7F078-F6C5-4AF5-89AE-51206125BA44}" destId="{D880BB86-4F1F-4ED0-A623-95B90B865D99}" srcOrd="0" destOrd="0" parTransId="{72008BCF-17B0-4307-A77F-69EC55B8A5B0}" sibTransId="{BB52BF89-2ED4-4C0A-9EC5-8A6FDCF90906}"/>
    <dgm:cxn modelId="{2BCEC376-3713-40CE-A337-509827D48A38}" type="presOf" srcId="{4871061C-4942-41E6-A94A-F8F412051230}" destId="{BC6605B5-C878-4735-A876-C2817C75C6BC}" srcOrd="0" destOrd="0" presId="urn:microsoft.com/office/officeart/2016/7/layout/VerticalSolidActionList"/>
    <dgm:cxn modelId="{849ACE84-62D9-44BA-870F-B273C3FD828B}" type="presOf" srcId="{D880BB86-4F1F-4ED0-A623-95B90B865D99}" destId="{C6DF702B-BF84-4139-A62A-012A3B9865DA}" srcOrd="0" destOrd="0" presId="urn:microsoft.com/office/officeart/2016/7/layout/VerticalSolidActionList"/>
    <dgm:cxn modelId="{D56C9987-CD5A-4D9E-817C-2912C6BA0ACF}" type="presOf" srcId="{BCA14E27-9322-438F-BFB8-2CEF4068E426}" destId="{05EB0569-A261-48A0-B5A1-9785CA9AFA77}" srcOrd="0" destOrd="0" presId="urn:microsoft.com/office/officeart/2016/7/layout/VerticalSolidActionList"/>
    <dgm:cxn modelId="{B7D972B1-5C0F-4569-A63D-B0CC8A4303B2}" srcId="{67137D80-D8F9-475A-86B8-AA433519DEEF}" destId="{4CB2F105-0468-4F41-85F0-CE20B1E94120}" srcOrd="2" destOrd="0" parTransId="{21C38827-9989-4F09-A75C-BD483A82FD8C}" sibTransId="{C199A09C-9CA1-4E62-944B-D44934608BB7}"/>
    <dgm:cxn modelId="{5B0942CC-0266-4FD6-B10F-2BDA1B666B5A}" srcId="{1D05FDDB-B4F7-4A37-AAFB-9E738C67E3E3}" destId="{4871061C-4942-41E6-A94A-F8F412051230}" srcOrd="0" destOrd="0" parTransId="{1E2D51AD-8661-425A-95E9-6AB53C56F89D}" sibTransId="{B08BC52B-731B-4A50-9A09-7482CC225C52}"/>
    <dgm:cxn modelId="{A219C97E-D245-405F-96F2-CC17DA5B7CB1}" type="presParOf" srcId="{926F3278-0AD4-4206-84CC-8AA58EA64951}" destId="{7FDA9468-E927-4754-9E7C-1FC1D4CA08D9}" srcOrd="0" destOrd="0" presId="urn:microsoft.com/office/officeart/2016/7/layout/VerticalSolidActionList"/>
    <dgm:cxn modelId="{7B606701-17C7-4A6D-A35A-7055B4CE7E0B}" type="presParOf" srcId="{7FDA9468-E927-4754-9E7C-1FC1D4CA08D9}" destId="{BF2C6A8E-58EF-486F-983F-1CFFE84D9050}" srcOrd="0" destOrd="0" presId="urn:microsoft.com/office/officeart/2016/7/layout/VerticalSolidActionList"/>
    <dgm:cxn modelId="{7376094C-60D7-42E7-A717-8425D86739D3}" type="presParOf" srcId="{7FDA9468-E927-4754-9E7C-1FC1D4CA08D9}" destId="{05EB0569-A261-48A0-B5A1-9785CA9AFA77}" srcOrd="1" destOrd="0" presId="urn:microsoft.com/office/officeart/2016/7/layout/VerticalSolidActionList"/>
    <dgm:cxn modelId="{BC42857B-B690-4FFE-8205-0D34B2643B8B}" type="presParOf" srcId="{926F3278-0AD4-4206-84CC-8AA58EA64951}" destId="{9CC9F3EB-BEC0-4D0E-90EE-A0201515B292}" srcOrd="1" destOrd="0" presId="urn:microsoft.com/office/officeart/2016/7/layout/VerticalSolidActionList"/>
    <dgm:cxn modelId="{D0D9817C-59E8-4058-B9B3-1F45C0765666}" type="presParOf" srcId="{926F3278-0AD4-4206-84CC-8AA58EA64951}" destId="{2240BC4D-F6A3-4A09-8FC2-262172F647BE}" srcOrd="2" destOrd="0" presId="urn:microsoft.com/office/officeart/2016/7/layout/VerticalSolidActionList"/>
    <dgm:cxn modelId="{B9A17373-1789-4CB3-B48B-89091ACB94BC}" type="presParOf" srcId="{2240BC4D-F6A3-4A09-8FC2-262172F647BE}" destId="{B49F6902-B4DE-440C-AF77-72BA21629C9D}" srcOrd="0" destOrd="0" presId="urn:microsoft.com/office/officeart/2016/7/layout/VerticalSolidActionList"/>
    <dgm:cxn modelId="{054EED42-868B-42F1-95CB-9808941A3FDE}" type="presParOf" srcId="{2240BC4D-F6A3-4A09-8FC2-262172F647BE}" destId="{BC6605B5-C878-4735-A876-C2817C75C6BC}" srcOrd="1" destOrd="0" presId="urn:microsoft.com/office/officeart/2016/7/layout/VerticalSolidActionList"/>
    <dgm:cxn modelId="{3396C40A-D178-4676-8EC9-24D70C294918}" type="presParOf" srcId="{926F3278-0AD4-4206-84CC-8AA58EA64951}" destId="{F5526EFA-102C-4665-9C4C-1D6034B1E766}" srcOrd="3" destOrd="0" presId="urn:microsoft.com/office/officeart/2016/7/layout/VerticalSolidActionList"/>
    <dgm:cxn modelId="{2295A4DE-4E30-480C-A162-EE5E06F8E1F5}" type="presParOf" srcId="{926F3278-0AD4-4206-84CC-8AA58EA64951}" destId="{9E24B8E0-4FFB-4200-993A-5E86EA5966DE}" srcOrd="4" destOrd="0" presId="urn:microsoft.com/office/officeart/2016/7/layout/VerticalSolidActionList"/>
    <dgm:cxn modelId="{0041D04A-829D-4E4C-B358-2EA5F637B4BA}" type="presParOf" srcId="{9E24B8E0-4FFB-4200-993A-5E86EA5966DE}" destId="{0B8181DD-9E9C-4452-98D5-2C894B8A65E2}" srcOrd="0" destOrd="0" presId="urn:microsoft.com/office/officeart/2016/7/layout/VerticalSolidActionList"/>
    <dgm:cxn modelId="{E06624B8-F560-4912-8227-86450193970E}" type="presParOf" srcId="{9E24B8E0-4FFB-4200-993A-5E86EA5966DE}" destId="{5F1B44F3-FC13-4721-937E-71AAB55D21CA}" srcOrd="1" destOrd="0" presId="urn:microsoft.com/office/officeart/2016/7/layout/VerticalSolidActionList"/>
    <dgm:cxn modelId="{1A92E132-2AB8-4D81-ABBA-A4171173205E}" type="presParOf" srcId="{926F3278-0AD4-4206-84CC-8AA58EA64951}" destId="{07893951-36F9-4431-9707-D1F2A13CFE25}" srcOrd="5" destOrd="0" presId="urn:microsoft.com/office/officeart/2016/7/layout/VerticalSolidActionList"/>
    <dgm:cxn modelId="{D202D85A-9ADA-422E-9770-431CF06DF5B5}" type="presParOf" srcId="{926F3278-0AD4-4206-84CC-8AA58EA64951}" destId="{FC3B3DDF-09D7-4202-8783-C857C240660D}" srcOrd="6" destOrd="0" presId="urn:microsoft.com/office/officeart/2016/7/layout/VerticalSolidActionList"/>
    <dgm:cxn modelId="{3130FC24-CFA2-4C3C-9DF5-0AD036FEE360}" type="presParOf" srcId="{FC3B3DDF-09D7-4202-8783-C857C240660D}" destId="{EC5D223A-77D7-44A9-B422-E581E127A091}" srcOrd="0" destOrd="0" presId="urn:microsoft.com/office/officeart/2016/7/layout/VerticalSolidActionList"/>
    <dgm:cxn modelId="{9A1D379C-C72D-4F3B-97C7-3FAA210558B9}" type="presParOf" srcId="{FC3B3DDF-09D7-4202-8783-C857C240660D}" destId="{C6DF702B-BF84-4139-A62A-012A3B9865DA}" srcOrd="1" destOrd="0" presId="urn:microsoft.com/office/officeart/2016/7/layout/VerticalSolid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B6516CD-178D-4182-9F99-F2A9CA56805A}" type="doc">
      <dgm:prSet loTypeId="urn:microsoft.com/office/officeart/2005/8/layout/vList4#1" loCatId="picture" qsTypeId="urn:microsoft.com/office/officeart/2005/8/quickstyle/simple1" qsCatId="simple" csTypeId="urn:microsoft.com/office/officeart/2005/8/colors/accent1_2" csCatId="accent1" phldr="1"/>
      <dgm:spPr/>
      <dgm:t>
        <a:bodyPr/>
        <a:lstStyle/>
        <a:p>
          <a:endParaRPr lang="en-GB"/>
        </a:p>
      </dgm:t>
    </dgm:pt>
    <dgm:pt modelId="{583A16AD-8E6A-4C43-B246-81FC1D43A036}">
      <dgm:prSet phldrT="[Text]" custT="1"/>
      <dgm:spPr>
        <a:solidFill>
          <a:srgbClr val="DCEAF0"/>
        </a:solidFill>
        <a:ln>
          <a:noFill/>
        </a:ln>
      </dgm:spPr>
      <dgm:t>
        <a:bodyPr/>
        <a:lstStyle/>
        <a:p>
          <a:endParaRPr lang="en-GB" sz="500" kern="1200" dirty="0">
            <a:solidFill>
              <a:schemeClr val="tx1"/>
            </a:solidFill>
            <a:latin typeface="Arial"/>
            <a:cs typeface="Arial"/>
          </a:endParaRPr>
        </a:p>
      </dgm:t>
    </dgm:pt>
    <dgm:pt modelId="{0CF26660-5D51-46A7-BEFE-5E88B3BE0545}" type="parTrans" cxnId="{D92393F5-B43B-4BDE-8EAD-F073BF6463E6}">
      <dgm:prSet/>
      <dgm:spPr/>
      <dgm:t>
        <a:bodyPr/>
        <a:lstStyle/>
        <a:p>
          <a:endParaRPr lang="en-GB"/>
        </a:p>
      </dgm:t>
    </dgm:pt>
    <dgm:pt modelId="{15BA3AB8-26E3-4723-8C48-4AF7598EA8F9}" type="sibTrans" cxnId="{D92393F5-B43B-4BDE-8EAD-F073BF6463E6}">
      <dgm:prSet/>
      <dgm:spPr/>
      <dgm:t>
        <a:bodyPr/>
        <a:lstStyle/>
        <a:p>
          <a:endParaRPr lang="en-GB"/>
        </a:p>
      </dgm:t>
    </dgm:pt>
    <dgm:pt modelId="{86F1733D-2FDF-4465-84D0-3127A80DFFEB}">
      <dgm:prSet phldrT="[Text]" custT="1"/>
      <dgm:spPr>
        <a:solidFill>
          <a:srgbClr val="DCEAF0"/>
        </a:solidFill>
      </dgm:spPr>
      <dgm:t>
        <a:bodyPr/>
        <a:lstStyle/>
        <a:p>
          <a:endParaRPr lang="en-GB" sz="2000" kern="1200" dirty="0">
            <a:solidFill>
              <a:schemeClr val="tx1"/>
            </a:solidFill>
            <a:latin typeface="Arial"/>
            <a:cs typeface="Arial"/>
          </a:endParaRPr>
        </a:p>
      </dgm:t>
    </dgm:pt>
    <dgm:pt modelId="{BEAF90E9-0ED2-44A0-A42D-BD36A097CA8D}" type="parTrans" cxnId="{6C97B40B-D6F2-42F4-B694-FDB1832F12B0}">
      <dgm:prSet/>
      <dgm:spPr/>
      <dgm:t>
        <a:bodyPr/>
        <a:lstStyle/>
        <a:p>
          <a:endParaRPr lang="en-GB"/>
        </a:p>
      </dgm:t>
    </dgm:pt>
    <dgm:pt modelId="{AD12208E-E472-40BE-8E8D-C309B244E985}" type="sibTrans" cxnId="{6C97B40B-D6F2-42F4-B694-FDB1832F12B0}">
      <dgm:prSet/>
      <dgm:spPr/>
      <dgm:t>
        <a:bodyPr/>
        <a:lstStyle/>
        <a:p>
          <a:endParaRPr lang="en-GB"/>
        </a:p>
      </dgm:t>
    </dgm:pt>
    <dgm:pt modelId="{748A7B0F-31B4-4C2B-BF4C-B0AAA6738303}">
      <dgm:prSet phldrT="[Text]" custT="1"/>
      <dgm:spPr>
        <a:solidFill>
          <a:srgbClr val="DCEAF0"/>
        </a:solidFill>
      </dgm:spPr>
      <dgm:t>
        <a:bodyPr/>
        <a:lstStyle/>
        <a:p>
          <a:r>
            <a:rPr lang="en-GB" sz="2000" kern="1200" dirty="0">
              <a:solidFill>
                <a:schemeClr val="tx1"/>
              </a:solidFill>
              <a:latin typeface="Arial"/>
              <a:ea typeface="+mn-ea"/>
              <a:cs typeface="Arial"/>
            </a:rPr>
            <a:t>adults best placed to judge their own well-being</a:t>
          </a:r>
        </a:p>
      </dgm:t>
    </dgm:pt>
    <dgm:pt modelId="{A9F735D7-5BAF-4CF7-BD50-B8AF6698235A}" type="parTrans" cxnId="{2E086C27-1AB0-451D-A891-CE2C49F83E53}">
      <dgm:prSet/>
      <dgm:spPr/>
      <dgm:t>
        <a:bodyPr/>
        <a:lstStyle/>
        <a:p>
          <a:endParaRPr lang="en-GB"/>
        </a:p>
      </dgm:t>
    </dgm:pt>
    <dgm:pt modelId="{77D47A06-944D-4DC9-8042-1F7853E265BD}" type="sibTrans" cxnId="{2E086C27-1AB0-451D-A891-CE2C49F83E53}">
      <dgm:prSet/>
      <dgm:spPr/>
      <dgm:t>
        <a:bodyPr/>
        <a:lstStyle/>
        <a:p>
          <a:endParaRPr lang="en-GB"/>
        </a:p>
      </dgm:t>
    </dgm:pt>
    <dgm:pt modelId="{BCD585DE-BAB6-49F3-BAA4-0E80BB3B207B}">
      <dgm:prSet phldrT="[Text]" custT="1"/>
      <dgm:spPr>
        <a:solidFill>
          <a:srgbClr val="DCEAF0"/>
        </a:solidFill>
      </dgm:spPr>
      <dgm:t>
        <a:bodyPr/>
        <a:lstStyle/>
        <a:p>
          <a:pPr>
            <a:spcAft>
              <a:spcPts val="600"/>
            </a:spcAft>
          </a:pPr>
          <a:endParaRPr lang="en-GB" sz="2000" kern="1200" dirty="0">
            <a:solidFill>
              <a:schemeClr val="tx1"/>
            </a:solidFill>
            <a:latin typeface="Arial"/>
            <a:cs typeface="Arial"/>
          </a:endParaRPr>
        </a:p>
      </dgm:t>
    </dgm:pt>
    <dgm:pt modelId="{59CDEB5A-3462-431E-B77E-A1F41B261A27}" type="parTrans" cxnId="{0F978EB1-A018-4986-9333-DFF8B4A3B9EA}">
      <dgm:prSet/>
      <dgm:spPr/>
      <dgm:t>
        <a:bodyPr/>
        <a:lstStyle/>
        <a:p>
          <a:endParaRPr lang="en-GB"/>
        </a:p>
      </dgm:t>
    </dgm:pt>
    <dgm:pt modelId="{2B6D02C3-DF0D-4767-9F34-5864B925180F}" type="sibTrans" cxnId="{0F978EB1-A018-4986-9333-DFF8B4A3B9EA}">
      <dgm:prSet/>
      <dgm:spPr/>
      <dgm:t>
        <a:bodyPr/>
        <a:lstStyle/>
        <a:p>
          <a:endParaRPr lang="en-GB"/>
        </a:p>
      </dgm:t>
    </dgm:pt>
    <dgm:pt modelId="{BAB8698F-96B6-4F80-A937-918D9DEBC473}">
      <dgm:prSet custT="1"/>
      <dgm:spPr>
        <a:solidFill>
          <a:srgbClr val="DCEAF0"/>
        </a:solidFill>
      </dgm:spPr>
      <dgm:t>
        <a:bodyPr/>
        <a:lstStyle/>
        <a:p>
          <a:pPr>
            <a:spcAft>
              <a:spcPct val="15000"/>
            </a:spcAft>
          </a:pPr>
          <a:r>
            <a:rPr lang="en-GB" sz="2000" kern="1200" dirty="0">
              <a:solidFill>
                <a:schemeClr val="tx1"/>
              </a:solidFill>
              <a:latin typeface="Arial"/>
              <a:ea typeface="+mn-ea"/>
              <a:cs typeface="Arial"/>
            </a:rPr>
            <a:t>views, wishes and feelings of those with </a:t>
          </a:r>
          <a:br>
            <a:rPr lang="en-GB" sz="2000" kern="1200" dirty="0">
              <a:solidFill>
                <a:schemeClr val="tx1"/>
              </a:solidFill>
              <a:latin typeface="Arial"/>
              <a:ea typeface="+mn-ea"/>
              <a:cs typeface="Arial"/>
            </a:rPr>
          </a:br>
          <a:r>
            <a:rPr lang="en-GB" sz="2000" kern="1200" dirty="0">
              <a:solidFill>
                <a:schemeClr val="tx1"/>
              </a:solidFill>
              <a:latin typeface="Arial"/>
              <a:ea typeface="+mn-ea"/>
              <a:cs typeface="Arial"/>
            </a:rPr>
            <a:t>parental responsibility.</a:t>
          </a:r>
        </a:p>
      </dgm:t>
    </dgm:pt>
    <dgm:pt modelId="{D81F1221-263C-4F98-A026-99EFC5B26A87}" type="parTrans" cxnId="{FC1F0550-8589-46DF-AFDB-2AC3C90CB5B9}">
      <dgm:prSet/>
      <dgm:spPr/>
      <dgm:t>
        <a:bodyPr/>
        <a:lstStyle/>
        <a:p>
          <a:endParaRPr lang="en-GB"/>
        </a:p>
      </dgm:t>
    </dgm:pt>
    <dgm:pt modelId="{838BB41F-2F74-4844-B633-0EBEEF0897CF}" type="sibTrans" cxnId="{FC1F0550-8589-46DF-AFDB-2AC3C90CB5B9}">
      <dgm:prSet/>
      <dgm:spPr/>
      <dgm:t>
        <a:bodyPr/>
        <a:lstStyle/>
        <a:p>
          <a:endParaRPr lang="en-GB"/>
        </a:p>
      </dgm:t>
    </dgm:pt>
    <dgm:pt modelId="{9F30D619-EBCB-4018-8850-3DE069C0A546}">
      <dgm:prSet custT="1"/>
      <dgm:spPr>
        <a:solidFill>
          <a:srgbClr val="DCEAF0"/>
        </a:solidFill>
      </dgm:spPr>
      <dgm:t>
        <a:bodyPr/>
        <a:lstStyle/>
        <a:p>
          <a:r>
            <a:rPr lang="en-GB" sz="2000" kern="1200" dirty="0">
              <a:solidFill>
                <a:schemeClr val="tx1"/>
              </a:solidFill>
              <a:latin typeface="Arial"/>
              <a:ea typeface="+mn-ea"/>
              <a:cs typeface="Arial"/>
            </a:rPr>
            <a:t>promoting independence.</a:t>
          </a:r>
        </a:p>
      </dgm:t>
    </dgm:pt>
    <dgm:pt modelId="{C09F3861-6A88-4DC9-AC00-DAAC17E253F0}" type="parTrans" cxnId="{125814B1-752C-42A1-848E-CD5D11D13D4A}">
      <dgm:prSet/>
      <dgm:spPr/>
      <dgm:t>
        <a:bodyPr/>
        <a:lstStyle/>
        <a:p>
          <a:endParaRPr lang="en-GB"/>
        </a:p>
      </dgm:t>
    </dgm:pt>
    <dgm:pt modelId="{14A8E399-43EE-4089-B57E-3C8E2AE1F57E}" type="sibTrans" cxnId="{125814B1-752C-42A1-848E-CD5D11D13D4A}">
      <dgm:prSet/>
      <dgm:spPr/>
      <dgm:t>
        <a:bodyPr/>
        <a:lstStyle/>
        <a:p>
          <a:endParaRPr lang="en-GB"/>
        </a:p>
      </dgm:t>
    </dgm:pt>
    <dgm:pt modelId="{BC64F64D-B2A0-4A4E-9165-FA96196D7785}">
      <dgm:prSet custT="1"/>
      <dgm:spPr>
        <a:solidFill>
          <a:srgbClr val="DCEAF0"/>
        </a:solidFill>
        <a:ln>
          <a:noFill/>
        </a:ln>
      </dgm:spPr>
      <dgm:t>
        <a:bodyPr/>
        <a:lstStyle/>
        <a:p>
          <a:pPr marL="265113" indent="-179388"/>
          <a:r>
            <a:rPr lang="en-GB" sz="2000" kern="1200" dirty="0">
              <a:solidFill>
                <a:schemeClr val="tx1"/>
              </a:solidFill>
              <a:latin typeface="Arial"/>
              <a:ea typeface="+mn-ea"/>
              <a:cs typeface="Arial"/>
            </a:rPr>
            <a:t>respecting dignity</a:t>
          </a:r>
        </a:p>
      </dgm:t>
    </dgm:pt>
    <dgm:pt modelId="{365AB360-A320-4106-8329-4C2F93F48D2B}" type="parTrans" cxnId="{9233B40D-6B9F-4408-8E71-9E0A785D2B76}">
      <dgm:prSet/>
      <dgm:spPr/>
      <dgm:t>
        <a:bodyPr/>
        <a:lstStyle/>
        <a:p>
          <a:endParaRPr lang="en-GB"/>
        </a:p>
      </dgm:t>
    </dgm:pt>
    <dgm:pt modelId="{84C905EA-CB25-44DC-8BFF-7E2618733B5B}" type="sibTrans" cxnId="{9233B40D-6B9F-4408-8E71-9E0A785D2B76}">
      <dgm:prSet/>
      <dgm:spPr/>
      <dgm:t>
        <a:bodyPr/>
        <a:lstStyle/>
        <a:p>
          <a:endParaRPr lang="en-GB"/>
        </a:p>
      </dgm:t>
    </dgm:pt>
    <dgm:pt modelId="{674DF011-E4BA-45B5-9110-68DF3513244D}">
      <dgm:prSet custT="1"/>
      <dgm:spPr>
        <a:solidFill>
          <a:srgbClr val="DCEAF0"/>
        </a:solidFill>
        <a:ln>
          <a:noFill/>
        </a:ln>
      </dgm:spPr>
      <dgm:t>
        <a:bodyPr/>
        <a:lstStyle/>
        <a:p>
          <a:pPr marL="265113" indent="-179388"/>
          <a:r>
            <a:rPr lang="en-GB" sz="2000" kern="1200" dirty="0">
              <a:solidFill>
                <a:schemeClr val="tx1"/>
              </a:solidFill>
              <a:latin typeface="Arial"/>
              <a:ea typeface="+mn-ea"/>
              <a:cs typeface="Arial"/>
            </a:rPr>
            <a:t>participation</a:t>
          </a:r>
        </a:p>
      </dgm:t>
    </dgm:pt>
    <dgm:pt modelId="{AD25C742-28DC-4845-98D3-137C3F66A604}" type="parTrans" cxnId="{18E1B463-D269-4B6B-943C-1A7AB01DFC69}">
      <dgm:prSet/>
      <dgm:spPr/>
      <dgm:t>
        <a:bodyPr/>
        <a:lstStyle/>
        <a:p>
          <a:endParaRPr lang="en-GB"/>
        </a:p>
      </dgm:t>
    </dgm:pt>
    <dgm:pt modelId="{3DA69498-0211-4817-BD23-7A1EE96E42A3}" type="sibTrans" cxnId="{18E1B463-D269-4B6B-943C-1A7AB01DFC69}">
      <dgm:prSet/>
      <dgm:spPr/>
      <dgm:t>
        <a:bodyPr/>
        <a:lstStyle/>
        <a:p>
          <a:endParaRPr lang="en-GB"/>
        </a:p>
      </dgm:t>
    </dgm:pt>
    <dgm:pt modelId="{202382B4-EB9B-4DA8-9008-4644B701DDD2}">
      <dgm:prSet custT="1"/>
      <dgm:spPr>
        <a:solidFill>
          <a:srgbClr val="DCEAF0"/>
        </a:solidFill>
        <a:ln>
          <a:noFill/>
        </a:ln>
      </dgm:spPr>
      <dgm:t>
        <a:bodyPr/>
        <a:lstStyle/>
        <a:p>
          <a:pPr marL="265113" indent="-179388"/>
          <a:r>
            <a:rPr lang="en-GB" sz="2000" kern="1200" dirty="0">
              <a:solidFill>
                <a:schemeClr val="tx1"/>
              </a:solidFill>
              <a:latin typeface="Arial"/>
              <a:ea typeface="+mn-ea"/>
              <a:cs typeface="Arial"/>
            </a:rPr>
            <a:t>characteristics, culture and belief.</a:t>
          </a:r>
        </a:p>
      </dgm:t>
    </dgm:pt>
    <dgm:pt modelId="{30D0A0A4-CEEA-4EAE-A772-C2014F31BE1E}" type="parTrans" cxnId="{69CB65D1-14B4-4826-B991-BEA51E3DF3F4}">
      <dgm:prSet/>
      <dgm:spPr/>
      <dgm:t>
        <a:bodyPr/>
        <a:lstStyle/>
        <a:p>
          <a:endParaRPr lang="en-GB"/>
        </a:p>
      </dgm:t>
    </dgm:pt>
    <dgm:pt modelId="{B7D82F28-6E30-45D5-815D-90818527996F}" type="sibTrans" cxnId="{69CB65D1-14B4-4826-B991-BEA51E3DF3F4}">
      <dgm:prSet/>
      <dgm:spPr/>
      <dgm:t>
        <a:bodyPr/>
        <a:lstStyle/>
        <a:p>
          <a:endParaRPr lang="en-GB"/>
        </a:p>
      </dgm:t>
    </dgm:pt>
    <dgm:pt modelId="{549E15AD-1938-4614-AA48-95A8A1204912}">
      <dgm:prSet phldrT="[Text]" custT="1"/>
      <dgm:spPr>
        <a:solidFill>
          <a:srgbClr val="DCEAF0"/>
        </a:solidFill>
        <a:ln>
          <a:noFill/>
        </a:ln>
      </dgm:spPr>
      <dgm:t>
        <a:bodyPr/>
        <a:lstStyle/>
        <a:p>
          <a:pPr marL="265113" indent="-179388"/>
          <a:r>
            <a:rPr lang="en-GB" sz="2000" kern="1200" dirty="0">
              <a:solidFill>
                <a:schemeClr val="tx1"/>
              </a:solidFill>
              <a:latin typeface="Arial"/>
              <a:ea typeface="+mn-ea"/>
              <a:cs typeface="Arial"/>
            </a:rPr>
            <a:t>views, wishes and feelings of the individual</a:t>
          </a:r>
        </a:p>
      </dgm:t>
    </dgm:pt>
    <dgm:pt modelId="{A3A69F13-5565-42DC-BC8C-D89D6FD52C55}" type="sibTrans" cxnId="{E11B5C05-A4DB-46E0-8818-39ADBEED201F}">
      <dgm:prSet/>
      <dgm:spPr/>
      <dgm:t>
        <a:bodyPr/>
        <a:lstStyle/>
        <a:p>
          <a:endParaRPr lang="en-GB"/>
        </a:p>
      </dgm:t>
    </dgm:pt>
    <dgm:pt modelId="{79C0EB10-4B52-4287-AA63-4300328837A3}" type="parTrans" cxnId="{E11B5C05-A4DB-46E0-8818-39ADBEED201F}">
      <dgm:prSet/>
      <dgm:spPr/>
      <dgm:t>
        <a:bodyPr/>
        <a:lstStyle/>
        <a:p>
          <a:endParaRPr lang="en-GB"/>
        </a:p>
      </dgm:t>
    </dgm:pt>
    <dgm:pt modelId="{4C741EC1-6BCD-479A-84BB-742536D8F02C}">
      <dgm:prSet phldrT="[Text]" custT="1"/>
      <dgm:spPr>
        <a:solidFill>
          <a:srgbClr val="DCEAF0"/>
        </a:solidFill>
      </dgm:spPr>
      <dgm:t>
        <a:bodyPr/>
        <a:lstStyle/>
        <a:p>
          <a:pPr>
            <a:spcAft>
              <a:spcPct val="15000"/>
            </a:spcAft>
          </a:pPr>
          <a:r>
            <a:rPr lang="en-GB" sz="2000" kern="1200" dirty="0">
              <a:solidFill>
                <a:schemeClr val="tx1"/>
              </a:solidFill>
              <a:latin typeface="Arial"/>
              <a:ea typeface="+mn-ea"/>
              <a:cs typeface="Arial"/>
            </a:rPr>
            <a:t>upbringing of the child by the child’s family</a:t>
          </a:r>
        </a:p>
      </dgm:t>
    </dgm:pt>
    <dgm:pt modelId="{7031115D-0B80-4D50-B3C7-C73C14FB4ADB}" type="sibTrans" cxnId="{48FB6ED1-606D-46B7-A88E-A308CA56D9DD}">
      <dgm:prSet/>
      <dgm:spPr/>
      <dgm:t>
        <a:bodyPr/>
        <a:lstStyle/>
        <a:p>
          <a:endParaRPr lang="en-GB"/>
        </a:p>
      </dgm:t>
    </dgm:pt>
    <dgm:pt modelId="{2EE1CD7F-E4E9-45BD-B812-0A9A540E28ED}" type="parTrans" cxnId="{48FB6ED1-606D-46B7-A88E-A308CA56D9DD}">
      <dgm:prSet/>
      <dgm:spPr/>
      <dgm:t>
        <a:bodyPr/>
        <a:lstStyle/>
        <a:p>
          <a:endParaRPr lang="en-GB"/>
        </a:p>
      </dgm:t>
    </dgm:pt>
    <dgm:pt modelId="{E4173FFF-B176-4B1F-A0A9-5BDC70483F36}" type="pres">
      <dgm:prSet presAssocID="{CB6516CD-178D-4182-9F99-F2A9CA56805A}" presName="linear" presStyleCnt="0">
        <dgm:presLayoutVars>
          <dgm:dir/>
          <dgm:resizeHandles val="exact"/>
        </dgm:presLayoutVars>
      </dgm:prSet>
      <dgm:spPr/>
    </dgm:pt>
    <dgm:pt modelId="{69903097-07F0-4D8D-9A13-3AE820EBEE86}" type="pres">
      <dgm:prSet presAssocID="{583A16AD-8E6A-4C43-B246-81FC1D43A036}" presName="comp" presStyleCnt="0"/>
      <dgm:spPr/>
    </dgm:pt>
    <dgm:pt modelId="{5DA34908-6CF2-4160-AB7A-12387E8E09D1}" type="pres">
      <dgm:prSet presAssocID="{583A16AD-8E6A-4C43-B246-81FC1D43A036}" presName="box" presStyleLbl="node1" presStyleIdx="0" presStyleCnt="3"/>
      <dgm:spPr/>
    </dgm:pt>
    <dgm:pt modelId="{579A0130-7366-417D-9D5E-723E25456BA1}" type="pres">
      <dgm:prSet presAssocID="{583A16AD-8E6A-4C43-B246-81FC1D43A036}" presName="img" presStyleLbl="fgImgPlace1" presStyleIdx="0" presStyleCnt="3" custLinFactNeighborX="219" custLinFactNeighborY="-568"/>
      <dgm:spPr>
        <a:blipFill rotWithShape="1">
          <a:blip xmlns:r="http://schemas.openxmlformats.org/officeDocument/2006/relationships" r:embed="rId1"/>
          <a:stretch>
            <a:fillRect/>
          </a:stretch>
        </a:blipFill>
      </dgm:spPr>
      <dgm:extLst>
        <a:ext uri="{E40237B7-FDA0-4F09-8148-C483321AD2D9}">
          <dgm14:cNvPr xmlns:dgm14="http://schemas.microsoft.com/office/drawing/2010/diagram" id="0" name="" descr="Picture of a group of people, including adults and children" title="People"/>
        </a:ext>
      </dgm:extLst>
    </dgm:pt>
    <dgm:pt modelId="{1C0CDE0C-801C-492F-891B-2F36270A827A}" type="pres">
      <dgm:prSet presAssocID="{583A16AD-8E6A-4C43-B246-81FC1D43A036}" presName="text" presStyleLbl="node1" presStyleIdx="0" presStyleCnt="3">
        <dgm:presLayoutVars>
          <dgm:bulletEnabled val="1"/>
        </dgm:presLayoutVars>
      </dgm:prSet>
      <dgm:spPr/>
    </dgm:pt>
    <dgm:pt modelId="{CE1A1C8B-DE16-4FB0-A69D-A18834B19E27}" type="pres">
      <dgm:prSet presAssocID="{15BA3AB8-26E3-4723-8C48-4AF7598EA8F9}" presName="spacer" presStyleCnt="0"/>
      <dgm:spPr/>
    </dgm:pt>
    <dgm:pt modelId="{C89F0B12-0406-4AC9-A77E-4CFF1458CA57}" type="pres">
      <dgm:prSet presAssocID="{86F1733D-2FDF-4465-84D0-3127A80DFFEB}" presName="comp" presStyleCnt="0"/>
      <dgm:spPr/>
    </dgm:pt>
    <dgm:pt modelId="{D7C2B9CD-5F54-4460-A1A4-2B101D9A45BF}" type="pres">
      <dgm:prSet presAssocID="{86F1733D-2FDF-4465-84D0-3127A80DFFEB}" presName="box" presStyleLbl="node1" presStyleIdx="1" presStyleCnt="3"/>
      <dgm:spPr/>
    </dgm:pt>
    <dgm:pt modelId="{AB9DB32D-50C8-47D8-ADF2-8E34AA161765}" type="pres">
      <dgm:prSet presAssocID="{86F1733D-2FDF-4465-84D0-3127A80DFFEB}" presName="img" presStyleLbl="fgImgPlace1" presStyleIdx="1" presStyleCnt="3" custLinFactNeighborX="219" custLinFactNeighborY="-751"/>
      <dgm:spPr>
        <a:blipFill rotWithShape="1">
          <a:blip xmlns:r="http://schemas.openxmlformats.org/officeDocument/2006/relationships" r:embed="rId2"/>
          <a:stretch>
            <a:fillRect/>
          </a:stretch>
        </a:blipFill>
      </dgm:spPr>
      <dgm:extLst>
        <a:ext uri="{E40237B7-FDA0-4F09-8148-C483321AD2D9}">
          <dgm14:cNvPr xmlns:dgm14="http://schemas.microsoft.com/office/drawing/2010/diagram" id="0" name="" descr="Picture of a group of adults" title="Adults"/>
        </a:ext>
      </dgm:extLst>
    </dgm:pt>
    <dgm:pt modelId="{83E9956D-9C31-4F9B-B31C-A903A067D4C8}" type="pres">
      <dgm:prSet presAssocID="{86F1733D-2FDF-4465-84D0-3127A80DFFEB}" presName="text" presStyleLbl="node1" presStyleIdx="1" presStyleCnt="3">
        <dgm:presLayoutVars>
          <dgm:bulletEnabled val="1"/>
        </dgm:presLayoutVars>
      </dgm:prSet>
      <dgm:spPr/>
    </dgm:pt>
    <dgm:pt modelId="{10972610-E3DD-466A-823A-9E469D25A20D}" type="pres">
      <dgm:prSet presAssocID="{AD12208E-E472-40BE-8E8D-C309B244E985}" presName="spacer" presStyleCnt="0"/>
      <dgm:spPr/>
    </dgm:pt>
    <dgm:pt modelId="{6F0FCEB8-9874-4913-B1F7-D22A0576A7BF}" type="pres">
      <dgm:prSet presAssocID="{BCD585DE-BAB6-49F3-BAA4-0E80BB3B207B}" presName="comp" presStyleCnt="0"/>
      <dgm:spPr/>
    </dgm:pt>
    <dgm:pt modelId="{83D4EC67-E3FC-48AA-83EE-BA7F15DE1E1D}" type="pres">
      <dgm:prSet presAssocID="{BCD585DE-BAB6-49F3-BAA4-0E80BB3B207B}" presName="box" presStyleLbl="node1" presStyleIdx="2" presStyleCnt="3"/>
      <dgm:spPr/>
    </dgm:pt>
    <dgm:pt modelId="{B22C0496-DDFB-4862-AF2E-AD99A8E47D9B}" type="pres">
      <dgm:prSet presAssocID="{BCD585DE-BAB6-49F3-BAA4-0E80BB3B207B}" presName="img" presStyleLbl="fgImgPlace1" presStyleIdx="2" presStyleCnt="3" custLinFactNeighborX="219" custLinFactNeighborY="-935"/>
      <dgm:spPr>
        <a:blipFill rotWithShape="1">
          <a:blip xmlns:r="http://schemas.openxmlformats.org/officeDocument/2006/relationships" r:embed="rId3"/>
          <a:stretch>
            <a:fillRect/>
          </a:stretch>
        </a:blipFill>
      </dgm:spPr>
      <dgm:extLst>
        <a:ext uri="{E40237B7-FDA0-4F09-8148-C483321AD2D9}">
          <dgm14:cNvPr xmlns:dgm14="http://schemas.microsoft.com/office/drawing/2010/diagram" id="0" name="" descr="Picture of a group of children" title="Children"/>
        </a:ext>
      </dgm:extLst>
    </dgm:pt>
    <dgm:pt modelId="{B6DA1403-8B4F-4B27-8BAC-9A1461A6B7A7}" type="pres">
      <dgm:prSet presAssocID="{BCD585DE-BAB6-49F3-BAA4-0E80BB3B207B}" presName="text" presStyleLbl="node1" presStyleIdx="2" presStyleCnt="3">
        <dgm:presLayoutVars>
          <dgm:bulletEnabled val="1"/>
        </dgm:presLayoutVars>
      </dgm:prSet>
      <dgm:spPr/>
    </dgm:pt>
  </dgm:ptLst>
  <dgm:cxnLst>
    <dgm:cxn modelId="{E11B5C05-A4DB-46E0-8818-39ADBEED201F}" srcId="{583A16AD-8E6A-4C43-B246-81FC1D43A036}" destId="{549E15AD-1938-4614-AA48-95A8A1204912}" srcOrd="0" destOrd="0" parTransId="{79C0EB10-4B52-4287-AA63-4300328837A3}" sibTransId="{A3A69F13-5565-42DC-BC8C-D89D6FD52C55}"/>
    <dgm:cxn modelId="{B93FFE09-6BC5-48A4-8763-E4B2F21B16BE}" type="presOf" srcId="{4C741EC1-6BCD-479A-84BB-742536D8F02C}" destId="{83D4EC67-E3FC-48AA-83EE-BA7F15DE1E1D}" srcOrd="0" destOrd="1" presId="urn:microsoft.com/office/officeart/2005/8/layout/vList4#1"/>
    <dgm:cxn modelId="{6C97B40B-D6F2-42F4-B694-FDB1832F12B0}" srcId="{CB6516CD-178D-4182-9F99-F2A9CA56805A}" destId="{86F1733D-2FDF-4465-84D0-3127A80DFFEB}" srcOrd="1" destOrd="0" parTransId="{BEAF90E9-0ED2-44A0-A42D-BD36A097CA8D}" sibTransId="{AD12208E-E472-40BE-8E8D-C309B244E985}"/>
    <dgm:cxn modelId="{9233B40D-6B9F-4408-8E71-9E0A785D2B76}" srcId="{583A16AD-8E6A-4C43-B246-81FC1D43A036}" destId="{BC64F64D-B2A0-4A4E-9165-FA96196D7785}" srcOrd="1" destOrd="0" parTransId="{365AB360-A320-4106-8329-4C2F93F48D2B}" sibTransId="{84C905EA-CB25-44DC-8BFF-7E2618733B5B}"/>
    <dgm:cxn modelId="{E8E3D00F-2546-4C09-A71C-7F9C073B49C7}" type="presOf" srcId="{86F1733D-2FDF-4465-84D0-3127A80DFFEB}" destId="{83E9956D-9C31-4F9B-B31C-A903A067D4C8}" srcOrd="1" destOrd="0" presId="urn:microsoft.com/office/officeart/2005/8/layout/vList4#1"/>
    <dgm:cxn modelId="{52B9C712-4843-4544-8170-2056AD4847EE}" type="presOf" srcId="{748A7B0F-31B4-4C2B-BF4C-B0AAA6738303}" destId="{83E9956D-9C31-4F9B-B31C-A903A067D4C8}" srcOrd="1" destOrd="1" presId="urn:microsoft.com/office/officeart/2005/8/layout/vList4#1"/>
    <dgm:cxn modelId="{55B1F712-D386-495F-BE4E-8C4345B33B5B}" type="presOf" srcId="{BCD585DE-BAB6-49F3-BAA4-0E80BB3B207B}" destId="{B6DA1403-8B4F-4B27-8BAC-9A1461A6B7A7}" srcOrd="1" destOrd="0" presId="urn:microsoft.com/office/officeart/2005/8/layout/vList4#1"/>
    <dgm:cxn modelId="{2E086C27-1AB0-451D-A891-CE2C49F83E53}" srcId="{86F1733D-2FDF-4465-84D0-3127A80DFFEB}" destId="{748A7B0F-31B4-4C2B-BF4C-B0AAA6738303}" srcOrd="0" destOrd="0" parTransId="{A9F735D7-5BAF-4CF7-BD50-B8AF6698235A}" sibTransId="{77D47A06-944D-4DC9-8042-1F7853E265BD}"/>
    <dgm:cxn modelId="{432EAF2A-19DF-4B8E-A1E7-207078931A93}" type="presOf" srcId="{748A7B0F-31B4-4C2B-BF4C-B0AAA6738303}" destId="{D7C2B9CD-5F54-4460-A1A4-2B101D9A45BF}" srcOrd="0" destOrd="1" presId="urn:microsoft.com/office/officeart/2005/8/layout/vList4#1"/>
    <dgm:cxn modelId="{D2CAC034-CE42-4EF1-9E38-E6A252B0BD70}" type="presOf" srcId="{202382B4-EB9B-4DA8-9008-4644B701DDD2}" destId="{1C0CDE0C-801C-492F-891B-2F36270A827A}" srcOrd="1" destOrd="4" presId="urn:microsoft.com/office/officeart/2005/8/layout/vList4#1"/>
    <dgm:cxn modelId="{F5A9B83C-0C25-483E-B0BB-8FBF69502B78}" type="presOf" srcId="{BCD585DE-BAB6-49F3-BAA4-0E80BB3B207B}" destId="{83D4EC67-E3FC-48AA-83EE-BA7F15DE1E1D}" srcOrd="0" destOrd="0" presId="urn:microsoft.com/office/officeart/2005/8/layout/vList4#1"/>
    <dgm:cxn modelId="{18E1B463-D269-4B6B-943C-1A7AB01DFC69}" srcId="{583A16AD-8E6A-4C43-B246-81FC1D43A036}" destId="{674DF011-E4BA-45B5-9110-68DF3513244D}" srcOrd="2" destOrd="0" parTransId="{AD25C742-28DC-4845-98D3-137C3F66A604}" sibTransId="{3DA69498-0211-4817-BD23-7A1EE96E42A3}"/>
    <dgm:cxn modelId="{EC1CBB49-E798-47AC-8AD7-7A04CA96DA99}" type="presOf" srcId="{CB6516CD-178D-4182-9F99-F2A9CA56805A}" destId="{E4173FFF-B176-4B1F-A0A9-5BDC70483F36}" srcOrd="0" destOrd="0" presId="urn:microsoft.com/office/officeart/2005/8/layout/vList4#1"/>
    <dgm:cxn modelId="{FC1F0550-8589-46DF-AFDB-2AC3C90CB5B9}" srcId="{BCD585DE-BAB6-49F3-BAA4-0E80BB3B207B}" destId="{BAB8698F-96B6-4F80-A937-918D9DEBC473}" srcOrd="1" destOrd="0" parTransId="{D81F1221-263C-4F98-A026-99EFC5B26A87}" sibTransId="{838BB41F-2F74-4844-B633-0EBEEF0897CF}"/>
    <dgm:cxn modelId="{7AD5A954-1ACE-4059-98C9-958583FAB51D}" type="presOf" srcId="{549E15AD-1938-4614-AA48-95A8A1204912}" destId="{1C0CDE0C-801C-492F-891B-2F36270A827A}" srcOrd="1" destOrd="1" presId="urn:microsoft.com/office/officeart/2005/8/layout/vList4#1"/>
    <dgm:cxn modelId="{B6776C55-C89A-4C4A-A942-AD9F58FF690E}" type="presOf" srcId="{9F30D619-EBCB-4018-8850-3DE069C0A546}" destId="{D7C2B9CD-5F54-4460-A1A4-2B101D9A45BF}" srcOrd="0" destOrd="2" presId="urn:microsoft.com/office/officeart/2005/8/layout/vList4#1"/>
    <dgm:cxn modelId="{A0729356-C4E7-4336-B274-364E4FE7CDE2}" type="presOf" srcId="{BC64F64D-B2A0-4A4E-9165-FA96196D7785}" destId="{5DA34908-6CF2-4160-AB7A-12387E8E09D1}" srcOrd="0" destOrd="2" presId="urn:microsoft.com/office/officeart/2005/8/layout/vList4#1"/>
    <dgm:cxn modelId="{ADA5D97D-6791-4888-9D4B-6206D586E3BE}" type="presOf" srcId="{674DF011-E4BA-45B5-9110-68DF3513244D}" destId="{1C0CDE0C-801C-492F-891B-2F36270A827A}" srcOrd="1" destOrd="3" presId="urn:microsoft.com/office/officeart/2005/8/layout/vList4#1"/>
    <dgm:cxn modelId="{BD674081-B7ED-4CB3-A5D6-B497A1D207FF}" type="presOf" srcId="{583A16AD-8E6A-4C43-B246-81FC1D43A036}" destId="{5DA34908-6CF2-4160-AB7A-12387E8E09D1}" srcOrd="0" destOrd="0" presId="urn:microsoft.com/office/officeart/2005/8/layout/vList4#1"/>
    <dgm:cxn modelId="{3B54CC86-ADEC-493F-AA8D-1C327C39F604}" type="presOf" srcId="{BAB8698F-96B6-4F80-A937-918D9DEBC473}" destId="{B6DA1403-8B4F-4B27-8BAC-9A1461A6B7A7}" srcOrd="1" destOrd="2" presId="urn:microsoft.com/office/officeart/2005/8/layout/vList4#1"/>
    <dgm:cxn modelId="{DBD5CD8C-9BF3-4F16-8DBA-F26A868A35C7}" type="presOf" srcId="{674DF011-E4BA-45B5-9110-68DF3513244D}" destId="{5DA34908-6CF2-4160-AB7A-12387E8E09D1}" srcOrd="0" destOrd="3" presId="urn:microsoft.com/office/officeart/2005/8/layout/vList4#1"/>
    <dgm:cxn modelId="{4543219D-DFAB-4C5B-A3BC-1FBDDFC592CB}" type="presOf" srcId="{202382B4-EB9B-4DA8-9008-4644B701DDD2}" destId="{5DA34908-6CF2-4160-AB7A-12387E8E09D1}" srcOrd="0" destOrd="4" presId="urn:microsoft.com/office/officeart/2005/8/layout/vList4#1"/>
    <dgm:cxn modelId="{6C9420AB-1706-4F21-865D-46D06750E007}" type="presOf" srcId="{9F30D619-EBCB-4018-8850-3DE069C0A546}" destId="{83E9956D-9C31-4F9B-B31C-A903A067D4C8}" srcOrd="1" destOrd="2" presId="urn:microsoft.com/office/officeart/2005/8/layout/vList4#1"/>
    <dgm:cxn modelId="{125814B1-752C-42A1-848E-CD5D11D13D4A}" srcId="{86F1733D-2FDF-4465-84D0-3127A80DFFEB}" destId="{9F30D619-EBCB-4018-8850-3DE069C0A546}" srcOrd="1" destOrd="0" parTransId="{C09F3861-6A88-4DC9-AC00-DAAC17E253F0}" sibTransId="{14A8E399-43EE-4089-B57E-3C8E2AE1F57E}"/>
    <dgm:cxn modelId="{0F978EB1-A018-4986-9333-DFF8B4A3B9EA}" srcId="{CB6516CD-178D-4182-9F99-F2A9CA56805A}" destId="{BCD585DE-BAB6-49F3-BAA4-0E80BB3B207B}" srcOrd="2" destOrd="0" parTransId="{59CDEB5A-3462-431E-B77E-A1F41B261A27}" sibTransId="{2B6D02C3-DF0D-4767-9F34-5864B925180F}"/>
    <dgm:cxn modelId="{E9E984B3-AB2D-4F3B-81B4-FF881CABA117}" type="presOf" srcId="{86F1733D-2FDF-4465-84D0-3127A80DFFEB}" destId="{D7C2B9CD-5F54-4460-A1A4-2B101D9A45BF}" srcOrd="0" destOrd="0" presId="urn:microsoft.com/office/officeart/2005/8/layout/vList4#1"/>
    <dgm:cxn modelId="{69B9ADC5-39FE-482F-B4D3-E406D275141A}" type="presOf" srcId="{BC64F64D-B2A0-4A4E-9165-FA96196D7785}" destId="{1C0CDE0C-801C-492F-891B-2F36270A827A}" srcOrd="1" destOrd="2" presId="urn:microsoft.com/office/officeart/2005/8/layout/vList4#1"/>
    <dgm:cxn modelId="{968C83CC-2720-4C8B-9B1C-DF1C33508054}" type="presOf" srcId="{4C741EC1-6BCD-479A-84BB-742536D8F02C}" destId="{B6DA1403-8B4F-4B27-8BAC-9A1461A6B7A7}" srcOrd="1" destOrd="1" presId="urn:microsoft.com/office/officeart/2005/8/layout/vList4#1"/>
    <dgm:cxn modelId="{69CB65D1-14B4-4826-B991-BEA51E3DF3F4}" srcId="{583A16AD-8E6A-4C43-B246-81FC1D43A036}" destId="{202382B4-EB9B-4DA8-9008-4644B701DDD2}" srcOrd="3" destOrd="0" parTransId="{30D0A0A4-CEEA-4EAE-A772-C2014F31BE1E}" sibTransId="{B7D82F28-6E30-45D5-815D-90818527996F}"/>
    <dgm:cxn modelId="{48FB6ED1-606D-46B7-A88E-A308CA56D9DD}" srcId="{BCD585DE-BAB6-49F3-BAA4-0E80BB3B207B}" destId="{4C741EC1-6BCD-479A-84BB-742536D8F02C}" srcOrd="0" destOrd="0" parTransId="{2EE1CD7F-E4E9-45BD-B812-0A9A540E28ED}" sibTransId="{7031115D-0B80-4D50-B3C7-C73C14FB4ADB}"/>
    <dgm:cxn modelId="{2C30E5DA-98AD-478E-97CD-2332EF1FE97B}" type="presOf" srcId="{549E15AD-1938-4614-AA48-95A8A1204912}" destId="{5DA34908-6CF2-4160-AB7A-12387E8E09D1}" srcOrd="0" destOrd="1" presId="urn:microsoft.com/office/officeart/2005/8/layout/vList4#1"/>
    <dgm:cxn modelId="{F281DCE2-CC41-41AC-8DF8-91E82B6AC00F}" type="presOf" srcId="{583A16AD-8E6A-4C43-B246-81FC1D43A036}" destId="{1C0CDE0C-801C-492F-891B-2F36270A827A}" srcOrd="1" destOrd="0" presId="urn:microsoft.com/office/officeart/2005/8/layout/vList4#1"/>
    <dgm:cxn modelId="{24CF7BEC-7AB7-4DF0-A29D-AEB979A6DE10}" type="presOf" srcId="{BAB8698F-96B6-4F80-A937-918D9DEBC473}" destId="{83D4EC67-E3FC-48AA-83EE-BA7F15DE1E1D}" srcOrd="0" destOrd="2" presId="urn:microsoft.com/office/officeart/2005/8/layout/vList4#1"/>
    <dgm:cxn modelId="{D92393F5-B43B-4BDE-8EAD-F073BF6463E6}" srcId="{CB6516CD-178D-4182-9F99-F2A9CA56805A}" destId="{583A16AD-8E6A-4C43-B246-81FC1D43A036}" srcOrd="0" destOrd="0" parTransId="{0CF26660-5D51-46A7-BEFE-5E88B3BE0545}" sibTransId="{15BA3AB8-26E3-4723-8C48-4AF7598EA8F9}"/>
    <dgm:cxn modelId="{6C6C7F55-3774-46F0-A5C0-559D306943CC}" type="presParOf" srcId="{E4173FFF-B176-4B1F-A0A9-5BDC70483F36}" destId="{69903097-07F0-4D8D-9A13-3AE820EBEE86}" srcOrd="0" destOrd="0" presId="urn:microsoft.com/office/officeart/2005/8/layout/vList4#1"/>
    <dgm:cxn modelId="{547FE1B6-30E7-4E5D-B722-C122C991D02F}" type="presParOf" srcId="{69903097-07F0-4D8D-9A13-3AE820EBEE86}" destId="{5DA34908-6CF2-4160-AB7A-12387E8E09D1}" srcOrd="0" destOrd="0" presId="urn:microsoft.com/office/officeart/2005/8/layout/vList4#1"/>
    <dgm:cxn modelId="{533CECEE-18F8-4025-AD07-5B248EA2BA3C}" type="presParOf" srcId="{69903097-07F0-4D8D-9A13-3AE820EBEE86}" destId="{579A0130-7366-417D-9D5E-723E25456BA1}" srcOrd="1" destOrd="0" presId="urn:microsoft.com/office/officeart/2005/8/layout/vList4#1"/>
    <dgm:cxn modelId="{5FF86666-E491-49FC-B0EF-739A8DE8C69B}" type="presParOf" srcId="{69903097-07F0-4D8D-9A13-3AE820EBEE86}" destId="{1C0CDE0C-801C-492F-891B-2F36270A827A}" srcOrd="2" destOrd="0" presId="urn:microsoft.com/office/officeart/2005/8/layout/vList4#1"/>
    <dgm:cxn modelId="{A4CF574D-AE2C-4B39-B9F7-2740117562C8}" type="presParOf" srcId="{E4173FFF-B176-4B1F-A0A9-5BDC70483F36}" destId="{CE1A1C8B-DE16-4FB0-A69D-A18834B19E27}" srcOrd="1" destOrd="0" presId="urn:microsoft.com/office/officeart/2005/8/layout/vList4#1"/>
    <dgm:cxn modelId="{98991262-E39C-44A3-BC2A-74DC63CFBEDB}" type="presParOf" srcId="{E4173FFF-B176-4B1F-A0A9-5BDC70483F36}" destId="{C89F0B12-0406-4AC9-A77E-4CFF1458CA57}" srcOrd="2" destOrd="0" presId="urn:microsoft.com/office/officeart/2005/8/layout/vList4#1"/>
    <dgm:cxn modelId="{62F77BDF-F3E1-46BB-8C85-32F4213D865F}" type="presParOf" srcId="{C89F0B12-0406-4AC9-A77E-4CFF1458CA57}" destId="{D7C2B9CD-5F54-4460-A1A4-2B101D9A45BF}" srcOrd="0" destOrd="0" presId="urn:microsoft.com/office/officeart/2005/8/layout/vList4#1"/>
    <dgm:cxn modelId="{02CC63EC-F0F3-40BE-B8D8-A20DF68711DD}" type="presParOf" srcId="{C89F0B12-0406-4AC9-A77E-4CFF1458CA57}" destId="{AB9DB32D-50C8-47D8-ADF2-8E34AA161765}" srcOrd="1" destOrd="0" presId="urn:microsoft.com/office/officeart/2005/8/layout/vList4#1"/>
    <dgm:cxn modelId="{2E02D96F-8F7A-4C54-B668-E2B22B137ECA}" type="presParOf" srcId="{C89F0B12-0406-4AC9-A77E-4CFF1458CA57}" destId="{83E9956D-9C31-4F9B-B31C-A903A067D4C8}" srcOrd="2" destOrd="0" presId="urn:microsoft.com/office/officeart/2005/8/layout/vList4#1"/>
    <dgm:cxn modelId="{72C52359-2106-4F4C-BFEE-0B1070EE7026}" type="presParOf" srcId="{E4173FFF-B176-4B1F-A0A9-5BDC70483F36}" destId="{10972610-E3DD-466A-823A-9E469D25A20D}" srcOrd="3" destOrd="0" presId="urn:microsoft.com/office/officeart/2005/8/layout/vList4#1"/>
    <dgm:cxn modelId="{E4458E80-0BC9-4D89-B7B6-23696BF90575}" type="presParOf" srcId="{E4173FFF-B176-4B1F-A0A9-5BDC70483F36}" destId="{6F0FCEB8-9874-4913-B1F7-D22A0576A7BF}" srcOrd="4" destOrd="0" presId="urn:microsoft.com/office/officeart/2005/8/layout/vList4#1"/>
    <dgm:cxn modelId="{A56B61B9-FEFE-4064-8555-36D9B76ED609}" type="presParOf" srcId="{6F0FCEB8-9874-4913-B1F7-D22A0576A7BF}" destId="{83D4EC67-E3FC-48AA-83EE-BA7F15DE1E1D}" srcOrd="0" destOrd="0" presId="urn:microsoft.com/office/officeart/2005/8/layout/vList4#1"/>
    <dgm:cxn modelId="{00C8F6F2-5B73-4E59-AFE6-560019A12BCB}" type="presParOf" srcId="{6F0FCEB8-9874-4913-B1F7-D22A0576A7BF}" destId="{B22C0496-DDFB-4862-AF2E-AD99A8E47D9B}" srcOrd="1" destOrd="0" presId="urn:microsoft.com/office/officeart/2005/8/layout/vList4#1"/>
    <dgm:cxn modelId="{02C5A51E-171B-4512-98E6-6727139F1A1E}" type="presParOf" srcId="{6F0FCEB8-9874-4913-B1F7-D22A0576A7BF}" destId="{B6DA1403-8B4F-4B27-8BAC-9A1461A6B7A7}" srcOrd="2" destOrd="0" presId="urn:microsoft.com/office/officeart/2005/8/layout/vList4#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C276FF5-BF06-4C70-89F7-45E6DE672B65}"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274EFFFD-B857-4D79-A0A5-99EC3F2745CD}">
      <dgm:prSet/>
      <dgm:spPr/>
      <dgm:t>
        <a:bodyPr/>
        <a:lstStyle/>
        <a:p>
          <a:r>
            <a:rPr lang="en-GB" b="0" i="0"/>
            <a:t>Limited or no verbal communication</a:t>
          </a:r>
          <a:endParaRPr lang="en-US"/>
        </a:p>
      </dgm:t>
    </dgm:pt>
    <dgm:pt modelId="{502FF304-89C4-4957-BD38-E341226B3B65}" type="parTrans" cxnId="{1C0735DE-CB0E-4689-8CD3-59E4ECD25D65}">
      <dgm:prSet/>
      <dgm:spPr/>
      <dgm:t>
        <a:bodyPr/>
        <a:lstStyle/>
        <a:p>
          <a:endParaRPr lang="en-US"/>
        </a:p>
      </dgm:t>
    </dgm:pt>
    <dgm:pt modelId="{2C7B73ED-781D-47A5-9EFA-E5F2645C4816}" type="sibTrans" cxnId="{1C0735DE-CB0E-4689-8CD3-59E4ECD25D65}">
      <dgm:prSet/>
      <dgm:spPr/>
      <dgm:t>
        <a:bodyPr/>
        <a:lstStyle/>
        <a:p>
          <a:endParaRPr lang="en-US"/>
        </a:p>
      </dgm:t>
    </dgm:pt>
    <dgm:pt modelId="{992A24E9-EB14-45E6-9C6F-E50497CA63FE}">
      <dgm:prSet/>
      <dgm:spPr/>
      <dgm:t>
        <a:bodyPr/>
        <a:lstStyle/>
        <a:p>
          <a:r>
            <a:rPr lang="en-GB" b="0" i="0"/>
            <a:t>Lacking capacity and understanding</a:t>
          </a:r>
          <a:endParaRPr lang="en-US"/>
        </a:p>
      </dgm:t>
    </dgm:pt>
    <dgm:pt modelId="{9F9B4C99-27D8-4BC9-9A33-2264F1B5FCC4}" type="parTrans" cxnId="{5510BB89-B6A4-426A-8DBD-64B553E028EA}">
      <dgm:prSet/>
      <dgm:spPr/>
      <dgm:t>
        <a:bodyPr/>
        <a:lstStyle/>
        <a:p>
          <a:endParaRPr lang="en-US"/>
        </a:p>
      </dgm:t>
    </dgm:pt>
    <dgm:pt modelId="{0893DD23-E2BC-4595-8681-B89A0A248CD9}" type="sibTrans" cxnId="{5510BB89-B6A4-426A-8DBD-64B553E028EA}">
      <dgm:prSet/>
      <dgm:spPr/>
      <dgm:t>
        <a:bodyPr/>
        <a:lstStyle/>
        <a:p>
          <a:endParaRPr lang="en-US"/>
        </a:p>
      </dgm:t>
    </dgm:pt>
    <dgm:pt modelId="{9CB3801F-D105-4516-ABF7-0070D5515948}">
      <dgm:prSet/>
      <dgm:spPr/>
      <dgm:t>
        <a:bodyPr/>
        <a:lstStyle/>
        <a:p>
          <a:r>
            <a:rPr lang="en-GB" b="0" i="0"/>
            <a:t>Unaware of their rights</a:t>
          </a:r>
          <a:endParaRPr lang="en-US"/>
        </a:p>
      </dgm:t>
    </dgm:pt>
    <dgm:pt modelId="{85929BC7-7417-45EB-BAB1-70CE10173435}" type="parTrans" cxnId="{765D6D00-1889-447D-AAB4-B789861EC6C9}">
      <dgm:prSet/>
      <dgm:spPr/>
      <dgm:t>
        <a:bodyPr/>
        <a:lstStyle/>
        <a:p>
          <a:endParaRPr lang="en-US"/>
        </a:p>
      </dgm:t>
    </dgm:pt>
    <dgm:pt modelId="{D355F652-7D32-44B5-9422-5B4638949686}" type="sibTrans" cxnId="{765D6D00-1889-447D-AAB4-B789861EC6C9}">
      <dgm:prSet/>
      <dgm:spPr/>
      <dgm:t>
        <a:bodyPr/>
        <a:lstStyle/>
        <a:p>
          <a:endParaRPr lang="en-US"/>
        </a:p>
      </dgm:t>
    </dgm:pt>
    <dgm:pt modelId="{98CFD984-CDF0-46EA-BCB7-0C850DA4D9CC}">
      <dgm:prSet/>
      <dgm:spPr/>
      <dgm:t>
        <a:bodyPr/>
        <a:lstStyle/>
        <a:p>
          <a:r>
            <a:rPr lang="en-GB" b="0" i="0"/>
            <a:t>Institutional poor practice</a:t>
          </a:r>
          <a:endParaRPr lang="en-US"/>
        </a:p>
      </dgm:t>
    </dgm:pt>
    <dgm:pt modelId="{C8411416-9ECF-4AE0-974E-07922F9201ED}" type="parTrans" cxnId="{933D09E3-22AA-4781-A8B0-FECC91E25486}">
      <dgm:prSet/>
      <dgm:spPr/>
      <dgm:t>
        <a:bodyPr/>
        <a:lstStyle/>
        <a:p>
          <a:endParaRPr lang="en-US"/>
        </a:p>
      </dgm:t>
    </dgm:pt>
    <dgm:pt modelId="{922D37BF-FDBF-4642-9B1D-2424BA365F62}" type="sibTrans" cxnId="{933D09E3-22AA-4781-A8B0-FECC91E25486}">
      <dgm:prSet/>
      <dgm:spPr/>
      <dgm:t>
        <a:bodyPr/>
        <a:lstStyle/>
        <a:p>
          <a:endParaRPr lang="en-US"/>
        </a:p>
      </dgm:t>
    </dgm:pt>
    <dgm:pt modelId="{D2366960-E244-471F-BF2A-1AF77D2C2514}">
      <dgm:prSet/>
      <dgm:spPr/>
      <dgm:t>
        <a:bodyPr/>
        <a:lstStyle/>
        <a:p>
          <a:r>
            <a:rPr lang="en-GB" b="0" i="0"/>
            <a:t>Low self esteem / self worth</a:t>
          </a:r>
          <a:endParaRPr lang="en-US"/>
        </a:p>
      </dgm:t>
    </dgm:pt>
    <dgm:pt modelId="{EF305A9F-5CB2-41ED-93DA-CB73A1242A8E}" type="parTrans" cxnId="{B6E45FBC-FF83-473E-B5FC-D843A7A91909}">
      <dgm:prSet/>
      <dgm:spPr/>
      <dgm:t>
        <a:bodyPr/>
        <a:lstStyle/>
        <a:p>
          <a:endParaRPr lang="en-US"/>
        </a:p>
      </dgm:t>
    </dgm:pt>
    <dgm:pt modelId="{CF35AABA-955A-44C4-A453-26EB1131ABF8}" type="sibTrans" cxnId="{B6E45FBC-FF83-473E-B5FC-D843A7A91909}">
      <dgm:prSet/>
      <dgm:spPr/>
      <dgm:t>
        <a:bodyPr/>
        <a:lstStyle/>
        <a:p>
          <a:endParaRPr lang="en-US"/>
        </a:p>
      </dgm:t>
    </dgm:pt>
    <dgm:pt modelId="{B51AFBA5-084A-43B9-99B9-B87DDAC3A212}">
      <dgm:prSet/>
      <dgm:spPr/>
      <dgm:t>
        <a:bodyPr/>
        <a:lstStyle/>
        <a:p>
          <a:r>
            <a:rPr lang="en-GB" b="0" i="0"/>
            <a:t>Unable to protect themselves</a:t>
          </a:r>
          <a:endParaRPr lang="en-US"/>
        </a:p>
      </dgm:t>
    </dgm:pt>
    <dgm:pt modelId="{CF74BD56-2965-43E2-ADF1-95C4EAD245B3}" type="parTrans" cxnId="{BAD29A2A-4C65-4793-BDE6-4FBE34CB4520}">
      <dgm:prSet/>
      <dgm:spPr/>
      <dgm:t>
        <a:bodyPr/>
        <a:lstStyle/>
        <a:p>
          <a:endParaRPr lang="en-US"/>
        </a:p>
      </dgm:t>
    </dgm:pt>
    <dgm:pt modelId="{3B0CF977-29AF-4ECE-94D9-AFEAF2D8CE8D}" type="sibTrans" cxnId="{BAD29A2A-4C65-4793-BDE6-4FBE34CB4520}">
      <dgm:prSet/>
      <dgm:spPr/>
      <dgm:t>
        <a:bodyPr/>
        <a:lstStyle/>
        <a:p>
          <a:endParaRPr lang="en-US"/>
        </a:p>
      </dgm:t>
    </dgm:pt>
    <dgm:pt modelId="{12058537-877A-4580-A85B-C7DF23F4072C}">
      <dgm:prSet/>
      <dgm:spPr/>
      <dgm:t>
        <a:bodyPr/>
        <a:lstStyle/>
        <a:p>
          <a:r>
            <a:rPr lang="en-GB" b="0" i="0"/>
            <a:t>“Institutionalised”</a:t>
          </a:r>
          <a:endParaRPr lang="en-US"/>
        </a:p>
      </dgm:t>
    </dgm:pt>
    <dgm:pt modelId="{4749D0EC-1529-418D-A009-C28F72C86440}" type="parTrans" cxnId="{F5934B78-8040-46C5-AC5D-08373583036C}">
      <dgm:prSet/>
      <dgm:spPr/>
      <dgm:t>
        <a:bodyPr/>
        <a:lstStyle/>
        <a:p>
          <a:endParaRPr lang="en-US"/>
        </a:p>
      </dgm:t>
    </dgm:pt>
    <dgm:pt modelId="{24F29C86-A300-4BE9-9040-5B30EBBCBAA4}" type="sibTrans" cxnId="{F5934B78-8040-46C5-AC5D-08373583036C}">
      <dgm:prSet/>
      <dgm:spPr/>
      <dgm:t>
        <a:bodyPr/>
        <a:lstStyle/>
        <a:p>
          <a:endParaRPr lang="en-US"/>
        </a:p>
      </dgm:t>
    </dgm:pt>
    <dgm:pt modelId="{5FBD3EEE-3F60-4B46-9991-F9E3E923E1E3}">
      <dgm:prSet/>
      <dgm:spPr/>
      <dgm:t>
        <a:bodyPr/>
        <a:lstStyle/>
        <a:p>
          <a:r>
            <a:rPr lang="en-GB" b="0" i="0"/>
            <a:t>Living away from home e.g. a child who is looked after</a:t>
          </a:r>
          <a:endParaRPr lang="en-US"/>
        </a:p>
      </dgm:t>
    </dgm:pt>
    <dgm:pt modelId="{2AECCA36-BE3F-41E0-9A97-896E27320336}" type="parTrans" cxnId="{7A300E25-766E-44BC-B76B-D15D4DE4CFFB}">
      <dgm:prSet/>
      <dgm:spPr/>
      <dgm:t>
        <a:bodyPr/>
        <a:lstStyle/>
        <a:p>
          <a:endParaRPr lang="en-US"/>
        </a:p>
      </dgm:t>
    </dgm:pt>
    <dgm:pt modelId="{90EC4687-E475-4519-B5CA-E9F366EFBAF3}" type="sibTrans" cxnId="{7A300E25-766E-44BC-B76B-D15D4DE4CFFB}">
      <dgm:prSet/>
      <dgm:spPr/>
      <dgm:t>
        <a:bodyPr/>
        <a:lstStyle/>
        <a:p>
          <a:endParaRPr lang="en-US"/>
        </a:p>
      </dgm:t>
    </dgm:pt>
    <dgm:pt modelId="{9134C375-83A4-4131-8A9B-EBC51E28805C}">
      <dgm:prSet/>
      <dgm:spPr/>
      <dgm:t>
        <a:bodyPr/>
        <a:lstStyle/>
        <a:p>
          <a:r>
            <a:rPr lang="en-GB" b="0" i="0"/>
            <a:t>Domestic violence, drug / alcohol misuse in relationships or family</a:t>
          </a:r>
          <a:endParaRPr lang="en-US"/>
        </a:p>
      </dgm:t>
    </dgm:pt>
    <dgm:pt modelId="{50162FEF-6FEB-4FC3-91B7-E720D04A36D0}" type="parTrans" cxnId="{D9AC77D2-AA45-4EE8-B79D-EFC58E033876}">
      <dgm:prSet/>
      <dgm:spPr/>
      <dgm:t>
        <a:bodyPr/>
        <a:lstStyle/>
        <a:p>
          <a:endParaRPr lang="en-US"/>
        </a:p>
      </dgm:t>
    </dgm:pt>
    <dgm:pt modelId="{A547A925-2DD2-480C-907D-03AC658A4D3D}" type="sibTrans" cxnId="{D9AC77D2-AA45-4EE8-B79D-EFC58E033876}">
      <dgm:prSet/>
      <dgm:spPr/>
      <dgm:t>
        <a:bodyPr/>
        <a:lstStyle/>
        <a:p>
          <a:endParaRPr lang="en-US"/>
        </a:p>
      </dgm:t>
    </dgm:pt>
    <dgm:pt modelId="{0B6CCDAE-1A9B-45FA-BCE6-ADBF6A70EAB8}">
      <dgm:prSet/>
      <dgm:spPr/>
      <dgm:t>
        <a:bodyPr/>
        <a:lstStyle/>
        <a:p>
          <a:r>
            <a:rPr lang="en-GB" b="0" i="0"/>
            <a:t>Disability</a:t>
          </a:r>
          <a:endParaRPr lang="en-US"/>
        </a:p>
      </dgm:t>
    </dgm:pt>
    <dgm:pt modelId="{62BA3381-91A8-4CA1-BA51-8CE94EF049A5}" type="parTrans" cxnId="{5A24F480-0417-4070-9402-DD988B749338}">
      <dgm:prSet/>
      <dgm:spPr/>
      <dgm:t>
        <a:bodyPr/>
        <a:lstStyle/>
        <a:p>
          <a:endParaRPr lang="en-US"/>
        </a:p>
      </dgm:t>
    </dgm:pt>
    <dgm:pt modelId="{8C30E564-2A78-421D-AAEB-DC10C6C517B1}" type="sibTrans" cxnId="{5A24F480-0417-4070-9402-DD988B749338}">
      <dgm:prSet/>
      <dgm:spPr/>
      <dgm:t>
        <a:bodyPr/>
        <a:lstStyle/>
        <a:p>
          <a:endParaRPr lang="en-US"/>
        </a:p>
      </dgm:t>
    </dgm:pt>
    <dgm:pt modelId="{5FC58365-D8E3-4A6A-BD77-9960504B90D4}">
      <dgm:prSet/>
      <dgm:spPr/>
      <dgm:t>
        <a:bodyPr/>
        <a:lstStyle/>
        <a:p>
          <a:r>
            <a:rPr lang="en-GB" b="0" i="0"/>
            <a:t>Isolated family or individual</a:t>
          </a:r>
          <a:endParaRPr lang="en-US"/>
        </a:p>
      </dgm:t>
    </dgm:pt>
    <dgm:pt modelId="{74A41352-8573-4C66-AD05-80593A79B00C}" type="parTrans" cxnId="{975E1EE7-9181-42EE-9531-3C538D3A9A7B}">
      <dgm:prSet/>
      <dgm:spPr/>
      <dgm:t>
        <a:bodyPr/>
        <a:lstStyle/>
        <a:p>
          <a:endParaRPr lang="en-US"/>
        </a:p>
      </dgm:t>
    </dgm:pt>
    <dgm:pt modelId="{FE1E5FB3-BFCF-43D6-8071-5E1828F3E5C4}" type="sibTrans" cxnId="{975E1EE7-9181-42EE-9531-3C538D3A9A7B}">
      <dgm:prSet/>
      <dgm:spPr/>
      <dgm:t>
        <a:bodyPr/>
        <a:lstStyle/>
        <a:p>
          <a:endParaRPr lang="en-US"/>
        </a:p>
      </dgm:t>
    </dgm:pt>
    <dgm:pt modelId="{A2899E7E-5929-416D-922D-0E820B48E0CA}">
      <dgm:prSet/>
      <dgm:spPr/>
      <dgm:t>
        <a:bodyPr/>
        <a:lstStyle/>
        <a:p>
          <a:r>
            <a:rPr lang="en-GB" b="0" i="0"/>
            <a:t>Previous abuse or neglect occurred. </a:t>
          </a:r>
          <a:endParaRPr lang="en-US"/>
        </a:p>
      </dgm:t>
    </dgm:pt>
    <dgm:pt modelId="{BFF656C1-3CA8-4AA7-97A4-39812F276813}" type="parTrans" cxnId="{B26CC9D7-B311-41E9-93C4-C5DCD126AEE4}">
      <dgm:prSet/>
      <dgm:spPr/>
      <dgm:t>
        <a:bodyPr/>
        <a:lstStyle/>
        <a:p>
          <a:endParaRPr lang="en-US"/>
        </a:p>
      </dgm:t>
    </dgm:pt>
    <dgm:pt modelId="{F75A3A31-8604-4CF0-80BF-1D0422FF555B}" type="sibTrans" cxnId="{B26CC9D7-B311-41E9-93C4-C5DCD126AEE4}">
      <dgm:prSet/>
      <dgm:spPr/>
      <dgm:t>
        <a:bodyPr/>
        <a:lstStyle/>
        <a:p>
          <a:endParaRPr lang="en-US"/>
        </a:p>
      </dgm:t>
    </dgm:pt>
    <dgm:pt modelId="{58CFC5C7-34E1-4DD0-A03F-8D32A8BBAED4}" type="pres">
      <dgm:prSet presAssocID="{1C276FF5-BF06-4C70-89F7-45E6DE672B65}" presName="diagram" presStyleCnt="0">
        <dgm:presLayoutVars>
          <dgm:dir/>
          <dgm:resizeHandles val="exact"/>
        </dgm:presLayoutVars>
      </dgm:prSet>
      <dgm:spPr/>
    </dgm:pt>
    <dgm:pt modelId="{F7DC30E0-BD31-4355-ADD9-09023CC1C636}" type="pres">
      <dgm:prSet presAssocID="{274EFFFD-B857-4D79-A0A5-99EC3F2745CD}" presName="node" presStyleLbl="node1" presStyleIdx="0" presStyleCnt="12">
        <dgm:presLayoutVars>
          <dgm:bulletEnabled val="1"/>
        </dgm:presLayoutVars>
      </dgm:prSet>
      <dgm:spPr/>
    </dgm:pt>
    <dgm:pt modelId="{5465D31B-2619-417C-AE35-B336E4AB2BC3}" type="pres">
      <dgm:prSet presAssocID="{2C7B73ED-781D-47A5-9EFA-E5F2645C4816}" presName="sibTrans" presStyleCnt="0"/>
      <dgm:spPr/>
    </dgm:pt>
    <dgm:pt modelId="{DD395F32-486C-49F3-962A-C579B178A436}" type="pres">
      <dgm:prSet presAssocID="{992A24E9-EB14-45E6-9C6F-E50497CA63FE}" presName="node" presStyleLbl="node1" presStyleIdx="1" presStyleCnt="12">
        <dgm:presLayoutVars>
          <dgm:bulletEnabled val="1"/>
        </dgm:presLayoutVars>
      </dgm:prSet>
      <dgm:spPr/>
    </dgm:pt>
    <dgm:pt modelId="{4B53999D-7F29-4980-9093-EF47ED08A558}" type="pres">
      <dgm:prSet presAssocID="{0893DD23-E2BC-4595-8681-B89A0A248CD9}" presName="sibTrans" presStyleCnt="0"/>
      <dgm:spPr/>
    </dgm:pt>
    <dgm:pt modelId="{91B3F742-1D54-45B3-A6D2-8A1A6BC7865E}" type="pres">
      <dgm:prSet presAssocID="{9CB3801F-D105-4516-ABF7-0070D5515948}" presName="node" presStyleLbl="node1" presStyleIdx="2" presStyleCnt="12">
        <dgm:presLayoutVars>
          <dgm:bulletEnabled val="1"/>
        </dgm:presLayoutVars>
      </dgm:prSet>
      <dgm:spPr/>
    </dgm:pt>
    <dgm:pt modelId="{70330203-B8D2-4201-BB92-2E3714FDAA25}" type="pres">
      <dgm:prSet presAssocID="{D355F652-7D32-44B5-9422-5B4638949686}" presName="sibTrans" presStyleCnt="0"/>
      <dgm:spPr/>
    </dgm:pt>
    <dgm:pt modelId="{D601F057-517F-46BA-B952-8FE7D06EF946}" type="pres">
      <dgm:prSet presAssocID="{98CFD984-CDF0-46EA-BCB7-0C850DA4D9CC}" presName="node" presStyleLbl="node1" presStyleIdx="3" presStyleCnt="12">
        <dgm:presLayoutVars>
          <dgm:bulletEnabled val="1"/>
        </dgm:presLayoutVars>
      </dgm:prSet>
      <dgm:spPr/>
    </dgm:pt>
    <dgm:pt modelId="{8F87A861-07AC-4F05-9D70-C76A8BFA5C2A}" type="pres">
      <dgm:prSet presAssocID="{922D37BF-FDBF-4642-9B1D-2424BA365F62}" presName="sibTrans" presStyleCnt="0"/>
      <dgm:spPr/>
    </dgm:pt>
    <dgm:pt modelId="{4C8D78AC-7795-4B41-B645-5BB672DDF807}" type="pres">
      <dgm:prSet presAssocID="{D2366960-E244-471F-BF2A-1AF77D2C2514}" presName="node" presStyleLbl="node1" presStyleIdx="4" presStyleCnt="12">
        <dgm:presLayoutVars>
          <dgm:bulletEnabled val="1"/>
        </dgm:presLayoutVars>
      </dgm:prSet>
      <dgm:spPr/>
    </dgm:pt>
    <dgm:pt modelId="{FE8C7B1B-F733-457D-877E-788108273D14}" type="pres">
      <dgm:prSet presAssocID="{CF35AABA-955A-44C4-A453-26EB1131ABF8}" presName="sibTrans" presStyleCnt="0"/>
      <dgm:spPr/>
    </dgm:pt>
    <dgm:pt modelId="{3A2D72FE-64DA-40EF-A3AF-04CE8A8FEF60}" type="pres">
      <dgm:prSet presAssocID="{B51AFBA5-084A-43B9-99B9-B87DDAC3A212}" presName="node" presStyleLbl="node1" presStyleIdx="5" presStyleCnt="12">
        <dgm:presLayoutVars>
          <dgm:bulletEnabled val="1"/>
        </dgm:presLayoutVars>
      </dgm:prSet>
      <dgm:spPr/>
    </dgm:pt>
    <dgm:pt modelId="{2F126BA6-9A3A-4BCC-B288-B442D71A72A4}" type="pres">
      <dgm:prSet presAssocID="{3B0CF977-29AF-4ECE-94D9-AFEAF2D8CE8D}" presName="sibTrans" presStyleCnt="0"/>
      <dgm:spPr/>
    </dgm:pt>
    <dgm:pt modelId="{3069FBD3-DED2-4F75-9D6A-649555999B36}" type="pres">
      <dgm:prSet presAssocID="{12058537-877A-4580-A85B-C7DF23F4072C}" presName="node" presStyleLbl="node1" presStyleIdx="6" presStyleCnt="12">
        <dgm:presLayoutVars>
          <dgm:bulletEnabled val="1"/>
        </dgm:presLayoutVars>
      </dgm:prSet>
      <dgm:spPr/>
    </dgm:pt>
    <dgm:pt modelId="{990A98FD-4420-4FEB-99A2-00440F598B67}" type="pres">
      <dgm:prSet presAssocID="{24F29C86-A300-4BE9-9040-5B30EBBCBAA4}" presName="sibTrans" presStyleCnt="0"/>
      <dgm:spPr/>
    </dgm:pt>
    <dgm:pt modelId="{B5D919F1-8395-4ED4-A5A3-B6CA93DF274F}" type="pres">
      <dgm:prSet presAssocID="{5FBD3EEE-3F60-4B46-9991-F9E3E923E1E3}" presName="node" presStyleLbl="node1" presStyleIdx="7" presStyleCnt="12">
        <dgm:presLayoutVars>
          <dgm:bulletEnabled val="1"/>
        </dgm:presLayoutVars>
      </dgm:prSet>
      <dgm:spPr/>
    </dgm:pt>
    <dgm:pt modelId="{BB6A1A93-4876-4ED4-8AB6-66686DDE0D78}" type="pres">
      <dgm:prSet presAssocID="{90EC4687-E475-4519-B5CA-E9F366EFBAF3}" presName="sibTrans" presStyleCnt="0"/>
      <dgm:spPr/>
    </dgm:pt>
    <dgm:pt modelId="{F584E962-D500-4EBC-B6A5-AF33987A3F41}" type="pres">
      <dgm:prSet presAssocID="{9134C375-83A4-4131-8A9B-EBC51E28805C}" presName="node" presStyleLbl="node1" presStyleIdx="8" presStyleCnt="12">
        <dgm:presLayoutVars>
          <dgm:bulletEnabled val="1"/>
        </dgm:presLayoutVars>
      </dgm:prSet>
      <dgm:spPr/>
    </dgm:pt>
    <dgm:pt modelId="{4B0B6F32-5706-409B-9B06-9F1A82453BDB}" type="pres">
      <dgm:prSet presAssocID="{A547A925-2DD2-480C-907D-03AC658A4D3D}" presName="sibTrans" presStyleCnt="0"/>
      <dgm:spPr/>
    </dgm:pt>
    <dgm:pt modelId="{355F8E76-5155-4F90-92C7-1D81DC4FD9E0}" type="pres">
      <dgm:prSet presAssocID="{0B6CCDAE-1A9B-45FA-BCE6-ADBF6A70EAB8}" presName="node" presStyleLbl="node1" presStyleIdx="9" presStyleCnt="12">
        <dgm:presLayoutVars>
          <dgm:bulletEnabled val="1"/>
        </dgm:presLayoutVars>
      </dgm:prSet>
      <dgm:spPr/>
    </dgm:pt>
    <dgm:pt modelId="{A58AF247-092C-4864-93A5-6D27EBB44B68}" type="pres">
      <dgm:prSet presAssocID="{8C30E564-2A78-421D-AAEB-DC10C6C517B1}" presName="sibTrans" presStyleCnt="0"/>
      <dgm:spPr/>
    </dgm:pt>
    <dgm:pt modelId="{F0C90A8A-5CA9-4107-90EF-887CBC8EC305}" type="pres">
      <dgm:prSet presAssocID="{5FC58365-D8E3-4A6A-BD77-9960504B90D4}" presName="node" presStyleLbl="node1" presStyleIdx="10" presStyleCnt="12">
        <dgm:presLayoutVars>
          <dgm:bulletEnabled val="1"/>
        </dgm:presLayoutVars>
      </dgm:prSet>
      <dgm:spPr/>
    </dgm:pt>
    <dgm:pt modelId="{D73132BA-E21E-4717-9B3A-9F5B9A13C82C}" type="pres">
      <dgm:prSet presAssocID="{FE1E5FB3-BFCF-43D6-8071-5E1828F3E5C4}" presName="sibTrans" presStyleCnt="0"/>
      <dgm:spPr/>
    </dgm:pt>
    <dgm:pt modelId="{59131B32-DB8C-4F93-B07F-626D53B4A654}" type="pres">
      <dgm:prSet presAssocID="{A2899E7E-5929-416D-922D-0E820B48E0CA}" presName="node" presStyleLbl="node1" presStyleIdx="11" presStyleCnt="12">
        <dgm:presLayoutVars>
          <dgm:bulletEnabled val="1"/>
        </dgm:presLayoutVars>
      </dgm:prSet>
      <dgm:spPr/>
    </dgm:pt>
  </dgm:ptLst>
  <dgm:cxnLst>
    <dgm:cxn modelId="{765D6D00-1889-447D-AAB4-B789861EC6C9}" srcId="{1C276FF5-BF06-4C70-89F7-45E6DE672B65}" destId="{9CB3801F-D105-4516-ABF7-0070D5515948}" srcOrd="2" destOrd="0" parTransId="{85929BC7-7417-45EB-BAB1-70CE10173435}" sibTransId="{D355F652-7D32-44B5-9422-5B4638949686}"/>
    <dgm:cxn modelId="{4E85BF17-F3D6-41CC-A9AE-D3EA12BCEB27}" type="presOf" srcId="{12058537-877A-4580-A85B-C7DF23F4072C}" destId="{3069FBD3-DED2-4F75-9D6A-649555999B36}" srcOrd="0" destOrd="0" presId="urn:microsoft.com/office/officeart/2005/8/layout/default"/>
    <dgm:cxn modelId="{969A6E1A-E227-4F8A-9324-6454A9D81A12}" type="presOf" srcId="{0B6CCDAE-1A9B-45FA-BCE6-ADBF6A70EAB8}" destId="{355F8E76-5155-4F90-92C7-1D81DC4FD9E0}" srcOrd="0" destOrd="0" presId="urn:microsoft.com/office/officeart/2005/8/layout/default"/>
    <dgm:cxn modelId="{7A300E25-766E-44BC-B76B-D15D4DE4CFFB}" srcId="{1C276FF5-BF06-4C70-89F7-45E6DE672B65}" destId="{5FBD3EEE-3F60-4B46-9991-F9E3E923E1E3}" srcOrd="7" destOrd="0" parTransId="{2AECCA36-BE3F-41E0-9A97-896E27320336}" sibTransId="{90EC4687-E475-4519-B5CA-E9F366EFBAF3}"/>
    <dgm:cxn modelId="{690E2225-9862-42A8-85CF-0E8064F1ED95}" type="presOf" srcId="{98CFD984-CDF0-46EA-BCB7-0C850DA4D9CC}" destId="{D601F057-517F-46BA-B952-8FE7D06EF946}" srcOrd="0" destOrd="0" presId="urn:microsoft.com/office/officeart/2005/8/layout/default"/>
    <dgm:cxn modelId="{BAD29A2A-4C65-4793-BDE6-4FBE34CB4520}" srcId="{1C276FF5-BF06-4C70-89F7-45E6DE672B65}" destId="{B51AFBA5-084A-43B9-99B9-B87DDAC3A212}" srcOrd="5" destOrd="0" parTransId="{CF74BD56-2965-43E2-ADF1-95C4EAD245B3}" sibTransId="{3B0CF977-29AF-4ECE-94D9-AFEAF2D8CE8D}"/>
    <dgm:cxn modelId="{80CFCE70-31AA-40D3-9406-85BE61AFCACC}" type="presOf" srcId="{9CB3801F-D105-4516-ABF7-0070D5515948}" destId="{91B3F742-1D54-45B3-A6D2-8A1A6BC7865E}" srcOrd="0" destOrd="0" presId="urn:microsoft.com/office/officeart/2005/8/layout/default"/>
    <dgm:cxn modelId="{FFD20155-D1D7-4B04-8B8A-23BBE45DFAEB}" type="presOf" srcId="{992A24E9-EB14-45E6-9C6F-E50497CA63FE}" destId="{DD395F32-486C-49F3-962A-C579B178A436}" srcOrd="0" destOrd="0" presId="urn:microsoft.com/office/officeart/2005/8/layout/default"/>
    <dgm:cxn modelId="{F5934B78-8040-46C5-AC5D-08373583036C}" srcId="{1C276FF5-BF06-4C70-89F7-45E6DE672B65}" destId="{12058537-877A-4580-A85B-C7DF23F4072C}" srcOrd="6" destOrd="0" parTransId="{4749D0EC-1529-418D-A009-C28F72C86440}" sibTransId="{24F29C86-A300-4BE9-9040-5B30EBBCBAA4}"/>
    <dgm:cxn modelId="{5A24F480-0417-4070-9402-DD988B749338}" srcId="{1C276FF5-BF06-4C70-89F7-45E6DE672B65}" destId="{0B6CCDAE-1A9B-45FA-BCE6-ADBF6A70EAB8}" srcOrd="9" destOrd="0" parTransId="{62BA3381-91A8-4CA1-BA51-8CE94EF049A5}" sibTransId="{8C30E564-2A78-421D-AAEB-DC10C6C517B1}"/>
    <dgm:cxn modelId="{5204A182-55E9-4ADA-BE83-DA9F0A5FC72A}" type="presOf" srcId="{274EFFFD-B857-4D79-A0A5-99EC3F2745CD}" destId="{F7DC30E0-BD31-4355-ADD9-09023CC1C636}" srcOrd="0" destOrd="0" presId="urn:microsoft.com/office/officeart/2005/8/layout/default"/>
    <dgm:cxn modelId="{5510BB89-B6A4-426A-8DBD-64B553E028EA}" srcId="{1C276FF5-BF06-4C70-89F7-45E6DE672B65}" destId="{992A24E9-EB14-45E6-9C6F-E50497CA63FE}" srcOrd="1" destOrd="0" parTransId="{9F9B4C99-27D8-4BC9-9A33-2264F1B5FCC4}" sibTransId="{0893DD23-E2BC-4595-8681-B89A0A248CD9}"/>
    <dgm:cxn modelId="{3C170390-17E3-4B40-A73C-13CB7D44AE05}" type="presOf" srcId="{D2366960-E244-471F-BF2A-1AF77D2C2514}" destId="{4C8D78AC-7795-4B41-B645-5BB672DDF807}" srcOrd="0" destOrd="0" presId="urn:microsoft.com/office/officeart/2005/8/layout/default"/>
    <dgm:cxn modelId="{52C1F898-1CE6-47F0-828A-5545C27F54B7}" type="presOf" srcId="{B51AFBA5-084A-43B9-99B9-B87DDAC3A212}" destId="{3A2D72FE-64DA-40EF-A3AF-04CE8A8FEF60}" srcOrd="0" destOrd="0" presId="urn:microsoft.com/office/officeart/2005/8/layout/default"/>
    <dgm:cxn modelId="{14B7D09C-EDC1-428C-9E40-96355B6D1DA2}" type="presOf" srcId="{1C276FF5-BF06-4C70-89F7-45E6DE672B65}" destId="{58CFC5C7-34E1-4DD0-A03F-8D32A8BBAED4}" srcOrd="0" destOrd="0" presId="urn:microsoft.com/office/officeart/2005/8/layout/default"/>
    <dgm:cxn modelId="{C5BE3DAC-5B54-4A10-9482-0A479506F2D8}" type="presOf" srcId="{A2899E7E-5929-416D-922D-0E820B48E0CA}" destId="{59131B32-DB8C-4F93-B07F-626D53B4A654}" srcOrd="0" destOrd="0" presId="urn:microsoft.com/office/officeart/2005/8/layout/default"/>
    <dgm:cxn modelId="{5572F1B3-DFE5-4AE5-B48E-20D4D5DD33D2}" type="presOf" srcId="{9134C375-83A4-4131-8A9B-EBC51E28805C}" destId="{F584E962-D500-4EBC-B6A5-AF33987A3F41}" srcOrd="0" destOrd="0" presId="urn:microsoft.com/office/officeart/2005/8/layout/default"/>
    <dgm:cxn modelId="{B6E45FBC-FF83-473E-B5FC-D843A7A91909}" srcId="{1C276FF5-BF06-4C70-89F7-45E6DE672B65}" destId="{D2366960-E244-471F-BF2A-1AF77D2C2514}" srcOrd="4" destOrd="0" parTransId="{EF305A9F-5CB2-41ED-93DA-CB73A1242A8E}" sibTransId="{CF35AABA-955A-44C4-A453-26EB1131ABF8}"/>
    <dgm:cxn modelId="{D15397CA-6879-4075-8B88-B6E36D716792}" type="presOf" srcId="{5FC58365-D8E3-4A6A-BD77-9960504B90D4}" destId="{F0C90A8A-5CA9-4107-90EF-887CBC8EC305}" srcOrd="0" destOrd="0" presId="urn:microsoft.com/office/officeart/2005/8/layout/default"/>
    <dgm:cxn modelId="{D9AC77D2-AA45-4EE8-B79D-EFC58E033876}" srcId="{1C276FF5-BF06-4C70-89F7-45E6DE672B65}" destId="{9134C375-83A4-4131-8A9B-EBC51E28805C}" srcOrd="8" destOrd="0" parTransId="{50162FEF-6FEB-4FC3-91B7-E720D04A36D0}" sibTransId="{A547A925-2DD2-480C-907D-03AC658A4D3D}"/>
    <dgm:cxn modelId="{B26CC9D7-B311-41E9-93C4-C5DCD126AEE4}" srcId="{1C276FF5-BF06-4C70-89F7-45E6DE672B65}" destId="{A2899E7E-5929-416D-922D-0E820B48E0CA}" srcOrd="11" destOrd="0" parTransId="{BFF656C1-3CA8-4AA7-97A4-39812F276813}" sibTransId="{F75A3A31-8604-4CF0-80BF-1D0422FF555B}"/>
    <dgm:cxn modelId="{1C0735DE-CB0E-4689-8CD3-59E4ECD25D65}" srcId="{1C276FF5-BF06-4C70-89F7-45E6DE672B65}" destId="{274EFFFD-B857-4D79-A0A5-99EC3F2745CD}" srcOrd="0" destOrd="0" parTransId="{502FF304-89C4-4957-BD38-E341226B3B65}" sibTransId="{2C7B73ED-781D-47A5-9EFA-E5F2645C4816}"/>
    <dgm:cxn modelId="{933D09E3-22AA-4781-A8B0-FECC91E25486}" srcId="{1C276FF5-BF06-4C70-89F7-45E6DE672B65}" destId="{98CFD984-CDF0-46EA-BCB7-0C850DA4D9CC}" srcOrd="3" destOrd="0" parTransId="{C8411416-9ECF-4AE0-974E-07922F9201ED}" sibTransId="{922D37BF-FDBF-4642-9B1D-2424BA365F62}"/>
    <dgm:cxn modelId="{975E1EE7-9181-42EE-9531-3C538D3A9A7B}" srcId="{1C276FF5-BF06-4C70-89F7-45E6DE672B65}" destId="{5FC58365-D8E3-4A6A-BD77-9960504B90D4}" srcOrd="10" destOrd="0" parTransId="{74A41352-8573-4C66-AD05-80593A79B00C}" sibTransId="{FE1E5FB3-BFCF-43D6-8071-5E1828F3E5C4}"/>
    <dgm:cxn modelId="{D25549FC-E95A-468E-9E9B-4376E0499A1A}" type="presOf" srcId="{5FBD3EEE-3F60-4B46-9991-F9E3E923E1E3}" destId="{B5D919F1-8395-4ED4-A5A3-B6CA93DF274F}" srcOrd="0" destOrd="0" presId="urn:microsoft.com/office/officeart/2005/8/layout/default"/>
    <dgm:cxn modelId="{90CA4C49-3079-4EC2-9291-35E9404EBE22}" type="presParOf" srcId="{58CFC5C7-34E1-4DD0-A03F-8D32A8BBAED4}" destId="{F7DC30E0-BD31-4355-ADD9-09023CC1C636}" srcOrd="0" destOrd="0" presId="urn:microsoft.com/office/officeart/2005/8/layout/default"/>
    <dgm:cxn modelId="{A53F60EA-89B1-41E4-AA3A-96B8B1885ADB}" type="presParOf" srcId="{58CFC5C7-34E1-4DD0-A03F-8D32A8BBAED4}" destId="{5465D31B-2619-417C-AE35-B336E4AB2BC3}" srcOrd="1" destOrd="0" presId="urn:microsoft.com/office/officeart/2005/8/layout/default"/>
    <dgm:cxn modelId="{67C7F206-4113-45ED-86A0-B96DCFADE2F5}" type="presParOf" srcId="{58CFC5C7-34E1-4DD0-A03F-8D32A8BBAED4}" destId="{DD395F32-486C-49F3-962A-C579B178A436}" srcOrd="2" destOrd="0" presId="urn:microsoft.com/office/officeart/2005/8/layout/default"/>
    <dgm:cxn modelId="{3D97F27C-2F11-4410-9CC9-EF789A4B3241}" type="presParOf" srcId="{58CFC5C7-34E1-4DD0-A03F-8D32A8BBAED4}" destId="{4B53999D-7F29-4980-9093-EF47ED08A558}" srcOrd="3" destOrd="0" presId="urn:microsoft.com/office/officeart/2005/8/layout/default"/>
    <dgm:cxn modelId="{D0641A14-A6A3-4F4A-BF8A-19820ECDA0E3}" type="presParOf" srcId="{58CFC5C7-34E1-4DD0-A03F-8D32A8BBAED4}" destId="{91B3F742-1D54-45B3-A6D2-8A1A6BC7865E}" srcOrd="4" destOrd="0" presId="urn:microsoft.com/office/officeart/2005/8/layout/default"/>
    <dgm:cxn modelId="{16D8555F-3206-4177-9B6D-B6DBD11AA69E}" type="presParOf" srcId="{58CFC5C7-34E1-4DD0-A03F-8D32A8BBAED4}" destId="{70330203-B8D2-4201-BB92-2E3714FDAA25}" srcOrd="5" destOrd="0" presId="urn:microsoft.com/office/officeart/2005/8/layout/default"/>
    <dgm:cxn modelId="{3AD561D1-ABDA-438C-943B-E9EE2F39D525}" type="presParOf" srcId="{58CFC5C7-34E1-4DD0-A03F-8D32A8BBAED4}" destId="{D601F057-517F-46BA-B952-8FE7D06EF946}" srcOrd="6" destOrd="0" presId="urn:microsoft.com/office/officeart/2005/8/layout/default"/>
    <dgm:cxn modelId="{F5DDF072-6747-4D31-86DF-3E7A0EBC4177}" type="presParOf" srcId="{58CFC5C7-34E1-4DD0-A03F-8D32A8BBAED4}" destId="{8F87A861-07AC-4F05-9D70-C76A8BFA5C2A}" srcOrd="7" destOrd="0" presId="urn:microsoft.com/office/officeart/2005/8/layout/default"/>
    <dgm:cxn modelId="{70E8A479-CD37-4936-BEA6-FE41390CB3F4}" type="presParOf" srcId="{58CFC5C7-34E1-4DD0-A03F-8D32A8BBAED4}" destId="{4C8D78AC-7795-4B41-B645-5BB672DDF807}" srcOrd="8" destOrd="0" presId="urn:microsoft.com/office/officeart/2005/8/layout/default"/>
    <dgm:cxn modelId="{0FD0A52A-C6AB-4D6B-B52F-C5D1F268F8E2}" type="presParOf" srcId="{58CFC5C7-34E1-4DD0-A03F-8D32A8BBAED4}" destId="{FE8C7B1B-F733-457D-877E-788108273D14}" srcOrd="9" destOrd="0" presId="urn:microsoft.com/office/officeart/2005/8/layout/default"/>
    <dgm:cxn modelId="{5204BB3A-BD09-44C8-A90D-6C558344C7EF}" type="presParOf" srcId="{58CFC5C7-34E1-4DD0-A03F-8D32A8BBAED4}" destId="{3A2D72FE-64DA-40EF-A3AF-04CE8A8FEF60}" srcOrd="10" destOrd="0" presId="urn:microsoft.com/office/officeart/2005/8/layout/default"/>
    <dgm:cxn modelId="{0C5192F9-AAED-4A41-A864-BF702F63CC7C}" type="presParOf" srcId="{58CFC5C7-34E1-4DD0-A03F-8D32A8BBAED4}" destId="{2F126BA6-9A3A-4BCC-B288-B442D71A72A4}" srcOrd="11" destOrd="0" presId="urn:microsoft.com/office/officeart/2005/8/layout/default"/>
    <dgm:cxn modelId="{E4DE2159-EC0B-47C6-86BE-84D22525804C}" type="presParOf" srcId="{58CFC5C7-34E1-4DD0-A03F-8D32A8BBAED4}" destId="{3069FBD3-DED2-4F75-9D6A-649555999B36}" srcOrd="12" destOrd="0" presId="urn:microsoft.com/office/officeart/2005/8/layout/default"/>
    <dgm:cxn modelId="{9FA96918-D38A-415E-B505-11943F520AA2}" type="presParOf" srcId="{58CFC5C7-34E1-4DD0-A03F-8D32A8BBAED4}" destId="{990A98FD-4420-4FEB-99A2-00440F598B67}" srcOrd="13" destOrd="0" presId="urn:microsoft.com/office/officeart/2005/8/layout/default"/>
    <dgm:cxn modelId="{DCFC8DF3-5B20-4158-8654-1061C6B57FE2}" type="presParOf" srcId="{58CFC5C7-34E1-4DD0-A03F-8D32A8BBAED4}" destId="{B5D919F1-8395-4ED4-A5A3-B6CA93DF274F}" srcOrd="14" destOrd="0" presId="urn:microsoft.com/office/officeart/2005/8/layout/default"/>
    <dgm:cxn modelId="{99A0BB01-4EB8-46C8-8D05-368A17DAE047}" type="presParOf" srcId="{58CFC5C7-34E1-4DD0-A03F-8D32A8BBAED4}" destId="{BB6A1A93-4876-4ED4-8AB6-66686DDE0D78}" srcOrd="15" destOrd="0" presId="urn:microsoft.com/office/officeart/2005/8/layout/default"/>
    <dgm:cxn modelId="{17264B72-1E39-4574-8932-AA1304821D39}" type="presParOf" srcId="{58CFC5C7-34E1-4DD0-A03F-8D32A8BBAED4}" destId="{F584E962-D500-4EBC-B6A5-AF33987A3F41}" srcOrd="16" destOrd="0" presId="urn:microsoft.com/office/officeart/2005/8/layout/default"/>
    <dgm:cxn modelId="{DB0D56CC-A770-4ACC-8261-77953B3F2F9F}" type="presParOf" srcId="{58CFC5C7-34E1-4DD0-A03F-8D32A8BBAED4}" destId="{4B0B6F32-5706-409B-9B06-9F1A82453BDB}" srcOrd="17" destOrd="0" presId="urn:microsoft.com/office/officeart/2005/8/layout/default"/>
    <dgm:cxn modelId="{6D5EEFD3-5440-4984-BF9C-6A1F63C69595}" type="presParOf" srcId="{58CFC5C7-34E1-4DD0-A03F-8D32A8BBAED4}" destId="{355F8E76-5155-4F90-92C7-1D81DC4FD9E0}" srcOrd="18" destOrd="0" presId="urn:microsoft.com/office/officeart/2005/8/layout/default"/>
    <dgm:cxn modelId="{13167BF9-271D-4E67-8EAA-95ABDDE32F46}" type="presParOf" srcId="{58CFC5C7-34E1-4DD0-A03F-8D32A8BBAED4}" destId="{A58AF247-092C-4864-93A5-6D27EBB44B68}" srcOrd="19" destOrd="0" presId="urn:microsoft.com/office/officeart/2005/8/layout/default"/>
    <dgm:cxn modelId="{A19EF66B-7140-4EFB-AF9E-08DD92E204AF}" type="presParOf" srcId="{58CFC5C7-34E1-4DD0-A03F-8D32A8BBAED4}" destId="{F0C90A8A-5CA9-4107-90EF-887CBC8EC305}" srcOrd="20" destOrd="0" presId="urn:microsoft.com/office/officeart/2005/8/layout/default"/>
    <dgm:cxn modelId="{2EB1C25A-7784-4CB3-B437-E59DFFBC680E}" type="presParOf" srcId="{58CFC5C7-34E1-4DD0-A03F-8D32A8BBAED4}" destId="{D73132BA-E21E-4717-9B3A-9F5B9A13C82C}" srcOrd="21" destOrd="0" presId="urn:microsoft.com/office/officeart/2005/8/layout/default"/>
    <dgm:cxn modelId="{A1E6C650-9303-410E-A74D-C34E67C6B143}" type="presParOf" srcId="{58CFC5C7-34E1-4DD0-A03F-8D32A8BBAED4}" destId="{59131B32-DB8C-4F93-B07F-626D53B4A654}" srcOrd="2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48F3163-4462-4344-8754-CF784371ABB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9DFC072-6969-4F10-854B-6562D1A8B13E}">
      <dgm:prSet/>
      <dgm:spPr/>
      <dgm:t>
        <a:bodyPr/>
        <a:lstStyle/>
        <a:p>
          <a:r>
            <a:rPr lang="en-US"/>
            <a:t>It is important to consider isolation and dependence too.</a:t>
          </a:r>
        </a:p>
      </dgm:t>
    </dgm:pt>
    <dgm:pt modelId="{16510A9E-9CB2-4B28-AB62-B681D41A5F3D}" type="parTrans" cxnId="{F75C6311-BC0E-4A02-91C1-970BA07B17FF}">
      <dgm:prSet/>
      <dgm:spPr/>
      <dgm:t>
        <a:bodyPr/>
        <a:lstStyle/>
        <a:p>
          <a:endParaRPr lang="en-US"/>
        </a:p>
      </dgm:t>
    </dgm:pt>
    <dgm:pt modelId="{39AC210F-3B85-4313-97E8-0286E1571644}" type="sibTrans" cxnId="{F75C6311-BC0E-4A02-91C1-970BA07B17FF}">
      <dgm:prSet/>
      <dgm:spPr/>
      <dgm:t>
        <a:bodyPr/>
        <a:lstStyle/>
        <a:p>
          <a:endParaRPr lang="en-US"/>
        </a:p>
      </dgm:t>
    </dgm:pt>
    <dgm:pt modelId="{D1800F07-2BE4-4DF0-8577-FCB71E74FBE6}">
      <dgm:prSet/>
      <dgm:spPr/>
      <dgm:t>
        <a:bodyPr/>
        <a:lstStyle/>
        <a:p>
          <a:r>
            <a:rPr lang="en-US"/>
            <a:t>More isolation and more dependence means more risk.</a:t>
          </a:r>
        </a:p>
      </dgm:t>
    </dgm:pt>
    <dgm:pt modelId="{017C8AF4-786F-4047-94B3-06DA66D7F585}" type="parTrans" cxnId="{CEB91453-C827-4C18-8C55-F8048CDE8C8B}">
      <dgm:prSet/>
      <dgm:spPr/>
      <dgm:t>
        <a:bodyPr/>
        <a:lstStyle/>
        <a:p>
          <a:endParaRPr lang="en-US"/>
        </a:p>
      </dgm:t>
    </dgm:pt>
    <dgm:pt modelId="{16615B14-5848-445D-B5D0-50D461B4DFED}" type="sibTrans" cxnId="{CEB91453-C827-4C18-8C55-F8048CDE8C8B}">
      <dgm:prSet/>
      <dgm:spPr/>
      <dgm:t>
        <a:bodyPr/>
        <a:lstStyle/>
        <a:p>
          <a:endParaRPr lang="en-US"/>
        </a:p>
      </dgm:t>
    </dgm:pt>
    <dgm:pt modelId="{7A8260D5-E099-41BE-9C93-F072FD1C5BD7}" type="pres">
      <dgm:prSet presAssocID="{648F3163-4462-4344-8754-CF784371ABB4}" presName="root" presStyleCnt="0">
        <dgm:presLayoutVars>
          <dgm:dir/>
          <dgm:resizeHandles val="exact"/>
        </dgm:presLayoutVars>
      </dgm:prSet>
      <dgm:spPr/>
    </dgm:pt>
    <dgm:pt modelId="{87A53A05-B6DD-4D26-81C9-98D1D47F2801}" type="pres">
      <dgm:prSet presAssocID="{19DFC072-6969-4F10-854B-6562D1A8B13E}" presName="compNode" presStyleCnt="0"/>
      <dgm:spPr/>
    </dgm:pt>
    <dgm:pt modelId="{02DA0FBF-4E6B-46F5-ACF9-57FDF3A1CC79}" type="pres">
      <dgm:prSet presAssocID="{19DFC072-6969-4F10-854B-6562D1A8B13E}" presName="bgRect" presStyleLbl="bgShp" presStyleIdx="0" presStyleCnt="2"/>
      <dgm:spPr/>
    </dgm:pt>
    <dgm:pt modelId="{1E3F6F03-D692-47EC-8689-1925A31E99B0}" type="pres">
      <dgm:prSet presAssocID="{19DFC072-6969-4F10-854B-6562D1A8B13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isconnected"/>
        </a:ext>
      </dgm:extLst>
    </dgm:pt>
    <dgm:pt modelId="{50111B42-C2A2-4085-8DC1-2B8D930C8C62}" type="pres">
      <dgm:prSet presAssocID="{19DFC072-6969-4F10-854B-6562D1A8B13E}" presName="spaceRect" presStyleCnt="0"/>
      <dgm:spPr/>
    </dgm:pt>
    <dgm:pt modelId="{9CABC81A-B7A4-46A4-9DE3-79F2922BF121}" type="pres">
      <dgm:prSet presAssocID="{19DFC072-6969-4F10-854B-6562D1A8B13E}" presName="parTx" presStyleLbl="revTx" presStyleIdx="0" presStyleCnt="2">
        <dgm:presLayoutVars>
          <dgm:chMax val="0"/>
          <dgm:chPref val="0"/>
        </dgm:presLayoutVars>
      </dgm:prSet>
      <dgm:spPr/>
    </dgm:pt>
    <dgm:pt modelId="{E6E30013-F0E6-484A-807D-24C319B049C3}" type="pres">
      <dgm:prSet presAssocID="{39AC210F-3B85-4313-97E8-0286E1571644}" presName="sibTrans" presStyleCnt="0"/>
      <dgm:spPr/>
    </dgm:pt>
    <dgm:pt modelId="{CAD9312E-96F2-4427-B3D6-008F04DD9E9C}" type="pres">
      <dgm:prSet presAssocID="{D1800F07-2BE4-4DF0-8577-FCB71E74FBE6}" presName="compNode" presStyleCnt="0"/>
      <dgm:spPr/>
    </dgm:pt>
    <dgm:pt modelId="{5FBBEB4C-02A8-43EF-BA13-04B6BDE3601C}" type="pres">
      <dgm:prSet presAssocID="{D1800F07-2BE4-4DF0-8577-FCB71E74FBE6}" presName="bgRect" presStyleLbl="bgShp" presStyleIdx="1" presStyleCnt="2"/>
      <dgm:spPr/>
    </dgm:pt>
    <dgm:pt modelId="{90C4F59C-CB64-443A-B47C-912F22DC1D34}" type="pres">
      <dgm:prSet presAssocID="{D1800F07-2BE4-4DF0-8577-FCB71E74FBE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7C7B34D8-1C2F-414C-A811-C7FE8130985E}" type="pres">
      <dgm:prSet presAssocID="{D1800F07-2BE4-4DF0-8577-FCB71E74FBE6}" presName="spaceRect" presStyleCnt="0"/>
      <dgm:spPr/>
    </dgm:pt>
    <dgm:pt modelId="{99AEE253-7F68-4BAD-8305-FF4E508CB059}" type="pres">
      <dgm:prSet presAssocID="{D1800F07-2BE4-4DF0-8577-FCB71E74FBE6}" presName="parTx" presStyleLbl="revTx" presStyleIdx="1" presStyleCnt="2">
        <dgm:presLayoutVars>
          <dgm:chMax val="0"/>
          <dgm:chPref val="0"/>
        </dgm:presLayoutVars>
      </dgm:prSet>
      <dgm:spPr/>
    </dgm:pt>
  </dgm:ptLst>
  <dgm:cxnLst>
    <dgm:cxn modelId="{F75C6311-BC0E-4A02-91C1-970BA07B17FF}" srcId="{648F3163-4462-4344-8754-CF784371ABB4}" destId="{19DFC072-6969-4F10-854B-6562D1A8B13E}" srcOrd="0" destOrd="0" parTransId="{16510A9E-9CB2-4B28-AB62-B681D41A5F3D}" sibTransId="{39AC210F-3B85-4313-97E8-0286E1571644}"/>
    <dgm:cxn modelId="{CEB91453-C827-4C18-8C55-F8048CDE8C8B}" srcId="{648F3163-4462-4344-8754-CF784371ABB4}" destId="{D1800F07-2BE4-4DF0-8577-FCB71E74FBE6}" srcOrd="1" destOrd="0" parTransId="{017C8AF4-786F-4047-94B3-06DA66D7F585}" sibTransId="{16615B14-5848-445D-B5D0-50D461B4DFED}"/>
    <dgm:cxn modelId="{A5AAFA79-06A0-4713-AF38-2E830C86CE7D}" type="presOf" srcId="{648F3163-4462-4344-8754-CF784371ABB4}" destId="{7A8260D5-E099-41BE-9C93-F072FD1C5BD7}" srcOrd="0" destOrd="0" presId="urn:microsoft.com/office/officeart/2018/2/layout/IconVerticalSolidList"/>
    <dgm:cxn modelId="{2DF8E38A-4C7A-4F64-84C2-7B189C764F12}" type="presOf" srcId="{19DFC072-6969-4F10-854B-6562D1A8B13E}" destId="{9CABC81A-B7A4-46A4-9DE3-79F2922BF121}" srcOrd="0" destOrd="0" presId="urn:microsoft.com/office/officeart/2018/2/layout/IconVerticalSolidList"/>
    <dgm:cxn modelId="{1D6CEDA5-25BB-4549-8868-B926DE46B5D9}" type="presOf" srcId="{D1800F07-2BE4-4DF0-8577-FCB71E74FBE6}" destId="{99AEE253-7F68-4BAD-8305-FF4E508CB059}" srcOrd="0" destOrd="0" presId="urn:microsoft.com/office/officeart/2018/2/layout/IconVerticalSolidList"/>
    <dgm:cxn modelId="{FCB6DD7D-F3E0-4FC8-9813-4421780B7D14}" type="presParOf" srcId="{7A8260D5-E099-41BE-9C93-F072FD1C5BD7}" destId="{87A53A05-B6DD-4D26-81C9-98D1D47F2801}" srcOrd="0" destOrd="0" presId="urn:microsoft.com/office/officeart/2018/2/layout/IconVerticalSolidList"/>
    <dgm:cxn modelId="{BCC683AC-1D6B-4E8B-AEB0-A26D882C92D8}" type="presParOf" srcId="{87A53A05-B6DD-4D26-81C9-98D1D47F2801}" destId="{02DA0FBF-4E6B-46F5-ACF9-57FDF3A1CC79}" srcOrd="0" destOrd="0" presId="urn:microsoft.com/office/officeart/2018/2/layout/IconVerticalSolidList"/>
    <dgm:cxn modelId="{9222DB45-4E98-4B8D-8F1A-55A142D19669}" type="presParOf" srcId="{87A53A05-B6DD-4D26-81C9-98D1D47F2801}" destId="{1E3F6F03-D692-47EC-8689-1925A31E99B0}" srcOrd="1" destOrd="0" presId="urn:microsoft.com/office/officeart/2018/2/layout/IconVerticalSolidList"/>
    <dgm:cxn modelId="{2EDA6FAE-813D-45CE-9684-A4170D949259}" type="presParOf" srcId="{87A53A05-B6DD-4D26-81C9-98D1D47F2801}" destId="{50111B42-C2A2-4085-8DC1-2B8D930C8C62}" srcOrd="2" destOrd="0" presId="urn:microsoft.com/office/officeart/2018/2/layout/IconVerticalSolidList"/>
    <dgm:cxn modelId="{3E67DFB7-E48C-4AAE-A04D-52070F4E544A}" type="presParOf" srcId="{87A53A05-B6DD-4D26-81C9-98D1D47F2801}" destId="{9CABC81A-B7A4-46A4-9DE3-79F2922BF121}" srcOrd="3" destOrd="0" presId="urn:microsoft.com/office/officeart/2018/2/layout/IconVerticalSolidList"/>
    <dgm:cxn modelId="{AFAE8240-E5AD-41BF-8337-551644178787}" type="presParOf" srcId="{7A8260D5-E099-41BE-9C93-F072FD1C5BD7}" destId="{E6E30013-F0E6-484A-807D-24C319B049C3}" srcOrd="1" destOrd="0" presId="urn:microsoft.com/office/officeart/2018/2/layout/IconVerticalSolidList"/>
    <dgm:cxn modelId="{1181403F-8E85-4494-8C81-EE1F74567246}" type="presParOf" srcId="{7A8260D5-E099-41BE-9C93-F072FD1C5BD7}" destId="{CAD9312E-96F2-4427-B3D6-008F04DD9E9C}" srcOrd="2" destOrd="0" presId="urn:microsoft.com/office/officeart/2018/2/layout/IconVerticalSolidList"/>
    <dgm:cxn modelId="{62581EDA-FEFC-40D8-828C-1CF75DC4FF03}" type="presParOf" srcId="{CAD9312E-96F2-4427-B3D6-008F04DD9E9C}" destId="{5FBBEB4C-02A8-43EF-BA13-04B6BDE3601C}" srcOrd="0" destOrd="0" presId="urn:microsoft.com/office/officeart/2018/2/layout/IconVerticalSolidList"/>
    <dgm:cxn modelId="{8FA8CA50-0731-41BC-B0F4-80BE150EC91F}" type="presParOf" srcId="{CAD9312E-96F2-4427-B3D6-008F04DD9E9C}" destId="{90C4F59C-CB64-443A-B47C-912F22DC1D34}" srcOrd="1" destOrd="0" presId="urn:microsoft.com/office/officeart/2018/2/layout/IconVerticalSolidList"/>
    <dgm:cxn modelId="{21E5C175-A904-490E-B16B-4F3E22CFD700}" type="presParOf" srcId="{CAD9312E-96F2-4427-B3D6-008F04DD9E9C}" destId="{7C7B34D8-1C2F-414C-A811-C7FE8130985E}" srcOrd="2" destOrd="0" presId="urn:microsoft.com/office/officeart/2018/2/layout/IconVerticalSolidList"/>
    <dgm:cxn modelId="{2332E306-0CAA-41CE-B3B0-900535C7255D}" type="presParOf" srcId="{CAD9312E-96F2-4427-B3D6-008F04DD9E9C}" destId="{99AEE253-7F68-4BAD-8305-FF4E508CB05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ED418B45-AC9C-4C32-BB77-D0E103B45EBA}" type="doc">
      <dgm:prSet loTypeId="urn:microsoft.com/office/officeart/2005/8/layout/matrix3" loCatId="matrix" qsTypeId="urn:microsoft.com/office/officeart/2005/8/quickstyle/simple1" qsCatId="simple" csTypeId="urn:microsoft.com/office/officeart/2005/8/colors/accent2_2" csCatId="accent2" phldr="1"/>
      <dgm:spPr/>
      <dgm:t>
        <a:bodyPr/>
        <a:lstStyle/>
        <a:p>
          <a:endParaRPr lang="en-GB"/>
        </a:p>
      </dgm:t>
    </dgm:pt>
    <dgm:pt modelId="{C8E285EA-CA67-479E-AE3D-D329D7FD5B48}">
      <dgm:prSet phldrT="[Text]"/>
      <dgm:spPr/>
      <dgm:t>
        <a:bodyPr/>
        <a:lstStyle/>
        <a:p>
          <a:r>
            <a:rPr lang="en-GB"/>
            <a:t>Understanding relevant information</a:t>
          </a:r>
        </a:p>
      </dgm:t>
    </dgm:pt>
    <dgm:pt modelId="{487E0787-FDBE-4772-939B-42078F7DAA25}" type="parTrans" cxnId="{2B484E21-E550-48A7-B452-31FC3D526ED2}">
      <dgm:prSet/>
      <dgm:spPr/>
      <dgm:t>
        <a:bodyPr/>
        <a:lstStyle/>
        <a:p>
          <a:endParaRPr lang="en-GB"/>
        </a:p>
      </dgm:t>
    </dgm:pt>
    <dgm:pt modelId="{588D8642-6938-46DB-8C21-49520045A7B0}" type="sibTrans" cxnId="{2B484E21-E550-48A7-B452-31FC3D526ED2}">
      <dgm:prSet/>
      <dgm:spPr/>
      <dgm:t>
        <a:bodyPr/>
        <a:lstStyle/>
        <a:p>
          <a:endParaRPr lang="en-GB"/>
        </a:p>
      </dgm:t>
    </dgm:pt>
    <dgm:pt modelId="{0CDCFA7C-CB9E-4604-BF4B-A915134AB92D}">
      <dgm:prSet phldrT="[Text]"/>
      <dgm:spPr/>
      <dgm:t>
        <a:bodyPr/>
        <a:lstStyle/>
        <a:p>
          <a:r>
            <a:rPr lang="en-GB"/>
            <a:t>Retaining information</a:t>
          </a:r>
        </a:p>
      </dgm:t>
    </dgm:pt>
    <dgm:pt modelId="{F631C7A9-BF59-4EDB-984D-7EDF6413E365}" type="parTrans" cxnId="{E0E5C55C-5EC5-488F-9EB4-B134C722088A}">
      <dgm:prSet/>
      <dgm:spPr/>
      <dgm:t>
        <a:bodyPr/>
        <a:lstStyle/>
        <a:p>
          <a:endParaRPr lang="en-GB"/>
        </a:p>
      </dgm:t>
    </dgm:pt>
    <dgm:pt modelId="{194DB315-B3D1-4018-BD14-20805F4D26F6}" type="sibTrans" cxnId="{E0E5C55C-5EC5-488F-9EB4-B134C722088A}">
      <dgm:prSet/>
      <dgm:spPr/>
      <dgm:t>
        <a:bodyPr/>
        <a:lstStyle/>
        <a:p>
          <a:endParaRPr lang="en-GB"/>
        </a:p>
      </dgm:t>
    </dgm:pt>
    <dgm:pt modelId="{83BFCFE8-91D5-4897-B65F-B8E13C4E99AF}">
      <dgm:prSet phldrT="[Text]"/>
      <dgm:spPr/>
      <dgm:t>
        <a:bodyPr/>
        <a:lstStyle/>
        <a:p>
          <a:r>
            <a:rPr lang="en-GB"/>
            <a:t>Using or weighing the information</a:t>
          </a:r>
        </a:p>
      </dgm:t>
    </dgm:pt>
    <dgm:pt modelId="{585FF580-A278-4764-BCD4-9D36B07B3999}" type="parTrans" cxnId="{4BF1FABC-D16E-4FDD-9282-E5097F6F7082}">
      <dgm:prSet/>
      <dgm:spPr/>
      <dgm:t>
        <a:bodyPr/>
        <a:lstStyle/>
        <a:p>
          <a:endParaRPr lang="en-GB"/>
        </a:p>
      </dgm:t>
    </dgm:pt>
    <dgm:pt modelId="{E3366675-9DEB-4070-8798-7467CB65F9B8}" type="sibTrans" cxnId="{4BF1FABC-D16E-4FDD-9282-E5097F6F7082}">
      <dgm:prSet/>
      <dgm:spPr/>
      <dgm:t>
        <a:bodyPr/>
        <a:lstStyle/>
        <a:p>
          <a:endParaRPr lang="en-GB"/>
        </a:p>
      </dgm:t>
    </dgm:pt>
    <dgm:pt modelId="{5A53E124-7363-46A6-B144-28D41563BF46}">
      <dgm:prSet phldrT="[Text]"/>
      <dgm:spPr/>
      <dgm:t>
        <a:bodyPr/>
        <a:lstStyle/>
        <a:p>
          <a:r>
            <a:rPr lang="en-GB"/>
            <a:t> Communicating views, wishes and feelings</a:t>
          </a:r>
        </a:p>
      </dgm:t>
    </dgm:pt>
    <dgm:pt modelId="{753084D9-96D8-43B8-910A-B968484DC55B}" type="parTrans" cxnId="{6F9E496F-6CAD-4D4B-94BD-56153DAA71F9}">
      <dgm:prSet/>
      <dgm:spPr/>
      <dgm:t>
        <a:bodyPr/>
        <a:lstStyle/>
        <a:p>
          <a:endParaRPr lang="en-GB"/>
        </a:p>
      </dgm:t>
    </dgm:pt>
    <dgm:pt modelId="{6E202D55-C3B6-4DAE-86BA-6C1FEA276D4D}" type="sibTrans" cxnId="{6F9E496F-6CAD-4D4B-94BD-56153DAA71F9}">
      <dgm:prSet/>
      <dgm:spPr/>
      <dgm:t>
        <a:bodyPr/>
        <a:lstStyle/>
        <a:p>
          <a:endParaRPr lang="en-GB"/>
        </a:p>
      </dgm:t>
    </dgm:pt>
    <dgm:pt modelId="{50E2EB39-2635-44AB-9B24-DB2D939EBC94}" type="pres">
      <dgm:prSet presAssocID="{ED418B45-AC9C-4C32-BB77-D0E103B45EBA}" presName="matrix" presStyleCnt="0">
        <dgm:presLayoutVars>
          <dgm:chMax val="1"/>
          <dgm:dir/>
          <dgm:resizeHandles val="exact"/>
        </dgm:presLayoutVars>
      </dgm:prSet>
      <dgm:spPr/>
    </dgm:pt>
    <dgm:pt modelId="{D16B57DC-8D84-4FFB-9D86-9B49C3848EE5}" type="pres">
      <dgm:prSet presAssocID="{ED418B45-AC9C-4C32-BB77-D0E103B45EBA}" presName="diamond" presStyleLbl="bgShp" presStyleIdx="0" presStyleCnt="1"/>
      <dgm:spPr/>
    </dgm:pt>
    <dgm:pt modelId="{2910E85B-5212-4FD5-82F8-90A224627080}" type="pres">
      <dgm:prSet presAssocID="{ED418B45-AC9C-4C32-BB77-D0E103B45EBA}" presName="quad1" presStyleLbl="node1" presStyleIdx="0" presStyleCnt="4">
        <dgm:presLayoutVars>
          <dgm:chMax val="0"/>
          <dgm:chPref val="0"/>
          <dgm:bulletEnabled val="1"/>
        </dgm:presLayoutVars>
      </dgm:prSet>
      <dgm:spPr/>
    </dgm:pt>
    <dgm:pt modelId="{C021D960-9C6A-42AF-93E1-32B4BFDE1854}" type="pres">
      <dgm:prSet presAssocID="{ED418B45-AC9C-4C32-BB77-D0E103B45EBA}" presName="quad2" presStyleLbl="node1" presStyleIdx="1" presStyleCnt="4">
        <dgm:presLayoutVars>
          <dgm:chMax val="0"/>
          <dgm:chPref val="0"/>
          <dgm:bulletEnabled val="1"/>
        </dgm:presLayoutVars>
      </dgm:prSet>
      <dgm:spPr/>
    </dgm:pt>
    <dgm:pt modelId="{60D5A853-0D33-4DAC-B01F-FF542F1C5212}" type="pres">
      <dgm:prSet presAssocID="{ED418B45-AC9C-4C32-BB77-D0E103B45EBA}" presName="quad3" presStyleLbl="node1" presStyleIdx="2" presStyleCnt="4">
        <dgm:presLayoutVars>
          <dgm:chMax val="0"/>
          <dgm:chPref val="0"/>
          <dgm:bulletEnabled val="1"/>
        </dgm:presLayoutVars>
      </dgm:prSet>
      <dgm:spPr/>
    </dgm:pt>
    <dgm:pt modelId="{C3AE0F76-CD65-4CA3-9F73-18F757D2C74F}" type="pres">
      <dgm:prSet presAssocID="{ED418B45-AC9C-4C32-BB77-D0E103B45EBA}" presName="quad4" presStyleLbl="node1" presStyleIdx="3" presStyleCnt="4">
        <dgm:presLayoutVars>
          <dgm:chMax val="0"/>
          <dgm:chPref val="0"/>
          <dgm:bulletEnabled val="1"/>
        </dgm:presLayoutVars>
      </dgm:prSet>
      <dgm:spPr/>
    </dgm:pt>
  </dgm:ptLst>
  <dgm:cxnLst>
    <dgm:cxn modelId="{2B484E21-E550-48A7-B452-31FC3D526ED2}" srcId="{ED418B45-AC9C-4C32-BB77-D0E103B45EBA}" destId="{C8E285EA-CA67-479E-AE3D-D329D7FD5B48}" srcOrd="0" destOrd="0" parTransId="{487E0787-FDBE-4772-939B-42078F7DAA25}" sibTransId="{588D8642-6938-46DB-8C21-49520045A7B0}"/>
    <dgm:cxn modelId="{4210552C-E6BF-42D2-A020-A443082DA5DC}" type="presOf" srcId="{0CDCFA7C-CB9E-4604-BF4B-A915134AB92D}" destId="{C021D960-9C6A-42AF-93E1-32B4BFDE1854}" srcOrd="0" destOrd="0" presId="urn:microsoft.com/office/officeart/2005/8/layout/matrix3"/>
    <dgm:cxn modelId="{00C9465C-FC56-4C75-A1F9-3ED10896E884}" type="presOf" srcId="{C8E285EA-CA67-479E-AE3D-D329D7FD5B48}" destId="{2910E85B-5212-4FD5-82F8-90A224627080}" srcOrd="0" destOrd="0" presId="urn:microsoft.com/office/officeart/2005/8/layout/matrix3"/>
    <dgm:cxn modelId="{E0E5C55C-5EC5-488F-9EB4-B134C722088A}" srcId="{ED418B45-AC9C-4C32-BB77-D0E103B45EBA}" destId="{0CDCFA7C-CB9E-4604-BF4B-A915134AB92D}" srcOrd="1" destOrd="0" parTransId="{F631C7A9-BF59-4EDB-984D-7EDF6413E365}" sibTransId="{194DB315-B3D1-4018-BD14-20805F4D26F6}"/>
    <dgm:cxn modelId="{6F9E496F-6CAD-4D4B-94BD-56153DAA71F9}" srcId="{ED418B45-AC9C-4C32-BB77-D0E103B45EBA}" destId="{5A53E124-7363-46A6-B144-28D41563BF46}" srcOrd="3" destOrd="0" parTransId="{753084D9-96D8-43B8-910A-B968484DC55B}" sibTransId="{6E202D55-C3B6-4DAE-86BA-6C1FEA276D4D}"/>
    <dgm:cxn modelId="{2E2CE992-5FAF-49B4-8BB5-9D6403B3132B}" type="presOf" srcId="{83BFCFE8-91D5-4897-B65F-B8E13C4E99AF}" destId="{60D5A853-0D33-4DAC-B01F-FF542F1C5212}" srcOrd="0" destOrd="0" presId="urn:microsoft.com/office/officeart/2005/8/layout/matrix3"/>
    <dgm:cxn modelId="{C37D44A9-B028-4CEE-BE0B-6D13AC081E1A}" type="presOf" srcId="{ED418B45-AC9C-4C32-BB77-D0E103B45EBA}" destId="{50E2EB39-2635-44AB-9B24-DB2D939EBC94}" srcOrd="0" destOrd="0" presId="urn:microsoft.com/office/officeart/2005/8/layout/matrix3"/>
    <dgm:cxn modelId="{4BF1FABC-D16E-4FDD-9282-E5097F6F7082}" srcId="{ED418B45-AC9C-4C32-BB77-D0E103B45EBA}" destId="{83BFCFE8-91D5-4897-B65F-B8E13C4E99AF}" srcOrd="2" destOrd="0" parTransId="{585FF580-A278-4764-BCD4-9D36B07B3999}" sibTransId="{E3366675-9DEB-4070-8798-7467CB65F9B8}"/>
    <dgm:cxn modelId="{A866DDEF-9B70-4CF7-83CE-E6581146A383}" type="presOf" srcId="{5A53E124-7363-46A6-B144-28D41563BF46}" destId="{C3AE0F76-CD65-4CA3-9F73-18F757D2C74F}" srcOrd="0" destOrd="0" presId="urn:microsoft.com/office/officeart/2005/8/layout/matrix3"/>
    <dgm:cxn modelId="{87C23F30-DB13-4082-9391-D7C2FCE09A8A}" type="presParOf" srcId="{50E2EB39-2635-44AB-9B24-DB2D939EBC94}" destId="{D16B57DC-8D84-4FFB-9D86-9B49C3848EE5}" srcOrd="0" destOrd="0" presId="urn:microsoft.com/office/officeart/2005/8/layout/matrix3"/>
    <dgm:cxn modelId="{F42BD66A-2DED-4E82-B2EE-28B763CDC0B0}" type="presParOf" srcId="{50E2EB39-2635-44AB-9B24-DB2D939EBC94}" destId="{2910E85B-5212-4FD5-82F8-90A224627080}" srcOrd="1" destOrd="0" presId="urn:microsoft.com/office/officeart/2005/8/layout/matrix3"/>
    <dgm:cxn modelId="{AFE8A1EB-3B9F-440F-85D8-CC300C7F7B8F}" type="presParOf" srcId="{50E2EB39-2635-44AB-9B24-DB2D939EBC94}" destId="{C021D960-9C6A-42AF-93E1-32B4BFDE1854}" srcOrd="2" destOrd="0" presId="urn:microsoft.com/office/officeart/2005/8/layout/matrix3"/>
    <dgm:cxn modelId="{C4090F4B-43D8-4DD6-80E4-7E50EE011C68}" type="presParOf" srcId="{50E2EB39-2635-44AB-9B24-DB2D939EBC94}" destId="{60D5A853-0D33-4DAC-B01F-FF542F1C5212}" srcOrd="3" destOrd="0" presId="urn:microsoft.com/office/officeart/2005/8/layout/matrix3"/>
    <dgm:cxn modelId="{F226D27F-B89F-4C4B-87D1-B53BA7315D04}" type="presParOf" srcId="{50E2EB39-2635-44AB-9B24-DB2D939EBC94}" destId="{C3AE0F76-CD65-4CA3-9F73-18F757D2C74F}"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2082A8B6-C722-470D-AA28-1BF7800F4502}"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D0FC5E5B-B997-4FFD-8DB8-5C4861E7455F}">
      <dgm:prSet/>
      <dgm:spPr/>
      <dgm:t>
        <a:bodyPr/>
        <a:lstStyle/>
        <a:p>
          <a:r>
            <a:rPr lang="en-GB" baseline="0"/>
            <a:t>Every adult has the right to make his/her own decisions and must be assumed to have capacity to do so unless deemed otherwise</a:t>
          </a:r>
          <a:endParaRPr lang="en-US"/>
        </a:p>
      </dgm:t>
    </dgm:pt>
    <dgm:pt modelId="{D890284D-1A24-4F7F-A131-F9D8B314EAFE}" type="parTrans" cxnId="{BC259F96-5CBD-40D8-9937-9496D62A1BBB}">
      <dgm:prSet/>
      <dgm:spPr/>
      <dgm:t>
        <a:bodyPr/>
        <a:lstStyle/>
        <a:p>
          <a:endParaRPr lang="en-US"/>
        </a:p>
      </dgm:t>
    </dgm:pt>
    <dgm:pt modelId="{4EDC4F35-5CF0-4E31-B592-E293E3AEDDC5}" type="sibTrans" cxnId="{BC259F96-5CBD-40D8-9937-9496D62A1BBB}">
      <dgm:prSet/>
      <dgm:spPr/>
      <dgm:t>
        <a:bodyPr/>
        <a:lstStyle/>
        <a:p>
          <a:endParaRPr lang="en-US"/>
        </a:p>
      </dgm:t>
    </dgm:pt>
    <dgm:pt modelId="{85E25981-AEF2-41E0-AD6C-DE2F69FA3E06}">
      <dgm:prSet/>
      <dgm:spPr/>
      <dgm:t>
        <a:bodyPr/>
        <a:lstStyle/>
        <a:p>
          <a:r>
            <a:rPr lang="en-GB" baseline="0"/>
            <a:t>Every adult must be given appropriate help to make their own decisions</a:t>
          </a:r>
          <a:endParaRPr lang="en-US"/>
        </a:p>
      </dgm:t>
    </dgm:pt>
    <dgm:pt modelId="{D2E8938F-DBD2-4230-8B68-AFA140D6D0EC}" type="parTrans" cxnId="{CA12C953-20B8-4FEC-8215-63C69ACBCA48}">
      <dgm:prSet/>
      <dgm:spPr/>
      <dgm:t>
        <a:bodyPr/>
        <a:lstStyle/>
        <a:p>
          <a:endParaRPr lang="en-US"/>
        </a:p>
      </dgm:t>
    </dgm:pt>
    <dgm:pt modelId="{22809E96-AE57-4375-B4B9-F09DDB775B66}" type="sibTrans" cxnId="{CA12C953-20B8-4FEC-8215-63C69ACBCA48}">
      <dgm:prSet/>
      <dgm:spPr/>
      <dgm:t>
        <a:bodyPr/>
        <a:lstStyle/>
        <a:p>
          <a:endParaRPr lang="en-US"/>
        </a:p>
      </dgm:t>
    </dgm:pt>
    <dgm:pt modelId="{C9C6906F-8064-4882-83B8-B421FE728098}">
      <dgm:prSet/>
      <dgm:spPr/>
      <dgm:t>
        <a:bodyPr/>
        <a:lstStyle/>
        <a:p>
          <a:r>
            <a:rPr lang="en-GB" baseline="0"/>
            <a:t>Individuals have the right to make what may seem an eccentric or unwise decision</a:t>
          </a:r>
          <a:endParaRPr lang="en-US"/>
        </a:p>
      </dgm:t>
    </dgm:pt>
    <dgm:pt modelId="{C0E09AF7-8151-4474-88CB-54306F2E0DA1}" type="parTrans" cxnId="{A5C2AF6F-FE50-4377-9EA1-9A7E4B8A89F7}">
      <dgm:prSet/>
      <dgm:spPr/>
      <dgm:t>
        <a:bodyPr/>
        <a:lstStyle/>
        <a:p>
          <a:endParaRPr lang="en-US"/>
        </a:p>
      </dgm:t>
    </dgm:pt>
    <dgm:pt modelId="{12482F5D-E115-4F89-BF09-288452748969}" type="sibTrans" cxnId="{A5C2AF6F-FE50-4377-9EA1-9A7E4B8A89F7}">
      <dgm:prSet/>
      <dgm:spPr/>
      <dgm:t>
        <a:bodyPr/>
        <a:lstStyle/>
        <a:p>
          <a:endParaRPr lang="en-US"/>
        </a:p>
      </dgm:t>
    </dgm:pt>
    <dgm:pt modelId="{FEADA395-4A7A-49A1-A28D-613D2078330B}">
      <dgm:prSet/>
      <dgm:spPr/>
      <dgm:t>
        <a:bodyPr/>
        <a:lstStyle/>
        <a:p>
          <a:r>
            <a:rPr lang="en-GB" baseline="0"/>
            <a:t>Anything done for or on behalf of people who lack capacity should be the least restrictive of their basic rights and freedoms</a:t>
          </a:r>
          <a:endParaRPr lang="en-US"/>
        </a:p>
      </dgm:t>
    </dgm:pt>
    <dgm:pt modelId="{EC63D29B-1AE5-42C0-93AE-3E7B43B9C7FD}" type="parTrans" cxnId="{461257DA-1C57-4155-BD3E-488901D1B13E}">
      <dgm:prSet/>
      <dgm:spPr/>
      <dgm:t>
        <a:bodyPr/>
        <a:lstStyle/>
        <a:p>
          <a:endParaRPr lang="en-US"/>
        </a:p>
      </dgm:t>
    </dgm:pt>
    <dgm:pt modelId="{AB4F72E4-6284-469A-89A5-07DCC524C2C2}" type="sibTrans" cxnId="{461257DA-1C57-4155-BD3E-488901D1B13E}">
      <dgm:prSet/>
      <dgm:spPr/>
      <dgm:t>
        <a:bodyPr/>
        <a:lstStyle/>
        <a:p>
          <a:endParaRPr lang="en-US"/>
        </a:p>
      </dgm:t>
    </dgm:pt>
    <dgm:pt modelId="{3BCC227A-56B2-44F2-9858-D79C146FFA43}">
      <dgm:prSet/>
      <dgm:spPr/>
      <dgm:t>
        <a:bodyPr/>
        <a:lstStyle/>
        <a:p>
          <a:r>
            <a:rPr lang="en-GB" baseline="0"/>
            <a:t>Anything done for or on behalf of people who lack capacity must be done in their best interests</a:t>
          </a:r>
          <a:endParaRPr lang="en-US"/>
        </a:p>
      </dgm:t>
    </dgm:pt>
    <dgm:pt modelId="{44738E6B-45B5-4994-BB77-C6E5C5985095}" type="parTrans" cxnId="{0DBC72BD-C968-4D6B-A720-632F1393F0FD}">
      <dgm:prSet/>
      <dgm:spPr/>
      <dgm:t>
        <a:bodyPr/>
        <a:lstStyle/>
        <a:p>
          <a:endParaRPr lang="en-US"/>
        </a:p>
      </dgm:t>
    </dgm:pt>
    <dgm:pt modelId="{AEC6B5B1-69EE-4444-BAB4-520FB075DF42}" type="sibTrans" cxnId="{0DBC72BD-C968-4D6B-A720-632F1393F0FD}">
      <dgm:prSet/>
      <dgm:spPr/>
      <dgm:t>
        <a:bodyPr/>
        <a:lstStyle/>
        <a:p>
          <a:endParaRPr lang="en-US"/>
        </a:p>
      </dgm:t>
    </dgm:pt>
    <dgm:pt modelId="{987B9E92-0834-4C5B-A38B-E23868EEFCCA}" type="pres">
      <dgm:prSet presAssocID="{2082A8B6-C722-470D-AA28-1BF7800F4502}" presName="vert0" presStyleCnt="0">
        <dgm:presLayoutVars>
          <dgm:dir/>
          <dgm:animOne val="branch"/>
          <dgm:animLvl val="lvl"/>
        </dgm:presLayoutVars>
      </dgm:prSet>
      <dgm:spPr/>
    </dgm:pt>
    <dgm:pt modelId="{10948DE9-943D-4E50-BA85-D8CFC5C64259}" type="pres">
      <dgm:prSet presAssocID="{D0FC5E5B-B997-4FFD-8DB8-5C4861E7455F}" presName="thickLine" presStyleLbl="alignNode1" presStyleIdx="0" presStyleCnt="5"/>
      <dgm:spPr/>
    </dgm:pt>
    <dgm:pt modelId="{54D8A3F9-2CD2-4631-A4AA-DA0EFD7E3F30}" type="pres">
      <dgm:prSet presAssocID="{D0FC5E5B-B997-4FFD-8DB8-5C4861E7455F}" presName="horz1" presStyleCnt="0"/>
      <dgm:spPr/>
    </dgm:pt>
    <dgm:pt modelId="{25DAAA76-23D3-43CB-9429-200A9841AF7A}" type="pres">
      <dgm:prSet presAssocID="{D0FC5E5B-B997-4FFD-8DB8-5C4861E7455F}" presName="tx1" presStyleLbl="revTx" presStyleIdx="0" presStyleCnt="5"/>
      <dgm:spPr/>
    </dgm:pt>
    <dgm:pt modelId="{7C5D294C-CE52-4C39-B10C-97BA2D39587F}" type="pres">
      <dgm:prSet presAssocID="{D0FC5E5B-B997-4FFD-8DB8-5C4861E7455F}" presName="vert1" presStyleCnt="0"/>
      <dgm:spPr/>
    </dgm:pt>
    <dgm:pt modelId="{6E781EBD-F010-426E-AAD6-463260AEB998}" type="pres">
      <dgm:prSet presAssocID="{85E25981-AEF2-41E0-AD6C-DE2F69FA3E06}" presName="thickLine" presStyleLbl="alignNode1" presStyleIdx="1" presStyleCnt="5"/>
      <dgm:spPr/>
    </dgm:pt>
    <dgm:pt modelId="{390E8B6D-9CD0-4978-88D0-3D01C5A45CFE}" type="pres">
      <dgm:prSet presAssocID="{85E25981-AEF2-41E0-AD6C-DE2F69FA3E06}" presName="horz1" presStyleCnt="0"/>
      <dgm:spPr/>
    </dgm:pt>
    <dgm:pt modelId="{D8B7DECB-41CD-4057-8215-658758F310A0}" type="pres">
      <dgm:prSet presAssocID="{85E25981-AEF2-41E0-AD6C-DE2F69FA3E06}" presName="tx1" presStyleLbl="revTx" presStyleIdx="1" presStyleCnt="5"/>
      <dgm:spPr/>
    </dgm:pt>
    <dgm:pt modelId="{CC5A7884-D917-41DD-BA5A-28BEE1F96925}" type="pres">
      <dgm:prSet presAssocID="{85E25981-AEF2-41E0-AD6C-DE2F69FA3E06}" presName="vert1" presStyleCnt="0"/>
      <dgm:spPr/>
    </dgm:pt>
    <dgm:pt modelId="{DCA922D4-CECF-45F8-AE8D-DB3C17716A3C}" type="pres">
      <dgm:prSet presAssocID="{C9C6906F-8064-4882-83B8-B421FE728098}" presName="thickLine" presStyleLbl="alignNode1" presStyleIdx="2" presStyleCnt="5"/>
      <dgm:spPr/>
    </dgm:pt>
    <dgm:pt modelId="{33FE53E1-DBDD-465D-82D2-55A8215DA388}" type="pres">
      <dgm:prSet presAssocID="{C9C6906F-8064-4882-83B8-B421FE728098}" presName="horz1" presStyleCnt="0"/>
      <dgm:spPr/>
    </dgm:pt>
    <dgm:pt modelId="{ADEBF246-03C8-42EB-9AAF-C8F0EC96E1A8}" type="pres">
      <dgm:prSet presAssocID="{C9C6906F-8064-4882-83B8-B421FE728098}" presName="tx1" presStyleLbl="revTx" presStyleIdx="2" presStyleCnt="5"/>
      <dgm:spPr/>
    </dgm:pt>
    <dgm:pt modelId="{875A18B3-194E-49E5-84AB-F0E9AEFF9839}" type="pres">
      <dgm:prSet presAssocID="{C9C6906F-8064-4882-83B8-B421FE728098}" presName="vert1" presStyleCnt="0"/>
      <dgm:spPr/>
    </dgm:pt>
    <dgm:pt modelId="{B1C5DEB3-40CB-4078-B487-FB372912664B}" type="pres">
      <dgm:prSet presAssocID="{FEADA395-4A7A-49A1-A28D-613D2078330B}" presName="thickLine" presStyleLbl="alignNode1" presStyleIdx="3" presStyleCnt="5"/>
      <dgm:spPr/>
    </dgm:pt>
    <dgm:pt modelId="{4607B80A-DF28-4C74-9217-3DCF5FB9118C}" type="pres">
      <dgm:prSet presAssocID="{FEADA395-4A7A-49A1-A28D-613D2078330B}" presName="horz1" presStyleCnt="0"/>
      <dgm:spPr/>
    </dgm:pt>
    <dgm:pt modelId="{4E723310-556D-4483-A29C-F6626032D3C9}" type="pres">
      <dgm:prSet presAssocID="{FEADA395-4A7A-49A1-A28D-613D2078330B}" presName="tx1" presStyleLbl="revTx" presStyleIdx="3" presStyleCnt="5"/>
      <dgm:spPr/>
    </dgm:pt>
    <dgm:pt modelId="{15A7C1ED-46EA-4BEB-8579-976616AEA496}" type="pres">
      <dgm:prSet presAssocID="{FEADA395-4A7A-49A1-A28D-613D2078330B}" presName="vert1" presStyleCnt="0"/>
      <dgm:spPr/>
    </dgm:pt>
    <dgm:pt modelId="{AA8EB3A1-991C-4DB4-9390-EFE86BF70A3E}" type="pres">
      <dgm:prSet presAssocID="{3BCC227A-56B2-44F2-9858-D79C146FFA43}" presName="thickLine" presStyleLbl="alignNode1" presStyleIdx="4" presStyleCnt="5"/>
      <dgm:spPr/>
    </dgm:pt>
    <dgm:pt modelId="{CC7285C4-194C-496E-907C-F96F756D9220}" type="pres">
      <dgm:prSet presAssocID="{3BCC227A-56B2-44F2-9858-D79C146FFA43}" presName="horz1" presStyleCnt="0"/>
      <dgm:spPr/>
    </dgm:pt>
    <dgm:pt modelId="{E0BA1AF4-9407-4511-8B7F-10C5DAA233E9}" type="pres">
      <dgm:prSet presAssocID="{3BCC227A-56B2-44F2-9858-D79C146FFA43}" presName="tx1" presStyleLbl="revTx" presStyleIdx="4" presStyleCnt="5"/>
      <dgm:spPr/>
    </dgm:pt>
    <dgm:pt modelId="{4CC56165-5520-4ECB-AFE7-A8774DD6380E}" type="pres">
      <dgm:prSet presAssocID="{3BCC227A-56B2-44F2-9858-D79C146FFA43}" presName="vert1" presStyleCnt="0"/>
      <dgm:spPr/>
    </dgm:pt>
  </dgm:ptLst>
  <dgm:cxnLst>
    <dgm:cxn modelId="{E46BDA33-9C51-4B75-A740-871594904FE0}" type="presOf" srcId="{85E25981-AEF2-41E0-AD6C-DE2F69FA3E06}" destId="{D8B7DECB-41CD-4057-8215-658758F310A0}" srcOrd="0" destOrd="0" presId="urn:microsoft.com/office/officeart/2008/layout/LinedList"/>
    <dgm:cxn modelId="{A5C2AF6F-FE50-4377-9EA1-9A7E4B8A89F7}" srcId="{2082A8B6-C722-470D-AA28-1BF7800F4502}" destId="{C9C6906F-8064-4882-83B8-B421FE728098}" srcOrd="2" destOrd="0" parTransId="{C0E09AF7-8151-4474-88CB-54306F2E0DA1}" sibTransId="{12482F5D-E115-4F89-BF09-288452748969}"/>
    <dgm:cxn modelId="{CA12C953-20B8-4FEC-8215-63C69ACBCA48}" srcId="{2082A8B6-C722-470D-AA28-1BF7800F4502}" destId="{85E25981-AEF2-41E0-AD6C-DE2F69FA3E06}" srcOrd="1" destOrd="0" parTransId="{D2E8938F-DBD2-4230-8B68-AFA140D6D0EC}" sibTransId="{22809E96-AE57-4375-B4B9-F09DDB775B66}"/>
    <dgm:cxn modelId="{7D32D085-10F2-44A4-B3CF-9D3ACB7EABA8}" type="presOf" srcId="{C9C6906F-8064-4882-83B8-B421FE728098}" destId="{ADEBF246-03C8-42EB-9AAF-C8F0EC96E1A8}" srcOrd="0" destOrd="0" presId="urn:microsoft.com/office/officeart/2008/layout/LinedList"/>
    <dgm:cxn modelId="{92E9BA8A-07C7-47F3-ABA7-0171D5D0CC19}" type="presOf" srcId="{D0FC5E5B-B997-4FFD-8DB8-5C4861E7455F}" destId="{25DAAA76-23D3-43CB-9429-200A9841AF7A}" srcOrd="0" destOrd="0" presId="urn:microsoft.com/office/officeart/2008/layout/LinedList"/>
    <dgm:cxn modelId="{BC259F96-5CBD-40D8-9937-9496D62A1BBB}" srcId="{2082A8B6-C722-470D-AA28-1BF7800F4502}" destId="{D0FC5E5B-B997-4FFD-8DB8-5C4861E7455F}" srcOrd="0" destOrd="0" parTransId="{D890284D-1A24-4F7F-A131-F9D8B314EAFE}" sibTransId="{4EDC4F35-5CF0-4E31-B592-E293E3AEDDC5}"/>
    <dgm:cxn modelId="{962199B4-7668-42B2-89D1-125DD10BC9B5}" type="presOf" srcId="{3BCC227A-56B2-44F2-9858-D79C146FFA43}" destId="{E0BA1AF4-9407-4511-8B7F-10C5DAA233E9}" srcOrd="0" destOrd="0" presId="urn:microsoft.com/office/officeart/2008/layout/LinedList"/>
    <dgm:cxn modelId="{B15034BD-61D2-4CD6-9C23-F48914CAF1BB}" type="presOf" srcId="{FEADA395-4A7A-49A1-A28D-613D2078330B}" destId="{4E723310-556D-4483-A29C-F6626032D3C9}" srcOrd="0" destOrd="0" presId="urn:microsoft.com/office/officeart/2008/layout/LinedList"/>
    <dgm:cxn modelId="{0DBC72BD-C968-4D6B-A720-632F1393F0FD}" srcId="{2082A8B6-C722-470D-AA28-1BF7800F4502}" destId="{3BCC227A-56B2-44F2-9858-D79C146FFA43}" srcOrd="4" destOrd="0" parTransId="{44738E6B-45B5-4994-BB77-C6E5C5985095}" sibTransId="{AEC6B5B1-69EE-4444-BAB4-520FB075DF42}"/>
    <dgm:cxn modelId="{CBE9D5BE-C29C-4D7E-BCCC-2170142C3328}" type="presOf" srcId="{2082A8B6-C722-470D-AA28-1BF7800F4502}" destId="{987B9E92-0834-4C5B-A38B-E23868EEFCCA}" srcOrd="0" destOrd="0" presId="urn:microsoft.com/office/officeart/2008/layout/LinedList"/>
    <dgm:cxn modelId="{461257DA-1C57-4155-BD3E-488901D1B13E}" srcId="{2082A8B6-C722-470D-AA28-1BF7800F4502}" destId="{FEADA395-4A7A-49A1-A28D-613D2078330B}" srcOrd="3" destOrd="0" parTransId="{EC63D29B-1AE5-42C0-93AE-3E7B43B9C7FD}" sibTransId="{AB4F72E4-6284-469A-89A5-07DCC524C2C2}"/>
    <dgm:cxn modelId="{D1125B10-ADE5-4A8C-98A4-607AD4B0C456}" type="presParOf" srcId="{987B9E92-0834-4C5B-A38B-E23868EEFCCA}" destId="{10948DE9-943D-4E50-BA85-D8CFC5C64259}" srcOrd="0" destOrd="0" presId="urn:microsoft.com/office/officeart/2008/layout/LinedList"/>
    <dgm:cxn modelId="{81838A3A-9384-4F18-B87E-CBFE1E785F46}" type="presParOf" srcId="{987B9E92-0834-4C5B-A38B-E23868EEFCCA}" destId="{54D8A3F9-2CD2-4631-A4AA-DA0EFD7E3F30}" srcOrd="1" destOrd="0" presId="urn:microsoft.com/office/officeart/2008/layout/LinedList"/>
    <dgm:cxn modelId="{7C95B29F-78F1-4679-AAFB-A64A8DDD3339}" type="presParOf" srcId="{54D8A3F9-2CD2-4631-A4AA-DA0EFD7E3F30}" destId="{25DAAA76-23D3-43CB-9429-200A9841AF7A}" srcOrd="0" destOrd="0" presId="urn:microsoft.com/office/officeart/2008/layout/LinedList"/>
    <dgm:cxn modelId="{1CF2E707-992D-4128-93DD-89F001336989}" type="presParOf" srcId="{54D8A3F9-2CD2-4631-A4AA-DA0EFD7E3F30}" destId="{7C5D294C-CE52-4C39-B10C-97BA2D39587F}" srcOrd="1" destOrd="0" presId="urn:microsoft.com/office/officeart/2008/layout/LinedList"/>
    <dgm:cxn modelId="{6BBD71C8-35D1-40DA-B73E-DEA142BF240D}" type="presParOf" srcId="{987B9E92-0834-4C5B-A38B-E23868EEFCCA}" destId="{6E781EBD-F010-426E-AAD6-463260AEB998}" srcOrd="2" destOrd="0" presId="urn:microsoft.com/office/officeart/2008/layout/LinedList"/>
    <dgm:cxn modelId="{BBD865A8-0628-4283-B372-7BB46B95F88E}" type="presParOf" srcId="{987B9E92-0834-4C5B-A38B-E23868EEFCCA}" destId="{390E8B6D-9CD0-4978-88D0-3D01C5A45CFE}" srcOrd="3" destOrd="0" presId="urn:microsoft.com/office/officeart/2008/layout/LinedList"/>
    <dgm:cxn modelId="{BA90B42E-2642-4630-8F5C-4E92A6EDDCF7}" type="presParOf" srcId="{390E8B6D-9CD0-4978-88D0-3D01C5A45CFE}" destId="{D8B7DECB-41CD-4057-8215-658758F310A0}" srcOrd="0" destOrd="0" presId="urn:microsoft.com/office/officeart/2008/layout/LinedList"/>
    <dgm:cxn modelId="{C7275DAA-26CE-47B0-8BEF-DAF9E135EE4D}" type="presParOf" srcId="{390E8B6D-9CD0-4978-88D0-3D01C5A45CFE}" destId="{CC5A7884-D917-41DD-BA5A-28BEE1F96925}" srcOrd="1" destOrd="0" presId="urn:microsoft.com/office/officeart/2008/layout/LinedList"/>
    <dgm:cxn modelId="{E4C66C15-CECA-47AC-AE97-9023F7F5AA3C}" type="presParOf" srcId="{987B9E92-0834-4C5B-A38B-E23868EEFCCA}" destId="{DCA922D4-CECF-45F8-AE8D-DB3C17716A3C}" srcOrd="4" destOrd="0" presId="urn:microsoft.com/office/officeart/2008/layout/LinedList"/>
    <dgm:cxn modelId="{4A724837-4358-46E8-95D3-0CB1D9297177}" type="presParOf" srcId="{987B9E92-0834-4C5B-A38B-E23868EEFCCA}" destId="{33FE53E1-DBDD-465D-82D2-55A8215DA388}" srcOrd="5" destOrd="0" presId="urn:microsoft.com/office/officeart/2008/layout/LinedList"/>
    <dgm:cxn modelId="{15FAF0E2-B333-48D6-970B-F35C4D9057C1}" type="presParOf" srcId="{33FE53E1-DBDD-465D-82D2-55A8215DA388}" destId="{ADEBF246-03C8-42EB-9AAF-C8F0EC96E1A8}" srcOrd="0" destOrd="0" presId="urn:microsoft.com/office/officeart/2008/layout/LinedList"/>
    <dgm:cxn modelId="{9B016651-D7F6-406E-8823-02408858007D}" type="presParOf" srcId="{33FE53E1-DBDD-465D-82D2-55A8215DA388}" destId="{875A18B3-194E-49E5-84AB-F0E9AEFF9839}" srcOrd="1" destOrd="0" presId="urn:microsoft.com/office/officeart/2008/layout/LinedList"/>
    <dgm:cxn modelId="{6AD5915C-BBD4-4D5D-AD11-0BE905DF93E9}" type="presParOf" srcId="{987B9E92-0834-4C5B-A38B-E23868EEFCCA}" destId="{B1C5DEB3-40CB-4078-B487-FB372912664B}" srcOrd="6" destOrd="0" presId="urn:microsoft.com/office/officeart/2008/layout/LinedList"/>
    <dgm:cxn modelId="{4F6F6E67-6BA9-4D0D-AE2C-F3B1060D664E}" type="presParOf" srcId="{987B9E92-0834-4C5B-A38B-E23868EEFCCA}" destId="{4607B80A-DF28-4C74-9217-3DCF5FB9118C}" srcOrd="7" destOrd="0" presId="urn:microsoft.com/office/officeart/2008/layout/LinedList"/>
    <dgm:cxn modelId="{CAC42216-2D68-438C-BED6-9978C95055E0}" type="presParOf" srcId="{4607B80A-DF28-4C74-9217-3DCF5FB9118C}" destId="{4E723310-556D-4483-A29C-F6626032D3C9}" srcOrd="0" destOrd="0" presId="urn:microsoft.com/office/officeart/2008/layout/LinedList"/>
    <dgm:cxn modelId="{AC619958-7F3E-41B3-9782-EEB2F3DF265B}" type="presParOf" srcId="{4607B80A-DF28-4C74-9217-3DCF5FB9118C}" destId="{15A7C1ED-46EA-4BEB-8579-976616AEA496}" srcOrd="1" destOrd="0" presId="urn:microsoft.com/office/officeart/2008/layout/LinedList"/>
    <dgm:cxn modelId="{8195ADD3-95B4-4126-AA8E-4392C40FF11A}" type="presParOf" srcId="{987B9E92-0834-4C5B-A38B-E23868EEFCCA}" destId="{AA8EB3A1-991C-4DB4-9390-EFE86BF70A3E}" srcOrd="8" destOrd="0" presId="urn:microsoft.com/office/officeart/2008/layout/LinedList"/>
    <dgm:cxn modelId="{70482115-EDC9-46C9-8606-89B08175E468}" type="presParOf" srcId="{987B9E92-0834-4C5B-A38B-E23868EEFCCA}" destId="{CC7285C4-194C-496E-907C-F96F756D9220}" srcOrd="9" destOrd="0" presId="urn:microsoft.com/office/officeart/2008/layout/LinedList"/>
    <dgm:cxn modelId="{57CE9237-DF57-4C1B-860A-607185173357}" type="presParOf" srcId="{CC7285C4-194C-496E-907C-F96F756D9220}" destId="{E0BA1AF4-9407-4511-8B7F-10C5DAA233E9}" srcOrd="0" destOrd="0" presId="urn:microsoft.com/office/officeart/2008/layout/LinedList"/>
    <dgm:cxn modelId="{E4426D74-C58D-4DA2-9782-6EC5B9C4EF26}" type="presParOf" srcId="{CC7285C4-194C-496E-907C-F96F756D9220}" destId="{4CC56165-5520-4ECB-AFE7-A8774DD6380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BB7BE79F-FFB6-4400-81A3-0958A75EE9A4}"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3545F16-BBCC-4AEC-B0CF-612885FDE45C}">
      <dgm:prSet/>
      <dgm:spPr/>
      <dgm:t>
        <a:bodyPr/>
        <a:lstStyle/>
        <a:p>
          <a:r>
            <a:rPr lang="en-US"/>
            <a:t>Mental capacity is defined by the Mental Capacity Act 2005, as the ability to make decisions or take actions affecting daily life, when to get up; what to wear; what to eat; whether to go to the doctor when feeling unwell etc. </a:t>
          </a:r>
        </a:p>
      </dgm:t>
    </dgm:pt>
    <dgm:pt modelId="{31F7BBB2-68BF-403B-8382-49E934BB6D9D}" type="parTrans" cxnId="{CE49E23F-D7D4-4888-9C24-68750C0CED28}">
      <dgm:prSet/>
      <dgm:spPr/>
      <dgm:t>
        <a:bodyPr/>
        <a:lstStyle/>
        <a:p>
          <a:endParaRPr lang="en-US"/>
        </a:p>
      </dgm:t>
    </dgm:pt>
    <dgm:pt modelId="{A2BCD92A-EBB6-4657-9497-9FBCA7AEDE03}" type="sibTrans" cxnId="{CE49E23F-D7D4-4888-9C24-68750C0CED28}">
      <dgm:prSet/>
      <dgm:spPr/>
      <dgm:t>
        <a:bodyPr/>
        <a:lstStyle/>
        <a:p>
          <a:endParaRPr lang="en-US"/>
        </a:p>
      </dgm:t>
    </dgm:pt>
    <dgm:pt modelId="{B4A8DCEF-EF1D-40C6-A1E5-0B627872BC4E}">
      <dgm:prSet/>
      <dgm:spPr/>
      <dgm:t>
        <a:bodyPr/>
        <a:lstStyle/>
        <a:p>
          <a:r>
            <a:rPr lang="en-US"/>
            <a:t>In a legal context, it refers to a person's ability to do something, including making a decision. </a:t>
          </a:r>
        </a:p>
      </dgm:t>
    </dgm:pt>
    <dgm:pt modelId="{8A35531C-9342-40ED-A870-CAA6E76320AA}" type="parTrans" cxnId="{F9D5B2A9-75D2-47D3-BA8E-2C419FA1A368}">
      <dgm:prSet/>
      <dgm:spPr/>
      <dgm:t>
        <a:bodyPr/>
        <a:lstStyle/>
        <a:p>
          <a:endParaRPr lang="en-US"/>
        </a:p>
      </dgm:t>
    </dgm:pt>
    <dgm:pt modelId="{064C3CE7-8CBE-4EB0-9A5F-9988481AFF40}" type="sibTrans" cxnId="{F9D5B2A9-75D2-47D3-BA8E-2C419FA1A368}">
      <dgm:prSet/>
      <dgm:spPr/>
      <dgm:t>
        <a:bodyPr/>
        <a:lstStyle/>
        <a:p>
          <a:endParaRPr lang="en-US"/>
        </a:p>
      </dgm:t>
    </dgm:pt>
    <dgm:pt modelId="{CA66F992-A91B-4B0C-AF8B-FB96CE6C1193}" type="pres">
      <dgm:prSet presAssocID="{BB7BE79F-FFB6-4400-81A3-0958A75EE9A4}" presName="linear" presStyleCnt="0">
        <dgm:presLayoutVars>
          <dgm:animLvl val="lvl"/>
          <dgm:resizeHandles val="exact"/>
        </dgm:presLayoutVars>
      </dgm:prSet>
      <dgm:spPr/>
    </dgm:pt>
    <dgm:pt modelId="{C991C8E7-27BD-4AF6-9821-DB0879BA3138}" type="pres">
      <dgm:prSet presAssocID="{33545F16-BBCC-4AEC-B0CF-612885FDE45C}" presName="parentText" presStyleLbl="node1" presStyleIdx="0" presStyleCnt="2">
        <dgm:presLayoutVars>
          <dgm:chMax val="0"/>
          <dgm:bulletEnabled val="1"/>
        </dgm:presLayoutVars>
      </dgm:prSet>
      <dgm:spPr/>
    </dgm:pt>
    <dgm:pt modelId="{B8A9074A-32B1-4462-B81A-C76A1572DC20}" type="pres">
      <dgm:prSet presAssocID="{A2BCD92A-EBB6-4657-9497-9FBCA7AEDE03}" presName="spacer" presStyleCnt="0"/>
      <dgm:spPr/>
    </dgm:pt>
    <dgm:pt modelId="{834B3F7B-AD79-41E9-A310-0937B96434A5}" type="pres">
      <dgm:prSet presAssocID="{B4A8DCEF-EF1D-40C6-A1E5-0B627872BC4E}" presName="parentText" presStyleLbl="node1" presStyleIdx="1" presStyleCnt="2">
        <dgm:presLayoutVars>
          <dgm:chMax val="0"/>
          <dgm:bulletEnabled val="1"/>
        </dgm:presLayoutVars>
      </dgm:prSet>
      <dgm:spPr/>
    </dgm:pt>
  </dgm:ptLst>
  <dgm:cxnLst>
    <dgm:cxn modelId="{7C2C7408-09B0-4CB4-B83E-0FDA5FEBFE06}" type="presOf" srcId="{BB7BE79F-FFB6-4400-81A3-0958A75EE9A4}" destId="{CA66F992-A91B-4B0C-AF8B-FB96CE6C1193}" srcOrd="0" destOrd="0" presId="urn:microsoft.com/office/officeart/2005/8/layout/vList2"/>
    <dgm:cxn modelId="{AEA92D36-3364-4313-86CA-A68DE6840A57}" type="presOf" srcId="{B4A8DCEF-EF1D-40C6-A1E5-0B627872BC4E}" destId="{834B3F7B-AD79-41E9-A310-0937B96434A5}" srcOrd="0" destOrd="0" presId="urn:microsoft.com/office/officeart/2005/8/layout/vList2"/>
    <dgm:cxn modelId="{CE49E23F-D7D4-4888-9C24-68750C0CED28}" srcId="{BB7BE79F-FFB6-4400-81A3-0958A75EE9A4}" destId="{33545F16-BBCC-4AEC-B0CF-612885FDE45C}" srcOrd="0" destOrd="0" parTransId="{31F7BBB2-68BF-403B-8382-49E934BB6D9D}" sibTransId="{A2BCD92A-EBB6-4657-9497-9FBCA7AEDE03}"/>
    <dgm:cxn modelId="{F9D5B2A9-75D2-47D3-BA8E-2C419FA1A368}" srcId="{BB7BE79F-FFB6-4400-81A3-0958A75EE9A4}" destId="{B4A8DCEF-EF1D-40C6-A1E5-0B627872BC4E}" srcOrd="1" destOrd="0" parTransId="{8A35531C-9342-40ED-A870-CAA6E76320AA}" sibTransId="{064C3CE7-8CBE-4EB0-9A5F-9988481AFF40}"/>
    <dgm:cxn modelId="{1BC6BDE9-D497-495B-ADFF-4469CC910B16}" type="presOf" srcId="{33545F16-BBCC-4AEC-B0CF-612885FDE45C}" destId="{C991C8E7-27BD-4AF6-9821-DB0879BA3138}" srcOrd="0" destOrd="0" presId="urn:microsoft.com/office/officeart/2005/8/layout/vList2"/>
    <dgm:cxn modelId="{34894978-48B3-40B9-8407-9CEA06E5DE22}" type="presParOf" srcId="{CA66F992-A91B-4B0C-AF8B-FB96CE6C1193}" destId="{C991C8E7-27BD-4AF6-9821-DB0879BA3138}" srcOrd="0" destOrd="0" presId="urn:microsoft.com/office/officeart/2005/8/layout/vList2"/>
    <dgm:cxn modelId="{0AC4DC68-2F08-4B07-A4D5-D01FB556A03A}" type="presParOf" srcId="{CA66F992-A91B-4B0C-AF8B-FB96CE6C1193}" destId="{B8A9074A-32B1-4462-B81A-C76A1572DC20}" srcOrd="1" destOrd="0" presId="urn:microsoft.com/office/officeart/2005/8/layout/vList2"/>
    <dgm:cxn modelId="{6E4A15BE-233F-4741-BDEF-E78B462F3554}" type="presParOf" srcId="{CA66F992-A91B-4B0C-AF8B-FB96CE6C1193}" destId="{834B3F7B-AD79-41E9-A310-0937B96434A5}"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B5096DA3-DFB0-496E-8AF8-B0187CB87A24}"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91052A66-1C7C-434C-9606-31FD4B8FA828}">
      <dgm:prSet/>
      <dgm:spPr/>
      <dgm:t>
        <a:bodyPr/>
        <a:lstStyle/>
        <a:p>
          <a:r>
            <a:rPr lang="en-US"/>
            <a:t>A person who - if at the material time is unable to make a decision for themselves in relation to a matter because of an impairment of, or disturbance in the functioning of, the mind of brain.’</a:t>
          </a:r>
        </a:p>
      </dgm:t>
    </dgm:pt>
    <dgm:pt modelId="{FFE4681D-133C-4D64-B0C6-1087AB7FF053}" type="parTrans" cxnId="{7568A8C6-F37C-4586-9706-B58B9F28F009}">
      <dgm:prSet/>
      <dgm:spPr/>
      <dgm:t>
        <a:bodyPr/>
        <a:lstStyle/>
        <a:p>
          <a:endParaRPr lang="en-US"/>
        </a:p>
      </dgm:t>
    </dgm:pt>
    <dgm:pt modelId="{024DB048-71D1-4B3F-A6D0-34114B70ACCD}" type="sibTrans" cxnId="{7568A8C6-F37C-4586-9706-B58B9F28F009}">
      <dgm:prSet/>
      <dgm:spPr/>
      <dgm:t>
        <a:bodyPr/>
        <a:lstStyle/>
        <a:p>
          <a:endParaRPr lang="en-US"/>
        </a:p>
      </dgm:t>
    </dgm:pt>
    <dgm:pt modelId="{3376452D-C360-4F38-B11F-07B5A9BF4E13}">
      <dgm:prSet/>
      <dgm:spPr/>
      <dgm:t>
        <a:bodyPr/>
        <a:lstStyle/>
        <a:p>
          <a:r>
            <a:rPr lang="en-US"/>
            <a:t>It does not matter whether the impairment or disturbance is permanent or temporary.  A person can lack decision-making capacity even if the loss of capacity is partial or temporary, or if his/her capacity fluctuates. </a:t>
          </a:r>
        </a:p>
      </dgm:t>
    </dgm:pt>
    <dgm:pt modelId="{08272261-B7E5-4883-9C5F-BBA36D45C398}" type="parTrans" cxnId="{41BB0C58-05E6-493E-B05E-57486C9874E8}">
      <dgm:prSet/>
      <dgm:spPr/>
      <dgm:t>
        <a:bodyPr/>
        <a:lstStyle/>
        <a:p>
          <a:endParaRPr lang="en-US"/>
        </a:p>
      </dgm:t>
    </dgm:pt>
    <dgm:pt modelId="{A90158E9-A16C-4407-9AF2-042E92F6E8C7}" type="sibTrans" cxnId="{41BB0C58-05E6-493E-B05E-57486C9874E8}">
      <dgm:prSet/>
      <dgm:spPr/>
      <dgm:t>
        <a:bodyPr/>
        <a:lstStyle/>
        <a:p>
          <a:endParaRPr lang="en-US"/>
        </a:p>
      </dgm:t>
    </dgm:pt>
    <dgm:pt modelId="{AD3DA883-54CD-47A8-B4EA-F89448C2869C}">
      <dgm:prSet/>
      <dgm:spPr/>
      <dgm:t>
        <a:bodyPr/>
        <a:lstStyle/>
        <a:p>
          <a:r>
            <a:rPr lang="en-US"/>
            <a:t>In particular, a person may lack capacity in relation to one matter but not in relation to others.’</a:t>
          </a:r>
        </a:p>
      </dgm:t>
    </dgm:pt>
    <dgm:pt modelId="{9D600A81-991C-461F-8E8F-EB58F510F968}" type="parTrans" cxnId="{B4F895B3-60F7-4B18-830C-EF3B6340D473}">
      <dgm:prSet/>
      <dgm:spPr/>
      <dgm:t>
        <a:bodyPr/>
        <a:lstStyle/>
        <a:p>
          <a:endParaRPr lang="en-US"/>
        </a:p>
      </dgm:t>
    </dgm:pt>
    <dgm:pt modelId="{8091A21E-D8C8-4959-8D2F-742F65BDCC9E}" type="sibTrans" cxnId="{B4F895B3-60F7-4B18-830C-EF3B6340D473}">
      <dgm:prSet/>
      <dgm:spPr/>
      <dgm:t>
        <a:bodyPr/>
        <a:lstStyle/>
        <a:p>
          <a:endParaRPr lang="en-US"/>
        </a:p>
      </dgm:t>
    </dgm:pt>
    <dgm:pt modelId="{A687DD44-C3D1-46BF-ABFD-3C89035B2451}" type="pres">
      <dgm:prSet presAssocID="{B5096DA3-DFB0-496E-8AF8-B0187CB87A24}" presName="Name0" presStyleCnt="0">
        <dgm:presLayoutVars>
          <dgm:dir/>
          <dgm:animLvl val="lvl"/>
          <dgm:resizeHandles val="exact"/>
        </dgm:presLayoutVars>
      </dgm:prSet>
      <dgm:spPr/>
    </dgm:pt>
    <dgm:pt modelId="{FB1F1F3F-F235-46D5-A469-140934D6C4DD}" type="pres">
      <dgm:prSet presAssocID="{AD3DA883-54CD-47A8-B4EA-F89448C2869C}" presName="boxAndChildren" presStyleCnt="0"/>
      <dgm:spPr/>
    </dgm:pt>
    <dgm:pt modelId="{F26FE4A8-707C-454D-8B71-8B3B35207B12}" type="pres">
      <dgm:prSet presAssocID="{AD3DA883-54CD-47A8-B4EA-F89448C2869C}" presName="parentTextBox" presStyleLbl="node1" presStyleIdx="0" presStyleCnt="3"/>
      <dgm:spPr/>
    </dgm:pt>
    <dgm:pt modelId="{1A56C02D-BCC4-4F97-AD4A-47738BE4FC71}" type="pres">
      <dgm:prSet presAssocID="{A90158E9-A16C-4407-9AF2-042E92F6E8C7}" presName="sp" presStyleCnt="0"/>
      <dgm:spPr/>
    </dgm:pt>
    <dgm:pt modelId="{D9F2AB5C-E388-4B6C-BE3C-1B8301DCC69B}" type="pres">
      <dgm:prSet presAssocID="{3376452D-C360-4F38-B11F-07B5A9BF4E13}" presName="arrowAndChildren" presStyleCnt="0"/>
      <dgm:spPr/>
    </dgm:pt>
    <dgm:pt modelId="{88832F38-BE09-482D-A01B-D1D355308571}" type="pres">
      <dgm:prSet presAssocID="{3376452D-C360-4F38-B11F-07B5A9BF4E13}" presName="parentTextArrow" presStyleLbl="node1" presStyleIdx="1" presStyleCnt="3"/>
      <dgm:spPr/>
    </dgm:pt>
    <dgm:pt modelId="{526C0BBB-3C2E-4043-9A1B-962697BD8466}" type="pres">
      <dgm:prSet presAssocID="{024DB048-71D1-4B3F-A6D0-34114B70ACCD}" presName="sp" presStyleCnt="0"/>
      <dgm:spPr/>
    </dgm:pt>
    <dgm:pt modelId="{D8C75882-1423-4863-8CC5-60AB8CC7815A}" type="pres">
      <dgm:prSet presAssocID="{91052A66-1C7C-434C-9606-31FD4B8FA828}" presName="arrowAndChildren" presStyleCnt="0"/>
      <dgm:spPr/>
    </dgm:pt>
    <dgm:pt modelId="{1D43393E-0539-4208-B315-0AB947FF3FCE}" type="pres">
      <dgm:prSet presAssocID="{91052A66-1C7C-434C-9606-31FD4B8FA828}" presName="parentTextArrow" presStyleLbl="node1" presStyleIdx="2" presStyleCnt="3"/>
      <dgm:spPr/>
    </dgm:pt>
  </dgm:ptLst>
  <dgm:cxnLst>
    <dgm:cxn modelId="{753EC231-A91D-4D72-A54D-40549B93FD3D}" type="presOf" srcId="{AD3DA883-54CD-47A8-B4EA-F89448C2869C}" destId="{F26FE4A8-707C-454D-8B71-8B3B35207B12}" srcOrd="0" destOrd="0" presId="urn:microsoft.com/office/officeart/2005/8/layout/process4"/>
    <dgm:cxn modelId="{41BB0C58-05E6-493E-B05E-57486C9874E8}" srcId="{B5096DA3-DFB0-496E-8AF8-B0187CB87A24}" destId="{3376452D-C360-4F38-B11F-07B5A9BF4E13}" srcOrd="1" destOrd="0" parTransId="{08272261-B7E5-4883-9C5F-BBA36D45C398}" sibTransId="{A90158E9-A16C-4407-9AF2-042E92F6E8C7}"/>
    <dgm:cxn modelId="{7F16CA78-07A2-4A9D-BB09-6519A7F1CBE6}" type="presOf" srcId="{B5096DA3-DFB0-496E-8AF8-B0187CB87A24}" destId="{A687DD44-C3D1-46BF-ABFD-3C89035B2451}" srcOrd="0" destOrd="0" presId="urn:microsoft.com/office/officeart/2005/8/layout/process4"/>
    <dgm:cxn modelId="{E49A6683-263C-40FF-BBB4-91C88B5F9E34}" type="presOf" srcId="{3376452D-C360-4F38-B11F-07B5A9BF4E13}" destId="{88832F38-BE09-482D-A01B-D1D355308571}" srcOrd="0" destOrd="0" presId="urn:microsoft.com/office/officeart/2005/8/layout/process4"/>
    <dgm:cxn modelId="{AEB254A0-5BEC-40AB-8B37-FBA375CB76A6}" type="presOf" srcId="{91052A66-1C7C-434C-9606-31FD4B8FA828}" destId="{1D43393E-0539-4208-B315-0AB947FF3FCE}" srcOrd="0" destOrd="0" presId="urn:microsoft.com/office/officeart/2005/8/layout/process4"/>
    <dgm:cxn modelId="{B4F895B3-60F7-4B18-830C-EF3B6340D473}" srcId="{B5096DA3-DFB0-496E-8AF8-B0187CB87A24}" destId="{AD3DA883-54CD-47A8-B4EA-F89448C2869C}" srcOrd="2" destOrd="0" parTransId="{9D600A81-991C-461F-8E8F-EB58F510F968}" sibTransId="{8091A21E-D8C8-4959-8D2F-742F65BDCC9E}"/>
    <dgm:cxn modelId="{7568A8C6-F37C-4586-9706-B58B9F28F009}" srcId="{B5096DA3-DFB0-496E-8AF8-B0187CB87A24}" destId="{91052A66-1C7C-434C-9606-31FD4B8FA828}" srcOrd="0" destOrd="0" parTransId="{FFE4681D-133C-4D64-B0C6-1087AB7FF053}" sibTransId="{024DB048-71D1-4B3F-A6D0-34114B70ACCD}"/>
    <dgm:cxn modelId="{5A76A752-F019-4656-B998-6B2FBBAD1ACF}" type="presParOf" srcId="{A687DD44-C3D1-46BF-ABFD-3C89035B2451}" destId="{FB1F1F3F-F235-46D5-A469-140934D6C4DD}" srcOrd="0" destOrd="0" presId="urn:microsoft.com/office/officeart/2005/8/layout/process4"/>
    <dgm:cxn modelId="{061B9240-ADF8-4D6D-99FC-5EA29B8183EB}" type="presParOf" srcId="{FB1F1F3F-F235-46D5-A469-140934D6C4DD}" destId="{F26FE4A8-707C-454D-8B71-8B3B35207B12}" srcOrd="0" destOrd="0" presId="urn:microsoft.com/office/officeart/2005/8/layout/process4"/>
    <dgm:cxn modelId="{0C52B1A6-D0A0-4A25-847C-A0A91A8B1C51}" type="presParOf" srcId="{A687DD44-C3D1-46BF-ABFD-3C89035B2451}" destId="{1A56C02D-BCC4-4F97-AD4A-47738BE4FC71}" srcOrd="1" destOrd="0" presId="urn:microsoft.com/office/officeart/2005/8/layout/process4"/>
    <dgm:cxn modelId="{35241D83-B191-44A1-8943-8C63E6B6C27F}" type="presParOf" srcId="{A687DD44-C3D1-46BF-ABFD-3C89035B2451}" destId="{D9F2AB5C-E388-4B6C-BE3C-1B8301DCC69B}" srcOrd="2" destOrd="0" presId="urn:microsoft.com/office/officeart/2005/8/layout/process4"/>
    <dgm:cxn modelId="{FC2D3893-EDE5-4B04-8C05-E2B3496F921F}" type="presParOf" srcId="{D9F2AB5C-E388-4B6C-BE3C-1B8301DCC69B}" destId="{88832F38-BE09-482D-A01B-D1D355308571}" srcOrd="0" destOrd="0" presId="urn:microsoft.com/office/officeart/2005/8/layout/process4"/>
    <dgm:cxn modelId="{1A82BE87-01E1-46DF-A7CD-C8F583120EFE}" type="presParOf" srcId="{A687DD44-C3D1-46BF-ABFD-3C89035B2451}" destId="{526C0BBB-3C2E-4043-9A1B-962697BD8466}" srcOrd="3" destOrd="0" presId="urn:microsoft.com/office/officeart/2005/8/layout/process4"/>
    <dgm:cxn modelId="{53A6C151-7C56-4D54-8CB3-9977C5F67964}" type="presParOf" srcId="{A687DD44-C3D1-46BF-ABFD-3C89035B2451}" destId="{D8C75882-1423-4863-8CC5-60AB8CC7815A}" srcOrd="4" destOrd="0" presId="urn:microsoft.com/office/officeart/2005/8/layout/process4"/>
    <dgm:cxn modelId="{3B2B10BD-E8B6-4BCC-89C2-BF25271579A9}" type="presParOf" srcId="{D8C75882-1423-4863-8CC5-60AB8CC7815A}" destId="{1D43393E-0539-4208-B315-0AB947FF3FCE}"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9586599E-8963-4C34-A95E-832DAB8B88C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4A2FF3A6-EF3E-4C47-9C07-E9DC8AAD7B08}">
      <dgm:prSet/>
      <dgm:spPr/>
      <dgm:t>
        <a:bodyPr/>
        <a:lstStyle/>
        <a:p>
          <a:r>
            <a:rPr lang="en-US" baseline="0"/>
            <a:t>What may lead people to abuse others?</a:t>
          </a:r>
          <a:endParaRPr lang="en-US"/>
        </a:p>
      </dgm:t>
    </dgm:pt>
    <dgm:pt modelId="{B8E33670-0C92-4430-AFD3-5FF7CC7874A3}" type="parTrans" cxnId="{EDEED54C-4D04-49DF-A5F2-122C91A28F81}">
      <dgm:prSet/>
      <dgm:spPr/>
      <dgm:t>
        <a:bodyPr/>
        <a:lstStyle/>
        <a:p>
          <a:endParaRPr lang="en-US"/>
        </a:p>
      </dgm:t>
    </dgm:pt>
    <dgm:pt modelId="{6C3A4DBB-B29B-4EA2-913E-17956CE5AC10}" type="sibTrans" cxnId="{EDEED54C-4D04-49DF-A5F2-122C91A28F81}">
      <dgm:prSet/>
      <dgm:spPr/>
      <dgm:t>
        <a:bodyPr/>
        <a:lstStyle/>
        <a:p>
          <a:endParaRPr lang="en-US"/>
        </a:p>
      </dgm:t>
    </dgm:pt>
    <dgm:pt modelId="{49C0D017-9676-48C8-8780-6E441B3E43D2}">
      <dgm:prSet/>
      <dgm:spPr/>
      <dgm:t>
        <a:bodyPr/>
        <a:lstStyle/>
        <a:p>
          <a:r>
            <a:rPr lang="en-US" baseline="0"/>
            <a:t>Why do people abuse?</a:t>
          </a:r>
          <a:endParaRPr lang="en-US"/>
        </a:p>
      </dgm:t>
    </dgm:pt>
    <dgm:pt modelId="{09C1572C-6413-4BA9-A5DD-D41672777250}" type="parTrans" cxnId="{6E6820CD-0DB8-4083-89C9-3049AF22A68E}">
      <dgm:prSet/>
      <dgm:spPr/>
      <dgm:t>
        <a:bodyPr/>
        <a:lstStyle/>
        <a:p>
          <a:endParaRPr lang="en-US"/>
        </a:p>
      </dgm:t>
    </dgm:pt>
    <dgm:pt modelId="{B90DCEF1-369E-443C-93A4-7B64011BF2F2}" type="sibTrans" cxnId="{6E6820CD-0DB8-4083-89C9-3049AF22A68E}">
      <dgm:prSet/>
      <dgm:spPr/>
      <dgm:t>
        <a:bodyPr/>
        <a:lstStyle/>
        <a:p>
          <a:endParaRPr lang="en-US"/>
        </a:p>
      </dgm:t>
    </dgm:pt>
    <dgm:pt modelId="{A9A28CC7-C62A-49F5-801F-8C0F48C2168A}" type="pres">
      <dgm:prSet presAssocID="{9586599E-8963-4C34-A95E-832DAB8B88C8}" presName="linear" presStyleCnt="0">
        <dgm:presLayoutVars>
          <dgm:animLvl val="lvl"/>
          <dgm:resizeHandles val="exact"/>
        </dgm:presLayoutVars>
      </dgm:prSet>
      <dgm:spPr/>
    </dgm:pt>
    <dgm:pt modelId="{6E0E99AC-E8F3-4021-AF5F-F886F8DDF297}" type="pres">
      <dgm:prSet presAssocID="{4A2FF3A6-EF3E-4C47-9C07-E9DC8AAD7B08}" presName="parentText" presStyleLbl="node1" presStyleIdx="0" presStyleCnt="2">
        <dgm:presLayoutVars>
          <dgm:chMax val="0"/>
          <dgm:bulletEnabled val="1"/>
        </dgm:presLayoutVars>
      </dgm:prSet>
      <dgm:spPr/>
    </dgm:pt>
    <dgm:pt modelId="{DE505B63-D9AD-49BA-8EAF-A1D929640FBA}" type="pres">
      <dgm:prSet presAssocID="{6C3A4DBB-B29B-4EA2-913E-17956CE5AC10}" presName="spacer" presStyleCnt="0"/>
      <dgm:spPr/>
    </dgm:pt>
    <dgm:pt modelId="{4543F1F4-2B44-4046-90B3-489BBA2FE949}" type="pres">
      <dgm:prSet presAssocID="{49C0D017-9676-48C8-8780-6E441B3E43D2}" presName="parentText" presStyleLbl="node1" presStyleIdx="1" presStyleCnt="2">
        <dgm:presLayoutVars>
          <dgm:chMax val="0"/>
          <dgm:bulletEnabled val="1"/>
        </dgm:presLayoutVars>
      </dgm:prSet>
      <dgm:spPr/>
    </dgm:pt>
  </dgm:ptLst>
  <dgm:cxnLst>
    <dgm:cxn modelId="{EDEED54C-4D04-49DF-A5F2-122C91A28F81}" srcId="{9586599E-8963-4C34-A95E-832DAB8B88C8}" destId="{4A2FF3A6-EF3E-4C47-9C07-E9DC8AAD7B08}" srcOrd="0" destOrd="0" parTransId="{B8E33670-0C92-4430-AFD3-5FF7CC7874A3}" sibTransId="{6C3A4DBB-B29B-4EA2-913E-17956CE5AC10}"/>
    <dgm:cxn modelId="{D8714052-B8F1-405F-9CAB-899F96237A51}" type="presOf" srcId="{49C0D017-9676-48C8-8780-6E441B3E43D2}" destId="{4543F1F4-2B44-4046-90B3-489BBA2FE949}" srcOrd="0" destOrd="0" presId="urn:microsoft.com/office/officeart/2005/8/layout/vList2"/>
    <dgm:cxn modelId="{6E6820CD-0DB8-4083-89C9-3049AF22A68E}" srcId="{9586599E-8963-4C34-A95E-832DAB8B88C8}" destId="{49C0D017-9676-48C8-8780-6E441B3E43D2}" srcOrd="1" destOrd="0" parTransId="{09C1572C-6413-4BA9-A5DD-D41672777250}" sibTransId="{B90DCEF1-369E-443C-93A4-7B64011BF2F2}"/>
    <dgm:cxn modelId="{CFEF60E4-5BC6-4E4F-BB9B-032EDB57BF4F}" type="presOf" srcId="{9586599E-8963-4C34-A95E-832DAB8B88C8}" destId="{A9A28CC7-C62A-49F5-801F-8C0F48C2168A}" srcOrd="0" destOrd="0" presId="urn:microsoft.com/office/officeart/2005/8/layout/vList2"/>
    <dgm:cxn modelId="{224285F2-7E75-4372-8AE9-6E672F862C8C}" type="presOf" srcId="{4A2FF3A6-EF3E-4C47-9C07-E9DC8AAD7B08}" destId="{6E0E99AC-E8F3-4021-AF5F-F886F8DDF297}" srcOrd="0" destOrd="0" presId="urn:microsoft.com/office/officeart/2005/8/layout/vList2"/>
    <dgm:cxn modelId="{78D0EFF3-ABAD-4259-9E02-8492700AA642}" type="presParOf" srcId="{A9A28CC7-C62A-49F5-801F-8C0F48C2168A}" destId="{6E0E99AC-E8F3-4021-AF5F-F886F8DDF297}" srcOrd="0" destOrd="0" presId="urn:microsoft.com/office/officeart/2005/8/layout/vList2"/>
    <dgm:cxn modelId="{6A4D0C10-E50B-46A9-B24A-1F55D7EBC4CD}" type="presParOf" srcId="{A9A28CC7-C62A-49F5-801F-8C0F48C2168A}" destId="{DE505B63-D9AD-49BA-8EAF-A1D929640FBA}" srcOrd="1" destOrd="0" presId="urn:microsoft.com/office/officeart/2005/8/layout/vList2"/>
    <dgm:cxn modelId="{F023695C-6981-46B7-9364-32AF6AED9CE2}" type="presParOf" srcId="{A9A28CC7-C62A-49F5-801F-8C0F48C2168A}" destId="{4543F1F4-2B44-4046-90B3-489BBA2FE949}"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C3D89B2F-2BCF-486E-93A6-C295683CE359}"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613767F-C488-4B15-A53D-2FCDF1827D56}">
      <dgm:prSet/>
      <dgm:spPr/>
      <dgm:t>
        <a:bodyPr/>
        <a:lstStyle/>
        <a:p>
          <a:r>
            <a:rPr lang="en-GB" baseline="0"/>
            <a:t>Overworked  -  </a:t>
          </a:r>
          <a:endParaRPr lang="en-US"/>
        </a:p>
      </dgm:t>
    </dgm:pt>
    <dgm:pt modelId="{48AA687A-28EB-4FC9-9F87-8129D78C0B9A}" type="parTrans" cxnId="{E1ADDB3A-6A17-4211-A094-8B4A55157540}">
      <dgm:prSet/>
      <dgm:spPr/>
      <dgm:t>
        <a:bodyPr/>
        <a:lstStyle/>
        <a:p>
          <a:endParaRPr lang="en-US"/>
        </a:p>
      </dgm:t>
    </dgm:pt>
    <dgm:pt modelId="{106EA022-CCBD-4341-ACC1-B58D3C35BD32}" type="sibTrans" cxnId="{E1ADDB3A-6A17-4211-A094-8B4A55157540}">
      <dgm:prSet/>
      <dgm:spPr/>
      <dgm:t>
        <a:bodyPr/>
        <a:lstStyle/>
        <a:p>
          <a:endParaRPr lang="en-US"/>
        </a:p>
      </dgm:t>
    </dgm:pt>
    <dgm:pt modelId="{7B757684-F5CB-4741-A463-E8F605BFAA9E}">
      <dgm:prSet/>
      <dgm:spPr/>
      <dgm:t>
        <a:bodyPr/>
        <a:lstStyle/>
        <a:p>
          <a:r>
            <a:rPr lang="en-GB" baseline="0"/>
            <a:t>Feel Devalued  -  </a:t>
          </a:r>
          <a:endParaRPr lang="en-US"/>
        </a:p>
      </dgm:t>
    </dgm:pt>
    <dgm:pt modelId="{A314B0E8-C986-4237-8EBB-0525BAD7C823}" type="parTrans" cxnId="{52561058-6851-48EA-8E02-A8B5A33A0336}">
      <dgm:prSet/>
      <dgm:spPr/>
      <dgm:t>
        <a:bodyPr/>
        <a:lstStyle/>
        <a:p>
          <a:endParaRPr lang="en-US"/>
        </a:p>
      </dgm:t>
    </dgm:pt>
    <dgm:pt modelId="{A8B63456-6A8F-400C-B699-C2E2D62ABF4E}" type="sibTrans" cxnId="{52561058-6851-48EA-8E02-A8B5A33A0336}">
      <dgm:prSet/>
      <dgm:spPr/>
      <dgm:t>
        <a:bodyPr/>
        <a:lstStyle/>
        <a:p>
          <a:endParaRPr lang="en-US"/>
        </a:p>
      </dgm:t>
    </dgm:pt>
    <dgm:pt modelId="{F0776E0E-AA99-423C-A076-5D86F04CC95F}">
      <dgm:prSet/>
      <dgm:spPr/>
      <dgm:t>
        <a:bodyPr/>
        <a:lstStyle/>
        <a:p>
          <a:r>
            <a:rPr lang="en-GB" baseline="0"/>
            <a:t>Personal problems</a:t>
          </a:r>
          <a:endParaRPr lang="en-US"/>
        </a:p>
      </dgm:t>
    </dgm:pt>
    <dgm:pt modelId="{9E1212E1-A01C-4F6B-B6ED-4D66879EF755}" type="parTrans" cxnId="{54EBC623-DF05-477B-9E40-0D4FE30B9421}">
      <dgm:prSet/>
      <dgm:spPr/>
      <dgm:t>
        <a:bodyPr/>
        <a:lstStyle/>
        <a:p>
          <a:endParaRPr lang="en-US"/>
        </a:p>
      </dgm:t>
    </dgm:pt>
    <dgm:pt modelId="{5EDADDC6-A908-47A1-9E5F-7A77D7CBA2E2}" type="sibTrans" cxnId="{54EBC623-DF05-477B-9E40-0D4FE30B9421}">
      <dgm:prSet/>
      <dgm:spPr/>
      <dgm:t>
        <a:bodyPr/>
        <a:lstStyle/>
        <a:p>
          <a:endParaRPr lang="en-US"/>
        </a:p>
      </dgm:t>
    </dgm:pt>
    <dgm:pt modelId="{13DBB713-0402-4B3D-99DE-69F25B075D8B}">
      <dgm:prSet/>
      <dgm:spPr/>
      <dgm:t>
        <a:bodyPr/>
        <a:lstStyle/>
        <a:p>
          <a:r>
            <a:rPr lang="en-GB" baseline="0"/>
            <a:t>Incidents recurring over the day or last thing at the end of shift</a:t>
          </a:r>
          <a:endParaRPr lang="en-US"/>
        </a:p>
      </dgm:t>
    </dgm:pt>
    <dgm:pt modelId="{16D81C25-438D-44F2-9500-0D6FD262CB67}" type="parTrans" cxnId="{9531797C-9F20-46CB-8D7E-8E136DB4EF82}">
      <dgm:prSet/>
      <dgm:spPr/>
      <dgm:t>
        <a:bodyPr/>
        <a:lstStyle/>
        <a:p>
          <a:endParaRPr lang="en-US"/>
        </a:p>
      </dgm:t>
    </dgm:pt>
    <dgm:pt modelId="{9C4FB9A9-97E2-43F7-8CD7-82439AAF1B1E}" type="sibTrans" cxnId="{9531797C-9F20-46CB-8D7E-8E136DB4EF82}">
      <dgm:prSet/>
      <dgm:spPr/>
      <dgm:t>
        <a:bodyPr/>
        <a:lstStyle/>
        <a:p>
          <a:endParaRPr lang="en-US"/>
        </a:p>
      </dgm:t>
    </dgm:pt>
    <dgm:pt modelId="{D5E81345-A5D4-452A-B42F-87742BDB78B4}">
      <dgm:prSet/>
      <dgm:spPr/>
      <dgm:t>
        <a:bodyPr/>
        <a:lstStyle/>
        <a:p>
          <a:r>
            <a:rPr lang="en-GB" baseline="0"/>
            <a:t>Health  </a:t>
          </a:r>
          <a:endParaRPr lang="en-US"/>
        </a:p>
      </dgm:t>
    </dgm:pt>
    <dgm:pt modelId="{9DB92A92-14C1-4999-87B3-CF3978B70B1D}" type="parTrans" cxnId="{E7572844-CCB8-4629-A6FA-F14650A85AF2}">
      <dgm:prSet/>
      <dgm:spPr/>
      <dgm:t>
        <a:bodyPr/>
        <a:lstStyle/>
        <a:p>
          <a:endParaRPr lang="en-US"/>
        </a:p>
      </dgm:t>
    </dgm:pt>
    <dgm:pt modelId="{A42B4472-36A2-4747-99D6-38E06063C7EB}" type="sibTrans" cxnId="{E7572844-CCB8-4629-A6FA-F14650A85AF2}">
      <dgm:prSet/>
      <dgm:spPr/>
      <dgm:t>
        <a:bodyPr/>
        <a:lstStyle/>
        <a:p>
          <a:endParaRPr lang="en-US"/>
        </a:p>
      </dgm:t>
    </dgm:pt>
    <dgm:pt modelId="{B2CEEE61-ADD3-46EB-9FFE-B9660F903E71}">
      <dgm:prSet/>
      <dgm:spPr/>
      <dgm:t>
        <a:bodyPr/>
        <a:lstStyle/>
        <a:p>
          <a:r>
            <a:rPr lang="en-GB" baseline="0"/>
            <a:t>Low staff morale  </a:t>
          </a:r>
          <a:endParaRPr lang="en-US"/>
        </a:p>
      </dgm:t>
    </dgm:pt>
    <dgm:pt modelId="{6F37E968-85A3-42FB-9DA8-A4237D30F7A5}" type="parTrans" cxnId="{C567E7F8-FC67-4EE1-BAE1-FAC983E43D73}">
      <dgm:prSet/>
      <dgm:spPr/>
      <dgm:t>
        <a:bodyPr/>
        <a:lstStyle/>
        <a:p>
          <a:endParaRPr lang="en-US"/>
        </a:p>
      </dgm:t>
    </dgm:pt>
    <dgm:pt modelId="{72B05070-305F-4C59-8E20-3F68E575761C}" type="sibTrans" cxnId="{C567E7F8-FC67-4EE1-BAE1-FAC983E43D73}">
      <dgm:prSet/>
      <dgm:spPr/>
      <dgm:t>
        <a:bodyPr/>
        <a:lstStyle/>
        <a:p>
          <a:endParaRPr lang="en-US"/>
        </a:p>
      </dgm:t>
    </dgm:pt>
    <dgm:pt modelId="{D957B995-65C3-4ABC-8826-130D682C15CB}">
      <dgm:prSet/>
      <dgm:spPr/>
      <dgm:t>
        <a:bodyPr/>
        <a:lstStyle/>
        <a:p>
          <a:r>
            <a:rPr lang="en-GB" baseline="0"/>
            <a:t>High staff turnover  </a:t>
          </a:r>
          <a:endParaRPr lang="en-US"/>
        </a:p>
      </dgm:t>
    </dgm:pt>
    <dgm:pt modelId="{C35E906E-557D-4241-B27A-D5A186A5F279}" type="parTrans" cxnId="{46CEBFF5-4BBD-4109-859D-61AAFDE49ECF}">
      <dgm:prSet/>
      <dgm:spPr/>
      <dgm:t>
        <a:bodyPr/>
        <a:lstStyle/>
        <a:p>
          <a:endParaRPr lang="en-US"/>
        </a:p>
      </dgm:t>
    </dgm:pt>
    <dgm:pt modelId="{545A5539-DE03-44DA-B995-BB95D482B773}" type="sibTrans" cxnId="{46CEBFF5-4BBD-4109-859D-61AAFDE49ECF}">
      <dgm:prSet/>
      <dgm:spPr/>
      <dgm:t>
        <a:bodyPr/>
        <a:lstStyle/>
        <a:p>
          <a:endParaRPr lang="en-US"/>
        </a:p>
      </dgm:t>
    </dgm:pt>
    <dgm:pt modelId="{0F9413B3-9872-4086-A3C7-012D78F3CCAC}">
      <dgm:prSet/>
      <dgm:spPr/>
      <dgm:t>
        <a:bodyPr/>
        <a:lstStyle/>
        <a:p>
          <a:r>
            <a:rPr lang="en-GB" baseline="0"/>
            <a:t>Inexperienced staff</a:t>
          </a:r>
          <a:endParaRPr lang="en-US"/>
        </a:p>
      </dgm:t>
    </dgm:pt>
    <dgm:pt modelId="{FE553BD5-32D3-4EA3-8608-9043E2C55735}" type="parTrans" cxnId="{B1C94ED4-000F-496A-9750-A3C2AE3B9D22}">
      <dgm:prSet/>
      <dgm:spPr/>
      <dgm:t>
        <a:bodyPr/>
        <a:lstStyle/>
        <a:p>
          <a:endParaRPr lang="en-US"/>
        </a:p>
      </dgm:t>
    </dgm:pt>
    <dgm:pt modelId="{D9BDDA68-C2F6-4991-B2C3-16AD44744FE8}" type="sibTrans" cxnId="{B1C94ED4-000F-496A-9750-A3C2AE3B9D22}">
      <dgm:prSet/>
      <dgm:spPr/>
      <dgm:t>
        <a:bodyPr/>
        <a:lstStyle/>
        <a:p>
          <a:endParaRPr lang="en-US"/>
        </a:p>
      </dgm:t>
    </dgm:pt>
    <dgm:pt modelId="{E5A8C1EA-22F7-46EA-B3D6-ED41BCB667B9}">
      <dgm:prSet/>
      <dgm:spPr/>
      <dgm:t>
        <a:bodyPr/>
        <a:lstStyle/>
        <a:p>
          <a:r>
            <a:rPr lang="en-GB" baseline="0"/>
            <a:t>The personal beliefs of individual staff </a:t>
          </a:r>
          <a:endParaRPr lang="en-US"/>
        </a:p>
      </dgm:t>
    </dgm:pt>
    <dgm:pt modelId="{0AE4FDC7-E658-4EF3-80F1-E9E2791FE78F}" type="parTrans" cxnId="{93A99EAD-692E-42EA-8A9C-15BED89F98EB}">
      <dgm:prSet/>
      <dgm:spPr/>
      <dgm:t>
        <a:bodyPr/>
        <a:lstStyle/>
        <a:p>
          <a:endParaRPr lang="en-US"/>
        </a:p>
      </dgm:t>
    </dgm:pt>
    <dgm:pt modelId="{1F192DE4-8A5E-411A-B066-F5B2D0D2096A}" type="sibTrans" cxnId="{93A99EAD-692E-42EA-8A9C-15BED89F98EB}">
      <dgm:prSet/>
      <dgm:spPr/>
      <dgm:t>
        <a:bodyPr/>
        <a:lstStyle/>
        <a:p>
          <a:endParaRPr lang="en-US"/>
        </a:p>
      </dgm:t>
    </dgm:pt>
    <dgm:pt modelId="{4AE05F10-B0C2-4A6A-9289-20C99E3E36E2}" type="pres">
      <dgm:prSet presAssocID="{C3D89B2F-2BCF-486E-93A6-C295683CE359}" presName="linear" presStyleCnt="0">
        <dgm:presLayoutVars>
          <dgm:animLvl val="lvl"/>
          <dgm:resizeHandles val="exact"/>
        </dgm:presLayoutVars>
      </dgm:prSet>
      <dgm:spPr/>
    </dgm:pt>
    <dgm:pt modelId="{F85034F2-F424-4807-8A53-22F038DA6DCB}" type="pres">
      <dgm:prSet presAssocID="{3613767F-C488-4B15-A53D-2FCDF1827D56}" presName="parentText" presStyleLbl="node1" presStyleIdx="0" presStyleCnt="9">
        <dgm:presLayoutVars>
          <dgm:chMax val="0"/>
          <dgm:bulletEnabled val="1"/>
        </dgm:presLayoutVars>
      </dgm:prSet>
      <dgm:spPr/>
    </dgm:pt>
    <dgm:pt modelId="{3FD43DCA-55CA-43E5-880E-42F229E89265}" type="pres">
      <dgm:prSet presAssocID="{106EA022-CCBD-4341-ACC1-B58D3C35BD32}" presName="spacer" presStyleCnt="0"/>
      <dgm:spPr/>
    </dgm:pt>
    <dgm:pt modelId="{69E3AC10-B153-4711-97ED-6DCF2D92223E}" type="pres">
      <dgm:prSet presAssocID="{7B757684-F5CB-4741-A463-E8F605BFAA9E}" presName="parentText" presStyleLbl="node1" presStyleIdx="1" presStyleCnt="9">
        <dgm:presLayoutVars>
          <dgm:chMax val="0"/>
          <dgm:bulletEnabled val="1"/>
        </dgm:presLayoutVars>
      </dgm:prSet>
      <dgm:spPr/>
    </dgm:pt>
    <dgm:pt modelId="{D476EF14-9E52-43BC-A294-F7A30ABAFB48}" type="pres">
      <dgm:prSet presAssocID="{A8B63456-6A8F-400C-B699-C2E2D62ABF4E}" presName="spacer" presStyleCnt="0"/>
      <dgm:spPr/>
    </dgm:pt>
    <dgm:pt modelId="{714C54EA-D1AB-4996-A443-EF83F8D7AC7D}" type="pres">
      <dgm:prSet presAssocID="{F0776E0E-AA99-423C-A076-5D86F04CC95F}" presName="parentText" presStyleLbl="node1" presStyleIdx="2" presStyleCnt="9">
        <dgm:presLayoutVars>
          <dgm:chMax val="0"/>
          <dgm:bulletEnabled val="1"/>
        </dgm:presLayoutVars>
      </dgm:prSet>
      <dgm:spPr/>
    </dgm:pt>
    <dgm:pt modelId="{5321EAA5-CFA3-425B-905E-0751B9916AA1}" type="pres">
      <dgm:prSet presAssocID="{5EDADDC6-A908-47A1-9E5F-7A77D7CBA2E2}" presName="spacer" presStyleCnt="0"/>
      <dgm:spPr/>
    </dgm:pt>
    <dgm:pt modelId="{D59C4B9C-AF18-48A2-812D-1D1E342F97AA}" type="pres">
      <dgm:prSet presAssocID="{13DBB713-0402-4B3D-99DE-69F25B075D8B}" presName="parentText" presStyleLbl="node1" presStyleIdx="3" presStyleCnt="9">
        <dgm:presLayoutVars>
          <dgm:chMax val="0"/>
          <dgm:bulletEnabled val="1"/>
        </dgm:presLayoutVars>
      </dgm:prSet>
      <dgm:spPr/>
    </dgm:pt>
    <dgm:pt modelId="{D1C7C56B-CA83-4171-969F-C11157C4AA43}" type="pres">
      <dgm:prSet presAssocID="{9C4FB9A9-97E2-43F7-8CD7-82439AAF1B1E}" presName="spacer" presStyleCnt="0"/>
      <dgm:spPr/>
    </dgm:pt>
    <dgm:pt modelId="{7B0E734C-5348-4081-8B09-522C6DEBAE58}" type="pres">
      <dgm:prSet presAssocID="{D5E81345-A5D4-452A-B42F-87742BDB78B4}" presName="parentText" presStyleLbl="node1" presStyleIdx="4" presStyleCnt="9">
        <dgm:presLayoutVars>
          <dgm:chMax val="0"/>
          <dgm:bulletEnabled val="1"/>
        </dgm:presLayoutVars>
      </dgm:prSet>
      <dgm:spPr/>
    </dgm:pt>
    <dgm:pt modelId="{AE64DA8C-C888-43CE-AADA-3AF54EAA03E4}" type="pres">
      <dgm:prSet presAssocID="{A42B4472-36A2-4747-99D6-38E06063C7EB}" presName="spacer" presStyleCnt="0"/>
      <dgm:spPr/>
    </dgm:pt>
    <dgm:pt modelId="{8665CC18-A9AE-4971-A5C3-2B9892B3A49E}" type="pres">
      <dgm:prSet presAssocID="{B2CEEE61-ADD3-46EB-9FFE-B9660F903E71}" presName="parentText" presStyleLbl="node1" presStyleIdx="5" presStyleCnt="9">
        <dgm:presLayoutVars>
          <dgm:chMax val="0"/>
          <dgm:bulletEnabled val="1"/>
        </dgm:presLayoutVars>
      </dgm:prSet>
      <dgm:spPr/>
    </dgm:pt>
    <dgm:pt modelId="{3EA1281A-7573-4A68-AE0D-53A802775623}" type="pres">
      <dgm:prSet presAssocID="{72B05070-305F-4C59-8E20-3F68E575761C}" presName="spacer" presStyleCnt="0"/>
      <dgm:spPr/>
    </dgm:pt>
    <dgm:pt modelId="{B81CE880-EA95-43DA-BA0B-F0F806CAF8E8}" type="pres">
      <dgm:prSet presAssocID="{D957B995-65C3-4ABC-8826-130D682C15CB}" presName="parentText" presStyleLbl="node1" presStyleIdx="6" presStyleCnt="9">
        <dgm:presLayoutVars>
          <dgm:chMax val="0"/>
          <dgm:bulletEnabled val="1"/>
        </dgm:presLayoutVars>
      </dgm:prSet>
      <dgm:spPr/>
    </dgm:pt>
    <dgm:pt modelId="{631A71D4-5880-484F-9FA5-55E6408FD926}" type="pres">
      <dgm:prSet presAssocID="{545A5539-DE03-44DA-B995-BB95D482B773}" presName="spacer" presStyleCnt="0"/>
      <dgm:spPr/>
    </dgm:pt>
    <dgm:pt modelId="{E9138869-D002-438A-A058-3198B4747D6E}" type="pres">
      <dgm:prSet presAssocID="{0F9413B3-9872-4086-A3C7-012D78F3CCAC}" presName="parentText" presStyleLbl="node1" presStyleIdx="7" presStyleCnt="9">
        <dgm:presLayoutVars>
          <dgm:chMax val="0"/>
          <dgm:bulletEnabled val="1"/>
        </dgm:presLayoutVars>
      </dgm:prSet>
      <dgm:spPr/>
    </dgm:pt>
    <dgm:pt modelId="{04E91EE0-526B-4710-A572-D9E0E950DF28}" type="pres">
      <dgm:prSet presAssocID="{D9BDDA68-C2F6-4991-B2C3-16AD44744FE8}" presName="spacer" presStyleCnt="0"/>
      <dgm:spPr/>
    </dgm:pt>
    <dgm:pt modelId="{665949C3-1E04-465D-AB98-91A31E5BF472}" type="pres">
      <dgm:prSet presAssocID="{E5A8C1EA-22F7-46EA-B3D6-ED41BCB667B9}" presName="parentText" presStyleLbl="node1" presStyleIdx="8" presStyleCnt="9">
        <dgm:presLayoutVars>
          <dgm:chMax val="0"/>
          <dgm:bulletEnabled val="1"/>
        </dgm:presLayoutVars>
      </dgm:prSet>
      <dgm:spPr/>
    </dgm:pt>
  </dgm:ptLst>
  <dgm:cxnLst>
    <dgm:cxn modelId="{54EBC623-DF05-477B-9E40-0D4FE30B9421}" srcId="{C3D89B2F-2BCF-486E-93A6-C295683CE359}" destId="{F0776E0E-AA99-423C-A076-5D86F04CC95F}" srcOrd="2" destOrd="0" parTransId="{9E1212E1-A01C-4F6B-B6ED-4D66879EF755}" sibTransId="{5EDADDC6-A908-47A1-9E5F-7A77D7CBA2E2}"/>
    <dgm:cxn modelId="{816BB72A-5588-4EC8-B055-99B5896A2F7A}" type="presOf" srcId="{13DBB713-0402-4B3D-99DE-69F25B075D8B}" destId="{D59C4B9C-AF18-48A2-812D-1D1E342F97AA}" srcOrd="0" destOrd="0" presId="urn:microsoft.com/office/officeart/2005/8/layout/vList2"/>
    <dgm:cxn modelId="{E1ADDB3A-6A17-4211-A094-8B4A55157540}" srcId="{C3D89B2F-2BCF-486E-93A6-C295683CE359}" destId="{3613767F-C488-4B15-A53D-2FCDF1827D56}" srcOrd="0" destOrd="0" parTransId="{48AA687A-28EB-4FC9-9F87-8129D78C0B9A}" sibTransId="{106EA022-CCBD-4341-ACC1-B58D3C35BD32}"/>
    <dgm:cxn modelId="{E7572844-CCB8-4629-A6FA-F14650A85AF2}" srcId="{C3D89B2F-2BCF-486E-93A6-C295683CE359}" destId="{D5E81345-A5D4-452A-B42F-87742BDB78B4}" srcOrd="4" destOrd="0" parTransId="{9DB92A92-14C1-4999-87B3-CF3978B70B1D}" sibTransId="{A42B4472-36A2-4747-99D6-38E06063C7EB}"/>
    <dgm:cxn modelId="{031E3373-F3C4-4F74-B65C-E54D8460DC55}" type="presOf" srcId="{3613767F-C488-4B15-A53D-2FCDF1827D56}" destId="{F85034F2-F424-4807-8A53-22F038DA6DCB}" srcOrd="0" destOrd="0" presId="urn:microsoft.com/office/officeart/2005/8/layout/vList2"/>
    <dgm:cxn modelId="{52561058-6851-48EA-8E02-A8B5A33A0336}" srcId="{C3D89B2F-2BCF-486E-93A6-C295683CE359}" destId="{7B757684-F5CB-4741-A463-E8F605BFAA9E}" srcOrd="1" destOrd="0" parTransId="{A314B0E8-C986-4237-8EBB-0525BAD7C823}" sibTransId="{A8B63456-6A8F-400C-B699-C2E2D62ABF4E}"/>
    <dgm:cxn modelId="{9531797C-9F20-46CB-8D7E-8E136DB4EF82}" srcId="{C3D89B2F-2BCF-486E-93A6-C295683CE359}" destId="{13DBB713-0402-4B3D-99DE-69F25B075D8B}" srcOrd="3" destOrd="0" parTransId="{16D81C25-438D-44F2-9500-0D6FD262CB67}" sibTransId="{9C4FB9A9-97E2-43F7-8CD7-82439AAF1B1E}"/>
    <dgm:cxn modelId="{E30C5C86-879B-4AB5-957F-3AB22B270715}" type="presOf" srcId="{D5E81345-A5D4-452A-B42F-87742BDB78B4}" destId="{7B0E734C-5348-4081-8B09-522C6DEBAE58}" srcOrd="0" destOrd="0" presId="urn:microsoft.com/office/officeart/2005/8/layout/vList2"/>
    <dgm:cxn modelId="{48B91889-2186-43FD-B7B9-74141962E3D3}" type="presOf" srcId="{C3D89B2F-2BCF-486E-93A6-C295683CE359}" destId="{4AE05F10-B0C2-4A6A-9289-20C99E3E36E2}" srcOrd="0" destOrd="0" presId="urn:microsoft.com/office/officeart/2005/8/layout/vList2"/>
    <dgm:cxn modelId="{1BEECB96-68CB-4C75-A68C-DAE404559B04}" type="presOf" srcId="{0F9413B3-9872-4086-A3C7-012D78F3CCAC}" destId="{E9138869-D002-438A-A058-3198B4747D6E}" srcOrd="0" destOrd="0" presId="urn:microsoft.com/office/officeart/2005/8/layout/vList2"/>
    <dgm:cxn modelId="{79BF8298-E059-4329-98FF-E8D87C9E4FF7}" type="presOf" srcId="{F0776E0E-AA99-423C-A076-5D86F04CC95F}" destId="{714C54EA-D1AB-4996-A443-EF83F8D7AC7D}" srcOrd="0" destOrd="0" presId="urn:microsoft.com/office/officeart/2005/8/layout/vList2"/>
    <dgm:cxn modelId="{4E678DA0-534E-4591-8F67-9AC5F2080FEC}" type="presOf" srcId="{D957B995-65C3-4ABC-8826-130D682C15CB}" destId="{B81CE880-EA95-43DA-BA0B-F0F806CAF8E8}" srcOrd="0" destOrd="0" presId="urn:microsoft.com/office/officeart/2005/8/layout/vList2"/>
    <dgm:cxn modelId="{93A99EAD-692E-42EA-8A9C-15BED89F98EB}" srcId="{C3D89B2F-2BCF-486E-93A6-C295683CE359}" destId="{E5A8C1EA-22F7-46EA-B3D6-ED41BCB667B9}" srcOrd="8" destOrd="0" parTransId="{0AE4FDC7-E658-4EF3-80F1-E9E2791FE78F}" sibTransId="{1F192DE4-8A5E-411A-B066-F5B2D0D2096A}"/>
    <dgm:cxn modelId="{67EEF1B6-9870-43FE-8BFA-20667DCB542E}" type="presOf" srcId="{7B757684-F5CB-4741-A463-E8F605BFAA9E}" destId="{69E3AC10-B153-4711-97ED-6DCF2D92223E}" srcOrd="0" destOrd="0" presId="urn:microsoft.com/office/officeart/2005/8/layout/vList2"/>
    <dgm:cxn modelId="{B1C94ED4-000F-496A-9750-A3C2AE3B9D22}" srcId="{C3D89B2F-2BCF-486E-93A6-C295683CE359}" destId="{0F9413B3-9872-4086-A3C7-012D78F3CCAC}" srcOrd="7" destOrd="0" parTransId="{FE553BD5-32D3-4EA3-8608-9043E2C55735}" sibTransId="{D9BDDA68-C2F6-4991-B2C3-16AD44744FE8}"/>
    <dgm:cxn modelId="{B215BFD6-DAC1-4F88-A402-B6658E362678}" type="presOf" srcId="{B2CEEE61-ADD3-46EB-9FFE-B9660F903E71}" destId="{8665CC18-A9AE-4971-A5C3-2B9892B3A49E}" srcOrd="0" destOrd="0" presId="urn:microsoft.com/office/officeart/2005/8/layout/vList2"/>
    <dgm:cxn modelId="{46CEBFF5-4BBD-4109-859D-61AAFDE49ECF}" srcId="{C3D89B2F-2BCF-486E-93A6-C295683CE359}" destId="{D957B995-65C3-4ABC-8826-130D682C15CB}" srcOrd="6" destOrd="0" parTransId="{C35E906E-557D-4241-B27A-D5A186A5F279}" sibTransId="{545A5539-DE03-44DA-B995-BB95D482B773}"/>
    <dgm:cxn modelId="{B4AD99F7-1102-4720-AC30-D46B511E0002}" type="presOf" srcId="{E5A8C1EA-22F7-46EA-B3D6-ED41BCB667B9}" destId="{665949C3-1E04-465D-AB98-91A31E5BF472}" srcOrd="0" destOrd="0" presId="urn:microsoft.com/office/officeart/2005/8/layout/vList2"/>
    <dgm:cxn modelId="{C567E7F8-FC67-4EE1-BAE1-FAC983E43D73}" srcId="{C3D89B2F-2BCF-486E-93A6-C295683CE359}" destId="{B2CEEE61-ADD3-46EB-9FFE-B9660F903E71}" srcOrd="5" destOrd="0" parTransId="{6F37E968-85A3-42FB-9DA8-A4237D30F7A5}" sibTransId="{72B05070-305F-4C59-8E20-3F68E575761C}"/>
    <dgm:cxn modelId="{0DEB2A12-7970-4DCF-8EE7-2CCA3948E969}" type="presParOf" srcId="{4AE05F10-B0C2-4A6A-9289-20C99E3E36E2}" destId="{F85034F2-F424-4807-8A53-22F038DA6DCB}" srcOrd="0" destOrd="0" presId="urn:microsoft.com/office/officeart/2005/8/layout/vList2"/>
    <dgm:cxn modelId="{AC4DE00D-77AD-4150-8035-B3EAAE21995D}" type="presParOf" srcId="{4AE05F10-B0C2-4A6A-9289-20C99E3E36E2}" destId="{3FD43DCA-55CA-43E5-880E-42F229E89265}" srcOrd="1" destOrd="0" presId="urn:microsoft.com/office/officeart/2005/8/layout/vList2"/>
    <dgm:cxn modelId="{DA90B437-0B73-412F-949D-B147F8EB191F}" type="presParOf" srcId="{4AE05F10-B0C2-4A6A-9289-20C99E3E36E2}" destId="{69E3AC10-B153-4711-97ED-6DCF2D92223E}" srcOrd="2" destOrd="0" presId="urn:microsoft.com/office/officeart/2005/8/layout/vList2"/>
    <dgm:cxn modelId="{B9FC9830-50D9-4220-BFF7-93E955D41D5F}" type="presParOf" srcId="{4AE05F10-B0C2-4A6A-9289-20C99E3E36E2}" destId="{D476EF14-9E52-43BC-A294-F7A30ABAFB48}" srcOrd="3" destOrd="0" presId="urn:microsoft.com/office/officeart/2005/8/layout/vList2"/>
    <dgm:cxn modelId="{A2BEC28A-294E-453D-8692-0765D685D408}" type="presParOf" srcId="{4AE05F10-B0C2-4A6A-9289-20C99E3E36E2}" destId="{714C54EA-D1AB-4996-A443-EF83F8D7AC7D}" srcOrd="4" destOrd="0" presId="urn:microsoft.com/office/officeart/2005/8/layout/vList2"/>
    <dgm:cxn modelId="{286D4394-0D1F-49FA-BC90-B920E4573926}" type="presParOf" srcId="{4AE05F10-B0C2-4A6A-9289-20C99E3E36E2}" destId="{5321EAA5-CFA3-425B-905E-0751B9916AA1}" srcOrd="5" destOrd="0" presId="urn:microsoft.com/office/officeart/2005/8/layout/vList2"/>
    <dgm:cxn modelId="{D9D702F3-FD96-4D7F-9EC6-83805D6603E9}" type="presParOf" srcId="{4AE05F10-B0C2-4A6A-9289-20C99E3E36E2}" destId="{D59C4B9C-AF18-48A2-812D-1D1E342F97AA}" srcOrd="6" destOrd="0" presId="urn:microsoft.com/office/officeart/2005/8/layout/vList2"/>
    <dgm:cxn modelId="{C0FF023A-99C3-483B-A514-5240F968B088}" type="presParOf" srcId="{4AE05F10-B0C2-4A6A-9289-20C99E3E36E2}" destId="{D1C7C56B-CA83-4171-969F-C11157C4AA43}" srcOrd="7" destOrd="0" presId="urn:microsoft.com/office/officeart/2005/8/layout/vList2"/>
    <dgm:cxn modelId="{B1798A5A-ADEF-4515-937F-7E2C728045B2}" type="presParOf" srcId="{4AE05F10-B0C2-4A6A-9289-20C99E3E36E2}" destId="{7B0E734C-5348-4081-8B09-522C6DEBAE58}" srcOrd="8" destOrd="0" presId="urn:microsoft.com/office/officeart/2005/8/layout/vList2"/>
    <dgm:cxn modelId="{73F9AB95-EA51-4F58-ABA4-778B15DFFA75}" type="presParOf" srcId="{4AE05F10-B0C2-4A6A-9289-20C99E3E36E2}" destId="{AE64DA8C-C888-43CE-AADA-3AF54EAA03E4}" srcOrd="9" destOrd="0" presId="urn:microsoft.com/office/officeart/2005/8/layout/vList2"/>
    <dgm:cxn modelId="{1A3AE8EF-C029-48CB-9EE3-C12252C1FAB2}" type="presParOf" srcId="{4AE05F10-B0C2-4A6A-9289-20C99E3E36E2}" destId="{8665CC18-A9AE-4971-A5C3-2B9892B3A49E}" srcOrd="10" destOrd="0" presId="urn:microsoft.com/office/officeart/2005/8/layout/vList2"/>
    <dgm:cxn modelId="{4E08AFDF-B07D-4A37-915C-63F4E70119AF}" type="presParOf" srcId="{4AE05F10-B0C2-4A6A-9289-20C99E3E36E2}" destId="{3EA1281A-7573-4A68-AE0D-53A802775623}" srcOrd="11" destOrd="0" presId="urn:microsoft.com/office/officeart/2005/8/layout/vList2"/>
    <dgm:cxn modelId="{2E8DE22D-B170-45F8-9DF9-F0E36EB9C64D}" type="presParOf" srcId="{4AE05F10-B0C2-4A6A-9289-20C99E3E36E2}" destId="{B81CE880-EA95-43DA-BA0B-F0F806CAF8E8}" srcOrd="12" destOrd="0" presId="urn:microsoft.com/office/officeart/2005/8/layout/vList2"/>
    <dgm:cxn modelId="{2301CA68-42FE-4B0D-B264-EC8D6638E53A}" type="presParOf" srcId="{4AE05F10-B0C2-4A6A-9289-20C99E3E36E2}" destId="{631A71D4-5880-484F-9FA5-55E6408FD926}" srcOrd="13" destOrd="0" presId="urn:microsoft.com/office/officeart/2005/8/layout/vList2"/>
    <dgm:cxn modelId="{BC0CD20F-02D0-4403-BA8C-E4A9BACB6F69}" type="presParOf" srcId="{4AE05F10-B0C2-4A6A-9289-20C99E3E36E2}" destId="{E9138869-D002-438A-A058-3198B4747D6E}" srcOrd="14" destOrd="0" presId="urn:microsoft.com/office/officeart/2005/8/layout/vList2"/>
    <dgm:cxn modelId="{81DA8831-3BBE-4F4A-84DA-EDC2E349C1D3}" type="presParOf" srcId="{4AE05F10-B0C2-4A6A-9289-20C99E3E36E2}" destId="{04E91EE0-526B-4710-A572-D9E0E950DF28}" srcOrd="15" destOrd="0" presId="urn:microsoft.com/office/officeart/2005/8/layout/vList2"/>
    <dgm:cxn modelId="{5B8F9D8E-AC0F-4C54-B3B2-E82C88E565F7}" type="presParOf" srcId="{4AE05F10-B0C2-4A6A-9289-20C99E3E36E2}" destId="{665949C3-1E04-465D-AB98-91A31E5BF472}" srcOrd="1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6C4A295A-132F-4C40-BF9D-0117E1CC05A0}"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687F502B-3559-4AB6-91A1-2DC55DCEE474}">
      <dgm:prSet/>
      <dgm:spPr/>
      <dgm:t>
        <a:bodyPr/>
        <a:lstStyle/>
        <a:p>
          <a:r>
            <a:rPr lang="en-GB" b="1"/>
            <a:t>Opportunism</a:t>
          </a:r>
          <a:r>
            <a:rPr lang="en-GB"/>
            <a:t> – theft of something left lying around</a:t>
          </a:r>
          <a:endParaRPr lang="en-US"/>
        </a:p>
      </dgm:t>
    </dgm:pt>
    <dgm:pt modelId="{D3A92E91-A222-4F5C-B607-93B8DC8BE18D}" type="parTrans" cxnId="{A05B54C5-DED1-4D56-AB2A-67DC297DB402}">
      <dgm:prSet/>
      <dgm:spPr/>
      <dgm:t>
        <a:bodyPr/>
        <a:lstStyle/>
        <a:p>
          <a:endParaRPr lang="en-US"/>
        </a:p>
      </dgm:t>
    </dgm:pt>
    <dgm:pt modelId="{7B455754-93D4-4196-870B-FABD612E597D}" type="sibTrans" cxnId="{A05B54C5-DED1-4D56-AB2A-67DC297DB402}">
      <dgm:prSet/>
      <dgm:spPr/>
      <dgm:t>
        <a:bodyPr/>
        <a:lstStyle/>
        <a:p>
          <a:endParaRPr lang="en-US"/>
        </a:p>
      </dgm:t>
    </dgm:pt>
    <dgm:pt modelId="{A32A3F19-A498-4E27-BEFB-A7903559E23F}">
      <dgm:prSet/>
      <dgm:spPr/>
      <dgm:t>
        <a:bodyPr/>
        <a:lstStyle/>
        <a:p>
          <a:r>
            <a:rPr lang="en-GB" b="1"/>
            <a:t>Situation </a:t>
          </a:r>
          <a:r>
            <a:rPr lang="en-GB"/>
            <a:t>– becoming exasperated by difficulties that arise in a caring role</a:t>
          </a:r>
          <a:endParaRPr lang="en-US"/>
        </a:p>
      </dgm:t>
    </dgm:pt>
    <dgm:pt modelId="{CA675064-6D52-4B66-801A-017F160093D2}" type="parTrans" cxnId="{122ACBE8-B4A3-4259-B095-5ECCF8480DDE}">
      <dgm:prSet/>
      <dgm:spPr/>
      <dgm:t>
        <a:bodyPr/>
        <a:lstStyle/>
        <a:p>
          <a:endParaRPr lang="en-US"/>
        </a:p>
      </dgm:t>
    </dgm:pt>
    <dgm:pt modelId="{4774BD38-56D9-4C8C-88F9-ED74012A0CB8}" type="sibTrans" cxnId="{122ACBE8-B4A3-4259-B095-5ECCF8480DDE}">
      <dgm:prSet/>
      <dgm:spPr/>
      <dgm:t>
        <a:bodyPr/>
        <a:lstStyle/>
        <a:p>
          <a:endParaRPr lang="en-US"/>
        </a:p>
      </dgm:t>
    </dgm:pt>
    <dgm:pt modelId="{CB1CE69B-A4C1-4127-A13B-EFC6A02F91F2}">
      <dgm:prSet/>
      <dgm:spPr/>
      <dgm:t>
        <a:bodyPr/>
        <a:lstStyle/>
        <a:p>
          <a:r>
            <a:rPr lang="en-GB" b="1"/>
            <a:t>Institutional </a:t>
          </a:r>
          <a:r>
            <a:rPr lang="en-GB"/>
            <a:t>– lack of proper care standards in a care home environment</a:t>
          </a:r>
          <a:endParaRPr lang="en-US"/>
        </a:p>
      </dgm:t>
    </dgm:pt>
    <dgm:pt modelId="{BD8AD9B8-DE15-4791-A55D-FE7769E8C9DC}" type="parTrans" cxnId="{61602009-E78E-4D64-B9DC-0A0D1F754E8F}">
      <dgm:prSet/>
      <dgm:spPr/>
      <dgm:t>
        <a:bodyPr/>
        <a:lstStyle/>
        <a:p>
          <a:endParaRPr lang="en-US"/>
        </a:p>
      </dgm:t>
    </dgm:pt>
    <dgm:pt modelId="{A57EF07E-53D0-4638-BB69-B7FB3F9E7ECD}" type="sibTrans" cxnId="{61602009-E78E-4D64-B9DC-0A0D1F754E8F}">
      <dgm:prSet/>
      <dgm:spPr/>
      <dgm:t>
        <a:bodyPr/>
        <a:lstStyle/>
        <a:p>
          <a:endParaRPr lang="en-US"/>
        </a:p>
      </dgm:t>
    </dgm:pt>
    <dgm:pt modelId="{FB0908EB-0F1E-44BB-9126-76800CA6CFA5}">
      <dgm:prSet/>
      <dgm:spPr/>
      <dgm:t>
        <a:bodyPr/>
        <a:lstStyle/>
        <a:p>
          <a:r>
            <a:rPr lang="en-GB" b="1"/>
            <a:t>Unacceptable practices </a:t>
          </a:r>
          <a:r>
            <a:rPr lang="en-GB"/>
            <a:t>– withholding food/isolating someone</a:t>
          </a:r>
          <a:endParaRPr lang="en-US"/>
        </a:p>
      </dgm:t>
    </dgm:pt>
    <dgm:pt modelId="{17941ECF-F29E-4EF8-BABD-A67FA117CA4A}" type="parTrans" cxnId="{558E3ABC-3665-4CF7-80E1-EBC40D980C84}">
      <dgm:prSet/>
      <dgm:spPr/>
      <dgm:t>
        <a:bodyPr/>
        <a:lstStyle/>
        <a:p>
          <a:endParaRPr lang="en-US"/>
        </a:p>
      </dgm:t>
    </dgm:pt>
    <dgm:pt modelId="{131A9256-0B93-4EB5-BE8B-355265DDC9B2}" type="sibTrans" cxnId="{558E3ABC-3665-4CF7-80E1-EBC40D980C84}">
      <dgm:prSet/>
      <dgm:spPr/>
      <dgm:t>
        <a:bodyPr/>
        <a:lstStyle/>
        <a:p>
          <a:endParaRPr lang="en-US"/>
        </a:p>
      </dgm:t>
    </dgm:pt>
    <dgm:pt modelId="{58E1C3A0-EAC8-4FF5-AC2B-E06F328D212C}">
      <dgm:prSet/>
      <dgm:spPr/>
      <dgm:t>
        <a:bodyPr/>
        <a:lstStyle/>
        <a:p>
          <a:r>
            <a:rPr lang="en-GB" b="1"/>
            <a:t>Misappropriation </a:t>
          </a:r>
          <a:r>
            <a:rPr lang="en-GB"/>
            <a:t>– using someone’s benefits or money</a:t>
          </a:r>
          <a:endParaRPr lang="en-US"/>
        </a:p>
      </dgm:t>
    </dgm:pt>
    <dgm:pt modelId="{393A4CF1-F793-430C-BEC2-7252CC8E744C}" type="parTrans" cxnId="{4E46816A-4590-42AB-B8B2-0E5B5D93C98F}">
      <dgm:prSet/>
      <dgm:spPr/>
      <dgm:t>
        <a:bodyPr/>
        <a:lstStyle/>
        <a:p>
          <a:endParaRPr lang="en-US"/>
        </a:p>
      </dgm:t>
    </dgm:pt>
    <dgm:pt modelId="{A782977F-55F2-4509-BCB0-0E94CCAFFC80}" type="sibTrans" cxnId="{4E46816A-4590-42AB-B8B2-0E5B5D93C98F}">
      <dgm:prSet/>
      <dgm:spPr/>
      <dgm:t>
        <a:bodyPr/>
        <a:lstStyle/>
        <a:p>
          <a:endParaRPr lang="en-US"/>
        </a:p>
      </dgm:t>
    </dgm:pt>
    <dgm:pt modelId="{D2650CE5-4029-4925-9E98-2A2F6383C539}">
      <dgm:prSet/>
      <dgm:spPr/>
      <dgm:t>
        <a:bodyPr/>
        <a:lstStyle/>
        <a:p>
          <a:r>
            <a:rPr lang="en-GB" b="1"/>
            <a:t>Fraud</a:t>
          </a:r>
          <a:r>
            <a:rPr lang="en-GB"/>
            <a:t> – inappropriately influencing someone’s will or assets</a:t>
          </a:r>
          <a:endParaRPr lang="en-US"/>
        </a:p>
      </dgm:t>
    </dgm:pt>
    <dgm:pt modelId="{763B3D60-F531-47E9-9132-C5F591FFC882}" type="parTrans" cxnId="{6209EF98-CD99-4A35-A709-F2827FDC8514}">
      <dgm:prSet/>
      <dgm:spPr/>
      <dgm:t>
        <a:bodyPr/>
        <a:lstStyle/>
        <a:p>
          <a:endParaRPr lang="en-US"/>
        </a:p>
      </dgm:t>
    </dgm:pt>
    <dgm:pt modelId="{3EA0087D-85CB-4A18-8DC3-2CEA5C413D3E}" type="sibTrans" cxnId="{6209EF98-CD99-4A35-A709-F2827FDC8514}">
      <dgm:prSet/>
      <dgm:spPr/>
      <dgm:t>
        <a:bodyPr/>
        <a:lstStyle/>
        <a:p>
          <a:endParaRPr lang="en-US"/>
        </a:p>
      </dgm:t>
    </dgm:pt>
    <dgm:pt modelId="{0B0F17D1-2F86-4703-8C8D-59686CC4DCD8}" type="pres">
      <dgm:prSet presAssocID="{6C4A295A-132F-4C40-BF9D-0117E1CC05A0}" presName="linear" presStyleCnt="0">
        <dgm:presLayoutVars>
          <dgm:animLvl val="lvl"/>
          <dgm:resizeHandles val="exact"/>
        </dgm:presLayoutVars>
      </dgm:prSet>
      <dgm:spPr/>
    </dgm:pt>
    <dgm:pt modelId="{2B0F14C4-DBAC-4848-B97D-7A88D783947C}" type="pres">
      <dgm:prSet presAssocID="{687F502B-3559-4AB6-91A1-2DC55DCEE474}" presName="parentText" presStyleLbl="node1" presStyleIdx="0" presStyleCnt="6">
        <dgm:presLayoutVars>
          <dgm:chMax val="0"/>
          <dgm:bulletEnabled val="1"/>
        </dgm:presLayoutVars>
      </dgm:prSet>
      <dgm:spPr/>
    </dgm:pt>
    <dgm:pt modelId="{4F9FE3EB-B782-40DF-BF52-3B39D25944D6}" type="pres">
      <dgm:prSet presAssocID="{7B455754-93D4-4196-870B-FABD612E597D}" presName="spacer" presStyleCnt="0"/>
      <dgm:spPr/>
    </dgm:pt>
    <dgm:pt modelId="{CF525EC6-CCD2-4305-985D-58BD1EB56EB6}" type="pres">
      <dgm:prSet presAssocID="{A32A3F19-A498-4E27-BEFB-A7903559E23F}" presName="parentText" presStyleLbl="node1" presStyleIdx="1" presStyleCnt="6">
        <dgm:presLayoutVars>
          <dgm:chMax val="0"/>
          <dgm:bulletEnabled val="1"/>
        </dgm:presLayoutVars>
      </dgm:prSet>
      <dgm:spPr/>
    </dgm:pt>
    <dgm:pt modelId="{8E109707-82B6-4A01-88DF-6AFC399144CF}" type="pres">
      <dgm:prSet presAssocID="{4774BD38-56D9-4C8C-88F9-ED74012A0CB8}" presName="spacer" presStyleCnt="0"/>
      <dgm:spPr/>
    </dgm:pt>
    <dgm:pt modelId="{710EA408-539F-458A-B96A-01A5A2E5B35A}" type="pres">
      <dgm:prSet presAssocID="{CB1CE69B-A4C1-4127-A13B-EFC6A02F91F2}" presName="parentText" presStyleLbl="node1" presStyleIdx="2" presStyleCnt="6">
        <dgm:presLayoutVars>
          <dgm:chMax val="0"/>
          <dgm:bulletEnabled val="1"/>
        </dgm:presLayoutVars>
      </dgm:prSet>
      <dgm:spPr/>
    </dgm:pt>
    <dgm:pt modelId="{14119AFF-00A6-4AD2-B48A-669FF3E4A350}" type="pres">
      <dgm:prSet presAssocID="{A57EF07E-53D0-4638-BB69-B7FB3F9E7ECD}" presName="spacer" presStyleCnt="0"/>
      <dgm:spPr/>
    </dgm:pt>
    <dgm:pt modelId="{78D76375-39AA-46A8-81B7-36CE764F3DB6}" type="pres">
      <dgm:prSet presAssocID="{FB0908EB-0F1E-44BB-9126-76800CA6CFA5}" presName="parentText" presStyleLbl="node1" presStyleIdx="3" presStyleCnt="6">
        <dgm:presLayoutVars>
          <dgm:chMax val="0"/>
          <dgm:bulletEnabled val="1"/>
        </dgm:presLayoutVars>
      </dgm:prSet>
      <dgm:spPr/>
    </dgm:pt>
    <dgm:pt modelId="{2DDFE7A6-2E26-4333-9F2B-467CDC5124A6}" type="pres">
      <dgm:prSet presAssocID="{131A9256-0B93-4EB5-BE8B-355265DDC9B2}" presName="spacer" presStyleCnt="0"/>
      <dgm:spPr/>
    </dgm:pt>
    <dgm:pt modelId="{2999A059-7D8F-4DD2-99CB-9DA60B6F0C94}" type="pres">
      <dgm:prSet presAssocID="{58E1C3A0-EAC8-4FF5-AC2B-E06F328D212C}" presName="parentText" presStyleLbl="node1" presStyleIdx="4" presStyleCnt="6">
        <dgm:presLayoutVars>
          <dgm:chMax val="0"/>
          <dgm:bulletEnabled val="1"/>
        </dgm:presLayoutVars>
      </dgm:prSet>
      <dgm:spPr/>
    </dgm:pt>
    <dgm:pt modelId="{CECDDAAA-2895-42CA-BF8F-C4140F58D39B}" type="pres">
      <dgm:prSet presAssocID="{A782977F-55F2-4509-BCB0-0E94CCAFFC80}" presName="spacer" presStyleCnt="0"/>
      <dgm:spPr/>
    </dgm:pt>
    <dgm:pt modelId="{AB8B12B2-1411-475F-A4E7-01E540027893}" type="pres">
      <dgm:prSet presAssocID="{D2650CE5-4029-4925-9E98-2A2F6383C539}" presName="parentText" presStyleLbl="node1" presStyleIdx="5" presStyleCnt="6">
        <dgm:presLayoutVars>
          <dgm:chMax val="0"/>
          <dgm:bulletEnabled val="1"/>
        </dgm:presLayoutVars>
      </dgm:prSet>
      <dgm:spPr/>
    </dgm:pt>
  </dgm:ptLst>
  <dgm:cxnLst>
    <dgm:cxn modelId="{61602009-E78E-4D64-B9DC-0A0D1F754E8F}" srcId="{6C4A295A-132F-4C40-BF9D-0117E1CC05A0}" destId="{CB1CE69B-A4C1-4127-A13B-EFC6A02F91F2}" srcOrd="2" destOrd="0" parTransId="{BD8AD9B8-DE15-4791-A55D-FE7769E8C9DC}" sibTransId="{A57EF07E-53D0-4638-BB69-B7FB3F9E7ECD}"/>
    <dgm:cxn modelId="{612D7641-21EE-429F-B583-30EE3B711E3F}" type="presOf" srcId="{58E1C3A0-EAC8-4FF5-AC2B-E06F328D212C}" destId="{2999A059-7D8F-4DD2-99CB-9DA60B6F0C94}" srcOrd="0" destOrd="0" presId="urn:microsoft.com/office/officeart/2005/8/layout/vList2"/>
    <dgm:cxn modelId="{713F3145-9DA7-4E52-A8F5-18CC16430D99}" type="presOf" srcId="{D2650CE5-4029-4925-9E98-2A2F6383C539}" destId="{AB8B12B2-1411-475F-A4E7-01E540027893}" srcOrd="0" destOrd="0" presId="urn:microsoft.com/office/officeart/2005/8/layout/vList2"/>
    <dgm:cxn modelId="{821BDD48-51D5-488A-814A-F0C06323A018}" type="presOf" srcId="{6C4A295A-132F-4C40-BF9D-0117E1CC05A0}" destId="{0B0F17D1-2F86-4703-8C8D-59686CC4DCD8}" srcOrd="0" destOrd="0" presId="urn:microsoft.com/office/officeart/2005/8/layout/vList2"/>
    <dgm:cxn modelId="{4E46816A-4590-42AB-B8B2-0E5B5D93C98F}" srcId="{6C4A295A-132F-4C40-BF9D-0117E1CC05A0}" destId="{58E1C3A0-EAC8-4FF5-AC2B-E06F328D212C}" srcOrd="4" destOrd="0" parTransId="{393A4CF1-F793-430C-BEC2-7252CC8E744C}" sibTransId="{A782977F-55F2-4509-BCB0-0E94CCAFFC80}"/>
    <dgm:cxn modelId="{2CC4A76B-5E0B-4BA8-B9C5-191C0BE2567D}" type="presOf" srcId="{FB0908EB-0F1E-44BB-9126-76800CA6CFA5}" destId="{78D76375-39AA-46A8-81B7-36CE764F3DB6}" srcOrd="0" destOrd="0" presId="urn:microsoft.com/office/officeart/2005/8/layout/vList2"/>
    <dgm:cxn modelId="{87073B51-FE4F-4A95-B70C-A1C6AE52BD84}" type="presOf" srcId="{687F502B-3559-4AB6-91A1-2DC55DCEE474}" destId="{2B0F14C4-DBAC-4848-B97D-7A88D783947C}" srcOrd="0" destOrd="0" presId="urn:microsoft.com/office/officeart/2005/8/layout/vList2"/>
    <dgm:cxn modelId="{C1042977-EE39-4DD3-AFE4-898C1D68462F}" type="presOf" srcId="{CB1CE69B-A4C1-4127-A13B-EFC6A02F91F2}" destId="{710EA408-539F-458A-B96A-01A5A2E5B35A}" srcOrd="0" destOrd="0" presId="urn:microsoft.com/office/officeart/2005/8/layout/vList2"/>
    <dgm:cxn modelId="{4C3AD292-74B7-40B1-B247-C586AC4B320D}" type="presOf" srcId="{A32A3F19-A498-4E27-BEFB-A7903559E23F}" destId="{CF525EC6-CCD2-4305-985D-58BD1EB56EB6}" srcOrd="0" destOrd="0" presId="urn:microsoft.com/office/officeart/2005/8/layout/vList2"/>
    <dgm:cxn modelId="{6209EF98-CD99-4A35-A709-F2827FDC8514}" srcId="{6C4A295A-132F-4C40-BF9D-0117E1CC05A0}" destId="{D2650CE5-4029-4925-9E98-2A2F6383C539}" srcOrd="5" destOrd="0" parTransId="{763B3D60-F531-47E9-9132-C5F591FFC882}" sibTransId="{3EA0087D-85CB-4A18-8DC3-2CEA5C413D3E}"/>
    <dgm:cxn modelId="{558E3ABC-3665-4CF7-80E1-EBC40D980C84}" srcId="{6C4A295A-132F-4C40-BF9D-0117E1CC05A0}" destId="{FB0908EB-0F1E-44BB-9126-76800CA6CFA5}" srcOrd="3" destOrd="0" parTransId="{17941ECF-F29E-4EF8-BABD-A67FA117CA4A}" sibTransId="{131A9256-0B93-4EB5-BE8B-355265DDC9B2}"/>
    <dgm:cxn modelId="{A05B54C5-DED1-4D56-AB2A-67DC297DB402}" srcId="{6C4A295A-132F-4C40-BF9D-0117E1CC05A0}" destId="{687F502B-3559-4AB6-91A1-2DC55DCEE474}" srcOrd="0" destOrd="0" parTransId="{D3A92E91-A222-4F5C-B607-93B8DC8BE18D}" sibTransId="{7B455754-93D4-4196-870B-FABD612E597D}"/>
    <dgm:cxn modelId="{122ACBE8-B4A3-4259-B095-5ECCF8480DDE}" srcId="{6C4A295A-132F-4C40-BF9D-0117E1CC05A0}" destId="{A32A3F19-A498-4E27-BEFB-A7903559E23F}" srcOrd="1" destOrd="0" parTransId="{CA675064-6D52-4B66-801A-017F160093D2}" sibTransId="{4774BD38-56D9-4C8C-88F9-ED74012A0CB8}"/>
    <dgm:cxn modelId="{1730AD8A-0354-413F-9C74-34A410EAE2D9}" type="presParOf" srcId="{0B0F17D1-2F86-4703-8C8D-59686CC4DCD8}" destId="{2B0F14C4-DBAC-4848-B97D-7A88D783947C}" srcOrd="0" destOrd="0" presId="urn:microsoft.com/office/officeart/2005/8/layout/vList2"/>
    <dgm:cxn modelId="{63C83DBD-A0CC-4BA2-BE16-C8666A818048}" type="presParOf" srcId="{0B0F17D1-2F86-4703-8C8D-59686CC4DCD8}" destId="{4F9FE3EB-B782-40DF-BF52-3B39D25944D6}" srcOrd="1" destOrd="0" presId="urn:microsoft.com/office/officeart/2005/8/layout/vList2"/>
    <dgm:cxn modelId="{0CCFC75D-57F4-477A-B941-B8D2FCA5265B}" type="presParOf" srcId="{0B0F17D1-2F86-4703-8C8D-59686CC4DCD8}" destId="{CF525EC6-CCD2-4305-985D-58BD1EB56EB6}" srcOrd="2" destOrd="0" presId="urn:microsoft.com/office/officeart/2005/8/layout/vList2"/>
    <dgm:cxn modelId="{42CD267D-A673-466C-B51A-444FCFFC2418}" type="presParOf" srcId="{0B0F17D1-2F86-4703-8C8D-59686CC4DCD8}" destId="{8E109707-82B6-4A01-88DF-6AFC399144CF}" srcOrd="3" destOrd="0" presId="urn:microsoft.com/office/officeart/2005/8/layout/vList2"/>
    <dgm:cxn modelId="{148693EB-03B8-43D9-AE9B-302EB96F1139}" type="presParOf" srcId="{0B0F17D1-2F86-4703-8C8D-59686CC4DCD8}" destId="{710EA408-539F-458A-B96A-01A5A2E5B35A}" srcOrd="4" destOrd="0" presId="urn:microsoft.com/office/officeart/2005/8/layout/vList2"/>
    <dgm:cxn modelId="{6FCF24BA-AC1B-49E8-B692-5F13C0727E32}" type="presParOf" srcId="{0B0F17D1-2F86-4703-8C8D-59686CC4DCD8}" destId="{14119AFF-00A6-4AD2-B48A-669FF3E4A350}" srcOrd="5" destOrd="0" presId="urn:microsoft.com/office/officeart/2005/8/layout/vList2"/>
    <dgm:cxn modelId="{DB6D5A16-F4F6-4F3A-8582-BB502709E710}" type="presParOf" srcId="{0B0F17D1-2F86-4703-8C8D-59686CC4DCD8}" destId="{78D76375-39AA-46A8-81B7-36CE764F3DB6}" srcOrd="6" destOrd="0" presId="urn:microsoft.com/office/officeart/2005/8/layout/vList2"/>
    <dgm:cxn modelId="{D1E0834E-C003-4FF6-BA91-CB5AEF5CA25A}" type="presParOf" srcId="{0B0F17D1-2F86-4703-8C8D-59686CC4DCD8}" destId="{2DDFE7A6-2E26-4333-9F2B-467CDC5124A6}" srcOrd="7" destOrd="0" presId="urn:microsoft.com/office/officeart/2005/8/layout/vList2"/>
    <dgm:cxn modelId="{57A1AA6F-29E6-44A1-BABF-602E9E35F8E7}" type="presParOf" srcId="{0B0F17D1-2F86-4703-8C8D-59686CC4DCD8}" destId="{2999A059-7D8F-4DD2-99CB-9DA60B6F0C94}" srcOrd="8" destOrd="0" presId="urn:microsoft.com/office/officeart/2005/8/layout/vList2"/>
    <dgm:cxn modelId="{BD5C5644-FFDF-49BC-94DB-F92AA4CF7AC7}" type="presParOf" srcId="{0B0F17D1-2F86-4703-8C8D-59686CC4DCD8}" destId="{CECDDAAA-2895-42CA-BF8F-C4140F58D39B}" srcOrd="9" destOrd="0" presId="urn:microsoft.com/office/officeart/2005/8/layout/vList2"/>
    <dgm:cxn modelId="{33D706E6-5276-4038-B6F4-54D83DF5A5CE}" type="presParOf" srcId="{0B0F17D1-2F86-4703-8C8D-59686CC4DCD8}" destId="{AB8B12B2-1411-475F-A4E7-01E540027893}"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CB4DDE5B-146D-4C9D-BD73-D4220A065578}"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F1C7B369-4AC4-4D63-BD9D-F7D963E38128}">
      <dgm:prSet/>
      <dgm:spPr/>
      <dgm:t>
        <a:bodyPr/>
        <a:lstStyle/>
        <a:p>
          <a:r>
            <a:rPr lang="en-GB" baseline="0"/>
            <a:t>Physical abuse</a:t>
          </a:r>
          <a:endParaRPr lang="en-US"/>
        </a:p>
      </dgm:t>
    </dgm:pt>
    <dgm:pt modelId="{34CE289A-4AA8-49B9-AB32-05B8EDFBF0C4}" type="parTrans" cxnId="{558EE4F5-3531-4724-A93A-957457EAC997}">
      <dgm:prSet/>
      <dgm:spPr/>
      <dgm:t>
        <a:bodyPr/>
        <a:lstStyle/>
        <a:p>
          <a:endParaRPr lang="en-US"/>
        </a:p>
      </dgm:t>
    </dgm:pt>
    <dgm:pt modelId="{17937F06-521B-4ECD-8734-C7C576C7BC38}" type="sibTrans" cxnId="{558EE4F5-3531-4724-A93A-957457EAC997}">
      <dgm:prSet/>
      <dgm:spPr/>
      <dgm:t>
        <a:bodyPr/>
        <a:lstStyle/>
        <a:p>
          <a:endParaRPr lang="en-US"/>
        </a:p>
      </dgm:t>
    </dgm:pt>
    <dgm:pt modelId="{53D960E5-094C-4F25-B501-E5665B0647FE}">
      <dgm:prSet/>
      <dgm:spPr/>
      <dgm:t>
        <a:bodyPr/>
        <a:lstStyle/>
        <a:p>
          <a:r>
            <a:rPr lang="en-GB" baseline="0"/>
            <a:t>Sexual abuse</a:t>
          </a:r>
          <a:endParaRPr lang="en-US"/>
        </a:p>
      </dgm:t>
    </dgm:pt>
    <dgm:pt modelId="{E76BE5CF-7272-40B0-97FC-F4AF18367202}" type="parTrans" cxnId="{B56CD7C9-82C2-4AE2-B210-8D682811BB08}">
      <dgm:prSet/>
      <dgm:spPr/>
      <dgm:t>
        <a:bodyPr/>
        <a:lstStyle/>
        <a:p>
          <a:endParaRPr lang="en-US"/>
        </a:p>
      </dgm:t>
    </dgm:pt>
    <dgm:pt modelId="{C9190E53-5428-4DA5-9D88-58A1D5EBF8B7}" type="sibTrans" cxnId="{B56CD7C9-82C2-4AE2-B210-8D682811BB08}">
      <dgm:prSet/>
      <dgm:spPr/>
      <dgm:t>
        <a:bodyPr/>
        <a:lstStyle/>
        <a:p>
          <a:endParaRPr lang="en-US"/>
        </a:p>
      </dgm:t>
    </dgm:pt>
    <dgm:pt modelId="{C6C63B80-06D4-419A-8A70-7BE63C366A65}">
      <dgm:prSet/>
      <dgm:spPr/>
      <dgm:t>
        <a:bodyPr/>
        <a:lstStyle/>
        <a:p>
          <a:r>
            <a:rPr lang="en-GB" baseline="0"/>
            <a:t>Emotional abuse</a:t>
          </a:r>
          <a:endParaRPr lang="en-US"/>
        </a:p>
      </dgm:t>
    </dgm:pt>
    <dgm:pt modelId="{5790BB44-A40B-4104-AD46-4BC3595FBDA0}" type="parTrans" cxnId="{73C0A464-582E-437B-AB9D-8A9FE6591D3D}">
      <dgm:prSet/>
      <dgm:spPr/>
      <dgm:t>
        <a:bodyPr/>
        <a:lstStyle/>
        <a:p>
          <a:endParaRPr lang="en-US"/>
        </a:p>
      </dgm:t>
    </dgm:pt>
    <dgm:pt modelId="{82E822E7-4095-4978-8CC0-42BABAF75FAB}" type="sibTrans" cxnId="{73C0A464-582E-437B-AB9D-8A9FE6591D3D}">
      <dgm:prSet/>
      <dgm:spPr/>
      <dgm:t>
        <a:bodyPr/>
        <a:lstStyle/>
        <a:p>
          <a:endParaRPr lang="en-US"/>
        </a:p>
      </dgm:t>
    </dgm:pt>
    <dgm:pt modelId="{C58C9A63-1AD2-4EC7-A2EE-43CC50005960}">
      <dgm:prSet/>
      <dgm:spPr/>
      <dgm:t>
        <a:bodyPr/>
        <a:lstStyle/>
        <a:p>
          <a:r>
            <a:rPr lang="en-GB" baseline="0"/>
            <a:t>Financial abuse</a:t>
          </a:r>
          <a:endParaRPr lang="en-US"/>
        </a:p>
      </dgm:t>
    </dgm:pt>
    <dgm:pt modelId="{2B4C5EA6-0300-4A33-AEA5-35EDF5171BA8}" type="parTrans" cxnId="{3CCD4CC4-EE5E-41E6-A4B8-79C1874007D0}">
      <dgm:prSet/>
      <dgm:spPr/>
      <dgm:t>
        <a:bodyPr/>
        <a:lstStyle/>
        <a:p>
          <a:endParaRPr lang="en-US"/>
        </a:p>
      </dgm:t>
    </dgm:pt>
    <dgm:pt modelId="{F8366D01-9B1E-4FC2-81B7-8F4FF03C8314}" type="sibTrans" cxnId="{3CCD4CC4-EE5E-41E6-A4B8-79C1874007D0}">
      <dgm:prSet/>
      <dgm:spPr/>
      <dgm:t>
        <a:bodyPr/>
        <a:lstStyle/>
        <a:p>
          <a:endParaRPr lang="en-US"/>
        </a:p>
      </dgm:t>
    </dgm:pt>
    <dgm:pt modelId="{6D033AE9-D346-48AD-857A-F6ADA99C75A8}">
      <dgm:prSet/>
      <dgm:spPr/>
      <dgm:t>
        <a:bodyPr/>
        <a:lstStyle/>
        <a:p>
          <a:r>
            <a:rPr lang="en-GB" baseline="0"/>
            <a:t>Institutional abuse</a:t>
          </a:r>
          <a:endParaRPr lang="en-US"/>
        </a:p>
      </dgm:t>
    </dgm:pt>
    <dgm:pt modelId="{DDFC025A-F530-48A8-9836-5BA9C5F80618}" type="parTrans" cxnId="{734EA7F0-859B-4946-9AE0-D68D06807B94}">
      <dgm:prSet/>
      <dgm:spPr/>
      <dgm:t>
        <a:bodyPr/>
        <a:lstStyle/>
        <a:p>
          <a:endParaRPr lang="en-US"/>
        </a:p>
      </dgm:t>
    </dgm:pt>
    <dgm:pt modelId="{232D2959-1BE9-4CEB-A18E-93CC6313B78C}" type="sibTrans" cxnId="{734EA7F0-859B-4946-9AE0-D68D06807B94}">
      <dgm:prSet/>
      <dgm:spPr/>
      <dgm:t>
        <a:bodyPr/>
        <a:lstStyle/>
        <a:p>
          <a:endParaRPr lang="en-US"/>
        </a:p>
      </dgm:t>
    </dgm:pt>
    <dgm:pt modelId="{C4C4513E-EC80-413F-83DC-EFD1390EBD5A}">
      <dgm:prSet/>
      <dgm:spPr/>
      <dgm:t>
        <a:bodyPr/>
        <a:lstStyle/>
        <a:p>
          <a:r>
            <a:rPr lang="en-GB" baseline="0"/>
            <a:t>Discriminatory abuse</a:t>
          </a:r>
          <a:endParaRPr lang="en-US"/>
        </a:p>
      </dgm:t>
    </dgm:pt>
    <dgm:pt modelId="{A12030A3-1D2C-4AE3-B4E4-883D5A1A7921}" type="parTrans" cxnId="{825EC033-5213-4BD9-8ADB-76E4CCA2519D}">
      <dgm:prSet/>
      <dgm:spPr/>
      <dgm:t>
        <a:bodyPr/>
        <a:lstStyle/>
        <a:p>
          <a:endParaRPr lang="en-US"/>
        </a:p>
      </dgm:t>
    </dgm:pt>
    <dgm:pt modelId="{BBF0AB0B-1073-4B84-B87D-CE85430132B4}" type="sibTrans" cxnId="{825EC033-5213-4BD9-8ADB-76E4CCA2519D}">
      <dgm:prSet/>
      <dgm:spPr/>
      <dgm:t>
        <a:bodyPr/>
        <a:lstStyle/>
        <a:p>
          <a:endParaRPr lang="en-US"/>
        </a:p>
      </dgm:t>
    </dgm:pt>
    <dgm:pt modelId="{1EF2E8F2-A4D2-4DC5-AC30-B9DB9EDAC569}">
      <dgm:prSet/>
      <dgm:spPr/>
      <dgm:t>
        <a:bodyPr/>
        <a:lstStyle/>
        <a:p>
          <a:r>
            <a:rPr lang="en-GB" baseline="0"/>
            <a:t>Neglect</a:t>
          </a:r>
          <a:endParaRPr lang="en-US"/>
        </a:p>
      </dgm:t>
    </dgm:pt>
    <dgm:pt modelId="{605FA5E9-F41E-4EF7-9367-BBA4F179CC40}" type="parTrans" cxnId="{A6C722E1-AFCF-415F-9BF5-2EDED4E122BE}">
      <dgm:prSet/>
      <dgm:spPr/>
      <dgm:t>
        <a:bodyPr/>
        <a:lstStyle/>
        <a:p>
          <a:endParaRPr lang="en-US"/>
        </a:p>
      </dgm:t>
    </dgm:pt>
    <dgm:pt modelId="{4A51F416-5522-428B-8EAD-FB287BE630DE}" type="sibTrans" cxnId="{A6C722E1-AFCF-415F-9BF5-2EDED4E122BE}">
      <dgm:prSet/>
      <dgm:spPr/>
      <dgm:t>
        <a:bodyPr/>
        <a:lstStyle/>
        <a:p>
          <a:endParaRPr lang="en-US"/>
        </a:p>
      </dgm:t>
    </dgm:pt>
    <dgm:pt modelId="{3A227B16-0B26-4FCA-A610-522B1AD9E258}">
      <dgm:prSet/>
      <dgm:spPr/>
      <dgm:t>
        <a:bodyPr/>
        <a:lstStyle/>
        <a:p>
          <a:r>
            <a:rPr lang="en-GB" baseline="0"/>
            <a:t>Exploitation</a:t>
          </a:r>
          <a:endParaRPr lang="en-US"/>
        </a:p>
      </dgm:t>
    </dgm:pt>
    <dgm:pt modelId="{AB94C49C-E90B-4D55-80AF-6DFF84F34253}" type="parTrans" cxnId="{007A64C4-4129-4175-AD74-2A036703AD51}">
      <dgm:prSet/>
      <dgm:spPr/>
      <dgm:t>
        <a:bodyPr/>
        <a:lstStyle/>
        <a:p>
          <a:endParaRPr lang="en-US"/>
        </a:p>
      </dgm:t>
    </dgm:pt>
    <dgm:pt modelId="{EC950364-70A6-4AE5-9AC3-B847C4DEC112}" type="sibTrans" cxnId="{007A64C4-4129-4175-AD74-2A036703AD51}">
      <dgm:prSet/>
      <dgm:spPr/>
      <dgm:t>
        <a:bodyPr/>
        <a:lstStyle/>
        <a:p>
          <a:endParaRPr lang="en-US"/>
        </a:p>
      </dgm:t>
    </dgm:pt>
    <dgm:pt modelId="{5853EC12-3DF9-4D8C-B3E4-9F1851D63392}" type="pres">
      <dgm:prSet presAssocID="{CB4DDE5B-146D-4C9D-BD73-D4220A065578}" presName="linear" presStyleCnt="0">
        <dgm:presLayoutVars>
          <dgm:animLvl val="lvl"/>
          <dgm:resizeHandles val="exact"/>
        </dgm:presLayoutVars>
      </dgm:prSet>
      <dgm:spPr/>
    </dgm:pt>
    <dgm:pt modelId="{856F3109-809F-45B1-AB9F-631F81C8CD18}" type="pres">
      <dgm:prSet presAssocID="{F1C7B369-4AC4-4D63-BD9D-F7D963E38128}" presName="parentText" presStyleLbl="node1" presStyleIdx="0" presStyleCnt="8">
        <dgm:presLayoutVars>
          <dgm:chMax val="0"/>
          <dgm:bulletEnabled val="1"/>
        </dgm:presLayoutVars>
      </dgm:prSet>
      <dgm:spPr/>
    </dgm:pt>
    <dgm:pt modelId="{BF58B0F0-F89D-4035-AEA9-D08C8CA69FA5}" type="pres">
      <dgm:prSet presAssocID="{17937F06-521B-4ECD-8734-C7C576C7BC38}" presName="spacer" presStyleCnt="0"/>
      <dgm:spPr/>
    </dgm:pt>
    <dgm:pt modelId="{66456C69-1F5D-46D2-95ED-D13723D35036}" type="pres">
      <dgm:prSet presAssocID="{53D960E5-094C-4F25-B501-E5665B0647FE}" presName="parentText" presStyleLbl="node1" presStyleIdx="1" presStyleCnt="8">
        <dgm:presLayoutVars>
          <dgm:chMax val="0"/>
          <dgm:bulletEnabled val="1"/>
        </dgm:presLayoutVars>
      </dgm:prSet>
      <dgm:spPr/>
    </dgm:pt>
    <dgm:pt modelId="{7145ABEB-B7C0-465A-BCC4-559F5FC6C42C}" type="pres">
      <dgm:prSet presAssocID="{C9190E53-5428-4DA5-9D88-58A1D5EBF8B7}" presName="spacer" presStyleCnt="0"/>
      <dgm:spPr/>
    </dgm:pt>
    <dgm:pt modelId="{9172B077-2464-4D96-82E2-57F1B12DFAA1}" type="pres">
      <dgm:prSet presAssocID="{C6C63B80-06D4-419A-8A70-7BE63C366A65}" presName="parentText" presStyleLbl="node1" presStyleIdx="2" presStyleCnt="8">
        <dgm:presLayoutVars>
          <dgm:chMax val="0"/>
          <dgm:bulletEnabled val="1"/>
        </dgm:presLayoutVars>
      </dgm:prSet>
      <dgm:spPr/>
    </dgm:pt>
    <dgm:pt modelId="{696944CB-1288-415A-BACA-40924B679CFC}" type="pres">
      <dgm:prSet presAssocID="{82E822E7-4095-4978-8CC0-42BABAF75FAB}" presName="spacer" presStyleCnt="0"/>
      <dgm:spPr/>
    </dgm:pt>
    <dgm:pt modelId="{39C1B1BF-60C6-40E2-80D0-ECE59ACF31BB}" type="pres">
      <dgm:prSet presAssocID="{C58C9A63-1AD2-4EC7-A2EE-43CC50005960}" presName="parentText" presStyleLbl="node1" presStyleIdx="3" presStyleCnt="8">
        <dgm:presLayoutVars>
          <dgm:chMax val="0"/>
          <dgm:bulletEnabled val="1"/>
        </dgm:presLayoutVars>
      </dgm:prSet>
      <dgm:spPr/>
    </dgm:pt>
    <dgm:pt modelId="{BAC399FA-F905-4B62-A14E-931EFB937D3A}" type="pres">
      <dgm:prSet presAssocID="{F8366D01-9B1E-4FC2-81B7-8F4FF03C8314}" presName="spacer" presStyleCnt="0"/>
      <dgm:spPr/>
    </dgm:pt>
    <dgm:pt modelId="{56C36D0A-F21A-4926-BF49-25178D0356AC}" type="pres">
      <dgm:prSet presAssocID="{6D033AE9-D346-48AD-857A-F6ADA99C75A8}" presName="parentText" presStyleLbl="node1" presStyleIdx="4" presStyleCnt="8">
        <dgm:presLayoutVars>
          <dgm:chMax val="0"/>
          <dgm:bulletEnabled val="1"/>
        </dgm:presLayoutVars>
      </dgm:prSet>
      <dgm:spPr/>
    </dgm:pt>
    <dgm:pt modelId="{DC9BB3C1-B8B4-49F3-8466-EF4AE265FE24}" type="pres">
      <dgm:prSet presAssocID="{232D2959-1BE9-4CEB-A18E-93CC6313B78C}" presName="spacer" presStyleCnt="0"/>
      <dgm:spPr/>
    </dgm:pt>
    <dgm:pt modelId="{416B05DE-1739-4C6C-ACBC-7425181088F3}" type="pres">
      <dgm:prSet presAssocID="{C4C4513E-EC80-413F-83DC-EFD1390EBD5A}" presName="parentText" presStyleLbl="node1" presStyleIdx="5" presStyleCnt="8">
        <dgm:presLayoutVars>
          <dgm:chMax val="0"/>
          <dgm:bulletEnabled val="1"/>
        </dgm:presLayoutVars>
      </dgm:prSet>
      <dgm:spPr/>
    </dgm:pt>
    <dgm:pt modelId="{0B925124-F074-480D-8CAA-12762342C1CB}" type="pres">
      <dgm:prSet presAssocID="{BBF0AB0B-1073-4B84-B87D-CE85430132B4}" presName="spacer" presStyleCnt="0"/>
      <dgm:spPr/>
    </dgm:pt>
    <dgm:pt modelId="{BF34F24A-9400-407D-90F6-B668CE48AA36}" type="pres">
      <dgm:prSet presAssocID="{1EF2E8F2-A4D2-4DC5-AC30-B9DB9EDAC569}" presName="parentText" presStyleLbl="node1" presStyleIdx="6" presStyleCnt="8">
        <dgm:presLayoutVars>
          <dgm:chMax val="0"/>
          <dgm:bulletEnabled val="1"/>
        </dgm:presLayoutVars>
      </dgm:prSet>
      <dgm:spPr/>
    </dgm:pt>
    <dgm:pt modelId="{66B71660-EE1B-420F-AE63-4506CB74E539}" type="pres">
      <dgm:prSet presAssocID="{4A51F416-5522-428B-8EAD-FB287BE630DE}" presName="spacer" presStyleCnt="0"/>
      <dgm:spPr/>
    </dgm:pt>
    <dgm:pt modelId="{B516E503-D25B-49B1-9FBF-C902AA2E5FF4}" type="pres">
      <dgm:prSet presAssocID="{3A227B16-0B26-4FCA-A610-522B1AD9E258}" presName="parentText" presStyleLbl="node1" presStyleIdx="7" presStyleCnt="8">
        <dgm:presLayoutVars>
          <dgm:chMax val="0"/>
          <dgm:bulletEnabled val="1"/>
        </dgm:presLayoutVars>
      </dgm:prSet>
      <dgm:spPr/>
    </dgm:pt>
  </dgm:ptLst>
  <dgm:cxnLst>
    <dgm:cxn modelId="{89636717-1FE9-4860-ADCB-A90383647DB0}" type="presOf" srcId="{CB4DDE5B-146D-4C9D-BD73-D4220A065578}" destId="{5853EC12-3DF9-4D8C-B3E4-9F1851D63392}" srcOrd="0" destOrd="0" presId="urn:microsoft.com/office/officeart/2005/8/layout/vList2"/>
    <dgm:cxn modelId="{C6A0091F-3CFE-41AB-B3BD-13CFA48579CE}" type="presOf" srcId="{C4C4513E-EC80-413F-83DC-EFD1390EBD5A}" destId="{416B05DE-1739-4C6C-ACBC-7425181088F3}" srcOrd="0" destOrd="0" presId="urn:microsoft.com/office/officeart/2005/8/layout/vList2"/>
    <dgm:cxn modelId="{7C9C492C-3E39-4356-A958-6EB84423BAFA}" type="presOf" srcId="{C6C63B80-06D4-419A-8A70-7BE63C366A65}" destId="{9172B077-2464-4D96-82E2-57F1B12DFAA1}" srcOrd="0" destOrd="0" presId="urn:microsoft.com/office/officeart/2005/8/layout/vList2"/>
    <dgm:cxn modelId="{6700592F-2201-46BB-9DD3-E9796801FB15}" type="presOf" srcId="{6D033AE9-D346-48AD-857A-F6ADA99C75A8}" destId="{56C36D0A-F21A-4926-BF49-25178D0356AC}" srcOrd="0" destOrd="0" presId="urn:microsoft.com/office/officeart/2005/8/layout/vList2"/>
    <dgm:cxn modelId="{1E893C30-60B8-4146-B3AD-DDD521A35F12}" type="presOf" srcId="{F1C7B369-4AC4-4D63-BD9D-F7D963E38128}" destId="{856F3109-809F-45B1-AB9F-631F81C8CD18}" srcOrd="0" destOrd="0" presId="urn:microsoft.com/office/officeart/2005/8/layout/vList2"/>
    <dgm:cxn modelId="{825EC033-5213-4BD9-8ADB-76E4CCA2519D}" srcId="{CB4DDE5B-146D-4C9D-BD73-D4220A065578}" destId="{C4C4513E-EC80-413F-83DC-EFD1390EBD5A}" srcOrd="5" destOrd="0" parTransId="{A12030A3-1D2C-4AE3-B4E4-883D5A1A7921}" sibTransId="{BBF0AB0B-1073-4B84-B87D-CE85430132B4}"/>
    <dgm:cxn modelId="{73C0A464-582E-437B-AB9D-8A9FE6591D3D}" srcId="{CB4DDE5B-146D-4C9D-BD73-D4220A065578}" destId="{C6C63B80-06D4-419A-8A70-7BE63C366A65}" srcOrd="2" destOrd="0" parTransId="{5790BB44-A40B-4104-AD46-4BC3595FBDA0}" sibTransId="{82E822E7-4095-4978-8CC0-42BABAF75FAB}"/>
    <dgm:cxn modelId="{6B98607E-D556-4B61-84AC-8172C85F5A88}" type="presOf" srcId="{3A227B16-0B26-4FCA-A610-522B1AD9E258}" destId="{B516E503-D25B-49B1-9FBF-C902AA2E5FF4}" srcOrd="0" destOrd="0" presId="urn:microsoft.com/office/officeart/2005/8/layout/vList2"/>
    <dgm:cxn modelId="{42EB8B8E-A85A-402D-B54F-A812FE99FAFF}" type="presOf" srcId="{1EF2E8F2-A4D2-4DC5-AC30-B9DB9EDAC569}" destId="{BF34F24A-9400-407D-90F6-B668CE48AA36}" srcOrd="0" destOrd="0" presId="urn:microsoft.com/office/officeart/2005/8/layout/vList2"/>
    <dgm:cxn modelId="{007A64C4-4129-4175-AD74-2A036703AD51}" srcId="{CB4DDE5B-146D-4C9D-BD73-D4220A065578}" destId="{3A227B16-0B26-4FCA-A610-522B1AD9E258}" srcOrd="7" destOrd="0" parTransId="{AB94C49C-E90B-4D55-80AF-6DFF84F34253}" sibTransId="{EC950364-70A6-4AE5-9AC3-B847C4DEC112}"/>
    <dgm:cxn modelId="{3CCD4CC4-EE5E-41E6-A4B8-79C1874007D0}" srcId="{CB4DDE5B-146D-4C9D-BD73-D4220A065578}" destId="{C58C9A63-1AD2-4EC7-A2EE-43CC50005960}" srcOrd="3" destOrd="0" parTransId="{2B4C5EA6-0300-4A33-AEA5-35EDF5171BA8}" sibTransId="{F8366D01-9B1E-4FC2-81B7-8F4FF03C8314}"/>
    <dgm:cxn modelId="{B56CD7C9-82C2-4AE2-B210-8D682811BB08}" srcId="{CB4DDE5B-146D-4C9D-BD73-D4220A065578}" destId="{53D960E5-094C-4F25-B501-E5665B0647FE}" srcOrd="1" destOrd="0" parTransId="{E76BE5CF-7272-40B0-97FC-F4AF18367202}" sibTransId="{C9190E53-5428-4DA5-9D88-58A1D5EBF8B7}"/>
    <dgm:cxn modelId="{652004D5-FC04-4D56-B7DB-0C272DE67E8F}" type="presOf" srcId="{C58C9A63-1AD2-4EC7-A2EE-43CC50005960}" destId="{39C1B1BF-60C6-40E2-80D0-ECE59ACF31BB}" srcOrd="0" destOrd="0" presId="urn:microsoft.com/office/officeart/2005/8/layout/vList2"/>
    <dgm:cxn modelId="{A6C722E1-AFCF-415F-9BF5-2EDED4E122BE}" srcId="{CB4DDE5B-146D-4C9D-BD73-D4220A065578}" destId="{1EF2E8F2-A4D2-4DC5-AC30-B9DB9EDAC569}" srcOrd="6" destOrd="0" parTransId="{605FA5E9-F41E-4EF7-9367-BBA4F179CC40}" sibTransId="{4A51F416-5522-428B-8EAD-FB287BE630DE}"/>
    <dgm:cxn modelId="{734EA7F0-859B-4946-9AE0-D68D06807B94}" srcId="{CB4DDE5B-146D-4C9D-BD73-D4220A065578}" destId="{6D033AE9-D346-48AD-857A-F6ADA99C75A8}" srcOrd="4" destOrd="0" parTransId="{DDFC025A-F530-48A8-9836-5BA9C5F80618}" sibTransId="{232D2959-1BE9-4CEB-A18E-93CC6313B78C}"/>
    <dgm:cxn modelId="{EDFC0DF3-A83A-4350-A1FB-D7084EE7D681}" type="presOf" srcId="{53D960E5-094C-4F25-B501-E5665B0647FE}" destId="{66456C69-1F5D-46D2-95ED-D13723D35036}" srcOrd="0" destOrd="0" presId="urn:microsoft.com/office/officeart/2005/8/layout/vList2"/>
    <dgm:cxn modelId="{558EE4F5-3531-4724-A93A-957457EAC997}" srcId="{CB4DDE5B-146D-4C9D-BD73-D4220A065578}" destId="{F1C7B369-4AC4-4D63-BD9D-F7D963E38128}" srcOrd="0" destOrd="0" parTransId="{34CE289A-4AA8-49B9-AB32-05B8EDFBF0C4}" sibTransId="{17937F06-521B-4ECD-8734-C7C576C7BC38}"/>
    <dgm:cxn modelId="{B606C352-E2A6-4BB8-9F10-F95B084FC94D}" type="presParOf" srcId="{5853EC12-3DF9-4D8C-B3E4-9F1851D63392}" destId="{856F3109-809F-45B1-AB9F-631F81C8CD18}" srcOrd="0" destOrd="0" presId="urn:microsoft.com/office/officeart/2005/8/layout/vList2"/>
    <dgm:cxn modelId="{89A5C8AA-D045-44ED-9B5D-A0210A08FF01}" type="presParOf" srcId="{5853EC12-3DF9-4D8C-B3E4-9F1851D63392}" destId="{BF58B0F0-F89D-4035-AEA9-D08C8CA69FA5}" srcOrd="1" destOrd="0" presId="urn:microsoft.com/office/officeart/2005/8/layout/vList2"/>
    <dgm:cxn modelId="{69E41083-A57A-481C-B719-996F03E9D6E3}" type="presParOf" srcId="{5853EC12-3DF9-4D8C-B3E4-9F1851D63392}" destId="{66456C69-1F5D-46D2-95ED-D13723D35036}" srcOrd="2" destOrd="0" presId="urn:microsoft.com/office/officeart/2005/8/layout/vList2"/>
    <dgm:cxn modelId="{7B8FEDB7-683A-464D-93E2-69D634351BA6}" type="presParOf" srcId="{5853EC12-3DF9-4D8C-B3E4-9F1851D63392}" destId="{7145ABEB-B7C0-465A-BCC4-559F5FC6C42C}" srcOrd="3" destOrd="0" presId="urn:microsoft.com/office/officeart/2005/8/layout/vList2"/>
    <dgm:cxn modelId="{FA531C25-EB34-46E1-9F8B-122B695A6418}" type="presParOf" srcId="{5853EC12-3DF9-4D8C-B3E4-9F1851D63392}" destId="{9172B077-2464-4D96-82E2-57F1B12DFAA1}" srcOrd="4" destOrd="0" presId="urn:microsoft.com/office/officeart/2005/8/layout/vList2"/>
    <dgm:cxn modelId="{E7296C60-A609-4B17-AFA6-1553EA811C8F}" type="presParOf" srcId="{5853EC12-3DF9-4D8C-B3E4-9F1851D63392}" destId="{696944CB-1288-415A-BACA-40924B679CFC}" srcOrd="5" destOrd="0" presId="urn:microsoft.com/office/officeart/2005/8/layout/vList2"/>
    <dgm:cxn modelId="{5C4C5629-08F0-4177-94F6-9DABFBDD741C}" type="presParOf" srcId="{5853EC12-3DF9-4D8C-B3E4-9F1851D63392}" destId="{39C1B1BF-60C6-40E2-80D0-ECE59ACF31BB}" srcOrd="6" destOrd="0" presId="urn:microsoft.com/office/officeart/2005/8/layout/vList2"/>
    <dgm:cxn modelId="{920A6FB3-310E-4F2B-B6D9-5DF6D5338859}" type="presParOf" srcId="{5853EC12-3DF9-4D8C-B3E4-9F1851D63392}" destId="{BAC399FA-F905-4B62-A14E-931EFB937D3A}" srcOrd="7" destOrd="0" presId="urn:microsoft.com/office/officeart/2005/8/layout/vList2"/>
    <dgm:cxn modelId="{2D3E0F48-B229-4D6B-80ED-C44BCB223373}" type="presParOf" srcId="{5853EC12-3DF9-4D8C-B3E4-9F1851D63392}" destId="{56C36D0A-F21A-4926-BF49-25178D0356AC}" srcOrd="8" destOrd="0" presId="urn:microsoft.com/office/officeart/2005/8/layout/vList2"/>
    <dgm:cxn modelId="{7311510C-B8BD-429C-8467-1F5865C069DD}" type="presParOf" srcId="{5853EC12-3DF9-4D8C-B3E4-9F1851D63392}" destId="{DC9BB3C1-B8B4-49F3-8466-EF4AE265FE24}" srcOrd="9" destOrd="0" presId="urn:microsoft.com/office/officeart/2005/8/layout/vList2"/>
    <dgm:cxn modelId="{32FC6C93-0FD8-4DB9-8469-B44FE6D88681}" type="presParOf" srcId="{5853EC12-3DF9-4D8C-B3E4-9F1851D63392}" destId="{416B05DE-1739-4C6C-ACBC-7425181088F3}" srcOrd="10" destOrd="0" presId="urn:microsoft.com/office/officeart/2005/8/layout/vList2"/>
    <dgm:cxn modelId="{A12852CD-B391-4B24-8A40-2D58B68798D5}" type="presParOf" srcId="{5853EC12-3DF9-4D8C-B3E4-9F1851D63392}" destId="{0B925124-F074-480D-8CAA-12762342C1CB}" srcOrd="11" destOrd="0" presId="urn:microsoft.com/office/officeart/2005/8/layout/vList2"/>
    <dgm:cxn modelId="{3BDF32E7-1328-45F2-BE76-93F940B53079}" type="presParOf" srcId="{5853EC12-3DF9-4D8C-B3E4-9F1851D63392}" destId="{BF34F24A-9400-407D-90F6-B668CE48AA36}" srcOrd="12" destOrd="0" presId="urn:microsoft.com/office/officeart/2005/8/layout/vList2"/>
    <dgm:cxn modelId="{CF2EC83C-84D7-40F5-94C3-8B9DD7F102CB}" type="presParOf" srcId="{5853EC12-3DF9-4D8C-B3E4-9F1851D63392}" destId="{66B71660-EE1B-420F-AE63-4506CB74E539}" srcOrd="13" destOrd="0" presId="urn:microsoft.com/office/officeart/2005/8/layout/vList2"/>
    <dgm:cxn modelId="{AB78E10C-FAFE-40AA-A3A5-AB5253E812AE}" type="presParOf" srcId="{5853EC12-3DF9-4D8C-B3E4-9F1851D63392}" destId="{B516E503-D25B-49B1-9FBF-C902AA2E5FF4}"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95E34708-EEBB-4392-8054-7ECCB8C11E13}"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E97B390E-3F27-4C0D-B764-FE5435155C2C}">
      <dgm:prSet/>
      <dgm:spPr/>
      <dgm:t>
        <a:bodyPr/>
        <a:lstStyle/>
        <a:p>
          <a:r>
            <a:rPr lang="en-GB"/>
            <a:t>Something not happening when it should or ignoring a person’s needs</a:t>
          </a:r>
          <a:endParaRPr lang="en-US"/>
        </a:p>
      </dgm:t>
    </dgm:pt>
    <dgm:pt modelId="{1BB40CC8-C85E-45AB-8EC6-CE473CB3FD4A}" type="parTrans" cxnId="{336DEE31-FCD6-48C9-ABB0-2D2BD9F1876D}">
      <dgm:prSet/>
      <dgm:spPr/>
      <dgm:t>
        <a:bodyPr/>
        <a:lstStyle/>
        <a:p>
          <a:endParaRPr lang="en-US"/>
        </a:p>
      </dgm:t>
    </dgm:pt>
    <dgm:pt modelId="{20B60921-8A58-4AB3-8AD1-7425714BAE86}" type="sibTrans" cxnId="{336DEE31-FCD6-48C9-ABB0-2D2BD9F1876D}">
      <dgm:prSet/>
      <dgm:spPr/>
      <dgm:t>
        <a:bodyPr/>
        <a:lstStyle/>
        <a:p>
          <a:endParaRPr lang="en-US"/>
        </a:p>
      </dgm:t>
    </dgm:pt>
    <dgm:pt modelId="{9B5E2C71-4BCD-404C-82DE-4B46E9FFBE4D}">
      <dgm:prSet/>
      <dgm:spPr/>
      <dgm:t>
        <a:bodyPr/>
        <a:lstStyle/>
        <a:p>
          <a:r>
            <a:rPr lang="en-GB"/>
            <a:t>A failure to provide for that person</a:t>
          </a:r>
          <a:endParaRPr lang="en-US"/>
        </a:p>
      </dgm:t>
    </dgm:pt>
    <dgm:pt modelId="{3ECFAD48-B5E3-4AF7-BE0C-3131C96AA216}" type="parTrans" cxnId="{5DF22DAD-A09C-43D4-A931-B277FCD94AAB}">
      <dgm:prSet/>
      <dgm:spPr/>
      <dgm:t>
        <a:bodyPr/>
        <a:lstStyle/>
        <a:p>
          <a:endParaRPr lang="en-US"/>
        </a:p>
      </dgm:t>
    </dgm:pt>
    <dgm:pt modelId="{87357E07-1DE4-42BE-9812-C4E49EB7C6EE}" type="sibTrans" cxnId="{5DF22DAD-A09C-43D4-A931-B277FCD94AAB}">
      <dgm:prSet/>
      <dgm:spPr/>
      <dgm:t>
        <a:bodyPr/>
        <a:lstStyle/>
        <a:p>
          <a:endParaRPr lang="en-US"/>
        </a:p>
      </dgm:t>
    </dgm:pt>
    <dgm:pt modelId="{4039668A-1968-48DC-AF01-C2C6A8539EBF}">
      <dgm:prSet/>
      <dgm:spPr/>
      <dgm:t>
        <a:bodyPr/>
        <a:lstStyle/>
        <a:p>
          <a:r>
            <a:rPr lang="en-GB"/>
            <a:t>Either intentional or unintentional</a:t>
          </a:r>
          <a:endParaRPr lang="en-US"/>
        </a:p>
      </dgm:t>
    </dgm:pt>
    <dgm:pt modelId="{2928438F-74AA-45E1-8A2F-24DF985609BD}" type="parTrans" cxnId="{F6F9215C-3BCE-4CF0-BF43-7D50055CECA4}">
      <dgm:prSet/>
      <dgm:spPr/>
      <dgm:t>
        <a:bodyPr/>
        <a:lstStyle/>
        <a:p>
          <a:endParaRPr lang="en-US"/>
        </a:p>
      </dgm:t>
    </dgm:pt>
    <dgm:pt modelId="{72808031-D2B4-44CD-BCD1-9CD236B3DDAB}" type="sibTrans" cxnId="{F6F9215C-3BCE-4CF0-BF43-7D50055CECA4}">
      <dgm:prSet/>
      <dgm:spPr/>
      <dgm:t>
        <a:bodyPr/>
        <a:lstStyle/>
        <a:p>
          <a:endParaRPr lang="en-US"/>
        </a:p>
      </dgm:t>
    </dgm:pt>
    <dgm:pt modelId="{A81979C5-14A0-4459-838E-716C47CBF052}">
      <dgm:prSet/>
      <dgm:spPr/>
      <dgm:t>
        <a:bodyPr/>
        <a:lstStyle/>
        <a:p>
          <a:r>
            <a:rPr lang="en-GB"/>
            <a:t>Both physical and/or emotional</a:t>
          </a:r>
          <a:endParaRPr lang="en-US"/>
        </a:p>
      </dgm:t>
    </dgm:pt>
    <dgm:pt modelId="{063275E8-A682-46E2-9309-BB14E00A0709}" type="parTrans" cxnId="{5C919C62-CA7B-4EA2-8214-B388676B513F}">
      <dgm:prSet/>
      <dgm:spPr/>
      <dgm:t>
        <a:bodyPr/>
        <a:lstStyle/>
        <a:p>
          <a:endParaRPr lang="en-US"/>
        </a:p>
      </dgm:t>
    </dgm:pt>
    <dgm:pt modelId="{EBC23EA4-D692-4372-AD52-EF2CCB6D19F2}" type="sibTrans" cxnId="{5C919C62-CA7B-4EA2-8214-B388676B513F}">
      <dgm:prSet/>
      <dgm:spPr/>
      <dgm:t>
        <a:bodyPr/>
        <a:lstStyle/>
        <a:p>
          <a:endParaRPr lang="en-US"/>
        </a:p>
      </dgm:t>
    </dgm:pt>
    <dgm:pt modelId="{C130FB41-E2EB-4C30-9DC4-7D05774D0C44}">
      <dgm:prSet/>
      <dgm:spPr/>
      <dgm:t>
        <a:bodyPr/>
        <a:lstStyle/>
        <a:p>
          <a:r>
            <a:rPr lang="en-GB"/>
            <a:t>A specific form of abuse</a:t>
          </a:r>
        </a:p>
      </dgm:t>
    </dgm:pt>
    <dgm:pt modelId="{2A555D10-7673-4781-9BEA-05009DC8DAAA}" type="parTrans" cxnId="{A07658F2-2BCE-4F50-8CFA-C1DAC9BFEB59}">
      <dgm:prSet/>
      <dgm:spPr/>
      <dgm:t>
        <a:bodyPr/>
        <a:lstStyle/>
        <a:p>
          <a:endParaRPr lang="en-US"/>
        </a:p>
      </dgm:t>
    </dgm:pt>
    <dgm:pt modelId="{EB9A9132-91CF-4D5D-863D-3F1FB151BC45}" type="sibTrans" cxnId="{A07658F2-2BCE-4F50-8CFA-C1DAC9BFEB59}">
      <dgm:prSet/>
      <dgm:spPr/>
      <dgm:t>
        <a:bodyPr/>
        <a:lstStyle/>
        <a:p>
          <a:endParaRPr lang="en-US"/>
        </a:p>
      </dgm:t>
    </dgm:pt>
    <dgm:pt modelId="{A1F76CE4-BA6E-475C-8F79-8D27C3DDFBFC}">
      <dgm:prSet phldr="0"/>
      <dgm:spPr/>
      <dgm:t>
        <a:bodyPr/>
        <a:lstStyle/>
        <a:p>
          <a:pPr rtl="0"/>
          <a:r>
            <a:rPr lang="en-GB">
              <a:latin typeface="Bell MT"/>
            </a:rPr>
            <a:t>There are two main types, physical neglect and self-neglect</a:t>
          </a:r>
        </a:p>
      </dgm:t>
    </dgm:pt>
    <dgm:pt modelId="{65FE0C69-D5E7-4A06-B8EA-F71DB03F6647}" type="parTrans" cxnId="{6BDA926C-765A-4033-80A7-9DA17E36ACB3}">
      <dgm:prSet/>
      <dgm:spPr/>
    </dgm:pt>
    <dgm:pt modelId="{D84A2452-859D-451F-B105-FB7BAD43703A}" type="sibTrans" cxnId="{6BDA926C-765A-4033-80A7-9DA17E36ACB3}">
      <dgm:prSet/>
      <dgm:spPr/>
    </dgm:pt>
    <dgm:pt modelId="{24642BF7-F2A3-4003-A599-B6199E134995}" type="pres">
      <dgm:prSet presAssocID="{95E34708-EEBB-4392-8054-7ECCB8C11E13}" presName="vert0" presStyleCnt="0">
        <dgm:presLayoutVars>
          <dgm:dir/>
          <dgm:animOne val="branch"/>
          <dgm:animLvl val="lvl"/>
        </dgm:presLayoutVars>
      </dgm:prSet>
      <dgm:spPr/>
    </dgm:pt>
    <dgm:pt modelId="{2B643666-58F5-4063-8317-56EAC40369C2}" type="pres">
      <dgm:prSet presAssocID="{E97B390E-3F27-4C0D-B764-FE5435155C2C}" presName="thickLine" presStyleLbl="alignNode1" presStyleIdx="0" presStyleCnt="6"/>
      <dgm:spPr/>
    </dgm:pt>
    <dgm:pt modelId="{5D5F4E79-FC36-48D5-8447-ECFC17A224C3}" type="pres">
      <dgm:prSet presAssocID="{E97B390E-3F27-4C0D-B764-FE5435155C2C}" presName="horz1" presStyleCnt="0"/>
      <dgm:spPr/>
    </dgm:pt>
    <dgm:pt modelId="{1A510DCF-447A-4DD9-8F96-68ADC052C3C9}" type="pres">
      <dgm:prSet presAssocID="{E97B390E-3F27-4C0D-B764-FE5435155C2C}" presName="tx1" presStyleLbl="revTx" presStyleIdx="0" presStyleCnt="6"/>
      <dgm:spPr/>
    </dgm:pt>
    <dgm:pt modelId="{896515BC-CFE2-422F-99B4-D4600CF3CC56}" type="pres">
      <dgm:prSet presAssocID="{E97B390E-3F27-4C0D-B764-FE5435155C2C}" presName="vert1" presStyleCnt="0"/>
      <dgm:spPr/>
    </dgm:pt>
    <dgm:pt modelId="{4078EBDC-8FBC-4A0E-A372-3CC33634A6C3}" type="pres">
      <dgm:prSet presAssocID="{9B5E2C71-4BCD-404C-82DE-4B46E9FFBE4D}" presName="thickLine" presStyleLbl="alignNode1" presStyleIdx="1" presStyleCnt="6"/>
      <dgm:spPr/>
    </dgm:pt>
    <dgm:pt modelId="{067A110F-9A74-4AC2-90B5-417F7787FABE}" type="pres">
      <dgm:prSet presAssocID="{9B5E2C71-4BCD-404C-82DE-4B46E9FFBE4D}" presName="horz1" presStyleCnt="0"/>
      <dgm:spPr/>
    </dgm:pt>
    <dgm:pt modelId="{E2884362-4FA8-4869-B61B-260091642B52}" type="pres">
      <dgm:prSet presAssocID="{9B5E2C71-4BCD-404C-82DE-4B46E9FFBE4D}" presName="tx1" presStyleLbl="revTx" presStyleIdx="1" presStyleCnt="6"/>
      <dgm:spPr/>
    </dgm:pt>
    <dgm:pt modelId="{1C8B3B1A-A0E5-4CC6-B413-D07692489EFF}" type="pres">
      <dgm:prSet presAssocID="{9B5E2C71-4BCD-404C-82DE-4B46E9FFBE4D}" presName="vert1" presStyleCnt="0"/>
      <dgm:spPr/>
    </dgm:pt>
    <dgm:pt modelId="{6E36F9ED-9457-4B0A-8571-3EF4580D5976}" type="pres">
      <dgm:prSet presAssocID="{4039668A-1968-48DC-AF01-C2C6A8539EBF}" presName="thickLine" presStyleLbl="alignNode1" presStyleIdx="2" presStyleCnt="6"/>
      <dgm:spPr/>
    </dgm:pt>
    <dgm:pt modelId="{391F977D-4E65-4E6D-A5FA-05F7100C9082}" type="pres">
      <dgm:prSet presAssocID="{4039668A-1968-48DC-AF01-C2C6A8539EBF}" presName="horz1" presStyleCnt="0"/>
      <dgm:spPr/>
    </dgm:pt>
    <dgm:pt modelId="{2F2E9973-EED5-4377-B0D3-BC15558C5A59}" type="pres">
      <dgm:prSet presAssocID="{4039668A-1968-48DC-AF01-C2C6A8539EBF}" presName="tx1" presStyleLbl="revTx" presStyleIdx="2" presStyleCnt="6"/>
      <dgm:spPr/>
    </dgm:pt>
    <dgm:pt modelId="{743378F4-EA00-4B6C-8701-CD8B81B90023}" type="pres">
      <dgm:prSet presAssocID="{4039668A-1968-48DC-AF01-C2C6A8539EBF}" presName="vert1" presStyleCnt="0"/>
      <dgm:spPr/>
    </dgm:pt>
    <dgm:pt modelId="{B789D4AE-F3D0-4C94-BEE1-C1EE5FD0FE3A}" type="pres">
      <dgm:prSet presAssocID="{A81979C5-14A0-4459-838E-716C47CBF052}" presName="thickLine" presStyleLbl="alignNode1" presStyleIdx="3" presStyleCnt="6"/>
      <dgm:spPr/>
    </dgm:pt>
    <dgm:pt modelId="{DB6ED075-304E-49D2-9188-278217573B8F}" type="pres">
      <dgm:prSet presAssocID="{A81979C5-14A0-4459-838E-716C47CBF052}" presName="horz1" presStyleCnt="0"/>
      <dgm:spPr/>
    </dgm:pt>
    <dgm:pt modelId="{68BB9B89-ACD4-4409-855D-3C53E2C164B3}" type="pres">
      <dgm:prSet presAssocID="{A81979C5-14A0-4459-838E-716C47CBF052}" presName="tx1" presStyleLbl="revTx" presStyleIdx="3" presStyleCnt="6"/>
      <dgm:spPr/>
    </dgm:pt>
    <dgm:pt modelId="{C44A27A4-E673-45F2-959F-89CF776647DA}" type="pres">
      <dgm:prSet presAssocID="{A81979C5-14A0-4459-838E-716C47CBF052}" presName="vert1" presStyleCnt="0"/>
      <dgm:spPr/>
    </dgm:pt>
    <dgm:pt modelId="{217B427E-A1C8-460D-9906-EFF4D55DA78F}" type="pres">
      <dgm:prSet presAssocID="{C130FB41-E2EB-4C30-9DC4-7D05774D0C44}" presName="thickLine" presStyleLbl="alignNode1" presStyleIdx="4" presStyleCnt="6"/>
      <dgm:spPr/>
    </dgm:pt>
    <dgm:pt modelId="{2D41309B-EB32-4D3A-BFA6-6F98BB6F7091}" type="pres">
      <dgm:prSet presAssocID="{C130FB41-E2EB-4C30-9DC4-7D05774D0C44}" presName="horz1" presStyleCnt="0"/>
      <dgm:spPr/>
    </dgm:pt>
    <dgm:pt modelId="{58A32E21-C7C3-46E5-BE4A-9CC67F5F714B}" type="pres">
      <dgm:prSet presAssocID="{C130FB41-E2EB-4C30-9DC4-7D05774D0C44}" presName="tx1" presStyleLbl="revTx" presStyleIdx="4" presStyleCnt="6"/>
      <dgm:spPr/>
    </dgm:pt>
    <dgm:pt modelId="{CD88973B-2FC7-44D7-9650-76CA66B92760}" type="pres">
      <dgm:prSet presAssocID="{C130FB41-E2EB-4C30-9DC4-7D05774D0C44}" presName="vert1" presStyleCnt="0"/>
      <dgm:spPr/>
    </dgm:pt>
    <dgm:pt modelId="{32EDF7E5-9F3F-4919-9824-DF1C63B82012}" type="pres">
      <dgm:prSet presAssocID="{A1F76CE4-BA6E-475C-8F79-8D27C3DDFBFC}" presName="thickLine" presStyleLbl="alignNode1" presStyleIdx="5" presStyleCnt="6"/>
      <dgm:spPr/>
    </dgm:pt>
    <dgm:pt modelId="{1DCCA434-6EDF-457B-BBEC-A955AAE43572}" type="pres">
      <dgm:prSet presAssocID="{A1F76CE4-BA6E-475C-8F79-8D27C3DDFBFC}" presName="horz1" presStyleCnt="0"/>
      <dgm:spPr/>
    </dgm:pt>
    <dgm:pt modelId="{ED529009-931B-435A-8B47-42D0107EA758}" type="pres">
      <dgm:prSet presAssocID="{A1F76CE4-BA6E-475C-8F79-8D27C3DDFBFC}" presName="tx1" presStyleLbl="revTx" presStyleIdx="5" presStyleCnt="6"/>
      <dgm:spPr/>
    </dgm:pt>
    <dgm:pt modelId="{CCFB3598-FA59-4B8E-A946-7B81BD3434BF}" type="pres">
      <dgm:prSet presAssocID="{A1F76CE4-BA6E-475C-8F79-8D27C3DDFBFC}" presName="vert1" presStyleCnt="0"/>
      <dgm:spPr/>
    </dgm:pt>
  </dgm:ptLst>
  <dgm:cxnLst>
    <dgm:cxn modelId="{336DEE31-FCD6-48C9-ABB0-2D2BD9F1876D}" srcId="{95E34708-EEBB-4392-8054-7ECCB8C11E13}" destId="{E97B390E-3F27-4C0D-B764-FE5435155C2C}" srcOrd="0" destOrd="0" parTransId="{1BB40CC8-C85E-45AB-8EC6-CE473CB3FD4A}" sibTransId="{20B60921-8A58-4AB3-8AD1-7425714BAE86}"/>
    <dgm:cxn modelId="{F6F9215C-3BCE-4CF0-BF43-7D50055CECA4}" srcId="{95E34708-EEBB-4392-8054-7ECCB8C11E13}" destId="{4039668A-1968-48DC-AF01-C2C6A8539EBF}" srcOrd="2" destOrd="0" parTransId="{2928438F-74AA-45E1-8A2F-24DF985609BD}" sibTransId="{72808031-D2B4-44CD-BCD1-9CD236B3DDAB}"/>
    <dgm:cxn modelId="{5C919C62-CA7B-4EA2-8214-B388676B513F}" srcId="{95E34708-EEBB-4392-8054-7ECCB8C11E13}" destId="{A81979C5-14A0-4459-838E-716C47CBF052}" srcOrd="3" destOrd="0" parTransId="{063275E8-A682-46E2-9309-BB14E00A0709}" sibTransId="{EBC23EA4-D692-4372-AD52-EF2CCB6D19F2}"/>
    <dgm:cxn modelId="{B9A22A66-2635-476C-AB35-628D663CD8DE}" type="presOf" srcId="{4039668A-1968-48DC-AF01-C2C6A8539EBF}" destId="{2F2E9973-EED5-4377-B0D3-BC15558C5A59}" srcOrd="0" destOrd="0" presId="urn:microsoft.com/office/officeart/2008/layout/LinedList"/>
    <dgm:cxn modelId="{53C11147-32BA-4B07-B1E1-1B78A86938D5}" type="presOf" srcId="{9B5E2C71-4BCD-404C-82DE-4B46E9FFBE4D}" destId="{E2884362-4FA8-4869-B61B-260091642B52}" srcOrd="0" destOrd="0" presId="urn:microsoft.com/office/officeart/2008/layout/LinedList"/>
    <dgm:cxn modelId="{09B5E669-992E-4CE2-B618-269FC1CEBF32}" type="presOf" srcId="{A81979C5-14A0-4459-838E-716C47CBF052}" destId="{68BB9B89-ACD4-4409-855D-3C53E2C164B3}" srcOrd="0" destOrd="0" presId="urn:microsoft.com/office/officeart/2008/layout/LinedList"/>
    <dgm:cxn modelId="{6BDA926C-765A-4033-80A7-9DA17E36ACB3}" srcId="{95E34708-EEBB-4392-8054-7ECCB8C11E13}" destId="{A1F76CE4-BA6E-475C-8F79-8D27C3DDFBFC}" srcOrd="5" destOrd="0" parTransId="{65FE0C69-D5E7-4A06-B8EA-F71DB03F6647}" sibTransId="{D84A2452-859D-451F-B105-FB7BAD43703A}"/>
    <dgm:cxn modelId="{31508151-B5B4-4485-A55D-22B84F3F0AB7}" type="presOf" srcId="{E97B390E-3F27-4C0D-B764-FE5435155C2C}" destId="{1A510DCF-447A-4DD9-8F96-68ADC052C3C9}" srcOrd="0" destOrd="0" presId="urn:microsoft.com/office/officeart/2008/layout/LinedList"/>
    <dgm:cxn modelId="{8009E079-B80D-418B-9257-E4768FABE33C}" type="presOf" srcId="{A1F76CE4-BA6E-475C-8F79-8D27C3DDFBFC}" destId="{ED529009-931B-435A-8B47-42D0107EA758}" srcOrd="0" destOrd="0" presId="urn:microsoft.com/office/officeart/2008/layout/LinedList"/>
    <dgm:cxn modelId="{5DF22DAD-A09C-43D4-A931-B277FCD94AAB}" srcId="{95E34708-EEBB-4392-8054-7ECCB8C11E13}" destId="{9B5E2C71-4BCD-404C-82DE-4B46E9FFBE4D}" srcOrd="1" destOrd="0" parTransId="{3ECFAD48-B5E3-4AF7-BE0C-3131C96AA216}" sibTransId="{87357E07-1DE4-42BE-9812-C4E49EB7C6EE}"/>
    <dgm:cxn modelId="{21722CBF-BB9E-448B-A81F-1A5DB48DD8A0}" type="presOf" srcId="{C130FB41-E2EB-4C30-9DC4-7D05774D0C44}" destId="{58A32E21-C7C3-46E5-BE4A-9CC67F5F714B}" srcOrd="0" destOrd="0" presId="urn:microsoft.com/office/officeart/2008/layout/LinedList"/>
    <dgm:cxn modelId="{A8DF07ED-D9F1-4281-A3EB-A1EA6D28114D}" type="presOf" srcId="{95E34708-EEBB-4392-8054-7ECCB8C11E13}" destId="{24642BF7-F2A3-4003-A599-B6199E134995}" srcOrd="0" destOrd="0" presId="urn:microsoft.com/office/officeart/2008/layout/LinedList"/>
    <dgm:cxn modelId="{A07658F2-2BCE-4F50-8CFA-C1DAC9BFEB59}" srcId="{95E34708-EEBB-4392-8054-7ECCB8C11E13}" destId="{C130FB41-E2EB-4C30-9DC4-7D05774D0C44}" srcOrd="4" destOrd="0" parTransId="{2A555D10-7673-4781-9BEA-05009DC8DAAA}" sibTransId="{EB9A9132-91CF-4D5D-863D-3F1FB151BC45}"/>
    <dgm:cxn modelId="{01128BA4-8F61-472D-B359-82CDEB4B489F}" type="presParOf" srcId="{24642BF7-F2A3-4003-A599-B6199E134995}" destId="{2B643666-58F5-4063-8317-56EAC40369C2}" srcOrd="0" destOrd="0" presId="urn:microsoft.com/office/officeart/2008/layout/LinedList"/>
    <dgm:cxn modelId="{8A71998A-3B68-47BC-BEA1-E1B059647A9E}" type="presParOf" srcId="{24642BF7-F2A3-4003-A599-B6199E134995}" destId="{5D5F4E79-FC36-48D5-8447-ECFC17A224C3}" srcOrd="1" destOrd="0" presId="urn:microsoft.com/office/officeart/2008/layout/LinedList"/>
    <dgm:cxn modelId="{5335CF7A-BCA7-408B-A850-4516C745E683}" type="presParOf" srcId="{5D5F4E79-FC36-48D5-8447-ECFC17A224C3}" destId="{1A510DCF-447A-4DD9-8F96-68ADC052C3C9}" srcOrd="0" destOrd="0" presId="urn:microsoft.com/office/officeart/2008/layout/LinedList"/>
    <dgm:cxn modelId="{3076F92F-D523-46D6-B9CA-84289C69FA0B}" type="presParOf" srcId="{5D5F4E79-FC36-48D5-8447-ECFC17A224C3}" destId="{896515BC-CFE2-422F-99B4-D4600CF3CC56}" srcOrd="1" destOrd="0" presId="urn:microsoft.com/office/officeart/2008/layout/LinedList"/>
    <dgm:cxn modelId="{845B847B-7E64-4680-9233-3994781341E2}" type="presParOf" srcId="{24642BF7-F2A3-4003-A599-B6199E134995}" destId="{4078EBDC-8FBC-4A0E-A372-3CC33634A6C3}" srcOrd="2" destOrd="0" presId="urn:microsoft.com/office/officeart/2008/layout/LinedList"/>
    <dgm:cxn modelId="{FBDDE146-99A8-485F-A1C9-E3741F015ECE}" type="presParOf" srcId="{24642BF7-F2A3-4003-A599-B6199E134995}" destId="{067A110F-9A74-4AC2-90B5-417F7787FABE}" srcOrd="3" destOrd="0" presId="urn:microsoft.com/office/officeart/2008/layout/LinedList"/>
    <dgm:cxn modelId="{6EA9BDE2-3744-430F-BC4C-D07E34DE5DA5}" type="presParOf" srcId="{067A110F-9A74-4AC2-90B5-417F7787FABE}" destId="{E2884362-4FA8-4869-B61B-260091642B52}" srcOrd="0" destOrd="0" presId="urn:microsoft.com/office/officeart/2008/layout/LinedList"/>
    <dgm:cxn modelId="{4C665136-6ED0-4918-A28C-83ED782F3706}" type="presParOf" srcId="{067A110F-9A74-4AC2-90B5-417F7787FABE}" destId="{1C8B3B1A-A0E5-4CC6-B413-D07692489EFF}" srcOrd="1" destOrd="0" presId="urn:microsoft.com/office/officeart/2008/layout/LinedList"/>
    <dgm:cxn modelId="{F6FF9F33-E008-4C5D-8BB7-62C47F8E7EE2}" type="presParOf" srcId="{24642BF7-F2A3-4003-A599-B6199E134995}" destId="{6E36F9ED-9457-4B0A-8571-3EF4580D5976}" srcOrd="4" destOrd="0" presId="urn:microsoft.com/office/officeart/2008/layout/LinedList"/>
    <dgm:cxn modelId="{B3453D6F-E208-4BC0-91DA-7C06FC101C59}" type="presParOf" srcId="{24642BF7-F2A3-4003-A599-B6199E134995}" destId="{391F977D-4E65-4E6D-A5FA-05F7100C9082}" srcOrd="5" destOrd="0" presId="urn:microsoft.com/office/officeart/2008/layout/LinedList"/>
    <dgm:cxn modelId="{815E361E-C94E-495E-8B44-753A48B95B6D}" type="presParOf" srcId="{391F977D-4E65-4E6D-A5FA-05F7100C9082}" destId="{2F2E9973-EED5-4377-B0D3-BC15558C5A59}" srcOrd="0" destOrd="0" presId="urn:microsoft.com/office/officeart/2008/layout/LinedList"/>
    <dgm:cxn modelId="{F10E0340-B521-4252-A529-829AF86917AB}" type="presParOf" srcId="{391F977D-4E65-4E6D-A5FA-05F7100C9082}" destId="{743378F4-EA00-4B6C-8701-CD8B81B90023}" srcOrd="1" destOrd="0" presId="urn:microsoft.com/office/officeart/2008/layout/LinedList"/>
    <dgm:cxn modelId="{9EA40FE8-613F-4358-AF3B-782A8E76A72E}" type="presParOf" srcId="{24642BF7-F2A3-4003-A599-B6199E134995}" destId="{B789D4AE-F3D0-4C94-BEE1-C1EE5FD0FE3A}" srcOrd="6" destOrd="0" presId="urn:microsoft.com/office/officeart/2008/layout/LinedList"/>
    <dgm:cxn modelId="{AF8DF0BF-4EDB-4E17-AC45-4865C49B4AE2}" type="presParOf" srcId="{24642BF7-F2A3-4003-A599-B6199E134995}" destId="{DB6ED075-304E-49D2-9188-278217573B8F}" srcOrd="7" destOrd="0" presId="urn:microsoft.com/office/officeart/2008/layout/LinedList"/>
    <dgm:cxn modelId="{0C7CF01E-D366-446D-9011-095C0A5CE9AC}" type="presParOf" srcId="{DB6ED075-304E-49D2-9188-278217573B8F}" destId="{68BB9B89-ACD4-4409-855D-3C53E2C164B3}" srcOrd="0" destOrd="0" presId="urn:microsoft.com/office/officeart/2008/layout/LinedList"/>
    <dgm:cxn modelId="{2134352A-9D2D-4D74-9363-BA574A7656FF}" type="presParOf" srcId="{DB6ED075-304E-49D2-9188-278217573B8F}" destId="{C44A27A4-E673-45F2-959F-89CF776647DA}" srcOrd="1" destOrd="0" presId="urn:microsoft.com/office/officeart/2008/layout/LinedList"/>
    <dgm:cxn modelId="{1043CC23-DFCF-4C86-8354-6EC821415A29}" type="presParOf" srcId="{24642BF7-F2A3-4003-A599-B6199E134995}" destId="{217B427E-A1C8-460D-9906-EFF4D55DA78F}" srcOrd="8" destOrd="0" presId="urn:microsoft.com/office/officeart/2008/layout/LinedList"/>
    <dgm:cxn modelId="{929F9A64-AEF4-4E96-B8EE-5A29320B0032}" type="presParOf" srcId="{24642BF7-F2A3-4003-A599-B6199E134995}" destId="{2D41309B-EB32-4D3A-BFA6-6F98BB6F7091}" srcOrd="9" destOrd="0" presId="urn:microsoft.com/office/officeart/2008/layout/LinedList"/>
    <dgm:cxn modelId="{DF4315E3-2CBA-441E-9623-1B72C46A92F4}" type="presParOf" srcId="{2D41309B-EB32-4D3A-BFA6-6F98BB6F7091}" destId="{58A32E21-C7C3-46E5-BE4A-9CC67F5F714B}" srcOrd="0" destOrd="0" presId="urn:microsoft.com/office/officeart/2008/layout/LinedList"/>
    <dgm:cxn modelId="{E9C844CC-674E-49E5-B65F-EB4F0610B987}" type="presParOf" srcId="{2D41309B-EB32-4D3A-BFA6-6F98BB6F7091}" destId="{CD88973B-2FC7-44D7-9650-76CA66B92760}" srcOrd="1" destOrd="0" presId="urn:microsoft.com/office/officeart/2008/layout/LinedList"/>
    <dgm:cxn modelId="{71A6996D-EEC4-49DE-B25C-68C27FCB56E3}" type="presParOf" srcId="{24642BF7-F2A3-4003-A599-B6199E134995}" destId="{32EDF7E5-9F3F-4919-9824-DF1C63B82012}" srcOrd="10" destOrd="0" presId="urn:microsoft.com/office/officeart/2008/layout/LinedList"/>
    <dgm:cxn modelId="{9FBCF23F-4A46-4F17-B904-C351E5A0D406}" type="presParOf" srcId="{24642BF7-F2A3-4003-A599-B6199E134995}" destId="{1DCCA434-6EDF-457B-BBEC-A955AAE43572}" srcOrd="11" destOrd="0" presId="urn:microsoft.com/office/officeart/2008/layout/LinedList"/>
    <dgm:cxn modelId="{35353BB9-B85F-476C-A7FD-9351005BA3D1}" type="presParOf" srcId="{1DCCA434-6EDF-457B-BBEC-A955AAE43572}" destId="{ED529009-931B-435A-8B47-42D0107EA758}" srcOrd="0" destOrd="0" presId="urn:microsoft.com/office/officeart/2008/layout/LinedList"/>
    <dgm:cxn modelId="{DCDE0E01-0E02-4988-8C8B-00F400B90875}" type="presParOf" srcId="{1DCCA434-6EDF-457B-BBEC-A955AAE43572}" destId="{CCFB3598-FA59-4B8E-A946-7B81BD3434B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C2803DB7-5BE3-466F-B526-8CF59BC93E72}"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ACC30A8B-B22B-4894-9232-B19196CD516E}">
      <dgm:prSet/>
      <dgm:spPr/>
      <dgm:t>
        <a:bodyPr/>
        <a:lstStyle/>
        <a:p>
          <a:r>
            <a:rPr lang="en-GB"/>
            <a:t>Lack of something or not helping someone</a:t>
          </a:r>
          <a:endParaRPr lang="en-US"/>
        </a:p>
      </dgm:t>
    </dgm:pt>
    <dgm:pt modelId="{E160F602-1774-4610-A4E8-DAB63D5297B4}" type="parTrans" cxnId="{CC4324F9-8F79-4E50-97FC-E7AB15ACFFB2}">
      <dgm:prSet/>
      <dgm:spPr/>
      <dgm:t>
        <a:bodyPr/>
        <a:lstStyle/>
        <a:p>
          <a:endParaRPr lang="en-US"/>
        </a:p>
      </dgm:t>
    </dgm:pt>
    <dgm:pt modelId="{7366E712-F673-42DC-B388-C18BBE8791B9}" type="sibTrans" cxnId="{CC4324F9-8F79-4E50-97FC-E7AB15ACFFB2}">
      <dgm:prSet/>
      <dgm:spPr/>
      <dgm:t>
        <a:bodyPr/>
        <a:lstStyle/>
        <a:p>
          <a:endParaRPr lang="en-US"/>
        </a:p>
      </dgm:t>
    </dgm:pt>
    <dgm:pt modelId="{99585ED0-A0B0-44B3-AAE5-B59C2115DFC5}">
      <dgm:prSet/>
      <dgm:spPr/>
      <dgm:t>
        <a:bodyPr/>
        <a:lstStyle/>
        <a:p>
          <a:r>
            <a:rPr lang="en-GB"/>
            <a:t>Shortage of food or lack of attention</a:t>
          </a:r>
          <a:endParaRPr lang="en-US"/>
        </a:p>
      </dgm:t>
    </dgm:pt>
    <dgm:pt modelId="{95F0A1F0-C12E-4B1B-9F66-0E550E9C80D1}" type="parTrans" cxnId="{07CC4719-F1DC-4763-96B7-FCBFCD838987}">
      <dgm:prSet/>
      <dgm:spPr/>
      <dgm:t>
        <a:bodyPr/>
        <a:lstStyle/>
        <a:p>
          <a:endParaRPr lang="en-US"/>
        </a:p>
      </dgm:t>
    </dgm:pt>
    <dgm:pt modelId="{CDCBB451-4837-4F80-BFD3-19A80D15ADE2}" type="sibTrans" cxnId="{07CC4719-F1DC-4763-96B7-FCBFCD838987}">
      <dgm:prSet/>
      <dgm:spPr/>
      <dgm:t>
        <a:bodyPr/>
        <a:lstStyle/>
        <a:p>
          <a:endParaRPr lang="en-US"/>
        </a:p>
      </dgm:t>
    </dgm:pt>
    <dgm:pt modelId="{ED1690E7-265D-46C4-84DF-7E80C01790F0}">
      <dgm:prSet/>
      <dgm:spPr/>
      <dgm:t>
        <a:bodyPr/>
        <a:lstStyle/>
        <a:p>
          <a:r>
            <a:rPr lang="en-GB"/>
            <a:t>Inadequate medication or not enough light</a:t>
          </a:r>
          <a:endParaRPr lang="en-US"/>
        </a:p>
      </dgm:t>
    </dgm:pt>
    <dgm:pt modelId="{8BDF94F0-26F8-4052-9DED-7BB9253D0D2C}" type="parTrans" cxnId="{2518DB09-7CD5-4CB5-8509-139DB7C20995}">
      <dgm:prSet/>
      <dgm:spPr/>
      <dgm:t>
        <a:bodyPr/>
        <a:lstStyle/>
        <a:p>
          <a:endParaRPr lang="en-US"/>
        </a:p>
      </dgm:t>
    </dgm:pt>
    <dgm:pt modelId="{A91B66E6-2714-47BC-BC89-91C048E046C3}" type="sibTrans" cxnId="{2518DB09-7CD5-4CB5-8509-139DB7C20995}">
      <dgm:prSet/>
      <dgm:spPr/>
      <dgm:t>
        <a:bodyPr/>
        <a:lstStyle/>
        <a:p>
          <a:endParaRPr lang="en-US"/>
        </a:p>
      </dgm:t>
    </dgm:pt>
    <dgm:pt modelId="{2D72368C-3EA8-4AA5-8994-05BBB70D83F2}">
      <dgm:prSet/>
      <dgm:spPr/>
      <dgm:t>
        <a:bodyPr/>
        <a:lstStyle/>
        <a:p>
          <a:r>
            <a:rPr lang="en-GB"/>
            <a:t>Insufficient warmth or confining someone </a:t>
          </a:r>
          <a:endParaRPr lang="en-US"/>
        </a:p>
      </dgm:t>
    </dgm:pt>
    <dgm:pt modelId="{220107F2-EBE2-4ECF-9CB5-13A93F2FFC12}" type="parTrans" cxnId="{42CD1172-EA60-49CF-988E-A94CA4D28498}">
      <dgm:prSet/>
      <dgm:spPr/>
      <dgm:t>
        <a:bodyPr/>
        <a:lstStyle/>
        <a:p>
          <a:endParaRPr lang="en-US"/>
        </a:p>
      </dgm:t>
    </dgm:pt>
    <dgm:pt modelId="{A1BEBF53-B26C-453E-ABB9-8C112C6CF112}" type="sibTrans" cxnId="{42CD1172-EA60-49CF-988E-A94CA4D28498}">
      <dgm:prSet/>
      <dgm:spPr/>
      <dgm:t>
        <a:bodyPr/>
        <a:lstStyle/>
        <a:p>
          <a:endParaRPr lang="en-US"/>
        </a:p>
      </dgm:t>
    </dgm:pt>
    <dgm:pt modelId="{337764F5-E5B3-4CC8-B71C-DCDB8B7E7897}">
      <dgm:prSet/>
      <dgm:spPr/>
      <dgm:t>
        <a:bodyPr/>
        <a:lstStyle/>
        <a:p>
          <a:r>
            <a:rPr lang="en-GB"/>
            <a:t>Ignoring or isolating someone</a:t>
          </a:r>
          <a:endParaRPr lang="en-US"/>
        </a:p>
      </dgm:t>
    </dgm:pt>
    <dgm:pt modelId="{6E5B08FB-A589-4E08-93A8-1AD9C886B29B}" type="parTrans" cxnId="{37A143ED-E213-4079-BE69-6CF342D541E5}">
      <dgm:prSet/>
      <dgm:spPr/>
      <dgm:t>
        <a:bodyPr/>
        <a:lstStyle/>
        <a:p>
          <a:endParaRPr lang="en-US"/>
        </a:p>
      </dgm:t>
    </dgm:pt>
    <dgm:pt modelId="{09DAD3DE-F37C-41FF-9C84-8FE7C2EF1156}" type="sibTrans" cxnId="{37A143ED-E213-4079-BE69-6CF342D541E5}">
      <dgm:prSet/>
      <dgm:spPr/>
      <dgm:t>
        <a:bodyPr/>
        <a:lstStyle/>
        <a:p>
          <a:endParaRPr lang="en-US"/>
        </a:p>
      </dgm:t>
    </dgm:pt>
    <dgm:pt modelId="{D7A8DEA4-02B3-4C42-A70D-FF3A79CE2595}">
      <dgm:prSet/>
      <dgm:spPr/>
      <dgm:t>
        <a:bodyPr/>
        <a:lstStyle/>
        <a:p>
          <a:r>
            <a:rPr lang="en-GB"/>
            <a:t>Keeping someone “out of the way”</a:t>
          </a:r>
          <a:endParaRPr lang="en-US"/>
        </a:p>
      </dgm:t>
    </dgm:pt>
    <dgm:pt modelId="{F785AC06-0A16-4DCE-B06B-CA4AC2612DA7}" type="parTrans" cxnId="{89AC3EEB-C95F-4055-A515-C159F1EE1865}">
      <dgm:prSet/>
      <dgm:spPr/>
      <dgm:t>
        <a:bodyPr/>
        <a:lstStyle/>
        <a:p>
          <a:endParaRPr lang="en-US"/>
        </a:p>
      </dgm:t>
    </dgm:pt>
    <dgm:pt modelId="{D53B2EA5-46B9-4927-833F-3BBC316EB764}" type="sibTrans" cxnId="{89AC3EEB-C95F-4055-A515-C159F1EE1865}">
      <dgm:prSet/>
      <dgm:spPr/>
      <dgm:t>
        <a:bodyPr/>
        <a:lstStyle/>
        <a:p>
          <a:endParaRPr lang="en-US"/>
        </a:p>
      </dgm:t>
    </dgm:pt>
    <dgm:pt modelId="{F53870D0-1222-43BD-8510-91E459573225}">
      <dgm:prSet/>
      <dgm:spPr/>
      <dgm:t>
        <a:bodyPr/>
        <a:lstStyle/>
        <a:p>
          <a:r>
            <a:rPr lang="en-GB"/>
            <a:t>Not helping the person dress properly</a:t>
          </a:r>
          <a:endParaRPr lang="en-US"/>
        </a:p>
      </dgm:t>
    </dgm:pt>
    <dgm:pt modelId="{F520B010-96D0-49FB-A3C5-A71D99E59379}" type="parTrans" cxnId="{76CFD263-77D8-4849-9D0E-CD371AEA939A}">
      <dgm:prSet/>
      <dgm:spPr/>
      <dgm:t>
        <a:bodyPr/>
        <a:lstStyle/>
        <a:p>
          <a:endParaRPr lang="en-US"/>
        </a:p>
      </dgm:t>
    </dgm:pt>
    <dgm:pt modelId="{8AD93772-1794-4FED-9863-D1BFEB7B6539}" type="sibTrans" cxnId="{76CFD263-77D8-4849-9D0E-CD371AEA939A}">
      <dgm:prSet/>
      <dgm:spPr/>
      <dgm:t>
        <a:bodyPr/>
        <a:lstStyle/>
        <a:p>
          <a:endParaRPr lang="en-US"/>
        </a:p>
      </dgm:t>
    </dgm:pt>
    <dgm:pt modelId="{84B1A2A4-87CA-4A4A-83C5-0EDDBC0B09DB}">
      <dgm:prSet/>
      <dgm:spPr/>
      <dgm:t>
        <a:bodyPr/>
        <a:lstStyle/>
        <a:p>
          <a:r>
            <a:rPr lang="en-GB"/>
            <a:t>Not helping the person move safely</a:t>
          </a:r>
          <a:endParaRPr lang="en-US"/>
        </a:p>
      </dgm:t>
    </dgm:pt>
    <dgm:pt modelId="{59B8A23F-4477-418C-A482-F7A7C8548E6C}" type="parTrans" cxnId="{64C9AEE1-29DE-4B26-8DA5-E1FCFCCE57A8}">
      <dgm:prSet/>
      <dgm:spPr/>
      <dgm:t>
        <a:bodyPr/>
        <a:lstStyle/>
        <a:p>
          <a:endParaRPr lang="en-US"/>
        </a:p>
      </dgm:t>
    </dgm:pt>
    <dgm:pt modelId="{ED5F99E4-DB0D-4904-A26A-6BDE9320E45C}" type="sibTrans" cxnId="{64C9AEE1-29DE-4B26-8DA5-E1FCFCCE57A8}">
      <dgm:prSet/>
      <dgm:spPr/>
      <dgm:t>
        <a:bodyPr/>
        <a:lstStyle/>
        <a:p>
          <a:endParaRPr lang="en-US"/>
        </a:p>
      </dgm:t>
    </dgm:pt>
    <dgm:pt modelId="{61CF6B94-9A7B-493A-9B7B-BE9F59A5E8A5}">
      <dgm:prSet/>
      <dgm:spPr/>
      <dgm:t>
        <a:bodyPr/>
        <a:lstStyle/>
        <a:p>
          <a:r>
            <a:rPr lang="en-GB"/>
            <a:t>Leaving the person unshaven</a:t>
          </a:r>
          <a:endParaRPr lang="en-US"/>
        </a:p>
      </dgm:t>
    </dgm:pt>
    <dgm:pt modelId="{8BDEAED0-4715-464F-B62F-5ED5C346352B}" type="parTrans" cxnId="{3E1E7096-1203-4AE9-B3B7-1F518E5D2E38}">
      <dgm:prSet/>
      <dgm:spPr/>
      <dgm:t>
        <a:bodyPr/>
        <a:lstStyle/>
        <a:p>
          <a:endParaRPr lang="en-US"/>
        </a:p>
      </dgm:t>
    </dgm:pt>
    <dgm:pt modelId="{FA21CB0C-02B1-4B93-AEF6-2FBF4FFF5B4D}" type="sibTrans" cxnId="{3E1E7096-1203-4AE9-B3B7-1F518E5D2E38}">
      <dgm:prSet/>
      <dgm:spPr/>
      <dgm:t>
        <a:bodyPr/>
        <a:lstStyle/>
        <a:p>
          <a:endParaRPr lang="en-US"/>
        </a:p>
      </dgm:t>
    </dgm:pt>
    <dgm:pt modelId="{B546A884-7128-4FD1-9DBC-53DF86837DB8}">
      <dgm:prSet/>
      <dgm:spPr/>
      <dgm:t>
        <a:bodyPr/>
        <a:lstStyle/>
        <a:p>
          <a:r>
            <a:rPr lang="en-GB"/>
            <a:t>Not helping the person wash/bathe properly</a:t>
          </a:r>
          <a:endParaRPr lang="en-US"/>
        </a:p>
      </dgm:t>
    </dgm:pt>
    <dgm:pt modelId="{338C64E0-0C04-4263-AC9D-60D007F8F9FF}" type="parTrans" cxnId="{055DA5FB-EC12-4A12-9411-8AC324E92397}">
      <dgm:prSet/>
      <dgm:spPr/>
      <dgm:t>
        <a:bodyPr/>
        <a:lstStyle/>
        <a:p>
          <a:endParaRPr lang="en-US"/>
        </a:p>
      </dgm:t>
    </dgm:pt>
    <dgm:pt modelId="{F00FE7C6-DBA6-4823-8DE3-6A7F157E7B53}" type="sibTrans" cxnId="{055DA5FB-EC12-4A12-9411-8AC324E92397}">
      <dgm:prSet/>
      <dgm:spPr/>
      <dgm:t>
        <a:bodyPr/>
        <a:lstStyle/>
        <a:p>
          <a:endParaRPr lang="en-US"/>
        </a:p>
      </dgm:t>
    </dgm:pt>
    <dgm:pt modelId="{ABBFEC49-E04F-4F7A-89C2-5FEFEB0FD620}">
      <dgm:prSet/>
      <dgm:spPr/>
      <dgm:t>
        <a:bodyPr/>
        <a:lstStyle/>
        <a:p>
          <a:r>
            <a:rPr lang="en-GB"/>
            <a:t>Letting them wet themselves</a:t>
          </a:r>
          <a:endParaRPr lang="en-US"/>
        </a:p>
      </dgm:t>
    </dgm:pt>
    <dgm:pt modelId="{CFD6B2C2-68C1-4681-882F-8FDE07800C4D}" type="parTrans" cxnId="{DEC8595B-E9A7-4DFA-AA46-8A300ACAC06F}">
      <dgm:prSet/>
      <dgm:spPr/>
      <dgm:t>
        <a:bodyPr/>
        <a:lstStyle/>
        <a:p>
          <a:endParaRPr lang="en-US"/>
        </a:p>
      </dgm:t>
    </dgm:pt>
    <dgm:pt modelId="{CD84438B-1E91-417F-9828-5E7408E90502}" type="sibTrans" cxnId="{DEC8595B-E9A7-4DFA-AA46-8A300ACAC06F}">
      <dgm:prSet/>
      <dgm:spPr/>
      <dgm:t>
        <a:bodyPr/>
        <a:lstStyle/>
        <a:p>
          <a:endParaRPr lang="en-US"/>
        </a:p>
      </dgm:t>
    </dgm:pt>
    <dgm:pt modelId="{312C9577-455A-4631-9429-B189614B5777}" type="pres">
      <dgm:prSet presAssocID="{C2803DB7-5BE3-466F-B526-8CF59BC93E72}" presName="linear" presStyleCnt="0">
        <dgm:presLayoutVars>
          <dgm:animLvl val="lvl"/>
          <dgm:resizeHandles val="exact"/>
        </dgm:presLayoutVars>
      </dgm:prSet>
      <dgm:spPr/>
    </dgm:pt>
    <dgm:pt modelId="{20389CA2-DA98-43F6-9E39-8799C6D4C8DB}" type="pres">
      <dgm:prSet presAssocID="{ACC30A8B-B22B-4894-9232-B19196CD516E}" presName="parentText" presStyleLbl="node1" presStyleIdx="0" presStyleCnt="11">
        <dgm:presLayoutVars>
          <dgm:chMax val="0"/>
          <dgm:bulletEnabled val="1"/>
        </dgm:presLayoutVars>
      </dgm:prSet>
      <dgm:spPr/>
    </dgm:pt>
    <dgm:pt modelId="{9C756938-37E8-4C27-989F-95A5F39F4FB8}" type="pres">
      <dgm:prSet presAssocID="{7366E712-F673-42DC-B388-C18BBE8791B9}" presName="spacer" presStyleCnt="0"/>
      <dgm:spPr/>
    </dgm:pt>
    <dgm:pt modelId="{18AA758D-29D6-4826-B7DD-8116250B1B3F}" type="pres">
      <dgm:prSet presAssocID="{99585ED0-A0B0-44B3-AAE5-B59C2115DFC5}" presName="parentText" presStyleLbl="node1" presStyleIdx="1" presStyleCnt="11">
        <dgm:presLayoutVars>
          <dgm:chMax val="0"/>
          <dgm:bulletEnabled val="1"/>
        </dgm:presLayoutVars>
      </dgm:prSet>
      <dgm:spPr/>
    </dgm:pt>
    <dgm:pt modelId="{7D720430-C45C-46B2-99E6-CC9842089D68}" type="pres">
      <dgm:prSet presAssocID="{CDCBB451-4837-4F80-BFD3-19A80D15ADE2}" presName="spacer" presStyleCnt="0"/>
      <dgm:spPr/>
    </dgm:pt>
    <dgm:pt modelId="{C0A61F3A-CD71-4A1F-8CD7-297A381AF850}" type="pres">
      <dgm:prSet presAssocID="{ED1690E7-265D-46C4-84DF-7E80C01790F0}" presName="parentText" presStyleLbl="node1" presStyleIdx="2" presStyleCnt="11">
        <dgm:presLayoutVars>
          <dgm:chMax val="0"/>
          <dgm:bulletEnabled val="1"/>
        </dgm:presLayoutVars>
      </dgm:prSet>
      <dgm:spPr/>
    </dgm:pt>
    <dgm:pt modelId="{FDDFB2D1-ABC2-4D45-828D-0058AABA7BD3}" type="pres">
      <dgm:prSet presAssocID="{A91B66E6-2714-47BC-BC89-91C048E046C3}" presName="spacer" presStyleCnt="0"/>
      <dgm:spPr/>
    </dgm:pt>
    <dgm:pt modelId="{2330DF2F-593E-485F-A55E-07036B842E04}" type="pres">
      <dgm:prSet presAssocID="{2D72368C-3EA8-4AA5-8994-05BBB70D83F2}" presName="parentText" presStyleLbl="node1" presStyleIdx="3" presStyleCnt="11">
        <dgm:presLayoutVars>
          <dgm:chMax val="0"/>
          <dgm:bulletEnabled val="1"/>
        </dgm:presLayoutVars>
      </dgm:prSet>
      <dgm:spPr/>
    </dgm:pt>
    <dgm:pt modelId="{336AF945-D59B-4508-AB73-DD66D5181E23}" type="pres">
      <dgm:prSet presAssocID="{A1BEBF53-B26C-453E-ABB9-8C112C6CF112}" presName="spacer" presStyleCnt="0"/>
      <dgm:spPr/>
    </dgm:pt>
    <dgm:pt modelId="{73EFF80C-6A74-459C-9429-FE1343C7B8F5}" type="pres">
      <dgm:prSet presAssocID="{337764F5-E5B3-4CC8-B71C-DCDB8B7E7897}" presName="parentText" presStyleLbl="node1" presStyleIdx="4" presStyleCnt="11">
        <dgm:presLayoutVars>
          <dgm:chMax val="0"/>
          <dgm:bulletEnabled val="1"/>
        </dgm:presLayoutVars>
      </dgm:prSet>
      <dgm:spPr/>
    </dgm:pt>
    <dgm:pt modelId="{2239ED43-94D9-4DC4-B037-3FBD8C44F567}" type="pres">
      <dgm:prSet presAssocID="{09DAD3DE-F37C-41FF-9C84-8FE7C2EF1156}" presName="spacer" presStyleCnt="0"/>
      <dgm:spPr/>
    </dgm:pt>
    <dgm:pt modelId="{FAD9A424-177B-4732-B18C-6FB18635B49F}" type="pres">
      <dgm:prSet presAssocID="{D7A8DEA4-02B3-4C42-A70D-FF3A79CE2595}" presName="parentText" presStyleLbl="node1" presStyleIdx="5" presStyleCnt="11">
        <dgm:presLayoutVars>
          <dgm:chMax val="0"/>
          <dgm:bulletEnabled val="1"/>
        </dgm:presLayoutVars>
      </dgm:prSet>
      <dgm:spPr/>
    </dgm:pt>
    <dgm:pt modelId="{DE941ECC-70A5-4E74-97FE-FCB71413CB40}" type="pres">
      <dgm:prSet presAssocID="{D53B2EA5-46B9-4927-833F-3BBC316EB764}" presName="spacer" presStyleCnt="0"/>
      <dgm:spPr/>
    </dgm:pt>
    <dgm:pt modelId="{D508E7EE-B560-4B1D-80FB-5EDC26D2F911}" type="pres">
      <dgm:prSet presAssocID="{F53870D0-1222-43BD-8510-91E459573225}" presName="parentText" presStyleLbl="node1" presStyleIdx="6" presStyleCnt="11">
        <dgm:presLayoutVars>
          <dgm:chMax val="0"/>
          <dgm:bulletEnabled val="1"/>
        </dgm:presLayoutVars>
      </dgm:prSet>
      <dgm:spPr/>
    </dgm:pt>
    <dgm:pt modelId="{62B7AEFE-C7ED-43F8-8804-E7C020C6AF24}" type="pres">
      <dgm:prSet presAssocID="{8AD93772-1794-4FED-9863-D1BFEB7B6539}" presName="spacer" presStyleCnt="0"/>
      <dgm:spPr/>
    </dgm:pt>
    <dgm:pt modelId="{67ABFAAF-72F2-476A-B91A-8504016170CF}" type="pres">
      <dgm:prSet presAssocID="{84B1A2A4-87CA-4A4A-83C5-0EDDBC0B09DB}" presName="parentText" presStyleLbl="node1" presStyleIdx="7" presStyleCnt="11">
        <dgm:presLayoutVars>
          <dgm:chMax val="0"/>
          <dgm:bulletEnabled val="1"/>
        </dgm:presLayoutVars>
      </dgm:prSet>
      <dgm:spPr/>
    </dgm:pt>
    <dgm:pt modelId="{683F922F-6BC0-4ACC-A218-2BC6A4846287}" type="pres">
      <dgm:prSet presAssocID="{ED5F99E4-DB0D-4904-A26A-6BDE9320E45C}" presName="spacer" presStyleCnt="0"/>
      <dgm:spPr/>
    </dgm:pt>
    <dgm:pt modelId="{CBED4CCF-5F93-4C34-BBFF-F5BB65F5A0AE}" type="pres">
      <dgm:prSet presAssocID="{61CF6B94-9A7B-493A-9B7B-BE9F59A5E8A5}" presName="parentText" presStyleLbl="node1" presStyleIdx="8" presStyleCnt="11">
        <dgm:presLayoutVars>
          <dgm:chMax val="0"/>
          <dgm:bulletEnabled val="1"/>
        </dgm:presLayoutVars>
      </dgm:prSet>
      <dgm:spPr/>
    </dgm:pt>
    <dgm:pt modelId="{F45E8F9F-236C-434A-8A1A-FA6F98F1543D}" type="pres">
      <dgm:prSet presAssocID="{FA21CB0C-02B1-4B93-AEF6-2FBF4FFF5B4D}" presName="spacer" presStyleCnt="0"/>
      <dgm:spPr/>
    </dgm:pt>
    <dgm:pt modelId="{2A9DD3C2-421C-45DA-9E8A-5EE41702FA93}" type="pres">
      <dgm:prSet presAssocID="{B546A884-7128-4FD1-9DBC-53DF86837DB8}" presName="parentText" presStyleLbl="node1" presStyleIdx="9" presStyleCnt="11">
        <dgm:presLayoutVars>
          <dgm:chMax val="0"/>
          <dgm:bulletEnabled val="1"/>
        </dgm:presLayoutVars>
      </dgm:prSet>
      <dgm:spPr/>
    </dgm:pt>
    <dgm:pt modelId="{9F16172A-0D36-410B-B5CC-85ED8EAB2D4A}" type="pres">
      <dgm:prSet presAssocID="{F00FE7C6-DBA6-4823-8DE3-6A7F157E7B53}" presName="spacer" presStyleCnt="0"/>
      <dgm:spPr/>
    </dgm:pt>
    <dgm:pt modelId="{E2FE012B-BCA7-4952-A3A7-B115828BF025}" type="pres">
      <dgm:prSet presAssocID="{ABBFEC49-E04F-4F7A-89C2-5FEFEB0FD620}" presName="parentText" presStyleLbl="node1" presStyleIdx="10" presStyleCnt="11">
        <dgm:presLayoutVars>
          <dgm:chMax val="0"/>
          <dgm:bulletEnabled val="1"/>
        </dgm:presLayoutVars>
      </dgm:prSet>
      <dgm:spPr/>
    </dgm:pt>
  </dgm:ptLst>
  <dgm:cxnLst>
    <dgm:cxn modelId="{2518DB09-7CD5-4CB5-8509-139DB7C20995}" srcId="{C2803DB7-5BE3-466F-B526-8CF59BC93E72}" destId="{ED1690E7-265D-46C4-84DF-7E80C01790F0}" srcOrd="2" destOrd="0" parTransId="{8BDF94F0-26F8-4052-9DED-7BB9253D0D2C}" sibTransId="{A91B66E6-2714-47BC-BC89-91C048E046C3}"/>
    <dgm:cxn modelId="{EA84A510-693E-427F-939C-7F0C8B8639A1}" type="presOf" srcId="{C2803DB7-5BE3-466F-B526-8CF59BC93E72}" destId="{312C9577-455A-4631-9429-B189614B5777}" srcOrd="0" destOrd="0" presId="urn:microsoft.com/office/officeart/2005/8/layout/vList2"/>
    <dgm:cxn modelId="{07CC4719-F1DC-4763-96B7-FCBFCD838987}" srcId="{C2803DB7-5BE3-466F-B526-8CF59BC93E72}" destId="{99585ED0-A0B0-44B3-AAE5-B59C2115DFC5}" srcOrd="1" destOrd="0" parTransId="{95F0A1F0-C12E-4B1B-9F66-0E550E9C80D1}" sibTransId="{CDCBB451-4837-4F80-BFD3-19A80D15ADE2}"/>
    <dgm:cxn modelId="{DEC8595B-E9A7-4DFA-AA46-8A300ACAC06F}" srcId="{C2803DB7-5BE3-466F-B526-8CF59BC93E72}" destId="{ABBFEC49-E04F-4F7A-89C2-5FEFEB0FD620}" srcOrd="10" destOrd="0" parTransId="{CFD6B2C2-68C1-4681-882F-8FDE07800C4D}" sibTransId="{CD84438B-1E91-417F-9828-5E7408E90502}"/>
    <dgm:cxn modelId="{37F7E05C-DE3E-4CD5-A0A2-7C563324DDD6}" type="presOf" srcId="{ED1690E7-265D-46C4-84DF-7E80C01790F0}" destId="{C0A61F3A-CD71-4A1F-8CD7-297A381AF850}" srcOrd="0" destOrd="0" presId="urn:microsoft.com/office/officeart/2005/8/layout/vList2"/>
    <dgm:cxn modelId="{76CFD263-77D8-4849-9D0E-CD371AEA939A}" srcId="{C2803DB7-5BE3-466F-B526-8CF59BC93E72}" destId="{F53870D0-1222-43BD-8510-91E459573225}" srcOrd="6" destOrd="0" parTransId="{F520B010-96D0-49FB-A3C5-A71D99E59379}" sibTransId="{8AD93772-1794-4FED-9863-D1BFEB7B6539}"/>
    <dgm:cxn modelId="{42CD1172-EA60-49CF-988E-A94CA4D28498}" srcId="{C2803DB7-5BE3-466F-B526-8CF59BC93E72}" destId="{2D72368C-3EA8-4AA5-8994-05BBB70D83F2}" srcOrd="3" destOrd="0" parTransId="{220107F2-EBE2-4ECF-9CB5-13A93F2FFC12}" sibTransId="{A1BEBF53-B26C-453E-ABB9-8C112C6CF112}"/>
    <dgm:cxn modelId="{77630F58-2B15-4F36-BF56-3FD5EA0CA7F5}" type="presOf" srcId="{2D72368C-3EA8-4AA5-8994-05BBB70D83F2}" destId="{2330DF2F-593E-485F-A55E-07036B842E04}" srcOrd="0" destOrd="0" presId="urn:microsoft.com/office/officeart/2005/8/layout/vList2"/>
    <dgm:cxn modelId="{785C5282-93ED-4AAD-990A-1B900802CE6F}" type="presOf" srcId="{337764F5-E5B3-4CC8-B71C-DCDB8B7E7897}" destId="{73EFF80C-6A74-459C-9429-FE1343C7B8F5}" srcOrd="0" destOrd="0" presId="urn:microsoft.com/office/officeart/2005/8/layout/vList2"/>
    <dgm:cxn modelId="{9B5BC095-9A08-4BFE-B400-9A141F57BB0F}" type="presOf" srcId="{ACC30A8B-B22B-4894-9232-B19196CD516E}" destId="{20389CA2-DA98-43F6-9E39-8799C6D4C8DB}" srcOrd="0" destOrd="0" presId="urn:microsoft.com/office/officeart/2005/8/layout/vList2"/>
    <dgm:cxn modelId="{3E1E7096-1203-4AE9-B3B7-1F518E5D2E38}" srcId="{C2803DB7-5BE3-466F-B526-8CF59BC93E72}" destId="{61CF6B94-9A7B-493A-9B7B-BE9F59A5E8A5}" srcOrd="8" destOrd="0" parTransId="{8BDEAED0-4715-464F-B62F-5ED5C346352B}" sibTransId="{FA21CB0C-02B1-4B93-AEF6-2FBF4FFF5B4D}"/>
    <dgm:cxn modelId="{476CEA97-D428-4902-B25B-3E35DE276B2A}" type="presOf" srcId="{D7A8DEA4-02B3-4C42-A70D-FF3A79CE2595}" destId="{FAD9A424-177B-4732-B18C-6FB18635B49F}" srcOrd="0" destOrd="0" presId="urn:microsoft.com/office/officeart/2005/8/layout/vList2"/>
    <dgm:cxn modelId="{62084298-60C0-41D7-B5BC-BC75584BF022}" type="presOf" srcId="{61CF6B94-9A7B-493A-9B7B-BE9F59A5E8A5}" destId="{CBED4CCF-5F93-4C34-BBFF-F5BB65F5A0AE}" srcOrd="0" destOrd="0" presId="urn:microsoft.com/office/officeart/2005/8/layout/vList2"/>
    <dgm:cxn modelId="{109BADC6-196C-4FD3-BFC5-3889BD614869}" type="presOf" srcId="{84B1A2A4-87CA-4A4A-83C5-0EDDBC0B09DB}" destId="{67ABFAAF-72F2-476A-B91A-8504016170CF}" srcOrd="0" destOrd="0" presId="urn:microsoft.com/office/officeart/2005/8/layout/vList2"/>
    <dgm:cxn modelId="{9FCA4FDD-9AC7-4F33-AD00-EE84493949B5}" type="presOf" srcId="{ABBFEC49-E04F-4F7A-89C2-5FEFEB0FD620}" destId="{E2FE012B-BCA7-4952-A3A7-B115828BF025}" srcOrd="0" destOrd="0" presId="urn:microsoft.com/office/officeart/2005/8/layout/vList2"/>
    <dgm:cxn modelId="{64C9AEE1-29DE-4B26-8DA5-E1FCFCCE57A8}" srcId="{C2803DB7-5BE3-466F-B526-8CF59BC93E72}" destId="{84B1A2A4-87CA-4A4A-83C5-0EDDBC0B09DB}" srcOrd="7" destOrd="0" parTransId="{59B8A23F-4477-418C-A482-F7A7C8548E6C}" sibTransId="{ED5F99E4-DB0D-4904-A26A-6BDE9320E45C}"/>
    <dgm:cxn modelId="{3948FFEA-CBC9-4503-BED5-73752D44E7AE}" type="presOf" srcId="{B546A884-7128-4FD1-9DBC-53DF86837DB8}" destId="{2A9DD3C2-421C-45DA-9E8A-5EE41702FA93}" srcOrd="0" destOrd="0" presId="urn:microsoft.com/office/officeart/2005/8/layout/vList2"/>
    <dgm:cxn modelId="{89AC3EEB-C95F-4055-A515-C159F1EE1865}" srcId="{C2803DB7-5BE3-466F-B526-8CF59BC93E72}" destId="{D7A8DEA4-02B3-4C42-A70D-FF3A79CE2595}" srcOrd="5" destOrd="0" parTransId="{F785AC06-0A16-4DCE-B06B-CA4AC2612DA7}" sibTransId="{D53B2EA5-46B9-4927-833F-3BBC316EB764}"/>
    <dgm:cxn modelId="{37A143ED-E213-4079-BE69-6CF342D541E5}" srcId="{C2803DB7-5BE3-466F-B526-8CF59BC93E72}" destId="{337764F5-E5B3-4CC8-B71C-DCDB8B7E7897}" srcOrd="4" destOrd="0" parTransId="{6E5B08FB-A589-4E08-93A8-1AD9C886B29B}" sibTransId="{09DAD3DE-F37C-41FF-9C84-8FE7C2EF1156}"/>
    <dgm:cxn modelId="{CC4324F9-8F79-4E50-97FC-E7AB15ACFFB2}" srcId="{C2803DB7-5BE3-466F-B526-8CF59BC93E72}" destId="{ACC30A8B-B22B-4894-9232-B19196CD516E}" srcOrd="0" destOrd="0" parTransId="{E160F602-1774-4610-A4E8-DAB63D5297B4}" sibTransId="{7366E712-F673-42DC-B388-C18BBE8791B9}"/>
    <dgm:cxn modelId="{9E702AF9-7AC1-4E43-B557-AD82A6D478F2}" type="presOf" srcId="{99585ED0-A0B0-44B3-AAE5-B59C2115DFC5}" destId="{18AA758D-29D6-4826-B7DD-8116250B1B3F}" srcOrd="0" destOrd="0" presId="urn:microsoft.com/office/officeart/2005/8/layout/vList2"/>
    <dgm:cxn modelId="{055DA5FB-EC12-4A12-9411-8AC324E92397}" srcId="{C2803DB7-5BE3-466F-B526-8CF59BC93E72}" destId="{B546A884-7128-4FD1-9DBC-53DF86837DB8}" srcOrd="9" destOrd="0" parTransId="{338C64E0-0C04-4263-AC9D-60D007F8F9FF}" sibTransId="{F00FE7C6-DBA6-4823-8DE3-6A7F157E7B53}"/>
    <dgm:cxn modelId="{6D7F89FF-1AB6-4C6E-BBF0-821D87BE7FE1}" type="presOf" srcId="{F53870D0-1222-43BD-8510-91E459573225}" destId="{D508E7EE-B560-4B1D-80FB-5EDC26D2F911}" srcOrd="0" destOrd="0" presId="urn:microsoft.com/office/officeart/2005/8/layout/vList2"/>
    <dgm:cxn modelId="{F5699235-2910-44BA-AAE6-96B53ECD7BBB}" type="presParOf" srcId="{312C9577-455A-4631-9429-B189614B5777}" destId="{20389CA2-DA98-43F6-9E39-8799C6D4C8DB}" srcOrd="0" destOrd="0" presId="urn:microsoft.com/office/officeart/2005/8/layout/vList2"/>
    <dgm:cxn modelId="{7B039A17-9DCF-45AB-955D-8EA318862E09}" type="presParOf" srcId="{312C9577-455A-4631-9429-B189614B5777}" destId="{9C756938-37E8-4C27-989F-95A5F39F4FB8}" srcOrd="1" destOrd="0" presId="urn:microsoft.com/office/officeart/2005/8/layout/vList2"/>
    <dgm:cxn modelId="{6C9698F8-8476-4C65-BAD7-D80D55424C9F}" type="presParOf" srcId="{312C9577-455A-4631-9429-B189614B5777}" destId="{18AA758D-29D6-4826-B7DD-8116250B1B3F}" srcOrd="2" destOrd="0" presId="urn:microsoft.com/office/officeart/2005/8/layout/vList2"/>
    <dgm:cxn modelId="{F8227A84-F992-465D-B206-0B0564CE12A1}" type="presParOf" srcId="{312C9577-455A-4631-9429-B189614B5777}" destId="{7D720430-C45C-46B2-99E6-CC9842089D68}" srcOrd="3" destOrd="0" presId="urn:microsoft.com/office/officeart/2005/8/layout/vList2"/>
    <dgm:cxn modelId="{678832FA-575A-482C-9E7C-E2C84FFFE85A}" type="presParOf" srcId="{312C9577-455A-4631-9429-B189614B5777}" destId="{C0A61F3A-CD71-4A1F-8CD7-297A381AF850}" srcOrd="4" destOrd="0" presId="urn:microsoft.com/office/officeart/2005/8/layout/vList2"/>
    <dgm:cxn modelId="{21FFC73A-4302-4E86-9FB2-0E2B85BEEC46}" type="presParOf" srcId="{312C9577-455A-4631-9429-B189614B5777}" destId="{FDDFB2D1-ABC2-4D45-828D-0058AABA7BD3}" srcOrd="5" destOrd="0" presId="urn:microsoft.com/office/officeart/2005/8/layout/vList2"/>
    <dgm:cxn modelId="{2C92FE9E-8EAE-4792-B612-F0107329B2A6}" type="presParOf" srcId="{312C9577-455A-4631-9429-B189614B5777}" destId="{2330DF2F-593E-485F-A55E-07036B842E04}" srcOrd="6" destOrd="0" presId="urn:microsoft.com/office/officeart/2005/8/layout/vList2"/>
    <dgm:cxn modelId="{AC2FC950-DEE8-4EBF-BAF0-F7EE48B8A992}" type="presParOf" srcId="{312C9577-455A-4631-9429-B189614B5777}" destId="{336AF945-D59B-4508-AB73-DD66D5181E23}" srcOrd="7" destOrd="0" presId="urn:microsoft.com/office/officeart/2005/8/layout/vList2"/>
    <dgm:cxn modelId="{3EB1B4B9-7FAC-43B4-80EE-CAE4A45736CE}" type="presParOf" srcId="{312C9577-455A-4631-9429-B189614B5777}" destId="{73EFF80C-6A74-459C-9429-FE1343C7B8F5}" srcOrd="8" destOrd="0" presId="urn:microsoft.com/office/officeart/2005/8/layout/vList2"/>
    <dgm:cxn modelId="{E31D0AB5-1698-46B2-B93D-45C289DADD5C}" type="presParOf" srcId="{312C9577-455A-4631-9429-B189614B5777}" destId="{2239ED43-94D9-4DC4-B037-3FBD8C44F567}" srcOrd="9" destOrd="0" presId="urn:microsoft.com/office/officeart/2005/8/layout/vList2"/>
    <dgm:cxn modelId="{0990CD81-CD56-4F7C-90E8-E78F40897CB9}" type="presParOf" srcId="{312C9577-455A-4631-9429-B189614B5777}" destId="{FAD9A424-177B-4732-B18C-6FB18635B49F}" srcOrd="10" destOrd="0" presId="urn:microsoft.com/office/officeart/2005/8/layout/vList2"/>
    <dgm:cxn modelId="{63CB1AE7-B8B5-45D5-9362-123422DDD045}" type="presParOf" srcId="{312C9577-455A-4631-9429-B189614B5777}" destId="{DE941ECC-70A5-4E74-97FE-FCB71413CB40}" srcOrd="11" destOrd="0" presId="urn:microsoft.com/office/officeart/2005/8/layout/vList2"/>
    <dgm:cxn modelId="{F1A61B67-067B-4320-848F-A3F6DFA7817D}" type="presParOf" srcId="{312C9577-455A-4631-9429-B189614B5777}" destId="{D508E7EE-B560-4B1D-80FB-5EDC26D2F911}" srcOrd="12" destOrd="0" presId="urn:microsoft.com/office/officeart/2005/8/layout/vList2"/>
    <dgm:cxn modelId="{E3598C28-9233-4761-8E30-4A9A9E757BD3}" type="presParOf" srcId="{312C9577-455A-4631-9429-B189614B5777}" destId="{62B7AEFE-C7ED-43F8-8804-E7C020C6AF24}" srcOrd="13" destOrd="0" presId="urn:microsoft.com/office/officeart/2005/8/layout/vList2"/>
    <dgm:cxn modelId="{558B2D30-D3D5-483A-AFEF-F83F2DBA0D1D}" type="presParOf" srcId="{312C9577-455A-4631-9429-B189614B5777}" destId="{67ABFAAF-72F2-476A-B91A-8504016170CF}" srcOrd="14" destOrd="0" presId="urn:microsoft.com/office/officeart/2005/8/layout/vList2"/>
    <dgm:cxn modelId="{28FCDEBF-C616-4220-8A49-932537AB22F9}" type="presParOf" srcId="{312C9577-455A-4631-9429-B189614B5777}" destId="{683F922F-6BC0-4ACC-A218-2BC6A4846287}" srcOrd="15" destOrd="0" presId="urn:microsoft.com/office/officeart/2005/8/layout/vList2"/>
    <dgm:cxn modelId="{DA71D772-2C8A-43C0-8C1C-6371A2C24DFD}" type="presParOf" srcId="{312C9577-455A-4631-9429-B189614B5777}" destId="{CBED4CCF-5F93-4C34-BBFF-F5BB65F5A0AE}" srcOrd="16" destOrd="0" presId="urn:microsoft.com/office/officeart/2005/8/layout/vList2"/>
    <dgm:cxn modelId="{D9BEAF0D-CEFF-40E5-AED7-1FD68D4E1AA8}" type="presParOf" srcId="{312C9577-455A-4631-9429-B189614B5777}" destId="{F45E8F9F-236C-434A-8A1A-FA6F98F1543D}" srcOrd="17" destOrd="0" presId="urn:microsoft.com/office/officeart/2005/8/layout/vList2"/>
    <dgm:cxn modelId="{772AC8C1-918B-4307-9088-0FA0BD7E7E6F}" type="presParOf" srcId="{312C9577-455A-4631-9429-B189614B5777}" destId="{2A9DD3C2-421C-45DA-9E8A-5EE41702FA93}" srcOrd="18" destOrd="0" presId="urn:microsoft.com/office/officeart/2005/8/layout/vList2"/>
    <dgm:cxn modelId="{28119EB9-206C-424A-974E-1C56AD380128}" type="presParOf" srcId="{312C9577-455A-4631-9429-B189614B5777}" destId="{9F16172A-0D36-410B-B5CC-85ED8EAB2D4A}" srcOrd="19" destOrd="0" presId="urn:microsoft.com/office/officeart/2005/8/layout/vList2"/>
    <dgm:cxn modelId="{973B1846-3230-4286-8D3D-BFB8FB8881C7}" type="presParOf" srcId="{312C9577-455A-4631-9429-B189614B5777}" destId="{E2FE012B-BCA7-4952-A3A7-B115828BF025}" srcOrd="2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866E0CB8-D2D5-43E4-B0AE-64C387BEEDC3}"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4EE892EF-9394-4E02-8EE9-05CDB33BA619}">
      <dgm:prSet/>
      <dgm:spPr/>
      <dgm:t>
        <a:bodyPr/>
        <a:lstStyle/>
        <a:p>
          <a:r>
            <a:rPr lang="en-GB"/>
            <a:t>Clothing stained/damaged, pregnancy</a:t>
          </a:r>
          <a:endParaRPr lang="en-US"/>
        </a:p>
      </dgm:t>
    </dgm:pt>
    <dgm:pt modelId="{E45DDBA5-22CA-40F7-BB23-3BF584C7BD01}" type="parTrans" cxnId="{A014913D-5E8F-4312-927A-54E9E9BD5197}">
      <dgm:prSet/>
      <dgm:spPr/>
      <dgm:t>
        <a:bodyPr/>
        <a:lstStyle/>
        <a:p>
          <a:endParaRPr lang="en-US"/>
        </a:p>
      </dgm:t>
    </dgm:pt>
    <dgm:pt modelId="{A396EA8B-CD9D-4C6B-BE58-73236948CEEE}" type="sibTrans" cxnId="{A014913D-5E8F-4312-927A-54E9E9BD5197}">
      <dgm:prSet/>
      <dgm:spPr/>
      <dgm:t>
        <a:bodyPr/>
        <a:lstStyle/>
        <a:p>
          <a:endParaRPr lang="en-US"/>
        </a:p>
      </dgm:t>
    </dgm:pt>
    <dgm:pt modelId="{27674F17-D010-429A-800C-EE4A5B4F1076}">
      <dgm:prSet/>
      <dgm:spPr/>
      <dgm:t>
        <a:bodyPr/>
        <a:lstStyle/>
        <a:p>
          <a:r>
            <a:rPr lang="en-GB"/>
            <a:t>Overt sexual behaviour, Unusually disturbed</a:t>
          </a:r>
          <a:endParaRPr lang="en-US"/>
        </a:p>
      </dgm:t>
    </dgm:pt>
    <dgm:pt modelId="{965B6C55-F8E2-45CD-88A5-68AD799ACA8F}" type="parTrans" cxnId="{8D77BF4A-7305-4FF6-8D4C-827C9EAEBE7A}">
      <dgm:prSet/>
      <dgm:spPr/>
      <dgm:t>
        <a:bodyPr/>
        <a:lstStyle/>
        <a:p>
          <a:endParaRPr lang="en-US"/>
        </a:p>
      </dgm:t>
    </dgm:pt>
    <dgm:pt modelId="{E9E93FB2-7BB8-4C90-8E74-FF62C17EACCA}" type="sibTrans" cxnId="{8D77BF4A-7305-4FF6-8D4C-827C9EAEBE7A}">
      <dgm:prSet/>
      <dgm:spPr/>
      <dgm:t>
        <a:bodyPr/>
        <a:lstStyle/>
        <a:p>
          <a:endParaRPr lang="en-US"/>
        </a:p>
      </dgm:t>
    </dgm:pt>
    <dgm:pt modelId="{1FD4FA97-37D9-4F97-843B-B38225003CFE}">
      <dgm:prSet/>
      <dgm:spPr/>
      <dgm:t>
        <a:bodyPr/>
        <a:lstStyle/>
        <a:p>
          <a:r>
            <a:rPr lang="en-GB"/>
            <a:t>Damaged anus, penis, vagina</a:t>
          </a:r>
          <a:endParaRPr lang="en-US"/>
        </a:p>
      </dgm:t>
    </dgm:pt>
    <dgm:pt modelId="{9ABBE07D-7DBD-4F3E-B696-261325F008C6}" type="parTrans" cxnId="{043415B9-6B58-4057-BDA8-211517AE296F}">
      <dgm:prSet/>
      <dgm:spPr/>
      <dgm:t>
        <a:bodyPr/>
        <a:lstStyle/>
        <a:p>
          <a:endParaRPr lang="en-US"/>
        </a:p>
      </dgm:t>
    </dgm:pt>
    <dgm:pt modelId="{578B8CA7-015E-4FFD-9DF0-F8FE9FC49CAE}" type="sibTrans" cxnId="{043415B9-6B58-4057-BDA8-211517AE296F}">
      <dgm:prSet/>
      <dgm:spPr/>
      <dgm:t>
        <a:bodyPr/>
        <a:lstStyle/>
        <a:p>
          <a:endParaRPr lang="en-US"/>
        </a:p>
      </dgm:t>
    </dgm:pt>
    <dgm:pt modelId="{307A4760-8CE8-4400-968D-F49C5C763AE5}">
      <dgm:prSet/>
      <dgm:spPr/>
      <dgm:t>
        <a:bodyPr/>
        <a:lstStyle/>
        <a:p>
          <a:r>
            <a:rPr lang="en-GB"/>
            <a:t>Marked change in behaviours</a:t>
          </a:r>
          <a:endParaRPr lang="en-US"/>
        </a:p>
      </dgm:t>
    </dgm:pt>
    <dgm:pt modelId="{BC4EC09A-B068-42C3-BA13-912A15A80B28}" type="parTrans" cxnId="{DBF29400-DBBB-467A-BB2C-64A6285BCAC3}">
      <dgm:prSet/>
      <dgm:spPr/>
      <dgm:t>
        <a:bodyPr/>
        <a:lstStyle/>
        <a:p>
          <a:endParaRPr lang="en-US"/>
        </a:p>
      </dgm:t>
    </dgm:pt>
    <dgm:pt modelId="{7FD7AD65-0FBE-4108-8C4C-A6878C642BCF}" type="sibTrans" cxnId="{DBF29400-DBBB-467A-BB2C-64A6285BCAC3}">
      <dgm:prSet/>
      <dgm:spPr/>
      <dgm:t>
        <a:bodyPr/>
        <a:lstStyle/>
        <a:p>
          <a:endParaRPr lang="en-US"/>
        </a:p>
      </dgm:t>
    </dgm:pt>
    <dgm:pt modelId="{87C700B4-D748-4196-9A56-0E5B723739A6}">
      <dgm:prSet/>
      <dgm:spPr/>
      <dgm:t>
        <a:bodyPr/>
        <a:lstStyle/>
        <a:p>
          <a:r>
            <a:rPr lang="en-GB"/>
            <a:t>Overt sexual behaviour/language</a:t>
          </a:r>
          <a:endParaRPr lang="en-US"/>
        </a:p>
      </dgm:t>
    </dgm:pt>
    <dgm:pt modelId="{C8BA40C1-18BA-429C-96BC-5A720DB425BD}" type="parTrans" cxnId="{5A45D783-9B5F-42CF-A3A2-0DB2B54F840F}">
      <dgm:prSet/>
      <dgm:spPr/>
      <dgm:t>
        <a:bodyPr/>
        <a:lstStyle/>
        <a:p>
          <a:endParaRPr lang="en-US"/>
        </a:p>
      </dgm:t>
    </dgm:pt>
    <dgm:pt modelId="{81B33CCC-1680-4224-9A79-73FAC97FE37F}" type="sibTrans" cxnId="{5A45D783-9B5F-42CF-A3A2-0DB2B54F840F}">
      <dgm:prSet/>
      <dgm:spPr/>
      <dgm:t>
        <a:bodyPr/>
        <a:lstStyle/>
        <a:p>
          <a:endParaRPr lang="en-US"/>
        </a:p>
      </dgm:t>
    </dgm:pt>
    <dgm:pt modelId="{5B56247C-AD70-4871-894D-39F207D9E1A0}">
      <dgm:prSet/>
      <dgm:spPr/>
      <dgm:t>
        <a:bodyPr/>
        <a:lstStyle/>
        <a:p>
          <a:r>
            <a:rPr lang="en-GB"/>
            <a:t>Particularly withdrawn, wary</a:t>
          </a:r>
          <a:endParaRPr lang="en-US"/>
        </a:p>
      </dgm:t>
    </dgm:pt>
    <dgm:pt modelId="{B45085A1-F2C1-4393-A044-6F6731A4200C}" type="parTrans" cxnId="{BCBC0FB4-285F-4213-B626-DA8399D8BAC1}">
      <dgm:prSet/>
      <dgm:spPr/>
      <dgm:t>
        <a:bodyPr/>
        <a:lstStyle/>
        <a:p>
          <a:endParaRPr lang="en-US"/>
        </a:p>
      </dgm:t>
    </dgm:pt>
    <dgm:pt modelId="{40159B19-28B7-4747-A4AE-2F7063CFE3B9}" type="sibTrans" cxnId="{BCBC0FB4-285F-4213-B626-DA8399D8BAC1}">
      <dgm:prSet/>
      <dgm:spPr/>
      <dgm:t>
        <a:bodyPr/>
        <a:lstStyle/>
        <a:p>
          <a:endParaRPr lang="en-US"/>
        </a:p>
      </dgm:t>
    </dgm:pt>
    <dgm:pt modelId="{1E10283E-2DFE-43E9-8E7F-EB7E0573F8F8}">
      <dgm:prSet/>
      <dgm:spPr/>
      <dgm:t>
        <a:bodyPr/>
        <a:lstStyle/>
        <a:p>
          <a:r>
            <a:rPr lang="en-GB"/>
            <a:t>Sexually transmitted diseases</a:t>
          </a:r>
          <a:endParaRPr lang="en-US"/>
        </a:p>
      </dgm:t>
    </dgm:pt>
    <dgm:pt modelId="{FC35C6AA-4FE8-4A9C-86D9-E51CC2956CAD}" type="parTrans" cxnId="{7E30903B-7D79-491F-A415-50CBB15EE7D9}">
      <dgm:prSet/>
      <dgm:spPr/>
      <dgm:t>
        <a:bodyPr/>
        <a:lstStyle/>
        <a:p>
          <a:endParaRPr lang="en-US"/>
        </a:p>
      </dgm:t>
    </dgm:pt>
    <dgm:pt modelId="{ECA91C9C-B0AA-48D9-AEEF-391890888D96}" type="sibTrans" cxnId="{7E30903B-7D79-491F-A415-50CBB15EE7D9}">
      <dgm:prSet/>
      <dgm:spPr/>
      <dgm:t>
        <a:bodyPr/>
        <a:lstStyle/>
        <a:p>
          <a:endParaRPr lang="en-US"/>
        </a:p>
      </dgm:t>
    </dgm:pt>
    <dgm:pt modelId="{348CC788-909A-4DDD-8BFE-4CC7B186FBFD}" type="pres">
      <dgm:prSet presAssocID="{866E0CB8-D2D5-43E4-B0AE-64C387BEEDC3}" presName="diagram" presStyleCnt="0">
        <dgm:presLayoutVars>
          <dgm:dir/>
          <dgm:resizeHandles val="exact"/>
        </dgm:presLayoutVars>
      </dgm:prSet>
      <dgm:spPr/>
    </dgm:pt>
    <dgm:pt modelId="{FB6AF3F4-624E-4C27-B0F7-56F8E0E99F93}" type="pres">
      <dgm:prSet presAssocID="{4EE892EF-9394-4E02-8EE9-05CDB33BA619}" presName="node" presStyleLbl="node1" presStyleIdx="0" presStyleCnt="7">
        <dgm:presLayoutVars>
          <dgm:bulletEnabled val="1"/>
        </dgm:presLayoutVars>
      </dgm:prSet>
      <dgm:spPr/>
    </dgm:pt>
    <dgm:pt modelId="{E6426187-99EA-414B-8BE4-50889D9C8320}" type="pres">
      <dgm:prSet presAssocID="{A396EA8B-CD9D-4C6B-BE58-73236948CEEE}" presName="sibTrans" presStyleCnt="0"/>
      <dgm:spPr/>
    </dgm:pt>
    <dgm:pt modelId="{C60347AC-8E8B-458D-B07C-CA1E1E3B9C3C}" type="pres">
      <dgm:prSet presAssocID="{27674F17-D010-429A-800C-EE4A5B4F1076}" presName="node" presStyleLbl="node1" presStyleIdx="1" presStyleCnt="7">
        <dgm:presLayoutVars>
          <dgm:bulletEnabled val="1"/>
        </dgm:presLayoutVars>
      </dgm:prSet>
      <dgm:spPr/>
    </dgm:pt>
    <dgm:pt modelId="{D2C10E33-8775-4CCE-9C79-1523B94836FA}" type="pres">
      <dgm:prSet presAssocID="{E9E93FB2-7BB8-4C90-8E74-FF62C17EACCA}" presName="sibTrans" presStyleCnt="0"/>
      <dgm:spPr/>
    </dgm:pt>
    <dgm:pt modelId="{DC6875E2-72DC-4D49-960C-3C4412E9C579}" type="pres">
      <dgm:prSet presAssocID="{1FD4FA97-37D9-4F97-843B-B38225003CFE}" presName="node" presStyleLbl="node1" presStyleIdx="2" presStyleCnt="7">
        <dgm:presLayoutVars>
          <dgm:bulletEnabled val="1"/>
        </dgm:presLayoutVars>
      </dgm:prSet>
      <dgm:spPr/>
    </dgm:pt>
    <dgm:pt modelId="{5923B074-7AD7-485A-9A8C-AB334357FF95}" type="pres">
      <dgm:prSet presAssocID="{578B8CA7-015E-4FFD-9DF0-F8FE9FC49CAE}" presName="sibTrans" presStyleCnt="0"/>
      <dgm:spPr/>
    </dgm:pt>
    <dgm:pt modelId="{9C49AF48-59A3-4D13-B24E-CCF81E0573AB}" type="pres">
      <dgm:prSet presAssocID="{307A4760-8CE8-4400-968D-F49C5C763AE5}" presName="node" presStyleLbl="node1" presStyleIdx="3" presStyleCnt="7">
        <dgm:presLayoutVars>
          <dgm:bulletEnabled val="1"/>
        </dgm:presLayoutVars>
      </dgm:prSet>
      <dgm:spPr/>
    </dgm:pt>
    <dgm:pt modelId="{0236D3E3-81A2-4DB3-967D-0B233F3442E1}" type="pres">
      <dgm:prSet presAssocID="{7FD7AD65-0FBE-4108-8C4C-A6878C642BCF}" presName="sibTrans" presStyleCnt="0"/>
      <dgm:spPr/>
    </dgm:pt>
    <dgm:pt modelId="{1488FF59-D1B3-4943-A0D9-5DE1B224BDBF}" type="pres">
      <dgm:prSet presAssocID="{87C700B4-D748-4196-9A56-0E5B723739A6}" presName="node" presStyleLbl="node1" presStyleIdx="4" presStyleCnt="7">
        <dgm:presLayoutVars>
          <dgm:bulletEnabled val="1"/>
        </dgm:presLayoutVars>
      </dgm:prSet>
      <dgm:spPr/>
    </dgm:pt>
    <dgm:pt modelId="{82B7BFA0-2E4C-4799-A4F5-4259ECF881B0}" type="pres">
      <dgm:prSet presAssocID="{81B33CCC-1680-4224-9A79-73FAC97FE37F}" presName="sibTrans" presStyleCnt="0"/>
      <dgm:spPr/>
    </dgm:pt>
    <dgm:pt modelId="{2A9039AE-4A73-4F86-B927-B6B21984692A}" type="pres">
      <dgm:prSet presAssocID="{5B56247C-AD70-4871-894D-39F207D9E1A0}" presName="node" presStyleLbl="node1" presStyleIdx="5" presStyleCnt="7">
        <dgm:presLayoutVars>
          <dgm:bulletEnabled val="1"/>
        </dgm:presLayoutVars>
      </dgm:prSet>
      <dgm:spPr/>
    </dgm:pt>
    <dgm:pt modelId="{5D00B699-67BA-4E83-BEC3-E3477975F49A}" type="pres">
      <dgm:prSet presAssocID="{40159B19-28B7-4747-A4AE-2F7063CFE3B9}" presName="sibTrans" presStyleCnt="0"/>
      <dgm:spPr/>
    </dgm:pt>
    <dgm:pt modelId="{56976188-4905-4E89-8D04-9A405F685A29}" type="pres">
      <dgm:prSet presAssocID="{1E10283E-2DFE-43E9-8E7F-EB7E0573F8F8}" presName="node" presStyleLbl="node1" presStyleIdx="6" presStyleCnt="7">
        <dgm:presLayoutVars>
          <dgm:bulletEnabled val="1"/>
        </dgm:presLayoutVars>
      </dgm:prSet>
      <dgm:spPr/>
    </dgm:pt>
  </dgm:ptLst>
  <dgm:cxnLst>
    <dgm:cxn modelId="{DBF29400-DBBB-467A-BB2C-64A6285BCAC3}" srcId="{866E0CB8-D2D5-43E4-B0AE-64C387BEEDC3}" destId="{307A4760-8CE8-4400-968D-F49C5C763AE5}" srcOrd="3" destOrd="0" parTransId="{BC4EC09A-B068-42C3-BA13-912A15A80B28}" sibTransId="{7FD7AD65-0FBE-4108-8C4C-A6878C642BCF}"/>
    <dgm:cxn modelId="{7C283A15-324C-4A4A-B86D-8730BFC7E6A8}" type="presOf" srcId="{27674F17-D010-429A-800C-EE4A5B4F1076}" destId="{C60347AC-8E8B-458D-B07C-CA1E1E3B9C3C}" srcOrd="0" destOrd="0" presId="urn:microsoft.com/office/officeart/2005/8/layout/default"/>
    <dgm:cxn modelId="{ED965717-0D95-4F91-9B8E-F15D0D37AD04}" type="presOf" srcId="{4EE892EF-9394-4E02-8EE9-05CDB33BA619}" destId="{FB6AF3F4-624E-4C27-B0F7-56F8E0E99F93}" srcOrd="0" destOrd="0" presId="urn:microsoft.com/office/officeart/2005/8/layout/default"/>
    <dgm:cxn modelId="{D97A2423-73D8-437C-8E0D-EA98C4910331}" type="presOf" srcId="{307A4760-8CE8-4400-968D-F49C5C763AE5}" destId="{9C49AF48-59A3-4D13-B24E-CCF81E0573AB}" srcOrd="0" destOrd="0" presId="urn:microsoft.com/office/officeart/2005/8/layout/default"/>
    <dgm:cxn modelId="{7E30903B-7D79-491F-A415-50CBB15EE7D9}" srcId="{866E0CB8-D2D5-43E4-B0AE-64C387BEEDC3}" destId="{1E10283E-2DFE-43E9-8E7F-EB7E0573F8F8}" srcOrd="6" destOrd="0" parTransId="{FC35C6AA-4FE8-4A9C-86D9-E51CC2956CAD}" sibTransId="{ECA91C9C-B0AA-48D9-AEEF-391890888D96}"/>
    <dgm:cxn modelId="{A014913D-5E8F-4312-927A-54E9E9BD5197}" srcId="{866E0CB8-D2D5-43E4-B0AE-64C387BEEDC3}" destId="{4EE892EF-9394-4E02-8EE9-05CDB33BA619}" srcOrd="0" destOrd="0" parTransId="{E45DDBA5-22CA-40F7-BB23-3BF584C7BD01}" sibTransId="{A396EA8B-CD9D-4C6B-BE58-73236948CEEE}"/>
    <dgm:cxn modelId="{14B2F740-9314-4B7C-8E30-980C5D2E89E9}" type="presOf" srcId="{866E0CB8-D2D5-43E4-B0AE-64C387BEEDC3}" destId="{348CC788-909A-4DDD-8BFE-4CC7B186FBFD}" srcOrd="0" destOrd="0" presId="urn:microsoft.com/office/officeart/2005/8/layout/default"/>
    <dgm:cxn modelId="{8D77BF4A-7305-4FF6-8D4C-827C9EAEBE7A}" srcId="{866E0CB8-D2D5-43E4-B0AE-64C387BEEDC3}" destId="{27674F17-D010-429A-800C-EE4A5B4F1076}" srcOrd="1" destOrd="0" parTransId="{965B6C55-F8E2-45CD-88A5-68AD799ACA8F}" sibTransId="{E9E93FB2-7BB8-4C90-8E74-FF62C17EACCA}"/>
    <dgm:cxn modelId="{F4020452-81AA-495D-9626-E9E47B27C9EE}" type="presOf" srcId="{1FD4FA97-37D9-4F97-843B-B38225003CFE}" destId="{DC6875E2-72DC-4D49-960C-3C4412E9C579}" srcOrd="0" destOrd="0" presId="urn:microsoft.com/office/officeart/2005/8/layout/default"/>
    <dgm:cxn modelId="{5A45D783-9B5F-42CF-A3A2-0DB2B54F840F}" srcId="{866E0CB8-D2D5-43E4-B0AE-64C387BEEDC3}" destId="{87C700B4-D748-4196-9A56-0E5B723739A6}" srcOrd="4" destOrd="0" parTransId="{C8BA40C1-18BA-429C-96BC-5A720DB425BD}" sibTransId="{81B33CCC-1680-4224-9A79-73FAC97FE37F}"/>
    <dgm:cxn modelId="{1813FC9B-0753-4F95-AB0F-AF3F2EF964F7}" type="presOf" srcId="{5B56247C-AD70-4871-894D-39F207D9E1A0}" destId="{2A9039AE-4A73-4F86-B927-B6B21984692A}" srcOrd="0" destOrd="0" presId="urn:microsoft.com/office/officeart/2005/8/layout/default"/>
    <dgm:cxn modelId="{86F645A1-1719-425A-B34A-5234F7A72E49}" type="presOf" srcId="{87C700B4-D748-4196-9A56-0E5B723739A6}" destId="{1488FF59-D1B3-4943-A0D9-5DE1B224BDBF}" srcOrd="0" destOrd="0" presId="urn:microsoft.com/office/officeart/2005/8/layout/default"/>
    <dgm:cxn modelId="{BCBC0FB4-285F-4213-B626-DA8399D8BAC1}" srcId="{866E0CB8-D2D5-43E4-B0AE-64C387BEEDC3}" destId="{5B56247C-AD70-4871-894D-39F207D9E1A0}" srcOrd="5" destOrd="0" parTransId="{B45085A1-F2C1-4393-A044-6F6731A4200C}" sibTransId="{40159B19-28B7-4747-A4AE-2F7063CFE3B9}"/>
    <dgm:cxn modelId="{043415B9-6B58-4057-BDA8-211517AE296F}" srcId="{866E0CB8-D2D5-43E4-B0AE-64C387BEEDC3}" destId="{1FD4FA97-37D9-4F97-843B-B38225003CFE}" srcOrd="2" destOrd="0" parTransId="{9ABBE07D-7DBD-4F3E-B696-261325F008C6}" sibTransId="{578B8CA7-015E-4FFD-9DF0-F8FE9FC49CAE}"/>
    <dgm:cxn modelId="{2E4486DA-0119-4EB7-8A60-3F6D595E3A36}" type="presOf" srcId="{1E10283E-2DFE-43E9-8E7F-EB7E0573F8F8}" destId="{56976188-4905-4E89-8D04-9A405F685A29}" srcOrd="0" destOrd="0" presId="urn:microsoft.com/office/officeart/2005/8/layout/default"/>
    <dgm:cxn modelId="{94444559-F27A-4D3A-A275-1C507D39A0BF}" type="presParOf" srcId="{348CC788-909A-4DDD-8BFE-4CC7B186FBFD}" destId="{FB6AF3F4-624E-4C27-B0F7-56F8E0E99F93}" srcOrd="0" destOrd="0" presId="urn:microsoft.com/office/officeart/2005/8/layout/default"/>
    <dgm:cxn modelId="{B894956A-BE57-4E8D-9371-37091DED5B5E}" type="presParOf" srcId="{348CC788-909A-4DDD-8BFE-4CC7B186FBFD}" destId="{E6426187-99EA-414B-8BE4-50889D9C8320}" srcOrd="1" destOrd="0" presId="urn:microsoft.com/office/officeart/2005/8/layout/default"/>
    <dgm:cxn modelId="{40818920-EDCB-43C1-A7ED-59FA87E6E071}" type="presParOf" srcId="{348CC788-909A-4DDD-8BFE-4CC7B186FBFD}" destId="{C60347AC-8E8B-458D-B07C-CA1E1E3B9C3C}" srcOrd="2" destOrd="0" presId="urn:microsoft.com/office/officeart/2005/8/layout/default"/>
    <dgm:cxn modelId="{30AC2955-E321-488F-A848-7DB1D2E8F077}" type="presParOf" srcId="{348CC788-909A-4DDD-8BFE-4CC7B186FBFD}" destId="{D2C10E33-8775-4CCE-9C79-1523B94836FA}" srcOrd="3" destOrd="0" presId="urn:microsoft.com/office/officeart/2005/8/layout/default"/>
    <dgm:cxn modelId="{F5DF85EB-78A7-43BE-ABA3-9CF4EC2E4BD7}" type="presParOf" srcId="{348CC788-909A-4DDD-8BFE-4CC7B186FBFD}" destId="{DC6875E2-72DC-4D49-960C-3C4412E9C579}" srcOrd="4" destOrd="0" presId="urn:microsoft.com/office/officeart/2005/8/layout/default"/>
    <dgm:cxn modelId="{EAF77B78-4895-443E-8D76-7EA23EFA9885}" type="presParOf" srcId="{348CC788-909A-4DDD-8BFE-4CC7B186FBFD}" destId="{5923B074-7AD7-485A-9A8C-AB334357FF95}" srcOrd="5" destOrd="0" presId="urn:microsoft.com/office/officeart/2005/8/layout/default"/>
    <dgm:cxn modelId="{9258414F-103F-4103-8A8B-427212924F7D}" type="presParOf" srcId="{348CC788-909A-4DDD-8BFE-4CC7B186FBFD}" destId="{9C49AF48-59A3-4D13-B24E-CCF81E0573AB}" srcOrd="6" destOrd="0" presId="urn:microsoft.com/office/officeart/2005/8/layout/default"/>
    <dgm:cxn modelId="{539F160D-1DC2-4AA3-8DE4-013C8A407474}" type="presParOf" srcId="{348CC788-909A-4DDD-8BFE-4CC7B186FBFD}" destId="{0236D3E3-81A2-4DB3-967D-0B233F3442E1}" srcOrd="7" destOrd="0" presId="urn:microsoft.com/office/officeart/2005/8/layout/default"/>
    <dgm:cxn modelId="{27204EBD-7D59-4FA9-8D5B-D68626156CF8}" type="presParOf" srcId="{348CC788-909A-4DDD-8BFE-4CC7B186FBFD}" destId="{1488FF59-D1B3-4943-A0D9-5DE1B224BDBF}" srcOrd="8" destOrd="0" presId="urn:microsoft.com/office/officeart/2005/8/layout/default"/>
    <dgm:cxn modelId="{AD53C20E-4255-4819-A2D1-E7A4AF7093DB}" type="presParOf" srcId="{348CC788-909A-4DDD-8BFE-4CC7B186FBFD}" destId="{82B7BFA0-2E4C-4799-A4F5-4259ECF881B0}" srcOrd="9" destOrd="0" presId="urn:microsoft.com/office/officeart/2005/8/layout/default"/>
    <dgm:cxn modelId="{9E2AC81E-AEC8-4C5E-A7F0-D44C7DCE4C0F}" type="presParOf" srcId="{348CC788-909A-4DDD-8BFE-4CC7B186FBFD}" destId="{2A9039AE-4A73-4F86-B927-B6B21984692A}" srcOrd="10" destOrd="0" presId="urn:microsoft.com/office/officeart/2005/8/layout/default"/>
    <dgm:cxn modelId="{7D1CEF1E-8813-47A9-85A2-EC2A242C92D2}" type="presParOf" srcId="{348CC788-909A-4DDD-8BFE-4CC7B186FBFD}" destId="{5D00B699-67BA-4E83-BEC3-E3477975F49A}" srcOrd="11" destOrd="0" presId="urn:microsoft.com/office/officeart/2005/8/layout/default"/>
    <dgm:cxn modelId="{CC306CA8-25E9-4A89-A329-649EA4ACD0AB}" type="presParOf" srcId="{348CC788-909A-4DDD-8BFE-4CC7B186FBFD}" destId="{56976188-4905-4E89-8D04-9A405F685A29}"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B4DB7007-BBD0-475C-94C4-9081CFCBFCE4}"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F6B4703E-BC17-4357-BE85-3BA66B0DA8C7}">
      <dgm:prSet/>
      <dgm:spPr/>
      <dgm:t>
        <a:bodyPr/>
        <a:lstStyle/>
        <a:p>
          <a:pPr rtl="0"/>
          <a:r>
            <a:rPr lang="en-GB" baseline="0"/>
            <a:t>Unwashed, not caring about appearance</a:t>
          </a:r>
          <a:r>
            <a:rPr lang="en-GB" baseline="0">
              <a:latin typeface="Bell MT"/>
            </a:rPr>
            <a:t> </a:t>
          </a:r>
          <a:endParaRPr lang="en-US" baseline="0">
            <a:latin typeface="Bell MT"/>
          </a:endParaRPr>
        </a:p>
      </dgm:t>
    </dgm:pt>
    <dgm:pt modelId="{112A9FD3-A346-4C0A-8931-9E8AD148B924}" type="parTrans" cxnId="{8E9D3E50-A48C-4E6C-91A5-5121DC585C78}">
      <dgm:prSet/>
      <dgm:spPr/>
      <dgm:t>
        <a:bodyPr/>
        <a:lstStyle/>
        <a:p>
          <a:endParaRPr lang="en-US"/>
        </a:p>
      </dgm:t>
    </dgm:pt>
    <dgm:pt modelId="{7035BE9B-1C49-4486-BF9E-933A35DED410}" type="sibTrans" cxnId="{8E9D3E50-A48C-4E6C-91A5-5121DC585C78}">
      <dgm:prSet/>
      <dgm:spPr/>
      <dgm:t>
        <a:bodyPr/>
        <a:lstStyle/>
        <a:p>
          <a:endParaRPr lang="en-US"/>
        </a:p>
      </dgm:t>
    </dgm:pt>
    <dgm:pt modelId="{08D968DD-35B0-4C02-897D-6A1332DD22B1}">
      <dgm:prSet/>
      <dgm:spPr/>
      <dgm:t>
        <a:bodyPr/>
        <a:lstStyle/>
        <a:p>
          <a:pPr rtl="0"/>
          <a:r>
            <a:rPr lang="en-GB" baseline="0"/>
            <a:t>Aggression, low self-esteem</a:t>
          </a:r>
          <a:endParaRPr lang="en-US" baseline="0">
            <a:latin typeface="Bell MT"/>
          </a:endParaRPr>
        </a:p>
      </dgm:t>
    </dgm:pt>
    <dgm:pt modelId="{14F06AAC-B0DF-4717-A286-F61F284529AD}" type="parTrans" cxnId="{3AA7F27E-8990-4C25-A742-A7446349FB39}">
      <dgm:prSet/>
      <dgm:spPr/>
      <dgm:t>
        <a:bodyPr/>
        <a:lstStyle/>
        <a:p>
          <a:endParaRPr lang="en-US"/>
        </a:p>
      </dgm:t>
    </dgm:pt>
    <dgm:pt modelId="{0BED53D4-63E6-4A60-976C-331D92FD508C}" type="sibTrans" cxnId="{3AA7F27E-8990-4C25-A742-A7446349FB39}">
      <dgm:prSet/>
      <dgm:spPr/>
      <dgm:t>
        <a:bodyPr/>
        <a:lstStyle/>
        <a:p>
          <a:endParaRPr lang="en-US"/>
        </a:p>
      </dgm:t>
    </dgm:pt>
    <dgm:pt modelId="{5A692C0B-3908-46FD-B585-ED31C75B4A59}">
      <dgm:prSet/>
      <dgm:spPr/>
      <dgm:t>
        <a:bodyPr/>
        <a:lstStyle/>
        <a:p>
          <a:r>
            <a:rPr lang="en-GB" baseline="0"/>
            <a:t>Isolating themselves from others</a:t>
          </a:r>
          <a:endParaRPr lang="en-US"/>
        </a:p>
      </dgm:t>
    </dgm:pt>
    <dgm:pt modelId="{82BE1E81-6599-49D1-B906-E245B9B45832}" type="parTrans" cxnId="{C5D2F8B8-E785-4E49-84FE-EA1B23C1199D}">
      <dgm:prSet/>
      <dgm:spPr/>
      <dgm:t>
        <a:bodyPr/>
        <a:lstStyle/>
        <a:p>
          <a:endParaRPr lang="en-US"/>
        </a:p>
      </dgm:t>
    </dgm:pt>
    <dgm:pt modelId="{32AE6E27-0A52-437A-A6D8-45487128491D}" type="sibTrans" cxnId="{C5D2F8B8-E785-4E49-84FE-EA1B23C1199D}">
      <dgm:prSet/>
      <dgm:spPr/>
      <dgm:t>
        <a:bodyPr/>
        <a:lstStyle/>
        <a:p>
          <a:endParaRPr lang="en-US"/>
        </a:p>
      </dgm:t>
    </dgm:pt>
    <dgm:pt modelId="{E835512F-A139-4D2C-BBD4-8C76B6CE24EC}">
      <dgm:prSet/>
      <dgm:spPr/>
      <dgm:t>
        <a:bodyPr/>
        <a:lstStyle/>
        <a:p>
          <a:r>
            <a:rPr lang="en-GB" baseline="0"/>
            <a:t>Mood swings for no apparent reason</a:t>
          </a:r>
          <a:endParaRPr lang="en-US"/>
        </a:p>
      </dgm:t>
    </dgm:pt>
    <dgm:pt modelId="{D9D0EAFF-C691-48B4-860C-3231538BCEF5}" type="parTrans" cxnId="{CA08FCA6-6729-4EB8-B8A6-07B1DB410995}">
      <dgm:prSet/>
      <dgm:spPr/>
      <dgm:t>
        <a:bodyPr/>
        <a:lstStyle/>
        <a:p>
          <a:endParaRPr lang="en-US"/>
        </a:p>
      </dgm:t>
    </dgm:pt>
    <dgm:pt modelId="{0958736F-9E94-4D35-933D-BD57710988B6}" type="sibTrans" cxnId="{CA08FCA6-6729-4EB8-B8A6-07B1DB410995}">
      <dgm:prSet/>
      <dgm:spPr/>
      <dgm:t>
        <a:bodyPr/>
        <a:lstStyle/>
        <a:p>
          <a:endParaRPr lang="en-US"/>
        </a:p>
      </dgm:t>
    </dgm:pt>
    <dgm:pt modelId="{8C6D76DC-5B75-4901-A49D-3ED2518EBD98}">
      <dgm:prSet/>
      <dgm:spPr/>
      <dgm:t>
        <a:bodyPr/>
        <a:lstStyle/>
        <a:p>
          <a:r>
            <a:rPr lang="en-GB" baseline="0"/>
            <a:t>Particularly frightened, agitated</a:t>
          </a:r>
          <a:endParaRPr lang="en-US"/>
        </a:p>
      </dgm:t>
    </dgm:pt>
    <dgm:pt modelId="{9A028470-7AB5-4927-83D4-AE431BA1FFE0}" type="parTrans" cxnId="{833013FF-1487-4C2D-AE56-F8831EE68111}">
      <dgm:prSet/>
      <dgm:spPr/>
      <dgm:t>
        <a:bodyPr/>
        <a:lstStyle/>
        <a:p>
          <a:endParaRPr lang="en-US"/>
        </a:p>
      </dgm:t>
    </dgm:pt>
    <dgm:pt modelId="{C4FBAB89-7379-4399-B9A5-BF172FE77BE4}" type="sibTrans" cxnId="{833013FF-1487-4C2D-AE56-F8831EE68111}">
      <dgm:prSet/>
      <dgm:spPr/>
      <dgm:t>
        <a:bodyPr/>
        <a:lstStyle/>
        <a:p>
          <a:endParaRPr lang="en-US"/>
        </a:p>
      </dgm:t>
    </dgm:pt>
    <dgm:pt modelId="{46670E07-1B62-4CEA-AAB3-FE6444466BC7}">
      <dgm:prSet/>
      <dgm:spPr/>
      <dgm:t>
        <a:bodyPr/>
        <a:lstStyle/>
        <a:p>
          <a:r>
            <a:rPr lang="en-GB" baseline="0"/>
            <a:t>Seeking unusual attention, self-harm</a:t>
          </a:r>
          <a:endParaRPr lang="en-US"/>
        </a:p>
      </dgm:t>
    </dgm:pt>
    <dgm:pt modelId="{9BF1A129-B1F3-4BB8-BD16-C637796E9591}" type="parTrans" cxnId="{7FAD2F66-CF71-44BF-94AF-875C1308AAA4}">
      <dgm:prSet/>
      <dgm:spPr/>
      <dgm:t>
        <a:bodyPr/>
        <a:lstStyle/>
        <a:p>
          <a:endParaRPr lang="en-US"/>
        </a:p>
      </dgm:t>
    </dgm:pt>
    <dgm:pt modelId="{8FE5EA0A-21F2-43E4-AE6A-9794F88527F3}" type="sibTrans" cxnId="{7FAD2F66-CF71-44BF-94AF-875C1308AAA4}">
      <dgm:prSet/>
      <dgm:spPr/>
      <dgm:t>
        <a:bodyPr/>
        <a:lstStyle/>
        <a:p>
          <a:endParaRPr lang="en-US"/>
        </a:p>
      </dgm:t>
    </dgm:pt>
    <dgm:pt modelId="{12E2992F-8198-4D3B-B72B-A4BEA2809371}">
      <dgm:prSet/>
      <dgm:spPr/>
      <dgm:t>
        <a:bodyPr/>
        <a:lstStyle/>
        <a:p>
          <a:r>
            <a:rPr lang="en-GB" baseline="0">
              <a:latin typeface="Bell MT"/>
            </a:rPr>
            <a:t>Deprivation</a:t>
          </a:r>
          <a:endParaRPr lang="en-US"/>
        </a:p>
      </dgm:t>
    </dgm:pt>
    <dgm:pt modelId="{20599C25-4A54-4552-A351-2709CE7BD4F3}" type="parTrans" cxnId="{657E5698-C4A9-471B-95A8-C7AC74706CB1}">
      <dgm:prSet/>
      <dgm:spPr/>
      <dgm:t>
        <a:bodyPr/>
        <a:lstStyle/>
        <a:p>
          <a:endParaRPr lang="en-US"/>
        </a:p>
      </dgm:t>
    </dgm:pt>
    <dgm:pt modelId="{91EA2105-A3F2-4C57-9B2D-545F56F44593}" type="sibTrans" cxnId="{657E5698-C4A9-471B-95A8-C7AC74706CB1}">
      <dgm:prSet/>
      <dgm:spPr/>
      <dgm:t>
        <a:bodyPr/>
        <a:lstStyle/>
        <a:p>
          <a:endParaRPr lang="en-US"/>
        </a:p>
      </dgm:t>
    </dgm:pt>
    <dgm:pt modelId="{90D794DC-B3A9-48A6-827C-878B32D7B189}">
      <dgm:prSet phldr="0"/>
      <dgm:spPr/>
      <dgm:t>
        <a:bodyPr/>
        <a:lstStyle/>
        <a:p>
          <a:r>
            <a:rPr lang="en-GB"/>
            <a:t>Threats</a:t>
          </a:r>
        </a:p>
      </dgm:t>
    </dgm:pt>
    <dgm:pt modelId="{9395BE49-CEE0-4FAD-BC0C-C1C41FC1AB18}" type="parTrans" cxnId="{7A373094-F1DD-4206-8D31-227953981700}">
      <dgm:prSet/>
      <dgm:spPr/>
    </dgm:pt>
    <dgm:pt modelId="{39A2699B-6FBB-48D1-B404-4A81747DA088}" type="sibTrans" cxnId="{7A373094-F1DD-4206-8D31-227953981700}">
      <dgm:prSet/>
      <dgm:spPr/>
    </dgm:pt>
    <dgm:pt modelId="{B3A0AD4B-05C1-4729-9C53-484C53E5A583}">
      <dgm:prSet phldr="0"/>
      <dgm:spPr/>
      <dgm:t>
        <a:bodyPr/>
        <a:lstStyle/>
        <a:p>
          <a:pPr rtl="0"/>
          <a:r>
            <a:rPr lang="en-GB"/>
            <a:t>Name calling</a:t>
          </a:r>
          <a:endParaRPr lang="en-US">
            <a:latin typeface="Bell MT"/>
          </a:endParaRPr>
        </a:p>
      </dgm:t>
    </dgm:pt>
    <dgm:pt modelId="{2C88CC6E-E745-46FF-9248-6201A3BCC61F}" type="parTrans" cxnId="{8C46A627-B2F2-4F30-9559-CD7DD82386F2}">
      <dgm:prSet/>
      <dgm:spPr/>
    </dgm:pt>
    <dgm:pt modelId="{9F3B15F7-4D39-4080-9E11-8A41AEBD1B73}" type="sibTrans" cxnId="{8C46A627-B2F2-4F30-9559-CD7DD82386F2}">
      <dgm:prSet/>
      <dgm:spPr/>
    </dgm:pt>
    <dgm:pt modelId="{6AB117BB-FD6C-47D4-9780-EA62C3ED31B0}">
      <dgm:prSet phldr="0"/>
      <dgm:spPr/>
      <dgm:t>
        <a:bodyPr/>
        <a:lstStyle/>
        <a:p>
          <a:pPr rtl="0"/>
          <a:r>
            <a:rPr lang="en-GB"/>
            <a:t>Verbal abuse</a:t>
          </a:r>
          <a:r>
            <a:rPr lang="en-GB">
              <a:latin typeface="Bell MT"/>
            </a:rPr>
            <a:t> </a:t>
          </a:r>
          <a:endParaRPr lang="en-US">
            <a:latin typeface="Bell MT"/>
          </a:endParaRPr>
        </a:p>
      </dgm:t>
    </dgm:pt>
    <dgm:pt modelId="{B25B95D5-E7FA-41FE-AE4E-2BBF33099073}" type="parTrans" cxnId="{566ACEB2-5745-478A-A41C-2CB2188DAD42}">
      <dgm:prSet/>
      <dgm:spPr/>
    </dgm:pt>
    <dgm:pt modelId="{C1D8B00E-2675-41CE-A0E6-3DBEB3479448}" type="sibTrans" cxnId="{566ACEB2-5745-478A-A41C-2CB2188DAD42}">
      <dgm:prSet/>
      <dgm:spPr/>
    </dgm:pt>
    <dgm:pt modelId="{4C453C33-97A7-44E7-8899-89137A5CD952}">
      <dgm:prSet phldr="0"/>
      <dgm:spPr/>
      <dgm:t>
        <a:bodyPr/>
        <a:lstStyle/>
        <a:p>
          <a:r>
            <a:rPr lang="en-GB">
              <a:latin typeface="Bell MT"/>
            </a:rPr>
            <a:t>Swearing</a:t>
          </a:r>
          <a:endParaRPr lang="en-GB"/>
        </a:p>
      </dgm:t>
    </dgm:pt>
    <dgm:pt modelId="{C75A1CA5-249D-456B-B77C-1CE4F15A9115}" type="parTrans" cxnId="{CAE10288-C90D-482C-A963-99890A89DC40}">
      <dgm:prSet/>
      <dgm:spPr/>
    </dgm:pt>
    <dgm:pt modelId="{DA7E5229-948C-4C00-81F6-E8D83C757CCB}" type="sibTrans" cxnId="{CAE10288-C90D-482C-A963-99890A89DC40}">
      <dgm:prSet/>
      <dgm:spPr/>
    </dgm:pt>
    <dgm:pt modelId="{30BD8B1A-A331-4A03-A1D5-85D6EBD14171}">
      <dgm:prSet phldr="0"/>
      <dgm:spPr/>
      <dgm:t>
        <a:bodyPr/>
        <a:lstStyle/>
        <a:p>
          <a:r>
            <a:rPr lang="en-GB">
              <a:latin typeface="Bell MT"/>
            </a:rPr>
            <a:t>Intimidation</a:t>
          </a:r>
          <a:r>
            <a:rPr lang="en-GB"/>
            <a:t> </a:t>
          </a:r>
          <a:endParaRPr lang="en-US"/>
        </a:p>
      </dgm:t>
    </dgm:pt>
    <dgm:pt modelId="{64D0E822-CF2E-425E-8930-BC09496F9D44}" type="parTrans" cxnId="{DFFD1A8E-89BE-4C87-B89E-3382188C2628}">
      <dgm:prSet/>
      <dgm:spPr/>
    </dgm:pt>
    <dgm:pt modelId="{0B4A0AC9-64CE-4045-94EE-7651FDBD6A45}" type="sibTrans" cxnId="{DFFD1A8E-89BE-4C87-B89E-3382188C2628}">
      <dgm:prSet/>
      <dgm:spPr/>
    </dgm:pt>
    <dgm:pt modelId="{14B0F276-0225-49B3-9EEB-76C62AA283AB}">
      <dgm:prSet phldr="0"/>
      <dgm:spPr/>
      <dgm:t>
        <a:bodyPr/>
        <a:lstStyle/>
        <a:p>
          <a:r>
            <a:rPr lang="en-GB">
              <a:latin typeface="Bell MT"/>
            </a:rPr>
            <a:t> Bullying</a:t>
          </a:r>
          <a:endParaRPr lang="en-US"/>
        </a:p>
      </dgm:t>
    </dgm:pt>
    <dgm:pt modelId="{87C2A3AA-6A7C-486F-87C6-23C6CBA13098}" type="parTrans" cxnId="{4E5E4506-78DD-4D47-9272-417E764CA407}">
      <dgm:prSet/>
      <dgm:spPr/>
    </dgm:pt>
    <dgm:pt modelId="{AAEF9EC0-63C3-4BA0-A737-79DB50642394}" type="sibTrans" cxnId="{4E5E4506-78DD-4D47-9272-417E764CA407}">
      <dgm:prSet/>
      <dgm:spPr/>
    </dgm:pt>
    <dgm:pt modelId="{598FE7E4-6311-48C7-8963-3B90CD47BBAF}">
      <dgm:prSet phldr="0"/>
      <dgm:spPr/>
      <dgm:t>
        <a:bodyPr/>
        <a:lstStyle/>
        <a:p>
          <a:r>
            <a:rPr lang="en-GB" baseline="0">
              <a:latin typeface="Bell MT"/>
            </a:rPr>
            <a:t>Withdrawing</a:t>
          </a:r>
          <a:r>
            <a:rPr lang="en-GB" baseline="0"/>
            <a:t> themselves</a:t>
          </a:r>
          <a:endParaRPr lang="en-US"/>
        </a:p>
      </dgm:t>
    </dgm:pt>
    <dgm:pt modelId="{F96D781C-E488-46BC-9937-AD711365F142}" type="parTrans" cxnId="{24A769BA-B877-4073-9EBE-B5AD4AC70A0E}">
      <dgm:prSet/>
      <dgm:spPr/>
    </dgm:pt>
    <dgm:pt modelId="{E770A595-C0EA-4471-8199-CD4A6BF4C229}" type="sibTrans" cxnId="{24A769BA-B877-4073-9EBE-B5AD4AC70A0E}">
      <dgm:prSet/>
      <dgm:spPr/>
    </dgm:pt>
    <dgm:pt modelId="{65D1514D-1085-4BB7-9DCF-2EC5499DECBE}">
      <dgm:prSet phldr="0"/>
      <dgm:spPr/>
      <dgm:t>
        <a:bodyPr/>
        <a:lstStyle/>
        <a:p>
          <a:r>
            <a:rPr lang="en-GB" baseline="0">
              <a:latin typeface="Bell MT"/>
            </a:rPr>
            <a:t> Poor</a:t>
          </a:r>
          <a:r>
            <a:rPr lang="en-GB" baseline="0"/>
            <a:t> sleep </a:t>
          </a:r>
          <a:endParaRPr lang="en-US"/>
        </a:p>
      </dgm:t>
    </dgm:pt>
    <dgm:pt modelId="{FED48DC4-ADD0-41A1-9881-5F6300C7D4B0}" type="parTrans" cxnId="{0E07016F-32A5-4488-9AB9-F7E7A97D7FE1}">
      <dgm:prSet/>
      <dgm:spPr/>
    </dgm:pt>
    <dgm:pt modelId="{24DC998F-CFB7-4D40-A023-2EB94E6B686B}" type="sibTrans" cxnId="{0E07016F-32A5-4488-9AB9-F7E7A97D7FE1}">
      <dgm:prSet/>
      <dgm:spPr/>
    </dgm:pt>
    <dgm:pt modelId="{FCF6C2DD-182A-4483-ADDD-197B857FC68C}" type="pres">
      <dgm:prSet presAssocID="{B4DB7007-BBD0-475C-94C4-9081CFCBFCE4}" presName="diagram" presStyleCnt="0">
        <dgm:presLayoutVars>
          <dgm:dir/>
          <dgm:resizeHandles val="exact"/>
        </dgm:presLayoutVars>
      </dgm:prSet>
      <dgm:spPr/>
    </dgm:pt>
    <dgm:pt modelId="{833DDD03-6ED0-453F-A96C-0124CD0DC4A8}" type="pres">
      <dgm:prSet presAssocID="{F6B4703E-BC17-4357-BE85-3BA66B0DA8C7}" presName="node" presStyleLbl="node1" presStyleIdx="0" presStyleCnt="15">
        <dgm:presLayoutVars>
          <dgm:bulletEnabled val="1"/>
        </dgm:presLayoutVars>
      </dgm:prSet>
      <dgm:spPr/>
    </dgm:pt>
    <dgm:pt modelId="{F882BEAF-8C13-40F2-BA94-625DEC8A35B2}" type="pres">
      <dgm:prSet presAssocID="{7035BE9B-1C49-4486-BF9E-933A35DED410}" presName="sibTrans" presStyleCnt="0"/>
      <dgm:spPr/>
    </dgm:pt>
    <dgm:pt modelId="{87C8C67F-7308-4D17-9E56-BA6A71C74D37}" type="pres">
      <dgm:prSet presAssocID="{598FE7E4-6311-48C7-8963-3B90CD47BBAF}" presName="node" presStyleLbl="node1" presStyleIdx="1" presStyleCnt="15">
        <dgm:presLayoutVars>
          <dgm:bulletEnabled val="1"/>
        </dgm:presLayoutVars>
      </dgm:prSet>
      <dgm:spPr/>
    </dgm:pt>
    <dgm:pt modelId="{C7910985-2139-41CE-BFD9-B090AFE97805}" type="pres">
      <dgm:prSet presAssocID="{E770A595-C0EA-4471-8199-CD4A6BF4C229}" presName="sibTrans" presStyleCnt="0"/>
      <dgm:spPr/>
    </dgm:pt>
    <dgm:pt modelId="{CE1187B5-DF9D-40C4-A4D2-7759B1CA23EC}" type="pres">
      <dgm:prSet presAssocID="{08D968DD-35B0-4C02-897D-6A1332DD22B1}" presName="node" presStyleLbl="node1" presStyleIdx="2" presStyleCnt="15">
        <dgm:presLayoutVars>
          <dgm:bulletEnabled val="1"/>
        </dgm:presLayoutVars>
      </dgm:prSet>
      <dgm:spPr/>
    </dgm:pt>
    <dgm:pt modelId="{D9815F36-B369-48B0-B4D2-5F2ACF3CE982}" type="pres">
      <dgm:prSet presAssocID="{0BED53D4-63E6-4A60-976C-331D92FD508C}" presName="sibTrans" presStyleCnt="0"/>
      <dgm:spPr/>
    </dgm:pt>
    <dgm:pt modelId="{D9A17F93-8188-48CE-AC64-463F2D1B731C}" type="pres">
      <dgm:prSet presAssocID="{65D1514D-1085-4BB7-9DCF-2EC5499DECBE}" presName="node" presStyleLbl="node1" presStyleIdx="3" presStyleCnt="15">
        <dgm:presLayoutVars>
          <dgm:bulletEnabled val="1"/>
        </dgm:presLayoutVars>
      </dgm:prSet>
      <dgm:spPr/>
    </dgm:pt>
    <dgm:pt modelId="{5E2CBBC7-D542-4204-ABFB-2C08A57F4ECD}" type="pres">
      <dgm:prSet presAssocID="{24DC998F-CFB7-4D40-A023-2EB94E6B686B}" presName="sibTrans" presStyleCnt="0"/>
      <dgm:spPr/>
    </dgm:pt>
    <dgm:pt modelId="{E0B587AE-53F0-4B82-9F98-7D1E66A1532F}" type="pres">
      <dgm:prSet presAssocID="{5A692C0B-3908-46FD-B585-ED31C75B4A59}" presName="node" presStyleLbl="node1" presStyleIdx="4" presStyleCnt="15">
        <dgm:presLayoutVars>
          <dgm:bulletEnabled val="1"/>
        </dgm:presLayoutVars>
      </dgm:prSet>
      <dgm:spPr/>
    </dgm:pt>
    <dgm:pt modelId="{9B90BD31-4FB5-4A75-9C93-67E0D19C71C7}" type="pres">
      <dgm:prSet presAssocID="{32AE6E27-0A52-437A-A6D8-45487128491D}" presName="sibTrans" presStyleCnt="0"/>
      <dgm:spPr/>
    </dgm:pt>
    <dgm:pt modelId="{41ACB95C-31CE-42B6-8B70-50529B3729FC}" type="pres">
      <dgm:prSet presAssocID="{E835512F-A139-4D2C-BBD4-8C76B6CE24EC}" presName="node" presStyleLbl="node1" presStyleIdx="5" presStyleCnt="15">
        <dgm:presLayoutVars>
          <dgm:bulletEnabled val="1"/>
        </dgm:presLayoutVars>
      </dgm:prSet>
      <dgm:spPr/>
    </dgm:pt>
    <dgm:pt modelId="{8C8F580B-9F78-49D2-9A85-AAB61C5430DB}" type="pres">
      <dgm:prSet presAssocID="{0958736F-9E94-4D35-933D-BD57710988B6}" presName="sibTrans" presStyleCnt="0"/>
      <dgm:spPr/>
    </dgm:pt>
    <dgm:pt modelId="{4B06BBD7-4695-4D96-813A-9CB295306F51}" type="pres">
      <dgm:prSet presAssocID="{8C6D76DC-5B75-4901-A49D-3ED2518EBD98}" presName="node" presStyleLbl="node1" presStyleIdx="6" presStyleCnt="15">
        <dgm:presLayoutVars>
          <dgm:bulletEnabled val="1"/>
        </dgm:presLayoutVars>
      </dgm:prSet>
      <dgm:spPr/>
    </dgm:pt>
    <dgm:pt modelId="{E42B729C-C732-4610-85AE-0E2FEC34AFB1}" type="pres">
      <dgm:prSet presAssocID="{C4FBAB89-7379-4399-B9A5-BF172FE77BE4}" presName="sibTrans" presStyleCnt="0"/>
      <dgm:spPr/>
    </dgm:pt>
    <dgm:pt modelId="{FAF8AC35-FE04-434F-92C9-0C2D17A05292}" type="pres">
      <dgm:prSet presAssocID="{46670E07-1B62-4CEA-AAB3-FE6444466BC7}" presName="node" presStyleLbl="node1" presStyleIdx="7" presStyleCnt="15">
        <dgm:presLayoutVars>
          <dgm:bulletEnabled val="1"/>
        </dgm:presLayoutVars>
      </dgm:prSet>
      <dgm:spPr/>
    </dgm:pt>
    <dgm:pt modelId="{A58A6539-ACE6-4521-B63A-8DCBD9599C6D}" type="pres">
      <dgm:prSet presAssocID="{8FE5EA0A-21F2-43E4-AE6A-9794F88527F3}" presName="sibTrans" presStyleCnt="0"/>
      <dgm:spPr/>
    </dgm:pt>
    <dgm:pt modelId="{6CE19115-7A89-4549-BF53-21D7191C7AC7}" type="pres">
      <dgm:prSet presAssocID="{12E2992F-8198-4D3B-B72B-A4BEA2809371}" presName="node" presStyleLbl="node1" presStyleIdx="8" presStyleCnt="15">
        <dgm:presLayoutVars>
          <dgm:bulletEnabled val="1"/>
        </dgm:presLayoutVars>
      </dgm:prSet>
      <dgm:spPr/>
    </dgm:pt>
    <dgm:pt modelId="{B2695F7D-A20E-4416-BA4F-A8C6FA13B447}" type="pres">
      <dgm:prSet presAssocID="{91EA2105-A3F2-4C57-9B2D-545F56F44593}" presName="sibTrans" presStyleCnt="0"/>
      <dgm:spPr/>
    </dgm:pt>
    <dgm:pt modelId="{896E6C75-5BF2-4309-8E74-BE9A3FCA7B2E}" type="pres">
      <dgm:prSet presAssocID="{B3A0AD4B-05C1-4729-9C53-484C53E5A583}" presName="node" presStyleLbl="node1" presStyleIdx="9" presStyleCnt="15">
        <dgm:presLayoutVars>
          <dgm:bulletEnabled val="1"/>
        </dgm:presLayoutVars>
      </dgm:prSet>
      <dgm:spPr/>
    </dgm:pt>
    <dgm:pt modelId="{01DB965E-FA4B-4D06-B621-0AD478E0052B}" type="pres">
      <dgm:prSet presAssocID="{9F3B15F7-4D39-4080-9E11-8A41AEBD1B73}" presName="sibTrans" presStyleCnt="0"/>
      <dgm:spPr/>
    </dgm:pt>
    <dgm:pt modelId="{589EA99C-CFF2-4A90-B564-BE09EA4BE329}" type="pres">
      <dgm:prSet presAssocID="{14B0F276-0225-49B3-9EEB-76C62AA283AB}" presName="node" presStyleLbl="node1" presStyleIdx="10" presStyleCnt="15">
        <dgm:presLayoutVars>
          <dgm:bulletEnabled val="1"/>
        </dgm:presLayoutVars>
      </dgm:prSet>
      <dgm:spPr/>
    </dgm:pt>
    <dgm:pt modelId="{C0129209-01C1-4BCA-8412-427ACE5473DC}" type="pres">
      <dgm:prSet presAssocID="{AAEF9EC0-63C3-4BA0-A737-79DB50642394}" presName="sibTrans" presStyleCnt="0"/>
      <dgm:spPr/>
    </dgm:pt>
    <dgm:pt modelId="{787CA3FC-2DE1-4B68-81A1-0B03234AFFCA}" type="pres">
      <dgm:prSet presAssocID="{6AB117BB-FD6C-47D4-9780-EA62C3ED31B0}" presName="node" presStyleLbl="node1" presStyleIdx="11" presStyleCnt="15">
        <dgm:presLayoutVars>
          <dgm:bulletEnabled val="1"/>
        </dgm:presLayoutVars>
      </dgm:prSet>
      <dgm:spPr/>
    </dgm:pt>
    <dgm:pt modelId="{240286FC-31C2-4227-BE9B-2F8E6FD7804D}" type="pres">
      <dgm:prSet presAssocID="{C1D8B00E-2675-41CE-A0E6-3DBEB3479448}" presName="sibTrans" presStyleCnt="0"/>
      <dgm:spPr/>
    </dgm:pt>
    <dgm:pt modelId="{3293F634-BB40-4A7D-B6A6-FC097F0889C6}" type="pres">
      <dgm:prSet presAssocID="{30BD8B1A-A331-4A03-A1D5-85D6EBD14171}" presName="node" presStyleLbl="node1" presStyleIdx="12" presStyleCnt="15">
        <dgm:presLayoutVars>
          <dgm:bulletEnabled val="1"/>
        </dgm:presLayoutVars>
      </dgm:prSet>
      <dgm:spPr/>
    </dgm:pt>
    <dgm:pt modelId="{1AA6D379-E116-4585-B8A7-A6412BF429B5}" type="pres">
      <dgm:prSet presAssocID="{0B4A0AC9-64CE-4045-94EE-7651FDBD6A45}" presName="sibTrans" presStyleCnt="0"/>
      <dgm:spPr/>
    </dgm:pt>
    <dgm:pt modelId="{F54C269C-E8D7-48A8-B56E-7168585A902C}" type="pres">
      <dgm:prSet presAssocID="{4C453C33-97A7-44E7-8899-89137A5CD952}" presName="node" presStyleLbl="node1" presStyleIdx="13" presStyleCnt="15">
        <dgm:presLayoutVars>
          <dgm:bulletEnabled val="1"/>
        </dgm:presLayoutVars>
      </dgm:prSet>
      <dgm:spPr/>
    </dgm:pt>
    <dgm:pt modelId="{6912969B-DCDA-49FB-8D98-900A37F488E8}" type="pres">
      <dgm:prSet presAssocID="{DA7E5229-948C-4C00-81F6-E8D83C757CCB}" presName="sibTrans" presStyleCnt="0"/>
      <dgm:spPr/>
    </dgm:pt>
    <dgm:pt modelId="{A0219FA3-27ED-47E8-A193-BF7C2993D070}" type="pres">
      <dgm:prSet presAssocID="{90D794DC-B3A9-48A6-827C-878B32D7B189}" presName="node" presStyleLbl="node1" presStyleIdx="14" presStyleCnt="15">
        <dgm:presLayoutVars>
          <dgm:bulletEnabled val="1"/>
        </dgm:presLayoutVars>
      </dgm:prSet>
      <dgm:spPr/>
    </dgm:pt>
  </dgm:ptLst>
  <dgm:cxnLst>
    <dgm:cxn modelId="{4E5E4506-78DD-4D47-9272-417E764CA407}" srcId="{B4DB7007-BBD0-475C-94C4-9081CFCBFCE4}" destId="{14B0F276-0225-49B3-9EEB-76C62AA283AB}" srcOrd="10" destOrd="0" parTransId="{87C2A3AA-6A7C-486F-87C6-23C6CBA13098}" sibTransId="{AAEF9EC0-63C3-4BA0-A737-79DB50642394}"/>
    <dgm:cxn modelId="{CF0ACF0C-4032-462F-8B4F-AD5138730B07}" type="presOf" srcId="{12E2992F-8198-4D3B-B72B-A4BEA2809371}" destId="{6CE19115-7A89-4549-BF53-21D7191C7AC7}" srcOrd="0" destOrd="0" presId="urn:microsoft.com/office/officeart/2005/8/layout/default"/>
    <dgm:cxn modelId="{F584480E-AA3A-4795-B65C-CBE7FD029665}" type="presOf" srcId="{F6B4703E-BC17-4357-BE85-3BA66B0DA8C7}" destId="{833DDD03-6ED0-453F-A96C-0124CD0DC4A8}" srcOrd="0" destOrd="0" presId="urn:microsoft.com/office/officeart/2005/8/layout/default"/>
    <dgm:cxn modelId="{37C7F524-5448-4EE3-949B-1917EA0797DB}" type="presOf" srcId="{5A692C0B-3908-46FD-B585-ED31C75B4A59}" destId="{E0B587AE-53F0-4B82-9F98-7D1E66A1532F}" srcOrd="0" destOrd="0" presId="urn:microsoft.com/office/officeart/2005/8/layout/default"/>
    <dgm:cxn modelId="{8C46A627-B2F2-4F30-9559-CD7DD82386F2}" srcId="{B4DB7007-BBD0-475C-94C4-9081CFCBFCE4}" destId="{B3A0AD4B-05C1-4729-9C53-484C53E5A583}" srcOrd="9" destOrd="0" parTransId="{2C88CC6E-E745-46FF-9248-6201A3BCC61F}" sibTransId="{9F3B15F7-4D39-4080-9E11-8A41AEBD1B73}"/>
    <dgm:cxn modelId="{AD245E2A-95F7-4325-94F3-8D54B5135A1E}" type="presOf" srcId="{46670E07-1B62-4CEA-AAB3-FE6444466BC7}" destId="{FAF8AC35-FE04-434F-92C9-0C2D17A05292}" srcOrd="0" destOrd="0" presId="urn:microsoft.com/office/officeart/2005/8/layout/default"/>
    <dgm:cxn modelId="{27856C60-AF00-45CA-8AD5-33D01704E6A9}" type="presOf" srcId="{B3A0AD4B-05C1-4729-9C53-484C53E5A583}" destId="{896E6C75-5BF2-4309-8E74-BE9A3FCA7B2E}" srcOrd="0" destOrd="0" presId="urn:microsoft.com/office/officeart/2005/8/layout/default"/>
    <dgm:cxn modelId="{7FAD2F66-CF71-44BF-94AF-875C1308AAA4}" srcId="{B4DB7007-BBD0-475C-94C4-9081CFCBFCE4}" destId="{46670E07-1B62-4CEA-AAB3-FE6444466BC7}" srcOrd="7" destOrd="0" parTransId="{9BF1A129-B1F3-4BB8-BD16-C637796E9591}" sibTransId="{8FE5EA0A-21F2-43E4-AE6A-9794F88527F3}"/>
    <dgm:cxn modelId="{6782716A-8973-4607-B23B-15338D93428C}" type="presOf" srcId="{6AB117BB-FD6C-47D4-9780-EA62C3ED31B0}" destId="{787CA3FC-2DE1-4B68-81A1-0B03234AFFCA}" srcOrd="0" destOrd="0" presId="urn:microsoft.com/office/officeart/2005/8/layout/default"/>
    <dgm:cxn modelId="{0E07016F-32A5-4488-9AB9-F7E7A97D7FE1}" srcId="{B4DB7007-BBD0-475C-94C4-9081CFCBFCE4}" destId="{65D1514D-1085-4BB7-9DCF-2EC5499DECBE}" srcOrd="3" destOrd="0" parTransId="{FED48DC4-ADD0-41A1-9881-5F6300C7D4B0}" sibTransId="{24DC998F-CFB7-4D40-A023-2EB94E6B686B}"/>
    <dgm:cxn modelId="{8E9D3E50-A48C-4E6C-91A5-5121DC585C78}" srcId="{B4DB7007-BBD0-475C-94C4-9081CFCBFCE4}" destId="{F6B4703E-BC17-4357-BE85-3BA66B0DA8C7}" srcOrd="0" destOrd="0" parTransId="{112A9FD3-A346-4C0A-8931-9E8AD148B924}" sibTransId="{7035BE9B-1C49-4486-BF9E-933A35DED410}"/>
    <dgm:cxn modelId="{2F934475-A1A2-4E20-B900-2356F659624D}" type="presOf" srcId="{8C6D76DC-5B75-4901-A49D-3ED2518EBD98}" destId="{4B06BBD7-4695-4D96-813A-9CB295306F51}" srcOrd="0" destOrd="0" presId="urn:microsoft.com/office/officeart/2005/8/layout/default"/>
    <dgm:cxn modelId="{B1F8DB78-D14A-4F68-AC58-6DEFEACC9447}" type="presOf" srcId="{08D968DD-35B0-4C02-897D-6A1332DD22B1}" destId="{CE1187B5-DF9D-40C4-A4D2-7759B1CA23EC}" srcOrd="0" destOrd="0" presId="urn:microsoft.com/office/officeart/2005/8/layout/default"/>
    <dgm:cxn modelId="{3AA7F27E-8990-4C25-A742-A7446349FB39}" srcId="{B4DB7007-BBD0-475C-94C4-9081CFCBFCE4}" destId="{08D968DD-35B0-4C02-897D-6A1332DD22B1}" srcOrd="2" destOrd="0" parTransId="{14F06AAC-B0DF-4717-A286-F61F284529AD}" sibTransId="{0BED53D4-63E6-4A60-976C-331D92FD508C}"/>
    <dgm:cxn modelId="{CAE10288-C90D-482C-A963-99890A89DC40}" srcId="{B4DB7007-BBD0-475C-94C4-9081CFCBFCE4}" destId="{4C453C33-97A7-44E7-8899-89137A5CD952}" srcOrd="13" destOrd="0" parTransId="{C75A1CA5-249D-456B-B77C-1CE4F15A9115}" sibTransId="{DA7E5229-948C-4C00-81F6-E8D83C757CCB}"/>
    <dgm:cxn modelId="{DFFD1A8E-89BE-4C87-B89E-3382188C2628}" srcId="{B4DB7007-BBD0-475C-94C4-9081CFCBFCE4}" destId="{30BD8B1A-A331-4A03-A1D5-85D6EBD14171}" srcOrd="12" destOrd="0" parTransId="{64D0E822-CF2E-425E-8930-BC09496F9D44}" sibTransId="{0B4A0AC9-64CE-4045-94EE-7651FDBD6A45}"/>
    <dgm:cxn modelId="{7A373094-F1DD-4206-8D31-227953981700}" srcId="{B4DB7007-BBD0-475C-94C4-9081CFCBFCE4}" destId="{90D794DC-B3A9-48A6-827C-878B32D7B189}" srcOrd="14" destOrd="0" parTransId="{9395BE49-CEE0-4FAD-BC0C-C1C41FC1AB18}" sibTransId="{39A2699B-6FBB-48D1-B404-4A81747DA088}"/>
    <dgm:cxn modelId="{657E5698-C4A9-471B-95A8-C7AC74706CB1}" srcId="{B4DB7007-BBD0-475C-94C4-9081CFCBFCE4}" destId="{12E2992F-8198-4D3B-B72B-A4BEA2809371}" srcOrd="8" destOrd="0" parTransId="{20599C25-4A54-4552-A351-2709CE7BD4F3}" sibTransId="{91EA2105-A3F2-4C57-9B2D-545F56F44593}"/>
    <dgm:cxn modelId="{CA08FCA6-6729-4EB8-B8A6-07B1DB410995}" srcId="{B4DB7007-BBD0-475C-94C4-9081CFCBFCE4}" destId="{E835512F-A139-4D2C-BBD4-8C76B6CE24EC}" srcOrd="5" destOrd="0" parTransId="{D9D0EAFF-C691-48B4-860C-3231538BCEF5}" sibTransId="{0958736F-9E94-4D35-933D-BD57710988B6}"/>
    <dgm:cxn modelId="{C34128A7-C63C-4039-AEC6-2CB57ABC96E6}" type="presOf" srcId="{598FE7E4-6311-48C7-8963-3B90CD47BBAF}" destId="{87C8C67F-7308-4D17-9E56-BA6A71C74D37}" srcOrd="0" destOrd="0" presId="urn:microsoft.com/office/officeart/2005/8/layout/default"/>
    <dgm:cxn modelId="{859435B1-09A4-4447-9D16-EFAE3725189D}" type="presOf" srcId="{90D794DC-B3A9-48A6-827C-878B32D7B189}" destId="{A0219FA3-27ED-47E8-A193-BF7C2993D070}" srcOrd="0" destOrd="0" presId="urn:microsoft.com/office/officeart/2005/8/layout/default"/>
    <dgm:cxn modelId="{566ACEB2-5745-478A-A41C-2CB2188DAD42}" srcId="{B4DB7007-BBD0-475C-94C4-9081CFCBFCE4}" destId="{6AB117BB-FD6C-47D4-9780-EA62C3ED31B0}" srcOrd="11" destOrd="0" parTransId="{B25B95D5-E7FA-41FE-AE4E-2BBF33099073}" sibTransId="{C1D8B00E-2675-41CE-A0E6-3DBEB3479448}"/>
    <dgm:cxn modelId="{C5D2F8B8-E785-4E49-84FE-EA1B23C1199D}" srcId="{B4DB7007-BBD0-475C-94C4-9081CFCBFCE4}" destId="{5A692C0B-3908-46FD-B585-ED31C75B4A59}" srcOrd="4" destOrd="0" parTransId="{82BE1E81-6599-49D1-B906-E245B9B45832}" sibTransId="{32AE6E27-0A52-437A-A6D8-45487128491D}"/>
    <dgm:cxn modelId="{24A769BA-B877-4073-9EBE-B5AD4AC70A0E}" srcId="{B4DB7007-BBD0-475C-94C4-9081CFCBFCE4}" destId="{598FE7E4-6311-48C7-8963-3B90CD47BBAF}" srcOrd="1" destOrd="0" parTransId="{F96D781C-E488-46BC-9937-AD711365F142}" sibTransId="{E770A595-C0EA-4471-8199-CD4A6BF4C229}"/>
    <dgm:cxn modelId="{B04A75BC-1CA9-4DC4-9102-0B9FE599F212}" type="presOf" srcId="{65D1514D-1085-4BB7-9DCF-2EC5499DECBE}" destId="{D9A17F93-8188-48CE-AC64-463F2D1B731C}" srcOrd="0" destOrd="0" presId="urn:microsoft.com/office/officeart/2005/8/layout/default"/>
    <dgm:cxn modelId="{CCBA60BF-7BFC-4A6F-93D4-E40DBF2AC8B7}" type="presOf" srcId="{B4DB7007-BBD0-475C-94C4-9081CFCBFCE4}" destId="{FCF6C2DD-182A-4483-ADDD-197B857FC68C}" srcOrd="0" destOrd="0" presId="urn:microsoft.com/office/officeart/2005/8/layout/default"/>
    <dgm:cxn modelId="{D8759DD7-876A-4C3E-8525-2155589A36C2}" type="presOf" srcId="{14B0F276-0225-49B3-9EEB-76C62AA283AB}" destId="{589EA99C-CFF2-4A90-B564-BE09EA4BE329}" srcOrd="0" destOrd="0" presId="urn:microsoft.com/office/officeart/2005/8/layout/default"/>
    <dgm:cxn modelId="{B7F4B6D8-B52A-4282-951F-58C9EF8BB7EA}" type="presOf" srcId="{4C453C33-97A7-44E7-8899-89137A5CD952}" destId="{F54C269C-E8D7-48A8-B56E-7168585A902C}" srcOrd="0" destOrd="0" presId="urn:microsoft.com/office/officeart/2005/8/layout/default"/>
    <dgm:cxn modelId="{40E427D9-8C36-4D7F-B460-2F0CEDE961D7}" type="presOf" srcId="{30BD8B1A-A331-4A03-A1D5-85D6EBD14171}" destId="{3293F634-BB40-4A7D-B6A6-FC097F0889C6}" srcOrd="0" destOrd="0" presId="urn:microsoft.com/office/officeart/2005/8/layout/default"/>
    <dgm:cxn modelId="{052176E5-99E2-4312-B7A7-17521E17639F}" type="presOf" srcId="{E835512F-A139-4D2C-BBD4-8C76B6CE24EC}" destId="{41ACB95C-31CE-42B6-8B70-50529B3729FC}" srcOrd="0" destOrd="0" presId="urn:microsoft.com/office/officeart/2005/8/layout/default"/>
    <dgm:cxn modelId="{833013FF-1487-4C2D-AE56-F8831EE68111}" srcId="{B4DB7007-BBD0-475C-94C4-9081CFCBFCE4}" destId="{8C6D76DC-5B75-4901-A49D-3ED2518EBD98}" srcOrd="6" destOrd="0" parTransId="{9A028470-7AB5-4927-83D4-AE431BA1FFE0}" sibTransId="{C4FBAB89-7379-4399-B9A5-BF172FE77BE4}"/>
    <dgm:cxn modelId="{8B7AB3A6-831A-4690-8289-8E52A61158E8}" type="presParOf" srcId="{FCF6C2DD-182A-4483-ADDD-197B857FC68C}" destId="{833DDD03-6ED0-453F-A96C-0124CD0DC4A8}" srcOrd="0" destOrd="0" presId="urn:microsoft.com/office/officeart/2005/8/layout/default"/>
    <dgm:cxn modelId="{15D2D80B-981B-41C8-ABA7-8405B54DC436}" type="presParOf" srcId="{FCF6C2DD-182A-4483-ADDD-197B857FC68C}" destId="{F882BEAF-8C13-40F2-BA94-625DEC8A35B2}" srcOrd="1" destOrd="0" presId="urn:microsoft.com/office/officeart/2005/8/layout/default"/>
    <dgm:cxn modelId="{2CF2B811-9F95-4F84-8AF6-1C1CE516A40E}" type="presParOf" srcId="{FCF6C2DD-182A-4483-ADDD-197B857FC68C}" destId="{87C8C67F-7308-4D17-9E56-BA6A71C74D37}" srcOrd="2" destOrd="0" presId="urn:microsoft.com/office/officeart/2005/8/layout/default"/>
    <dgm:cxn modelId="{7304C331-C38C-4827-B638-E23EAFA067D6}" type="presParOf" srcId="{FCF6C2DD-182A-4483-ADDD-197B857FC68C}" destId="{C7910985-2139-41CE-BFD9-B090AFE97805}" srcOrd="3" destOrd="0" presId="urn:microsoft.com/office/officeart/2005/8/layout/default"/>
    <dgm:cxn modelId="{3A2466C0-4C39-437A-B41B-314CF65C07A3}" type="presParOf" srcId="{FCF6C2DD-182A-4483-ADDD-197B857FC68C}" destId="{CE1187B5-DF9D-40C4-A4D2-7759B1CA23EC}" srcOrd="4" destOrd="0" presId="urn:microsoft.com/office/officeart/2005/8/layout/default"/>
    <dgm:cxn modelId="{B3C6A6AF-0238-4BCC-BE27-3932AD9DDAB7}" type="presParOf" srcId="{FCF6C2DD-182A-4483-ADDD-197B857FC68C}" destId="{D9815F36-B369-48B0-B4D2-5F2ACF3CE982}" srcOrd="5" destOrd="0" presId="urn:microsoft.com/office/officeart/2005/8/layout/default"/>
    <dgm:cxn modelId="{4D28BB9D-65A4-4886-9932-BDCE10DC2C7B}" type="presParOf" srcId="{FCF6C2DD-182A-4483-ADDD-197B857FC68C}" destId="{D9A17F93-8188-48CE-AC64-463F2D1B731C}" srcOrd="6" destOrd="0" presId="urn:microsoft.com/office/officeart/2005/8/layout/default"/>
    <dgm:cxn modelId="{DDD5AD71-282E-43F2-B7FC-653D539106DE}" type="presParOf" srcId="{FCF6C2DD-182A-4483-ADDD-197B857FC68C}" destId="{5E2CBBC7-D542-4204-ABFB-2C08A57F4ECD}" srcOrd="7" destOrd="0" presId="urn:microsoft.com/office/officeart/2005/8/layout/default"/>
    <dgm:cxn modelId="{57572272-9327-4E82-98AD-A7204E891CE5}" type="presParOf" srcId="{FCF6C2DD-182A-4483-ADDD-197B857FC68C}" destId="{E0B587AE-53F0-4B82-9F98-7D1E66A1532F}" srcOrd="8" destOrd="0" presId="urn:microsoft.com/office/officeart/2005/8/layout/default"/>
    <dgm:cxn modelId="{1AD4FC78-DF54-4868-93C1-2AFE44EDD8B5}" type="presParOf" srcId="{FCF6C2DD-182A-4483-ADDD-197B857FC68C}" destId="{9B90BD31-4FB5-4A75-9C93-67E0D19C71C7}" srcOrd="9" destOrd="0" presId="urn:microsoft.com/office/officeart/2005/8/layout/default"/>
    <dgm:cxn modelId="{B3C5BCD6-84F3-4577-8FF8-443083DBBD63}" type="presParOf" srcId="{FCF6C2DD-182A-4483-ADDD-197B857FC68C}" destId="{41ACB95C-31CE-42B6-8B70-50529B3729FC}" srcOrd="10" destOrd="0" presId="urn:microsoft.com/office/officeart/2005/8/layout/default"/>
    <dgm:cxn modelId="{C2CC7FAD-CEF5-4669-8F69-6D243FF9334A}" type="presParOf" srcId="{FCF6C2DD-182A-4483-ADDD-197B857FC68C}" destId="{8C8F580B-9F78-49D2-9A85-AAB61C5430DB}" srcOrd="11" destOrd="0" presId="urn:microsoft.com/office/officeart/2005/8/layout/default"/>
    <dgm:cxn modelId="{0A518E16-135A-475B-BD91-A3660ED6BB6F}" type="presParOf" srcId="{FCF6C2DD-182A-4483-ADDD-197B857FC68C}" destId="{4B06BBD7-4695-4D96-813A-9CB295306F51}" srcOrd="12" destOrd="0" presId="urn:microsoft.com/office/officeart/2005/8/layout/default"/>
    <dgm:cxn modelId="{8FC2D2EF-7DE2-43BD-905C-7BB93DD5C475}" type="presParOf" srcId="{FCF6C2DD-182A-4483-ADDD-197B857FC68C}" destId="{E42B729C-C732-4610-85AE-0E2FEC34AFB1}" srcOrd="13" destOrd="0" presId="urn:microsoft.com/office/officeart/2005/8/layout/default"/>
    <dgm:cxn modelId="{645459AF-6758-4EF4-8CD1-110255D649F8}" type="presParOf" srcId="{FCF6C2DD-182A-4483-ADDD-197B857FC68C}" destId="{FAF8AC35-FE04-434F-92C9-0C2D17A05292}" srcOrd="14" destOrd="0" presId="urn:microsoft.com/office/officeart/2005/8/layout/default"/>
    <dgm:cxn modelId="{37BE7996-E9D0-45D7-9DB7-73E8162D3D34}" type="presParOf" srcId="{FCF6C2DD-182A-4483-ADDD-197B857FC68C}" destId="{A58A6539-ACE6-4521-B63A-8DCBD9599C6D}" srcOrd="15" destOrd="0" presId="urn:microsoft.com/office/officeart/2005/8/layout/default"/>
    <dgm:cxn modelId="{7F9009BF-EB63-4A5D-AE3A-6E61C1D4756E}" type="presParOf" srcId="{FCF6C2DD-182A-4483-ADDD-197B857FC68C}" destId="{6CE19115-7A89-4549-BF53-21D7191C7AC7}" srcOrd="16" destOrd="0" presId="urn:microsoft.com/office/officeart/2005/8/layout/default"/>
    <dgm:cxn modelId="{8657592D-5661-4D5A-A61C-829035E3CA34}" type="presParOf" srcId="{FCF6C2DD-182A-4483-ADDD-197B857FC68C}" destId="{B2695F7D-A20E-4416-BA4F-A8C6FA13B447}" srcOrd="17" destOrd="0" presId="urn:microsoft.com/office/officeart/2005/8/layout/default"/>
    <dgm:cxn modelId="{47CFC1DE-7E82-46DD-8311-38D0A6749289}" type="presParOf" srcId="{FCF6C2DD-182A-4483-ADDD-197B857FC68C}" destId="{896E6C75-5BF2-4309-8E74-BE9A3FCA7B2E}" srcOrd="18" destOrd="0" presId="urn:microsoft.com/office/officeart/2005/8/layout/default"/>
    <dgm:cxn modelId="{B6B8C698-5B96-4770-BA79-843F7883F2F1}" type="presParOf" srcId="{FCF6C2DD-182A-4483-ADDD-197B857FC68C}" destId="{01DB965E-FA4B-4D06-B621-0AD478E0052B}" srcOrd="19" destOrd="0" presId="urn:microsoft.com/office/officeart/2005/8/layout/default"/>
    <dgm:cxn modelId="{A99A1547-CD5E-4575-AE63-59491A03A0B5}" type="presParOf" srcId="{FCF6C2DD-182A-4483-ADDD-197B857FC68C}" destId="{589EA99C-CFF2-4A90-B564-BE09EA4BE329}" srcOrd="20" destOrd="0" presId="urn:microsoft.com/office/officeart/2005/8/layout/default"/>
    <dgm:cxn modelId="{EBBC4C12-1693-4951-8F3E-58537FDF957B}" type="presParOf" srcId="{FCF6C2DD-182A-4483-ADDD-197B857FC68C}" destId="{C0129209-01C1-4BCA-8412-427ACE5473DC}" srcOrd="21" destOrd="0" presId="urn:microsoft.com/office/officeart/2005/8/layout/default"/>
    <dgm:cxn modelId="{14D5E3BC-4986-4740-A126-074363AF8620}" type="presParOf" srcId="{FCF6C2DD-182A-4483-ADDD-197B857FC68C}" destId="{787CA3FC-2DE1-4B68-81A1-0B03234AFFCA}" srcOrd="22" destOrd="0" presId="urn:microsoft.com/office/officeart/2005/8/layout/default"/>
    <dgm:cxn modelId="{05C6E81C-DA8E-489B-964C-0189E452225C}" type="presParOf" srcId="{FCF6C2DD-182A-4483-ADDD-197B857FC68C}" destId="{240286FC-31C2-4227-BE9B-2F8E6FD7804D}" srcOrd="23" destOrd="0" presId="urn:microsoft.com/office/officeart/2005/8/layout/default"/>
    <dgm:cxn modelId="{48435C8D-FE7A-4ACB-8459-0F6169720083}" type="presParOf" srcId="{FCF6C2DD-182A-4483-ADDD-197B857FC68C}" destId="{3293F634-BB40-4A7D-B6A6-FC097F0889C6}" srcOrd="24" destOrd="0" presId="urn:microsoft.com/office/officeart/2005/8/layout/default"/>
    <dgm:cxn modelId="{F08EF92C-8B7F-4375-8CBD-8DABE11A53B1}" type="presParOf" srcId="{FCF6C2DD-182A-4483-ADDD-197B857FC68C}" destId="{1AA6D379-E116-4585-B8A7-A6412BF429B5}" srcOrd="25" destOrd="0" presId="urn:microsoft.com/office/officeart/2005/8/layout/default"/>
    <dgm:cxn modelId="{C2F6C451-DFFF-46B4-862E-26B8908E36E7}" type="presParOf" srcId="{FCF6C2DD-182A-4483-ADDD-197B857FC68C}" destId="{F54C269C-E8D7-48A8-B56E-7168585A902C}" srcOrd="26" destOrd="0" presId="urn:microsoft.com/office/officeart/2005/8/layout/default"/>
    <dgm:cxn modelId="{3FCEEA4F-3CC1-47EA-A4B1-99E2490FD597}" type="presParOf" srcId="{FCF6C2DD-182A-4483-ADDD-197B857FC68C}" destId="{6912969B-DCDA-49FB-8D98-900A37F488E8}" srcOrd="27" destOrd="0" presId="urn:microsoft.com/office/officeart/2005/8/layout/default"/>
    <dgm:cxn modelId="{8FF0C8BF-38F8-4DC2-A99B-1462D51F4A75}" type="presParOf" srcId="{FCF6C2DD-182A-4483-ADDD-197B857FC68C}" destId="{A0219FA3-27ED-47E8-A193-BF7C2993D070}" srcOrd="2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08AE45EC-F638-479E-9B7A-AB9F272D92B7}"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GB"/>
        </a:p>
      </dgm:t>
    </dgm:pt>
    <dgm:pt modelId="{52AFC501-E77E-42E8-987F-9FF2BAAE81BE}">
      <dgm:prSet phldrT="[Text]"/>
      <dgm:spPr/>
      <dgm:t>
        <a:bodyPr/>
        <a:lstStyle/>
        <a:p>
          <a:r>
            <a:rPr lang="en-GB"/>
            <a:t>Sexual </a:t>
          </a:r>
          <a:r>
            <a:rPr lang="en-GB">
              <a:latin typeface="Leelawadee"/>
              <a:cs typeface="Leelawadee"/>
            </a:rPr>
            <a:t>exploitation</a:t>
          </a:r>
        </a:p>
      </dgm:t>
    </dgm:pt>
    <dgm:pt modelId="{0ADA7A5F-CB9C-470C-94A9-913C900759A8}" type="parTrans" cxnId="{E990AAE4-63EF-48DC-8282-460046C85822}">
      <dgm:prSet/>
      <dgm:spPr/>
      <dgm:t>
        <a:bodyPr/>
        <a:lstStyle/>
        <a:p>
          <a:endParaRPr lang="en-GB"/>
        </a:p>
      </dgm:t>
    </dgm:pt>
    <dgm:pt modelId="{F300DE5A-9C3D-4B59-A504-7E7DE2032D23}" type="sibTrans" cxnId="{E990AAE4-63EF-48DC-8282-460046C85822}">
      <dgm:prSet/>
      <dgm:spPr/>
      <dgm:t>
        <a:bodyPr/>
        <a:lstStyle/>
        <a:p>
          <a:endParaRPr lang="en-GB"/>
        </a:p>
      </dgm:t>
    </dgm:pt>
    <dgm:pt modelId="{347EC3F5-7A90-4AC9-A7DC-059C21089FA3}">
      <dgm:prSet phldrT="[Text]"/>
      <dgm:spPr/>
      <dgm:t>
        <a:bodyPr/>
        <a:lstStyle/>
        <a:p>
          <a:r>
            <a:rPr lang="en-GB">
              <a:latin typeface="Leelawadee"/>
              <a:cs typeface="Leelawadee"/>
            </a:rPr>
            <a:t>Labour exploitation/modern slavery</a:t>
          </a:r>
        </a:p>
      </dgm:t>
    </dgm:pt>
    <dgm:pt modelId="{2D0C5715-139F-4D2B-B1B4-B8DB606E84B0}" type="parTrans" cxnId="{E5B2B71A-FA73-4A7E-ADC7-92A718C15875}">
      <dgm:prSet/>
      <dgm:spPr/>
      <dgm:t>
        <a:bodyPr/>
        <a:lstStyle/>
        <a:p>
          <a:endParaRPr lang="en-GB"/>
        </a:p>
      </dgm:t>
    </dgm:pt>
    <dgm:pt modelId="{3216AE39-67E3-4B0C-B815-61B8BC8BDE41}" type="sibTrans" cxnId="{E5B2B71A-FA73-4A7E-ADC7-92A718C15875}">
      <dgm:prSet/>
      <dgm:spPr/>
      <dgm:t>
        <a:bodyPr/>
        <a:lstStyle/>
        <a:p>
          <a:endParaRPr lang="en-GB"/>
        </a:p>
      </dgm:t>
    </dgm:pt>
    <dgm:pt modelId="{8EBAE0AF-86AB-4B1E-A233-28FE20A0CF19}">
      <dgm:prSet phldrT="[Text]"/>
      <dgm:spPr/>
      <dgm:t>
        <a:bodyPr/>
        <a:lstStyle/>
        <a:p>
          <a:r>
            <a:rPr lang="en-GB">
              <a:latin typeface="Leelawadee"/>
              <a:cs typeface="Leelawadee"/>
            </a:rPr>
            <a:t>Forced Criminality</a:t>
          </a:r>
        </a:p>
      </dgm:t>
    </dgm:pt>
    <dgm:pt modelId="{4252C6CF-FAAA-49DC-B71A-B27D77DE4D62}" type="parTrans" cxnId="{3A4A1140-D21E-40E4-874D-0E98D4B85A06}">
      <dgm:prSet/>
      <dgm:spPr/>
      <dgm:t>
        <a:bodyPr/>
        <a:lstStyle/>
        <a:p>
          <a:endParaRPr lang="en-GB"/>
        </a:p>
      </dgm:t>
    </dgm:pt>
    <dgm:pt modelId="{59A048DB-BEB4-45B4-BAB4-99A0B635604B}" type="sibTrans" cxnId="{3A4A1140-D21E-40E4-874D-0E98D4B85A06}">
      <dgm:prSet/>
      <dgm:spPr/>
      <dgm:t>
        <a:bodyPr/>
        <a:lstStyle/>
        <a:p>
          <a:endParaRPr lang="en-GB"/>
        </a:p>
      </dgm:t>
    </dgm:pt>
    <dgm:pt modelId="{78F57F6E-2EB8-4BC4-BF7B-A0DA89073765}">
      <dgm:prSet phldrT="[Text]"/>
      <dgm:spPr/>
      <dgm:t>
        <a:bodyPr/>
        <a:lstStyle/>
        <a:p>
          <a:r>
            <a:rPr lang="en-GB">
              <a:latin typeface="Leelawadee"/>
              <a:cs typeface="Leelawadee"/>
            </a:rPr>
            <a:t>Benefit fraud</a:t>
          </a:r>
        </a:p>
      </dgm:t>
    </dgm:pt>
    <dgm:pt modelId="{16D40EB6-A269-4D51-9AB1-6EFFED508845}" type="parTrans" cxnId="{7F8AB5C7-B8B5-4DDE-A522-7C3F6B44AFF1}">
      <dgm:prSet/>
      <dgm:spPr/>
      <dgm:t>
        <a:bodyPr/>
        <a:lstStyle/>
        <a:p>
          <a:endParaRPr lang="en-GB"/>
        </a:p>
      </dgm:t>
    </dgm:pt>
    <dgm:pt modelId="{7717229B-D23B-47FD-B5D3-427B3240CC04}" type="sibTrans" cxnId="{7F8AB5C7-B8B5-4DDE-A522-7C3F6B44AFF1}">
      <dgm:prSet/>
      <dgm:spPr/>
      <dgm:t>
        <a:bodyPr/>
        <a:lstStyle/>
        <a:p>
          <a:endParaRPr lang="en-GB"/>
        </a:p>
      </dgm:t>
    </dgm:pt>
    <dgm:pt modelId="{8C1A54CF-B575-4BC6-83EE-CEDAB5406E97}">
      <dgm:prSet phldrT="[Text]"/>
      <dgm:spPr/>
      <dgm:t>
        <a:bodyPr/>
        <a:lstStyle/>
        <a:p>
          <a:r>
            <a:rPr lang="en-GB">
              <a:latin typeface="Leelawadee"/>
              <a:cs typeface="Leelawadee"/>
            </a:rPr>
            <a:t>Forced marriage</a:t>
          </a:r>
        </a:p>
      </dgm:t>
    </dgm:pt>
    <dgm:pt modelId="{F5113CCE-A0DB-4B72-B812-BB42DEF41F69}" type="parTrans" cxnId="{03C7BF42-8660-47AA-8660-2B31AD660AAF}">
      <dgm:prSet/>
      <dgm:spPr/>
      <dgm:t>
        <a:bodyPr/>
        <a:lstStyle/>
        <a:p>
          <a:endParaRPr lang="en-GB"/>
        </a:p>
      </dgm:t>
    </dgm:pt>
    <dgm:pt modelId="{23AED96E-BAF3-4785-82C4-9526DE36486A}" type="sibTrans" cxnId="{03C7BF42-8660-47AA-8660-2B31AD660AAF}">
      <dgm:prSet/>
      <dgm:spPr/>
      <dgm:t>
        <a:bodyPr/>
        <a:lstStyle/>
        <a:p>
          <a:endParaRPr lang="en-GB"/>
        </a:p>
      </dgm:t>
    </dgm:pt>
    <dgm:pt modelId="{D3E21910-2B44-4C15-8D7D-449BCBEBD4E5}" type="pres">
      <dgm:prSet presAssocID="{08AE45EC-F638-479E-9B7A-AB9F272D92B7}" presName="diagram" presStyleCnt="0">
        <dgm:presLayoutVars>
          <dgm:dir/>
          <dgm:resizeHandles val="exact"/>
        </dgm:presLayoutVars>
      </dgm:prSet>
      <dgm:spPr/>
    </dgm:pt>
    <dgm:pt modelId="{57262255-1AA9-4690-B7E7-7EFAF32D5A59}" type="pres">
      <dgm:prSet presAssocID="{52AFC501-E77E-42E8-987F-9FF2BAAE81BE}" presName="node" presStyleLbl="node1" presStyleIdx="0" presStyleCnt="5">
        <dgm:presLayoutVars>
          <dgm:bulletEnabled val="1"/>
        </dgm:presLayoutVars>
      </dgm:prSet>
      <dgm:spPr/>
    </dgm:pt>
    <dgm:pt modelId="{69CC15C8-B68E-48EA-8EF6-27495166C9C5}" type="pres">
      <dgm:prSet presAssocID="{F300DE5A-9C3D-4B59-A504-7E7DE2032D23}" presName="sibTrans" presStyleCnt="0"/>
      <dgm:spPr/>
    </dgm:pt>
    <dgm:pt modelId="{78DDA047-AC77-4A8F-93F5-52330BB83567}" type="pres">
      <dgm:prSet presAssocID="{347EC3F5-7A90-4AC9-A7DC-059C21089FA3}" presName="node" presStyleLbl="node1" presStyleIdx="1" presStyleCnt="5">
        <dgm:presLayoutVars>
          <dgm:bulletEnabled val="1"/>
        </dgm:presLayoutVars>
      </dgm:prSet>
      <dgm:spPr/>
    </dgm:pt>
    <dgm:pt modelId="{A39B838D-1BF3-4CCE-8F61-78EE07F15E98}" type="pres">
      <dgm:prSet presAssocID="{3216AE39-67E3-4B0C-B815-61B8BC8BDE41}" presName="sibTrans" presStyleCnt="0"/>
      <dgm:spPr/>
    </dgm:pt>
    <dgm:pt modelId="{90F0709B-AC58-45E1-BE0D-F6D79F1FA84B}" type="pres">
      <dgm:prSet presAssocID="{8C1A54CF-B575-4BC6-83EE-CEDAB5406E97}" presName="node" presStyleLbl="node1" presStyleIdx="2" presStyleCnt="5">
        <dgm:presLayoutVars>
          <dgm:bulletEnabled val="1"/>
        </dgm:presLayoutVars>
      </dgm:prSet>
      <dgm:spPr/>
    </dgm:pt>
    <dgm:pt modelId="{AC784FF1-5CEF-4A86-9024-97F8EEA00E91}" type="pres">
      <dgm:prSet presAssocID="{23AED96E-BAF3-4785-82C4-9526DE36486A}" presName="sibTrans" presStyleCnt="0"/>
      <dgm:spPr/>
    </dgm:pt>
    <dgm:pt modelId="{FEE3D93E-7FB6-495D-8AB0-36DE51304CD3}" type="pres">
      <dgm:prSet presAssocID="{8EBAE0AF-86AB-4B1E-A233-28FE20A0CF19}" presName="node" presStyleLbl="node1" presStyleIdx="3" presStyleCnt="5">
        <dgm:presLayoutVars>
          <dgm:bulletEnabled val="1"/>
        </dgm:presLayoutVars>
      </dgm:prSet>
      <dgm:spPr/>
    </dgm:pt>
    <dgm:pt modelId="{8BA7388A-1EFA-4F7F-A0CA-EE8FFFC91173}" type="pres">
      <dgm:prSet presAssocID="{59A048DB-BEB4-45B4-BAB4-99A0B635604B}" presName="sibTrans" presStyleCnt="0"/>
      <dgm:spPr/>
    </dgm:pt>
    <dgm:pt modelId="{F48FBB89-797B-4BF4-B95F-A076F4C9B09B}" type="pres">
      <dgm:prSet presAssocID="{78F57F6E-2EB8-4BC4-BF7B-A0DA89073765}" presName="node" presStyleLbl="node1" presStyleIdx="4" presStyleCnt="5">
        <dgm:presLayoutVars>
          <dgm:bulletEnabled val="1"/>
        </dgm:presLayoutVars>
      </dgm:prSet>
      <dgm:spPr/>
    </dgm:pt>
  </dgm:ptLst>
  <dgm:cxnLst>
    <dgm:cxn modelId="{E5B2B71A-FA73-4A7E-ADC7-92A718C15875}" srcId="{08AE45EC-F638-479E-9B7A-AB9F272D92B7}" destId="{347EC3F5-7A90-4AC9-A7DC-059C21089FA3}" srcOrd="1" destOrd="0" parTransId="{2D0C5715-139F-4D2B-B1B4-B8DB606E84B0}" sibTransId="{3216AE39-67E3-4B0C-B815-61B8BC8BDE41}"/>
    <dgm:cxn modelId="{3A4A1140-D21E-40E4-874D-0E98D4B85A06}" srcId="{08AE45EC-F638-479E-9B7A-AB9F272D92B7}" destId="{8EBAE0AF-86AB-4B1E-A233-28FE20A0CF19}" srcOrd="3" destOrd="0" parTransId="{4252C6CF-FAAA-49DC-B71A-B27D77DE4D62}" sibTransId="{59A048DB-BEB4-45B4-BAB4-99A0B635604B}"/>
    <dgm:cxn modelId="{03C7BF42-8660-47AA-8660-2B31AD660AAF}" srcId="{08AE45EC-F638-479E-9B7A-AB9F272D92B7}" destId="{8C1A54CF-B575-4BC6-83EE-CEDAB5406E97}" srcOrd="2" destOrd="0" parTransId="{F5113CCE-A0DB-4B72-B812-BB42DEF41F69}" sibTransId="{23AED96E-BAF3-4785-82C4-9526DE36486A}"/>
    <dgm:cxn modelId="{80470065-10D6-4480-BD64-C109BDECE6D1}" type="presOf" srcId="{52AFC501-E77E-42E8-987F-9FF2BAAE81BE}" destId="{57262255-1AA9-4690-B7E7-7EFAF32D5A59}" srcOrd="0" destOrd="0" presId="urn:microsoft.com/office/officeart/2005/8/layout/default"/>
    <dgm:cxn modelId="{45D28E7C-783F-4AE8-9520-A8CA560E86D5}" type="presOf" srcId="{78F57F6E-2EB8-4BC4-BF7B-A0DA89073765}" destId="{F48FBB89-797B-4BF4-B95F-A076F4C9B09B}" srcOrd="0" destOrd="0" presId="urn:microsoft.com/office/officeart/2005/8/layout/default"/>
    <dgm:cxn modelId="{AEB1167E-2F15-4681-82E2-EBDD7AA75351}" type="presOf" srcId="{347EC3F5-7A90-4AC9-A7DC-059C21089FA3}" destId="{78DDA047-AC77-4A8F-93F5-52330BB83567}" srcOrd="0" destOrd="0" presId="urn:microsoft.com/office/officeart/2005/8/layout/default"/>
    <dgm:cxn modelId="{0B99349C-75C4-40F3-A6F6-5ED1211EC1B0}" type="presOf" srcId="{08AE45EC-F638-479E-9B7A-AB9F272D92B7}" destId="{D3E21910-2B44-4C15-8D7D-449BCBEBD4E5}" srcOrd="0" destOrd="0" presId="urn:microsoft.com/office/officeart/2005/8/layout/default"/>
    <dgm:cxn modelId="{7F8AB5C7-B8B5-4DDE-A522-7C3F6B44AFF1}" srcId="{08AE45EC-F638-479E-9B7A-AB9F272D92B7}" destId="{78F57F6E-2EB8-4BC4-BF7B-A0DA89073765}" srcOrd="4" destOrd="0" parTransId="{16D40EB6-A269-4D51-9AB1-6EFFED508845}" sibTransId="{7717229B-D23B-47FD-B5D3-427B3240CC04}"/>
    <dgm:cxn modelId="{E37C0EC9-A900-4B97-82B9-5C9A8178DF3B}" type="presOf" srcId="{8C1A54CF-B575-4BC6-83EE-CEDAB5406E97}" destId="{90F0709B-AC58-45E1-BE0D-F6D79F1FA84B}" srcOrd="0" destOrd="0" presId="urn:microsoft.com/office/officeart/2005/8/layout/default"/>
    <dgm:cxn modelId="{660602DA-DCF4-4930-AD01-61597D562C71}" type="presOf" srcId="{8EBAE0AF-86AB-4B1E-A233-28FE20A0CF19}" destId="{FEE3D93E-7FB6-495D-8AB0-36DE51304CD3}" srcOrd="0" destOrd="0" presId="urn:microsoft.com/office/officeart/2005/8/layout/default"/>
    <dgm:cxn modelId="{E990AAE4-63EF-48DC-8282-460046C85822}" srcId="{08AE45EC-F638-479E-9B7A-AB9F272D92B7}" destId="{52AFC501-E77E-42E8-987F-9FF2BAAE81BE}" srcOrd="0" destOrd="0" parTransId="{0ADA7A5F-CB9C-470C-94A9-913C900759A8}" sibTransId="{F300DE5A-9C3D-4B59-A504-7E7DE2032D23}"/>
    <dgm:cxn modelId="{14C391D8-5C4F-42BB-8DCB-7F732447931A}" type="presParOf" srcId="{D3E21910-2B44-4C15-8D7D-449BCBEBD4E5}" destId="{57262255-1AA9-4690-B7E7-7EFAF32D5A59}" srcOrd="0" destOrd="0" presId="urn:microsoft.com/office/officeart/2005/8/layout/default"/>
    <dgm:cxn modelId="{BE5E658F-7C13-435D-B268-53FC033B9A6A}" type="presParOf" srcId="{D3E21910-2B44-4C15-8D7D-449BCBEBD4E5}" destId="{69CC15C8-B68E-48EA-8EF6-27495166C9C5}" srcOrd="1" destOrd="0" presId="urn:microsoft.com/office/officeart/2005/8/layout/default"/>
    <dgm:cxn modelId="{E72A9895-E9F6-48A5-AD2C-EF36E2581ABA}" type="presParOf" srcId="{D3E21910-2B44-4C15-8D7D-449BCBEBD4E5}" destId="{78DDA047-AC77-4A8F-93F5-52330BB83567}" srcOrd="2" destOrd="0" presId="urn:microsoft.com/office/officeart/2005/8/layout/default"/>
    <dgm:cxn modelId="{44FE6783-BD60-4A93-97E2-8A18ACB85471}" type="presParOf" srcId="{D3E21910-2B44-4C15-8D7D-449BCBEBD4E5}" destId="{A39B838D-1BF3-4CCE-8F61-78EE07F15E98}" srcOrd="3" destOrd="0" presId="urn:microsoft.com/office/officeart/2005/8/layout/default"/>
    <dgm:cxn modelId="{E67DB444-F04F-4AAC-8469-BCABE00CF8BA}" type="presParOf" srcId="{D3E21910-2B44-4C15-8D7D-449BCBEBD4E5}" destId="{90F0709B-AC58-45E1-BE0D-F6D79F1FA84B}" srcOrd="4" destOrd="0" presId="urn:microsoft.com/office/officeart/2005/8/layout/default"/>
    <dgm:cxn modelId="{F1B1E5C5-5A46-492A-B12C-CDBDE764722C}" type="presParOf" srcId="{D3E21910-2B44-4C15-8D7D-449BCBEBD4E5}" destId="{AC784FF1-5CEF-4A86-9024-97F8EEA00E91}" srcOrd="5" destOrd="0" presId="urn:microsoft.com/office/officeart/2005/8/layout/default"/>
    <dgm:cxn modelId="{761D0B96-EB83-4E4D-AE4C-30F0A25F6004}" type="presParOf" srcId="{D3E21910-2B44-4C15-8D7D-449BCBEBD4E5}" destId="{FEE3D93E-7FB6-495D-8AB0-36DE51304CD3}" srcOrd="6" destOrd="0" presId="urn:microsoft.com/office/officeart/2005/8/layout/default"/>
    <dgm:cxn modelId="{EC1B9EB5-B529-4FB5-9D45-E06063D6E16E}" type="presParOf" srcId="{D3E21910-2B44-4C15-8D7D-449BCBEBD4E5}" destId="{8BA7388A-1EFA-4F7F-A0CA-EE8FFFC91173}" srcOrd="7" destOrd="0" presId="urn:microsoft.com/office/officeart/2005/8/layout/default"/>
    <dgm:cxn modelId="{C8C16F4B-CDEA-4315-B6CD-27EF38B78A06}" type="presParOf" srcId="{D3E21910-2B44-4C15-8D7D-449BCBEBD4E5}" destId="{F48FBB89-797B-4BF4-B95F-A076F4C9B09B}"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16D71D44-5CF4-4596-A626-361FE6244EB2}"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0B05A1CA-5A01-47BC-A0A2-43B0A6D396D8}">
      <dgm:prSet/>
      <dgm:spPr/>
      <dgm:t>
        <a:bodyPr/>
        <a:lstStyle/>
        <a:p>
          <a:r>
            <a:rPr lang="en-US" dirty="0"/>
            <a:t>Female Genital Mutilation (FGM)</a:t>
          </a:r>
        </a:p>
      </dgm:t>
    </dgm:pt>
    <dgm:pt modelId="{57D34581-987C-4594-BA87-0AAD772F59F6}" type="parTrans" cxnId="{7237538A-87E8-4C8F-A2B0-630E9F1C2EDA}">
      <dgm:prSet/>
      <dgm:spPr/>
      <dgm:t>
        <a:bodyPr/>
        <a:lstStyle/>
        <a:p>
          <a:endParaRPr lang="en-US"/>
        </a:p>
      </dgm:t>
    </dgm:pt>
    <dgm:pt modelId="{C3054109-B155-4F2D-BEC5-5C3517B44026}" type="sibTrans" cxnId="{7237538A-87E8-4C8F-A2B0-630E9F1C2EDA}">
      <dgm:prSet/>
      <dgm:spPr/>
      <dgm:t>
        <a:bodyPr/>
        <a:lstStyle/>
        <a:p>
          <a:endParaRPr lang="en-US"/>
        </a:p>
      </dgm:t>
    </dgm:pt>
    <dgm:pt modelId="{7C416E17-5B90-458C-BA7D-8BBFC1FBEE48}">
      <dgm:prSet/>
      <dgm:spPr/>
      <dgm:t>
        <a:bodyPr/>
        <a:lstStyle/>
        <a:p>
          <a:r>
            <a:rPr lang="en-US" dirty="0"/>
            <a:t>Online Grooming</a:t>
          </a:r>
        </a:p>
      </dgm:t>
    </dgm:pt>
    <dgm:pt modelId="{D1BD1B57-E812-49AE-B3A2-B72AA139F245}" type="parTrans" cxnId="{1A5AA14C-555A-45C5-A9DE-167F2C663809}">
      <dgm:prSet/>
      <dgm:spPr/>
      <dgm:t>
        <a:bodyPr/>
        <a:lstStyle/>
        <a:p>
          <a:endParaRPr lang="en-US"/>
        </a:p>
      </dgm:t>
    </dgm:pt>
    <dgm:pt modelId="{3D6E1373-7A78-4D7C-95A0-38A9FDCDC289}" type="sibTrans" cxnId="{1A5AA14C-555A-45C5-A9DE-167F2C663809}">
      <dgm:prSet/>
      <dgm:spPr/>
      <dgm:t>
        <a:bodyPr/>
        <a:lstStyle/>
        <a:p>
          <a:endParaRPr lang="en-US"/>
        </a:p>
      </dgm:t>
    </dgm:pt>
    <dgm:pt modelId="{1EEC7707-2805-4007-9169-81AEC6C663BC}">
      <dgm:prSet/>
      <dgm:spPr/>
      <dgm:t>
        <a:bodyPr/>
        <a:lstStyle/>
        <a:p>
          <a:r>
            <a:rPr lang="en-US" dirty="0"/>
            <a:t>Mate Crime and Coercion</a:t>
          </a:r>
        </a:p>
      </dgm:t>
    </dgm:pt>
    <dgm:pt modelId="{91E61002-9A0A-4B18-AABD-64B546E0D33F}" type="parTrans" cxnId="{77689739-9D58-4E54-A42F-C4FAAE6104F4}">
      <dgm:prSet/>
      <dgm:spPr/>
      <dgm:t>
        <a:bodyPr/>
        <a:lstStyle/>
        <a:p>
          <a:endParaRPr lang="en-US"/>
        </a:p>
      </dgm:t>
    </dgm:pt>
    <dgm:pt modelId="{23F138DA-83E8-4D21-9367-4511F4F06720}" type="sibTrans" cxnId="{77689739-9D58-4E54-A42F-C4FAAE6104F4}">
      <dgm:prSet/>
      <dgm:spPr/>
      <dgm:t>
        <a:bodyPr/>
        <a:lstStyle/>
        <a:p>
          <a:endParaRPr lang="en-US"/>
        </a:p>
      </dgm:t>
    </dgm:pt>
    <dgm:pt modelId="{C33C0217-BDFD-4D1D-9695-8FDC4FF3AF2F}">
      <dgm:prSet phldr="0"/>
      <dgm:spPr/>
      <dgm:t>
        <a:bodyPr/>
        <a:lstStyle/>
        <a:p>
          <a:r>
            <a:rPr lang="en-US" dirty="0">
              <a:latin typeface="Century Gothic" panose="020B0502020202020204"/>
            </a:rPr>
            <a:t>Radicalisation</a:t>
          </a:r>
        </a:p>
      </dgm:t>
    </dgm:pt>
    <dgm:pt modelId="{78A232F0-CFB3-4F94-A5BE-2FFFE93CAFE1}" type="parTrans" cxnId="{BB24B711-DE62-4975-8C28-55F1D6F7A71F}">
      <dgm:prSet/>
      <dgm:spPr/>
    </dgm:pt>
    <dgm:pt modelId="{06042A32-0F98-49A7-8254-ED78EEC3F542}" type="sibTrans" cxnId="{BB24B711-DE62-4975-8C28-55F1D6F7A71F}">
      <dgm:prSet/>
      <dgm:spPr/>
    </dgm:pt>
    <dgm:pt modelId="{723ECBE9-7D91-4AA4-9091-E5623608B1E2}" type="pres">
      <dgm:prSet presAssocID="{16D71D44-5CF4-4596-A626-361FE6244EB2}" presName="diagram" presStyleCnt="0">
        <dgm:presLayoutVars>
          <dgm:dir/>
          <dgm:resizeHandles val="exact"/>
        </dgm:presLayoutVars>
      </dgm:prSet>
      <dgm:spPr/>
    </dgm:pt>
    <dgm:pt modelId="{5A49D458-DC28-4F31-AEDE-B42A2DA7E4ED}" type="pres">
      <dgm:prSet presAssocID="{0B05A1CA-5A01-47BC-A0A2-43B0A6D396D8}" presName="node" presStyleLbl="node1" presStyleIdx="0" presStyleCnt="4">
        <dgm:presLayoutVars>
          <dgm:bulletEnabled val="1"/>
        </dgm:presLayoutVars>
      </dgm:prSet>
      <dgm:spPr/>
    </dgm:pt>
    <dgm:pt modelId="{7D076F61-A2FD-4CC5-AF4B-A8EBEA8831C4}" type="pres">
      <dgm:prSet presAssocID="{C3054109-B155-4F2D-BEC5-5C3517B44026}" presName="sibTrans" presStyleCnt="0"/>
      <dgm:spPr/>
    </dgm:pt>
    <dgm:pt modelId="{CE65E1E6-F837-4244-9692-84CDE955E267}" type="pres">
      <dgm:prSet presAssocID="{7C416E17-5B90-458C-BA7D-8BBFC1FBEE48}" presName="node" presStyleLbl="node1" presStyleIdx="1" presStyleCnt="4">
        <dgm:presLayoutVars>
          <dgm:bulletEnabled val="1"/>
        </dgm:presLayoutVars>
      </dgm:prSet>
      <dgm:spPr/>
    </dgm:pt>
    <dgm:pt modelId="{7B31F3FA-AE87-43EE-B4F0-17AC322584CB}" type="pres">
      <dgm:prSet presAssocID="{3D6E1373-7A78-4D7C-95A0-38A9FDCDC289}" presName="sibTrans" presStyleCnt="0"/>
      <dgm:spPr/>
    </dgm:pt>
    <dgm:pt modelId="{FA8BE0BA-A319-4775-BC64-380A28AF5F85}" type="pres">
      <dgm:prSet presAssocID="{1EEC7707-2805-4007-9169-81AEC6C663BC}" presName="node" presStyleLbl="node1" presStyleIdx="2" presStyleCnt="4">
        <dgm:presLayoutVars>
          <dgm:bulletEnabled val="1"/>
        </dgm:presLayoutVars>
      </dgm:prSet>
      <dgm:spPr/>
    </dgm:pt>
    <dgm:pt modelId="{4D2F6A10-EFF8-4CF8-9B16-121B669A0D49}" type="pres">
      <dgm:prSet presAssocID="{23F138DA-83E8-4D21-9367-4511F4F06720}" presName="sibTrans" presStyleCnt="0"/>
      <dgm:spPr/>
    </dgm:pt>
    <dgm:pt modelId="{8A282173-7A76-40C2-92DE-B13E368CE252}" type="pres">
      <dgm:prSet presAssocID="{C33C0217-BDFD-4D1D-9695-8FDC4FF3AF2F}" presName="node" presStyleLbl="node1" presStyleIdx="3" presStyleCnt="4">
        <dgm:presLayoutVars>
          <dgm:bulletEnabled val="1"/>
        </dgm:presLayoutVars>
      </dgm:prSet>
      <dgm:spPr/>
    </dgm:pt>
  </dgm:ptLst>
  <dgm:cxnLst>
    <dgm:cxn modelId="{BB24B711-DE62-4975-8C28-55F1D6F7A71F}" srcId="{16D71D44-5CF4-4596-A626-361FE6244EB2}" destId="{C33C0217-BDFD-4D1D-9695-8FDC4FF3AF2F}" srcOrd="3" destOrd="0" parTransId="{78A232F0-CFB3-4F94-A5BE-2FFFE93CAFE1}" sibTransId="{06042A32-0F98-49A7-8254-ED78EEC3F542}"/>
    <dgm:cxn modelId="{77689739-9D58-4E54-A42F-C4FAAE6104F4}" srcId="{16D71D44-5CF4-4596-A626-361FE6244EB2}" destId="{1EEC7707-2805-4007-9169-81AEC6C663BC}" srcOrd="2" destOrd="0" parTransId="{91E61002-9A0A-4B18-AABD-64B546E0D33F}" sibTransId="{23F138DA-83E8-4D21-9367-4511F4F06720}"/>
    <dgm:cxn modelId="{1A5AA14C-555A-45C5-A9DE-167F2C663809}" srcId="{16D71D44-5CF4-4596-A626-361FE6244EB2}" destId="{7C416E17-5B90-458C-BA7D-8BBFC1FBEE48}" srcOrd="1" destOrd="0" parTransId="{D1BD1B57-E812-49AE-B3A2-B72AA139F245}" sibTransId="{3D6E1373-7A78-4D7C-95A0-38A9FDCDC289}"/>
    <dgm:cxn modelId="{7237538A-87E8-4C8F-A2B0-630E9F1C2EDA}" srcId="{16D71D44-5CF4-4596-A626-361FE6244EB2}" destId="{0B05A1CA-5A01-47BC-A0A2-43B0A6D396D8}" srcOrd="0" destOrd="0" parTransId="{57D34581-987C-4594-BA87-0AAD772F59F6}" sibTransId="{C3054109-B155-4F2D-BEC5-5C3517B44026}"/>
    <dgm:cxn modelId="{B00A4EA1-F470-415A-A1BA-B472BFCEEBB6}" type="presOf" srcId="{0B05A1CA-5A01-47BC-A0A2-43B0A6D396D8}" destId="{5A49D458-DC28-4F31-AEDE-B42A2DA7E4ED}" srcOrd="0" destOrd="0" presId="urn:microsoft.com/office/officeart/2005/8/layout/default"/>
    <dgm:cxn modelId="{957F74DE-7992-4C36-8731-D243E2FF225B}" type="presOf" srcId="{16D71D44-5CF4-4596-A626-361FE6244EB2}" destId="{723ECBE9-7D91-4AA4-9091-E5623608B1E2}" srcOrd="0" destOrd="0" presId="urn:microsoft.com/office/officeart/2005/8/layout/default"/>
    <dgm:cxn modelId="{212BADEE-26A4-4D71-9898-1D02319DB548}" type="presOf" srcId="{C33C0217-BDFD-4D1D-9695-8FDC4FF3AF2F}" destId="{8A282173-7A76-40C2-92DE-B13E368CE252}" srcOrd="0" destOrd="0" presId="urn:microsoft.com/office/officeart/2005/8/layout/default"/>
    <dgm:cxn modelId="{D27CF5F7-45CA-4FA9-A4DF-863B103B7C5B}" type="presOf" srcId="{7C416E17-5B90-458C-BA7D-8BBFC1FBEE48}" destId="{CE65E1E6-F837-4244-9692-84CDE955E267}" srcOrd="0" destOrd="0" presId="urn:microsoft.com/office/officeart/2005/8/layout/default"/>
    <dgm:cxn modelId="{5904AAF9-F1CC-42AE-BD17-9999258D7C7A}" type="presOf" srcId="{1EEC7707-2805-4007-9169-81AEC6C663BC}" destId="{FA8BE0BA-A319-4775-BC64-380A28AF5F85}" srcOrd="0" destOrd="0" presId="urn:microsoft.com/office/officeart/2005/8/layout/default"/>
    <dgm:cxn modelId="{6A8E87AD-6476-4C20-9D65-18DB3CC0A7BC}" type="presParOf" srcId="{723ECBE9-7D91-4AA4-9091-E5623608B1E2}" destId="{5A49D458-DC28-4F31-AEDE-B42A2DA7E4ED}" srcOrd="0" destOrd="0" presId="urn:microsoft.com/office/officeart/2005/8/layout/default"/>
    <dgm:cxn modelId="{98A4BB8C-8BE3-4F04-95DD-6985763F30F6}" type="presParOf" srcId="{723ECBE9-7D91-4AA4-9091-E5623608B1E2}" destId="{7D076F61-A2FD-4CC5-AF4B-A8EBEA8831C4}" srcOrd="1" destOrd="0" presId="urn:microsoft.com/office/officeart/2005/8/layout/default"/>
    <dgm:cxn modelId="{8BE88FA9-963C-4761-9965-4E3065D521A7}" type="presParOf" srcId="{723ECBE9-7D91-4AA4-9091-E5623608B1E2}" destId="{CE65E1E6-F837-4244-9692-84CDE955E267}" srcOrd="2" destOrd="0" presId="urn:microsoft.com/office/officeart/2005/8/layout/default"/>
    <dgm:cxn modelId="{D413B1AC-2CAB-4589-BE05-16738CA25216}" type="presParOf" srcId="{723ECBE9-7D91-4AA4-9091-E5623608B1E2}" destId="{7B31F3FA-AE87-43EE-B4F0-17AC322584CB}" srcOrd="3" destOrd="0" presId="urn:microsoft.com/office/officeart/2005/8/layout/default"/>
    <dgm:cxn modelId="{D5AF06CD-0F20-441C-87B0-41F75BAACE21}" type="presParOf" srcId="{723ECBE9-7D91-4AA4-9091-E5623608B1E2}" destId="{FA8BE0BA-A319-4775-BC64-380A28AF5F85}" srcOrd="4" destOrd="0" presId="urn:microsoft.com/office/officeart/2005/8/layout/default"/>
    <dgm:cxn modelId="{4398A45E-D266-4F6F-8A45-5A379DABD1B9}" type="presParOf" srcId="{723ECBE9-7D91-4AA4-9091-E5623608B1E2}" destId="{4D2F6A10-EFF8-4CF8-9B16-121B669A0D49}" srcOrd="5" destOrd="0" presId="urn:microsoft.com/office/officeart/2005/8/layout/default"/>
    <dgm:cxn modelId="{DB237BB4-1593-4A8D-BEFD-5A65C9818AB7}" type="presParOf" srcId="{723ECBE9-7D91-4AA4-9091-E5623608B1E2}" destId="{8A282173-7A76-40C2-92DE-B13E368CE252}"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B658B0-E16B-4681-B2F7-15553AE13C3C}">
      <dsp:nvSpPr>
        <dsp:cNvPr id="0" name=""/>
        <dsp:cNvSpPr/>
      </dsp:nvSpPr>
      <dsp:spPr>
        <a:xfrm>
          <a:off x="3444" y="468587"/>
          <a:ext cx="1864918" cy="2610886"/>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5396" tIns="330200" rIns="145396" bIns="330200" numCol="1" spcCol="1270" anchor="t" anchorCtr="0">
          <a:noAutofit/>
        </a:bodyPr>
        <a:lstStyle/>
        <a:p>
          <a:pPr marL="0" lvl="0" indent="0" algn="l" defTabSz="622300">
            <a:lnSpc>
              <a:spcPct val="90000"/>
            </a:lnSpc>
            <a:spcBef>
              <a:spcPct val="0"/>
            </a:spcBef>
            <a:spcAft>
              <a:spcPct val="35000"/>
            </a:spcAft>
            <a:buNone/>
          </a:pPr>
          <a:r>
            <a:rPr lang="en-US" sz="1400" kern="1200"/>
            <a:t>Aim: To discuss child safeguarding and how it applies to digital literacy.</a:t>
          </a:r>
        </a:p>
      </dsp:txBody>
      <dsp:txXfrm>
        <a:off x="3444" y="1460724"/>
        <a:ext cx="1864918" cy="1566531"/>
      </dsp:txXfrm>
    </dsp:sp>
    <dsp:sp modelId="{CB1E0942-AE77-4BDA-80AF-33AA01CB9810}">
      <dsp:nvSpPr>
        <dsp:cNvPr id="0" name=""/>
        <dsp:cNvSpPr/>
      </dsp:nvSpPr>
      <dsp:spPr>
        <a:xfrm>
          <a:off x="544270" y="729676"/>
          <a:ext cx="783265" cy="783265"/>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1066" tIns="12700" rIns="61066" bIns="12700" numCol="1" spcCol="1270" anchor="ctr" anchorCtr="0">
          <a:noAutofit/>
        </a:bodyPr>
        <a:lstStyle/>
        <a:p>
          <a:pPr marL="0" lvl="0" indent="0" algn="ctr" defTabSz="1689100">
            <a:lnSpc>
              <a:spcPct val="90000"/>
            </a:lnSpc>
            <a:spcBef>
              <a:spcPct val="0"/>
            </a:spcBef>
            <a:spcAft>
              <a:spcPct val="35000"/>
            </a:spcAft>
            <a:buNone/>
          </a:pPr>
          <a:r>
            <a:rPr lang="en-US" sz="3800" kern="1200"/>
            <a:t>1</a:t>
          </a:r>
        </a:p>
      </dsp:txBody>
      <dsp:txXfrm>
        <a:off x="658977" y="844383"/>
        <a:ext cx="553851" cy="553851"/>
      </dsp:txXfrm>
    </dsp:sp>
    <dsp:sp modelId="{22D301A9-DA33-454E-BF3B-5D1F93BD0709}">
      <dsp:nvSpPr>
        <dsp:cNvPr id="0" name=""/>
        <dsp:cNvSpPr/>
      </dsp:nvSpPr>
      <dsp:spPr>
        <a:xfrm>
          <a:off x="3444" y="3079402"/>
          <a:ext cx="1864918" cy="72"/>
        </a:xfrm>
        <a:prstGeom prst="rect">
          <a:avLst/>
        </a:prstGeom>
        <a:solidFill>
          <a:schemeClr val="accent2">
            <a:hueOff val="-168307"/>
            <a:satOff val="-836"/>
            <a:lumOff val="1634"/>
            <a:alphaOff val="0"/>
          </a:schemeClr>
        </a:solidFill>
        <a:ln w="12700" cap="flat" cmpd="sng" algn="ctr">
          <a:solidFill>
            <a:schemeClr val="accent2">
              <a:hueOff val="-168307"/>
              <a:satOff val="-836"/>
              <a:lumOff val="163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8B49E5-1B26-4C21-8EC3-90251E9EDA2F}">
      <dsp:nvSpPr>
        <dsp:cNvPr id="0" name=""/>
        <dsp:cNvSpPr/>
      </dsp:nvSpPr>
      <dsp:spPr>
        <a:xfrm>
          <a:off x="2054855" y="468587"/>
          <a:ext cx="1864918" cy="2610886"/>
        </a:xfrm>
        <a:prstGeom prst="rect">
          <a:avLst/>
        </a:prstGeom>
        <a:solidFill>
          <a:schemeClr val="accent2">
            <a:tint val="40000"/>
            <a:alpha val="90000"/>
            <a:hueOff val="-544309"/>
            <a:satOff val="8339"/>
            <a:lumOff val="883"/>
            <a:alphaOff val="0"/>
          </a:schemeClr>
        </a:solidFill>
        <a:ln w="12700" cap="flat" cmpd="sng" algn="ctr">
          <a:solidFill>
            <a:schemeClr val="accent2">
              <a:tint val="40000"/>
              <a:alpha val="90000"/>
              <a:hueOff val="-544309"/>
              <a:satOff val="8339"/>
              <a:lumOff val="88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5396" tIns="330200" rIns="145396" bIns="330200" numCol="1" spcCol="1270" anchor="t" anchorCtr="0">
          <a:noAutofit/>
        </a:bodyPr>
        <a:lstStyle/>
        <a:p>
          <a:pPr marL="0" lvl="0" indent="0" algn="l" defTabSz="622300">
            <a:lnSpc>
              <a:spcPct val="90000"/>
            </a:lnSpc>
            <a:spcBef>
              <a:spcPct val="0"/>
            </a:spcBef>
            <a:spcAft>
              <a:spcPct val="35000"/>
            </a:spcAft>
            <a:buNone/>
          </a:pPr>
          <a:r>
            <a:rPr lang="en-US" sz="1400" kern="1200"/>
            <a:t>Define safeguarding, abuse and harm. </a:t>
          </a:r>
        </a:p>
      </dsp:txBody>
      <dsp:txXfrm>
        <a:off x="2054855" y="1460724"/>
        <a:ext cx="1864918" cy="1566531"/>
      </dsp:txXfrm>
    </dsp:sp>
    <dsp:sp modelId="{E23BA678-592D-40D3-AA92-077CEC216F9A}">
      <dsp:nvSpPr>
        <dsp:cNvPr id="0" name=""/>
        <dsp:cNvSpPr/>
      </dsp:nvSpPr>
      <dsp:spPr>
        <a:xfrm>
          <a:off x="2595681" y="729676"/>
          <a:ext cx="783265" cy="783265"/>
        </a:xfrm>
        <a:prstGeom prst="ellipse">
          <a:avLst/>
        </a:prstGeom>
        <a:solidFill>
          <a:schemeClr val="accent2">
            <a:hueOff val="-336613"/>
            <a:satOff val="-1672"/>
            <a:lumOff val="3268"/>
            <a:alphaOff val="0"/>
          </a:schemeClr>
        </a:solidFill>
        <a:ln w="12700" cap="flat" cmpd="sng" algn="ctr">
          <a:solidFill>
            <a:schemeClr val="accent2">
              <a:hueOff val="-336613"/>
              <a:satOff val="-1672"/>
              <a:lumOff val="326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1066" tIns="12700" rIns="61066" bIns="12700" numCol="1" spcCol="1270" anchor="ctr" anchorCtr="0">
          <a:noAutofit/>
        </a:bodyPr>
        <a:lstStyle/>
        <a:p>
          <a:pPr marL="0" lvl="0" indent="0" algn="ctr" defTabSz="1689100">
            <a:lnSpc>
              <a:spcPct val="90000"/>
            </a:lnSpc>
            <a:spcBef>
              <a:spcPct val="0"/>
            </a:spcBef>
            <a:spcAft>
              <a:spcPct val="35000"/>
            </a:spcAft>
            <a:buNone/>
          </a:pPr>
          <a:r>
            <a:rPr lang="en-US" sz="3800" kern="1200"/>
            <a:t>2</a:t>
          </a:r>
        </a:p>
      </dsp:txBody>
      <dsp:txXfrm>
        <a:off x="2710388" y="844383"/>
        <a:ext cx="553851" cy="553851"/>
      </dsp:txXfrm>
    </dsp:sp>
    <dsp:sp modelId="{914E9EA5-F338-4ABC-9746-9C7DC7418213}">
      <dsp:nvSpPr>
        <dsp:cNvPr id="0" name=""/>
        <dsp:cNvSpPr/>
      </dsp:nvSpPr>
      <dsp:spPr>
        <a:xfrm>
          <a:off x="2054855" y="3079402"/>
          <a:ext cx="1864918" cy="72"/>
        </a:xfrm>
        <a:prstGeom prst="rect">
          <a:avLst/>
        </a:prstGeom>
        <a:solidFill>
          <a:schemeClr val="accent2">
            <a:hueOff val="-504920"/>
            <a:satOff val="-2508"/>
            <a:lumOff val="4902"/>
            <a:alphaOff val="0"/>
          </a:schemeClr>
        </a:solidFill>
        <a:ln w="12700" cap="flat" cmpd="sng" algn="ctr">
          <a:solidFill>
            <a:schemeClr val="accent2">
              <a:hueOff val="-504920"/>
              <a:satOff val="-2508"/>
              <a:lumOff val="49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4E0300-080A-42C9-8FE6-51EF88BF881C}">
      <dsp:nvSpPr>
        <dsp:cNvPr id="0" name=""/>
        <dsp:cNvSpPr/>
      </dsp:nvSpPr>
      <dsp:spPr>
        <a:xfrm>
          <a:off x="4106265" y="468587"/>
          <a:ext cx="1864918" cy="2610886"/>
        </a:xfrm>
        <a:prstGeom prst="rect">
          <a:avLst/>
        </a:prstGeom>
        <a:solidFill>
          <a:schemeClr val="accent2">
            <a:tint val="40000"/>
            <a:alpha val="90000"/>
            <a:hueOff val="-1088618"/>
            <a:satOff val="16677"/>
            <a:lumOff val="1766"/>
            <a:alphaOff val="0"/>
          </a:schemeClr>
        </a:solidFill>
        <a:ln w="12700" cap="flat" cmpd="sng" algn="ctr">
          <a:solidFill>
            <a:schemeClr val="accent2">
              <a:tint val="40000"/>
              <a:alpha val="90000"/>
              <a:hueOff val="-1088618"/>
              <a:satOff val="16677"/>
              <a:lumOff val="176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5396" tIns="330200" rIns="145396" bIns="330200" numCol="1" spcCol="1270" anchor="t" anchorCtr="0">
          <a:noAutofit/>
        </a:bodyPr>
        <a:lstStyle/>
        <a:p>
          <a:pPr marL="0" lvl="0" indent="0" algn="l" defTabSz="622300">
            <a:lnSpc>
              <a:spcPct val="90000"/>
            </a:lnSpc>
            <a:spcBef>
              <a:spcPct val="0"/>
            </a:spcBef>
            <a:spcAft>
              <a:spcPct val="35000"/>
            </a:spcAft>
            <a:buNone/>
          </a:pPr>
          <a:r>
            <a:rPr lang="en-US" sz="1400" kern="1200"/>
            <a:t>Discuss types of abuse and recognition of abuse. </a:t>
          </a:r>
        </a:p>
      </dsp:txBody>
      <dsp:txXfrm>
        <a:off x="4106265" y="1460724"/>
        <a:ext cx="1864918" cy="1566531"/>
      </dsp:txXfrm>
    </dsp:sp>
    <dsp:sp modelId="{73687F61-BD64-4646-BF05-0FD76EE3B897}">
      <dsp:nvSpPr>
        <dsp:cNvPr id="0" name=""/>
        <dsp:cNvSpPr/>
      </dsp:nvSpPr>
      <dsp:spPr>
        <a:xfrm>
          <a:off x="4647092" y="729676"/>
          <a:ext cx="783265" cy="783265"/>
        </a:xfrm>
        <a:prstGeom prst="ellipse">
          <a:avLst/>
        </a:prstGeom>
        <a:solidFill>
          <a:schemeClr val="accent2">
            <a:hueOff val="-673227"/>
            <a:satOff val="-3344"/>
            <a:lumOff val="6536"/>
            <a:alphaOff val="0"/>
          </a:schemeClr>
        </a:solidFill>
        <a:ln w="12700" cap="flat" cmpd="sng" algn="ctr">
          <a:solidFill>
            <a:schemeClr val="accent2">
              <a:hueOff val="-673227"/>
              <a:satOff val="-3344"/>
              <a:lumOff val="653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1066" tIns="12700" rIns="61066" bIns="12700" numCol="1" spcCol="1270" anchor="ctr" anchorCtr="0">
          <a:noAutofit/>
        </a:bodyPr>
        <a:lstStyle/>
        <a:p>
          <a:pPr marL="0" lvl="0" indent="0" algn="ctr" defTabSz="1689100">
            <a:lnSpc>
              <a:spcPct val="90000"/>
            </a:lnSpc>
            <a:spcBef>
              <a:spcPct val="0"/>
            </a:spcBef>
            <a:spcAft>
              <a:spcPct val="35000"/>
            </a:spcAft>
            <a:buNone/>
          </a:pPr>
          <a:r>
            <a:rPr lang="en-US" sz="3800" kern="1200"/>
            <a:t>3</a:t>
          </a:r>
        </a:p>
      </dsp:txBody>
      <dsp:txXfrm>
        <a:off x="4761799" y="844383"/>
        <a:ext cx="553851" cy="553851"/>
      </dsp:txXfrm>
    </dsp:sp>
    <dsp:sp modelId="{56FA919A-8E35-47FE-9091-7D526868278F}">
      <dsp:nvSpPr>
        <dsp:cNvPr id="0" name=""/>
        <dsp:cNvSpPr/>
      </dsp:nvSpPr>
      <dsp:spPr>
        <a:xfrm>
          <a:off x="4106265" y="3079402"/>
          <a:ext cx="1864918" cy="72"/>
        </a:xfrm>
        <a:prstGeom prst="rect">
          <a:avLst/>
        </a:prstGeom>
        <a:solidFill>
          <a:schemeClr val="accent2">
            <a:hueOff val="-841533"/>
            <a:satOff val="-4179"/>
            <a:lumOff val="8169"/>
            <a:alphaOff val="0"/>
          </a:schemeClr>
        </a:solidFill>
        <a:ln w="12700" cap="flat" cmpd="sng" algn="ctr">
          <a:solidFill>
            <a:schemeClr val="accent2">
              <a:hueOff val="-841533"/>
              <a:satOff val="-4179"/>
              <a:lumOff val="816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787D56-72FA-4B98-85CE-644562678A10}">
      <dsp:nvSpPr>
        <dsp:cNvPr id="0" name=""/>
        <dsp:cNvSpPr/>
      </dsp:nvSpPr>
      <dsp:spPr>
        <a:xfrm>
          <a:off x="6157676" y="468587"/>
          <a:ext cx="1864918" cy="2610886"/>
        </a:xfrm>
        <a:prstGeom prst="rect">
          <a:avLst/>
        </a:prstGeom>
        <a:solidFill>
          <a:schemeClr val="accent2">
            <a:tint val="40000"/>
            <a:alpha val="90000"/>
            <a:hueOff val="-1632926"/>
            <a:satOff val="25016"/>
            <a:lumOff val="2649"/>
            <a:alphaOff val="0"/>
          </a:schemeClr>
        </a:solidFill>
        <a:ln w="12700" cap="flat" cmpd="sng" algn="ctr">
          <a:solidFill>
            <a:schemeClr val="accent2">
              <a:tint val="40000"/>
              <a:alpha val="90000"/>
              <a:hueOff val="-1632926"/>
              <a:satOff val="25016"/>
              <a:lumOff val="264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5396" tIns="330200" rIns="145396" bIns="330200" numCol="1" spcCol="1270" anchor="t" anchorCtr="0">
          <a:noAutofit/>
        </a:bodyPr>
        <a:lstStyle/>
        <a:p>
          <a:pPr marL="0" lvl="0" indent="0" algn="l" defTabSz="622300">
            <a:lnSpc>
              <a:spcPct val="90000"/>
            </a:lnSpc>
            <a:spcBef>
              <a:spcPct val="0"/>
            </a:spcBef>
            <a:spcAft>
              <a:spcPct val="35000"/>
            </a:spcAft>
            <a:buNone/>
          </a:pPr>
          <a:r>
            <a:rPr lang="en-US" sz="1400" kern="1200"/>
            <a:t>Link safeguarding principles to digital tool usage. </a:t>
          </a:r>
        </a:p>
      </dsp:txBody>
      <dsp:txXfrm>
        <a:off x="6157676" y="1460724"/>
        <a:ext cx="1864918" cy="1566531"/>
      </dsp:txXfrm>
    </dsp:sp>
    <dsp:sp modelId="{4D8E52D7-ED68-4371-8BD7-197D58ACAB8C}">
      <dsp:nvSpPr>
        <dsp:cNvPr id="0" name=""/>
        <dsp:cNvSpPr/>
      </dsp:nvSpPr>
      <dsp:spPr>
        <a:xfrm>
          <a:off x="6698502" y="729676"/>
          <a:ext cx="783265" cy="783265"/>
        </a:xfrm>
        <a:prstGeom prst="ellipse">
          <a:avLst/>
        </a:prstGeom>
        <a:solidFill>
          <a:schemeClr val="accent2">
            <a:hueOff val="-1009840"/>
            <a:satOff val="-5015"/>
            <a:lumOff val="9803"/>
            <a:alphaOff val="0"/>
          </a:schemeClr>
        </a:solidFill>
        <a:ln w="12700" cap="flat" cmpd="sng" algn="ctr">
          <a:solidFill>
            <a:schemeClr val="accent2">
              <a:hueOff val="-1009840"/>
              <a:satOff val="-5015"/>
              <a:lumOff val="980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1066" tIns="12700" rIns="61066" bIns="12700" numCol="1" spcCol="1270" anchor="ctr" anchorCtr="0">
          <a:noAutofit/>
        </a:bodyPr>
        <a:lstStyle/>
        <a:p>
          <a:pPr marL="0" lvl="0" indent="0" algn="ctr" defTabSz="1689100">
            <a:lnSpc>
              <a:spcPct val="90000"/>
            </a:lnSpc>
            <a:spcBef>
              <a:spcPct val="0"/>
            </a:spcBef>
            <a:spcAft>
              <a:spcPct val="35000"/>
            </a:spcAft>
            <a:buNone/>
          </a:pPr>
          <a:r>
            <a:rPr lang="en-US" sz="3800" kern="1200"/>
            <a:t>4</a:t>
          </a:r>
        </a:p>
      </dsp:txBody>
      <dsp:txXfrm>
        <a:off x="6813209" y="844383"/>
        <a:ext cx="553851" cy="553851"/>
      </dsp:txXfrm>
    </dsp:sp>
    <dsp:sp modelId="{965526A5-FB93-4B72-9FFC-20C02E0166BE}">
      <dsp:nvSpPr>
        <dsp:cNvPr id="0" name=""/>
        <dsp:cNvSpPr/>
      </dsp:nvSpPr>
      <dsp:spPr>
        <a:xfrm>
          <a:off x="6157676" y="3079402"/>
          <a:ext cx="1864918" cy="72"/>
        </a:xfrm>
        <a:prstGeom prst="rect">
          <a:avLst/>
        </a:prstGeom>
        <a:solidFill>
          <a:schemeClr val="accent2">
            <a:hueOff val="-1178147"/>
            <a:satOff val="-5851"/>
            <a:lumOff val="11437"/>
            <a:alphaOff val="0"/>
          </a:schemeClr>
        </a:solidFill>
        <a:ln w="12700" cap="flat" cmpd="sng" algn="ctr">
          <a:solidFill>
            <a:schemeClr val="accent2">
              <a:hueOff val="-1178147"/>
              <a:satOff val="-5851"/>
              <a:lumOff val="114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4311E5-3976-4005-95CA-219BB6CAC029}">
      <dsp:nvSpPr>
        <dsp:cNvPr id="0" name=""/>
        <dsp:cNvSpPr/>
      </dsp:nvSpPr>
      <dsp:spPr>
        <a:xfrm>
          <a:off x="8209086" y="468587"/>
          <a:ext cx="1864918" cy="2610886"/>
        </a:xfrm>
        <a:prstGeom prst="rect">
          <a:avLst/>
        </a:prstGeom>
        <a:solidFill>
          <a:schemeClr val="accent2">
            <a:tint val="40000"/>
            <a:alpha val="90000"/>
            <a:hueOff val="-2177235"/>
            <a:satOff val="33354"/>
            <a:lumOff val="3532"/>
            <a:alphaOff val="0"/>
          </a:schemeClr>
        </a:solidFill>
        <a:ln w="12700" cap="flat" cmpd="sng" algn="ctr">
          <a:solidFill>
            <a:schemeClr val="accent2">
              <a:tint val="40000"/>
              <a:alpha val="90000"/>
              <a:hueOff val="-2177235"/>
              <a:satOff val="33354"/>
              <a:lumOff val="353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5396" tIns="330200" rIns="145396" bIns="330200" numCol="1" spcCol="1270" anchor="t" anchorCtr="0">
          <a:noAutofit/>
        </a:bodyPr>
        <a:lstStyle/>
        <a:p>
          <a:pPr marL="0" lvl="0" indent="0" algn="l" defTabSz="622300">
            <a:lnSpc>
              <a:spcPct val="90000"/>
            </a:lnSpc>
            <a:spcBef>
              <a:spcPct val="0"/>
            </a:spcBef>
            <a:spcAft>
              <a:spcPct val="35000"/>
            </a:spcAft>
            <a:buNone/>
          </a:pPr>
          <a:r>
            <a:rPr lang="en-US" sz="1400" kern="1200"/>
            <a:t>Identify forms of abuse and discuss sources of support for safeguarding. </a:t>
          </a:r>
        </a:p>
      </dsp:txBody>
      <dsp:txXfrm>
        <a:off x="8209086" y="1460724"/>
        <a:ext cx="1864918" cy="1566531"/>
      </dsp:txXfrm>
    </dsp:sp>
    <dsp:sp modelId="{FB5AE17B-18B6-4EF4-80CD-0463600DFC8C}">
      <dsp:nvSpPr>
        <dsp:cNvPr id="0" name=""/>
        <dsp:cNvSpPr/>
      </dsp:nvSpPr>
      <dsp:spPr>
        <a:xfrm>
          <a:off x="8749913" y="729676"/>
          <a:ext cx="783265" cy="783265"/>
        </a:xfrm>
        <a:prstGeom prst="ellipse">
          <a:avLst/>
        </a:prstGeom>
        <a:solidFill>
          <a:schemeClr val="accent2">
            <a:hueOff val="-1346453"/>
            <a:satOff val="-6687"/>
            <a:lumOff val="13071"/>
            <a:alphaOff val="0"/>
          </a:schemeClr>
        </a:solidFill>
        <a:ln w="12700" cap="flat" cmpd="sng" algn="ctr">
          <a:solidFill>
            <a:schemeClr val="accent2">
              <a:hueOff val="-1346453"/>
              <a:satOff val="-6687"/>
              <a:lumOff val="130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1066" tIns="12700" rIns="61066" bIns="12700" numCol="1" spcCol="1270" anchor="ctr" anchorCtr="0">
          <a:noAutofit/>
        </a:bodyPr>
        <a:lstStyle/>
        <a:p>
          <a:pPr marL="0" lvl="0" indent="0" algn="ctr" defTabSz="1689100">
            <a:lnSpc>
              <a:spcPct val="90000"/>
            </a:lnSpc>
            <a:spcBef>
              <a:spcPct val="0"/>
            </a:spcBef>
            <a:spcAft>
              <a:spcPct val="35000"/>
            </a:spcAft>
            <a:buNone/>
          </a:pPr>
          <a:r>
            <a:rPr lang="en-US" sz="3800" kern="1200"/>
            <a:t>5</a:t>
          </a:r>
        </a:p>
      </dsp:txBody>
      <dsp:txXfrm>
        <a:off x="8864620" y="844383"/>
        <a:ext cx="553851" cy="553851"/>
      </dsp:txXfrm>
    </dsp:sp>
    <dsp:sp modelId="{94B71944-5A0E-4AE6-883D-6480B3769E5F}">
      <dsp:nvSpPr>
        <dsp:cNvPr id="0" name=""/>
        <dsp:cNvSpPr/>
      </dsp:nvSpPr>
      <dsp:spPr>
        <a:xfrm>
          <a:off x="8209086" y="3079402"/>
          <a:ext cx="1864918" cy="72"/>
        </a:xfrm>
        <a:prstGeom prst="rect">
          <a:avLst/>
        </a:prstGeom>
        <a:solidFill>
          <a:schemeClr val="accent2">
            <a:hueOff val="-1514760"/>
            <a:satOff val="-7523"/>
            <a:lumOff val="14705"/>
            <a:alphaOff val="0"/>
          </a:schemeClr>
        </a:solidFill>
        <a:ln w="12700" cap="flat" cmpd="sng" algn="ctr">
          <a:solidFill>
            <a:schemeClr val="accent2">
              <a:hueOff val="-1514760"/>
              <a:satOff val="-7523"/>
              <a:lumOff val="147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D57560-1527-4329-84E9-EA0A960CD0BF}">
      <dsp:nvSpPr>
        <dsp:cNvPr id="0" name=""/>
        <dsp:cNvSpPr/>
      </dsp:nvSpPr>
      <dsp:spPr>
        <a:xfrm>
          <a:off x="140648" y="1414"/>
          <a:ext cx="3545233" cy="3545233"/>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r>
            <a:rPr lang="en-US" sz="2300" kern="1200"/>
            <a:t>This can be a very triggering session and if there is any content that affects you in any way, please let me know. </a:t>
          </a:r>
        </a:p>
      </dsp:txBody>
      <dsp:txXfrm>
        <a:off x="659835" y="520601"/>
        <a:ext cx="2506859" cy="2506859"/>
      </dsp:txXfrm>
    </dsp:sp>
    <dsp:sp modelId="{B6AE70A8-DABE-495C-9854-7A0C424DF21C}">
      <dsp:nvSpPr>
        <dsp:cNvPr id="0" name=""/>
        <dsp:cNvSpPr/>
      </dsp:nvSpPr>
      <dsp:spPr>
        <a:xfrm rot="5400000">
          <a:off x="3978363" y="1304287"/>
          <a:ext cx="1240831" cy="939486"/>
        </a:xfrm>
        <a:prstGeom prst="triangl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FABAB26-FFDD-4E8A-8A51-1146CB5BEC14}">
      <dsp:nvSpPr>
        <dsp:cNvPr id="0" name=""/>
        <dsp:cNvSpPr/>
      </dsp:nvSpPr>
      <dsp:spPr>
        <a:xfrm>
          <a:off x="5458498" y="1414"/>
          <a:ext cx="3545233" cy="3545233"/>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r>
            <a:rPr lang="en-US" sz="2300" kern="1200"/>
            <a:t>There will be opportunities to debrief and access any additional support following the lecture.</a:t>
          </a:r>
        </a:p>
      </dsp:txBody>
      <dsp:txXfrm>
        <a:off x="5977685" y="520601"/>
        <a:ext cx="2506859" cy="250685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419389-9B16-428C-B75F-12D300DC4725}">
      <dsp:nvSpPr>
        <dsp:cNvPr id="0" name=""/>
        <dsp:cNvSpPr/>
      </dsp:nvSpPr>
      <dsp:spPr>
        <a:xfrm>
          <a:off x="858382" y="2396"/>
          <a:ext cx="1699741" cy="101984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dirty="0">
              <a:latin typeface="Century Gothic" panose="020B0502020202020204"/>
            </a:rPr>
            <a:t>Partnership</a:t>
          </a:r>
          <a:endParaRPr lang="en-US" sz="1600" kern="1200" dirty="0"/>
        </a:p>
      </dsp:txBody>
      <dsp:txXfrm>
        <a:off x="858382" y="2396"/>
        <a:ext cx="1699741" cy="1019844"/>
      </dsp:txXfrm>
    </dsp:sp>
    <dsp:sp modelId="{90D2B065-8430-475C-A6C3-31700F8336EE}">
      <dsp:nvSpPr>
        <dsp:cNvPr id="0" name=""/>
        <dsp:cNvSpPr/>
      </dsp:nvSpPr>
      <dsp:spPr>
        <a:xfrm>
          <a:off x="2728098" y="2396"/>
          <a:ext cx="1699741" cy="1019844"/>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Century Gothic" panose="020B0502020202020204"/>
            </a:rPr>
            <a:t>Accountability</a:t>
          </a:r>
        </a:p>
      </dsp:txBody>
      <dsp:txXfrm>
        <a:off x="2728098" y="2396"/>
        <a:ext cx="1699741" cy="1019844"/>
      </dsp:txXfrm>
    </dsp:sp>
    <dsp:sp modelId="{8DD3EE33-F728-40DF-9479-F242EDB9EEC0}">
      <dsp:nvSpPr>
        <dsp:cNvPr id="0" name=""/>
        <dsp:cNvSpPr/>
      </dsp:nvSpPr>
      <dsp:spPr>
        <a:xfrm>
          <a:off x="4597814" y="2396"/>
          <a:ext cx="1699741" cy="1019844"/>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Century Gothic" panose="020B0502020202020204"/>
            </a:rPr>
            <a:t>Respect</a:t>
          </a:r>
        </a:p>
      </dsp:txBody>
      <dsp:txXfrm>
        <a:off x="4597814" y="2396"/>
        <a:ext cx="1699741" cy="1019844"/>
      </dsp:txXfrm>
    </dsp:sp>
    <dsp:sp modelId="{CFC8F013-85AE-460D-B219-4D111AD8E70E}">
      <dsp:nvSpPr>
        <dsp:cNvPr id="0" name=""/>
        <dsp:cNvSpPr/>
      </dsp:nvSpPr>
      <dsp:spPr>
        <a:xfrm>
          <a:off x="6467529" y="2396"/>
          <a:ext cx="1699741" cy="101984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dirty="0">
              <a:latin typeface="Century Gothic" panose="020B0502020202020204"/>
            </a:rPr>
            <a:t>Dignity</a:t>
          </a:r>
        </a:p>
      </dsp:txBody>
      <dsp:txXfrm>
        <a:off x="6467529" y="2396"/>
        <a:ext cx="1699741" cy="1019844"/>
      </dsp:txXfrm>
    </dsp:sp>
    <dsp:sp modelId="{56A6C1D4-2CA5-49A6-A494-86D8D049EA37}">
      <dsp:nvSpPr>
        <dsp:cNvPr id="0" name=""/>
        <dsp:cNvSpPr/>
      </dsp:nvSpPr>
      <dsp:spPr>
        <a:xfrm>
          <a:off x="8337245" y="2396"/>
          <a:ext cx="1699741" cy="1019844"/>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Century Gothic" panose="020B0502020202020204"/>
            </a:rPr>
            <a:t>Equality</a:t>
          </a:r>
        </a:p>
      </dsp:txBody>
      <dsp:txXfrm>
        <a:off x="8337245" y="2396"/>
        <a:ext cx="1699741" cy="1019844"/>
      </dsp:txXfrm>
    </dsp:sp>
    <dsp:sp modelId="{D0CFF3AD-43BC-4EEE-8AE9-5F39E88DAF24}">
      <dsp:nvSpPr>
        <dsp:cNvPr id="0" name=""/>
        <dsp:cNvSpPr/>
      </dsp:nvSpPr>
      <dsp:spPr>
        <a:xfrm>
          <a:off x="858382" y="1192216"/>
          <a:ext cx="1699741" cy="101984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Century Gothic" panose="020B0502020202020204"/>
            </a:rPr>
            <a:t>Empowerment</a:t>
          </a:r>
        </a:p>
      </dsp:txBody>
      <dsp:txXfrm>
        <a:off x="858382" y="1192216"/>
        <a:ext cx="1699741" cy="1019844"/>
      </dsp:txXfrm>
    </dsp:sp>
    <dsp:sp modelId="{7D70B87F-F7CB-470E-A5D3-4E2C4380EC7C}">
      <dsp:nvSpPr>
        <dsp:cNvPr id="0" name=""/>
        <dsp:cNvSpPr/>
      </dsp:nvSpPr>
      <dsp:spPr>
        <a:xfrm>
          <a:off x="2728098" y="1192216"/>
          <a:ext cx="1699741" cy="1019844"/>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Century Gothic" panose="020B0502020202020204"/>
            </a:rPr>
            <a:t>Independence</a:t>
          </a:r>
        </a:p>
      </dsp:txBody>
      <dsp:txXfrm>
        <a:off x="2728098" y="1192216"/>
        <a:ext cx="1699741" cy="1019844"/>
      </dsp:txXfrm>
    </dsp:sp>
    <dsp:sp modelId="{0C6816CF-24E1-4678-AEAD-1306682A2742}">
      <dsp:nvSpPr>
        <dsp:cNvPr id="0" name=""/>
        <dsp:cNvSpPr/>
      </dsp:nvSpPr>
      <dsp:spPr>
        <a:xfrm>
          <a:off x="4597814" y="1192216"/>
          <a:ext cx="1699741" cy="1019844"/>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Century Gothic" panose="020B0502020202020204"/>
            </a:rPr>
            <a:t>Wellbeing</a:t>
          </a:r>
        </a:p>
      </dsp:txBody>
      <dsp:txXfrm>
        <a:off x="4597814" y="1192216"/>
        <a:ext cx="1699741" cy="1019844"/>
      </dsp:txXfrm>
    </dsp:sp>
    <dsp:sp modelId="{5B38A33E-D39E-4762-B433-60D80B8DDD94}">
      <dsp:nvSpPr>
        <dsp:cNvPr id="0" name=""/>
        <dsp:cNvSpPr/>
      </dsp:nvSpPr>
      <dsp:spPr>
        <a:xfrm>
          <a:off x="6467529" y="1192216"/>
          <a:ext cx="1699741" cy="101984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Century Gothic" panose="020B0502020202020204"/>
            </a:rPr>
            <a:t>Prevention</a:t>
          </a:r>
        </a:p>
      </dsp:txBody>
      <dsp:txXfrm>
        <a:off x="6467529" y="1192216"/>
        <a:ext cx="1699741" cy="1019844"/>
      </dsp:txXfrm>
    </dsp:sp>
    <dsp:sp modelId="{94987897-BA90-4E00-8FEE-BFEDDBF6B925}">
      <dsp:nvSpPr>
        <dsp:cNvPr id="0" name=""/>
        <dsp:cNvSpPr/>
      </dsp:nvSpPr>
      <dsp:spPr>
        <a:xfrm>
          <a:off x="8337245" y="1192216"/>
          <a:ext cx="1699741" cy="1019844"/>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Century Gothic" panose="020B0502020202020204"/>
            </a:rPr>
            <a:t>Choice</a:t>
          </a:r>
        </a:p>
      </dsp:txBody>
      <dsp:txXfrm>
        <a:off x="8337245" y="1192216"/>
        <a:ext cx="1699741" cy="1019844"/>
      </dsp:txXfrm>
    </dsp:sp>
    <dsp:sp modelId="{23A4DC77-6664-4BC0-A8FA-CE849FED909F}">
      <dsp:nvSpPr>
        <dsp:cNvPr id="0" name=""/>
        <dsp:cNvSpPr/>
      </dsp:nvSpPr>
      <dsp:spPr>
        <a:xfrm>
          <a:off x="858382" y="2382035"/>
          <a:ext cx="1699741" cy="101984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Century Gothic" panose="020B0502020202020204"/>
            </a:rPr>
            <a:t>Rights</a:t>
          </a:r>
        </a:p>
      </dsp:txBody>
      <dsp:txXfrm>
        <a:off x="858382" y="2382035"/>
        <a:ext cx="1699741" cy="1019844"/>
      </dsp:txXfrm>
    </dsp:sp>
    <dsp:sp modelId="{F110DB85-2C47-4A18-B008-FE2D33C349C0}">
      <dsp:nvSpPr>
        <dsp:cNvPr id="0" name=""/>
        <dsp:cNvSpPr/>
      </dsp:nvSpPr>
      <dsp:spPr>
        <a:xfrm>
          <a:off x="2728098" y="2382035"/>
          <a:ext cx="1699741" cy="1019844"/>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Century Gothic" panose="020B0502020202020204"/>
            </a:rPr>
            <a:t>Privacy</a:t>
          </a:r>
        </a:p>
      </dsp:txBody>
      <dsp:txXfrm>
        <a:off x="2728098" y="2382035"/>
        <a:ext cx="1699741" cy="1019844"/>
      </dsp:txXfrm>
    </dsp:sp>
    <dsp:sp modelId="{6A0970C2-67AD-4620-9383-D6E9EB0C5D91}">
      <dsp:nvSpPr>
        <dsp:cNvPr id="0" name=""/>
        <dsp:cNvSpPr/>
      </dsp:nvSpPr>
      <dsp:spPr>
        <a:xfrm>
          <a:off x="4597814" y="2382035"/>
          <a:ext cx="1699741" cy="1019844"/>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Century Gothic" panose="020B0502020202020204"/>
            </a:rPr>
            <a:t>Person Centred</a:t>
          </a:r>
        </a:p>
      </dsp:txBody>
      <dsp:txXfrm>
        <a:off x="4597814" y="2382035"/>
        <a:ext cx="1699741" cy="1019844"/>
      </dsp:txXfrm>
    </dsp:sp>
    <dsp:sp modelId="{26DBC98C-3648-4477-A495-FEB929135F85}">
      <dsp:nvSpPr>
        <dsp:cNvPr id="0" name=""/>
        <dsp:cNvSpPr/>
      </dsp:nvSpPr>
      <dsp:spPr>
        <a:xfrm>
          <a:off x="6467529" y="2382035"/>
          <a:ext cx="1699741" cy="101984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Century Gothic" panose="020B0502020202020204"/>
            </a:rPr>
            <a:t>Honesty</a:t>
          </a:r>
        </a:p>
      </dsp:txBody>
      <dsp:txXfrm>
        <a:off x="6467529" y="2382035"/>
        <a:ext cx="1699741" cy="1019844"/>
      </dsp:txXfrm>
    </dsp:sp>
    <dsp:sp modelId="{88D90C86-D684-49B5-8B01-0FB19CA90E93}">
      <dsp:nvSpPr>
        <dsp:cNvPr id="0" name=""/>
        <dsp:cNvSpPr/>
      </dsp:nvSpPr>
      <dsp:spPr>
        <a:xfrm>
          <a:off x="8337245" y="2382035"/>
          <a:ext cx="1699741" cy="1019844"/>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Century Gothic" panose="020B0502020202020204"/>
            </a:rPr>
            <a:t>Participation</a:t>
          </a:r>
        </a:p>
      </dsp:txBody>
      <dsp:txXfrm>
        <a:off x="8337245" y="2382035"/>
        <a:ext cx="1699741" cy="101984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47803D-6E68-48E4-9F21-E8EE1897CB9F}">
      <dsp:nvSpPr>
        <dsp:cNvPr id="0" name=""/>
        <dsp:cNvSpPr/>
      </dsp:nvSpPr>
      <dsp:spPr>
        <a:xfrm>
          <a:off x="0" y="659170"/>
          <a:ext cx="9404352" cy="121693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135906-CEE6-4F94-A677-F27ACA51DB15}">
      <dsp:nvSpPr>
        <dsp:cNvPr id="0" name=""/>
        <dsp:cNvSpPr/>
      </dsp:nvSpPr>
      <dsp:spPr>
        <a:xfrm>
          <a:off x="368121" y="932979"/>
          <a:ext cx="669311" cy="6693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4423B33-4E27-4170-AED7-B7881D4F5E2F}">
      <dsp:nvSpPr>
        <dsp:cNvPr id="0" name=""/>
        <dsp:cNvSpPr/>
      </dsp:nvSpPr>
      <dsp:spPr>
        <a:xfrm>
          <a:off x="1405554" y="659170"/>
          <a:ext cx="7998797" cy="1216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792" tIns="128792" rIns="128792" bIns="128792" numCol="1" spcCol="1270" anchor="ctr" anchorCtr="0">
          <a:noAutofit/>
        </a:bodyPr>
        <a:lstStyle/>
        <a:p>
          <a:pPr marL="0" lvl="0" indent="0" algn="l" defTabSz="1111250">
            <a:lnSpc>
              <a:spcPct val="90000"/>
            </a:lnSpc>
            <a:spcBef>
              <a:spcPct val="0"/>
            </a:spcBef>
            <a:spcAft>
              <a:spcPct val="35000"/>
            </a:spcAft>
            <a:buNone/>
          </a:pPr>
          <a:r>
            <a:rPr lang="en-US" sz="2500" kern="1200"/>
            <a:t>When defining safeguarding, it tends to differ from place to place, from organisation to organisation.</a:t>
          </a:r>
        </a:p>
      </dsp:txBody>
      <dsp:txXfrm>
        <a:off x="1405554" y="659170"/>
        <a:ext cx="7998797" cy="1216930"/>
      </dsp:txXfrm>
    </dsp:sp>
    <dsp:sp modelId="{8B547911-2F82-436A-86BB-EBE6CCCA13E5}">
      <dsp:nvSpPr>
        <dsp:cNvPr id="0" name=""/>
        <dsp:cNvSpPr/>
      </dsp:nvSpPr>
      <dsp:spPr>
        <a:xfrm>
          <a:off x="0" y="2180333"/>
          <a:ext cx="9404352" cy="121693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0FFA29-6C6D-4AAA-BFC7-5716EBD2C033}">
      <dsp:nvSpPr>
        <dsp:cNvPr id="0" name=""/>
        <dsp:cNvSpPr/>
      </dsp:nvSpPr>
      <dsp:spPr>
        <a:xfrm>
          <a:off x="368121" y="2454142"/>
          <a:ext cx="669311" cy="6693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1B8673-E88B-421B-A1A2-CDBCAAB2CD81}">
      <dsp:nvSpPr>
        <dsp:cNvPr id="0" name=""/>
        <dsp:cNvSpPr/>
      </dsp:nvSpPr>
      <dsp:spPr>
        <a:xfrm>
          <a:off x="1405554" y="2180333"/>
          <a:ext cx="7998797" cy="1216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792" tIns="128792" rIns="128792" bIns="128792" numCol="1" spcCol="1270" anchor="ctr" anchorCtr="0">
          <a:noAutofit/>
        </a:bodyPr>
        <a:lstStyle/>
        <a:p>
          <a:pPr marL="0" lvl="0" indent="0" algn="l" defTabSz="1111250">
            <a:lnSpc>
              <a:spcPct val="90000"/>
            </a:lnSpc>
            <a:spcBef>
              <a:spcPct val="0"/>
            </a:spcBef>
            <a:spcAft>
              <a:spcPct val="35000"/>
            </a:spcAft>
            <a:buNone/>
          </a:pPr>
          <a:r>
            <a:rPr lang="en-US" sz="2500" kern="1200"/>
            <a:t>However, there are some key principles that carry through within each definition.</a:t>
          </a:r>
        </a:p>
      </dsp:txBody>
      <dsp:txXfrm>
        <a:off x="1405554" y="2180333"/>
        <a:ext cx="7998797" cy="121693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FBABD8-BA06-4244-9A65-3FE8BB7682BC}">
      <dsp:nvSpPr>
        <dsp:cNvPr id="0" name=""/>
        <dsp:cNvSpPr/>
      </dsp:nvSpPr>
      <dsp:spPr>
        <a:xfrm>
          <a:off x="312248" y="751865"/>
          <a:ext cx="966111" cy="966111"/>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4AC9F4-49F9-4FDA-BE21-2E069C67E03C}">
      <dsp:nvSpPr>
        <dsp:cNvPr id="0" name=""/>
        <dsp:cNvSpPr/>
      </dsp:nvSpPr>
      <dsp:spPr>
        <a:xfrm>
          <a:off x="518141" y="957757"/>
          <a:ext cx="554326" cy="5543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3B8430E-6A85-4245-A620-6C3961FB7AFC}">
      <dsp:nvSpPr>
        <dsp:cNvPr id="0" name=""/>
        <dsp:cNvSpPr/>
      </dsp:nvSpPr>
      <dsp:spPr>
        <a:xfrm>
          <a:off x="3410" y="2018896"/>
          <a:ext cx="1583789" cy="633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a:t>Empowerment</a:t>
          </a:r>
        </a:p>
      </dsp:txBody>
      <dsp:txXfrm>
        <a:off x="3410" y="2018896"/>
        <a:ext cx="1583789" cy="633515"/>
      </dsp:txXfrm>
    </dsp:sp>
    <dsp:sp modelId="{9DFF7A8F-1A26-49C2-880D-08FFBCEE5DC4}">
      <dsp:nvSpPr>
        <dsp:cNvPr id="0" name=""/>
        <dsp:cNvSpPr/>
      </dsp:nvSpPr>
      <dsp:spPr>
        <a:xfrm>
          <a:off x="2173201" y="751865"/>
          <a:ext cx="966111" cy="966111"/>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27BF2A-DC8B-4B29-B161-8EA2F5129B4D}">
      <dsp:nvSpPr>
        <dsp:cNvPr id="0" name=""/>
        <dsp:cNvSpPr/>
      </dsp:nvSpPr>
      <dsp:spPr>
        <a:xfrm>
          <a:off x="2379093" y="957757"/>
          <a:ext cx="554326" cy="5543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8748503-7D52-4BB7-8780-1AD7FBAFC942}">
      <dsp:nvSpPr>
        <dsp:cNvPr id="0" name=""/>
        <dsp:cNvSpPr/>
      </dsp:nvSpPr>
      <dsp:spPr>
        <a:xfrm>
          <a:off x="1864362" y="2018896"/>
          <a:ext cx="1583789" cy="633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a:t>Proportionality</a:t>
          </a:r>
        </a:p>
      </dsp:txBody>
      <dsp:txXfrm>
        <a:off x="1864362" y="2018896"/>
        <a:ext cx="1583789" cy="633515"/>
      </dsp:txXfrm>
    </dsp:sp>
    <dsp:sp modelId="{78A1AD4C-E3DA-44F0-950D-20D3D090FA43}">
      <dsp:nvSpPr>
        <dsp:cNvPr id="0" name=""/>
        <dsp:cNvSpPr/>
      </dsp:nvSpPr>
      <dsp:spPr>
        <a:xfrm>
          <a:off x="4034153" y="751865"/>
          <a:ext cx="966111" cy="966111"/>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47E82D-E53D-471E-86FD-CC3DE0A04934}">
      <dsp:nvSpPr>
        <dsp:cNvPr id="0" name=""/>
        <dsp:cNvSpPr/>
      </dsp:nvSpPr>
      <dsp:spPr>
        <a:xfrm>
          <a:off x="4240045" y="957757"/>
          <a:ext cx="554326" cy="5543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1876072-5475-4031-A247-CBBA3758F2EB}">
      <dsp:nvSpPr>
        <dsp:cNvPr id="0" name=""/>
        <dsp:cNvSpPr/>
      </dsp:nvSpPr>
      <dsp:spPr>
        <a:xfrm>
          <a:off x="3725314" y="2018896"/>
          <a:ext cx="1583789" cy="633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a:t>Partnership</a:t>
          </a:r>
        </a:p>
      </dsp:txBody>
      <dsp:txXfrm>
        <a:off x="3725314" y="2018896"/>
        <a:ext cx="1583789" cy="633515"/>
      </dsp:txXfrm>
    </dsp:sp>
    <dsp:sp modelId="{77E5FE6E-ECA3-46FB-9449-C0DBA144480F}">
      <dsp:nvSpPr>
        <dsp:cNvPr id="0" name=""/>
        <dsp:cNvSpPr/>
      </dsp:nvSpPr>
      <dsp:spPr>
        <a:xfrm>
          <a:off x="5895105" y="751865"/>
          <a:ext cx="966111" cy="966111"/>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433528-0406-4536-85E9-7554CCD77A57}">
      <dsp:nvSpPr>
        <dsp:cNvPr id="0" name=""/>
        <dsp:cNvSpPr/>
      </dsp:nvSpPr>
      <dsp:spPr>
        <a:xfrm>
          <a:off x="6100997" y="957757"/>
          <a:ext cx="554326" cy="5543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4D75986-5CBD-416D-817A-97A4D9D53FDD}">
      <dsp:nvSpPr>
        <dsp:cNvPr id="0" name=""/>
        <dsp:cNvSpPr/>
      </dsp:nvSpPr>
      <dsp:spPr>
        <a:xfrm>
          <a:off x="5586266" y="2018896"/>
          <a:ext cx="1583789" cy="633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a:t>Prevention</a:t>
          </a:r>
        </a:p>
      </dsp:txBody>
      <dsp:txXfrm>
        <a:off x="5586266" y="2018896"/>
        <a:ext cx="1583789" cy="633515"/>
      </dsp:txXfrm>
    </dsp:sp>
    <dsp:sp modelId="{E5AFFFA7-194F-4E0B-927F-6624B2AACABC}">
      <dsp:nvSpPr>
        <dsp:cNvPr id="0" name=""/>
        <dsp:cNvSpPr/>
      </dsp:nvSpPr>
      <dsp:spPr>
        <a:xfrm>
          <a:off x="7756057" y="751865"/>
          <a:ext cx="966111" cy="966111"/>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F5DF04-A994-4DC1-A7BD-43EEFF3C8E0B}">
      <dsp:nvSpPr>
        <dsp:cNvPr id="0" name=""/>
        <dsp:cNvSpPr/>
      </dsp:nvSpPr>
      <dsp:spPr>
        <a:xfrm>
          <a:off x="7961950" y="957757"/>
          <a:ext cx="554326" cy="55432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0C14521-483B-4FD8-91D5-5DF6E5B776E7}">
      <dsp:nvSpPr>
        <dsp:cNvPr id="0" name=""/>
        <dsp:cNvSpPr/>
      </dsp:nvSpPr>
      <dsp:spPr>
        <a:xfrm>
          <a:off x="7447218" y="2018896"/>
          <a:ext cx="1583789" cy="633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a:t>Protection</a:t>
          </a:r>
        </a:p>
      </dsp:txBody>
      <dsp:txXfrm>
        <a:off x="7447218" y="2018896"/>
        <a:ext cx="1583789" cy="633515"/>
      </dsp:txXfrm>
    </dsp:sp>
    <dsp:sp modelId="{0C4ADE30-B093-4786-9279-0AE1CA17C396}">
      <dsp:nvSpPr>
        <dsp:cNvPr id="0" name=""/>
        <dsp:cNvSpPr/>
      </dsp:nvSpPr>
      <dsp:spPr>
        <a:xfrm>
          <a:off x="9617009" y="751865"/>
          <a:ext cx="966111" cy="966111"/>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8BF800-5301-4F0D-BC9B-A7B9718A8342}">
      <dsp:nvSpPr>
        <dsp:cNvPr id="0" name=""/>
        <dsp:cNvSpPr/>
      </dsp:nvSpPr>
      <dsp:spPr>
        <a:xfrm>
          <a:off x="9822902" y="957757"/>
          <a:ext cx="554326" cy="55432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CEE5AA-F4EF-4DD9-B97A-A8BFC0706EE1}">
      <dsp:nvSpPr>
        <dsp:cNvPr id="0" name=""/>
        <dsp:cNvSpPr/>
      </dsp:nvSpPr>
      <dsp:spPr>
        <a:xfrm>
          <a:off x="9308170" y="2018896"/>
          <a:ext cx="1583789" cy="633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a:t>Accountability</a:t>
          </a:r>
        </a:p>
      </dsp:txBody>
      <dsp:txXfrm>
        <a:off x="9308170" y="2018896"/>
        <a:ext cx="1583789" cy="63351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FB6002-015A-4957-99EF-E7FC2D64DC3B}">
      <dsp:nvSpPr>
        <dsp:cNvPr id="0" name=""/>
        <dsp:cNvSpPr/>
      </dsp:nvSpPr>
      <dsp:spPr>
        <a:xfrm>
          <a:off x="3320" y="93939"/>
          <a:ext cx="2634443" cy="158066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GB" sz="2100" kern="1200" dirty="0">
              <a:solidFill>
                <a:srgbClr val="000000"/>
              </a:solidFill>
              <a:latin typeface="Avenir Next LT Pro"/>
            </a:rPr>
            <a:t>The best place for a child to grow up is with their parent (when safe to do so) </a:t>
          </a:r>
          <a:endParaRPr lang="en-US" sz="2100" kern="1200" dirty="0">
            <a:solidFill>
              <a:srgbClr val="000000"/>
            </a:solidFill>
            <a:latin typeface="Avenir Next LT Pro"/>
          </a:endParaRPr>
        </a:p>
      </dsp:txBody>
      <dsp:txXfrm>
        <a:off x="3320" y="93939"/>
        <a:ext cx="2634443" cy="1580666"/>
      </dsp:txXfrm>
    </dsp:sp>
    <dsp:sp modelId="{F934B7B3-8504-4CEA-83B4-914B158296EB}">
      <dsp:nvSpPr>
        <dsp:cNvPr id="0" name=""/>
        <dsp:cNvSpPr/>
      </dsp:nvSpPr>
      <dsp:spPr>
        <a:xfrm>
          <a:off x="2901208" y="93939"/>
          <a:ext cx="2634443" cy="158066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solidFill>
                <a:srgbClr val="000000"/>
              </a:solidFill>
              <a:latin typeface="Avenir Next LT Pro"/>
            </a:rPr>
            <a:t>Abuse happens in all classes, ethnic groups, cultures and communities </a:t>
          </a:r>
        </a:p>
      </dsp:txBody>
      <dsp:txXfrm>
        <a:off x="2901208" y="93939"/>
        <a:ext cx="2634443" cy="1580666"/>
      </dsp:txXfrm>
    </dsp:sp>
    <dsp:sp modelId="{D5A3747A-0646-48B5-BDAE-104C46A67FD3}">
      <dsp:nvSpPr>
        <dsp:cNvPr id="0" name=""/>
        <dsp:cNvSpPr/>
      </dsp:nvSpPr>
      <dsp:spPr>
        <a:xfrm>
          <a:off x="5799096" y="93939"/>
          <a:ext cx="2634443" cy="158066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solidFill>
                <a:srgbClr val="000000"/>
              </a:solidFill>
              <a:latin typeface="Avenir Next LT Pro"/>
            </a:rPr>
            <a:t>Poverty causes child abuse</a:t>
          </a:r>
          <a:endParaRPr lang="en-US" sz="2100" kern="1200" dirty="0">
            <a:solidFill>
              <a:srgbClr val="000000"/>
            </a:solidFill>
            <a:latin typeface="Avenir Next LT Pro"/>
          </a:endParaRPr>
        </a:p>
      </dsp:txBody>
      <dsp:txXfrm>
        <a:off x="5799096" y="93939"/>
        <a:ext cx="2634443" cy="1580666"/>
      </dsp:txXfrm>
    </dsp:sp>
    <dsp:sp modelId="{6CE0C987-F950-48BB-A6B2-27A06DEB53E3}">
      <dsp:nvSpPr>
        <dsp:cNvPr id="0" name=""/>
        <dsp:cNvSpPr/>
      </dsp:nvSpPr>
      <dsp:spPr>
        <a:xfrm>
          <a:off x="8696984" y="93939"/>
          <a:ext cx="2634443" cy="158066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solidFill>
                <a:srgbClr val="000000"/>
              </a:solidFill>
              <a:latin typeface="Avenir Next LT Pro"/>
            </a:rPr>
            <a:t>Most children are abused by someone they know and trust </a:t>
          </a:r>
          <a:endParaRPr lang="en-US" sz="2100" kern="1200" dirty="0">
            <a:solidFill>
              <a:srgbClr val="000000"/>
            </a:solidFill>
            <a:latin typeface="Avenir Next LT Pro"/>
          </a:endParaRPr>
        </a:p>
      </dsp:txBody>
      <dsp:txXfrm>
        <a:off x="8696984" y="93939"/>
        <a:ext cx="2634443" cy="1580666"/>
      </dsp:txXfrm>
    </dsp:sp>
    <dsp:sp modelId="{DBE62C08-1179-4E79-94B2-11CCC2B8C8AC}">
      <dsp:nvSpPr>
        <dsp:cNvPr id="0" name=""/>
        <dsp:cNvSpPr/>
      </dsp:nvSpPr>
      <dsp:spPr>
        <a:xfrm>
          <a:off x="3320" y="1938050"/>
          <a:ext cx="2634443" cy="158066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solidFill>
                <a:srgbClr val="000000"/>
              </a:solidFill>
              <a:latin typeface="Avenir Next LT Pro"/>
            </a:rPr>
            <a:t>Children living in poverty are more likely to suffer abuse  </a:t>
          </a:r>
          <a:endParaRPr lang="en-US" sz="2100" kern="1200" dirty="0">
            <a:solidFill>
              <a:srgbClr val="000000"/>
            </a:solidFill>
            <a:latin typeface="Avenir Next LT Pro"/>
          </a:endParaRPr>
        </a:p>
      </dsp:txBody>
      <dsp:txXfrm>
        <a:off x="3320" y="1938050"/>
        <a:ext cx="2634443" cy="1580666"/>
      </dsp:txXfrm>
    </dsp:sp>
    <dsp:sp modelId="{4D9A18D9-C58B-4CFE-B230-1DB6DF45933F}">
      <dsp:nvSpPr>
        <dsp:cNvPr id="0" name=""/>
        <dsp:cNvSpPr/>
      </dsp:nvSpPr>
      <dsp:spPr>
        <a:xfrm>
          <a:off x="2901208" y="1938050"/>
          <a:ext cx="2634443" cy="158066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solidFill>
                <a:srgbClr val="000000"/>
              </a:solidFill>
              <a:latin typeface="Avenir Next LT Pro"/>
            </a:rPr>
            <a:t>Children are usually abused by strangers </a:t>
          </a:r>
          <a:endParaRPr lang="en-US" sz="2100" kern="1200" dirty="0">
            <a:solidFill>
              <a:srgbClr val="000000"/>
            </a:solidFill>
            <a:latin typeface="Avenir Next LT Pro"/>
          </a:endParaRPr>
        </a:p>
      </dsp:txBody>
      <dsp:txXfrm>
        <a:off x="2901208" y="1938050"/>
        <a:ext cx="2634443" cy="1580666"/>
      </dsp:txXfrm>
    </dsp:sp>
    <dsp:sp modelId="{0C36AA00-2017-40EC-A5CB-5FE5117193BC}">
      <dsp:nvSpPr>
        <dsp:cNvPr id="0" name=""/>
        <dsp:cNvSpPr/>
      </dsp:nvSpPr>
      <dsp:spPr>
        <a:xfrm>
          <a:off x="5799096" y="1938050"/>
          <a:ext cx="2634443" cy="158066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solidFill>
                <a:srgbClr val="000000"/>
              </a:solidFill>
              <a:latin typeface="Avenir Next LT Pro"/>
            </a:rPr>
            <a:t>Women do not sexually abuse children </a:t>
          </a:r>
          <a:endParaRPr lang="en-US" sz="2100" kern="1200" dirty="0">
            <a:solidFill>
              <a:srgbClr val="000000"/>
            </a:solidFill>
            <a:latin typeface="Avenir Next LT Pro"/>
          </a:endParaRPr>
        </a:p>
      </dsp:txBody>
      <dsp:txXfrm>
        <a:off x="5799096" y="1938050"/>
        <a:ext cx="2634443" cy="1580666"/>
      </dsp:txXfrm>
    </dsp:sp>
    <dsp:sp modelId="{49CAF305-4513-46E2-B0E1-1236047F1D59}">
      <dsp:nvSpPr>
        <dsp:cNvPr id="0" name=""/>
        <dsp:cNvSpPr/>
      </dsp:nvSpPr>
      <dsp:spPr>
        <a:xfrm>
          <a:off x="8696984" y="1938050"/>
          <a:ext cx="2634443" cy="158066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solidFill>
                <a:srgbClr val="000000"/>
              </a:solidFill>
              <a:latin typeface="Avenir Next LT Pro"/>
            </a:rPr>
            <a:t>The majority of sexual abusers are male (but not all) </a:t>
          </a:r>
          <a:endParaRPr lang="en-US" sz="2100" kern="1200" dirty="0">
            <a:solidFill>
              <a:srgbClr val="000000"/>
            </a:solidFill>
            <a:latin typeface="Avenir Next LT Pro"/>
          </a:endParaRPr>
        </a:p>
      </dsp:txBody>
      <dsp:txXfrm>
        <a:off x="8696984" y="1938050"/>
        <a:ext cx="2634443" cy="1580666"/>
      </dsp:txXfrm>
    </dsp:sp>
    <dsp:sp modelId="{33E6EE77-6647-4BB3-A590-D7318316BE94}">
      <dsp:nvSpPr>
        <dsp:cNvPr id="0" name=""/>
        <dsp:cNvSpPr/>
      </dsp:nvSpPr>
      <dsp:spPr>
        <a:xfrm>
          <a:off x="2901208" y="3782160"/>
          <a:ext cx="2634443" cy="158066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solidFill>
                <a:srgbClr val="000000"/>
              </a:solidFill>
              <a:latin typeface="Avenir Next LT Pro"/>
            </a:rPr>
            <a:t>When parents have abused a child, the children are usually taken into care </a:t>
          </a:r>
          <a:endParaRPr lang="en-US" sz="2100" kern="1200" dirty="0">
            <a:solidFill>
              <a:srgbClr val="000000"/>
            </a:solidFill>
            <a:latin typeface="Avenir Next LT Pro"/>
          </a:endParaRPr>
        </a:p>
      </dsp:txBody>
      <dsp:txXfrm>
        <a:off x="2901208" y="3782160"/>
        <a:ext cx="2634443" cy="1580666"/>
      </dsp:txXfrm>
    </dsp:sp>
    <dsp:sp modelId="{687D8540-9AE4-4806-ACAA-C17E2D02925D}">
      <dsp:nvSpPr>
        <dsp:cNvPr id="0" name=""/>
        <dsp:cNvSpPr/>
      </dsp:nvSpPr>
      <dsp:spPr>
        <a:xfrm>
          <a:off x="5799096" y="3782160"/>
          <a:ext cx="2634443" cy="158066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solidFill>
                <a:srgbClr val="000000"/>
              </a:solidFill>
              <a:latin typeface="Avenir Next LT Pro"/>
            </a:rPr>
            <a:t>Evidence is needed before concerns can be raised </a:t>
          </a:r>
          <a:endParaRPr lang="en-US" sz="2100" kern="1200" dirty="0">
            <a:solidFill>
              <a:srgbClr val="000000"/>
            </a:solidFill>
          </a:endParaRPr>
        </a:p>
      </dsp:txBody>
      <dsp:txXfrm>
        <a:off x="5799096" y="3782160"/>
        <a:ext cx="2634443" cy="158066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EB0569-A261-48A0-B5A1-9785CA9AFA77}">
      <dsp:nvSpPr>
        <dsp:cNvPr id="0" name=""/>
        <dsp:cNvSpPr/>
      </dsp:nvSpPr>
      <dsp:spPr>
        <a:xfrm>
          <a:off x="2179074" y="1570"/>
          <a:ext cx="8716296" cy="813668"/>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9120" tIns="206672" rIns="169120" bIns="206672" numCol="1" spcCol="1270" anchor="ctr" anchorCtr="0">
          <a:noAutofit/>
        </a:bodyPr>
        <a:lstStyle/>
        <a:p>
          <a:pPr marL="0" lvl="0" indent="0" algn="l" defTabSz="1066800">
            <a:lnSpc>
              <a:spcPct val="90000"/>
            </a:lnSpc>
            <a:spcBef>
              <a:spcPct val="0"/>
            </a:spcBef>
            <a:spcAft>
              <a:spcPct val="35000"/>
            </a:spcAft>
            <a:buNone/>
          </a:pPr>
          <a:r>
            <a:rPr lang="en-US" sz="2400" kern="1200"/>
            <a:t>ensuring the provision of safe and effective care</a:t>
          </a:r>
        </a:p>
      </dsp:txBody>
      <dsp:txXfrm>
        <a:off x="2179074" y="1570"/>
        <a:ext cx="8716296" cy="813668"/>
      </dsp:txXfrm>
    </dsp:sp>
    <dsp:sp modelId="{BF2C6A8E-58EF-486F-983F-1CFFE84D9050}">
      <dsp:nvSpPr>
        <dsp:cNvPr id="0" name=""/>
        <dsp:cNvSpPr/>
      </dsp:nvSpPr>
      <dsp:spPr>
        <a:xfrm>
          <a:off x="0" y="1570"/>
          <a:ext cx="2179074" cy="813668"/>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5309" tIns="80372" rIns="115309" bIns="80372" numCol="1" spcCol="1270" anchor="ctr" anchorCtr="0">
          <a:noAutofit/>
        </a:bodyPr>
        <a:lstStyle/>
        <a:p>
          <a:pPr marL="0" lvl="0" indent="0" algn="ctr" defTabSz="1244600">
            <a:lnSpc>
              <a:spcPct val="90000"/>
            </a:lnSpc>
            <a:spcBef>
              <a:spcPct val="0"/>
            </a:spcBef>
            <a:spcAft>
              <a:spcPct val="35000"/>
            </a:spcAft>
            <a:buNone/>
          </a:pPr>
          <a:r>
            <a:rPr lang="en-US" sz="2800" kern="1200"/>
            <a:t>Ensuring</a:t>
          </a:r>
        </a:p>
      </dsp:txBody>
      <dsp:txXfrm>
        <a:off x="0" y="1570"/>
        <a:ext cx="2179074" cy="813668"/>
      </dsp:txXfrm>
    </dsp:sp>
    <dsp:sp modelId="{BC6605B5-C878-4735-A876-C2817C75C6BC}">
      <dsp:nvSpPr>
        <dsp:cNvPr id="0" name=""/>
        <dsp:cNvSpPr/>
      </dsp:nvSpPr>
      <dsp:spPr>
        <a:xfrm>
          <a:off x="2179074" y="864059"/>
          <a:ext cx="8716296" cy="813668"/>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9120" tIns="206672" rIns="169120" bIns="206672" numCol="1" spcCol="1270" anchor="ctr" anchorCtr="0">
          <a:noAutofit/>
        </a:bodyPr>
        <a:lstStyle/>
        <a:p>
          <a:pPr marL="0" lvl="0" indent="0" algn="l" defTabSz="1066800">
            <a:lnSpc>
              <a:spcPct val="90000"/>
            </a:lnSpc>
            <a:spcBef>
              <a:spcPct val="0"/>
            </a:spcBef>
            <a:spcAft>
              <a:spcPct val="35000"/>
            </a:spcAft>
            <a:buNone/>
          </a:pPr>
          <a:r>
            <a:rPr lang="en-US" sz="2400" kern="1200"/>
            <a:t>optimising well-being, voice, choice and control</a:t>
          </a:r>
        </a:p>
      </dsp:txBody>
      <dsp:txXfrm>
        <a:off x="2179074" y="864059"/>
        <a:ext cx="8716296" cy="813668"/>
      </dsp:txXfrm>
    </dsp:sp>
    <dsp:sp modelId="{B49F6902-B4DE-440C-AF77-72BA21629C9D}">
      <dsp:nvSpPr>
        <dsp:cNvPr id="0" name=""/>
        <dsp:cNvSpPr/>
      </dsp:nvSpPr>
      <dsp:spPr>
        <a:xfrm>
          <a:off x="0" y="864059"/>
          <a:ext cx="2179074" cy="813668"/>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5309" tIns="80372" rIns="115309" bIns="80372" numCol="1" spcCol="1270" anchor="ctr" anchorCtr="0">
          <a:noAutofit/>
        </a:bodyPr>
        <a:lstStyle/>
        <a:p>
          <a:pPr marL="0" lvl="0" indent="0" algn="ctr" defTabSz="1244600">
            <a:lnSpc>
              <a:spcPct val="90000"/>
            </a:lnSpc>
            <a:spcBef>
              <a:spcPct val="0"/>
            </a:spcBef>
            <a:spcAft>
              <a:spcPct val="35000"/>
            </a:spcAft>
            <a:buNone/>
          </a:pPr>
          <a:r>
            <a:rPr lang="en-US" sz="2800" kern="1200"/>
            <a:t>Optimising</a:t>
          </a:r>
        </a:p>
      </dsp:txBody>
      <dsp:txXfrm>
        <a:off x="0" y="864059"/>
        <a:ext cx="2179074" cy="813668"/>
      </dsp:txXfrm>
    </dsp:sp>
    <dsp:sp modelId="{5F1B44F3-FC13-4721-937E-71AAB55D21CA}">
      <dsp:nvSpPr>
        <dsp:cNvPr id="0" name=""/>
        <dsp:cNvSpPr/>
      </dsp:nvSpPr>
      <dsp:spPr>
        <a:xfrm>
          <a:off x="2179074" y="1726548"/>
          <a:ext cx="8716296" cy="813668"/>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9120" tIns="206672" rIns="169120" bIns="206672" numCol="1" spcCol="1270" anchor="ctr" anchorCtr="0">
          <a:noAutofit/>
        </a:bodyPr>
        <a:lstStyle/>
        <a:p>
          <a:pPr marL="0" lvl="0" indent="0" algn="l" defTabSz="1066800">
            <a:lnSpc>
              <a:spcPct val="90000"/>
            </a:lnSpc>
            <a:spcBef>
              <a:spcPct val="0"/>
            </a:spcBef>
            <a:spcAft>
              <a:spcPct val="35000"/>
            </a:spcAft>
            <a:buNone/>
          </a:pPr>
          <a:r>
            <a:rPr lang="en-US" sz="2400" kern="1200"/>
            <a:t>protecting from abuse, neglect and harm</a:t>
          </a:r>
        </a:p>
      </dsp:txBody>
      <dsp:txXfrm>
        <a:off x="2179074" y="1726548"/>
        <a:ext cx="8716296" cy="813668"/>
      </dsp:txXfrm>
    </dsp:sp>
    <dsp:sp modelId="{0B8181DD-9E9C-4452-98D5-2C894B8A65E2}">
      <dsp:nvSpPr>
        <dsp:cNvPr id="0" name=""/>
        <dsp:cNvSpPr/>
      </dsp:nvSpPr>
      <dsp:spPr>
        <a:xfrm>
          <a:off x="0" y="1726548"/>
          <a:ext cx="2179074" cy="813668"/>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5309" tIns="80372" rIns="115309" bIns="80372" numCol="1" spcCol="1270" anchor="ctr" anchorCtr="0">
          <a:noAutofit/>
        </a:bodyPr>
        <a:lstStyle/>
        <a:p>
          <a:pPr marL="0" lvl="0" indent="0" algn="ctr" defTabSz="1244600">
            <a:lnSpc>
              <a:spcPct val="90000"/>
            </a:lnSpc>
            <a:spcBef>
              <a:spcPct val="0"/>
            </a:spcBef>
            <a:spcAft>
              <a:spcPct val="35000"/>
            </a:spcAft>
            <a:buNone/>
          </a:pPr>
          <a:r>
            <a:rPr lang="en-US" sz="2800" kern="1200"/>
            <a:t>Protecting</a:t>
          </a:r>
        </a:p>
      </dsp:txBody>
      <dsp:txXfrm>
        <a:off x="0" y="1726548"/>
        <a:ext cx="2179074" cy="813668"/>
      </dsp:txXfrm>
    </dsp:sp>
    <dsp:sp modelId="{C6DF702B-BF84-4139-A62A-012A3B9865DA}">
      <dsp:nvSpPr>
        <dsp:cNvPr id="0" name=""/>
        <dsp:cNvSpPr/>
      </dsp:nvSpPr>
      <dsp:spPr>
        <a:xfrm>
          <a:off x="2179074" y="2589037"/>
          <a:ext cx="8716296" cy="813668"/>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9120" tIns="206672" rIns="169120" bIns="206672" numCol="1" spcCol="1270" anchor="ctr" anchorCtr="0">
          <a:noAutofit/>
        </a:bodyPr>
        <a:lstStyle/>
        <a:p>
          <a:pPr marL="0" lvl="0" indent="0" algn="l" defTabSz="1066800">
            <a:lnSpc>
              <a:spcPct val="90000"/>
            </a:lnSpc>
            <a:spcBef>
              <a:spcPct val="0"/>
            </a:spcBef>
            <a:spcAft>
              <a:spcPct val="35000"/>
            </a:spcAft>
            <a:buNone/>
          </a:pPr>
          <a:r>
            <a:rPr lang="en-US" sz="2400" kern="1200"/>
            <a:t>preventing impairment of health or development</a:t>
          </a:r>
        </a:p>
      </dsp:txBody>
      <dsp:txXfrm>
        <a:off x="2179074" y="2589037"/>
        <a:ext cx="8716296" cy="813668"/>
      </dsp:txXfrm>
    </dsp:sp>
    <dsp:sp modelId="{EC5D223A-77D7-44A9-B422-E581E127A091}">
      <dsp:nvSpPr>
        <dsp:cNvPr id="0" name=""/>
        <dsp:cNvSpPr/>
      </dsp:nvSpPr>
      <dsp:spPr>
        <a:xfrm>
          <a:off x="0" y="2589037"/>
          <a:ext cx="2179074" cy="813668"/>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5309" tIns="80372" rIns="115309" bIns="80372" numCol="1" spcCol="1270" anchor="ctr" anchorCtr="0">
          <a:noAutofit/>
        </a:bodyPr>
        <a:lstStyle/>
        <a:p>
          <a:pPr marL="0" lvl="0" indent="0" algn="ctr" defTabSz="1244600">
            <a:lnSpc>
              <a:spcPct val="90000"/>
            </a:lnSpc>
            <a:spcBef>
              <a:spcPct val="0"/>
            </a:spcBef>
            <a:spcAft>
              <a:spcPct val="35000"/>
            </a:spcAft>
            <a:buNone/>
          </a:pPr>
          <a:r>
            <a:rPr lang="en-US" sz="2800" kern="1200"/>
            <a:t>Preventing</a:t>
          </a:r>
        </a:p>
      </dsp:txBody>
      <dsp:txXfrm>
        <a:off x="0" y="2589037"/>
        <a:ext cx="2179074" cy="81366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A34908-6CF2-4160-AB7A-12387E8E09D1}">
      <dsp:nvSpPr>
        <dsp:cNvPr id="0" name=""/>
        <dsp:cNvSpPr/>
      </dsp:nvSpPr>
      <dsp:spPr>
        <a:xfrm>
          <a:off x="0" y="0"/>
          <a:ext cx="8229600" cy="1462662"/>
        </a:xfrm>
        <a:prstGeom prst="roundRect">
          <a:avLst>
            <a:gd name="adj" fmla="val 10000"/>
          </a:avLst>
        </a:prstGeom>
        <a:solidFill>
          <a:srgbClr val="DCEAF0"/>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t" anchorCtr="0">
          <a:noAutofit/>
        </a:bodyPr>
        <a:lstStyle/>
        <a:p>
          <a:pPr marL="0" lvl="0" indent="0" algn="l" defTabSz="222250">
            <a:lnSpc>
              <a:spcPct val="90000"/>
            </a:lnSpc>
            <a:spcBef>
              <a:spcPct val="0"/>
            </a:spcBef>
            <a:spcAft>
              <a:spcPct val="35000"/>
            </a:spcAft>
            <a:buNone/>
          </a:pPr>
          <a:endParaRPr lang="en-GB" sz="500" kern="1200" dirty="0">
            <a:solidFill>
              <a:schemeClr val="tx1"/>
            </a:solidFill>
            <a:latin typeface="Arial"/>
            <a:cs typeface="Arial"/>
          </a:endParaRPr>
        </a:p>
        <a:p>
          <a:pPr marL="265113" lvl="1" indent="-179388" algn="l" defTabSz="889000">
            <a:lnSpc>
              <a:spcPct val="90000"/>
            </a:lnSpc>
            <a:spcBef>
              <a:spcPct val="0"/>
            </a:spcBef>
            <a:spcAft>
              <a:spcPct val="15000"/>
            </a:spcAft>
            <a:buChar char="•"/>
          </a:pPr>
          <a:r>
            <a:rPr lang="en-GB" sz="2000" kern="1200" dirty="0">
              <a:solidFill>
                <a:schemeClr val="tx1"/>
              </a:solidFill>
              <a:latin typeface="Arial"/>
              <a:ea typeface="+mn-ea"/>
              <a:cs typeface="Arial"/>
            </a:rPr>
            <a:t>views, wishes and feelings of the individual</a:t>
          </a:r>
        </a:p>
        <a:p>
          <a:pPr marL="265113" lvl="1" indent="-179388" algn="l" defTabSz="889000">
            <a:lnSpc>
              <a:spcPct val="90000"/>
            </a:lnSpc>
            <a:spcBef>
              <a:spcPct val="0"/>
            </a:spcBef>
            <a:spcAft>
              <a:spcPct val="15000"/>
            </a:spcAft>
            <a:buChar char="•"/>
          </a:pPr>
          <a:r>
            <a:rPr lang="en-GB" sz="2000" kern="1200" dirty="0">
              <a:solidFill>
                <a:schemeClr val="tx1"/>
              </a:solidFill>
              <a:latin typeface="Arial"/>
              <a:ea typeface="+mn-ea"/>
              <a:cs typeface="Arial"/>
            </a:rPr>
            <a:t>respecting dignity</a:t>
          </a:r>
        </a:p>
        <a:p>
          <a:pPr marL="265113" lvl="1" indent="-179388" algn="l" defTabSz="889000">
            <a:lnSpc>
              <a:spcPct val="90000"/>
            </a:lnSpc>
            <a:spcBef>
              <a:spcPct val="0"/>
            </a:spcBef>
            <a:spcAft>
              <a:spcPct val="15000"/>
            </a:spcAft>
            <a:buChar char="•"/>
          </a:pPr>
          <a:r>
            <a:rPr lang="en-GB" sz="2000" kern="1200" dirty="0">
              <a:solidFill>
                <a:schemeClr val="tx1"/>
              </a:solidFill>
              <a:latin typeface="Arial"/>
              <a:ea typeface="+mn-ea"/>
              <a:cs typeface="Arial"/>
            </a:rPr>
            <a:t>participation</a:t>
          </a:r>
        </a:p>
        <a:p>
          <a:pPr marL="265113" lvl="1" indent="-179388" algn="l" defTabSz="889000">
            <a:lnSpc>
              <a:spcPct val="90000"/>
            </a:lnSpc>
            <a:spcBef>
              <a:spcPct val="0"/>
            </a:spcBef>
            <a:spcAft>
              <a:spcPct val="15000"/>
            </a:spcAft>
            <a:buChar char="•"/>
          </a:pPr>
          <a:r>
            <a:rPr lang="en-GB" sz="2000" kern="1200" dirty="0">
              <a:solidFill>
                <a:schemeClr val="tx1"/>
              </a:solidFill>
              <a:latin typeface="Arial"/>
              <a:ea typeface="+mn-ea"/>
              <a:cs typeface="Arial"/>
            </a:rPr>
            <a:t>characteristics, culture and belief.</a:t>
          </a:r>
        </a:p>
      </dsp:txBody>
      <dsp:txXfrm>
        <a:off x="1792186" y="0"/>
        <a:ext cx="6437413" cy="1462662"/>
      </dsp:txXfrm>
    </dsp:sp>
    <dsp:sp modelId="{579A0130-7366-417D-9D5E-723E25456BA1}">
      <dsp:nvSpPr>
        <dsp:cNvPr id="0" name=""/>
        <dsp:cNvSpPr/>
      </dsp:nvSpPr>
      <dsp:spPr>
        <a:xfrm>
          <a:off x="149870" y="139619"/>
          <a:ext cx="1645920" cy="1170129"/>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7C2B9CD-5F54-4460-A1A4-2B101D9A45BF}">
      <dsp:nvSpPr>
        <dsp:cNvPr id="0" name=""/>
        <dsp:cNvSpPr/>
      </dsp:nvSpPr>
      <dsp:spPr>
        <a:xfrm>
          <a:off x="0" y="1608928"/>
          <a:ext cx="8229600" cy="1462662"/>
        </a:xfrm>
        <a:prstGeom prst="roundRect">
          <a:avLst>
            <a:gd name="adj" fmla="val 10000"/>
          </a:avLst>
        </a:prstGeom>
        <a:solidFill>
          <a:srgbClr val="DCEA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endParaRPr lang="en-GB" sz="2000" kern="1200" dirty="0">
            <a:solidFill>
              <a:schemeClr val="tx1"/>
            </a:solidFill>
            <a:latin typeface="Arial"/>
            <a:cs typeface="Arial"/>
          </a:endParaRPr>
        </a:p>
        <a:p>
          <a:pPr marL="228600" lvl="1" indent="-228600" algn="l" defTabSz="889000">
            <a:lnSpc>
              <a:spcPct val="90000"/>
            </a:lnSpc>
            <a:spcBef>
              <a:spcPct val="0"/>
            </a:spcBef>
            <a:spcAft>
              <a:spcPct val="15000"/>
            </a:spcAft>
            <a:buChar char="•"/>
          </a:pPr>
          <a:r>
            <a:rPr lang="en-GB" sz="2000" kern="1200" dirty="0">
              <a:solidFill>
                <a:schemeClr val="tx1"/>
              </a:solidFill>
              <a:latin typeface="Arial"/>
              <a:ea typeface="+mn-ea"/>
              <a:cs typeface="Arial"/>
            </a:rPr>
            <a:t>adults best placed to judge their own well-being</a:t>
          </a:r>
        </a:p>
        <a:p>
          <a:pPr marL="228600" lvl="1" indent="-228600" algn="l" defTabSz="889000">
            <a:lnSpc>
              <a:spcPct val="90000"/>
            </a:lnSpc>
            <a:spcBef>
              <a:spcPct val="0"/>
            </a:spcBef>
            <a:spcAft>
              <a:spcPct val="15000"/>
            </a:spcAft>
            <a:buChar char="•"/>
          </a:pPr>
          <a:r>
            <a:rPr lang="en-GB" sz="2000" kern="1200" dirty="0">
              <a:solidFill>
                <a:schemeClr val="tx1"/>
              </a:solidFill>
              <a:latin typeface="Arial"/>
              <a:ea typeface="+mn-ea"/>
              <a:cs typeface="Arial"/>
            </a:rPr>
            <a:t>promoting independence.</a:t>
          </a:r>
        </a:p>
      </dsp:txBody>
      <dsp:txXfrm>
        <a:off x="1792186" y="1608928"/>
        <a:ext cx="6437413" cy="1462662"/>
      </dsp:txXfrm>
    </dsp:sp>
    <dsp:sp modelId="{AB9DB32D-50C8-47D8-ADF2-8E34AA161765}">
      <dsp:nvSpPr>
        <dsp:cNvPr id="0" name=""/>
        <dsp:cNvSpPr/>
      </dsp:nvSpPr>
      <dsp:spPr>
        <a:xfrm>
          <a:off x="149870" y="1746407"/>
          <a:ext cx="1645920" cy="1170129"/>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3D4EC67-E3FC-48AA-83EE-BA7F15DE1E1D}">
      <dsp:nvSpPr>
        <dsp:cNvPr id="0" name=""/>
        <dsp:cNvSpPr/>
      </dsp:nvSpPr>
      <dsp:spPr>
        <a:xfrm>
          <a:off x="0" y="3217857"/>
          <a:ext cx="8229600" cy="1462662"/>
        </a:xfrm>
        <a:prstGeom prst="roundRect">
          <a:avLst>
            <a:gd name="adj" fmla="val 10000"/>
          </a:avLst>
        </a:prstGeom>
        <a:solidFill>
          <a:srgbClr val="DCEA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ts val="600"/>
            </a:spcAft>
            <a:buNone/>
          </a:pPr>
          <a:endParaRPr lang="en-GB" sz="2000" kern="1200" dirty="0">
            <a:solidFill>
              <a:schemeClr val="tx1"/>
            </a:solidFill>
            <a:latin typeface="Arial"/>
            <a:cs typeface="Arial"/>
          </a:endParaRPr>
        </a:p>
        <a:p>
          <a:pPr marL="228600" lvl="1" indent="-228600" algn="l" defTabSz="889000">
            <a:lnSpc>
              <a:spcPct val="90000"/>
            </a:lnSpc>
            <a:spcBef>
              <a:spcPct val="0"/>
            </a:spcBef>
            <a:spcAft>
              <a:spcPct val="15000"/>
            </a:spcAft>
            <a:buChar char="•"/>
          </a:pPr>
          <a:r>
            <a:rPr lang="en-GB" sz="2000" kern="1200" dirty="0">
              <a:solidFill>
                <a:schemeClr val="tx1"/>
              </a:solidFill>
              <a:latin typeface="Arial"/>
              <a:ea typeface="+mn-ea"/>
              <a:cs typeface="Arial"/>
            </a:rPr>
            <a:t>upbringing of the child by the child’s family</a:t>
          </a:r>
        </a:p>
        <a:p>
          <a:pPr marL="228600" lvl="1" indent="-228600" algn="l" defTabSz="889000">
            <a:lnSpc>
              <a:spcPct val="90000"/>
            </a:lnSpc>
            <a:spcBef>
              <a:spcPct val="0"/>
            </a:spcBef>
            <a:spcAft>
              <a:spcPct val="15000"/>
            </a:spcAft>
            <a:buChar char="•"/>
          </a:pPr>
          <a:r>
            <a:rPr lang="en-GB" sz="2000" kern="1200" dirty="0">
              <a:solidFill>
                <a:schemeClr val="tx1"/>
              </a:solidFill>
              <a:latin typeface="Arial"/>
              <a:ea typeface="+mn-ea"/>
              <a:cs typeface="Arial"/>
            </a:rPr>
            <a:t>views, wishes and feelings of those with </a:t>
          </a:r>
          <a:br>
            <a:rPr lang="en-GB" sz="2000" kern="1200" dirty="0">
              <a:solidFill>
                <a:schemeClr val="tx1"/>
              </a:solidFill>
              <a:latin typeface="Arial"/>
              <a:ea typeface="+mn-ea"/>
              <a:cs typeface="Arial"/>
            </a:rPr>
          </a:br>
          <a:r>
            <a:rPr lang="en-GB" sz="2000" kern="1200" dirty="0">
              <a:solidFill>
                <a:schemeClr val="tx1"/>
              </a:solidFill>
              <a:latin typeface="Arial"/>
              <a:ea typeface="+mn-ea"/>
              <a:cs typeface="Arial"/>
            </a:rPr>
            <a:t>parental responsibility.</a:t>
          </a:r>
        </a:p>
      </dsp:txBody>
      <dsp:txXfrm>
        <a:off x="1792186" y="3217857"/>
        <a:ext cx="6437413" cy="1462662"/>
      </dsp:txXfrm>
    </dsp:sp>
    <dsp:sp modelId="{B22C0496-DDFB-4862-AF2E-AD99A8E47D9B}">
      <dsp:nvSpPr>
        <dsp:cNvPr id="0" name=""/>
        <dsp:cNvSpPr/>
      </dsp:nvSpPr>
      <dsp:spPr>
        <a:xfrm>
          <a:off x="149870" y="3353183"/>
          <a:ext cx="1645920" cy="1170129"/>
        </a:xfrm>
        <a:prstGeom prst="roundRect">
          <a:avLst>
            <a:gd name="adj" fmla="val 10000"/>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DC30E0-BD31-4355-ADD9-09023CC1C636}">
      <dsp:nvSpPr>
        <dsp:cNvPr id="0" name=""/>
        <dsp:cNvSpPr/>
      </dsp:nvSpPr>
      <dsp:spPr>
        <a:xfrm>
          <a:off x="506660" y="2252"/>
          <a:ext cx="2299133" cy="1379480"/>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0" i="0" kern="1200"/>
            <a:t>Limited or no verbal communication</a:t>
          </a:r>
          <a:endParaRPr lang="en-US" sz="1700" kern="1200"/>
        </a:p>
      </dsp:txBody>
      <dsp:txXfrm>
        <a:off x="506660" y="2252"/>
        <a:ext cx="2299133" cy="1379480"/>
      </dsp:txXfrm>
    </dsp:sp>
    <dsp:sp modelId="{DD395F32-486C-49F3-962A-C579B178A436}">
      <dsp:nvSpPr>
        <dsp:cNvPr id="0" name=""/>
        <dsp:cNvSpPr/>
      </dsp:nvSpPr>
      <dsp:spPr>
        <a:xfrm>
          <a:off x="3035708" y="2252"/>
          <a:ext cx="2299133" cy="1379480"/>
        </a:xfrm>
        <a:prstGeom prst="rect">
          <a:avLst/>
        </a:prstGeom>
        <a:solidFill>
          <a:schemeClr val="accent5">
            <a:hueOff val="-136071"/>
            <a:satOff val="61"/>
            <a:lumOff val="-6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0" i="0" kern="1200"/>
            <a:t>Lacking capacity and understanding</a:t>
          </a:r>
          <a:endParaRPr lang="en-US" sz="1700" kern="1200"/>
        </a:p>
      </dsp:txBody>
      <dsp:txXfrm>
        <a:off x="3035708" y="2252"/>
        <a:ext cx="2299133" cy="1379480"/>
      </dsp:txXfrm>
    </dsp:sp>
    <dsp:sp modelId="{91B3F742-1D54-45B3-A6D2-8A1A6BC7865E}">
      <dsp:nvSpPr>
        <dsp:cNvPr id="0" name=""/>
        <dsp:cNvSpPr/>
      </dsp:nvSpPr>
      <dsp:spPr>
        <a:xfrm>
          <a:off x="5564755" y="2252"/>
          <a:ext cx="2299133" cy="1379480"/>
        </a:xfrm>
        <a:prstGeom prst="rect">
          <a:avLst/>
        </a:prstGeom>
        <a:solidFill>
          <a:schemeClr val="accent5">
            <a:hueOff val="-272141"/>
            <a:satOff val="123"/>
            <a:lumOff val="-12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0" i="0" kern="1200"/>
            <a:t>Unaware of their rights</a:t>
          </a:r>
          <a:endParaRPr lang="en-US" sz="1700" kern="1200"/>
        </a:p>
      </dsp:txBody>
      <dsp:txXfrm>
        <a:off x="5564755" y="2252"/>
        <a:ext cx="2299133" cy="1379480"/>
      </dsp:txXfrm>
    </dsp:sp>
    <dsp:sp modelId="{D601F057-517F-46BA-B952-8FE7D06EF946}">
      <dsp:nvSpPr>
        <dsp:cNvPr id="0" name=""/>
        <dsp:cNvSpPr/>
      </dsp:nvSpPr>
      <dsp:spPr>
        <a:xfrm>
          <a:off x="8093802" y="2252"/>
          <a:ext cx="2299133" cy="1379480"/>
        </a:xfrm>
        <a:prstGeom prst="rect">
          <a:avLst/>
        </a:prstGeom>
        <a:solidFill>
          <a:schemeClr val="accent5">
            <a:hueOff val="-408212"/>
            <a:satOff val="184"/>
            <a:lumOff val="-192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0" i="0" kern="1200"/>
            <a:t>Institutional poor practice</a:t>
          </a:r>
          <a:endParaRPr lang="en-US" sz="1700" kern="1200"/>
        </a:p>
      </dsp:txBody>
      <dsp:txXfrm>
        <a:off x="8093802" y="2252"/>
        <a:ext cx="2299133" cy="1379480"/>
      </dsp:txXfrm>
    </dsp:sp>
    <dsp:sp modelId="{4C8D78AC-7795-4B41-B645-5BB672DDF807}">
      <dsp:nvSpPr>
        <dsp:cNvPr id="0" name=""/>
        <dsp:cNvSpPr/>
      </dsp:nvSpPr>
      <dsp:spPr>
        <a:xfrm>
          <a:off x="506660" y="1611646"/>
          <a:ext cx="2299133" cy="1379480"/>
        </a:xfrm>
        <a:prstGeom prst="rect">
          <a:avLst/>
        </a:prstGeom>
        <a:solidFill>
          <a:schemeClr val="accent5">
            <a:hueOff val="-544282"/>
            <a:satOff val="245"/>
            <a:lumOff val="-256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0" i="0" kern="1200"/>
            <a:t>Low self esteem / self worth</a:t>
          </a:r>
          <a:endParaRPr lang="en-US" sz="1700" kern="1200"/>
        </a:p>
      </dsp:txBody>
      <dsp:txXfrm>
        <a:off x="506660" y="1611646"/>
        <a:ext cx="2299133" cy="1379480"/>
      </dsp:txXfrm>
    </dsp:sp>
    <dsp:sp modelId="{3A2D72FE-64DA-40EF-A3AF-04CE8A8FEF60}">
      <dsp:nvSpPr>
        <dsp:cNvPr id="0" name=""/>
        <dsp:cNvSpPr/>
      </dsp:nvSpPr>
      <dsp:spPr>
        <a:xfrm>
          <a:off x="3035708" y="1611646"/>
          <a:ext cx="2299133" cy="1379480"/>
        </a:xfrm>
        <a:prstGeom prst="rect">
          <a:avLst/>
        </a:prstGeom>
        <a:solidFill>
          <a:schemeClr val="accent5">
            <a:hueOff val="-680353"/>
            <a:satOff val="306"/>
            <a:lumOff val="-32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0" i="0" kern="1200"/>
            <a:t>Unable to protect themselves</a:t>
          </a:r>
          <a:endParaRPr lang="en-US" sz="1700" kern="1200"/>
        </a:p>
      </dsp:txBody>
      <dsp:txXfrm>
        <a:off x="3035708" y="1611646"/>
        <a:ext cx="2299133" cy="1379480"/>
      </dsp:txXfrm>
    </dsp:sp>
    <dsp:sp modelId="{3069FBD3-DED2-4F75-9D6A-649555999B36}">
      <dsp:nvSpPr>
        <dsp:cNvPr id="0" name=""/>
        <dsp:cNvSpPr/>
      </dsp:nvSpPr>
      <dsp:spPr>
        <a:xfrm>
          <a:off x="5564755" y="1611646"/>
          <a:ext cx="2299133" cy="1379480"/>
        </a:xfrm>
        <a:prstGeom prst="rect">
          <a:avLst/>
        </a:prstGeom>
        <a:solidFill>
          <a:schemeClr val="accent5">
            <a:hueOff val="-816423"/>
            <a:satOff val="368"/>
            <a:lumOff val="-384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0" i="0" kern="1200"/>
            <a:t>“Institutionalised”</a:t>
          </a:r>
          <a:endParaRPr lang="en-US" sz="1700" kern="1200"/>
        </a:p>
      </dsp:txBody>
      <dsp:txXfrm>
        <a:off x="5564755" y="1611646"/>
        <a:ext cx="2299133" cy="1379480"/>
      </dsp:txXfrm>
    </dsp:sp>
    <dsp:sp modelId="{B5D919F1-8395-4ED4-A5A3-B6CA93DF274F}">
      <dsp:nvSpPr>
        <dsp:cNvPr id="0" name=""/>
        <dsp:cNvSpPr/>
      </dsp:nvSpPr>
      <dsp:spPr>
        <a:xfrm>
          <a:off x="8093802" y="1611646"/>
          <a:ext cx="2299133" cy="1379480"/>
        </a:xfrm>
        <a:prstGeom prst="rect">
          <a:avLst/>
        </a:prstGeom>
        <a:solidFill>
          <a:schemeClr val="accent5">
            <a:hueOff val="-952493"/>
            <a:satOff val="429"/>
            <a:lumOff val="-449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0" i="0" kern="1200"/>
            <a:t>Living away from home e.g. a child who is looked after</a:t>
          </a:r>
          <a:endParaRPr lang="en-US" sz="1700" kern="1200"/>
        </a:p>
      </dsp:txBody>
      <dsp:txXfrm>
        <a:off x="8093802" y="1611646"/>
        <a:ext cx="2299133" cy="1379480"/>
      </dsp:txXfrm>
    </dsp:sp>
    <dsp:sp modelId="{F584E962-D500-4EBC-B6A5-AF33987A3F41}">
      <dsp:nvSpPr>
        <dsp:cNvPr id="0" name=""/>
        <dsp:cNvSpPr/>
      </dsp:nvSpPr>
      <dsp:spPr>
        <a:xfrm>
          <a:off x="506660" y="3221039"/>
          <a:ext cx="2299133" cy="1379480"/>
        </a:xfrm>
        <a:prstGeom prst="rect">
          <a:avLst/>
        </a:prstGeom>
        <a:solidFill>
          <a:schemeClr val="accent5">
            <a:hueOff val="-1088564"/>
            <a:satOff val="490"/>
            <a:lumOff val="-513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0" i="0" kern="1200"/>
            <a:t>Domestic violence, drug / alcohol misuse in relationships or family</a:t>
          </a:r>
          <a:endParaRPr lang="en-US" sz="1700" kern="1200"/>
        </a:p>
      </dsp:txBody>
      <dsp:txXfrm>
        <a:off x="506660" y="3221039"/>
        <a:ext cx="2299133" cy="1379480"/>
      </dsp:txXfrm>
    </dsp:sp>
    <dsp:sp modelId="{355F8E76-5155-4F90-92C7-1D81DC4FD9E0}">
      <dsp:nvSpPr>
        <dsp:cNvPr id="0" name=""/>
        <dsp:cNvSpPr/>
      </dsp:nvSpPr>
      <dsp:spPr>
        <a:xfrm>
          <a:off x="3035708" y="3221039"/>
          <a:ext cx="2299133" cy="1379480"/>
        </a:xfrm>
        <a:prstGeom prst="rect">
          <a:avLst/>
        </a:prstGeom>
        <a:solidFill>
          <a:schemeClr val="accent5">
            <a:hueOff val="-1224635"/>
            <a:satOff val="551"/>
            <a:lumOff val="-577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0" i="0" kern="1200"/>
            <a:t>Disability</a:t>
          </a:r>
          <a:endParaRPr lang="en-US" sz="1700" kern="1200"/>
        </a:p>
      </dsp:txBody>
      <dsp:txXfrm>
        <a:off x="3035708" y="3221039"/>
        <a:ext cx="2299133" cy="1379480"/>
      </dsp:txXfrm>
    </dsp:sp>
    <dsp:sp modelId="{F0C90A8A-5CA9-4107-90EF-887CBC8EC305}">
      <dsp:nvSpPr>
        <dsp:cNvPr id="0" name=""/>
        <dsp:cNvSpPr/>
      </dsp:nvSpPr>
      <dsp:spPr>
        <a:xfrm>
          <a:off x="5564755" y="3221039"/>
          <a:ext cx="2299133" cy="1379480"/>
        </a:xfrm>
        <a:prstGeom prst="rect">
          <a:avLst/>
        </a:prstGeom>
        <a:solidFill>
          <a:schemeClr val="accent5">
            <a:hueOff val="-1360705"/>
            <a:satOff val="613"/>
            <a:lumOff val="-641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0" i="0" kern="1200"/>
            <a:t>Isolated family or individual</a:t>
          </a:r>
          <a:endParaRPr lang="en-US" sz="1700" kern="1200"/>
        </a:p>
      </dsp:txBody>
      <dsp:txXfrm>
        <a:off x="5564755" y="3221039"/>
        <a:ext cx="2299133" cy="1379480"/>
      </dsp:txXfrm>
    </dsp:sp>
    <dsp:sp modelId="{59131B32-DB8C-4F93-B07F-626D53B4A654}">
      <dsp:nvSpPr>
        <dsp:cNvPr id="0" name=""/>
        <dsp:cNvSpPr/>
      </dsp:nvSpPr>
      <dsp:spPr>
        <a:xfrm>
          <a:off x="8093802" y="3221039"/>
          <a:ext cx="2299133" cy="1379480"/>
        </a:xfrm>
        <a:prstGeom prst="rect">
          <a:avLst/>
        </a:prstGeom>
        <a:solidFill>
          <a:schemeClr val="accent5">
            <a:hueOff val="-1496776"/>
            <a:satOff val="674"/>
            <a:lumOff val="-70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0" i="0" kern="1200"/>
            <a:t>Previous abuse or neglect occurred. </a:t>
          </a:r>
          <a:endParaRPr lang="en-US" sz="1700" kern="1200"/>
        </a:p>
      </dsp:txBody>
      <dsp:txXfrm>
        <a:off x="8093802" y="3221039"/>
        <a:ext cx="2299133" cy="137948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DA0FBF-4E6B-46F5-ACF9-57FDF3A1CC79}">
      <dsp:nvSpPr>
        <dsp:cNvPr id="0" name=""/>
        <dsp:cNvSpPr/>
      </dsp:nvSpPr>
      <dsp:spPr>
        <a:xfrm>
          <a:off x="0" y="775712"/>
          <a:ext cx="5614987" cy="143208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3F6F03-D692-47EC-8689-1925A31E99B0}">
      <dsp:nvSpPr>
        <dsp:cNvPr id="0" name=""/>
        <dsp:cNvSpPr/>
      </dsp:nvSpPr>
      <dsp:spPr>
        <a:xfrm>
          <a:off x="433205" y="1097930"/>
          <a:ext cx="787646" cy="78764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CABC81A-B7A4-46A4-9DE3-79F2922BF121}">
      <dsp:nvSpPr>
        <dsp:cNvPr id="0" name=""/>
        <dsp:cNvSpPr/>
      </dsp:nvSpPr>
      <dsp:spPr>
        <a:xfrm>
          <a:off x="1654056" y="775712"/>
          <a:ext cx="3960930" cy="14320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1562" tIns="151562" rIns="151562" bIns="151562" numCol="1" spcCol="1270" anchor="ctr" anchorCtr="0">
          <a:noAutofit/>
        </a:bodyPr>
        <a:lstStyle/>
        <a:p>
          <a:pPr marL="0" lvl="0" indent="0" algn="l" defTabSz="1111250">
            <a:lnSpc>
              <a:spcPct val="90000"/>
            </a:lnSpc>
            <a:spcBef>
              <a:spcPct val="0"/>
            </a:spcBef>
            <a:spcAft>
              <a:spcPct val="35000"/>
            </a:spcAft>
            <a:buNone/>
          </a:pPr>
          <a:r>
            <a:rPr lang="en-US" sz="2500" kern="1200"/>
            <a:t>It is important to consider isolation and dependence too.</a:t>
          </a:r>
        </a:p>
      </dsp:txBody>
      <dsp:txXfrm>
        <a:off x="1654056" y="775712"/>
        <a:ext cx="3960930" cy="1432083"/>
      </dsp:txXfrm>
    </dsp:sp>
    <dsp:sp modelId="{5FBBEB4C-02A8-43EF-BA13-04B6BDE3601C}">
      <dsp:nvSpPr>
        <dsp:cNvPr id="0" name=""/>
        <dsp:cNvSpPr/>
      </dsp:nvSpPr>
      <dsp:spPr>
        <a:xfrm>
          <a:off x="0" y="2565816"/>
          <a:ext cx="5614987" cy="143208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C4F59C-CB64-443A-B47C-912F22DC1D34}">
      <dsp:nvSpPr>
        <dsp:cNvPr id="0" name=""/>
        <dsp:cNvSpPr/>
      </dsp:nvSpPr>
      <dsp:spPr>
        <a:xfrm>
          <a:off x="433205" y="2888035"/>
          <a:ext cx="787646" cy="78764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9AEE253-7F68-4BAD-8305-FF4E508CB059}">
      <dsp:nvSpPr>
        <dsp:cNvPr id="0" name=""/>
        <dsp:cNvSpPr/>
      </dsp:nvSpPr>
      <dsp:spPr>
        <a:xfrm>
          <a:off x="1654056" y="2565816"/>
          <a:ext cx="3960930" cy="14320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1562" tIns="151562" rIns="151562" bIns="151562" numCol="1" spcCol="1270" anchor="ctr" anchorCtr="0">
          <a:noAutofit/>
        </a:bodyPr>
        <a:lstStyle/>
        <a:p>
          <a:pPr marL="0" lvl="0" indent="0" algn="l" defTabSz="1111250">
            <a:lnSpc>
              <a:spcPct val="90000"/>
            </a:lnSpc>
            <a:spcBef>
              <a:spcPct val="0"/>
            </a:spcBef>
            <a:spcAft>
              <a:spcPct val="35000"/>
            </a:spcAft>
            <a:buNone/>
          </a:pPr>
          <a:r>
            <a:rPr lang="en-US" sz="2500" kern="1200"/>
            <a:t>More isolation and more dependence means more risk.</a:t>
          </a:r>
        </a:p>
      </dsp:txBody>
      <dsp:txXfrm>
        <a:off x="1654056" y="2565816"/>
        <a:ext cx="3960930" cy="143208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6B57DC-8D84-4FFB-9D86-9B49C3848EE5}">
      <dsp:nvSpPr>
        <dsp:cNvPr id="0" name=""/>
        <dsp:cNvSpPr/>
      </dsp:nvSpPr>
      <dsp:spPr>
        <a:xfrm>
          <a:off x="324644" y="0"/>
          <a:ext cx="5759450" cy="5759450"/>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10E85B-5212-4FD5-82F8-90A224627080}">
      <dsp:nvSpPr>
        <dsp:cNvPr id="0" name=""/>
        <dsp:cNvSpPr/>
      </dsp:nvSpPr>
      <dsp:spPr>
        <a:xfrm>
          <a:off x="871791" y="547147"/>
          <a:ext cx="2246185" cy="224618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Understanding relevant information</a:t>
          </a:r>
        </a:p>
      </dsp:txBody>
      <dsp:txXfrm>
        <a:off x="981441" y="656797"/>
        <a:ext cx="2026885" cy="2026885"/>
      </dsp:txXfrm>
    </dsp:sp>
    <dsp:sp modelId="{C021D960-9C6A-42AF-93E1-32B4BFDE1854}">
      <dsp:nvSpPr>
        <dsp:cNvPr id="0" name=""/>
        <dsp:cNvSpPr/>
      </dsp:nvSpPr>
      <dsp:spPr>
        <a:xfrm>
          <a:off x="3290760" y="547147"/>
          <a:ext cx="2246185" cy="224618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Retaining information</a:t>
          </a:r>
        </a:p>
      </dsp:txBody>
      <dsp:txXfrm>
        <a:off x="3400410" y="656797"/>
        <a:ext cx="2026885" cy="2026885"/>
      </dsp:txXfrm>
    </dsp:sp>
    <dsp:sp modelId="{60D5A853-0D33-4DAC-B01F-FF542F1C5212}">
      <dsp:nvSpPr>
        <dsp:cNvPr id="0" name=""/>
        <dsp:cNvSpPr/>
      </dsp:nvSpPr>
      <dsp:spPr>
        <a:xfrm>
          <a:off x="871791" y="2966116"/>
          <a:ext cx="2246185" cy="224618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Using or weighing the information</a:t>
          </a:r>
        </a:p>
      </dsp:txBody>
      <dsp:txXfrm>
        <a:off x="981441" y="3075766"/>
        <a:ext cx="2026885" cy="2026885"/>
      </dsp:txXfrm>
    </dsp:sp>
    <dsp:sp modelId="{C3AE0F76-CD65-4CA3-9F73-18F757D2C74F}">
      <dsp:nvSpPr>
        <dsp:cNvPr id="0" name=""/>
        <dsp:cNvSpPr/>
      </dsp:nvSpPr>
      <dsp:spPr>
        <a:xfrm>
          <a:off x="3290760" y="2966116"/>
          <a:ext cx="2246185" cy="224618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 Communicating views, wishes and feelings</a:t>
          </a:r>
        </a:p>
      </dsp:txBody>
      <dsp:txXfrm>
        <a:off x="3400410" y="3075766"/>
        <a:ext cx="2026885" cy="202688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948DE9-943D-4E50-BA85-D8CFC5C64259}">
      <dsp:nvSpPr>
        <dsp:cNvPr id="0" name=""/>
        <dsp:cNvSpPr/>
      </dsp:nvSpPr>
      <dsp:spPr>
        <a:xfrm>
          <a:off x="0" y="703"/>
          <a:ext cx="640873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DAAA76-23D3-43CB-9429-200A9841AF7A}">
      <dsp:nvSpPr>
        <dsp:cNvPr id="0" name=""/>
        <dsp:cNvSpPr/>
      </dsp:nvSpPr>
      <dsp:spPr>
        <a:xfrm>
          <a:off x="0" y="703"/>
          <a:ext cx="6408738"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baseline="0"/>
            <a:t>Every adult has the right to make his/her own decisions and must be assumed to have capacity to do so unless deemed otherwise</a:t>
          </a:r>
          <a:endParaRPr lang="en-US" sz="2300" kern="1200"/>
        </a:p>
      </dsp:txBody>
      <dsp:txXfrm>
        <a:off x="0" y="703"/>
        <a:ext cx="6408738" cy="1151608"/>
      </dsp:txXfrm>
    </dsp:sp>
    <dsp:sp modelId="{6E781EBD-F010-426E-AAD6-463260AEB998}">
      <dsp:nvSpPr>
        <dsp:cNvPr id="0" name=""/>
        <dsp:cNvSpPr/>
      </dsp:nvSpPr>
      <dsp:spPr>
        <a:xfrm>
          <a:off x="0" y="1152311"/>
          <a:ext cx="6408738" cy="0"/>
        </a:xfrm>
        <a:prstGeom prst="line">
          <a:avLst/>
        </a:prstGeom>
        <a:solidFill>
          <a:schemeClr val="accent2">
            <a:hueOff val="-378690"/>
            <a:satOff val="-1881"/>
            <a:lumOff val="3676"/>
            <a:alphaOff val="0"/>
          </a:schemeClr>
        </a:solidFill>
        <a:ln w="12700" cap="flat" cmpd="sng" algn="ctr">
          <a:solidFill>
            <a:schemeClr val="accent2">
              <a:hueOff val="-378690"/>
              <a:satOff val="-1881"/>
              <a:lumOff val="36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B7DECB-41CD-4057-8215-658758F310A0}">
      <dsp:nvSpPr>
        <dsp:cNvPr id="0" name=""/>
        <dsp:cNvSpPr/>
      </dsp:nvSpPr>
      <dsp:spPr>
        <a:xfrm>
          <a:off x="0" y="1152311"/>
          <a:ext cx="6408738"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baseline="0"/>
            <a:t>Every adult must be given appropriate help to make their own decisions</a:t>
          </a:r>
          <a:endParaRPr lang="en-US" sz="2300" kern="1200"/>
        </a:p>
      </dsp:txBody>
      <dsp:txXfrm>
        <a:off x="0" y="1152311"/>
        <a:ext cx="6408738" cy="1151608"/>
      </dsp:txXfrm>
    </dsp:sp>
    <dsp:sp modelId="{DCA922D4-CECF-45F8-AE8D-DB3C17716A3C}">
      <dsp:nvSpPr>
        <dsp:cNvPr id="0" name=""/>
        <dsp:cNvSpPr/>
      </dsp:nvSpPr>
      <dsp:spPr>
        <a:xfrm>
          <a:off x="0" y="2303920"/>
          <a:ext cx="6408738" cy="0"/>
        </a:xfrm>
        <a:prstGeom prst="line">
          <a:avLst/>
        </a:prstGeom>
        <a:solidFill>
          <a:schemeClr val="accent2">
            <a:hueOff val="-757380"/>
            <a:satOff val="-3762"/>
            <a:lumOff val="7352"/>
            <a:alphaOff val="0"/>
          </a:schemeClr>
        </a:solidFill>
        <a:ln w="12700" cap="flat" cmpd="sng" algn="ctr">
          <a:solidFill>
            <a:schemeClr val="accent2">
              <a:hueOff val="-757380"/>
              <a:satOff val="-3762"/>
              <a:lumOff val="73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EBF246-03C8-42EB-9AAF-C8F0EC96E1A8}">
      <dsp:nvSpPr>
        <dsp:cNvPr id="0" name=""/>
        <dsp:cNvSpPr/>
      </dsp:nvSpPr>
      <dsp:spPr>
        <a:xfrm>
          <a:off x="0" y="2303920"/>
          <a:ext cx="6408738"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baseline="0"/>
            <a:t>Individuals have the right to make what may seem an eccentric or unwise decision</a:t>
          </a:r>
          <a:endParaRPr lang="en-US" sz="2300" kern="1200"/>
        </a:p>
      </dsp:txBody>
      <dsp:txXfrm>
        <a:off x="0" y="2303920"/>
        <a:ext cx="6408738" cy="1151608"/>
      </dsp:txXfrm>
    </dsp:sp>
    <dsp:sp modelId="{B1C5DEB3-40CB-4078-B487-FB372912664B}">
      <dsp:nvSpPr>
        <dsp:cNvPr id="0" name=""/>
        <dsp:cNvSpPr/>
      </dsp:nvSpPr>
      <dsp:spPr>
        <a:xfrm>
          <a:off x="0" y="3455529"/>
          <a:ext cx="6408738" cy="0"/>
        </a:xfrm>
        <a:prstGeom prst="line">
          <a:avLst/>
        </a:prstGeom>
        <a:solidFill>
          <a:schemeClr val="accent2">
            <a:hueOff val="-1136070"/>
            <a:satOff val="-5642"/>
            <a:lumOff val="11029"/>
            <a:alphaOff val="0"/>
          </a:schemeClr>
        </a:solidFill>
        <a:ln w="12700" cap="flat" cmpd="sng" algn="ctr">
          <a:solidFill>
            <a:schemeClr val="accent2">
              <a:hueOff val="-1136070"/>
              <a:satOff val="-5642"/>
              <a:lumOff val="1102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E723310-556D-4483-A29C-F6626032D3C9}">
      <dsp:nvSpPr>
        <dsp:cNvPr id="0" name=""/>
        <dsp:cNvSpPr/>
      </dsp:nvSpPr>
      <dsp:spPr>
        <a:xfrm>
          <a:off x="0" y="3455529"/>
          <a:ext cx="6408738"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baseline="0"/>
            <a:t>Anything done for or on behalf of people who lack capacity should be the least restrictive of their basic rights and freedoms</a:t>
          </a:r>
          <a:endParaRPr lang="en-US" sz="2300" kern="1200"/>
        </a:p>
      </dsp:txBody>
      <dsp:txXfrm>
        <a:off x="0" y="3455529"/>
        <a:ext cx="6408738" cy="1151608"/>
      </dsp:txXfrm>
    </dsp:sp>
    <dsp:sp modelId="{AA8EB3A1-991C-4DB4-9390-EFE86BF70A3E}">
      <dsp:nvSpPr>
        <dsp:cNvPr id="0" name=""/>
        <dsp:cNvSpPr/>
      </dsp:nvSpPr>
      <dsp:spPr>
        <a:xfrm>
          <a:off x="0" y="4607138"/>
          <a:ext cx="6408738" cy="0"/>
        </a:xfrm>
        <a:prstGeom prst="line">
          <a:avLst/>
        </a:prstGeom>
        <a:solidFill>
          <a:schemeClr val="accent2">
            <a:hueOff val="-1514760"/>
            <a:satOff val="-7523"/>
            <a:lumOff val="14705"/>
            <a:alphaOff val="0"/>
          </a:schemeClr>
        </a:solidFill>
        <a:ln w="12700" cap="flat" cmpd="sng" algn="ctr">
          <a:solidFill>
            <a:schemeClr val="accent2">
              <a:hueOff val="-1514760"/>
              <a:satOff val="-7523"/>
              <a:lumOff val="147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BA1AF4-9407-4511-8B7F-10C5DAA233E9}">
      <dsp:nvSpPr>
        <dsp:cNvPr id="0" name=""/>
        <dsp:cNvSpPr/>
      </dsp:nvSpPr>
      <dsp:spPr>
        <a:xfrm>
          <a:off x="0" y="4607138"/>
          <a:ext cx="6408738"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baseline="0"/>
            <a:t>Anything done for or on behalf of people who lack capacity must be done in their best interests</a:t>
          </a:r>
          <a:endParaRPr lang="en-US" sz="2300" kern="1200"/>
        </a:p>
      </dsp:txBody>
      <dsp:txXfrm>
        <a:off x="0" y="4607138"/>
        <a:ext cx="6408738" cy="1151608"/>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91C8E7-27BD-4AF6-9821-DB0879BA3138}">
      <dsp:nvSpPr>
        <dsp:cNvPr id="0" name=""/>
        <dsp:cNvSpPr/>
      </dsp:nvSpPr>
      <dsp:spPr>
        <a:xfrm>
          <a:off x="0" y="269724"/>
          <a:ext cx="6408738" cy="25740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Mental capacity is defined by the Mental Capacity Act 2005, as the ability to make decisions or take actions affecting daily life, when to get up; what to wear; what to eat; whether to go to the doctor when feeling unwell etc. </a:t>
          </a:r>
        </a:p>
      </dsp:txBody>
      <dsp:txXfrm>
        <a:off x="125652" y="395376"/>
        <a:ext cx="6157434" cy="2322696"/>
      </dsp:txXfrm>
    </dsp:sp>
    <dsp:sp modelId="{834B3F7B-AD79-41E9-A310-0937B96434A5}">
      <dsp:nvSpPr>
        <dsp:cNvPr id="0" name=""/>
        <dsp:cNvSpPr/>
      </dsp:nvSpPr>
      <dsp:spPr>
        <a:xfrm>
          <a:off x="0" y="2915725"/>
          <a:ext cx="6408738" cy="2574000"/>
        </a:xfrm>
        <a:prstGeom prst="roundRect">
          <a:avLst/>
        </a:prstGeom>
        <a:solidFill>
          <a:schemeClr val="accent2">
            <a:hueOff val="-1514760"/>
            <a:satOff val="-7523"/>
            <a:lumOff val="147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In a legal context, it refers to a person's ability to do something, including making a decision. </a:t>
          </a:r>
        </a:p>
      </dsp:txBody>
      <dsp:txXfrm>
        <a:off x="125652" y="3041377"/>
        <a:ext cx="6157434" cy="2322696"/>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6FE4A8-707C-454D-8B71-8B3B35207B12}">
      <dsp:nvSpPr>
        <dsp:cNvPr id="0" name=""/>
        <dsp:cNvSpPr/>
      </dsp:nvSpPr>
      <dsp:spPr>
        <a:xfrm>
          <a:off x="0" y="4335442"/>
          <a:ext cx="6408738" cy="142298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kern="1200"/>
            <a:t>In particular, a person may lack capacity in relation to one matter but not in relation to others.’</a:t>
          </a:r>
        </a:p>
      </dsp:txBody>
      <dsp:txXfrm>
        <a:off x="0" y="4335442"/>
        <a:ext cx="6408738" cy="1422989"/>
      </dsp:txXfrm>
    </dsp:sp>
    <dsp:sp modelId="{88832F38-BE09-482D-A01B-D1D355308571}">
      <dsp:nvSpPr>
        <dsp:cNvPr id="0" name=""/>
        <dsp:cNvSpPr/>
      </dsp:nvSpPr>
      <dsp:spPr>
        <a:xfrm rot="10800000">
          <a:off x="0" y="2168230"/>
          <a:ext cx="6408738" cy="2188557"/>
        </a:xfrm>
        <a:prstGeom prst="upArrowCallout">
          <a:avLst/>
        </a:prstGeom>
        <a:solidFill>
          <a:schemeClr val="accent2">
            <a:hueOff val="-757380"/>
            <a:satOff val="-3762"/>
            <a:lumOff val="73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kern="1200"/>
            <a:t>It does not matter whether the impairment or disturbance is permanent or temporary.  A person can lack decision-making capacity even if the loss of capacity is partial or temporary, or if his/her capacity fluctuates. </a:t>
          </a:r>
        </a:p>
      </dsp:txBody>
      <dsp:txXfrm rot="10800000">
        <a:off x="0" y="2168230"/>
        <a:ext cx="6408738" cy="1422059"/>
      </dsp:txXfrm>
    </dsp:sp>
    <dsp:sp modelId="{1D43393E-0539-4208-B315-0AB947FF3FCE}">
      <dsp:nvSpPr>
        <dsp:cNvPr id="0" name=""/>
        <dsp:cNvSpPr/>
      </dsp:nvSpPr>
      <dsp:spPr>
        <a:xfrm rot="10800000">
          <a:off x="0" y="1018"/>
          <a:ext cx="6408738" cy="2188557"/>
        </a:xfrm>
        <a:prstGeom prst="upArrowCallout">
          <a:avLst/>
        </a:prstGeom>
        <a:solidFill>
          <a:schemeClr val="accent2">
            <a:hueOff val="-1514760"/>
            <a:satOff val="-7523"/>
            <a:lumOff val="147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kern="1200"/>
            <a:t>A person who - if at the material time is unable to make a decision for themselves in relation to a matter because of an impairment of, or disturbance in the functioning of, the mind of brain.’</a:t>
          </a:r>
        </a:p>
      </dsp:txBody>
      <dsp:txXfrm rot="10800000">
        <a:off x="0" y="1018"/>
        <a:ext cx="6408738" cy="1422059"/>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0E99AC-E8F3-4021-AF5F-F886F8DDF297}">
      <dsp:nvSpPr>
        <dsp:cNvPr id="0" name=""/>
        <dsp:cNvSpPr/>
      </dsp:nvSpPr>
      <dsp:spPr>
        <a:xfrm>
          <a:off x="0" y="1795"/>
          <a:ext cx="6408738" cy="280448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4310" tIns="194310" rIns="194310" bIns="194310" numCol="1" spcCol="1270" anchor="ctr" anchorCtr="0">
          <a:noAutofit/>
        </a:bodyPr>
        <a:lstStyle/>
        <a:p>
          <a:pPr marL="0" lvl="0" indent="0" algn="l" defTabSz="2266950">
            <a:lnSpc>
              <a:spcPct val="90000"/>
            </a:lnSpc>
            <a:spcBef>
              <a:spcPct val="0"/>
            </a:spcBef>
            <a:spcAft>
              <a:spcPct val="35000"/>
            </a:spcAft>
            <a:buNone/>
          </a:pPr>
          <a:r>
            <a:rPr lang="en-US" sz="5100" kern="1200" baseline="0"/>
            <a:t>What may lead people to abuse others?</a:t>
          </a:r>
          <a:endParaRPr lang="en-US" sz="5100" kern="1200"/>
        </a:p>
      </dsp:txBody>
      <dsp:txXfrm>
        <a:off x="136904" y="138699"/>
        <a:ext cx="6134930" cy="2530681"/>
      </dsp:txXfrm>
    </dsp:sp>
    <dsp:sp modelId="{4543F1F4-2B44-4046-90B3-489BBA2FE949}">
      <dsp:nvSpPr>
        <dsp:cNvPr id="0" name=""/>
        <dsp:cNvSpPr/>
      </dsp:nvSpPr>
      <dsp:spPr>
        <a:xfrm>
          <a:off x="0" y="2953164"/>
          <a:ext cx="6408738" cy="2804489"/>
        </a:xfrm>
        <a:prstGeom prst="roundRect">
          <a:avLst/>
        </a:prstGeom>
        <a:solidFill>
          <a:schemeClr val="accent2">
            <a:hueOff val="-1514760"/>
            <a:satOff val="-7523"/>
            <a:lumOff val="147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4310" tIns="194310" rIns="194310" bIns="194310" numCol="1" spcCol="1270" anchor="ctr" anchorCtr="0">
          <a:noAutofit/>
        </a:bodyPr>
        <a:lstStyle/>
        <a:p>
          <a:pPr marL="0" lvl="0" indent="0" algn="l" defTabSz="2266950">
            <a:lnSpc>
              <a:spcPct val="90000"/>
            </a:lnSpc>
            <a:spcBef>
              <a:spcPct val="0"/>
            </a:spcBef>
            <a:spcAft>
              <a:spcPct val="35000"/>
            </a:spcAft>
            <a:buNone/>
          </a:pPr>
          <a:r>
            <a:rPr lang="en-US" sz="5100" kern="1200" baseline="0"/>
            <a:t>Why do people abuse?</a:t>
          </a:r>
          <a:endParaRPr lang="en-US" sz="5100" kern="1200"/>
        </a:p>
      </dsp:txBody>
      <dsp:txXfrm>
        <a:off x="136904" y="3090068"/>
        <a:ext cx="6134930" cy="2530681"/>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5034F2-F424-4807-8A53-22F038DA6DCB}">
      <dsp:nvSpPr>
        <dsp:cNvPr id="0" name=""/>
        <dsp:cNvSpPr/>
      </dsp:nvSpPr>
      <dsp:spPr>
        <a:xfrm>
          <a:off x="0" y="849032"/>
          <a:ext cx="6408738" cy="40774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baseline="0"/>
            <a:t>Overworked  -  </a:t>
          </a:r>
          <a:endParaRPr lang="en-US" sz="1700" kern="1200"/>
        </a:p>
      </dsp:txBody>
      <dsp:txXfrm>
        <a:off x="19904" y="868936"/>
        <a:ext cx="6368930" cy="367937"/>
      </dsp:txXfrm>
    </dsp:sp>
    <dsp:sp modelId="{69E3AC10-B153-4711-97ED-6DCF2D92223E}">
      <dsp:nvSpPr>
        <dsp:cNvPr id="0" name=""/>
        <dsp:cNvSpPr/>
      </dsp:nvSpPr>
      <dsp:spPr>
        <a:xfrm>
          <a:off x="0" y="1305737"/>
          <a:ext cx="6408738" cy="407745"/>
        </a:xfrm>
        <a:prstGeom prst="roundRect">
          <a:avLst/>
        </a:prstGeom>
        <a:solidFill>
          <a:schemeClr val="accent2">
            <a:hueOff val="-189345"/>
            <a:satOff val="-940"/>
            <a:lumOff val="18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baseline="0"/>
            <a:t>Feel Devalued  -  </a:t>
          </a:r>
          <a:endParaRPr lang="en-US" sz="1700" kern="1200"/>
        </a:p>
      </dsp:txBody>
      <dsp:txXfrm>
        <a:off x="19904" y="1325641"/>
        <a:ext cx="6368930" cy="367937"/>
      </dsp:txXfrm>
    </dsp:sp>
    <dsp:sp modelId="{714C54EA-D1AB-4996-A443-EF83F8D7AC7D}">
      <dsp:nvSpPr>
        <dsp:cNvPr id="0" name=""/>
        <dsp:cNvSpPr/>
      </dsp:nvSpPr>
      <dsp:spPr>
        <a:xfrm>
          <a:off x="0" y="1762442"/>
          <a:ext cx="6408738" cy="407745"/>
        </a:xfrm>
        <a:prstGeom prst="roundRect">
          <a:avLst/>
        </a:prstGeom>
        <a:solidFill>
          <a:schemeClr val="accent2">
            <a:hueOff val="-378690"/>
            <a:satOff val="-1881"/>
            <a:lumOff val="36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baseline="0"/>
            <a:t>Personal problems</a:t>
          </a:r>
          <a:endParaRPr lang="en-US" sz="1700" kern="1200"/>
        </a:p>
      </dsp:txBody>
      <dsp:txXfrm>
        <a:off x="19904" y="1782346"/>
        <a:ext cx="6368930" cy="367937"/>
      </dsp:txXfrm>
    </dsp:sp>
    <dsp:sp modelId="{D59C4B9C-AF18-48A2-812D-1D1E342F97AA}">
      <dsp:nvSpPr>
        <dsp:cNvPr id="0" name=""/>
        <dsp:cNvSpPr/>
      </dsp:nvSpPr>
      <dsp:spPr>
        <a:xfrm>
          <a:off x="0" y="2219147"/>
          <a:ext cx="6408738" cy="407745"/>
        </a:xfrm>
        <a:prstGeom prst="roundRect">
          <a:avLst/>
        </a:prstGeom>
        <a:solidFill>
          <a:schemeClr val="accent2">
            <a:hueOff val="-568035"/>
            <a:satOff val="-2821"/>
            <a:lumOff val="55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baseline="0"/>
            <a:t>Incidents recurring over the day or last thing at the end of shift</a:t>
          </a:r>
          <a:endParaRPr lang="en-US" sz="1700" kern="1200"/>
        </a:p>
      </dsp:txBody>
      <dsp:txXfrm>
        <a:off x="19904" y="2239051"/>
        <a:ext cx="6368930" cy="367937"/>
      </dsp:txXfrm>
    </dsp:sp>
    <dsp:sp modelId="{7B0E734C-5348-4081-8B09-522C6DEBAE58}">
      <dsp:nvSpPr>
        <dsp:cNvPr id="0" name=""/>
        <dsp:cNvSpPr/>
      </dsp:nvSpPr>
      <dsp:spPr>
        <a:xfrm>
          <a:off x="0" y="2675852"/>
          <a:ext cx="6408738" cy="407745"/>
        </a:xfrm>
        <a:prstGeom prst="roundRect">
          <a:avLst/>
        </a:prstGeom>
        <a:solidFill>
          <a:schemeClr val="accent2">
            <a:hueOff val="-757380"/>
            <a:satOff val="-3762"/>
            <a:lumOff val="73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baseline="0"/>
            <a:t>Health  </a:t>
          </a:r>
          <a:endParaRPr lang="en-US" sz="1700" kern="1200"/>
        </a:p>
      </dsp:txBody>
      <dsp:txXfrm>
        <a:off x="19904" y="2695756"/>
        <a:ext cx="6368930" cy="367937"/>
      </dsp:txXfrm>
    </dsp:sp>
    <dsp:sp modelId="{8665CC18-A9AE-4971-A5C3-2B9892B3A49E}">
      <dsp:nvSpPr>
        <dsp:cNvPr id="0" name=""/>
        <dsp:cNvSpPr/>
      </dsp:nvSpPr>
      <dsp:spPr>
        <a:xfrm>
          <a:off x="0" y="3132557"/>
          <a:ext cx="6408738" cy="407745"/>
        </a:xfrm>
        <a:prstGeom prst="roundRect">
          <a:avLst/>
        </a:prstGeom>
        <a:solidFill>
          <a:schemeClr val="accent2">
            <a:hueOff val="-946725"/>
            <a:satOff val="-4702"/>
            <a:lumOff val="919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baseline="0"/>
            <a:t>Low staff morale  </a:t>
          </a:r>
          <a:endParaRPr lang="en-US" sz="1700" kern="1200"/>
        </a:p>
      </dsp:txBody>
      <dsp:txXfrm>
        <a:off x="19904" y="3152461"/>
        <a:ext cx="6368930" cy="367937"/>
      </dsp:txXfrm>
    </dsp:sp>
    <dsp:sp modelId="{B81CE880-EA95-43DA-BA0B-F0F806CAF8E8}">
      <dsp:nvSpPr>
        <dsp:cNvPr id="0" name=""/>
        <dsp:cNvSpPr/>
      </dsp:nvSpPr>
      <dsp:spPr>
        <a:xfrm>
          <a:off x="0" y="3589262"/>
          <a:ext cx="6408738" cy="407745"/>
        </a:xfrm>
        <a:prstGeom prst="roundRect">
          <a:avLst/>
        </a:prstGeom>
        <a:solidFill>
          <a:schemeClr val="accent2">
            <a:hueOff val="-1136070"/>
            <a:satOff val="-5642"/>
            <a:lumOff val="110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baseline="0"/>
            <a:t>High staff turnover  </a:t>
          </a:r>
          <a:endParaRPr lang="en-US" sz="1700" kern="1200"/>
        </a:p>
      </dsp:txBody>
      <dsp:txXfrm>
        <a:off x="19904" y="3609166"/>
        <a:ext cx="6368930" cy="367937"/>
      </dsp:txXfrm>
    </dsp:sp>
    <dsp:sp modelId="{E9138869-D002-438A-A058-3198B4747D6E}">
      <dsp:nvSpPr>
        <dsp:cNvPr id="0" name=""/>
        <dsp:cNvSpPr/>
      </dsp:nvSpPr>
      <dsp:spPr>
        <a:xfrm>
          <a:off x="0" y="4045967"/>
          <a:ext cx="6408738" cy="407745"/>
        </a:xfrm>
        <a:prstGeom prst="roundRect">
          <a:avLst/>
        </a:prstGeom>
        <a:solidFill>
          <a:schemeClr val="accent2">
            <a:hueOff val="-1325415"/>
            <a:satOff val="-6583"/>
            <a:lumOff val="1286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baseline="0"/>
            <a:t>Inexperienced staff</a:t>
          </a:r>
          <a:endParaRPr lang="en-US" sz="1700" kern="1200"/>
        </a:p>
      </dsp:txBody>
      <dsp:txXfrm>
        <a:off x="19904" y="4065871"/>
        <a:ext cx="6368930" cy="367937"/>
      </dsp:txXfrm>
    </dsp:sp>
    <dsp:sp modelId="{665949C3-1E04-465D-AB98-91A31E5BF472}">
      <dsp:nvSpPr>
        <dsp:cNvPr id="0" name=""/>
        <dsp:cNvSpPr/>
      </dsp:nvSpPr>
      <dsp:spPr>
        <a:xfrm>
          <a:off x="0" y="4502672"/>
          <a:ext cx="6408738" cy="407745"/>
        </a:xfrm>
        <a:prstGeom prst="roundRect">
          <a:avLst/>
        </a:prstGeom>
        <a:solidFill>
          <a:schemeClr val="accent2">
            <a:hueOff val="-1514760"/>
            <a:satOff val="-7523"/>
            <a:lumOff val="147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baseline="0"/>
            <a:t>The personal beliefs of individual staff </a:t>
          </a:r>
          <a:endParaRPr lang="en-US" sz="1700" kern="1200"/>
        </a:p>
      </dsp:txBody>
      <dsp:txXfrm>
        <a:off x="19904" y="4522576"/>
        <a:ext cx="6368930" cy="367937"/>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0F14C4-DBAC-4848-B97D-7A88D783947C}">
      <dsp:nvSpPr>
        <dsp:cNvPr id="0" name=""/>
        <dsp:cNvSpPr/>
      </dsp:nvSpPr>
      <dsp:spPr>
        <a:xfrm>
          <a:off x="0" y="95844"/>
          <a:ext cx="6408738" cy="8751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a:t>Opportunism</a:t>
          </a:r>
          <a:r>
            <a:rPr lang="en-GB" sz="2200" kern="1200"/>
            <a:t> – theft of something left lying around</a:t>
          </a:r>
          <a:endParaRPr lang="en-US" sz="2200" kern="1200"/>
        </a:p>
      </dsp:txBody>
      <dsp:txXfrm>
        <a:off x="42722" y="138566"/>
        <a:ext cx="6323294" cy="789716"/>
      </dsp:txXfrm>
    </dsp:sp>
    <dsp:sp modelId="{CF525EC6-CCD2-4305-985D-58BD1EB56EB6}">
      <dsp:nvSpPr>
        <dsp:cNvPr id="0" name=""/>
        <dsp:cNvSpPr/>
      </dsp:nvSpPr>
      <dsp:spPr>
        <a:xfrm>
          <a:off x="0" y="1034364"/>
          <a:ext cx="6408738" cy="875160"/>
        </a:xfrm>
        <a:prstGeom prst="roundRect">
          <a:avLst/>
        </a:prstGeom>
        <a:solidFill>
          <a:schemeClr val="accent5">
            <a:hueOff val="-299355"/>
            <a:satOff val="135"/>
            <a:lumOff val="-141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a:t>Situation </a:t>
          </a:r>
          <a:r>
            <a:rPr lang="en-GB" sz="2200" kern="1200"/>
            <a:t>– becoming exasperated by difficulties that arise in a caring role</a:t>
          </a:r>
          <a:endParaRPr lang="en-US" sz="2200" kern="1200"/>
        </a:p>
      </dsp:txBody>
      <dsp:txXfrm>
        <a:off x="42722" y="1077086"/>
        <a:ext cx="6323294" cy="789716"/>
      </dsp:txXfrm>
    </dsp:sp>
    <dsp:sp modelId="{710EA408-539F-458A-B96A-01A5A2E5B35A}">
      <dsp:nvSpPr>
        <dsp:cNvPr id="0" name=""/>
        <dsp:cNvSpPr/>
      </dsp:nvSpPr>
      <dsp:spPr>
        <a:xfrm>
          <a:off x="0" y="1972884"/>
          <a:ext cx="6408738" cy="875160"/>
        </a:xfrm>
        <a:prstGeom prst="roundRect">
          <a:avLst/>
        </a:prstGeom>
        <a:solidFill>
          <a:schemeClr val="accent5">
            <a:hueOff val="-598710"/>
            <a:satOff val="270"/>
            <a:lumOff val="-28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a:t>Institutional </a:t>
          </a:r>
          <a:r>
            <a:rPr lang="en-GB" sz="2200" kern="1200"/>
            <a:t>– lack of proper care standards in a care home environment</a:t>
          </a:r>
          <a:endParaRPr lang="en-US" sz="2200" kern="1200"/>
        </a:p>
      </dsp:txBody>
      <dsp:txXfrm>
        <a:off x="42722" y="2015606"/>
        <a:ext cx="6323294" cy="789716"/>
      </dsp:txXfrm>
    </dsp:sp>
    <dsp:sp modelId="{78D76375-39AA-46A8-81B7-36CE764F3DB6}">
      <dsp:nvSpPr>
        <dsp:cNvPr id="0" name=""/>
        <dsp:cNvSpPr/>
      </dsp:nvSpPr>
      <dsp:spPr>
        <a:xfrm>
          <a:off x="0" y="2911405"/>
          <a:ext cx="6408738" cy="875160"/>
        </a:xfrm>
        <a:prstGeom prst="roundRect">
          <a:avLst/>
        </a:prstGeom>
        <a:solidFill>
          <a:schemeClr val="accent5">
            <a:hueOff val="-898065"/>
            <a:satOff val="404"/>
            <a:lumOff val="-423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a:t>Unacceptable practices </a:t>
          </a:r>
          <a:r>
            <a:rPr lang="en-GB" sz="2200" kern="1200"/>
            <a:t>– withholding food/isolating someone</a:t>
          </a:r>
          <a:endParaRPr lang="en-US" sz="2200" kern="1200"/>
        </a:p>
      </dsp:txBody>
      <dsp:txXfrm>
        <a:off x="42722" y="2954127"/>
        <a:ext cx="6323294" cy="789716"/>
      </dsp:txXfrm>
    </dsp:sp>
    <dsp:sp modelId="{2999A059-7D8F-4DD2-99CB-9DA60B6F0C94}">
      <dsp:nvSpPr>
        <dsp:cNvPr id="0" name=""/>
        <dsp:cNvSpPr/>
      </dsp:nvSpPr>
      <dsp:spPr>
        <a:xfrm>
          <a:off x="0" y="3849925"/>
          <a:ext cx="6408738" cy="875160"/>
        </a:xfrm>
        <a:prstGeom prst="roundRect">
          <a:avLst/>
        </a:prstGeom>
        <a:solidFill>
          <a:schemeClr val="accent5">
            <a:hueOff val="-1197420"/>
            <a:satOff val="539"/>
            <a:lumOff val="-56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a:t>Misappropriation </a:t>
          </a:r>
          <a:r>
            <a:rPr lang="en-GB" sz="2200" kern="1200"/>
            <a:t>– using someone’s benefits or money</a:t>
          </a:r>
          <a:endParaRPr lang="en-US" sz="2200" kern="1200"/>
        </a:p>
      </dsp:txBody>
      <dsp:txXfrm>
        <a:off x="42722" y="3892647"/>
        <a:ext cx="6323294" cy="789716"/>
      </dsp:txXfrm>
    </dsp:sp>
    <dsp:sp modelId="{AB8B12B2-1411-475F-A4E7-01E540027893}">
      <dsp:nvSpPr>
        <dsp:cNvPr id="0" name=""/>
        <dsp:cNvSpPr/>
      </dsp:nvSpPr>
      <dsp:spPr>
        <a:xfrm>
          <a:off x="0" y="4788445"/>
          <a:ext cx="6408738" cy="875160"/>
        </a:xfrm>
        <a:prstGeom prst="roundRect">
          <a:avLst/>
        </a:prstGeom>
        <a:solidFill>
          <a:schemeClr val="accent5">
            <a:hueOff val="-1496776"/>
            <a:satOff val="674"/>
            <a:lumOff val="-70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a:t>Fraud</a:t>
          </a:r>
          <a:r>
            <a:rPr lang="en-GB" sz="2200" kern="1200"/>
            <a:t> – inappropriately influencing someone’s will or assets</a:t>
          </a:r>
          <a:endParaRPr lang="en-US" sz="2200" kern="1200"/>
        </a:p>
      </dsp:txBody>
      <dsp:txXfrm>
        <a:off x="42722" y="4831167"/>
        <a:ext cx="6323294" cy="789716"/>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6F3109-809F-45B1-AB9F-631F81C8CD18}">
      <dsp:nvSpPr>
        <dsp:cNvPr id="0" name=""/>
        <dsp:cNvSpPr/>
      </dsp:nvSpPr>
      <dsp:spPr>
        <a:xfrm>
          <a:off x="0" y="17184"/>
          <a:ext cx="6408738" cy="64759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baseline="0"/>
            <a:t>Physical abuse</a:t>
          </a:r>
          <a:endParaRPr lang="en-US" sz="2700" kern="1200"/>
        </a:p>
      </dsp:txBody>
      <dsp:txXfrm>
        <a:off x="31613" y="48797"/>
        <a:ext cx="6345512" cy="584369"/>
      </dsp:txXfrm>
    </dsp:sp>
    <dsp:sp modelId="{66456C69-1F5D-46D2-95ED-D13723D35036}">
      <dsp:nvSpPr>
        <dsp:cNvPr id="0" name=""/>
        <dsp:cNvSpPr/>
      </dsp:nvSpPr>
      <dsp:spPr>
        <a:xfrm>
          <a:off x="0" y="742539"/>
          <a:ext cx="6408738" cy="647595"/>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baseline="0"/>
            <a:t>Sexual abuse</a:t>
          </a:r>
          <a:endParaRPr lang="en-US" sz="2700" kern="1200"/>
        </a:p>
      </dsp:txBody>
      <dsp:txXfrm>
        <a:off x="31613" y="774152"/>
        <a:ext cx="6345512" cy="584369"/>
      </dsp:txXfrm>
    </dsp:sp>
    <dsp:sp modelId="{9172B077-2464-4D96-82E2-57F1B12DFAA1}">
      <dsp:nvSpPr>
        <dsp:cNvPr id="0" name=""/>
        <dsp:cNvSpPr/>
      </dsp:nvSpPr>
      <dsp:spPr>
        <a:xfrm>
          <a:off x="0" y="1467895"/>
          <a:ext cx="6408738" cy="647595"/>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baseline="0"/>
            <a:t>Emotional abuse</a:t>
          </a:r>
          <a:endParaRPr lang="en-US" sz="2700" kern="1200"/>
        </a:p>
      </dsp:txBody>
      <dsp:txXfrm>
        <a:off x="31613" y="1499508"/>
        <a:ext cx="6345512" cy="584369"/>
      </dsp:txXfrm>
    </dsp:sp>
    <dsp:sp modelId="{39C1B1BF-60C6-40E2-80D0-ECE59ACF31BB}">
      <dsp:nvSpPr>
        <dsp:cNvPr id="0" name=""/>
        <dsp:cNvSpPr/>
      </dsp:nvSpPr>
      <dsp:spPr>
        <a:xfrm>
          <a:off x="0" y="2193250"/>
          <a:ext cx="6408738" cy="64759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baseline="0"/>
            <a:t>Financial abuse</a:t>
          </a:r>
          <a:endParaRPr lang="en-US" sz="2700" kern="1200"/>
        </a:p>
      </dsp:txBody>
      <dsp:txXfrm>
        <a:off x="31613" y="2224863"/>
        <a:ext cx="6345512" cy="584369"/>
      </dsp:txXfrm>
    </dsp:sp>
    <dsp:sp modelId="{56C36D0A-F21A-4926-BF49-25178D0356AC}">
      <dsp:nvSpPr>
        <dsp:cNvPr id="0" name=""/>
        <dsp:cNvSpPr/>
      </dsp:nvSpPr>
      <dsp:spPr>
        <a:xfrm>
          <a:off x="0" y="2918605"/>
          <a:ext cx="6408738" cy="647595"/>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baseline="0"/>
            <a:t>Institutional abuse</a:t>
          </a:r>
          <a:endParaRPr lang="en-US" sz="2700" kern="1200"/>
        </a:p>
      </dsp:txBody>
      <dsp:txXfrm>
        <a:off x="31613" y="2950218"/>
        <a:ext cx="6345512" cy="584369"/>
      </dsp:txXfrm>
    </dsp:sp>
    <dsp:sp modelId="{416B05DE-1739-4C6C-ACBC-7425181088F3}">
      <dsp:nvSpPr>
        <dsp:cNvPr id="0" name=""/>
        <dsp:cNvSpPr/>
      </dsp:nvSpPr>
      <dsp:spPr>
        <a:xfrm>
          <a:off x="0" y="3643960"/>
          <a:ext cx="6408738" cy="64759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baseline="0"/>
            <a:t>Discriminatory abuse</a:t>
          </a:r>
          <a:endParaRPr lang="en-US" sz="2700" kern="1200"/>
        </a:p>
      </dsp:txBody>
      <dsp:txXfrm>
        <a:off x="31613" y="3675573"/>
        <a:ext cx="6345512" cy="584369"/>
      </dsp:txXfrm>
    </dsp:sp>
    <dsp:sp modelId="{BF34F24A-9400-407D-90F6-B668CE48AA36}">
      <dsp:nvSpPr>
        <dsp:cNvPr id="0" name=""/>
        <dsp:cNvSpPr/>
      </dsp:nvSpPr>
      <dsp:spPr>
        <a:xfrm>
          <a:off x="0" y="4369315"/>
          <a:ext cx="6408738" cy="647595"/>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baseline="0"/>
            <a:t>Neglect</a:t>
          </a:r>
          <a:endParaRPr lang="en-US" sz="2700" kern="1200"/>
        </a:p>
      </dsp:txBody>
      <dsp:txXfrm>
        <a:off x="31613" y="4400928"/>
        <a:ext cx="6345512" cy="584369"/>
      </dsp:txXfrm>
    </dsp:sp>
    <dsp:sp modelId="{B516E503-D25B-49B1-9FBF-C902AA2E5FF4}">
      <dsp:nvSpPr>
        <dsp:cNvPr id="0" name=""/>
        <dsp:cNvSpPr/>
      </dsp:nvSpPr>
      <dsp:spPr>
        <a:xfrm>
          <a:off x="0" y="5094670"/>
          <a:ext cx="6408738" cy="647595"/>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baseline="0"/>
            <a:t>Exploitation</a:t>
          </a:r>
          <a:endParaRPr lang="en-US" sz="2700" kern="1200"/>
        </a:p>
      </dsp:txBody>
      <dsp:txXfrm>
        <a:off x="31613" y="5126283"/>
        <a:ext cx="6345512" cy="584369"/>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643666-58F5-4063-8317-56EAC40369C2}">
      <dsp:nvSpPr>
        <dsp:cNvPr id="0" name=""/>
        <dsp:cNvSpPr/>
      </dsp:nvSpPr>
      <dsp:spPr>
        <a:xfrm>
          <a:off x="0" y="2812"/>
          <a:ext cx="640873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510DCF-447A-4DD9-8F96-68ADC052C3C9}">
      <dsp:nvSpPr>
        <dsp:cNvPr id="0" name=""/>
        <dsp:cNvSpPr/>
      </dsp:nvSpPr>
      <dsp:spPr>
        <a:xfrm>
          <a:off x="0" y="2812"/>
          <a:ext cx="6408738"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Something not happening when it should or ignoring a person’s needs</a:t>
          </a:r>
          <a:endParaRPr lang="en-US" sz="2700" kern="1200"/>
        </a:p>
      </dsp:txBody>
      <dsp:txXfrm>
        <a:off x="0" y="2812"/>
        <a:ext cx="6408738" cy="958970"/>
      </dsp:txXfrm>
    </dsp:sp>
    <dsp:sp modelId="{4078EBDC-8FBC-4A0E-A372-3CC33634A6C3}">
      <dsp:nvSpPr>
        <dsp:cNvPr id="0" name=""/>
        <dsp:cNvSpPr/>
      </dsp:nvSpPr>
      <dsp:spPr>
        <a:xfrm>
          <a:off x="0" y="961783"/>
          <a:ext cx="6408738" cy="0"/>
        </a:xfrm>
        <a:prstGeom prst="line">
          <a:avLst/>
        </a:prstGeom>
        <a:solidFill>
          <a:schemeClr val="accent2">
            <a:hueOff val="-302952"/>
            <a:satOff val="-1505"/>
            <a:lumOff val="2941"/>
            <a:alphaOff val="0"/>
          </a:schemeClr>
        </a:solidFill>
        <a:ln w="12700" cap="flat" cmpd="sng" algn="ctr">
          <a:solidFill>
            <a:schemeClr val="accent2">
              <a:hueOff val="-302952"/>
              <a:satOff val="-1505"/>
              <a:lumOff val="29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884362-4FA8-4869-B61B-260091642B52}">
      <dsp:nvSpPr>
        <dsp:cNvPr id="0" name=""/>
        <dsp:cNvSpPr/>
      </dsp:nvSpPr>
      <dsp:spPr>
        <a:xfrm>
          <a:off x="0" y="961783"/>
          <a:ext cx="6408738"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A failure to provide for that person</a:t>
          </a:r>
          <a:endParaRPr lang="en-US" sz="2700" kern="1200"/>
        </a:p>
      </dsp:txBody>
      <dsp:txXfrm>
        <a:off x="0" y="961783"/>
        <a:ext cx="6408738" cy="958970"/>
      </dsp:txXfrm>
    </dsp:sp>
    <dsp:sp modelId="{6E36F9ED-9457-4B0A-8571-3EF4580D5976}">
      <dsp:nvSpPr>
        <dsp:cNvPr id="0" name=""/>
        <dsp:cNvSpPr/>
      </dsp:nvSpPr>
      <dsp:spPr>
        <a:xfrm>
          <a:off x="0" y="1920754"/>
          <a:ext cx="6408738" cy="0"/>
        </a:xfrm>
        <a:prstGeom prst="line">
          <a:avLst/>
        </a:prstGeom>
        <a:solidFill>
          <a:schemeClr val="accent2">
            <a:hueOff val="-605904"/>
            <a:satOff val="-3009"/>
            <a:lumOff val="5882"/>
            <a:alphaOff val="0"/>
          </a:schemeClr>
        </a:solidFill>
        <a:ln w="12700" cap="flat" cmpd="sng" algn="ctr">
          <a:solidFill>
            <a:schemeClr val="accent2">
              <a:hueOff val="-605904"/>
              <a:satOff val="-3009"/>
              <a:lumOff val="588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2E9973-EED5-4377-B0D3-BC15558C5A59}">
      <dsp:nvSpPr>
        <dsp:cNvPr id="0" name=""/>
        <dsp:cNvSpPr/>
      </dsp:nvSpPr>
      <dsp:spPr>
        <a:xfrm>
          <a:off x="0" y="1920754"/>
          <a:ext cx="6408738"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Either intentional or unintentional</a:t>
          </a:r>
          <a:endParaRPr lang="en-US" sz="2700" kern="1200"/>
        </a:p>
      </dsp:txBody>
      <dsp:txXfrm>
        <a:off x="0" y="1920754"/>
        <a:ext cx="6408738" cy="958970"/>
      </dsp:txXfrm>
    </dsp:sp>
    <dsp:sp modelId="{B789D4AE-F3D0-4C94-BEE1-C1EE5FD0FE3A}">
      <dsp:nvSpPr>
        <dsp:cNvPr id="0" name=""/>
        <dsp:cNvSpPr/>
      </dsp:nvSpPr>
      <dsp:spPr>
        <a:xfrm>
          <a:off x="0" y="2879725"/>
          <a:ext cx="6408738" cy="0"/>
        </a:xfrm>
        <a:prstGeom prst="line">
          <a:avLst/>
        </a:prstGeom>
        <a:solidFill>
          <a:schemeClr val="accent2">
            <a:hueOff val="-908856"/>
            <a:satOff val="-4514"/>
            <a:lumOff val="8823"/>
            <a:alphaOff val="0"/>
          </a:schemeClr>
        </a:solidFill>
        <a:ln w="12700" cap="flat" cmpd="sng" algn="ctr">
          <a:solidFill>
            <a:schemeClr val="accent2">
              <a:hueOff val="-908856"/>
              <a:satOff val="-4514"/>
              <a:lumOff val="882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8BB9B89-ACD4-4409-855D-3C53E2C164B3}">
      <dsp:nvSpPr>
        <dsp:cNvPr id="0" name=""/>
        <dsp:cNvSpPr/>
      </dsp:nvSpPr>
      <dsp:spPr>
        <a:xfrm>
          <a:off x="0" y="2879725"/>
          <a:ext cx="6408738"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Both physical and/or emotional</a:t>
          </a:r>
          <a:endParaRPr lang="en-US" sz="2700" kern="1200"/>
        </a:p>
      </dsp:txBody>
      <dsp:txXfrm>
        <a:off x="0" y="2879725"/>
        <a:ext cx="6408738" cy="958970"/>
      </dsp:txXfrm>
    </dsp:sp>
    <dsp:sp modelId="{217B427E-A1C8-460D-9906-EFF4D55DA78F}">
      <dsp:nvSpPr>
        <dsp:cNvPr id="0" name=""/>
        <dsp:cNvSpPr/>
      </dsp:nvSpPr>
      <dsp:spPr>
        <a:xfrm>
          <a:off x="0" y="3838695"/>
          <a:ext cx="6408738" cy="0"/>
        </a:xfrm>
        <a:prstGeom prst="line">
          <a:avLst/>
        </a:prstGeom>
        <a:solidFill>
          <a:schemeClr val="accent2">
            <a:hueOff val="-1211808"/>
            <a:satOff val="-6018"/>
            <a:lumOff val="11764"/>
            <a:alphaOff val="0"/>
          </a:schemeClr>
        </a:solidFill>
        <a:ln w="12700" cap="flat" cmpd="sng" algn="ctr">
          <a:solidFill>
            <a:schemeClr val="accent2">
              <a:hueOff val="-1211808"/>
              <a:satOff val="-6018"/>
              <a:lumOff val="1176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A32E21-C7C3-46E5-BE4A-9CC67F5F714B}">
      <dsp:nvSpPr>
        <dsp:cNvPr id="0" name=""/>
        <dsp:cNvSpPr/>
      </dsp:nvSpPr>
      <dsp:spPr>
        <a:xfrm>
          <a:off x="0" y="3838695"/>
          <a:ext cx="6408738"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A specific form of abuse</a:t>
          </a:r>
        </a:p>
      </dsp:txBody>
      <dsp:txXfrm>
        <a:off x="0" y="3838695"/>
        <a:ext cx="6408738" cy="958970"/>
      </dsp:txXfrm>
    </dsp:sp>
    <dsp:sp modelId="{32EDF7E5-9F3F-4919-9824-DF1C63B82012}">
      <dsp:nvSpPr>
        <dsp:cNvPr id="0" name=""/>
        <dsp:cNvSpPr/>
      </dsp:nvSpPr>
      <dsp:spPr>
        <a:xfrm>
          <a:off x="0" y="4797666"/>
          <a:ext cx="6408738" cy="0"/>
        </a:xfrm>
        <a:prstGeom prst="line">
          <a:avLst/>
        </a:prstGeom>
        <a:solidFill>
          <a:schemeClr val="accent2">
            <a:hueOff val="-1514760"/>
            <a:satOff val="-7523"/>
            <a:lumOff val="14705"/>
            <a:alphaOff val="0"/>
          </a:schemeClr>
        </a:solidFill>
        <a:ln w="12700" cap="flat" cmpd="sng" algn="ctr">
          <a:solidFill>
            <a:schemeClr val="accent2">
              <a:hueOff val="-1514760"/>
              <a:satOff val="-7523"/>
              <a:lumOff val="147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529009-931B-435A-8B47-42D0107EA758}">
      <dsp:nvSpPr>
        <dsp:cNvPr id="0" name=""/>
        <dsp:cNvSpPr/>
      </dsp:nvSpPr>
      <dsp:spPr>
        <a:xfrm>
          <a:off x="0" y="4797666"/>
          <a:ext cx="6408738"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rtl="0">
            <a:lnSpc>
              <a:spcPct val="90000"/>
            </a:lnSpc>
            <a:spcBef>
              <a:spcPct val="0"/>
            </a:spcBef>
            <a:spcAft>
              <a:spcPct val="35000"/>
            </a:spcAft>
            <a:buNone/>
          </a:pPr>
          <a:r>
            <a:rPr lang="en-GB" sz="2700" kern="1200">
              <a:latin typeface="Bell MT"/>
            </a:rPr>
            <a:t>There are two main types, physical neglect and self-neglect</a:t>
          </a:r>
        </a:p>
      </dsp:txBody>
      <dsp:txXfrm>
        <a:off x="0" y="4797666"/>
        <a:ext cx="6408738" cy="958970"/>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389CA2-DA98-43F6-9E39-8799C6D4C8DB}">
      <dsp:nvSpPr>
        <dsp:cNvPr id="0" name=""/>
        <dsp:cNvSpPr/>
      </dsp:nvSpPr>
      <dsp:spPr>
        <a:xfrm>
          <a:off x="0" y="99692"/>
          <a:ext cx="6408738" cy="45571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Lack of something or not helping someone</a:t>
          </a:r>
          <a:endParaRPr lang="en-US" sz="1900" kern="1200"/>
        </a:p>
      </dsp:txBody>
      <dsp:txXfrm>
        <a:off x="22246" y="121938"/>
        <a:ext cx="6364246" cy="411223"/>
      </dsp:txXfrm>
    </dsp:sp>
    <dsp:sp modelId="{18AA758D-29D6-4826-B7DD-8116250B1B3F}">
      <dsp:nvSpPr>
        <dsp:cNvPr id="0" name=""/>
        <dsp:cNvSpPr/>
      </dsp:nvSpPr>
      <dsp:spPr>
        <a:xfrm>
          <a:off x="0" y="610127"/>
          <a:ext cx="6408738" cy="455715"/>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Shortage of food or lack of attention</a:t>
          </a:r>
          <a:endParaRPr lang="en-US" sz="1900" kern="1200"/>
        </a:p>
      </dsp:txBody>
      <dsp:txXfrm>
        <a:off x="22246" y="632373"/>
        <a:ext cx="6364246" cy="411223"/>
      </dsp:txXfrm>
    </dsp:sp>
    <dsp:sp modelId="{C0A61F3A-CD71-4A1F-8CD7-297A381AF850}">
      <dsp:nvSpPr>
        <dsp:cNvPr id="0" name=""/>
        <dsp:cNvSpPr/>
      </dsp:nvSpPr>
      <dsp:spPr>
        <a:xfrm>
          <a:off x="0" y="1120562"/>
          <a:ext cx="6408738" cy="455715"/>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Inadequate medication or not enough light</a:t>
          </a:r>
          <a:endParaRPr lang="en-US" sz="1900" kern="1200"/>
        </a:p>
      </dsp:txBody>
      <dsp:txXfrm>
        <a:off x="22246" y="1142808"/>
        <a:ext cx="6364246" cy="411223"/>
      </dsp:txXfrm>
    </dsp:sp>
    <dsp:sp modelId="{2330DF2F-593E-485F-A55E-07036B842E04}">
      <dsp:nvSpPr>
        <dsp:cNvPr id="0" name=""/>
        <dsp:cNvSpPr/>
      </dsp:nvSpPr>
      <dsp:spPr>
        <a:xfrm>
          <a:off x="0" y="1630997"/>
          <a:ext cx="6408738" cy="45571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Insufficient warmth or confining someone </a:t>
          </a:r>
          <a:endParaRPr lang="en-US" sz="1900" kern="1200"/>
        </a:p>
      </dsp:txBody>
      <dsp:txXfrm>
        <a:off x="22246" y="1653243"/>
        <a:ext cx="6364246" cy="411223"/>
      </dsp:txXfrm>
    </dsp:sp>
    <dsp:sp modelId="{73EFF80C-6A74-459C-9429-FE1343C7B8F5}">
      <dsp:nvSpPr>
        <dsp:cNvPr id="0" name=""/>
        <dsp:cNvSpPr/>
      </dsp:nvSpPr>
      <dsp:spPr>
        <a:xfrm>
          <a:off x="0" y="2141432"/>
          <a:ext cx="6408738" cy="455715"/>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Ignoring or isolating someone</a:t>
          </a:r>
          <a:endParaRPr lang="en-US" sz="1900" kern="1200"/>
        </a:p>
      </dsp:txBody>
      <dsp:txXfrm>
        <a:off x="22246" y="2163678"/>
        <a:ext cx="6364246" cy="411223"/>
      </dsp:txXfrm>
    </dsp:sp>
    <dsp:sp modelId="{FAD9A424-177B-4732-B18C-6FB18635B49F}">
      <dsp:nvSpPr>
        <dsp:cNvPr id="0" name=""/>
        <dsp:cNvSpPr/>
      </dsp:nvSpPr>
      <dsp:spPr>
        <a:xfrm>
          <a:off x="0" y="2651867"/>
          <a:ext cx="6408738" cy="45571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Keeping someone “out of the way”</a:t>
          </a:r>
          <a:endParaRPr lang="en-US" sz="1900" kern="1200"/>
        </a:p>
      </dsp:txBody>
      <dsp:txXfrm>
        <a:off x="22246" y="2674113"/>
        <a:ext cx="6364246" cy="411223"/>
      </dsp:txXfrm>
    </dsp:sp>
    <dsp:sp modelId="{D508E7EE-B560-4B1D-80FB-5EDC26D2F911}">
      <dsp:nvSpPr>
        <dsp:cNvPr id="0" name=""/>
        <dsp:cNvSpPr/>
      </dsp:nvSpPr>
      <dsp:spPr>
        <a:xfrm>
          <a:off x="0" y="3162302"/>
          <a:ext cx="6408738" cy="455715"/>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Not helping the person dress properly</a:t>
          </a:r>
          <a:endParaRPr lang="en-US" sz="1900" kern="1200"/>
        </a:p>
      </dsp:txBody>
      <dsp:txXfrm>
        <a:off x="22246" y="3184548"/>
        <a:ext cx="6364246" cy="411223"/>
      </dsp:txXfrm>
    </dsp:sp>
    <dsp:sp modelId="{67ABFAAF-72F2-476A-B91A-8504016170CF}">
      <dsp:nvSpPr>
        <dsp:cNvPr id="0" name=""/>
        <dsp:cNvSpPr/>
      </dsp:nvSpPr>
      <dsp:spPr>
        <a:xfrm>
          <a:off x="0" y="3672737"/>
          <a:ext cx="6408738" cy="455715"/>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Not helping the person move safely</a:t>
          </a:r>
          <a:endParaRPr lang="en-US" sz="1900" kern="1200"/>
        </a:p>
      </dsp:txBody>
      <dsp:txXfrm>
        <a:off x="22246" y="3694983"/>
        <a:ext cx="6364246" cy="411223"/>
      </dsp:txXfrm>
    </dsp:sp>
    <dsp:sp modelId="{CBED4CCF-5F93-4C34-BBFF-F5BB65F5A0AE}">
      <dsp:nvSpPr>
        <dsp:cNvPr id="0" name=""/>
        <dsp:cNvSpPr/>
      </dsp:nvSpPr>
      <dsp:spPr>
        <a:xfrm>
          <a:off x="0" y="4183172"/>
          <a:ext cx="6408738" cy="45571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Leaving the person unshaven</a:t>
          </a:r>
          <a:endParaRPr lang="en-US" sz="1900" kern="1200"/>
        </a:p>
      </dsp:txBody>
      <dsp:txXfrm>
        <a:off x="22246" y="4205418"/>
        <a:ext cx="6364246" cy="411223"/>
      </dsp:txXfrm>
    </dsp:sp>
    <dsp:sp modelId="{2A9DD3C2-421C-45DA-9E8A-5EE41702FA93}">
      <dsp:nvSpPr>
        <dsp:cNvPr id="0" name=""/>
        <dsp:cNvSpPr/>
      </dsp:nvSpPr>
      <dsp:spPr>
        <a:xfrm>
          <a:off x="0" y="4693607"/>
          <a:ext cx="6408738" cy="455715"/>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Not helping the person wash/bathe properly</a:t>
          </a:r>
          <a:endParaRPr lang="en-US" sz="1900" kern="1200"/>
        </a:p>
      </dsp:txBody>
      <dsp:txXfrm>
        <a:off x="22246" y="4715853"/>
        <a:ext cx="6364246" cy="411223"/>
      </dsp:txXfrm>
    </dsp:sp>
    <dsp:sp modelId="{E2FE012B-BCA7-4952-A3A7-B115828BF025}">
      <dsp:nvSpPr>
        <dsp:cNvPr id="0" name=""/>
        <dsp:cNvSpPr/>
      </dsp:nvSpPr>
      <dsp:spPr>
        <a:xfrm>
          <a:off x="0" y="5204042"/>
          <a:ext cx="6408738" cy="45571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Letting them wet themselves</a:t>
          </a:r>
          <a:endParaRPr lang="en-US" sz="1900" kern="1200"/>
        </a:p>
      </dsp:txBody>
      <dsp:txXfrm>
        <a:off x="22246" y="5226288"/>
        <a:ext cx="6364246" cy="411223"/>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6AF3F4-624E-4C27-B0F7-56F8E0E99F93}">
      <dsp:nvSpPr>
        <dsp:cNvPr id="0" name=""/>
        <dsp:cNvSpPr/>
      </dsp:nvSpPr>
      <dsp:spPr>
        <a:xfrm>
          <a:off x="3252" y="212784"/>
          <a:ext cx="2580205" cy="154812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Clothing stained/damaged, pregnancy</a:t>
          </a:r>
          <a:endParaRPr lang="en-US" sz="2000" kern="1200"/>
        </a:p>
      </dsp:txBody>
      <dsp:txXfrm>
        <a:off x="3252" y="212784"/>
        <a:ext cx="2580205" cy="1548123"/>
      </dsp:txXfrm>
    </dsp:sp>
    <dsp:sp modelId="{C60347AC-8E8B-458D-B07C-CA1E1E3B9C3C}">
      <dsp:nvSpPr>
        <dsp:cNvPr id="0" name=""/>
        <dsp:cNvSpPr/>
      </dsp:nvSpPr>
      <dsp:spPr>
        <a:xfrm>
          <a:off x="2841478" y="212784"/>
          <a:ext cx="2580205" cy="154812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Overt sexual behaviour, Unusually disturbed</a:t>
          </a:r>
          <a:endParaRPr lang="en-US" sz="2000" kern="1200"/>
        </a:p>
      </dsp:txBody>
      <dsp:txXfrm>
        <a:off x="2841478" y="212784"/>
        <a:ext cx="2580205" cy="1548123"/>
      </dsp:txXfrm>
    </dsp:sp>
    <dsp:sp modelId="{DC6875E2-72DC-4D49-960C-3C4412E9C579}">
      <dsp:nvSpPr>
        <dsp:cNvPr id="0" name=""/>
        <dsp:cNvSpPr/>
      </dsp:nvSpPr>
      <dsp:spPr>
        <a:xfrm>
          <a:off x="5679704" y="212784"/>
          <a:ext cx="2580205" cy="154812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Damaged anus, penis, vagina</a:t>
          </a:r>
          <a:endParaRPr lang="en-US" sz="2000" kern="1200"/>
        </a:p>
      </dsp:txBody>
      <dsp:txXfrm>
        <a:off x="5679704" y="212784"/>
        <a:ext cx="2580205" cy="1548123"/>
      </dsp:txXfrm>
    </dsp:sp>
    <dsp:sp modelId="{9C49AF48-59A3-4D13-B24E-CCF81E0573AB}">
      <dsp:nvSpPr>
        <dsp:cNvPr id="0" name=""/>
        <dsp:cNvSpPr/>
      </dsp:nvSpPr>
      <dsp:spPr>
        <a:xfrm>
          <a:off x="8517930" y="212784"/>
          <a:ext cx="2580205" cy="154812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Marked change in behaviours</a:t>
          </a:r>
          <a:endParaRPr lang="en-US" sz="2000" kern="1200"/>
        </a:p>
      </dsp:txBody>
      <dsp:txXfrm>
        <a:off x="8517930" y="212784"/>
        <a:ext cx="2580205" cy="1548123"/>
      </dsp:txXfrm>
    </dsp:sp>
    <dsp:sp modelId="{1488FF59-D1B3-4943-A0D9-5DE1B224BDBF}">
      <dsp:nvSpPr>
        <dsp:cNvPr id="0" name=""/>
        <dsp:cNvSpPr/>
      </dsp:nvSpPr>
      <dsp:spPr>
        <a:xfrm>
          <a:off x="1422365" y="2018928"/>
          <a:ext cx="2580205" cy="154812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Overt sexual behaviour/language</a:t>
          </a:r>
          <a:endParaRPr lang="en-US" sz="2000" kern="1200"/>
        </a:p>
      </dsp:txBody>
      <dsp:txXfrm>
        <a:off x="1422365" y="2018928"/>
        <a:ext cx="2580205" cy="1548123"/>
      </dsp:txXfrm>
    </dsp:sp>
    <dsp:sp modelId="{2A9039AE-4A73-4F86-B927-B6B21984692A}">
      <dsp:nvSpPr>
        <dsp:cNvPr id="0" name=""/>
        <dsp:cNvSpPr/>
      </dsp:nvSpPr>
      <dsp:spPr>
        <a:xfrm>
          <a:off x="4260591" y="2018928"/>
          <a:ext cx="2580205" cy="154812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Particularly withdrawn, wary</a:t>
          </a:r>
          <a:endParaRPr lang="en-US" sz="2000" kern="1200"/>
        </a:p>
      </dsp:txBody>
      <dsp:txXfrm>
        <a:off x="4260591" y="2018928"/>
        <a:ext cx="2580205" cy="1548123"/>
      </dsp:txXfrm>
    </dsp:sp>
    <dsp:sp modelId="{56976188-4905-4E89-8D04-9A405F685A29}">
      <dsp:nvSpPr>
        <dsp:cNvPr id="0" name=""/>
        <dsp:cNvSpPr/>
      </dsp:nvSpPr>
      <dsp:spPr>
        <a:xfrm>
          <a:off x="7098817" y="2018928"/>
          <a:ext cx="2580205" cy="154812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Sexually transmitted diseases</a:t>
          </a:r>
          <a:endParaRPr lang="en-US" sz="2000" kern="1200"/>
        </a:p>
      </dsp:txBody>
      <dsp:txXfrm>
        <a:off x="7098817" y="2018928"/>
        <a:ext cx="2580205" cy="1548123"/>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3DDD03-6ED0-453F-A96C-0124CD0DC4A8}">
      <dsp:nvSpPr>
        <dsp:cNvPr id="0" name=""/>
        <dsp:cNvSpPr/>
      </dsp:nvSpPr>
      <dsp:spPr>
        <a:xfrm>
          <a:off x="450180" y="839"/>
          <a:ext cx="1889078" cy="1133447"/>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baseline="0"/>
            <a:t>Unwashed, not caring about appearance</a:t>
          </a:r>
          <a:r>
            <a:rPr lang="en-GB" sz="1800" kern="1200" baseline="0">
              <a:latin typeface="Bell MT"/>
            </a:rPr>
            <a:t> </a:t>
          </a:r>
          <a:endParaRPr lang="en-US" sz="1800" kern="1200" baseline="0">
            <a:latin typeface="Bell MT"/>
          </a:endParaRPr>
        </a:p>
      </dsp:txBody>
      <dsp:txXfrm>
        <a:off x="450180" y="839"/>
        <a:ext cx="1889078" cy="1133447"/>
      </dsp:txXfrm>
    </dsp:sp>
    <dsp:sp modelId="{87C8C67F-7308-4D17-9E56-BA6A71C74D37}">
      <dsp:nvSpPr>
        <dsp:cNvPr id="0" name=""/>
        <dsp:cNvSpPr/>
      </dsp:nvSpPr>
      <dsp:spPr>
        <a:xfrm>
          <a:off x="2528167" y="839"/>
          <a:ext cx="1889078" cy="1133447"/>
        </a:xfrm>
        <a:prstGeom prst="rect">
          <a:avLst/>
        </a:prstGeom>
        <a:solidFill>
          <a:schemeClr val="accent5">
            <a:hueOff val="-106913"/>
            <a:satOff val="48"/>
            <a:lumOff val="-5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latin typeface="Bell MT"/>
            </a:rPr>
            <a:t>Withdrawing</a:t>
          </a:r>
          <a:r>
            <a:rPr lang="en-GB" sz="1800" kern="1200" baseline="0"/>
            <a:t> themselves</a:t>
          </a:r>
          <a:endParaRPr lang="en-US" sz="1800" kern="1200"/>
        </a:p>
      </dsp:txBody>
      <dsp:txXfrm>
        <a:off x="2528167" y="839"/>
        <a:ext cx="1889078" cy="1133447"/>
      </dsp:txXfrm>
    </dsp:sp>
    <dsp:sp modelId="{CE1187B5-DF9D-40C4-A4D2-7759B1CA23EC}">
      <dsp:nvSpPr>
        <dsp:cNvPr id="0" name=""/>
        <dsp:cNvSpPr/>
      </dsp:nvSpPr>
      <dsp:spPr>
        <a:xfrm>
          <a:off x="4606154" y="839"/>
          <a:ext cx="1889078" cy="1133447"/>
        </a:xfrm>
        <a:prstGeom prst="rect">
          <a:avLst/>
        </a:prstGeom>
        <a:solidFill>
          <a:schemeClr val="accent5">
            <a:hueOff val="-213825"/>
            <a:satOff val="96"/>
            <a:lumOff val="-10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baseline="0"/>
            <a:t>Aggression, low self-esteem</a:t>
          </a:r>
          <a:endParaRPr lang="en-US" sz="1800" kern="1200" baseline="0">
            <a:latin typeface="Bell MT"/>
          </a:endParaRPr>
        </a:p>
      </dsp:txBody>
      <dsp:txXfrm>
        <a:off x="4606154" y="839"/>
        <a:ext cx="1889078" cy="1133447"/>
      </dsp:txXfrm>
    </dsp:sp>
    <dsp:sp modelId="{D9A17F93-8188-48CE-AC64-463F2D1B731C}">
      <dsp:nvSpPr>
        <dsp:cNvPr id="0" name=""/>
        <dsp:cNvSpPr/>
      </dsp:nvSpPr>
      <dsp:spPr>
        <a:xfrm>
          <a:off x="6684141" y="839"/>
          <a:ext cx="1889078" cy="1133447"/>
        </a:xfrm>
        <a:prstGeom prst="rect">
          <a:avLst/>
        </a:prstGeom>
        <a:solidFill>
          <a:schemeClr val="accent5">
            <a:hueOff val="-320738"/>
            <a:satOff val="144"/>
            <a:lumOff val="-15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latin typeface="Bell MT"/>
            </a:rPr>
            <a:t> Poor</a:t>
          </a:r>
          <a:r>
            <a:rPr lang="en-GB" sz="1800" kern="1200" baseline="0"/>
            <a:t> sleep </a:t>
          </a:r>
          <a:endParaRPr lang="en-US" sz="1800" kern="1200"/>
        </a:p>
      </dsp:txBody>
      <dsp:txXfrm>
        <a:off x="6684141" y="839"/>
        <a:ext cx="1889078" cy="1133447"/>
      </dsp:txXfrm>
    </dsp:sp>
    <dsp:sp modelId="{E0B587AE-53F0-4B82-9F98-7D1E66A1532F}">
      <dsp:nvSpPr>
        <dsp:cNvPr id="0" name=""/>
        <dsp:cNvSpPr/>
      </dsp:nvSpPr>
      <dsp:spPr>
        <a:xfrm>
          <a:off x="8762128" y="839"/>
          <a:ext cx="1889078" cy="1133447"/>
        </a:xfrm>
        <a:prstGeom prst="rect">
          <a:avLst/>
        </a:prstGeom>
        <a:solidFill>
          <a:schemeClr val="accent5">
            <a:hueOff val="-427650"/>
            <a:satOff val="193"/>
            <a:lumOff val="-201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Isolating themselves from others</a:t>
          </a:r>
          <a:endParaRPr lang="en-US" sz="1800" kern="1200"/>
        </a:p>
      </dsp:txBody>
      <dsp:txXfrm>
        <a:off x="8762128" y="839"/>
        <a:ext cx="1889078" cy="1133447"/>
      </dsp:txXfrm>
    </dsp:sp>
    <dsp:sp modelId="{41ACB95C-31CE-42B6-8B70-50529B3729FC}">
      <dsp:nvSpPr>
        <dsp:cNvPr id="0" name=""/>
        <dsp:cNvSpPr/>
      </dsp:nvSpPr>
      <dsp:spPr>
        <a:xfrm>
          <a:off x="450180" y="1323194"/>
          <a:ext cx="1889078" cy="1133447"/>
        </a:xfrm>
        <a:prstGeom prst="rect">
          <a:avLst/>
        </a:prstGeom>
        <a:solidFill>
          <a:schemeClr val="accent5">
            <a:hueOff val="-534563"/>
            <a:satOff val="241"/>
            <a:lumOff val="-252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Mood swings for no apparent reason</a:t>
          </a:r>
          <a:endParaRPr lang="en-US" sz="1800" kern="1200"/>
        </a:p>
      </dsp:txBody>
      <dsp:txXfrm>
        <a:off x="450180" y="1323194"/>
        <a:ext cx="1889078" cy="1133447"/>
      </dsp:txXfrm>
    </dsp:sp>
    <dsp:sp modelId="{4B06BBD7-4695-4D96-813A-9CB295306F51}">
      <dsp:nvSpPr>
        <dsp:cNvPr id="0" name=""/>
        <dsp:cNvSpPr/>
      </dsp:nvSpPr>
      <dsp:spPr>
        <a:xfrm>
          <a:off x="2528167" y="1323194"/>
          <a:ext cx="1889078" cy="1133447"/>
        </a:xfrm>
        <a:prstGeom prst="rect">
          <a:avLst/>
        </a:prstGeom>
        <a:solidFill>
          <a:schemeClr val="accent5">
            <a:hueOff val="-641475"/>
            <a:satOff val="289"/>
            <a:lumOff val="-30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Particularly frightened, agitated</a:t>
          </a:r>
          <a:endParaRPr lang="en-US" sz="1800" kern="1200"/>
        </a:p>
      </dsp:txBody>
      <dsp:txXfrm>
        <a:off x="2528167" y="1323194"/>
        <a:ext cx="1889078" cy="1133447"/>
      </dsp:txXfrm>
    </dsp:sp>
    <dsp:sp modelId="{FAF8AC35-FE04-434F-92C9-0C2D17A05292}">
      <dsp:nvSpPr>
        <dsp:cNvPr id="0" name=""/>
        <dsp:cNvSpPr/>
      </dsp:nvSpPr>
      <dsp:spPr>
        <a:xfrm>
          <a:off x="4606154" y="1323194"/>
          <a:ext cx="1889078" cy="1133447"/>
        </a:xfrm>
        <a:prstGeom prst="rect">
          <a:avLst/>
        </a:prstGeom>
        <a:solidFill>
          <a:schemeClr val="accent5">
            <a:hueOff val="-748388"/>
            <a:satOff val="337"/>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Seeking unusual attention, self-harm</a:t>
          </a:r>
          <a:endParaRPr lang="en-US" sz="1800" kern="1200"/>
        </a:p>
      </dsp:txBody>
      <dsp:txXfrm>
        <a:off x="4606154" y="1323194"/>
        <a:ext cx="1889078" cy="1133447"/>
      </dsp:txXfrm>
    </dsp:sp>
    <dsp:sp modelId="{6CE19115-7A89-4549-BF53-21D7191C7AC7}">
      <dsp:nvSpPr>
        <dsp:cNvPr id="0" name=""/>
        <dsp:cNvSpPr/>
      </dsp:nvSpPr>
      <dsp:spPr>
        <a:xfrm>
          <a:off x="6684141" y="1323194"/>
          <a:ext cx="1889078" cy="1133447"/>
        </a:xfrm>
        <a:prstGeom prst="rect">
          <a:avLst/>
        </a:prstGeom>
        <a:solidFill>
          <a:schemeClr val="accent5">
            <a:hueOff val="-855300"/>
            <a:satOff val="385"/>
            <a:lumOff val="-403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latin typeface="Bell MT"/>
            </a:rPr>
            <a:t>Deprivation</a:t>
          </a:r>
          <a:endParaRPr lang="en-US" sz="1800" kern="1200"/>
        </a:p>
      </dsp:txBody>
      <dsp:txXfrm>
        <a:off x="6684141" y="1323194"/>
        <a:ext cx="1889078" cy="1133447"/>
      </dsp:txXfrm>
    </dsp:sp>
    <dsp:sp modelId="{896E6C75-5BF2-4309-8E74-BE9A3FCA7B2E}">
      <dsp:nvSpPr>
        <dsp:cNvPr id="0" name=""/>
        <dsp:cNvSpPr/>
      </dsp:nvSpPr>
      <dsp:spPr>
        <a:xfrm>
          <a:off x="8762128" y="1323194"/>
          <a:ext cx="1889078" cy="1133447"/>
        </a:xfrm>
        <a:prstGeom prst="rect">
          <a:avLst/>
        </a:prstGeom>
        <a:solidFill>
          <a:schemeClr val="accent5">
            <a:hueOff val="-962213"/>
            <a:satOff val="433"/>
            <a:lumOff val="-45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t>Name calling</a:t>
          </a:r>
          <a:endParaRPr lang="en-US" sz="1800" kern="1200">
            <a:latin typeface="Bell MT"/>
          </a:endParaRPr>
        </a:p>
      </dsp:txBody>
      <dsp:txXfrm>
        <a:off x="8762128" y="1323194"/>
        <a:ext cx="1889078" cy="1133447"/>
      </dsp:txXfrm>
    </dsp:sp>
    <dsp:sp modelId="{589EA99C-CFF2-4A90-B564-BE09EA4BE329}">
      <dsp:nvSpPr>
        <dsp:cNvPr id="0" name=""/>
        <dsp:cNvSpPr/>
      </dsp:nvSpPr>
      <dsp:spPr>
        <a:xfrm>
          <a:off x="450180" y="2645550"/>
          <a:ext cx="1889078" cy="1133447"/>
        </a:xfrm>
        <a:prstGeom prst="rect">
          <a:avLst/>
        </a:prstGeom>
        <a:solidFill>
          <a:schemeClr val="accent5">
            <a:hueOff val="-1069125"/>
            <a:satOff val="481"/>
            <a:lumOff val="-50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latin typeface="Bell MT"/>
            </a:rPr>
            <a:t> Bullying</a:t>
          </a:r>
          <a:endParaRPr lang="en-US" sz="1800" kern="1200"/>
        </a:p>
      </dsp:txBody>
      <dsp:txXfrm>
        <a:off x="450180" y="2645550"/>
        <a:ext cx="1889078" cy="1133447"/>
      </dsp:txXfrm>
    </dsp:sp>
    <dsp:sp modelId="{787CA3FC-2DE1-4B68-81A1-0B03234AFFCA}">
      <dsp:nvSpPr>
        <dsp:cNvPr id="0" name=""/>
        <dsp:cNvSpPr/>
      </dsp:nvSpPr>
      <dsp:spPr>
        <a:xfrm>
          <a:off x="2528167" y="2645550"/>
          <a:ext cx="1889078" cy="1133447"/>
        </a:xfrm>
        <a:prstGeom prst="rect">
          <a:avLst/>
        </a:prstGeom>
        <a:solidFill>
          <a:schemeClr val="accent5">
            <a:hueOff val="-1176038"/>
            <a:satOff val="530"/>
            <a:lumOff val="-554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t>Verbal abuse</a:t>
          </a:r>
          <a:r>
            <a:rPr lang="en-GB" sz="1800" kern="1200">
              <a:latin typeface="Bell MT"/>
            </a:rPr>
            <a:t> </a:t>
          </a:r>
          <a:endParaRPr lang="en-US" sz="1800" kern="1200">
            <a:latin typeface="Bell MT"/>
          </a:endParaRPr>
        </a:p>
      </dsp:txBody>
      <dsp:txXfrm>
        <a:off x="2528167" y="2645550"/>
        <a:ext cx="1889078" cy="1133447"/>
      </dsp:txXfrm>
    </dsp:sp>
    <dsp:sp modelId="{3293F634-BB40-4A7D-B6A6-FC097F0889C6}">
      <dsp:nvSpPr>
        <dsp:cNvPr id="0" name=""/>
        <dsp:cNvSpPr/>
      </dsp:nvSpPr>
      <dsp:spPr>
        <a:xfrm>
          <a:off x="4606154" y="2645550"/>
          <a:ext cx="1889078" cy="1133447"/>
        </a:xfrm>
        <a:prstGeom prst="rect">
          <a:avLst/>
        </a:prstGeom>
        <a:solidFill>
          <a:schemeClr val="accent5">
            <a:hueOff val="-1282950"/>
            <a:satOff val="578"/>
            <a:lumOff val="-604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latin typeface="Bell MT"/>
            </a:rPr>
            <a:t>Intimidation</a:t>
          </a:r>
          <a:r>
            <a:rPr lang="en-GB" sz="1800" kern="1200"/>
            <a:t> </a:t>
          </a:r>
          <a:endParaRPr lang="en-US" sz="1800" kern="1200"/>
        </a:p>
      </dsp:txBody>
      <dsp:txXfrm>
        <a:off x="4606154" y="2645550"/>
        <a:ext cx="1889078" cy="1133447"/>
      </dsp:txXfrm>
    </dsp:sp>
    <dsp:sp modelId="{F54C269C-E8D7-48A8-B56E-7168585A902C}">
      <dsp:nvSpPr>
        <dsp:cNvPr id="0" name=""/>
        <dsp:cNvSpPr/>
      </dsp:nvSpPr>
      <dsp:spPr>
        <a:xfrm>
          <a:off x="6684141" y="2645550"/>
          <a:ext cx="1889078" cy="1133447"/>
        </a:xfrm>
        <a:prstGeom prst="rect">
          <a:avLst/>
        </a:prstGeom>
        <a:solidFill>
          <a:schemeClr val="accent5">
            <a:hueOff val="-1389863"/>
            <a:satOff val="626"/>
            <a:lumOff val="-65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latin typeface="Bell MT"/>
            </a:rPr>
            <a:t>Swearing</a:t>
          </a:r>
          <a:endParaRPr lang="en-GB" sz="1800" kern="1200"/>
        </a:p>
      </dsp:txBody>
      <dsp:txXfrm>
        <a:off x="6684141" y="2645550"/>
        <a:ext cx="1889078" cy="1133447"/>
      </dsp:txXfrm>
    </dsp:sp>
    <dsp:sp modelId="{A0219FA3-27ED-47E8-A193-BF7C2993D070}">
      <dsp:nvSpPr>
        <dsp:cNvPr id="0" name=""/>
        <dsp:cNvSpPr/>
      </dsp:nvSpPr>
      <dsp:spPr>
        <a:xfrm>
          <a:off x="8762128" y="2645550"/>
          <a:ext cx="1889078" cy="1133447"/>
        </a:xfrm>
        <a:prstGeom prst="rect">
          <a:avLst/>
        </a:prstGeom>
        <a:solidFill>
          <a:schemeClr val="accent5">
            <a:hueOff val="-1496776"/>
            <a:satOff val="674"/>
            <a:lumOff val="-70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Threats</a:t>
          </a:r>
        </a:p>
      </dsp:txBody>
      <dsp:txXfrm>
        <a:off x="8762128" y="2645550"/>
        <a:ext cx="1889078" cy="1133447"/>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262255-1AA9-4690-B7E7-7EFAF32D5A59}">
      <dsp:nvSpPr>
        <dsp:cNvPr id="0" name=""/>
        <dsp:cNvSpPr/>
      </dsp:nvSpPr>
      <dsp:spPr>
        <a:xfrm>
          <a:off x="901987" y="1381"/>
          <a:ext cx="2905441" cy="174326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Sexual </a:t>
          </a:r>
          <a:r>
            <a:rPr lang="en-GB" sz="2300" kern="1200">
              <a:latin typeface="Leelawadee"/>
              <a:cs typeface="Leelawadee"/>
            </a:rPr>
            <a:t>exploitation</a:t>
          </a:r>
        </a:p>
      </dsp:txBody>
      <dsp:txXfrm>
        <a:off x="901987" y="1381"/>
        <a:ext cx="2905441" cy="1743264"/>
      </dsp:txXfrm>
    </dsp:sp>
    <dsp:sp modelId="{78DDA047-AC77-4A8F-93F5-52330BB83567}">
      <dsp:nvSpPr>
        <dsp:cNvPr id="0" name=""/>
        <dsp:cNvSpPr/>
      </dsp:nvSpPr>
      <dsp:spPr>
        <a:xfrm>
          <a:off x="4097973" y="1381"/>
          <a:ext cx="2905441" cy="1743264"/>
        </a:xfrm>
        <a:prstGeom prst="rect">
          <a:avLst/>
        </a:prstGeom>
        <a:solidFill>
          <a:schemeClr val="accent5">
            <a:hueOff val="-374194"/>
            <a:satOff val="169"/>
            <a:lumOff val="-176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latin typeface="Leelawadee"/>
              <a:cs typeface="Leelawadee"/>
            </a:rPr>
            <a:t>Labour exploitation/modern slavery</a:t>
          </a:r>
        </a:p>
      </dsp:txBody>
      <dsp:txXfrm>
        <a:off x="4097973" y="1381"/>
        <a:ext cx="2905441" cy="1743264"/>
      </dsp:txXfrm>
    </dsp:sp>
    <dsp:sp modelId="{90F0709B-AC58-45E1-BE0D-F6D79F1FA84B}">
      <dsp:nvSpPr>
        <dsp:cNvPr id="0" name=""/>
        <dsp:cNvSpPr/>
      </dsp:nvSpPr>
      <dsp:spPr>
        <a:xfrm>
          <a:off x="7293958" y="1381"/>
          <a:ext cx="2905441" cy="1743264"/>
        </a:xfrm>
        <a:prstGeom prst="rect">
          <a:avLst/>
        </a:prstGeom>
        <a:solidFill>
          <a:schemeClr val="accent5">
            <a:hueOff val="-748388"/>
            <a:satOff val="337"/>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latin typeface="Leelawadee"/>
              <a:cs typeface="Leelawadee"/>
            </a:rPr>
            <a:t>Forced marriage</a:t>
          </a:r>
        </a:p>
      </dsp:txBody>
      <dsp:txXfrm>
        <a:off x="7293958" y="1381"/>
        <a:ext cx="2905441" cy="1743264"/>
      </dsp:txXfrm>
    </dsp:sp>
    <dsp:sp modelId="{FEE3D93E-7FB6-495D-8AB0-36DE51304CD3}">
      <dsp:nvSpPr>
        <dsp:cNvPr id="0" name=""/>
        <dsp:cNvSpPr/>
      </dsp:nvSpPr>
      <dsp:spPr>
        <a:xfrm>
          <a:off x="2499980" y="2035190"/>
          <a:ext cx="2905441" cy="1743264"/>
        </a:xfrm>
        <a:prstGeom prst="rect">
          <a:avLst/>
        </a:prstGeom>
        <a:solidFill>
          <a:schemeClr val="accent5">
            <a:hueOff val="-1122582"/>
            <a:satOff val="506"/>
            <a:lumOff val="-52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latin typeface="Leelawadee"/>
              <a:cs typeface="Leelawadee"/>
            </a:rPr>
            <a:t>Forced Criminality</a:t>
          </a:r>
        </a:p>
      </dsp:txBody>
      <dsp:txXfrm>
        <a:off x="2499980" y="2035190"/>
        <a:ext cx="2905441" cy="1743264"/>
      </dsp:txXfrm>
    </dsp:sp>
    <dsp:sp modelId="{F48FBB89-797B-4BF4-B95F-A076F4C9B09B}">
      <dsp:nvSpPr>
        <dsp:cNvPr id="0" name=""/>
        <dsp:cNvSpPr/>
      </dsp:nvSpPr>
      <dsp:spPr>
        <a:xfrm>
          <a:off x="5695966" y="2035190"/>
          <a:ext cx="2905441" cy="1743264"/>
        </a:xfrm>
        <a:prstGeom prst="rect">
          <a:avLst/>
        </a:prstGeom>
        <a:solidFill>
          <a:schemeClr val="accent5">
            <a:hueOff val="-1496776"/>
            <a:satOff val="674"/>
            <a:lumOff val="-70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latin typeface="Leelawadee"/>
              <a:cs typeface="Leelawadee"/>
            </a:rPr>
            <a:t>Benefit fraud</a:t>
          </a:r>
        </a:p>
      </dsp:txBody>
      <dsp:txXfrm>
        <a:off x="5695966" y="2035190"/>
        <a:ext cx="2905441" cy="1743264"/>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49D458-DC28-4F31-AEDE-B42A2DA7E4ED}">
      <dsp:nvSpPr>
        <dsp:cNvPr id="0" name=""/>
        <dsp:cNvSpPr/>
      </dsp:nvSpPr>
      <dsp:spPr>
        <a:xfrm>
          <a:off x="1428331" y="1551"/>
          <a:ext cx="3117946" cy="187076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t>Female Genital Mutilation (FGM)</a:t>
          </a:r>
        </a:p>
      </dsp:txBody>
      <dsp:txXfrm>
        <a:off x="1428331" y="1551"/>
        <a:ext cx="3117946" cy="1870768"/>
      </dsp:txXfrm>
    </dsp:sp>
    <dsp:sp modelId="{CE65E1E6-F837-4244-9692-84CDE955E267}">
      <dsp:nvSpPr>
        <dsp:cNvPr id="0" name=""/>
        <dsp:cNvSpPr/>
      </dsp:nvSpPr>
      <dsp:spPr>
        <a:xfrm>
          <a:off x="4858073" y="1551"/>
          <a:ext cx="3117946" cy="1870768"/>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t>Online Grooming</a:t>
          </a:r>
        </a:p>
      </dsp:txBody>
      <dsp:txXfrm>
        <a:off x="4858073" y="1551"/>
        <a:ext cx="3117946" cy="1870768"/>
      </dsp:txXfrm>
    </dsp:sp>
    <dsp:sp modelId="{FA8BE0BA-A319-4775-BC64-380A28AF5F85}">
      <dsp:nvSpPr>
        <dsp:cNvPr id="0" name=""/>
        <dsp:cNvSpPr/>
      </dsp:nvSpPr>
      <dsp:spPr>
        <a:xfrm>
          <a:off x="1428331" y="2184114"/>
          <a:ext cx="3117946" cy="1870768"/>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t>Mate Crime and Coercion</a:t>
          </a:r>
        </a:p>
      </dsp:txBody>
      <dsp:txXfrm>
        <a:off x="1428331" y="2184114"/>
        <a:ext cx="3117946" cy="1870768"/>
      </dsp:txXfrm>
    </dsp:sp>
    <dsp:sp modelId="{8A282173-7A76-40C2-92DE-B13E368CE252}">
      <dsp:nvSpPr>
        <dsp:cNvPr id="0" name=""/>
        <dsp:cNvSpPr/>
      </dsp:nvSpPr>
      <dsp:spPr>
        <a:xfrm>
          <a:off x="4858073" y="2184114"/>
          <a:ext cx="3117946" cy="187076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latin typeface="Century Gothic" panose="020B0502020202020204"/>
            </a:rPr>
            <a:t>Radicalisation</a:t>
          </a:r>
        </a:p>
      </dsp:txBody>
      <dsp:txXfrm>
        <a:off x="4858073" y="2184114"/>
        <a:ext cx="3117946" cy="1870768"/>
      </dsp:txXfrm>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05/8/layout/bProcess2">
  <dgm:title val=""/>
  <dgm:desc val=""/>
  <dgm:catLst>
    <dgm:cat type="process" pri="24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dgm:varLst>
    <dgm:choose name="Name0">
      <dgm:if name="Name1" func="var" arg="dir" op="equ" val="norm">
        <dgm:alg type="snake">
          <dgm:param type="grDir" val="tL"/>
          <dgm:param type="flowDir" val="col"/>
          <dgm:param type="contDir" val="revDir"/>
        </dgm:alg>
      </dgm:if>
      <dgm:else name="Name2">
        <dgm:alg type="snake">
          <dgm:param type="grDir" val="tR"/>
          <dgm:param type="flowDir" val="col"/>
          <dgm:param type="contDir" val="revDir"/>
        </dgm:alg>
      </dgm:else>
    </dgm:choose>
    <dgm:shape xmlns:r="http://schemas.openxmlformats.org/officeDocument/2006/relationships" r:blip="">
      <dgm:adjLst/>
    </dgm:shape>
    <dgm:presOf/>
    <dgm:constrLst>
      <dgm:constr type="w" for="ch" forName="firstNode" refType="w"/>
      <dgm:constr type="w" for="ch" forName="lastNode" refType="w" refFor="ch" refForName="firstNode" op="equ"/>
      <dgm:constr type="w" for="ch" forName="middleNode" refType="w" refFor="ch" refForName="firstNode" op="equ"/>
      <dgm:constr type="h" for="ch" ptType="sibTrans" refType="w" refFor="ch" refForName="middleNode" op="equ" fact="0.35"/>
      <dgm:constr type="sp" refType="w" refFor="ch" refForName="middleNode" fact="0.5"/>
      <dgm:constr type="connDist" for="des" ptType="sibTrans" op="equ"/>
      <dgm:constr type="primFontSz" for="ch" forName="firstNode" val="65"/>
      <dgm:constr type="primFontSz" for="ch" forName="lastNode" refType="primFontSz" refFor="ch" refForName="firstNode" op="equ"/>
      <dgm:constr type="primFontSz" for="des" forName="shape" val="65"/>
      <dgm:constr type="primFontSz" for="des" forName="shape" refType="primFontSz" refFor="ch" refForName="firstNode" op="lte"/>
      <dgm:constr type="primFontSz" for="des" forName="shape" refType="primFontSz" refFor="ch" refForName="lastNode" op="lte"/>
    </dgm:constrLst>
    <dgm:ruleLst/>
    <dgm:forEach name="Name3" axis="ch" ptType="node">
      <dgm:choose name="Name4">
        <dgm:if name="Name5" axis="self" ptType="node" func="pos" op="equ" val="1">
          <dgm:layoutNode name="fir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if name="Name6" axis="self" ptType="node" func="revPos" op="equ" val="1">
          <dgm:layoutNode name="la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7">
          <dgm:layoutNode name="middleNode">
            <dgm:alg type="composite"/>
            <dgm:shape xmlns:r="http://schemas.openxmlformats.org/officeDocument/2006/relationships" r:blip="">
              <dgm:adjLst/>
            </dgm:shape>
            <dgm:presOf/>
            <dgm:constrLst>
              <dgm:constr type="h" refType="w"/>
              <dgm:constr type="w" for="ch" forName="padding" refType="w"/>
              <dgm:constr type="h" for="ch" forName="padding" refType="h"/>
              <dgm:constr type="w" for="ch" forName="shape" refType="w" fact="0.667"/>
              <dgm:constr type="h" for="ch" forName="shape" refType="h" fact="0.667"/>
              <dgm:constr type="ctrX" for="ch" forName="shape" refType="w" fact="0.5"/>
              <dgm:constr type="ctrY" for="ch" forName="shape" refType="h" fact="0.5"/>
            </dgm:constrLst>
            <dgm:ruleLst/>
            <dgm:layoutNode name="padding">
              <dgm:alg type="sp"/>
              <dgm:shape xmlns:r="http://schemas.openxmlformats.org/officeDocument/2006/relationships" type="ellipse" r:blip="" hideGeom="1">
                <dgm:adjLst/>
              </dgm:shape>
              <dgm:presOf/>
              <dgm:constrLst/>
              <dgm:ruleLst/>
            </dgm:layoutNode>
            <dgm:layoutNode name="shap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else>
      </dgm:choose>
      <dgm:forEach name="Name8" axis="followSib" ptType="sibTrans" cnt="1">
        <dgm:layoutNode name="sibTrans">
          <dgm:choose name="Name9">
            <dgm:if name="Name10" func="var" arg="dir" op="equ" val="norm">
              <dgm:choose name="Name11">
                <dgm:if name="Name12" axis="self" ptType="sibTrans" func="pos" op="equ" val="1">
                  <dgm:alg type="conn">
                    <dgm:param type="begPts" val="auto"/>
                    <dgm:param type="endPts" val="auto"/>
                    <dgm:param type="srcNode" val="firstNode"/>
                    <dgm:param type="dstNode" val="shape"/>
                  </dgm:alg>
                </dgm:if>
                <dgm:if name="Name13" axis="self" ptType="sibTrans" func="revPos" op="equ" val="1">
                  <dgm:alg type="conn">
                    <dgm:param type="begPts" val="auto"/>
                    <dgm:param type="endPts" val="auto"/>
                    <dgm:param type="srcNode" val="shape"/>
                    <dgm:param type="dstNode" val="lastNode"/>
                  </dgm:alg>
                </dgm:if>
                <dgm:else name="Name14">
                  <dgm:alg type="conn">
                    <dgm:param type="begPts" val="auto"/>
                    <dgm:param type="endPts" val="auto"/>
                    <dgm:param type="srcNode" val="shape"/>
                    <dgm:param type="dstNode" val="shape"/>
                  </dgm:alg>
                </dgm:else>
              </dgm:choose>
            </dgm:if>
            <dgm:else name="Name15">
              <dgm:choose name="Name16">
                <dgm:if name="Name17" axis="self" ptType="sibTrans" func="pos" op="equ" val="1">
                  <dgm:alg type="conn">
                    <dgm:param type="begPts" val="auto"/>
                    <dgm:param type="endPts" val="auto"/>
                    <dgm:param type="srcNode" val="firstNode"/>
                    <dgm:param type="dstNode" val="shape"/>
                  </dgm:alg>
                </dgm:if>
                <dgm:if name="Name18" axis="self" ptType="sibTrans" func="revPos" op="equ" val="1">
                  <dgm:alg type="conn">
                    <dgm:param type="begPts" val="auto"/>
                    <dgm:param type="endPts" val="auto"/>
                    <dgm:param type="srcNode" val="shape"/>
                    <dgm:param type="dstNode" val="lastNode"/>
                  </dgm:alg>
                </dgm:if>
                <dgm:else name="Name19">
                  <dgm:alg type="conn">
                    <dgm:param type="begPts" val="auto"/>
                    <dgm:param type="endPts" val="auto"/>
                    <dgm:param type="srcNode" val="shape"/>
                    <dgm:param type="dstNode" val="shape"/>
                  </dgm:alg>
                </dgm:else>
              </dgm:choose>
            </dgm:else>
          </dgm:choose>
          <dgm:shape xmlns:r="http://schemas.openxmlformats.org/officeDocument/2006/relationships" rot="90" type="triangle" r:blip="">
            <dgm:adjLst/>
          </dgm:shape>
          <dgm:presOf axis="self"/>
          <dgm:constrLst>
            <dgm:constr type="w" refType="h"/>
            <dgm:constr type="connDist"/>
            <dgm:constr type="begPad" refType="connDist" fact="0.25"/>
            <dgm:constr type="endPad" refType="connDist" fact="0.22"/>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4#1">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22F66-727D-4150-ADA5-49CF3A0F6873}"/>
              </a:ext>
            </a:extLst>
          </p:cNvPr>
          <p:cNvSpPr>
            <a:spLocks noGrp="1"/>
          </p:cNvSpPr>
          <p:nvPr>
            <p:ph type="ctrTitle"/>
          </p:nvPr>
        </p:nvSpPr>
        <p:spPr>
          <a:xfrm>
            <a:off x="530352" y="1122363"/>
            <a:ext cx="10072922" cy="1978346"/>
          </a:xfrm>
        </p:spPr>
        <p:txBody>
          <a:bodyPr anchor="b">
            <a:normAutofit/>
          </a:bodyPr>
          <a:lstStyle>
            <a:lvl1pPr algn="l">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DD9A1FE-C39F-4D7C-B93D-F8C203A1D69C}"/>
              </a:ext>
            </a:extLst>
          </p:cNvPr>
          <p:cNvSpPr>
            <a:spLocks noGrp="1"/>
          </p:cNvSpPr>
          <p:nvPr>
            <p:ph type="subTitle" idx="1"/>
          </p:nvPr>
        </p:nvSpPr>
        <p:spPr>
          <a:xfrm>
            <a:off x="530352" y="3509963"/>
            <a:ext cx="10072922" cy="1747837"/>
          </a:xfrm>
        </p:spPr>
        <p:txBody>
          <a:bodyPr>
            <a:normAutofit/>
          </a:bodyPr>
          <a:lstStyle>
            <a:lvl1pPr marL="0" indent="0" algn="l">
              <a:buNone/>
              <a:defRPr sz="2000" i="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C008AAC-7D41-4304-8D59-EF34B232682C}"/>
              </a:ext>
            </a:extLst>
          </p:cNvPr>
          <p:cNvSpPr>
            <a:spLocks noGrp="1"/>
          </p:cNvSpPr>
          <p:nvPr>
            <p:ph type="dt" sz="half" idx="10"/>
          </p:nvPr>
        </p:nvSpPr>
        <p:spPr>
          <a:xfrm>
            <a:off x="530352" y="136525"/>
            <a:ext cx="2743200" cy="365125"/>
          </a:xfrm>
        </p:spPr>
        <p:txBody>
          <a:bodyPr/>
          <a:lstStyle>
            <a:lvl1pPr algn="l">
              <a:defRPr/>
            </a:lvl1pPr>
          </a:lstStyle>
          <a:p>
            <a:fld id="{524C6359-9BB8-4148-8114-537E698DA205}" type="datetime1">
              <a:rPr lang="en-US" smtClean="0"/>
              <a:t>12/3/2024</a:t>
            </a:fld>
            <a:endParaRPr lang="en-US" dirty="0"/>
          </a:p>
        </p:txBody>
      </p:sp>
      <p:sp>
        <p:nvSpPr>
          <p:cNvPr id="5" name="Footer Placeholder 4">
            <a:extLst>
              <a:ext uri="{FF2B5EF4-FFF2-40B4-BE49-F238E27FC236}">
                <a16:creationId xmlns:a16="http://schemas.microsoft.com/office/drawing/2014/main" id="{4724D078-DE22-4F23-8B48-21FB1415C3E3}"/>
              </a:ext>
            </a:extLst>
          </p:cNvPr>
          <p:cNvSpPr>
            <a:spLocks noGrp="1"/>
          </p:cNvSpPr>
          <p:nvPr>
            <p:ph type="ftr" sz="quarter" idx="11"/>
          </p:nvPr>
        </p:nvSpPr>
        <p:spPr>
          <a:xfrm>
            <a:off x="530352" y="6356350"/>
            <a:ext cx="4114800" cy="365125"/>
          </a:xfrm>
        </p:spPr>
        <p:txBody>
          <a:bodyPr/>
          <a:lstStyle>
            <a:lvl1pPr algn="l">
              <a:defRPr/>
            </a:lvl1pPr>
          </a:lstStyle>
          <a:p>
            <a:endParaRPr lang="en-US"/>
          </a:p>
        </p:txBody>
      </p:sp>
      <p:sp>
        <p:nvSpPr>
          <p:cNvPr id="6" name="Slide Number Placeholder 5">
            <a:extLst>
              <a:ext uri="{FF2B5EF4-FFF2-40B4-BE49-F238E27FC236}">
                <a16:creationId xmlns:a16="http://schemas.microsoft.com/office/drawing/2014/main" id="{BB64C1F5-608B-4335-9F2A-17F63D5FAF0D}"/>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51B01909-73B8-4486-A749-C643B1D7E361}"/>
              </a:ext>
              <a:ext uri="{C183D7F6-B498-43B3-948B-1728B52AA6E4}">
                <adec:decorative xmlns:adec="http://schemas.microsoft.com/office/drawing/2017/decorative" val="1"/>
              </a:ext>
            </a:extLst>
          </p:cNvPr>
          <p:cNvGrpSpPr/>
          <p:nvPr/>
        </p:nvGrpSpPr>
        <p:grpSpPr>
          <a:xfrm>
            <a:off x="530225" y="3267690"/>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5E279D86-4533-45F1-B0AA-D237399A5ED5}"/>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764FD722-CB31-4326-ADD8-CBA52FD1FF59}"/>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24E4BCEC-8B0A-444E-8509-1B3BB0449E5B}"/>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9DB36622-1DC7-4B17-8984-588BA8999FF6}"/>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51B97AF0-1974-42B9-B5FC-A332C52E8272}"/>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95A298AD-BE5D-4BE1-8CDF-DBFB42D63FEB}"/>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8056939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7B4A7-C566-48F4-B4B8-3A5E7B6C5C3A}"/>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D3B93F5-BC8B-452C-ACE2-C7E01D1B80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39A49B3-A57D-46C5-8462-0C52509F8FCA}"/>
              </a:ext>
            </a:extLst>
          </p:cNvPr>
          <p:cNvSpPr>
            <a:spLocks noGrp="1"/>
          </p:cNvSpPr>
          <p:nvPr>
            <p:ph type="dt" sz="half" idx="10"/>
          </p:nvPr>
        </p:nvSpPr>
        <p:spPr>
          <a:xfrm>
            <a:off x="530352" y="136525"/>
            <a:ext cx="2743200" cy="365125"/>
          </a:xfrm>
        </p:spPr>
        <p:txBody>
          <a:bodyPr/>
          <a:lstStyle/>
          <a:p>
            <a:fld id="{9376191F-481E-48E9-BB9A-369A67A7362D}" type="datetime1">
              <a:rPr lang="en-US" smtClean="0"/>
              <a:t>12/3/2024</a:t>
            </a:fld>
            <a:endParaRPr lang="en-US" dirty="0"/>
          </a:p>
        </p:txBody>
      </p:sp>
      <p:sp>
        <p:nvSpPr>
          <p:cNvPr id="5" name="Footer Placeholder 4">
            <a:extLst>
              <a:ext uri="{FF2B5EF4-FFF2-40B4-BE49-F238E27FC236}">
                <a16:creationId xmlns:a16="http://schemas.microsoft.com/office/drawing/2014/main" id="{9EC8C810-EAF4-4D86-84DD-2E574122DD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87E738-8574-490B-974B-9AD3B2AAE521}"/>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AC552FEA-472E-4E74-B31D-531852C1908D}"/>
              </a:ext>
              <a:ext uri="{C183D7F6-B498-43B3-948B-1728B52AA6E4}">
                <adec:decorative xmlns:adec="http://schemas.microsoft.com/office/drawing/2017/decorative" val="1"/>
              </a:ext>
            </a:extLst>
          </p:cNvPr>
          <p:cNvGrpSpPr/>
          <p:nvPr/>
        </p:nvGrpSpPr>
        <p:grpSpPr>
          <a:xfrm>
            <a:off x="530225" y="2310597"/>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41DF3078-C636-4776-A616-D5BF3BC280C9}"/>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0D1A27FA-1310-4BC3-A071-1566746B2FB1}"/>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99ACB9EB-84FE-4B33-9EF9-4EC7DAC25DD5}"/>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826E5EFB-0EF9-4DB8-99CB-5DD72009DB2C}"/>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86238E12-0689-4123-8B2E-E1CCFCC4C882}"/>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8538CF67-A00E-4955-A447-001BE02E771A}"/>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3658339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9764E-4B3D-4B6A-A210-B50E4F60E246}"/>
              </a:ext>
            </a:extLst>
          </p:cNvPr>
          <p:cNvSpPr>
            <a:spLocks noGrp="1"/>
          </p:cNvSpPr>
          <p:nvPr>
            <p:ph type="title"/>
          </p:nvPr>
        </p:nvSpPr>
        <p:spPr>
          <a:xfrm>
            <a:off x="530352" y="787068"/>
            <a:ext cx="10072922" cy="2313641"/>
          </a:xfrm>
        </p:spPr>
        <p:txBody>
          <a:bodyPr anchor="b">
            <a:normAutofit/>
          </a:bodyPr>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A30AEC2-B6E6-4C09-A16F-5E2A1C9A0D0E}"/>
              </a:ext>
            </a:extLst>
          </p:cNvPr>
          <p:cNvSpPr>
            <a:spLocks noGrp="1"/>
          </p:cNvSpPr>
          <p:nvPr>
            <p:ph type="body" idx="1"/>
          </p:nvPr>
        </p:nvSpPr>
        <p:spPr>
          <a:xfrm>
            <a:off x="530352" y="3509963"/>
            <a:ext cx="10072922" cy="2579687"/>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A37CAB-B545-4E42-BB5A-F1DAA9335033}"/>
              </a:ext>
            </a:extLst>
          </p:cNvPr>
          <p:cNvSpPr>
            <a:spLocks noGrp="1"/>
          </p:cNvSpPr>
          <p:nvPr>
            <p:ph type="dt" sz="half" idx="10"/>
          </p:nvPr>
        </p:nvSpPr>
        <p:spPr/>
        <p:txBody>
          <a:bodyPr/>
          <a:lstStyle/>
          <a:p>
            <a:fld id="{6C5677DE-DD04-48CC-9C18-7BE9FF2DEB6B}" type="datetime1">
              <a:rPr lang="en-US" smtClean="0"/>
              <a:t>12/3/2024</a:t>
            </a:fld>
            <a:endParaRPr lang="en-US"/>
          </a:p>
        </p:txBody>
      </p:sp>
      <p:sp>
        <p:nvSpPr>
          <p:cNvPr id="5" name="Footer Placeholder 4">
            <a:extLst>
              <a:ext uri="{FF2B5EF4-FFF2-40B4-BE49-F238E27FC236}">
                <a16:creationId xmlns:a16="http://schemas.microsoft.com/office/drawing/2014/main" id="{AF6D720B-7E58-43F4-9659-ADB2403A50B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95F53F-2FA5-4B5C-A151-F07BBC002B29}"/>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37B4CDD2-E09A-418A-9131-FBDEE440A1F1}"/>
              </a:ext>
              <a:ext uri="{C183D7F6-B498-43B3-948B-1728B52AA6E4}">
                <adec:decorative xmlns:adec="http://schemas.microsoft.com/office/drawing/2017/decorative" val="1"/>
              </a:ext>
            </a:extLst>
          </p:cNvPr>
          <p:cNvGrpSpPr/>
          <p:nvPr/>
        </p:nvGrpSpPr>
        <p:grpSpPr>
          <a:xfrm>
            <a:off x="530225" y="3267690"/>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8852E5FB-B268-4CCA-8E55-803038F7A00D}"/>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A1C9CBB3-97C0-4A35-9088-C69233F5CEE7}"/>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31610871-AEE9-46EB-9D27-BA1D9D688124}"/>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27478059-2A11-484D-A2D7-199F74778E50}"/>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30EC0886-DDB9-47F1-9414-C121C1D3F954}"/>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66A10427-DF20-4284-B215-EABA4D366E20}"/>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3128759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473D3-0F03-4BF4-831F-34E80BAC551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74C09409-59F2-486F-A6D0-FAEE8FFF25B2}"/>
              </a:ext>
            </a:extLst>
          </p:cNvPr>
          <p:cNvSpPr>
            <a:spLocks noGrp="1"/>
          </p:cNvSpPr>
          <p:nvPr>
            <p:ph sz="half" idx="1"/>
          </p:nvPr>
        </p:nvSpPr>
        <p:spPr>
          <a:xfrm>
            <a:off x="525717" y="2521885"/>
            <a:ext cx="4645152" cy="36550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3087241-B390-47A6-8070-C3D4652F887B}"/>
              </a:ext>
            </a:extLst>
          </p:cNvPr>
          <p:cNvSpPr>
            <a:spLocks noGrp="1"/>
          </p:cNvSpPr>
          <p:nvPr>
            <p:ph sz="half" idx="2"/>
          </p:nvPr>
        </p:nvSpPr>
        <p:spPr>
          <a:xfrm>
            <a:off x="5992136" y="2521885"/>
            <a:ext cx="4611138" cy="36550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080B360-2ACA-4B93-9439-591B6D3FBC3F}"/>
              </a:ext>
            </a:extLst>
          </p:cNvPr>
          <p:cNvSpPr>
            <a:spLocks noGrp="1"/>
          </p:cNvSpPr>
          <p:nvPr>
            <p:ph type="dt" sz="half" idx="10"/>
          </p:nvPr>
        </p:nvSpPr>
        <p:spPr/>
        <p:txBody>
          <a:bodyPr/>
          <a:lstStyle/>
          <a:p>
            <a:fld id="{463255ED-7101-4D18-A8AE-3B5E4CB87EA5}" type="datetime1">
              <a:rPr lang="en-US" smtClean="0"/>
              <a:t>12/3/2024</a:t>
            </a:fld>
            <a:endParaRPr lang="en-US"/>
          </a:p>
        </p:txBody>
      </p:sp>
      <p:sp>
        <p:nvSpPr>
          <p:cNvPr id="6" name="Footer Placeholder 5">
            <a:extLst>
              <a:ext uri="{FF2B5EF4-FFF2-40B4-BE49-F238E27FC236}">
                <a16:creationId xmlns:a16="http://schemas.microsoft.com/office/drawing/2014/main" id="{684A73E2-CF78-404C-A86F-E70A284AE9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6A8F42A-11E1-42A0-8ECF-A5BBA3B8CA56}"/>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0CB61A83-9419-49FC-8074-2AB3D34FA88B}"/>
              </a:ext>
              <a:ext uri="{C183D7F6-B498-43B3-948B-1728B52AA6E4}">
                <adec:decorative xmlns:adec="http://schemas.microsoft.com/office/drawing/2017/decorative" val="1"/>
              </a:ext>
            </a:extLst>
          </p:cNvPr>
          <p:cNvGrpSpPr/>
          <p:nvPr/>
        </p:nvGrpSpPr>
        <p:grpSpPr>
          <a:xfrm>
            <a:off x="530225" y="2319637"/>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BCD12E57-97FB-48D8-81CC-7C37E8947CB4}"/>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E487641C-E83B-4134-88C9-1D23D5FA1836}"/>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B99AB7A6-A88C-44E1-A9DE-4126B957F88A}"/>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9FF0D518-1D17-44C7-BF73-7C980481DB5B}"/>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9A7A3E12-61E8-41A0-A459-15BF375FA945}"/>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9E5E4A56-9100-4D60-8A34-0FE116F41FF1}"/>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42804118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ECA31-EE14-41DD-9914-DA7138220460}"/>
              </a:ext>
            </a:extLst>
          </p:cNvPr>
          <p:cNvSpPr>
            <a:spLocks noGrp="1"/>
          </p:cNvSpPr>
          <p:nvPr>
            <p:ph type="title"/>
          </p:nvPr>
        </p:nvSpPr>
        <p:spPr>
          <a:xfrm>
            <a:off x="530352" y="787067"/>
            <a:ext cx="10072922"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CB22AB6-1657-4AE2-8607-2C77A25D79D9}"/>
              </a:ext>
            </a:extLst>
          </p:cNvPr>
          <p:cNvSpPr>
            <a:spLocks noGrp="1"/>
          </p:cNvSpPr>
          <p:nvPr>
            <p:ph type="body" idx="1"/>
          </p:nvPr>
        </p:nvSpPr>
        <p:spPr>
          <a:xfrm>
            <a:off x="530352" y="2521884"/>
            <a:ext cx="4845387" cy="780439"/>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AA6DC0-D4D5-4164-A3FD-6BB5CBB2BBAD}"/>
              </a:ext>
            </a:extLst>
          </p:cNvPr>
          <p:cNvSpPr>
            <a:spLocks noGrp="1"/>
          </p:cNvSpPr>
          <p:nvPr>
            <p:ph sz="half" idx="2"/>
          </p:nvPr>
        </p:nvSpPr>
        <p:spPr>
          <a:xfrm>
            <a:off x="530352" y="3366390"/>
            <a:ext cx="4845387" cy="2644796"/>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29B35F8-95F3-43D1-8917-5836BAA90490}"/>
              </a:ext>
            </a:extLst>
          </p:cNvPr>
          <p:cNvSpPr>
            <a:spLocks noGrp="1"/>
          </p:cNvSpPr>
          <p:nvPr>
            <p:ph type="body" sz="quarter" idx="3"/>
          </p:nvPr>
        </p:nvSpPr>
        <p:spPr>
          <a:xfrm>
            <a:off x="5734025" y="2521884"/>
            <a:ext cx="4869249" cy="780439"/>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2B639E7-F4A3-4ADE-B290-0A4F9761B977}"/>
              </a:ext>
            </a:extLst>
          </p:cNvPr>
          <p:cNvSpPr>
            <a:spLocks noGrp="1"/>
          </p:cNvSpPr>
          <p:nvPr>
            <p:ph sz="quarter" idx="4"/>
          </p:nvPr>
        </p:nvSpPr>
        <p:spPr>
          <a:xfrm>
            <a:off x="5734025" y="3366390"/>
            <a:ext cx="4869249" cy="2644796"/>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D6F296B-429F-4DFC-ABC3-0A078EA99425}"/>
              </a:ext>
            </a:extLst>
          </p:cNvPr>
          <p:cNvSpPr>
            <a:spLocks noGrp="1"/>
          </p:cNvSpPr>
          <p:nvPr>
            <p:ph type="dt" sz="half" idx="10"/>
          </p:nvPr>
        </p:nvSpPr>
        <p:spPr/>
        <p:txBody>
          <a:bodyPr/>
          <a:lstStyle/>
          <a:p>
            <a:fld id="{CD52F23D-51F6-4C94-8CD5-B9ABBF67EE23}" type="datetime1">
              <a:rPr lang="en-US" smtClean="0"/>
              <a:t>12/3/2024</a:t>
            </a:fld>
            <a:endParaRPr lang="en-US"/>
          </a:p>
        </p:txBody>
      </p:sp>
      <p:sp>
        <p:nvSpPr>
          <p:cNvPr id="8" name="Footer Placeholder 7">
            <a:extLst>
              <a:ext uri="{FF2B5EF4-FFF2-40B4-BE49-F238E27FC236}">
                <a16:creationId xmlns:a16="http://schemas.microsoft.com/office/drawing/2014/main" id="{0B7103B9-D521-4910-AC15-F12F25CB952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F73A6D9-123D-492C-B5CE-294EF2559FAB}"/>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2995507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92A22-4B4D-4F58-9783-A0469DA4D233}"/>
              </a:ext>
            </a:extLst>
          </p:cNvPr>
          <p:cNvSpPr>
            <a:spLocks noGrp="1"/>
          </p:cNvSpPr>
          <p:nvPr>
            <p:ph type="title"/>
          </p:nvPr>
        </p:nvSpPr>
        <p:spPr>
          <a:xfrm>
            <a:off x="525718" y="787068"/>
            <a:ext cx="10077556"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3B5EE610-5457-4E8C-B568-B8D560773B5C}"/>
              </a:ext>
            </a:extLst>
          </p:cNvPr>
          <p:cNvSpPr>
            <a:spLocks noGrp="1"/>
          </p:cNvSpPr>
          <p:nvPr>
            <p:ph type="dt" sz="half" idx="10"/>
          </p:nvPr>
        </p:nvSpPr>
        <p:spPr/>
        <p:txBody>
          <a:bodyPr/>
          <a:lstStyle/>
          <a:p>
            <a:fld id="{D51A702F-6367-4FD1-89A8-3744BE6BA9A2}" type="datetime1">
              <a:rPr lang="en-US" smtClean="0"/>
              <a:t>12/3/2024</a:t>
            </a:fld>
            <a:endParaRPr lang="en-US"/>
          </a:p>
        </p:txBody>
      </p:sp>
      <p:sp>
        <p:nvSpPr>
          <p:cNvPr id="4" name="Footer Placeholder 3">
            <a:extLst>
              <a:ext uri="{FF2B5EF4-FFF2-40B4-BE49-F238E27FC236}">
                <a16:creationId xmlns:a16="http://schemas.microsoft.com/office/drawing/2014/main" id="{A0BA57BB-288A-4A30-A4EC-FF0537BC260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0414C89-B968-4A85-A035-E2997A5F8498}"/>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6" name="Graphic 78">
            <a:extLst>
              <a:ext uri="{FF2B5EF4-FFF2-40B4-BE49-F238E27FC236}">
                <a16:creationId xmlns:a16="http://schemas.microsoft.com/office/drawing/2014/main" id="{AC45ECC6-E29C-40EF-A7C9-5A17DAFD4299}"/>
              </a:ext>
              <a:ext uri="{C183D7F6-B498-43B3-948B-1728B52AA6E4}">
                <adec:decorative xmlns:adec="http://schemas.microsoft.com/office/drawing/2017/decorative" val="1"/>
              </a:ext>
            </a:extLst>
          </p:cNvPr>
          <p:cNvGrpSpPr/>
          <p:nvPr/>
        </p:nvGrpSpPr>
        <p:grpSpPr>
          <a:xfrm>
            <a:off x="530225" y="2352330"/>
            <a:ext cx="972241" cy="45719"/>
            <a:chOff x="4886325" y="3371754"/>
            <a:chExt cx="2418492" cy="113728"/>
          </a:xfrm>
          <a:solidFill>
            <a:schemeClr val="accent1"/>
          </a:solidFill>
        </p:grpSpPr>
        <p:sp>
          <p:nvSpPr>
            <p:cNvPr id="7" name="Graphic 78">
              <a:extLst>
                <a:ext uri="{FF2B5EF4-FFF2-40B4-BE49-F238E27FC236}">
                  <a16:creationId xmlns:a16="http://schemas.microsoft.com/office/drawing/2014/main" id="{8DA0D497-8E8F-426A-8172-894BE03F70F6}"/>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8" name="Graphic 78">
              <a:extLst>
                <a:ext uri="{FF2B5EF4-FFF2-40B4-BE49-F238E27FC236}">
                  <a16:creationId xmlns:a16="http://schemas.microsoft.com/office/drawing/2014/main" id="{8C0459EF-3B70-4083-8845-3A9AF847E805}"/>
                </a:ext>
              </a:extLst>
            </p:cNvPr>
            <p:cNvGrpSpPr/>
            <p:nvPr/>
          </p:nvGrpSpPr>
          <p:grpSpPr>
            <a:xfrm>
              <a:off x="4886709" y="3371754"/>
              <a:ext cx="2418108" cy="113728"/>
              <a:chOff x="4886709" y="3371754"/>
              <a:chExt cx="2418108" cy="113728"/>
            </a:xfrm>
            <a:grpFill/>
          </p:grpSpPr>
          <p:sp>
            <p:nvSpPr>
              <p:cNvPr id="9" name="Graphic 78">
                <a:extLst>
                  <a:ext uri="{FF2B5EF4-FFF2-40B4-BE49-F238E27FC236}">
                    <a16:creationId xmlns:a16="http://schemas.microsoft.com/office/drawing/2014/main" id="{53BF2B58-70F8-4288-85AB-CBDA723CDFCC}"/>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0" name="Graphic 78">
                <a:extLst>
                  <a:ext uri="{FF2B5EF4-FFF2-40B4-BE49-F238E27FC236}">
                    <a16:creationId xmlns:a16="http://schemas.microsoft.com/office/drawing/2014/main" id="{A569E551-A5A0-4A8F-B999-3A6D104814A2}"/>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0FB69EB5-D9AC-46E7-934E-32999C39B2E6}"/>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6EABC49A-B4ED-44E4-ADB7-E432734A7C96}"/>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7633689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7A339C-4093-4B40-8C90-52F005CA9A0E}"/>
              </a:ext>
            </a:extLst>
          </p:cNvPr>
          <p:cNvSpPr>
            <a:spLocks noGrp="1"/>
          </p:cNvSpPr>
          <p:nvPr>
            <p:ph type="dt" sz="half" idx="10"/>
          </p:nvPr>
        </p:nvSpPr>
        <p:spPr/>
        <p:txBody>
          <a:bodyPr/>
          <a:lstStyle/>
          <a:p>
            <a:fld id="{4A6E99BD-4B4F-4460-B452-0E8146ACCF8F}" type="datetime1">
              <a:rPr lang="en-US" smtClean="0"/>
              <a:t>12/3/2024</a:t>
            </a:fld>
            <a:endParaRPr lang="en-US"/>
          </a:p>
        </p:txBody>
      </p:sp>
      <p:sp>
        <p:nvSpPr>
          <p:cNvPr id="3" name="Footer Placeholder 2">
            <a:extLst>
              <a:ext uri="{FF2B5EF4-FFF2-40B4-BE49-F238E27FC236}">
                <a16:creationId xmlns:a16="http://schemas.microsoft.com/office/drawing/2014/main" id="{DFA33F04-8E0A-4165-930C-527D781A7D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62F57B-BEB6-4973-A362-38F638E0D05C}"/>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8589733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FAC90-C2CA-44DD-8EF8-20BDD6724247}"/>
              </a:ext>
            </a:extLst>
          </p:cNvPr>
          <p:cNvSpPr>
            <a:spLocks noGrp="1"/>
          </p:cNvSpPr>
          <p:nvPr>
            <p:ph type="title"/>
          </p:nvPr>
        </p:nvSpPr>
        <p:spPr>
          <a:xfrm>
            <a:off x="530352" y="787068"/>
            <a:ext cx="4315386" cy="2223152"/>
          </a:xfrm>
        </p:spPr>
        <p:txBody>
          <a:bodyPr anchor="b">
            <a:no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EE915FB-D5F4-4CAD-AE70-3644E81802E6}"/>
              </a:ext>
            </a:extLst>
          </p:cNvPr>
          <p:cNvSpPr>
            <a:spLocks noGrp="1"/>
          </p:cNvSpPr>
          <p:nvPr>
            <p:ph idx="1"/>
          </p:nvPr>
        </p:nvSpPr>
        <p:spPr>
          <a:xfrm>
            <a:off x="5183188" y="987425"/>
            <a:ext cx="5420086" cy="4873625"/>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7374DA3-3BAC-4045-825F-B3C27B89736B}"/>
              </a:ext>
            </a:extLst>
          </p:cNvPr>
          <p:cNvSpPr>
            <a:spLocks noGrp="1"/>
          </p:cNvSpPr>
          <p:nvPr>
            <p:ph type="body" sz="half" idx="2"/>
          </p:nvPr>
        </p:nvSpPr>
        <p:spPr>
          <a:xfrm>
            <a:off x="530352" y="3429000"/>
            <a:ext cx="4315386" cy="2439988"/>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5A0D65-0423-4E45-947A-E08C8569F15F}"/>
              </a:ext>
            </a:extLst>
          </p:cNvPr>
          <p:cNvSpPr>
            <a:spLocks noGrp="1"/>
          </p:cNvSpPr>
          <p:nvPr>
            <p:ph type="dt" sz="half" idx="10"/>
          </p:nvPr>
        </p:nvSpPr>
        <p:spPr/>
        <p:txBody>
          <a:bodyPr/>
          <a:lstStyle/>
          <a:p>
            <a:fld id="{EB6FD34C-1867-42A9-AC54-D15ADD8A65E7}" type="datetime1">
              <a:rPr lang="en-US" smtClean="0"/>
              <a:t>12/3/2024</a:t>
            </a:fld>
            <a:endParaRPr lang="en-US"/>
          </a:p>
        </p:txBody>
      </p:sp>
      <p:sp>
        <p:nvSpPr>
          <p:cNvPr id="6" name="Footer Placeholder 5">
            <a:extLst>
              <a:ext uri="{FF2B5EF4-FFF2-40B4-BE49-F238E27FC236}">
                <a16:creationId xmlns:a16="http://schemas.microsoft.com/office/drawing/2014/main" id="{27E6FBD0-E49F-4DE6-9264-CEDB9BAA01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16B246-A768-4B2D-96C6-9F417852636C}"/>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839DB371-B90D-44CB-A4AF-C7BDBFD0A877}"/>
              </a:ext>
              <a:ext uri="{C183D7F6-B498-43B3-948B-1728B52AA6E4}">
                <adec:decorative xmlns:adec="http://schemas.microsoft.com/office/drawing/2017/decorative" val="1"/>
              </a:ext>
            </a:extLst>
          </p:cNvPr>
          <p:cNvGrpSpPr/>
          <p:nvPr/>
        </p:nvGrpSpPr>
        <p:grpSpPr>
          <a:xfrm>
            <a:off x="530225" y="3193468"/>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0C845011-2FC2-40F7-B0C6-49CBBA72B9CB}"/>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82BC78B8-5139-436F-AD47-3CC03903FDDC}"/>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F9DC17BA-1278-45C9-B1BF-B9F1518E1F29}"/>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99637B9F-CC26-4669-81F0-A942B4F72D61}"/>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2BB8F115-0030-47B4-BAF4-C15D1EA27B11}"/>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662F9949-4F1A-4708-824B-E876E9BEDA16}"/>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558692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CB0C8-915E-4BF2-976E-B8D7EDC591F9}"/>
              </a:ext>
            </a:extLst>
          </p:cNvPr>
          <p:cNvSpPr>
            <a:spLocks noGrp="1"/>
          </p:cNvSpPr>
          <p:nvPr>
            <p:ph type="title"/>
          </p:nvPr>
        </p:nvSpPr>
        <p:spPr>
          <a:xfrm>
            <a:off x="530352" y="787068"/>
            <a:ext cx="3932237" cy="2223152"/>
          </a:xfrm>
        </p:spPr>
        <p:txBody>
          <a:bodyPr anchor="b">
            <a:no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710714E6-8E50-4B50-A2E0-F9D20155EB9B}"/>
              </a:ext>
            </a:extLst>
          </p:cNvPr>
          <p:cNvSpPr>
            <a:spLocks noGrp="1"/>
          </p:cNvSpPr>
          <p:nvPr>
            <p:ph type="pic" idx="1"/>
          </p:nvPr>
        </p:nvSpPr>
        <p:spPr>
          <a:xfrm>
            <a:off x="5183188" y="987425"/>
            <a:ext cx="5420086"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0D67A6C-5CA5-4EF0-B1C4-ED85FF255AE3}"/>
              </a:ext>
            </a:extLst>
          </p:cNvPr>
          <p:cNvSpPr>
            <a:spLocks noGrp="1"/>
          </p:cNvSpPr>
          <p:nvPr>
            <p:ph type="body" sz="half" idx="2"/>
          </p:nvPr>
        </p:nvSpPr>
        <p:spPr>
          <a:xfrm>
            <a:off x="530352" y="3429000"/>
            <a:ext cx="3932237" cy="243998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C76474-31D4-4567-B4EC-B6AF24488AE7}"/>
              </a:ext>
            </a:extLst>
          </p:cNvPr>
          <p:cNvSpPr>
            <a:spLocks noGrp="1"/>
          </p:cNvSpPr>
          <p:nvPr>
            <p:ph type="dt" sz="half" idx="10"/>
          </p:nvPr>
        </p:nvSpPr>
        <p:spPr/>
        <p:txBody>
          <a:bodyPr/>
          <a:lstStyle/>
          <a:p>
            <a:fld id="{336133E9-A654-4C17-8C3C-DDCAC83D6EBF}" type="datetime1">
              <a:rPr lang="en-US" smtClean="0"/>
              <a:t>12/3/2024</a:t>
            </a:fld>
            <a:endParaRPr lang="en-US"/>
          </a:p>
        </p:txBody>
      </p:sp>
      <p:sp>
        <p:nvSpPr>
          <p:cNvPr id="6" name="Footer Placeholder 5">
            <a:extLst>
              <a:ext uri="{FF2B5EF4-FFF2-40B4-BE49-F238E27FC236}">
                <a16:creationId xmlns:a16="http://schemas.microsoft.com/office/drawing/2014/main" id="{5C902DE0-33F5-4372-8EB5-F5746D344A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5C5C2EF-849D-4B2C-8ED6-D26553657DBA}"/>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7627CBC2-9DC2-4EE8-A2D5-849E30F22017}"/>
              </a:ext>
              <a:ext uri="{C183D7F6-B498-43B3-948B-1728B52AA6E4}">
                <adec:decorative xmlns:adec="http://schemas.microsoft.com/office/drawing/2017/decorative" val="1"/>
              </a:ext>
            </a:extLst>
          </p:cNvPr>
          <p:cNvGrpSpPr/>
          <p:nvPr/>
        </p:nvGrpSpPr>
        <p:grpSpPr>
          <a:xfrm>
            <a:off x="530225" y="3193468"/>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9FB4AEFC-63AB-4831-8EC1-E8145604D8D9}"/>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811E1337-D5DA-408D-91F3-A6A35FCDD0B9}"/>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1E473FA4-FD80-4D04-AAC5-63B9A4D80778}"/>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FCB457B9-48DE-4921-8C3F-996598075B1F}"/>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53C9DB95-9A61-4553-8D82-D2BE26FCBC6E}"/>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0EAE371F-24C9-4738-834F-FAF5A5C9ACE1}"/>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5987724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9F2C5-A3FC-44EF-BA15-CEC83C83D67C}"/>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5040D3-67DB-455C-AD79-49E185DB63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B2B07A-258E-42DD-9A68-2C76F7D54040}"/>
              </a:ext>
            </a:extLst>
          </p:cNvPr>
          <p:cNvSpPr>
            <a:spLocks noGrp="1"/>
          </p:cNvSpPr>
          <p:nvPr>
            <p:ph type="dt" sz="half" idx="10"/>
          </p:nvPr>
        </p:nvSpPr>
        <p:spPr/>
        <p:txBody>
          <a:bodyPr/>
          <a:lstStyle/>
          <a:p>
            <a:fld id="{A4649BD0-10DB-43E7-8F22-40B3D51B8FC3}" type="datetime1">
              <a:rPr lang="en-US" smtClean="0"/>
              <a:t>12/3/2024</a:t>
            </a:fld>
            <a:endParaRPr lang="en-US"/>
          </a:p>
        </p:txBody>
      </p:sp>
      <p:sp>
        <p:nvSpPr>
          <p:cNvPr id="5" name="Footer Placeholder 4">
            <a:extLst>
              <a:ext uri="{FF2B5EF4-FFF2-40B4-BE49-F238E27FC236}">
                <a16:creationId xmlns:a16="http://schemas.microsoft.com/office/drawing/2014/main" id="{7C01E9BC-3BB8-40CD-9294-59A2E59E1B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13979D-5589-4770-9D29-046F2B506C33}"/>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12EF7969-DB38-4989-A65C-9D190A245515}"/>
              </a:ext>
              <a:ext uri="{C183D7F6-B498-43B3-948B-1728B52AA6E4}">
                <adec:decorative xmlns:adec="http://schemas.microsoft.com/office/drawing/2017/decorative" val="1"/>
              </a:ext>
            </a:extLst>
          </p:cNvPr>
          <p:cNvGrpSpPr/>
          <p:nvPr/>
        </p:nvGrpSpPr>
        <p:grpSpPr>
          <a:xfrm>
            <a:off x="530225" y="2333456"/>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2145BE25-C437-45FE-A3D3-BBAAF108CC9B}"/>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4A9D0FA0-682C-4076-B779-D865AEEFC66C}"/>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AB60163C-1A2D-4F00-BC61-8A3C11E2D2BE}"/>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3FF8D873-9CF9-4A0A-A7B8-875C0B8233D6}"/>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2B645470-F624-4417-A8A4-FC242E43C9DB}"/>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ECC7EFEF-6B2A-4210-9275-0077ACF2827B}"/>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35401933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6693CD-CB65-4F37-A6DA-F300B93C14D9}"/>
              </a:ext>
            </a:extLst>
          </p:cNvPr>
          <p:cNvSpPr>
            <a:spLocks noGrp="1"/>
          </p:cNvSpPr>
          <p:nvPr>
            <p:ph type="title" orient="vert"/>
          </p:nvPr>
        </p:nvSpPr>
        <p:spPr>
          <a:xfrm>
            <a:off x="7974374" y="787067"/>
            <a:ext cx="2628900" cy="5389895"/>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448D117-7AE6-4831-9867-5145F64A0C24}"/>
              </a:ext>
            </a:extLst>
          </p:cNvPr>
          <p:cNvSpPr>
            <a:spLocks noGrp="1"/>
          </p:cNvSpPr>
          <p:nvPr>
            <p:ph type="body" orient="vert" idx="1"/>
          </p:nvPr>
        </p:nvSpPr>
        <p:spPr>
          <a:xfrm>
            <a:off x="525719" y="787067"/>
            <a:ext cx="7039402" cy="538989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4988CF8-397F-485E-8081-AFA4DADD440C}"/>
              </a:ext>
            </a:extLst>
          </p:cNvPr>
          <p:cNvSpPr>
            <a:spLocks noGrp="1"/>
          </p:cNvSpPr>
          <p:nvPr>
            <p:ph type="dt" sz="half" idx="10"/>
          </p:nvPr>
        </p:nvSpPr>
        <p:spPr/>
        <p:txBody>
          <a:bodyPr/>
          <a:lstStyle/>
          <a:p>
            <a:fld id="{0A16C79C-F566-427A-93F6-434A4E613134}" type="datetime1">
              <a:rPr lang="en-US" smtClean="0"/>
              <a:t>12/3/2024</a:t>
            </a:fld>
            <a:endParaRPr lang="en-US"/>
          </a:p>
        </p:txBody>
      </p:sp>
      <p:sp>
        <p:nvSpPr>
          <p:cNvPr id="5" name="Footer Placeholder 4">
            <a:extLst>
              <a:ext uri="{FF2B5EF4-FFF2-40B4-BE49-F238E27FC236}">
                <a16:creationId xmlns:a16="http://schemas.microsoft.com/office/drawing/2014/main" id="{83CE4773-4660-4F21-83CF-1A449395BB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B59537-EB47-40FA-893E-785D6FE00A5C}"/>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588F505F-2957-41FC-9AAA-962853A6719E}"/>
              </a:ext>
              <a:ext uri="{C183D7F6-B498-43B3-948B-1728B52AA6E4}">
                <adec:decorative xmlns:adec="http://schemas.microsoft.com/office/drawing/2017/decorative" val="1"/>
              </a:ext>
            </a:extLst>
          </p:cNvPr>
          <p:cNvGrpSpPr/>
          <p:nvPr/>
        </p:nvGrpSpPr>
        <p:grpSpPr>
          <a:xfrm rot="5400000">
            <a:off x="7283627" y="1250328"/>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091A36EB-8545-4EFE-B619-165D36D644D1}"/>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8D075D29-6706-486B-A55A-13866882BA88}"/>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3FAE751A-10F0-48F2-BBC3-D2FE499B345B}"/>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52289CAF-683C-4BCC-8AA5-95A3BF799B0F}"/>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3BC8403A-C46F-4DA1-A015-00A80215F289}"/>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A797D957-3A2C-42DF-B73E-CBB47BE036B7}"/>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40394151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9" name="Freeform: Shape 18">
            <a:extLst>
              <a:ext uri="{FF2B5EF4-FFF2-40B4-BE49-F238E27FC236}">
                <a16:creationId xmlns:a16="http://schemas.microsoft.com/office/drawing/2014/main" id="{435959F4-53DA-47FF-BC24-1E5B75C69876}"/>
              </a:ext>
            </a:extLst>
          </p:cNvPr>
          <p:cNvSpPr/>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0" name="Group 19">
            <a:extLst>
              <a:ext uri="{FF2B5EF4-FFF2-40B4-BE49-F238E27FC236}">
                <a16:creationId xmlns:a16="http://schemas.microsoft.com/office/drawing/2014/main" id="{A7CF83E8-F6F0-41E3-B580-7412A04DDFB5}"/>
              </a:ext>
            </a:extLst>
          </p:cNvPr>
          <p:cNvGrpSpPr/>
          <p:nvPr/>
        </p:nvGrpSpPr>
        <p:grpSpPr>
          <a:xfrm>
            <a:off x="10776050" y="5204030"/>
            <a:ext cx="886141" cy="802497"/>
            <a:chOff x="10948005" y="3272152"/>
            <a:chExt cx="868640" cy="786648"/>
          </a:xfrm>
          <a:solidFill>
            <a:schemeClr val="accent1"/>
          </a:solidFill>
        </p:grpSpPr>
        <p:sp>
          <p:nvSpPr>
            <p:cNvPr id="21" name="Freeform: Shape 20">
              <a:extLst>
                <a:ext uri="{FF2B5EF4-FFF2-40B4-BE49-F238E27FC236}">
                  <a16:creationId xmlns:a16="http://schemas.microsoft.com/office/drawing/2014/main" id="{1A0B6DBB-705D-48D0-842C-F9DFA7684D19}"/>
                </a:ext>
              </a:extLst>
            </p:cNvPr>
            <p:cNvSpPr/>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2" name="Freeform: Shape 21">
              <a:extLst>
                <a:ext uri="{FF2B5EF4-FFF2-40B4-BE49-F238E27FC236}">
                  <a16:creationId xmlns:a16="http://schemas.microsoft.com/office/drawing/2014/main" id="{C194A764-16E1-4D0D-9357-76F80E6086C0}"/>
                </a:ext>
              </a:extLst>
            </p:cNvPr>
            <p:cNvSpPr/>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3" name="Freeform: Shape 22">
              <a:extLst>
                <a:ext uri="{FF2B5EF4-FFF2-40B4-BE49-F238E27FC236}">
                  <a16:creationId xmlns:a16="http://schemas.microsoft.com/office/drawing/2014/main" id="{115B7F3F-A40D-4F24-8536-E2420B433211}"/>
                </a:ext>
              </a:extLst>
            </p:cNvPr>
            <p:cNvSpPr/>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4" name="Graphic 12">
              <a:extLst>
                <a:ext uri="{FF2B5EF4-FFF2-40B4-BE49-F238E27FC236}">
                  <a16:creationId xmlns:a16="http://schemas.microsoft.com/office/drawing/2014/main" id="{CEF42844-A829-4ED2-A360-63BB2A7C45EE}"/>
                </a:ext>
              </a:extLst>
            </p:cNvPr>
            <p:cNvSpPr/>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5" name="Graphic 15">
              <a:extLst>
                <a:ext uri="{FF2B5EF4-FFF2-40B4-BE49-F238E27FC236}">
                  <a16:creationId xmlns:a16="http://schemas.microsoft.com/office/drawing/2014/main" id="{57B23B52-A1C3-44EF-BC11-9094A0DA11AB}"/>
                </a:ext>
              </a:extLst>
            </p:cNvPr>
            <p:cNvSpPr/>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6" name="Graphic 15">
              <a:extLst>
                <a:ext uri="{FF2B5EF4-FFF2-40B4-BE49-F238E27FC236}">
                  <a16:creationId xmlns:a16="http://schemas.microsoft.com/office/drawing/2014/main" id="{064E08E5-DA92-4CF2-A0BF-E341800227B2}"/>
                </a:ext>
              </a:extLst>
            </p:cNvPr>
            <p:cNvSpPr/>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7A222560-E657-4CAE-B667-7BE9E224B244}"/>
                </a:ext>
              </a:extLst>
            </p:cNvPr>
            <p:cNvSpPr/>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8" name="Freeform: Shape 7">
            <a:extLst>
              <a:ext uri="{FF2B5EF4-FFF2-40B4-BE49-F238E27FC236}">
                <a16:creationId xmlns:a16="http://schemas.microsoft.com/office/drawing/2014/main" id="{59226104-0061-4319-8237-9C001BF85D49}"/>
              </a:ext>
            </a:extLst>
          </p:cNvPr>
          <p:cNvSpPr/>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2D78318D-FE3E-41D7-9A8C-2065A2C46AF3}"/>
              </a:ext>
            </a:extLst>
          </p:cNvPr>
          <p:cNvSpPr>
            <a:spLocks noGrp="1"/>
          </p:cNvSpPr>
          <p:nvPr>
            <p:ph type="title"/>
          </p:nvPr>
        </p:nvSpPr>
        <p:spPr>
          <a:xfrm>
            <a:off x="525717" y="787068"/>
            <a:ext cx="10077557"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DB06718-79E7-4159-A003-F86FE7B3D829}"/>
              </a:ext>
            </a:extLst>
          </p:cNvPr>
          <p:cNvSpPr>
            <a:spLocks noGrp="1"/>
          </p:cNvSpPr>
          <p:nvPr>
            <p:ph type="body" idx="1"/>
          </p:nvPr>
        </p:nvSpPr>
        <p:spPr>
          <a:xfrm>
            <a:off x="525717" y="2521885"/>
            <a:ext cx="10077557" cy="354904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B1F99FF-FFE2-431D-A0C8-A46C21712A20}"/>
              </a:ext>
            </a:extLst>
          </p:cNvPr>
          <p:cNvSpPr>
            <a:spLocks noGrp="1"/>
          </p:cNvSpPr>
          <p:nvPr>
            <p:ph type="dt" sz="half" idx="2"/>
          </p:nvPr>
        </p:nvSpPr>
        <p:spPr>
          <a:xfrm>
            <a:off x="525718" y="136525"/>
            <a:ext cx="2743200" cy="365125"/>
          </a:xfrm>
          <a:prstGeom prst="rect">
            <a:avLst/>
          </a:prstGeom>
        </p:spPr>
        <p:txBody>
          <a:bodyPr vert="horz" lIns="91440" tIns="45720" rIns="91440" bIns="45720" rtlCol="0" anchor="ctr"/>
          <a:lstStyle>
            <a:lvl1pPr algn="l">
              <a:defRPr sz="900" cap="none" spc="110" baseline="0">
                <a:solidFill>
                  <a:schemeClr val="tx1">
                    <a:lumMod val="65000"/>
                    <a:lumOff val="35000"/>
                  </a:schemeClr>
                </a:solidFill>
              </a:defRPr>
            </a:lvl1pPr>
          </a:lstStyle>
          <a:p>
            <a:fld id="{8769D389-4C4C-4FD7-9E6B-9F44477F0EB8}" type="datetime1">
              <a:rPr lang="en-US" smtClean="0"/>
              <a:t>12/3/2024</a:t>
            </a:fld>
            <a:endParaRPr lang="en-US" dirty="0"/>
          </a:p>
        </p:txBody>
      </p:sp>
      <p:sp>
        <p:nvSpPr>
          <p:cNvPr id="5" name="Footer Placeholder 4">
            <a:extLst>
              <a:ext uri="{FF2B5EF4-FFF2-40B4-BE49-F238E27FC236}">
                <a16:creationId xmlns:a16="http://schemas.microsoft.com/office/drawing/2014/main" id="{51C3547E-668D-4191-847C-7424F75496E6}"/>
              </a:ext>
            </a:extLst>
          </p:cNvPr>
          <p:cNvSpPr>
            <a:spLocks noGrp="1"/>
          </p:cNvSpPr>
          <p:nvPr>
            <p:ph type="ftr" sz="quarter" idx="3"/>
          </p:nvPr>
        </p:nvSpPr>
        <p:spPr>
          <a:xfrm>
            <a:off x="525718" y="6356350"/>
            <a:ext cx="3450659" cy="365125"/>
          </a:xfrm>
          <a:prstGeom prst="rect">
            <a:avLst/>
          </a:prstGeom>
        </p:spPr>
        <p:txBody>
          <a:bodyPr vert="horz" lIns="91440" tIns="45720" rIns="91440" bIns="45720" rtlCol="0" anchor="ctr"/>
          <a:lstStyle>
            <a:lvl1pPr algn="l">
              <a:defRPr sz="900" cap="none" spc="110" baseline="0">
                <a:solidFill>
                  <a:schemeClr val="tx1">
                    <a:lumMod val="65000"/>
                    <a:lumOff val="35000"/>
                  </a:schemeClr>
                </a:solidFill>
              </a:defRPr>
            </a:lvl1pPr>
          </a:lstStyle>
          <a:p>
            <a:endParaRPr lang="en-US"/>
          </a:p>
        </p:txBody>
      </p:sp>
      <p:sp>
        <p:nvSpPr>
          <p:cNvPr id="6" name="Slide Number Placeholder 5">
            <a:extLst>
              <a:ext uri="{FF2B5EF4-FFF2-40B4-BE49-F238E27FC236}">
                <a16:creationId xmlns:a16="http://schemas.microsoft.com/office/drawing/2014/main" id="{8CBB6E6E-8527-4F63-A0C7-84CD44A2B00D}"/>
              </a:ext>
            </a:extLst>
          </p:cNvPr>
          <p:cNvSpPr>
            <a:spLocks noGrp="1"/>
          </p:cNvSpPr>
          <p:nvPr>
            <p:ph type="sldNum" sz="quarter" idx="4"/>
          </p:nvPr>
        </p:nvSpPr>
        <p:spPr>
          <a:xfrm>
            <a:off x="11655367" y="6356350"/>
            <a:ext cx="529809" cy="365125"/>
          </a:xfrm>
          <a:prstGeom prst="rect">
            <a:avLst/>
          </a:prstGeom>
        </p:spPr>
        <p:txBody>
          <a:bodyPr vert="horz" lIns="91440" tIns="45720" rIns="91440" bIns="45720" rtlCol="0" anchor="ctr"/>
          <a:lstStyle>
            <a:lvl1pPr algn="ctr">
              <a:defRPr sz="900" cap="none" spc="110" baseline="0">
                <a:solidFill>
                  <a:schemeClr val="tx1">
                    <a:lumMod val="65000"/>
                    <a:lumOff val="35000"/>
                  </a:schemeClr>
                </a:solidFill>
              </a:defRPr>
            </a:lvl1pPr>
          </a:lstStyle>
          <a:p>
            <a:fld id="{E1076ED0-0DB3-4879-AAE5-5C20D22C1DF4}" type="slidenum">
              <a:rPr lang="en-US" smtClean="0"/>
              <a:t>‹#›</a:t>
            </a:fld>
            <a:endParaRPr lang="en-US"/>
          </a:p>
        </p:txBody>
      </p:sp>
    </p:spTree>
    <p:extLst>
      <p:ext uri="{BB962C8B-B14F-4D97-AF65-F5344CB8AC3E}">
        <p14:creationId xmlns:p14="http://schemas.microsoft.com/office/powerpoint/2010/main" val="3677911873"/>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78" r:id="rId6"/>
    <p:sldLayoutId id="2147483674" r:id="rId7"/>
    <p:sldLayoutId id="2147483675" r:id="rId8"/>
    <p:sldLayoutId id="2147483676" r:id="rId9"/>
    <p:sldLayoutId id="2147483677" r:id="rId10"/>
    <p:sldLayoutId id="2147483679" r:id="rId11"/>
  </p:sldLayoutIdLst>
  <p:hf sldNum="0" hdr="0" ftr="0" dt="0"/>
  <p:txStyles>
    <p:titleStyle>
      <a:lvl1pPr algn="l" defTabSz="914400" rtl="0" eaLnBrk="1" latinLnBrk="0" hangingPunct="1">
        <a:lnSpc>
          <a:spcPct val="100000"/>
        </a:lnSpc>
        <a:spcBef>
          <a:spcPct val="0"/>
        </a:spcBef>
        <a:buNone/>
        <a:defRPr sz="3600" i="1"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000" kern="1200">
          <a:solidFill>
            <a:schemeClr val="tx1"/>
          </a:solidFill>
          <a:latin typeface="+mn-lt"/>
          <a:ea typeface="+mn-ea"/>
          <a:cs typeface="+mn-cs"/>
        </a:defRPr>
      </a:lvl1pPr>
      <a:lvl2pPr marL="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3pPr>
      <a:lvl4pPr marL="6858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9.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2.xml"/><Relationship Id="rId4" Type="http://schemas.openxmlformats.org/officeDocument/2006/relationships/hyperlink" Target="https://www.youtube.com/watch?v=uKnebFA1ahI&amp;t=119s"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45.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2.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diagramLayout" Target="../diagrams/layout22.xml"/><Relationship Id="rId2" Type="http://schemas.openxmlformats.org/officeDocument/2006/relationships/diagramData" Target="../diagrams/data22.xml"/><Relationship Id="rId1" Type="http://schemas.openxmlformats.org/officeDocument/2006/relationships/slideLayout" Target="../slideLayouts/slideLayout2.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diagramLayout" Target="../diagrams/layout23.xml"/><Relationship Id="rId2" Type="http://schemas.openxmlformats.org/officeDocument/2006/relationships/diagramData" Target="../diagrams/data23.xml"/><Relationship Id="rId1" Type="http://schemas.openxmlformats.org/officeDocument/2006/relationships/slideLayout" Target="../slideLayouts/slideLayout2.xml"/><Relationship Id="rId6" Type="http://schemas.microsoft.com/office/2007/relationships/diagramDrawing" Target="../diagrams/drawing23.xml"/><Relationship Id="rId5" Type="http://schemas.openxmlformats.org/officeDocument/2006/relationships/diagramColors" Target="../diagrams/colors23.xml"/><Relationship Id="rId4" Type="http://schemas.openxmlformats.org/officeDocument/2006/relationships/diagramQuickStyle" Target="../diagrams/quickStyle23.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www.youtube.com/watch?v=DjzsYe9TJY8&amp;t=359s" TargetMode="External"/><Relationship Id="rId1" Type="http://schemas.openxmlformats.org/officeDocument/2006/relationships/slideLayout" Target="../slideLayouts/slideLayout2.xml"/><Relationship Id="rId4" Type="http://schemas.openxmlformats.org/officeDocument/2006/relationships/image" Target="../media/image21.svg"/></Relationships>
</file>

<file path=ppt/slides/_rels/slide61.xml.rels><?xml version="1.0" encoding="UTF-8" standalone="yes"?>
<Relationships xmlns="http://schemas.openxmlformats.org/package/2006/relationships"><Relationship Id="rId3" Type="http://schemas.openxmlformats.org/officeDocument/2006/relationships/diagramData" Target="../diagrams/data24.xml"/><Relationship Id="rId7" Type="http://schemas.microsoft.com/office/2007/relationships/diagramDrawing" Target="../diagrams/drawing24.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24.xml"/><Relationship Id="rId5" Type="http://schemas.openxmlformats.org/officeDocument/2006/relationships/diagramQuickStyle" Target="../diagrams/quickStyle24.xml"/><Relationship Id="rId4" Type="http://schemas.openxmlformats.org/officeDocument/2006/relationships/diagramLayout" Target="../diagrams/layout24.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2.xml"/><Relationship Id="rId4" Type="http://schemas.openxmlformats.org/officeDocument/2006/relationships/hyperlink" Target="https://www.youtube.com/watch?v=OOmh-phOLoc" TargetMode="Externa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2.xml"/><Relationship Id="rId4" Type="http://schemas.openxmlformats.org/officeDocument/2006/relationships/hyperlink" Target="https://www.youtube.com/watch?v=4_VgeUUMCgs" TargetMode="Externa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2.xml"/><Relationship Id="rId4" Type="http://schemas.openxmlformats.org/officeDocument/2006/relationships/hyperlink" Target="https://www.youtube.com/watch?v=OmR1CR6iq7s" TargetMode="External"/></Relationships>
</file>

<file path=ppt/slides/_rels/slide69.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2.xml"/><Relationship Id="rId4" Type="http://schemas.openxmlformats.org/officeDocument/2006/relationships/hyperlink" Target="https://www.youtube.com/watch?v=A419D-X09kQ"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A5D0B0D3-D735-4619-AA45-B57B791E1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4" name="Picture 3">
            <a:extLst>
              <a:ext uri="{FF2B5EF4-FFF2-40B4-BE49-F238E27FC236}">
                <a16:creationId xmlns:a16="http://schemas.microsoft.com/office/drawing/2014/main" id="{6565F691-94C8-1E22-8C2A-5A11DC18C727}"/>
              </a:ext>
            </a:extLst>
          </p:cNvPr>
          <p:cNvPicPr>
            <a:picLocks noChangeAspect="1"/>
          </p:cNvPicPr>
          <p:nvPr/>
        </p:nvPicPr>
        <p:blipFill>
          <a:blip r:embed="rId2">
            <a:alphaModFix amt="40000"/>
          </a:blip>
          <a:srcRect t="7720" r="-1" b="7988"/>
          <a:stretch/>
        </p:blipFill>
        <p:spPr>
          <a:xfrm>
            <a:off x="20" y="10"/>
            <a:ext cx="12188932" cy="6857990"/>
          </a:xfrm>
          <a:prstGeom prst="rect">
            <a:avLst/>
          </a:prstGeom>
        </p:spPr>
      </p:pic>
      <p:sp>
        <p:nvSpPr>
          <p:cNvPr id="2" name="Title 1"/>
          <p:cNvSpPr>
            <a:spLocks noGrp="1"/>
          </p:cNvSpPr>
          <p:nvPr>
            <p:ph type="ctrTitle"/>
          </p:nvPr>
        </p:nvSpPr>
        <p:spPr>
          <a:xfrm>
            <a:off x="1549238" y="1145080"/>
            <a:ext cx="9090476" cy="2179601"/>
          </a:xfrm>
        </p:spPr>
        <p:txBody>
          <a:bodyPr anchor="b">
            <a:normAutofit/>
          </a:bodyPr>
          <a:lstStyle/>
          <a:p>
            <a:pPr algn="ctr"/>
            <a:r>
              <a:rPr lang="en-US">
                <a:solidFill>
                  <a:srgbClr val="FFFFFF"/>
                </a:solidFill>
              </a:rPr>
              <a:t>Safeguarding</a:t>
            </a:r>
            <a:br>
              <a:rPr lang="en-US">
                <a:solidFill>
                  <a:srgbClr val="FFFFFF"/>
                </a:solidFill>
              </a:rPr>
            </a:br>
            <a:r>
              <a:rPr lang="en-US">
                <a:solidFill>
                  <a:srgbClr val="FFFFFF"/>
                </a:solidFill>
              </a:rPr>
              <a:t>Children</a:t>
            </a:r>
          </a:p>
        </p:txBody>
      </p:sp>
      <p:sp>
        <p:nvSpPr>
          <p:cNvPr id="35" name="Freeform: Shape 34">
            <a:extLst>
              <a:ext uri="{FF2B5EF4-FFF2-40B4-BE49-F238E27FC236}">
                <a16:creationId xmlns:a16="http://schemas.microsoft.com/office/drawing/2014/main" id="{CF7F2079-504C-499A-A644-58F4DDC76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491506" y="-615180"/>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37" name="Graphic 78">
            <a:extLst>
              <a:ext uri="{FF2B5EF4-FFF2-40B4-BE49-F238E27FC236}">
                <a16:creationId xmlns:a16="http://schemas.microsoft.com/office/drawing/2014/main" id="{DBBA0A0D-8F6A-400A-9E49-8C008E2C7D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08356" y="3533292"/>
            <a:ext cx="972241" cy="45718"/>
            <a:chOff x="4886325" y="3371754"/>
            <a:chExt cx="2418492" cy="113728"/>
          </a:xfrm>
          <a:solidFill>
            <a:schemeClr val="accent1"/>
          </a:solidFill>
        </p:grpSpPr>
        <p:sp>
          <p:nvSpPr>
            <p:cNvPr id="38" name="Graphic 78">
              <a:extLst>
                <a:ext uri="{FF2B5EF4-FFF2-40B4-BE49-F238E27FC236}">
                  <a16:creationId xmlns:a16="http://schemas.microsoft.com/office/drawing/2014/main" id="{A5DD701E-4BC9-48E3-AF4F-013B52D63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39" name="Graphic 78">
              <a:extLst>
                <a:ext uri="{FF2B5EF4-FFF2-40B4-BE49-F238E27FC236}">
                  <a16:creationId xmlns:a16="http://schemas.microsoft.com/office/drawing/2014/main" id="{FB658B62-664D-4B3B-BBDA-235666290B4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40" name="Graphic 78">
                <a:extLst>
                  <a:ext uri="{FF2B5EF4-FFF2-40B4-BE49-F238E27FC236}">
                    <a16:creationId xmlns:a16="http://schemas.microsoft.com/office/drawing/2014/main" id="{B11F9D25-67B1-4BDB-A290-97B93A19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41" name="Graphic 78">
                <a:extLst>
                  <a:ext uri="{FF2B5EF4-FFF2-40B4-BE49-F238E27FC236}">
                    <a16:creationId xmlns:a16="http://schemas.microsoft.com/office/drawing/2014/main" id="{B9D5C40A-1B1B-4C25-9707-E8F1CF6EE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42" name="Graphic 78">
                <a:extLst>
                  <a:ext uri="{FF2B5EF4-FFF2-40B4-BE49-F238E27FC236}">
                    <a16:creationId xmlns:a16="http://schemas.microsoft.com/office/drawing/2014/main" id="{2DD0C1D6-FF64-45AB-8775-83AB3C470B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43" name="Graphic 78">
                <a:extLst>
                  <a:ext uri="{FF2B5EF4-FFF2-40B4-BE49-F238E27FC236}">
                    <a16:creationId xmlns:a16="http://schemas.microsoft.com/office/drawing/2014/main" id="{15AFBB84-8485-4329-89FC-04663D985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dirty="0"/>
              </a:p>
            </p:txBody>
          </p:sp>
        </p:grpSp>
      </p:grpSp>
      <p:sp>
        <p:nvSpPr>
          <p:cNvPr id="45" name="Freeform: Shape 44">
            <a:extLst>
              <a:ext uri="{FF2B5EF4-FFF2-40B4-BE49-F238E27FC236}">
                <a16:creationId xmlns:a16="http://schemas.microsoft.com/office/drawing/2014/main" id="{3D505D40-32E9-4C48-81F8-AD80433BE6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516668"/>
            <a:ext cx="4187283"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47" name="Group 46">
            <a:extLst>
              <a:ext uri="{FF2B5EF4-FFF2-40B4-BE49-F238E27FC236}">
                <a16:creationId xmlns:a16="http://schemas.microsoft.com/office/drawing/2014/main" id="{C507BF36-B92B-4CAC-BCA7-8364B51E1F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969850"/>
            <a:ext cx="886141" cy="802496"/>
            <a:chOff x="10948005" y="3272152"/>
            <a:chExt cx="868640" cy="786648"/>
          </a:xfrm>
          <a:solidFill>
            <a:schemeClr val="accent1"/>
          </a:solidFill>
        </p:grpSpPr>
        <p:sp>
          <p:nvSpPr>
            <p:cNvPr id="48" name="Freeform: Shape 47">
              <a:extLst>
                <a:ext uri="{FF2B5EF4-FFF2-40B4-BE49-F238E27FC236}">
                  <a16:creationId xmlns:a16="http://schemas.microsoft.com/office/drawing/2014/main" id="{2276237E-3A6D-452F-879C-FB8C77A18D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49" name="Freeform: Shape 48">
              <a:extLst>
                <a:ext uri="{FF2B5EF4-FFF2-40B4-BE49-F238E27FC236}">
                  <a16:creationId xmlns:a16="http://schemas.microsoft.com/office/drawing/2014/main" id="{38BC9243-F4BF-48A7-89AE-DFA5B37DE6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50" name="Freeform: Shape 49">
              <a:extLst>
                <a:ext uri="{FF2B5EF4-FFF2-40B4-BE49-F238E27FC236}">
                  <a16:creationId xmlns:a16="http://schemas.microsoft.com/office/drawing/2014/main" id="{5DE414EC-F3DF-412E-9B22-5328DAA99C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51" name="Graphic 12">
              <a:extLst>
                <a:ext uri="{FF2B5EF4-FFF2-40B4-BE49-F238E27FC236}">
                  <a16:creationId xmlns:a16="http://schemas.microsoft.com/office/drawing/2014/main" id="{039C06B1-FDEA-47B1-8222-7D622CD72F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52" name="Graphic 15">
              <a:extLst>
                <a:ext uri="{FF2B5EF4-FFF2-40B4-BE49-F238E27FC236}">
                  <a16:creationId xmlns:a16="http://schemas.microsoft.com/office/drawing/2014/main" id="{B834C8C1-9BD1-4635-8E5B-65815F9017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53" name="Graphic 15">
              <a:extLst>
                <a:ext uri="{FF2B5EF4-FFF2-40B4-BE49-F238E27FC236}">
                  <a16:creationId xmlns:a16="http://schemas.microsoft.com/office/drawing/2014/main" id="{2963D456-B3F4-4EDC-827E-645741F64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73A58845-EFFB-4806-BC6D-47418C15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42D98E1-37D2-4470-BF74-845E897954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5EB65DDC-3CD0-60B3-FD53-0B049890565B}"/>
              </a:ext>
            </a:extLst>
          </p:cNvPr>
          <p:cNvSpPr>
            <a:spLocks noGrp="1"/>
          </p:cNvSpPr>
          <p:nvPr>
            <p:ph type="title"/>
          </p:nvPr>
        </p:nvSpPr>
        <p:spPr>
          <a:xfrm>
            <a:off x="525717" y="787068"/>
            <a:ext cx="10077557" cy="1325563"/>
          </a:xfrm>
        </p:spPr>
        <p:txBody>
          <a:bodyPr>
            <a:normAutofit/>
          </a:bodyPr>
          <a:lstStyle/>
          <a:p>
            <a:r>
              <a:rPr lang="en-US" dirty="0"/>
              <a:t>Aims and Objectives</a:t>
            </a:r>
          </a:p>
        </p:txBody>
      </p:sp>
      <p:grpSp>
        <p:nvGrpSpPr>
          <p:cNvPr id="11" name="Graphic 78">
            <a:extLst>
              <a:ext uri="{FF2B5EF4-FFF2-40B4-BE49-F238E27FC236}">
                <a16:creationId xmlns:a16="http://schemas.microsoft.com/office/drawing/2014/main" id="{6F3B5563-53C7-4E0A-A4B8-8E56453344E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2345718"/>
            <a:ext cx="972241" cy="45718"/>
            <a:chOff x="4886325" y="3371754"/>
            <a:chExt cx="2418492" cy="113728"/>
          </a:xfrm>
          <a:solidFill>
            <a:schemeClr val="accent1"/>
          </a:solidFill>
        </p:grpSpPr>
        <p:sp>
          <p:nvSpPr>
            <p:cNvPr id="12" name="Graphic 78">
              <a:extLst>
                <a:ext uri="{FF2B5EF4-FFF2-40B4-BE49-F238E27FC236}">
                  <a16:creationId xmlns:a16="http://schemas.microsoft.com/office/drawing/2014/main" id="{5AEE0831-46B4-4175-A401-3A45C1021E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3" name="Graphic 78">
              <a:extLst>
                <a:ext uri="{FF2B5EF4-FFF2-40B4-BE49-F238E27FC236}">
                  <a16:creationId xmlns:a16="http://schemas.microsoft.com/office/drawing/2014/main" id="{50567FC2-2663-468F-9E89-F892CE10AB0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4" name="Graphic 78">
                <a:extLst>
                  <a:ext uri="{FF2B5EF4-FFF2-40B4-BE49-F238E27FC236}">
                    <a16:creationId xmlns:a16="http://schemas.microsoft.com/office/drawing/2014/main" id="{A883C52D-FF48-4648-A100-1071F9D2A9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5" name="Graphic 78">
                <a:extLst>
                  <a:ext uri="{FF2B5EF4-FFF2-40B4-BE49-F238E27FC236}">
                    <a16:creationId xmlns:a16="http://schemas.microsoft.com/office/drawing/2014/main" id="{2108A8EE-E2B6-43BD-9450-5B9BA40D36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6" name="Graphic 78">
                <a:extLst>
                  <a:ext uri="{FF2B5EF4-FFF2-40B4-BE49-F238E27FC236}">
                    <a16:creationId xmlns:a16="http://schemas.microsoft.com/office/drawing/2014/main" id="{53E919D7-A706-457C-9587-462A51DBC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7" name="Graphic 78">
                <a:extLst>
                  <a:ext uri="{FF2B5EF4-FFF2-40B4-BE49-F238E27FC236}">
                    <a16:creationId xmlns:a16="http://schemas.microsoft.com/office/drawing/2014/main" id="{6EF58933-D82C-4F29-8757-AD3DD1AB9D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graphicFrame>
        <p:nvGraphicFramePr>
          <p:cNvPr id="5" name="Content Placeholder 2">
            <a:extLst>
              <a:ext uri="{FF2B5EF4-FFF2-40B4-BE49-F238E27FC236}">
                <a16:creationId xmlns:a16="http://schemas.microsoft.com/office/drawing/2014/main" id="{69AD0BFE-35C1-801F-10C5-5CBB3C5734BB}"/>
              </a:ext>
            </a:extLst>
          </p:cNvPr>
          <p:cNvGraphicFramePr>
            <a:graphicFrameLocks noGrp="1"/>
          </p:cNvGraphicFramePr>
          <p:nvPr>
            <p:ph idx="1"/>
            <p:extLst>
              <p:ext uri="{D42A27DB-BD31-4B8C-83A1-F6EECF244321}">
                <p14:modId xmlns:p14="http://schemas.microsoft.com/office/powerpoint/2010/main" val="350117218"/>
              </p:ext>
            </p:extLst>
          </p:nvPr>
        </p:nvGraphicFramePr>
        <p:xfrm>
          <a:off x="525463" y="2522538"/>
          <a:ext cx="10077450" cy="35480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3405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420BC5C-C418-4843-B04B-6918968D09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B766881-FA91-5845-A027-E9E6777EF1C4}"/>
              </a:ext>
            </a:extLst>
          </p:cNvPr>
          <p:cNvSpPr>
            <a:spLocks noGrp="1"/>
          </p:cNvSpPr>
          <p:nvPr>
            <p:ph type="title"/>
          </p:nvPr>
        </p:nvSpPr>
        <p:spPr>
          <a:xfrm>
            <a:off x="517870" y="735307"/>
            <a:ext cx="10915158" cy="1432559"/>
          </a:xfrm>
        </p:spPr>
        <p:txBody>
          <a:bodyPr>
            <a:normAutofit/>
          </a:bodyPr>
          <a:lstStyle/>
          <a:p>
            <a:r>
              <a:rPr lang="en-US" dirty="0"/>
              <a:t>Content Warning</a:t>
            </a:r>
          </a:p>
        </p:txBody>
      </p:sp>
      <p:grpSp>
        <p:nvGrpSpPr>
          <p:cNvPr id="11" name="Graphic 78">
            <a:extLst>
              <a:ext uri="{FF2B5EF4-FFF2-40B4-BE49-F238E27FC236}">
                <a16:creationId xmlns:a16="http://schemas.microsoft.com/office/drawing/2014/main" id="{D262907E-3263-4F8C-8D5C-69E4915525A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2322314"/>
            <a:ext cx="972241" cy="45718"/>
            <a:chOff x="4886325" y="3371754"/>
            <a:chExt cx="2418492" cy="113728"/>
          </a:xfrm>
          <a:solidFill>
            <a:schemeClr val="accent1"/>
          </a:solidFill>
        </p:grpSpPr>
        <p:sp>
          <p:nvSpPr>
            <p:cNvPr id="12" name="Graphic 78">
              <a:extLst>
                <a:ext uri="{FF2B5EF4-FFF2-40B4-BE49-F238E27FC236}">
                  <a16:creationId xmlns:a16="http://schemas.microsoft.com/office/drawing/2014/main" id="{5E9DBF64-4177-41D3-AA4D-C099F5F4C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3" name="Graphic 78">
              <a:extLst>
                <a:ext uri="{FF2B5EF4-FFF2-40B4-BE49-F238E27FC236}">
                  <a16:creationId xmlns:a16="http://schemas.microsoft.com/office/drawing/2014/main" id="{5546CA24-A5EF-409F-99A2-D0131AE9084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4" name="Graphic 78">
                <a:extLst>
                  <a:ext uri="{FF2B5EF4-FFF2-40B4-BE49-F238E27FC236}">
                    <a16:creationId xmlns:a16="http://schemas.microsoft.com/office/drawing/2014/main" id="{79E62C40-0CA5-4755-86D8-03D076F84F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5" name="Graphic 78">
                <a:extLst>
                  <a:ext uri="{FF2B5EF4-FFF2-40B4-BE49-F238E27FC236}">
                    <a16:creationId xmlns:a16="http://schemas.microsoft.com/office/drawing/2014/main" id="{596152FA-4464-4219-802D-3ED79BA322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6" name="Graphic 78">
                <a:extLst>
                  <a:ext uri="{FF2B5EF4-FFF2-40B4-BE49-F238E27FC236}">
                    <a16:creationId xmlns:a16="http://schemas.microsoft.com/office/drawing/2014/main" id="{170D7D1A-E2C7-49B3-92C2-A96021793D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7" name="Graphic 78">
                <a:extLst>
                  <a:ext uri="{FF2B5EF4-FFF2-40B4-BE49-F238E27FC236}">
                    <a16:creationId xmlns:a16="http://schemas.microsoft.com/office/drawing/2014/main" id="{CCCDE866-922A-4BE9-A245-42CB249801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19" name="Freeform: Shape 18">
            <a:extLst>
              <a:ext uri="{FF2B5EF4-FFF2-40B4-BE49-F238E27FC236}">
                <a16:creationId xmlns:a16="http://schemas.microsoft.com/office/drawing/2014/main" id="{A2597A8B-414A-4F6D-9710-2F1BE256E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506502" y="5652122"/>
            <a:ext cx="2685498" cy="1205872"/>
          </a:xfrm>
          <a:custGeom>
            <a:avLst/>
            <a:gdLst>
              <a:gd name="connsiteX0" fmla="*/ 0 w 4238069"/>
              <a:gd name="connsiteY0" fmla="*/ 0 h 1903025"/>
              <a:gd name="connsiteX1" fmla="*/ 113310 w 4238069"/>
              <a:gd name="connsiteY1" fmla="*/ 8960 h 1903025"/>
              <a:gd name="connsiteX2" fmla="*/ 291503 w 4238069"/>
              <a:gd name="connsiteY2" fmla="*/ 37000 h 1903025"/>
              <a:gd name="connsiteX3" fmla="*/ 3082930 w 4238069"/>
              <a:gd name="connsiteY3" fmla="*/ 1104916 h 1903025"/>
              <a:gd name="connsiteX4" fmla="*/ 3881548 w 4238069"/>
              <a:gd name="connsiteY4" fmla="*/ 1668276 h 1903025"/>
              <a:gd name="connsiteX5" fmla="*/ 4238069 w 4238069"/>
              <a:gd name="connsiteY5" fmla="*/ 1903025 h 1903025"/>
              <a:gd name="connsiteX6" fmla="*/ 0 w 4238069"/>
              <a:gd name="connsiteY6" fmla="*/ 1903025 h 1903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8069" h="1903025">
                <a:moveTo>
                  <a:pt x="0" y="0"/>
                </a:moveTo>
                <a:lnTo>
                  <a:pt x="113310" y="8960"/>
                </a:lnTo>
                <a:cubicBezTo>
                  <a:pt x="173365" y="16155"/>
                  <a:pt x="232870" y="25632"/>
                  <a:pt x="291503" y="37000"/>
                </a:cubicBezTo>
                <a:cubicBezTo>
                  <a:pt x="1250780" y="222537"/>
                  <a:pt x="2264787" y="499636"/>
                  <a:pt x="3082930" y="1104916"/>
                </a:cubicBezTo>
                <a:cubicBezTo>
                  <a:pt x="3348371" y="1301283"/>
                  <a:pt x="3614239" y="1488349"/>
                  <a:pt x="3881548" y="1668276"/>
                </a:cubicBezTo>
                <a:lnTo>
                  <a:pt x="4238069" y="1903025"/>
                </a:lnTo>
                <a:lnTo>
                  <a:pt x="0" y="1903025"/>
                </a:lnTo>
                <a:close/>
              </a:path>
            </a:pathLst>
          </a:custGeom>
          <a:solidFill>
            <a:schemeClr val="accent6">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21" name="Group 20">
            <a:extLst>
              <a:ext uri="{FF2B5EF4-FFF2-40B4-BE49-F238E27FC236}">
                <a16:creationId xmlns:a16="http://schemas.microsoft.com/office/drawing/2014/main" id="{09BA142B-E03A-4CCD-8C46-8BDDD96AB3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548459" y="5639171"/>
            <a:ext cx="886144" cy="635293"/>
            <a:chOff x="10948005" y="3379098"/>
            <a:chExt cx="868640" cy="622746"/>
          </a:xfrm>
          <a:solidFill>
            <a:schemeClr val="tx2">
              <a:lumMod val="40000"/>
              <a:lumOff val="60000"/>
            </a:schemeClr>
          </a:solidFill>
        </p:grpSpPr>
        <p:sp>
          <p:nvSpPr>
            <p:cNvPr id="22" name="Freeform: Shape 21">
              <a:extLst>
                <a:ext uri="{FF2B5EF4-FFF2-40B4-BE49-F238E27FC236}">
                  <a16:creationId xmlns:a16="http://schemas.microsoft.com/office/drawing/2014/main" id="{E9071096-5B07-42AC-9C76-6B3D847D02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23" name="Freeform: Shape 22">
              <a:extLst>
                <a:ext uri="{FF2B5EF4-FFF2-40B4-BE49-F238E27FC236}">
                  <a16:creationId xmlns:a16="http://schemas.microsoft.com/office/drawing/2014/main" id="{E86A8581-41D2-4ED9-94DE-6EE3A38B2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4" name="Graphic 15">
              <a:extLst>
                <a:ext uri="{FF2B5EF4-FFF2-40B4-BE49-F238E27FC236}">
                  <a16:creationId xmlns:a16="http://schemas.microsoft.com/office/drawing/2014/main" id="{DA930EF0-907F-46F9-B728-0C189FCB4D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5" name="Graphic 15">
              <a:extLst>
                <a:ext uri="{FF2B5EF4-FFF2-40B4-BE49-F238E27FC236}">
                  <a16:creationId xmlns:a16="http://schemas.microsoft.com/office/drawing/2014/main" id="{F8E83A83-33D7-4E07-98AC-CA07C0F1E5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CDA03248-3CE4-4D20-8293-BFDF226CDB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aphicFrame>
        <p:nvGraphicFramePr>
          <p:cNvPr id="5" name="Content Placeholder 2">
            <a:extLst>
              <a:ext uri="{FF2B5EF4-FFF2-40B4-BE49-F238E27FC236}">
                <a16:creationId xmlns:a16="http://schemas.microsoft.com/office/drawing/2014/main" id="{CF0DD44D-21B7-C42F-C175-42B8C7D1476B}"/>
              </a:ext>
            </a:extLst>
          </p:cNvPr>
          <p:cNvGraphicFramePr>
            <a:graphicFrameLocks noGrp="1"/>
          </p:cNvGraphicFramePr>
          <p:nvPr>
            <p:ph idx="1"/>
            <p:extLst>
              <p:ext uri="{D42A27DB-BD31-4B8C-83A1-F6EECF244321}">
                <p14:modId xmlns:p14="http://schemas.microsoft.com/office/powerpoint/2010/main" val="3117192507"/>
              </p:ext>
            </p:extLst>
          </p:nvPr>
        </p:nvGraphicFramePr>
        <p:xfrm>
          <a:off x="525463" y="2522538"/>
          <a:ext cx="9144381" cy="35480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371633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656BC4-85A9-B5D8-4523-044D97D65BA4}"/>
              </a:ext>
            </a:extLst>
          </p:cNvPr>
          <p:cNvSpPr>
            <a:spLocks noGrp="1"/>
          </p:cNvSpPr>
          <p:nvPr>
            <p:ph type="title"/>
          </p:nvPr>
        </p:nvSpPr>
        <p:spPr>
          <a:xfrm>
            <a:off x="5411931" y="452718"/>
            <a:ext cx="4638903" cy="1400530"/>
          </a:xfrm>
        </p:spPr>
        <p:txBody>
          <a:bodyPr>
            <a:normAutofit/>
          </a:bodyPr>
          <a:lstStyle/>
          <a:p>
            <a:pPr>
              <a:lnSpc>
                <a:spcPct val="90000"/>
              </a:lnSpc>
            </a:pPr>
            <a:r>
              <a:rPr lang="en-US" sz="3600"/>
              <a:t>Activity 1: Principles and Values</a:t>
            </a:r>
          </a:p>
        </p:txBody>
      </p:sp>
      <p:pic>
        <p:nvPicPr>
          <p:cNvPr id="5" name="Picture 4" descr="Wood human figure">
            <a:extLst>
              <a:ext uri="{FF2B5EF4-FFF2-40B4-BE49-F238E27FC236}">
                <a16:creationId xmlns:a16="http://schemas.microsoft.com/office/drawing/2014/main" id="{A5DC61AF-15EA-33AD-19C0-09168964B435}"/>
              </a:ext>
            </a:extLst>
          </p:cNvPr>
          <p:cNvPicPr>
            <a:picLocks noChangeAspect="1"/>
          </p:cNvPicPr>
          <p:nvPr/>
        </p:nvPicPr>
        <p:blipFill rotWithShape="1">
          <a:blip r:embed="rId3"/>
          <a:srcRect l="531" r="51135" b="-3"/>
          <a:stretch/>
        </p:blipFill>
        <p:spPr>
          <a:xfrm>
            <a:off x="3" y="10"/>
            <a:ext cx="4973099" cy="6857991"/>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3" name="Content Placeholder 2">
            <a:extLst>
              <a:ext uri="{FF2B5EF4-FFF2-40B4-BE49-F238E27FC236}">
                <a16:creationId xmlns:a16="http://schemas.microsoft.com/office/drawing/2014/main" id="{D4B7F774-3B86-CBDB-3473-A4335CCB4538}"/>
              </a:ext>
            </a:extLst>
          </p:cNvPr>
          <p:cNvSpPr>
            <a:spLocks noGrp="1"/>
          </p:cNvSpPr>
          <p:nvPr>
            <p:ph idx="1"/>
          </p:nvPr>
        </p:nvSpPr>
        <p:spPr>
          <a:xfrm>
            <a:off x="5410950" y="2052918"/>
            <a:ext cx="4638903" cy="4195481"/>
          </a:xfrm>
        </p:spPr>
        <p:txBody>
          <a:bodyPr vert="horz" lIns="91440" tIns="45720" rIns="91440" bIns="45720" rtlCol="0">
            <a:normAutofit/>
          </a:bodyPr>
          <a:lstStyle/>
          <a:p>
            <a:r>
              <a:rPr lang="en-US"/>
              <a:t>Of the words given to you, choose the three most important words when considering safeguarding.</a:t>
            </a:r>
          </a:p>
          <a:p>
            <a:pPr>
              <a:buClr>
                <a:srgbClr val="8AD0D6"/>
              </a:buClr>
            </a:pPr>
            <a:endParaRPr lang="en-US"/>
          </a:p>
          <a:p>
            <a:pPr>
              <a:buClr>
                <a:srgbClr val="8AD0D6"/>
              </a:buClr>
            </a:pPr>
            <a:r>
              <a:rPr lang="en-US"/>
              <a:t>Be prepared to discuss why!</a:t>
            </a:r>
          </a:p>
        </p:txBody>
      </p:sp>
    </p:spTree>
    <p:extLst>
      <p:ext uri="{BB962C8B-B14F-4D97-AF65-F5344CB8AC3E}">
        <p14:creationId xmlns:p14="http://schemas.microsoft.com/office/powerpoint/2010/main" val="8880084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C1E4C4-5357-F3C4-BB16-5296091F31E0}"/>
              </a:ext>
            </a:extLst>
          </p:cNvPr>
          <p:cNvSpPr>
            <a:spLocks noGrp="1"/>
          </p:cNvSpPr>
          <p:nvPr>
            <p:ph type="title"/>
          </p:nvPr>
        </p:nvSpPr>
        <p:spPr>
          <a:xfrm>
            <a:off x="648930" y="629267"/>
            <a:ext cx="9252154" cy="1016654"/>
          </a:xfrm>
        </p:spPr>
        <p:txBody>
          <a:bodyPr>
            <a:normAutofit/>
          </a:bodyPr>
          <a:lstStyle/>
          <a:p>
            <a:r>
              <a:rPr lang="en-US" dirty="0"/>
              <a:t>Activity 1</a:t>
            </a:r>
          </a:p>
        </p:txBody>
      </p:sp>
      <p:graphicFrame>
        <p:nvGraphicFramePr>
          <p:cNvPr id="5" name="Content Placeholder 2">
            <a:extLst>
              <a:ext uri="{FF2B5EF4-FFF2-40B4-BE49-F238E27FC236}">
                <a16:creationId xmlns:a16="http://schemas.microsoft.com/office/drawing/2014/main" id="{1221F6C0-63FE-24CF-085E-CC00B04E0277}"/>
              </a:ext>
            </a:extLst>
          </p:cNvPr>
          <p:cNvGraphicFramePr>
            <a:graphicFrameLocks noGrp="1"/>
          </p:cNvGraphicFramePr>
          <p:nvPr>
            <p:ph idx="1"/>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61655694"/>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6B5C09-BC85-B2CD-528C-DA4F17440ED7}"/>
              </a:ext>
            </a:extLst>
          </p:cNvPr>
          <p:cNvSpPr>
            <a:spLocks noGrp="1"/>
          </p:cNvSpPr>
          <p:nvPr>
            <p:ph type="title"/>
          </p:nvPr>
        </p:nvSpPr>
        <p:spPr>
          <a:xfrm>
            <a:off x="646111" y="452718"/>
            <a:ext cx="9404723" cy="1400530"/>
          </a:xfrm>
        </p:spPr>
        <p:txBody>
          <a:bodyPr>
            <a:normAutofit/>
          </a:bodyPr>
          <a:lstStyle/>
          <a:p>
            <a:r>
              <a:rPr lang="en-US"/>
              <a:t>Defining Safeguarding</a:t>
            </a:r>
          </a:p>
        </p:txBody>
      </p:sp>
      <p:graphicFrame>
        <p:nvGraphicFramePr>
          <p:cNvPr id="5" name="Content Placeholder 2">
            <a:extLst>
              <a:ext uri="{FF2B5EF4-FFF2-40B4-BE49-F238E27FC236}">
                <a16:creationId xmlns:a16="http://schemas.microsoft.com/office/drawing/2014/main" id="{05D9D527-F592-B9F4-6C9A-9F666C7D1579}"/>
              </a:ext>
            </a:extLst>
          </p:cNvPr>
          <p:cNvGraphicFramePr>
            <a:graphicFrameLocks noGrp="1"/>
          </p:cNvGraphicFramePr>
          <p:nvPr>
            <p:ph idx="1"/>
          </p:nvPr>
        </p:nvGraphicFramePr>
        <p:xfrm>
          <a:off x="646111" y="2140085"/>
          <a:ext cx="9404352" cy="4056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48928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8AAED3-0D5A-1217-55AD-BF12B6C761FE}"/>
              </a:ext>
            </a:extLst>
          </p:cNvPr>
          <p:cNvSpPr>
            <a:spLocks noGrp="1"/>
          </p:cNvSpPr>
          <p:nvPr>
            <p:ph type="title"/>
          </p:nvPr>
        </p:nvSpPr>
        <p:spPr>
          <a:xfrm>
            <a:off x="648930" y="629267"/>
            <a:ext cx="9252154" cy="1016654"/>
          </a:xfrm>
        </p:spPr>
        <p:txBody>
          <a:bodyPr>
            <a:normAutofit/>
          </a:bodyPr>
          <a:lstStyle/>
          <a:p>
            <a:pPr>
              <a:lnSpc>
                <a:spcPct val="90000"/>
              </a:lnSpc>
            </a:pPr>
            <a:r>
              <a:rPr lang="en-US" sz="3300" dirty="0"/>
              <a:t>Principles of Safeguarding (Care Act, 2014)</a:t>
            </a:r>
          </a:p>
        </p:txBody>
      </p:sp>
      <p:graphicFrame>
        <p:nvGraphicFramePr>
          <p:cNvPr id="21" name="Content Placeholder 2">
            <a:extLst>
              <a:ext uri="{FF2B5EF4-FFF2-40B4-BE49-F238E27FC236}">
                <a16:creationId xmlns:a16="http://schemas.microsoft.com/office/drawing/2014/main" id="{80E7A92A-70BF-BCCC-411C-CB7DC9283B82}"/>
              </a:ext>
            </a:extLst>
          </p:cNvPr>
          <p:cNvGraphicFramePr>
            <a:graphicFrameLocks noGrp="1"/>
          </p:cNvGraphicFramePr>
          <p:nvPr>
            <p:ph idx="1"/>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31898693"/>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4" name="Rectangle 83">
            <a:extLst>
              <a:ext uri="{FF2B5EF4-FFF2-40B4-BE49-F238E27FC236}">
                <a16:creationId xmlns:a16="http://schemas.microsoft.com/office/drawing/2014/main" id="{2F9C493A-9F03-49B4-B3FB-19CE5AC11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98"/>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86" name="Freeform: Shape 85">
            <a:extLst>
              <a:ext uri="{FF2B5EF4-FFF2-40B4-BE49-F238E27FC236}">
                <a16:creationId xmlns:a16="http://schemas.microsoft.com/office/drawing/2014/main" id="{90A46C7D-C1BB-49B8-8D37-39742820E9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B397AAA-907D-1DAD-FE5F-76AB7ADCCB8F}"/>
              </a:ext>
            </a:extLst>
          </p:cNvPr>
          <p:cNvSpPr>
            <a:spLocks noGrp="1"/>
          </p:cNvSpPr>
          <p:nvPr>
            <p:ph type="title"/>
          </p:nvPr>
        </p:nvSpPr>
        <p:spPr>
          <a:xfrm>
            <a:off x="271717" y="204985"/>
            <a:ext cx="7602283" cy="682508"/>
          </a:xfrm>
        </p:spPr>
        <p:txBody>
          <a:bodyPr>
            <a:normAutofit/>
          </a:bodyPr>
          <a:lstStyle/>
          <a:p>
            <a:r>
              <a:rPr lang="en-US"/>
              <a:t>Truths vs Myths of Safeguarding</a:t>
            </a:r>
          </a:p>
        </p:txBody>
      </p:sp>
      <p:grpSp>
        <p:nvGrpSpPr>
          <p:cNvPr id="88" name="Graphic 78">
            <a:extLst>
              <a:ext uri="{FF2B5EF4-FFF2-40B4-BE49-F238E27FC236}">
                <a16:creationId xmlns:a16="http://schemas.microsoft.com/office/drawing/2014/main" id="{61BBAB6F-65E6-4E2B-B363-6AB27C84E0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717" y="2585111"/>
            <a:ext cx="972241" cy="45718"/>
            <a:chOff x="4886325" y="3371754"/>
            <a:chExt cx="2418492" cy="113728"/>
          </a:xfrm>
          <a:solidFill>
            <a:schemeClr val="accent1"/>
          </a:solidFill>
        </p:grpSpPr>
        <p:sp>
          <p:nvSpPr>
            <p:cNvPr id="89" name="Graphic 78">
              <a:extLst>
                <a:ext uri="{FF2B5EF4-FFF2-40B4-BE49-F238E27FC236}">
                  <a16:creationId xmlns:a16="http://schemas.microsoft.com/office/drawing/2014/main" id="{6DA3BBB2-E620-4C13-98C9-FE1EF7D2E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0" name="Graphic 78">
              <a:extLst>
                <a:ext uri="{FF2B5EF4-FFF2-40B4-BE49-F238E27FC236}">
                  <a16:creationId xmlns:a16="http://schemas.microsoft.com/office/drawing/2014/main" id="{ADC9AB5D-88A1-4FA9-B467-E8EF8FFE5B5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91" name="Graphic 78">
                <a:extLst>
                  <a:ext uri="{FF2B5EF4-FFF2-40B4-BE49-F238E27FC236}">
                    <a16:creationId xmlns:a16="http://schemas.microsoft.com/office/drawing/2014/main" id="{0867B8E5-4535-4743-8235-6612FEA410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92" name="Graphic 78">
                <a:extLst>
                  <a:ext uri="{FF2B5EF4-FFF2-40B4-BE49-F238E27FC236}">
                    <a16:creationId xmlns:a16="http://schemas.microsoft.com/office/drawing/2014/main" id="{BE48FEA7-5915-4751-8090-63F30943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93" name="Graphic 78">
                <a:extLst>
                  <a:ext uri="{FF2B5EF4-FFF2-40B4-BE49-F238E27FC236}">
                    <a16:creationId xmlns:a16="http://schemas.microsoft.com/office/drawing/2014/main" id="{32B378CE-44FD-4120-B9ED-7828D4EE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94" name="Graphic 78">
                <a:extLst>
                  <a:ext uri="{FF2B5EF4-FFF2-40B4-BE49-F238E27FC236}">
                    <a16:creationId xmlns:a16="http://schemas.microsoft.com/office/drawing/2014/main" id="{40FA43D3-D34B-4BC7-80D0-F3E75A222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3" name="Content Placeholder 2">
            <a:extLst>
              <a:ext uri="{FF2B5EF4-FFF2-40B4-BE49-F238E27FC236}">
                <a16:creationId xmlns:a16="http://schemas.microsoft.com/office/drawing/2014/main" id="{A40149DB-A44A-B020-8F05-C04C4ADF4452}"/>
              </a:ext>
            </a:extLst>
          </p:cNvPr>
          <p:cNvSpPr>
            <a:spLocks noGrp="1"/>
          </p:cNvSpPr>
          <p:nvPr>
            <p:ph idx="1"/>
          </p:nvPr>
        </p:nvSpPr>
        <p:spPr>
          <a:xfrm>
            <a:off x="809025" y="2728042"/>
            <a:ext cx="7602283" cy="3274503"/>
          </a:xfrm>
        </p:spPr>
        <p:txBody>
          <a:bodyPr vert="horz" lIns="91440" tIns="45720" rIns="91440" bIns="45720" rtlCol="0" anchor="t">
            <a:normAutofit/>
          </a:bodyPr>
          <a:lstStyle/>
          <a:p>
            <a:pPr>
              <a:lnSpc>
                <a:spcPct val="100000"/>
              </a:lnSpc>
              <a:buFont typeface="Arial" charset="2"/>
              <a:buChar char="•"/>
            </a:pPr>
            <a:endParaRPr lang="en-GB" sz="1300" dirty="0">
              <a:ea typeface="+mn-lt"/>
              <a:cs typeface="+mn-lt"/>
            </a:endParaRPr>
          </a:p>
          <a:p>
            <a:pPr>
              <a:lnSpc>
                <a:spcPct val="100000"/>
              </a:lnSpc>
              <a:buFont typeface="Arial" charset="2"/>
              <a:buChar char="•"/>
            </a:pPr>
            <a:endParaRPr lang="en-GB" sz="1300" dirty="0">
              <a:ea typeface="+mn-lt"/>
              <a:cs typeface="+mn-lt"/>
            </a:endParaRPr>
          </a:p>
          <a:p>
            <a:pPr>
              <a:lnSpc>
                <a:spcPct val="100000"/>
              </a:lnSpc>
              <a:spcBef>
                <a:spcPts val="1200"/>
              </a:spcBef>
              <a:spcAft>
                <a:spcPts val="200"/>
              </a:spcAft>
              <a:buClr>
                <a:srgbClr val="8AD0D6"/>
              </a:buClr>
              <a:buFont typeface="Wingdings" charset="2"/>
              <a:buChar char="Ø"/>
            </a:pPr>
            <a:endParaRPr lang="en-GB" sz="1300">
              <a:ea typeface="+mj-lt"/>
              <a:cs typeface="+mj-lt"/>
            </a:endParaRPr>
          </a:p>
          <a:p>
            <a:pPr>
              <a:lnSpc>
                <a:spcPct val="100000"/>
              </a:lnSpc>
              <a:spcBef>
                <a:spcPts val="1200"/>
              </a:spcBef>
              <a:spcAft>
                <a:spcPts val="200"/>
              </a:spcAft>
              <a:buClr>
                <a:srgbClr val="8AD0D6"/>
              </a:buClr>
              <a:buFont typeface="Wingdings" charset="2"/>
              <a:buChar char="Ø"/>
            </a:pPr>
            <a:endParaRPr lang="en-GB" sz="1300"/>
          </a:p>
          <a:p>
            <a:pPr>
              <a:lnSpc>
                <a:spcPct val="100000"/>
              </a:lnSpc>
              <a:buClr>
                <a:srgbClr val="8AD0D6"/>
              </a:buClr>
              <a:buFont typeface="Wingdings" charset="2"/>
              <a:buChar char="Ø"/>
            </a:pPr>
            <a:endParaRPr lang="en-US" sz="1300"/>
          </a:p>
        </p:txBody>
      </p:sp>
      <p:sp>
        <p:nvSpPr>
          <p:cNvPr id="96" name="Freeform: Shape 95">
            <a:extLst>
              <a:ext uri="{FF2B5EF4-FFF2-40B4-BE49-F238E27FC236}">
                <a16:creationId xmlns:a16="http://schemas.microsoft.com/office/drawing/2014/main" id="{D5B4F0F5-BE58-4EC0-B650-A71A07437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98" name="Group 97">
            <a:extLst>
              <a:ext uri="{FF2B5EF4-FFF2-40B4-BE49-F238E27FC236}">
                <a16:creationId xmlns:a16="http://schemas.microsoft.com/office/drawing/2014/main" id="{E700C1F5-B637-45FE-96CC-270D263A597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99" name="Freeform: Shape 98">
              <a:extLst>
                <a:ext uri="{FF2B5EF4-FFF2-40B4-BE49-F238E27FC236}">
                  <a16:creationId xmlns:a16="http://schemas.microsoft.com/office/drawing/2014/main" id="{83DA22C9-3830-4323-9087-6D7C1E6AA3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00" name="Freeform: Shape 99">
              <a:extLst>
                <a:ext uri="{FF2B5EF4-FFF2-40B4-BE49-F238E27FC236}">
                  <a16:creationId xmlns:a16="http://schemas.microsoft.com/office/drawing/2014/main" id="{A5AC4DA9-FD16-4055-8D2D-95D615C03C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01" name="Freeform: Shape 100">
              <a:extLst>
                <a:ext uri="{FF2B5EF4-FFF2-40B4-BE49-F238E27FC236}">
                  <a16:creationId xmlns:a16="http://schemas.microsoft.com/office/drawing/2014/main" id="{8BA7D58E-9AB5-4B54-A635-2E86BEC78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02" name="Graphic 12">
              <a:extLst>
                <a:ext uri="{FF2B5EF4-FFF2-40B4-BE49-F238E27FC236}">
                  <a16:creationId xmlns:a16="http://schemas.microsoft.com/office/drawing/2014/main" id="{B7D72779-BBD2-4D64-B6B1-E052E227EB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103" name="Graphic 15">
              <a:extLst>
                <a:ext uri="{FF2B5EF4-FFF2-40B4-BE49-F238E27FC236}">
                  <a16:creationId xmlns:a16="http://schemas.microsoft.com/office/drawing/2014/main" id="{569BD34C-BFEF-4FB1-A094-2D9E687CD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04" name="Graphic 15">
              <a:extLst>
                <a:ext uri="{FF2B5EF4-FFF2-40B4-BE49-F238E27FC236}">
                  <a16:creationId xmlns:a16="http://schemas.microsoft.com/office/drawing/2014/main" id="{DC258A66-ED52-4FA3-96CE-7932E91F51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BEC6A48C-21EF-4485-9836-0445500033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aphicFrame>
        <p:nvGraphicFramePr>
          <p:cNvPr id="5" name="Diagram 4">
            <a:extLst>
              <a:ext uri="{FF2B5EF4-FFF2-40B4-BE49-F238E27FC236}">
                <a16:creationId xmlns:a16="http://schemas.microsoft.com/office/drawing/2014/main" id="{78399815-7AA2-4588-3DE6-3654E5F70313}"/>
              </a:ext>
            </a:extLst>
          </p:cNvPr>
          <p:cNvGraphicFramePr/>
          <p:nvPr>
            <p:extLst>
              <p:ext uri="{D42A27DB-BD31-4B8C-83A1-F6EECF244321}">
                <p14:modId xmlns:p14="http://schemas.microsoft.com/office/powerpoint/2010/main" val="2023004212"/>
              </p:ext>
            </p:extLst>
          </p:nvPr>
        </p:nvGraphicFramePr>
        <p:xfrm>
          <a:off x="201084" y="1303867"/>
          <a:ext cx="11334749" cy="54567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429277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AA2CB-F9C3-CF02-2325-EB1E177DECEB}"/>
              </a:ext>
            </a:extLst>
          </p:cNvPr>
          <p:cNvSpPr>
            <a:spLocks noGrp="1"/>
          </p:cNvSpPr>
          <p:nvPr>
            <p:ph type="title"/>
          </p:nvPr>
        </p:nvSpPr>
        <p:spPr>
          <a:xfrm>
            <a:off x="648931" y="629266"/>
            <a:ext cx="4166510" cy="1622321"/>
          </a:xfrm>
        </p:spPr>
        <p:txBody>
          <a:bodyPr>
            <a:normAutofit/>
          </a:bodyPr>
          <a:lstStyle/>
          <a:p>
            <a:r>
              <a:rPr lang="en-US" dirty="0"/>
              <a:t>SCIE Video</a:t>
            </a:r>
          </a:p>
        </p:txBody>
      </p:sp>
      <p:pic>
        <p:nvPicPr>
          <p:cNvPr id="4" name="Graphic 4" descr="Video camera with solid fill">
            <a:extLst>
              <a:ext uri="{FF2B5EF4-FFF2-40B4-BE49-F238E27FC236}">
                <a16:creationId xmlns:a16="http://schemas.microsoft.com/office/drawing/2014/main" id="{07F00524-6E5F-9AEA-E51D-0EE06E46086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093992" y="704054"/>
            <a:ext cx="5449889" cy="5449889"/>
          </a:xfrm>
          <a:prstGeom prst="rect">
            <a:avLst/>
          </a:prstGeom>
          <a:effectLst/>
        </p:spPr>
      </p:pic>
      <p:sp>
        <p:nvSpPr>
          <p:cNvPr id="3" name="Content Placeholder 2">
            <a:extLst>
              <a:ext uri="{FF2B5EF4-FFF2-40B4-BE49-F238E27FC236}">
                <a16:creationId xmlns:a16="http://schemas.microsoft.com/office/drawing/2014/main" id="{89D2E1DC-AC08-8088-17B0-02B43569024A}"/>
              </a:ext>
            </a:extLst>
          </p:cNvPr>
          <p:cNvSpPr>
            <a:spLocks noGrp="1"/>
          </p:cNvSpPr>
          <p:nvPr>
            <p:ph idx="1"/>
          </p:nvPr>
        </p:nvSpPr>
        <p:spPr>
          <a:xfrm>
            <a:off x="648931" y="2438400"/>
            <a:ext cx="4166509" cy="3785419"/>
          </a:xfrm>
        </p:spPr>
        <p:txBody>
          <a:bodyPr vert="horz" lIns="91440" tIns="45720" rIns="91440" bIns="45720" rtlCol="0">
            <a:normAutofit/>
          </a:bodyPr>
          <a:lstStyle/>
          <a:p>
            <a:r>
              <a:rPr lang="en-US">
                <a:solidFill>
                  <a:srgbClr val="EBEBEB"/>
                </a:solidFill>
                <a:ea typeface="+mj-lt"/>
                <a:cs typeface="+mj-lt"/>
                <a:hlinkClick r:id="rId4"/>
              </a:rPr>
              <a:t>https://www.youtube.com/watch?v=uKnebFA1ahI&amp;t=119s</a:t>
            </a:r>
            <a:endParaRPr lang="en-US">
              <a:solidFill>
                <a:srgbClr val="EBEBEB"/>
              </a:solidFill>
              <a:ea typeface="+mj-lt"/>
              <a:cs typeface="+mj-lt"/>
            </a:endParaRPr>
          </a:p>
          <a:p>
            <a:pPr>
              <a:buClr>
                <a:srgbClr val="8AD0D6"/>
              </a:buClr>
            </a:pPr>
            <a:endParaRPr lang="en-US">
              <a:solidFill>
                <a:srgbClr val="EBEBEB"/>
              </a:solidFill>
              <a:ea typeface="+mj-lt"/>
              <a:cs typeface="+mj-lt"/>
            </a:endParaRPr>
          </a:p>
          <a:p>
            <a:pPr>
              <a:buClr>
                <a:srgbClr val="8AD0D6"/>
              </a:buClr>
            </a:pPr>
            <a:endParaRPr lang="en-US">
              <a:solidFill>
                <a:srgbClr val="EBEBEB"/>
              </a:solidFill>
              <a:ea typeface="+mj-lt"/>
              <a:cs typeface="+mj-lt"/>
            </a:endParaRPr>
          </a:p>
        </p:txBody>
      </p:sp>
    </p:spTree>
    <p:extLst>
      <p:ext uri="{BB962C8B-B14F-4D97-AF65-F5344CB8AC3E}">
        <p14:creationId xmlns:p14="http://schemas.microsoft.com/office/powerpoint/2010/main" val="2296802849"/>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F6FC4-22BD-0767-88DB-456754BC2F0D}"/>
              </a:ext>
            </a:extLst>
          </p:cNvPr>
          <p:cNvSpPr>
            <a:spLocks noGrp="1"/>
          </p:cNvSpPr>
          <p:nvPr>
            <p:ph type="title"/>
          </p:nvPr>
        </p:nvSpPr>
        <p:spPr/>
        <p:txBody>
          <a:bodyPr/>
          <a:lstStyle/>
          <a:p>
            <a:r>
              <a:rPr lang="en-US"/>
              <a:t>Activity 2: At Risk?</a:t>
            </a:r>
          </a:p>
        </p:txBody>
      </p:sp>
      <p:sp>
        <p:nvSpPr>
          <p:cNvPr id="3" name="Content Placeholder 2">
            <a:extLst>
              <a:ext uri="{FF2B5EF4-FFF2-40B4-BE49-F238E27FC236}">
                <a16:creationId xmlns:a16="http://schemas.microsoft.com/office/drawing/2014/main" id="{0F434044-9A3A-05B6-08E4-FC2584AEA2F0}"/>
              </a:ext>
            </a:extLst>
          </p:cNvPr>
          <p:cNvSpPr>
            <a:spLocks noGrp="1"/>
          </p:cNvSpPr>
          <p:nvPr>
            <p:ph idx="1"/>
          </p:nvPr>
        </p:nvSpPr>
        <p:spPr/>
        <p:txBody>
          <a:bodyPr vert="horz" lIns="91440" tIns="45720" rIns="91440" bIns="45720" rtlCol="0" anchor="t">
            <a:normAutofit/>
          </a:bodyPr>
          <a:lstStyle/>
          <a:p>
            <a:r>
              <a:rPr lang="en-US">
                <a:ea typeface="+mj-lt"/>
                <a:cs typeface="+mj-lt"/>
              </a:rPr>
              <a:t>A 16-year-old girl tells you that her older brother is going to kill her because she has been seen kissing a boy in the street. She is very distressed.</a:t>
            </a:r>
          </a:p>
          <a:p>
            <a:pPr>
              <a:buClr>
                <a:srgbClr val="8AD0D6"/>
              </a:buClr>
            </a:pPr>
            <a:endParaRPr lang="en-US"/>
          </a:p>
          <a:p>
            <a:pPr>
              <a:buClr>
                <a:srgbClr val="8AD0D6"/>
              </a:buClr>
            </a:pPr>
            <a:r>
              <a:rPr lang="en-US">
                <a:ea typeface="+mj-lt"/>
                <a:cs typeface="+mj-lt"/>
              </a:rPr>
              <a:t>Could this lead onto a serious situation, consider so called </a:t>
            </a:r>
            <a:r>
              <a:rPr lang="en-US" err="1">
                <a:ea typeface="+mj-lt"/>
                <a:cs typeface="+mj-lt"/>
              </a:rPr>
              <a:t>honour</a:t>
            </a:r>
            <a:r>
              <a:rPr lang="en-US">
                <a:ea typeface="+mj-lt"/>
                <a:cs typeface="+mj-lt"/>
              </a:rPr>
              <a:t> crimes.</a:t>
            </a:r>
          </a:p>
          <a:p>
            <a:pPr>
              <a:buClr>
                <a:srgbClr val="8AD0D6"/>
              </a:buClr>
            </a:pPr>
            <a:r>
              <a:rPr lang="en-US">
                <a:ea typeface="+mj-lt"/>
                <a:cs typeface="+mj-lt"/>
              </a:rPr>
              <a:t>May also signal bullying or even sexual abuse within the family.</a:t>
            </a:r>
          </a:p>
          <a:p>
            <a:pPr>
              <a:buClr>
                <a:srgbClr val="8AD0D6"/>
              </a:buClr>
            </a:pPr>
            <a:r>
              <a:rPr lang="en-US">
                <a:ea typeface="+mj-lt"/>
                <a:cs typeface="+mj-lt"/>
              </a:rPr>
              <a:t>However, to avoid overreacting more needs to be known, has this happened before, any previous concerns.</a:t>
            </a:r>
            <a:endParaRPr lang="en-US"/>
          </a:p>
        </p:txBody>
      </p:sp>
    </p:spTree>
    <p:extLst>
      <p:ext uri="{BB962C8B-B14F-4D97-AF65-F5344CB8AC3E}">
        <p14:creationId xmlns:p14="http://schemas.microsoft.com/office/powerpoint/2010/main" val="24319540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B4FDD-2967-7908-FE09-AB0795C77FD0}"/>
              </a:ext>
            </a:extLst>
          </p:cNvPr>
          <p:cNvSpPr>
            <a:spLocks noGrp="1"/>
          </p:cNvSpPr>
          <p:nvPr>
            <p:ph type="title"/>
          </p:nvPr>
        </p:nvSpPr>
        <p:spPr/>
        <p:txBody>
          <a:bodyPr/>
          <a:lstStyle/>
          <a:p>
            <a:r>
              <a:rPr lang="en-US"/>
              <a:t>Activity 2: At Risk?</a:t>
            </a:r>
          </a:p>
        </p:txBody>
      </p:sp>
      <p:sp>
        <p:nvSpPr>
          <p:cNvPr id="3" name="Content Placeholder 2">
            <a:extLst>
              <a:ext uri="{FF2B5EF4-FFF2-40B4-BE49-F238E27FC236}">
                <a16:creationId xmlns:a16="http://schemas.microsoft.com/office/drawing/2014/main" id="{2B9BB81D-0671-1AD5-BD03-04A763CFA110}"/>
              </a:ext>
            </a:extLst>
          </p:cNvPr>
          <p:cNvSpPr>
            <a:spLocks noGrp="1"/>
          </p:cNvSpPr>
          <p:nvPr>
            <p:ph idx="1"/>
          </p:nvPr>
        </p:nvSpPr>
        <p:spPr/>
        <p:txBody>
          <a:bodyPr vert="horz" lIns="91440" tIns="45720" rIns="91440" bIns="45720" rtlCol="0" anchor="t">
            <a:normAutofit/>
          </a:bodyPr>
          <a:lstStyle/>
          <a:p>
            <a:r>
              <a:rPr lang="en-US">
                <a:ea typeface="+mj-lt"/>
                <a:cs typeface="+mj-lt"/>
              </a:rPr>
              <a:t>Meinir, 15, has been chatting on-line in secret with Alex. At first he seemed really nice and she found it easy to talk to him about lots of personal things. However he is now sending her lots of suggestive and explicit messages that have made her feel uncomfortable.</a:t>
            </a:r>
          </a:p>
          <a:p>
            <a:pPr>
              <a:buClr>
                <a:srgbClr val="8AD0D6"/>
              </a:buClr>
            </a:pPr>
            <a:endParaRPr lang="en-US"/>
          </a:p>
          <a:p>
            <a:pPr>
              <a:buClr>
                <a:srgbClr val="8AD0D6"/>
              </a:buClr>
            </a:pPr>
            <a:r>
              <a:rPr lang="en-US">
                <a:ea typeface="+mj-lt"/>
                <a:cs typeface="+mj-lt"/>
              </a:rPr>
              <a:t>• Telling someone may be enough, it will depend on Meinir’s ability to respond safely. </a:t>
            </a:r>
          </a:p>
          <a:p>
            <a:pPr>
              <a:buClr>
                <a:srgbClr val="8AD0D6"/>
              </a:buClr>
            </a:pPr>
            <a:r>
              <a:rPr lang="en-US">
                <a:ea typeface="+mj-lt"/>
                <a:cs typeface="+mj-lt"/>
              </a:rPr>
              <a:t> Is Meinir considered to be potentially vulnerable for reasons other than her age?</a:t>
            </a:r>
          </a:p>
          <a:p>
            <a:pPr>
              <a:buClr>
                <a:srgbClr val="8AD0D6"/>
              </a:buClr>
            </a:pPr>
            <a:r>
              <a:rPr lang="en-US">
                <a:ea typeface="+mj-lt"/>
                <a:cs typeface="+mj-lt"/>
              </a:rPr>
              <a:t>How old is Alex?</a:t>
            </a:r>
          </a:p>
          <a:p>
            <a:pPr>
              <a:buClr>
                <a:srgbClr val="8AD0D6"/>
              </a:buClr>
            </a:pPr>
            <a:r>
              <a:rPr lang="en-US">
                <a:ea typeface="+mj-lt"/>
                <a:cs typeface="+mj-lt"/>
              </a:rPr>
              <a:t>Does Meinir have any intention of meeting him?</a:t>
            </a:r>
            <a:endParaRPr lang="en-US"/>
          </a:p>
        </p:txBody>
      </p:sp>
    </p:spTree>
    <p:extLst>
      <p:ext uri="{BB962C8B-B14F-4D97-AF65-F5344CB8AC3E}">
        <p14:creationId xmlns:p14="http://schemas.microsoft.com/office/powerpoint/2010/main" val="4164853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5D237D-1ACB-51D6-9833-DC67F3B56FE5}"/>
              </a:ext>
            </a:extLst>
          </p:cNvPr>
          <p:cNvSpPr>
            <a:spLocks noGrp="1"/>
          </p:cNvSpPr>
          <p:nvPr>
            <p:ph type="title"/>
          </p:nvPr>
        </p:nvSpPr>
        <p:spPr/>
        <p:txBody>
          <a:bodyPr/>
          <a:lstStyle/>
          <a:p>
            <a:r>
              <a:rPr lang="en-US"/>
              <a:t>Activity 2: At Risk?</a:t>
            </a:r>
          </a:p>
        </p:txBody>
      </p:sp>
      <p:sp>
        <p:nvSpPr>
          <p:cNvPr id="3" name="Content Placeholder 2">
            <a:extLst>
              <a:ext uri="{FF2B5EF4-FFF2-40B4-BE49-F238E27FC236}">
                <a16:creationId xmlns:a16="http://schemas.microsoft.com/office/drawing/2014/main" id="{01E9B9A1-D940-FE84-1D05-2C93796AA2EA}"/>
              </a:ext>
            </a:extLst>
          </p:cNvPr>
          <p:cNvSpPr>
            <a:spLocks noGrp="1"/>
          </p:cNvSpPr>
          <p:nvPr>
            <p:ph idx="1"/>
          </p:nvPr>
        </p:nvSpPr>
        <p:spPr/>
        <p:txBody>
          <a:bodyPr vert="horz" lIns="91440" tIns="45720" rIns="91440" bIns="45720" rtlCol="0" anchor="t">
            <a:normAutofit lnSpcReduction="10000"/>
          </a:bodyPr>
          <a:lstStyle/>
          <a:p>
            <a:r>
              <a:rPr lang="en-US">
                <a:ea typeface="+mj-lt"/>
                <a:cs typeface="+mj-lt"/>
              </a:rPr>
              <a:t>"Of course, Alex and I are rushed off our feet just now. We hardly ever see each other. I’m launching the new range and never get in before nine and then I’m just dead. He still lives in London three nights a week and usually rolls in even later than me when he is home. Then what with his golf and my personal trainer, we have to get our diaries together if we want to say hello. Thank God we’ve got Maria to take the twins off our hands. She’s </a:t>
            </a:r>
            <a:r>
              <a:rPr lang="en-US" err="1">
                <a:ea typeface="+mj-lt"/>
                <a:cs typeface="+mj-lt"/>
              </a:rPr>
              <a:t>marvellous</a:t>
            </a:r>
            <a:r>
              <a:rPr lang="en-US">
                <a:ea typeface="+mj-lt"/>
                <a:cs typeface="+mj-lt"/>
              </a:rPr>
              <a:t> and we barely hear a squeak out of them from one day to the next. Takes all the pain out of having children!"</a:t>
            </a:r>
          </a:p>
          <a:p>
            <a:pPr>
              <a:buClr>
                <a:srgbClr val="8AD0D6"/>
              </a:buClr>
            </a:pPr>
            <a:endParaRPr lang="en-US"/>
          </a:p>
          <a:p>
            <a:pPr>
              <a:buClr>
                <a:srgbClr val="8AD0D6"/>
              </a:buClr>
            </a:pPr>
            <a:r>
              <a:rPr lang="en-US">
                <a:ea typeface="+mj-lt"/>
                <a:cs typeface="+mj-lt"/>
              </a:rPr>
              <a:t>Lifestyle choices, professional backgrounds masking emotional detachment.</a:t>
            </a:r>
          </a:p>
          <a:p>
            <a:pPr>
              <a:buClr>
                <a:srgbClr val="8AD0D6"/>
              </a:buClr>
            </a:pPr>
            <a:r>
              <a:rPr lang="en-US">
                <a:ea typeface="+mj-lt"/>
                <a:cs typeface="+mj-lt"/>
              </a:rPr>
              <a:t>Issues of child development and best interest of the children.</a:t>
            </a:r>
            <a:endParaRPr lang="en-US"/>
          </a:p>
        </p:txBody>
      </p:sp>
    </p:spTree>
    <p:extLst>
      <p:ext uri="{BB962C8B-B14F-4D97-AF65-F5344CB8AC3E}">
        <p14:creationId xmlns:p14="http://schemas.microsoft.com/office/powerpoint/2010/main" val="42935212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427423-5608-7099-9190-45028EC470AC}"/>
              </a:ext>
            </a:extLst>
          </p:cNvPr>
          <p:cNvSpPr>
            <a:spLocks noGrp="1"/>
          </p:cNvSpPr>
          <p:nvPr>
            <p:ph type="title"/>
          </p:nvPr>
        </p:nvSpPr>
        <p:spPr/>
        <p:txBody>
          <a:bodyPr/>
          <a:lstStyle/>
          <a:p>
            <a:r>
              <a:rPr lang="en-US"/>
              <a:t>Activity 2: At Risk?</a:t>
            </a:r>
          </a:p>
        </p:txBody>
      </p:sp>
      <p:sp>
        <p:nvSpPr>
          <p:cNvPr id="3" name="Content Placeholder 2">
            <a:extLst>
              <a:ext uri="{FF2B5EF4-FFF2-40B4-BE49-F238E27FC236}">
                <a16:creationId xmlns:a16="http://schemas.microsoft.com/office/drawing/2014/main" id="{6CE14DC1-A4EB-EC83-3336-BBC2ED8EC0EF}"/>
              </a:ext>
            </a:extLst>
          </p:cNvPr>
          <p:cNvSpPr>
            <a:spLocks noGrp="1"/>
          </p:cNvSpPr>
          <p:nvPr>
            <p:ph idx="1"/>
          </p:nvPr>
        </p:nvSpPr>
        <p:spPr/>
        <p:txBody>
          <a:bodyPr vert="horz" lIns="91440" tIns="45720" rIns="91440" bIns="45720" rtlCol="0" anchor="t">
            <a:normAutofit/>
          </a:bodyPr>
          <a:lstStyle/>
          <a:p>
            <a:r>
              <a:rPr lang="en-US">
                <a:ea typeface="+mj-lt"/>
                <a:cs typeface="+mj-lt"/>
              </a:rPr>
              <a:t>A 14-year-old girl has consensual sexual intercourse with her 16-year-old boyfriend.</a:t>
            </a:r>
          </a:p>
          <a:p>
            <a:pPr>
              <a:buClr>
                <a:srgbClr val="8AD0D6"/>
              </a:buClr>
            </a:pPr>
            <a:endParaRPr lang="en-US"/>
          </a:p>
          <a:p>
            <a:pPr>
              <a:buClr>
                <a:srgbClr val="8AD0D6"/>
              </a:buClr>
            </a:pPr>
            <a:r>
              <a:rPr lang="en-US"/>
              <a:t>As this girl is under the age of 16, this is not consensual.</a:t>
            </a:r>
          </a:p>
          <a:p>
            <a:pPr>
              <a:buClr>
                <a:srgbClr val="8AD0D6"/>
              </a:buClr>
            </a:pPr>
            <a:r>
              <a:rPr lang="en-US"/>
              <a:t>Maturity issues?</a:t>
            </a:r>
          </a:p>
        </p:txBody>
      </p:sp>
    </p:spTree>
    <p:extLst>
      <p:ext uri="{BB962C8B-B14F-4D97-AF65-F5344CB8AC3E}">
        <p14:creationId xmlns:p14="http://schemas.microsoft.com/office/powerpoint/2010/main" val="1087503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F4845E-B3F1-F769-7AB8-D463D3B35563}"/>
              </a:ext>
            </a:extLst>
          </p:cNvPr>
          <p:cNvSpPr>
            <a:spLocks noGrp="1"/>
          </p:cNvSpPr>
          <p:nvPr>
            <p:ph type="title"/>
          </p:nvPr>
        </p:nvSpPr>
        <p:spPr/>
        <p:txBody>
          <a:bodyPr/>
          <a:lstStyle/>
          <a:p>
            <a:r>
              <a:rPr lang="en-US"/>
              <a:t>Activity 2: At Risk?</a:t>
            </a:r>
          </a:p>
        </p:txBody>
      </p:sp>
      <p:sp>
        <p:nvSpPr>
          <p:cNvPr id="3" name="Content Placeholder 2">
            <a:extLst>
              <a:ext uri="{FF2B5EF4-FFF2-40B4-BE49-F238E27FC236}">
                <a16:creationId xmlns:a16="http://schemas.microsoft.com/office/drawing/2014/main" id="{0148D63E-12E4-5BD5-40C6-5C4E3C3C4AD6}"/>
              </a:ext>
            </a:extLst>
          </p:cNvPr>
          <p:cNvSpPr>
            <a:spLocks noGrp="1"/>
          </p:cNvSpPr>
          <p:nvPr>
            <p:ph idx="1"/>
          </p:nvPr>
        </p:nvSpPr>
        <p:spPr/>
        <p:txBody>
          <a:bodyPr vert="horz" lIns="91440" tIns="45720" rIns="91440" bIns="45720" rtlCol="0" anchor="t">
            <a:normAutofit lnSpcReduction="10000"/>
          </a:bodyPr>
          <a:lstStyle/>
          <a:p>
            <a:r>
              <a:rPr lang="en-US" dirty="0">
                <a:ea typeface="+mj-lt"/>
                <a:cs typeface="+mj-lt"/>
              </a:rPr>
              <a:t>Your colleague is telling you what a great weekend she had. She says they had a houseful of friends for supper and drinks, including all the children aged six to 14-years-old. Everyone enjoyed themselves but got very drunk and a few people were too sick to get home. </a:t>
            </a:r>
          </a:p>
          <a:p>
            <a:pPr>
              <a:buClr>
                <a:srgbClr val="8AD0D6"/>
              </a:buClr>
            </a:pPr>
            <a:endParaRPr lang="en-US"/>
          </a:p>
          <a:p>
            <a:pPr>
              <a:buClr>
                <a:srgbClr val="8AD0D6"/>
              </a:buClr>
            </a:pPr>
            <a:r>
              <a:rPr lang="en-US" dirty="0">
                <a:ea typeface="+mj-lt"/>
                <a:cs typeface="+mj-lt"/>
              </a:rPr>
              <a:t>Lifestyle choice, human rights.</a:t>
            </a:r>
          </a:p>
          <a:p>
            <a:pPr>
              <a:buClr>
                <a:srgbClr val="8AD0D6"/>
              </a:buClr>
            </a:pPr>
            <a:r>
              <a:rPr lang="en-US" dirty="0">
                <a:ea typeface="+mj-lt"/>
                <a:cs typeface="+mj-lt"/>
              </a:rPr>
              <a:t>Perception of ‘middle </a:t>
            </a:r>
            <a:r>
              <a:rPr lang="en-US" dirty="0" err="1">
                <a:ea typeface="+mj-lt"/>
                <a:cs typeface="+mj-lt"/>
              </a:rPr>
              <a:t>class’</a:t>
            </a:r>
            <a:r>
              <a:rPr lang="en-US" dirty="0">
                <a:ea typeface="+mj-lt"/>
                <a:cs typeface="+mj-lt"/>
              </a:rPr>
              <a:t> drinking not being harmful.</a:t>
            </a:r>
          </a:p>
          <a:p>
            <a:pPr>
              <a:buClr>
                <a:srgbClr val="8AD0D6"/>
              </a:buClr>
            </a:pPr>
            <a:r>
              <a:rPr lang="en-US" dirty="0">
                <a:ea typeface="+mj-lt"/>
                <a:cs typeface="+mj-lt"/>
              </a:rPr>
              <a:t>Focus on dangers and outcomes for children.</a:t>
            </a:r>
          </a:p>
          <a:p>
            <a:pPr>
              <a:buClr>
                <a:srgbClr val="8AD0D6"/>
              </a:buClr>
            </a:pPr>
            <a:r>
              <a:rPr lang="en-US" dirty="0">
                <a:ea typeface="+mj-lt"/>
                <a:cs typeface="+mj-lt"/>
              </a:rPr>
              <a:t>Different ages of children, different factors.</a:t>
            </a:r>
          </a:p>
          <a:p>
            <a:pPr>
              <a:buClr>
                <a:srgbClr val="8AD0D6"/>
              </a:buClr>
            </a:pPr>
            <a:r>
              <a:rPr lang="en-US" dirty="0">
                <a:ea typeface="+mj-lt"/>
                <a:cs typeface="+mj-lt"/>
              </a:rPr>
              <a:t>Provision for children during this time.</a:t>
            </a:r>
            <a:endParaRPr lang="en-US"/>
          </a:p>
        </p:txBody>
      </p:sp>
    </p:spTree>
    <p:extLst>
      <p:ext uri="{BB962C8B-B14F-4D97-AF65-F5344CB8AC3E}">
        <p14:creationId xmlns:p14="http://schemas.microsoft.com/office/powerpoint/2010/main" val="249073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0AA017-0728-57A1-6F1B-C74F7F56B6ED}"/>
              </a:ext>
            </a:extLst>
          </p:cNvPr>
          <p:cNvSpPr>
            <a:spLocks noGrp="1"/>
          </p:cNvSpPr>
          <p:nvPr>
            <p:ph type="title"/>
          </p:nvPr>
        </p:nvSpPr>
        <p:spPr/>
        <p:txBody>
          <a:bodyPr/>
          <a:lstStyle/>
          <a:p>
            <a:r>
              <a:rPr lang="en-US"/>
              <a:t>Activity 2: At Risk?</a:t>
            </a:r>
          </a:p>
        </p:txBody>
      </p:sp>
      <p:sp>
        <p:nvSpPr>
          <p:cNvPr id="3" name="Content Placeholder 2">
            <a:extLst>
              <a:ext uri="{FF2B5EF4-FFF2-40B4-BE49-F238E27FC236}">
                <a16:creationId xmlns:a16="http://schemas.microsoft.com/office/drawing/2014/main" id="{E2D1B97E-A6A5-4C39-F3C7-A5CCF71BAB55}"/>
              </a:ext>
            </a:extLst>
          </p:cNvPr>
          <p:cNvSpPr>
            <a:spLocks noGrp="1"/>
          </p:cNvSpPr>
          <p:nvPr>
            <p:ph idx="1"/>
          </p:nvPr>
        </p:nvSpPr>
        <p:spPr/>
        <p:txBody>
          <a:bodyPr vert="horz" lIns="91440" tIns="45720" rIns="91440" bIns="45720" rtlCol="0" anchor="t">
            <a:normAutofit/>
          </a:bodyPr>
          <a:lstStyle/>
          <a:p>
            <a:r>
              <a:rPr lang="en-US" dirty="0">
                <a:ea typeface="+mj-lt"/>
                <a:cs typeface="+mj-lt"/>
              </a:rPr>
              <a:t>Alan has autism and because of this he sometimes gets into a temper and starts fights with people. If this happens his carers pull him away and hold him until he is calm.</a:t>
            </a:r>
          </a:p>
          <a:p>
            <a:pPr>
              <a:buClr>
                <a:srgbClr val="8AD0D6"/>
              </a:buClr>
            </a:pPr>
            <a:endParaRPr lang="en-US"/>
          </a:p>
          <a:p>
            <a:pPr>
              <a:buClr>
                <a:srgbClr val="8AD0D6"/>
              </a:buClr>
            </a:pPr>
            <a:endParaRPr lang="en-US" dirty="0"/>
          </a:p>
        </p:txBody>
      </p:sp>
    </p:spTree>
    <p:extLst>
      <p:ext uri="{BB962C8B-B14F-4D97-AF65-F5344CB8AC3E}">
        <p14:creationId xmlns:p14="http://schemas.microsoft.com/office/powerpoint/2010/main" val="12316783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F9C493A-9F03-49B4-B3FB-19CE5AC11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98"/>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10" name="Freeform: Shape 9">
            <a:extLst>
              <a:ext uri="{FF2B5EF4-FFF2-40B4-BE49-F238E27FC236}">
                <a16:creationId xmlns:a16="http://schemas.microsoft.com/office/drawing/2014/main" id="{90A46C7D-C1BB-49B8-8D37-39742820E9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CCD76EE-56FD-E7A0-F5D4-A1A44B255D45}"/>
              </a:ext>
            </a:extLst>
          </p:cNvPr>
          <p:cNvSpPr>
            <a:spLocks noGrp="1"/>
          </p:cNvSpPr>
          <p:nvPr>
            <p:ph type="title"/>
          </p:nvPr>
        </p:nvSpPr>
        <p:spPr>
          <a:xfrm>
            <a:off x="525717" y="787068"/>
            <a:ext cx="7602283" cy="1455091"/>
          </a:xfrm>
        </p:spPr>
        <p:txBody>
          <a:bodyPr>
            <a:normAutofit/>
          </a:bodyPr>
          <a:lstStyle/>
          <a:p>
            <a:r>
              <a:rPr lang="en-US" dirty="0"/>
              <a:t>Activity 2: At Risk?</a:t>
            </a:r>
          </a:p>
        </p:txBody>
      </p:sp>
      <p:grpSp>
        <p:nvGrpSpPr>
          <p:cNvPr id="12" name="Graphic 78">
            <a:extLst>
              <a:ext uri="{FF2B5EF4-FFF2-40B4-BE49-F238E27FC236}">
                <a16:creationId xmlns:a16="http://schemas.microsoft.com/office/drawing/2014/main" id="{61BBAB6F-65E6-4E2B-B363-6AB27C84E0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717" y="2585111"/>
            <a:ext cx="972241" cy="45718"/>
            <a:chOff x="4886325" y="3371754"/>
            <a:chExt cx="2418492" cy="113728"/>
          </a:xfrm>
          <a:solidFill>
            <a:schemeClr val="accent1"/>
          </a:solidFill>
        </p:grpSpPr>
        <p:sp>
          <p:nvSpPr>
            <p:cNvPr id="13" name="Graphic 78">
              <a:extLst>
                <a:ext uri="{FF2B5EF4-FFF2-40B4-BE49-F238E27FC236}">
                  <a16:creationId xmlns:a16="http://schemas.microsoft.com/office/drawing/2014/main" id="{6DA3BBB2-E620-4C13-98C9-FE1EF7D2E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4" name="Graphic 78">
              <a:extLst>
                <a:ext uri="{FF2B5EF4-FFF2-40B4-BE49-F238E27FC236}">
                  <a16:creationId xmlns:a16="http://schemas.microsoft.com/office/drawing/2014/main" id="{ADC9AB5D-88A1-4FA9-B467-E8EF8FFE5B5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5" name="Graphic 78">
                <a:extLst>
                  <a:ext uri="{FF2B5EF4-FFF2-40B4-BE49-F238E27FC236}">
                    <a16:creationId xmlns:a16="http://schemas.microsoft.com/office/drawing/2014/main" id="{0867B8E5-4535-4743-8235-6612FEA410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6" name="Graphic 78">
                <a:extLst>
                  <a:ext uri="{FF2B5EF4-FFF2-40B4-BE49-F238E27FC236}">
                    <a16:creationId xmlns:a16="http://schemas.microsoft.com/office/drawing/2014/main" id="{BE48FEA7-5915-4751-8090-63F30943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7" name="Graphic 78">
                <a:extLst>
                  <a:ext uri="{FF2B5EF4-FFF2-40B4-BE49-F238E27FC236}">
                    <a16:creationId xmlns:a16="http://schemas.microsoft.com/office/drawing/2014/main" id="{32B378CE-44FD-4120-B9ED-7828D4EE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8" name="Graphic 78">
                <a:extLst>
                  <a:ext uri="{FF2B5EF4-FFF2-40B4-BE49-F238E27FC236}">
                    <a16:creationId xmlns:a16="http://schemas.microsoft.com/office/drawing/2014/main" id="{40FA43D3-D34B-4BC7-80D0-F3E75A222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3" name="Content Placeholder 2">
            <a:extLst>
              <a:ext uri="{FF2B5EF4-FFF2-40B4-BE49-F238E27FC236}">
                <a16:creationId xmlns:a16="http://schemas.microsoft.com/office/drawing/2014/main" id="{09650430-5F12-37B7-0C1D-429F1470CFFF}"/>
              </a:ext>
            </a:extLst>
          </p:cNvPr>
          <p:cNvSpPr>
            <a:spLocks noGrp="1"/>
          </p:cNvSpPr>
          <p:nvPr>
            <p:ph idx="1"/>
          </p:nvPr>
        </p:nvSpPr>
        <p:spPr>
          <a:xfrm>
            <a:off x="525717" y="2796427"/>
            <a:ext cx="7602283" cy="3274503"/>
          </a:xfrm>
        </p:spPr>
        <p:txBody>
          <a:bodyPr vert="horz" lIns="91440" tIns="45720" rIns="91440" bIns="45720" rtlCol="0">
            <a:normAutofit/>
          </a:bodyPr>
          <a:lstStyle/>
          <a:p>
            <a:pPr marL="342900" indent="-342900">
              <a:lnSpc>
                <a:spcPct val="100000"/>
              </a:lnSpc>
              <a:buChar char="•"/>
            </a:pPr>
            <a:r>
              <a:rPr lang="en-US" sz="1700"/>
              <a:t>Does Alan have capacity?</a:t>
            </a:r>
          </a:p>
          <a:p>
            <a:pPr marL="342900" indent="-342900">
              <a:lnSpc>
                <a:spcPct val="100000"/>
              </a:lnSpc>
              <a:buChar char="•"/>
            </a:pPr>
            <a:r>
              <a:rPr lang="en-US" sz="1700"/>
              <a:t>Does he agree this can happen?</a:t>
            </a:r>
          </a:p>
          <a:p>
            <a:pPr marL="342900" indent="-342900">
              <a:lnSpc>
                <a:spcPct val="100000"/>
              </a:lnSpc>
              <a:buChar char="•"/>
            </a:pPr>
            <a:r>
              <a:rPr lang="en-US" sz="1700"/>
              <a:t>What is the care plan saying about protecting Alan when this happens?</a:t>
            </a:r>
          </a:p>
          <a:p>
            <a:pPr marL="342900" indent="-342900">
              <a:lnSpc>
                <a:spcPct val="100000"/>
              </a:lnSpc>
              <a:buChar char="•"/>
            </a:pPr>
            <a:r>
              <a:rPr lang="en-US" sz="1700"/>
              <a:t>What else has been tried?</a:t>
            </a:r>
          </a:p>
          <a:p>
            <a:pPr marL="342900" indent="-342900">
              <a:lnSpc>
                <a:spcPct val="100000"/>
              </a:lnSpc>
              <a:buChar char="•"/>
            </a:pPr>
            <a:r>
              <a:rPr lang="en-US" sz="1700"/>
              <a:t>How long is this going on for?</a:t>
            </a:r>
          </a:p>
          <a:p>
            <a:pPr marL="342900" indent="-342900">
              <a:lnSpc>
                <a:spcPct val="100000"/>
              </a:lnSpc>
              <a:buChar char="•"/>
            </a:pPr>
            <a:r>
              <a:rPr lang="en-US" sz="1700"/>
              <a:t>Have staff been appropriately trained?</a:t>
            </a:r>
          </a:p>
          <a:p>
            <a:pPr marL="342900" indent="-342900">
              <a:lnSpc>
                <a:spcPct val="100000"/>
              </a:lnSpc>
              <a:buChar char="•"/>
            </a:pPr>
            <a:r>
              <a:rPr lang="en-US" sz="1700"/>
              <a:t>Do the family, advocate and social worker know this is happening?</a:t>
            </a:r>
          </a:p>
        </p:txBody>
      </p:sp>
      <p:sp>
        <p:nvSpPr>
          <p:cNvPr id="20" name="Freeform: Shape 19">
            <a:extLst>
              <a:ext uri="{FF2B5EF4-FFF2-40B4-BE49-F238E27FC236}">
                <a16:creationId xmlns:a16="http://schemas.microsoft.com/office/drawing/2014/main" id="{D5B4F0F5-BE58-4EC0-B650-A71A07437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2" name="Group 21">
            <a:extLst>
              <a:ext uri="{FF2B5EF4-FFF2-40B4-BE49-F238E27FC236}">
                <a16:creationId xmlns:a16="http://schemas.microsoft.com/office/drawing/2014/main" id="{E700C1F5-B637-45FE-96CC-270D263A597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23" name="Freeform: Shape 22">
              <a:extLst>
                <a:ext uri="{FF2B5EF4-FFF2-40B4-BE49-F238E27FC236}">
                  <a16:creationId xmlns:a16="http://schemas.microsoft.com/office/drawing/2014/main" id="{83DA22C9-3830-4323-9087-6D7C1E6AA3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4" name="Freeform: Shape 23">
              <a:extLst>
                <a:ext uri="{FF2B5EF4-FFF2-40B4-BE49-F238E27FC236}">
                  <a16:creationId xmlns:a16="http://schemas.microsoft.com/office/drawing/2014/main" id="{A5AC4DA9-FD16-4055-8D2D-95D615C03C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5" name="Freeform: Shape 24">
              <a:extLst>
                <a:ext uri="{FF2B5EF4-FFF2-40B4-BE49-F238E27FC236}">
                  <a16:creationId xmlns:a16="http://schemas.microsoft.com/office/drawing/2014/main" id="{8BA7D58E-9AB5-4B54-A635-2E86BEC78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6" name="Graphic 12">
              <a:extLst>
                <a:ext uri="{FF2B5EF4-FFF2-40B4-BE49-F238E27FC236}">
                  <a16:creationId xmlns:a16="http://schemas.microsoft.com/office/drawing/2014/main" id="{B7D72779-BBD2-4D64-B6B1-E052E227EB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7" name="Graphic 15">
              <a:extLst>
                <a:ext uri="{FF2B5EF4-FFF2-40B4-BE49-F238E27FC236}">
                  <a16:creationId xmlns:a16="http://schemas.microsoft.com/office/drawing/2014/main" id="{569BD34C-BFEF-4FB1-A094-2D9E687CD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8" name="Graphic 15">
              <a:extLst>
                <a:ext uri="{FF2B5EF4-FFF2-40B4-BE49-F238E27FC236}">
                  <a16:creationId xmlns:a16="http://schemas.microsoft.com/office/drawing/2014/main" id="{DC258A66-ED52-4FA3-96CE-7932E91F51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BEC6A48C-21EF-4485-9836-0445500033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2669327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B496C-3E06-CE2B-B5EC-6DA7FD75E0E6}"/>
              </a:ext>
            </a:extLst>
          </p:cNvPr>
          <p:cNvSpPr>
            <a:spLocks noGrp="1"/>
          </p:cNvSpPr>
          <p:nvPr>
            <p:ph type="title"/>
          </p:nvPr>
        </p:nvSpPr>
        <p:spPr>
          <a:xfrm>
            <a:off x="806195" y="804672"/>
            <a:ext cx="3521359" cy="5248656"/>
          </a:xfrm>
        </p:spPr>
        <p:txBody>
          <a:bodyPr anchor="ctr">
            <a:normAutofit/>
          </a:bodyPr>
          <a:lstStyle/>
          <a:p>
            <a:pPr algn="ctr"/>
            <a:r>
              <a:rPr lang="en-US"/>
              <a:t>Activity 3</a:t>
            </a:r>
          </a:p>
        </p:txBody>
      </p:sp>
      <p:sp>
        <p:nvSpPr>
          <p:cNvPr id="3" name="Content Placeholder 2">
            <a:extLst>
              <a:ext uri="{FF2B5EF4-FFF2-40B4-BE49-F238E27FC236}">
                <a16:creationId xmlns:a16="http://schemas.microsoft.com/office/drawing/2014/main" id="{0D58D12D-FE0B-D0FC-D22F-B57AB3FF5A24}"/>
              </a:ext>
            </a:extLst>
          </p:cNvPr>
          <p:cNvSpPr>
            <a:spLocks noGrp="1"/>
          </p:cNvSpPr>
          <p:nvPr>
            <p:ph idx="1"/>
          </p:nvPr>
        </p:nvSpPr>
        <p:spPr>
          <a:xfrm>
            <a:off x="4975861" y="804671"/>
            <a:ext cx="6399930" cy="5248657"/>
          </a:xfrm>
        </p:spPr>
        <p:txBody>
          <a:bodyPr vert="horz" lIns="91440" tIns="45720" rIns="91440" bIns="45720" rtlCol="0" anchor="ctr">
            <a:normAutofit/>
          </a:bodyPr>
          <a:lstStyle/>
          <a:p>
            <a:pPr>
              <a:spcBef>
                <a:spcPts val="1200"/>
              </a:spcBef>
              <a:spcAft>
                <a:spcPts val="200"/>
              </a:spcAft>
            </a:pPr>
            <a:r>
              <a:rPr lang="en-GB" b="1">
                <a:latin typeface="Corbel"/>
              </a:rPr>
              <a:t>Individually:</a:t>
            </a:r>
            <a:endParaRPr lang="en-US">
              <a:ea typeface="+mj-lt"/>
              <a:cs typeface="+mj-lt"/>
            </a:endParaRPr>
          </a:p>
          <a:p>
            <a:pPr marL="457200" indent="-457200">
              <a:spcBef>
                <a:spcPts val="1200"/>
              </a:spcBef>
              <a:spcAft>
                <a:spcPts val="200"/>
              </a:spcAft>
              <a:buClr>
                <a:srgbClr val="8AD0D6"/>
              </a:buClr>
            </a:pPr>
            <a:r>
              <a:rPr lang="en-GB">
                <a:latin typeface="Corbel"/>
              </a:rPr>
              <a:t>Write down a </a:t>
            </a:r>
            <a:r>
              <a:rPr lang="en-GB" b="1">
                <a:latin typeface="Corbel"/>
              </a:rPr>
              <a:t>short</a:t>
            </a:r>
            <a:r>
              <a:rPr lang="en-GB">
                <a:latin typeface="Corbel"/>
              </a:rPr>
              <a:t> definition of ‘safeguarding’</a:t>
            </a:r>
            <a:endParaRPr lang="en-US">
              <a:ea typeface="+mj-lt"/>
              <a:cs typeface="+mj-lt"/>
            </a:endParaRPr>
          </a:p>
          <a:p>
            <a:pPr marL="457200" indent="-457200">
              <a:spcBef>
                <a:spcPts val="1200"/>
              </a:spcBef>
              <a:spcAft>
                <a:spcPts val="200"/>
              </a:spcAft>
              <a:buClr>
                <a:srgbClr val="8AD0D6"/>
              </a:buClr>
            </a:pPr>
            <a:r>
              <a:rPr lang="en-GB">
                <a:latin typeface="Corbel"/>
              </a:rPr>
              <a:t>Write down a </a:t>
            </a:r>
            <a:r>
              <a:rPr lang="en-GB" b="1">
                <a:latin typeface="Corbel"/>
              </a:rPr>
              <a:t>short </a:t>
            </a:r>
            <a:r>
              <a:rPr lang="en-GB">
                <a:latin typeface="Corbel"/>
              </a:rPr>
              <a:t>definition of ‘child protection’</a:t>
            </a:r>
            <a:endParaRPr lang="en-US">
              <a:ea typeface="+mj-lt"/>
              <a:cs typeface="+mj-lt"/>
            </a:endParaRPr>
          </a:p>
          <a:p>
            <a:pPr marL="457200" indent="-457200">
              <a:spcBef>
                <a:spcPts val="1200"/>
              </a:spcBef>
              <a:spcAft>
                <a:spcPts val="200"/>
              </a:spcAft>
              <a:buClr>
                <a:srgbClr val="8AD0D6"/>
              </a:buClr>
            </a:pPr>
            <a:r>
              <a:rPr lang="en-GB">
                <a:latin typeface="Corbel"/>
              </a:rPr>
              <a:t>Write down a </a:t>
            </a:r>
            <a:r>
              <a:rPr lang="en-GB" b="1">
                <a:latin typeface="Corbel"/>
              </a:rPr>
              <a:t>short</a:t>
            </a:r>
            <a:r>
              <a:rPr lang="en-GB">
                <a:latin typeface="Corbel"/>
              </a:rPr>
              <a:t> definition of ‘welfare’</a:t>
            </a:r>
            <a:endParaRPr lang="en-US">
              <a:ea typeface="+mj-lt"/>
              <a:cs typeface="+mj-lt"/>
            </a:endParaRPr>
          </a:p>
          <a:p>
            <a:pPr>
              <a:spcBef>
                <a:spcPts val="1200"/>
              </a:spcBef>
              <a:spcAft>
                <a:spcPts val="200"/>
              </a:spcAft>
              <a:buClr>
                <a:srgbClr val="8AD0D6"/>
              </a:buClr>
            </a:pPr>
            <a:endParaRPr lang="en-GB">
              <a:ea typeface="+mj-lt"/>
              <a:cs typeface="+mj-lt"/>
            </a:endParaRPr>
          </a:p>
          <a:p>
            <a:pPr>
              <a:spcBef>
                <a:spcPts val="1200"/>
              </a:spcBef>
              <a:spcAft>
                <a:spcPts val="200"/>
              </a:spcAft>
              <a:buClr>
                <a:srgbClr val="8AD0D6"/>
              </a:buClr>
            </a:pPr>
            <a:r>
              <a:rPr lang="en-GB" b="1">
                <a:latin typeface="Corbel"/>
                <a:ea typeface="+mj-lt"/>
                <a:cs typeface="+mj-lt"/>
              </a:rPr>
              <a:t>As a group:</a:t>
            </a:r>
          </a:p>
          <a:p>
            <a:pPr>
              <a:spcBef>
                <a:spcPts val="1200"/>
              </a:spcBef>
              <a:spcAft>
                <a:spcPts val="200"/>
              </a:spcAft>
              <a:buClr>
                <a:srgbClr val="8AD0D6"/>
              </a:buClr>
            </a:pPr>
            <a:r>
              <a:rPr lang="en-GB">
                <a:latin typeface="Corbel"/>
              </a:rPr>
              <a:t>Share your definitions and agree a </a:t>
            </a:r>
            <a:r>
              <a:rPr lang="en-GB" b="1">
                <a:latin typeface="Corbel"/>
              </a:rPr>
              <a:t>short </a:t>
            </a:r>
            <a:r>
              <a:rPr lang="en-GB">
                <a:latin typeface="Corbel"/>
              </a:rPr>
              <a:t>definition </a:t>
            </a:r>
            <a:br>
              <a:rPr lang="en-GB">
                <a:latin typeface="Corbel"/>
              </a:rPr>
            </a:br>
            <a:r>
              <a:rPr lang="en-GB">
                <a:latin typeface="Corbel"/>
              </a:rPr>
              <a:t>of each to feedback</a:t>
            </a:r>
            <a:endParaRPr lang="en-US"/>
          </a:p>
        </p:txBody>
      </p:sp>
    </p:spTree>
    <p:extLst>
      <p:ext uri="{BB962C8B-B14F-4D97-AF65-F5344CB8AC3E}">
        <p14:creationId xmlns:p14="http://schemas.microsoft.com/office/powerpoint/2010/main" val="40404584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6" name="Diagram 3">
            <a:extLst>
              <a:ext uri="{FF2B5EF4-FFF2-40B4-BE49-F238E27FC236}">
                <a16:creationId xmlns:a16="http://schemas.microsoft.com/office/drawing/2014/main" id="{CA03907E-D91C-BD58-2D0C-FB2F1E05F77D}"/>
              </a:ext>
            </a:extLst>
          </p:cNvPr>
          <p:cNvGraphicFramePr/>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5" name="TextBox 14">
            <a:extLst>
              <a:ext uri="{FF2B5EF4-FFF2-40B4-BE49-F238E27FC236}">
                <a16:creationId xmlns:a16="http://schemas.microsoft.com/office/drawing/2014/main" id="{C0770DA5-2CBC-CBA2-9419-92BDBC8F12E5}"/>
              </a:ext>
            </a:extLst>
          </p:cNvPr>
          <p:cNvSpPr txBox="1"/>
          <p:nvPr/>
        </p:nvSpPr>
        <p:spPr>
          <a:xfrm>
            <a:off x="785004" y="641230"/>
            <a:ext cx="8724181"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800" dirty="0"/>
              <a:t>Defining Safeguarding</a:t>
            </a:r>
          </a:p>
        </p:txBody>
      </p:sp>
    </p:spTree>
    <p:extLst>
      <p:ext uri="{BB962C8B-B14F-4D97-AF65-F5344CB8AC3E}">
        <p14:creationId xmlns:p14="http://schemas.microsoft.com/office/powerpoint/2010/main" val="769432014"/>
      </p:ext>
    </p:extLst>
  </p:cSld>
  <p:clrMapOvr>
    <a:overrideClrMapping bg1="lt1" tx1="dk1" bg2="lt2" tx2="dk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E7F43-74B7-DD34-62F9-D30974D682C3}"/>
              </a:ext>
            </a:extLst>
          </p:cNvPr>
          <p:cNvSpPr>
            <a:spLocks noGrp="1"/>
          </p:cNvSpPr>
          <p:nvPr>
            <p:ph type="title"/>
          </p:nvPr>
        </p:nvSpPr>
        <p:spPr>
          <a:xfrm>
            <a:off x="806195" y="804672"/>
            <a:ext cx="3521359" cy="5248656"/>
          </a:xfrm>
        </p:spPr>
        <p:txBody>
          <a:bodyPr anchor="ctr">
            <a:normAutofit/>
          </a:bodyPr>
          <a:lstStyle/>
          <a:p>
            <a:pPr algn="ctr"/>
            <a:r>
              <a:rPr lang="en-US"/>
              <a:t>Legislation in Wales</a:t>
            </a:r>
          </a:p>
        </p:txBody>
      </p:sp>
      <p:sp>
        <p:nvSpPr>
          <p:cNvPr id="3" name="Content Placeholder 2">
            <a:extLst>
              <a:ext uri="{FF2B5EF4-FFF2-40B4-BE49-F238E27FC236}">
                <a16:creationId xmlns:a16="http://schemas.microsoft.com/office/drawing/2014/main" id="{A9829533-2CAD-C079-CBB6-3ED8FAE89F9D}"/>
              </a:ext>
            </a:extLst>
          </p:cNvPr>
          <p:cNvSpPr>
            <a:spLocks noGrp="1"/>
          </p:cNvSpPr>
          <p:nvPr>
            <p:ph idx="1"/>
          </p:nvPr>
        </p:nvSpPr>
        <p:spPr>
          <a:xfrm>
            <a:off x="4975861" y="804671"/>
            <a:ext cx="6399930" cy="5248657"/>
          </a:xfrm>
        </p:spPr>
        <p:txBody>
          <a:bodyPr vert="horz" lIns="91440" tIns="45720" rIns="91440" bIns="45720" rtlCol="0" anchor="ctr">
            <a:normAutofit/>
          </a:bodyPr>
          <a:lstStyle/>
          <a:p>
            <a:r>
              <a:rPr lang="en-US"/>
              <a:t>Can anyone name any relevant legislation pertaining to safeguarding?</a:t>
            </a:r>
          </a:p>
        </p:txBody>
      </p:sp>
    </p:spTree>
    <p:extLst>
      <p:ext uri="{BB962C8B-B14F-4D97-AF65-F5344CB8AC3E}">
        <p14:creationId xmlns:p14="http://schemas.microsoft.com/office/powerpoint/2010/main" val="2765059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5C03A-61DD-4C6A-7602-ABAFB39E445E}"/>
              </a:ext>
            </a:extLst>
          </p:cNvPr>
          <p:cNvSpPr>
            <a:spLocks noGrp="1"/>
          </p:cNvSpPr>
          <p:nvPr>
            <p:ph type="title"/>
          </p:nvPr>
        </p:nvSpPr>
        <p:spPr>
          <a:xfrm>
            <a:off x="447563" y="-4240"/>
            <a:ext cx="10077557" cy="1325563"/>
          </a:xfrm>
        </p:spPr>
        <p:txBody>
          <a:bodyPr/>
          <a:lstStyle/>
          <a:p>
            <a:r>
              <a:rPr lang="en-US"/>
              <a:t>Legislation for Wales</a:t>
            </a:r>
          </a:p>
        </p:txBody>
      </p:sp>
      <p:sp>
        <p:nvSpPr>
          <p:cNvPr id="3" name="Content Placeholder 2">
            <a:extLst>
              <a:ext uri="{FF2B5EF4-FFF2-40B4-BE49-F238E27FC236}">
                <a16:creationId xmlns:a16="http://schemas.microsoft.com/office/drawing/2014/main" id="{20429159-D340-364A-DBF5-FD83B49D8A6D}"/>
              </a:ext>
            </a:extLst>
          </p:cNvPr>
          <p:cNvSpPr>
            <a:spLocks noGrp="1"/>
          </p:cNvSpPr>
          <p:nvPr>
            <p:ph idx="1"/>
          </p:nvPr>
        </p:nvSpPr>
        <p:spPr>
          <a:xfrm>
            <a:off x="1103312" y="1420315"/>
            <a:ext cx="10254880" cy="4828084"/>
          </a:xfrm>
        </p:spPr>
        <p:txBody>
          <a:bodyPr vert="horz" lIns="91440" tIns="45720" rIns="91440" bIns="45720" rtlCol="0" anchor="t">
            <a:normAutofit fontScale="92500" lnSpcReduction="10000"/>
          </a:bodyPr>
          <a:lstStyle/>
          <a:p>
            <a:pPr>
              <a:lnSpc>
                <a:spcPct val="90000"/>
              </a:lnSpc>
              <a:spcBef>
                <a:spcPts val="1200"/>
              </a:spcBef>
              <a:spcAft>
                <a:spcPts val="200"/>
              </a:spcAft>
            </a:pPr>
            <a:r>
              <a:rPr lang="en-GB">
                <a:ea typeface="+mj-lt"/>
                <a:cs typeface="+mj-lt"/>
              </a:rPr>
              <a:t>Children Act 2014 (1989)</a:t>
            </a:r>
            <a:endParaRPr lang="en-US">
              <a:ea typeface="+mj-lt"/>
              <a:cs typeface="+mj-lt"/>
            </a:endParaRPr>
          </a:p>
          <a:p>
            <a:pPr lvl="1">
              <a:lnSpc>
                <a:spcPct val="90000"/>
              </a:lnSpc>
              <a:spcBef>
                <a:spcPts val="200"/>
              </a:spcBef>
              <a:spcAft>
                <a:spcPts val="400"/>
              </a:spcAft>
              <a:buClr>
                <a:srgbClr val="8AD0D6"/>
              </a:buClr>
            </a:pPr>
            <a:r>
              <a:rPr lang="en-GB">
                <a:ea typeface="+mj-lt"/>
                <a:cs typeface="+mj-lt"/>
              </a:rPr>
              <a:t>It is your responsibility to safeguard and promote wellbeing (of children)</a:t>
            </a:r>
            <a:endParaRPr lang="en-US">
              <a:ea typeface="+mj-lt"/>
              <a:cs typeface="+mj-lt"/>
            </a:endParaRPr>
          </a:p>
          <a:p>
            <a:pPr>
              <a:lnSpc>
                <a:spcPct val="90000"/>
              </a:lnSpc>
              <a:spcBef>
                <a:spcPts val="1200"/>
              </a:spcBef>
              <a:spcAft>
                <a:spcPts val="200"/>
              </a:spcAft>
              <a:buClr>
                <a:srgbClr val="8AD0D6"/>
              </a:buClr>
            </a:pPr>
            <a:r>
              <a:rPr lang="en-GB">
                <a:ea typeface="+mj-lt"/>
                <a:cs typeface="+mj-lt"/>
              </a:rPr>
              <a:t>Social Care Wales Act 2014</a:t>
            </a:r>
            <a:endParaRPr lang="en-US">
              <a:ea typeface="+mj-lt"/>
              <a:cs typeface="+mj-lt"/>
            </a:endParaRPr>
          </a:p>
          <a:p>
            <a:pPr lvl="1">
              <a:lnSpc>
                <a:spcPct val="90000"/>
              </a:lnSpc>
              <a:spcBef>
                <a:spcPts val="200"/>
              </a:spcBef>
              <a:spcAft>
                <a:spcPts val="400"/>
              </a:spcAft>
              <a:buClr>
                <a:srgbClr val="8AD0D6"/>
              </a:buClr>
            </a:pPr>
            <a:r>
              <a:rPr lang="en-GB">
                <a:ea typeface="+mj-lt"/>
                <a:cs typeface="+mj-lt"/>
              </a:rPr>
              <a:t>It is your responsibility to safeguard and promote wellbeing (to children and adults)</a:t>
            </a:r>
            <a:endParaRPr lang="en-US">
              <a:ea typeface="+mj-lt"/>
              <a:cs typeface="+mj-lt"/>
            </a:endParaRPr>
          </a:p>
          <a:p>
            <a:pPr>
              <a:lnSpc>
                <a:spcPct val="90000"/>
              </a:lnSpc>
              <a:spcBef>
                <a:spcPts val="1200"/>
              </a:spcBef>
              <a:spcAft>
                <a:spcPts val="200"/>
              </a:spcAft>
              <a:buClr>
                <a:srgbClr val="8AD0D6"/>
              </a:buClr>
            </a:pPr>
            <a:r>
              <a:rPr lang="en-GB">
                <a:ea typeface="+mj-lt"/>
                <a:cs typeface="+mj-lt"/>
              </a:rPr>
              <a:t>All Wales Child Protection Procedures</a:t>
            </a:r>
            <a:endParaRPr lang="en-US">
              <a:ea typeface="+mj-lt"/>
              <a:cs typeface="+mj-lt"/>
            </a:endParaRPr>
          </a:p>
          <a:p>
            <a:pPr lvl="1">
              <a:lnSpc>
                <a:spcPct val="90000"/>
              </a:lnSpc>
              <a:spcBef>
                <a:spcPts val="200"/>
              </a:spcBef>
              <a:spcAft>
                <a:spcPts val="400"/>
              </a:spcAft>
              <a:buClr>
                <a:srgbClr val="8AD0D6"/>
              </a:buClr>
            </a:pPr>
            <a:r>
              <a:rPr lang="en-GB">
                <a:ea typeface="+mj-lt"/>
                <a:cs typeface="+mj-lt"/>
              </a:rPr>
              <a:t>It is your responsibility to follow set procedures when concerns arise (about children in your care)</a:t>
            </a:r>
            <a:endParaRPr lang="en-US">
              <a:ea typeface="+mj-lt"/>
              <a:cs typeface="+mj-lt"/>
            </a:endParaRPr>
          </a:p>
          <a:p>
            <a:pPr>
              <a:lnSpc>
                <a:spcPct val="90000"/>
              </a:lnSpc>
              <a:spcBef>
                <a:spcPts val="1200"/>
              </a:spcBef>
              <a:spcAft>
                <a:spcPts val="200"/>
              </a:spcAft>
              <a:buClr>
                <a:srgbClr val="8AD0D6"/>
              </a:buClr>
            </a:pPr>
            <a:r>
              <a:rPr lang="en-GB">
                <a:ea typeface="+mj-lt"/>
                <a:cs typeface="+mj-lt"/>
              </a:rPr>
              <a:t>UN Convention on the Rights of the Child</a:t>
            </a:r>
            <a:endParaRPr lang="en-US">
              <a:ea typeface="+mj-lt"/>
              <a:cs typeface="+mj-lt"/>
            </a:endParaRPr>
          </a:p>
          <a:p>
            <a:pPr lvl="1">
              <a:lnSpc>
                <a:spcPct val="90000"/>
              </a:lnSpc>
              <a:spcBef>
                <a:spcPts val="200"/>
              </a:spcBef>
              <a:spcAft>
                <a:spcPts val="400"/>
              </a:spcAft>
              <a:buClr>
                <a:srgbClr val="8AD0D6"/>
              </a:buClr>
            </a:pPr>
            <a:r>
              <a:rPr lang="en-GB">
                <a:ea typeface="+mj-lt"/>
                <a:cs typeface="+mj-lt"/>
              </a:rPr>
              <a:t>It is your responsibility to promote the rights of the children (in your care)</a:t>
            </a:r>
            <a:endParaRPr lang="en-US">
              <a:ea typeface="+mj-lt"/>
              <a:cs typeface="+mj-lt"/>
            </a:endParaRPr>
          </a:p>
          <a:p>
            <a:pPr>
              <a:lnSpc>
                <a:spcPct val="90000"/>
              </a:lnSpc>
              <a:spcBef>
                <a:spcPts val="1200"/>
              </a:spcBef>
              <a:spcAft>
                <a:spcPts val="200"/>
              </a:spcAft>
              <a:buClr>
                <a:srgbClr val="8AD0D6"/>
              </a:buClr>
            </a:pPr>
            <a:r>
              <a:rPr lang="en-GB">
                <a:ea typeface="+mj-lt"/>
                <a:cs typeface="+mj-lt"/>
              </a:rPr>
              <a:t>Counter Terrorism and Security Act 2015 (Prevent Duty)</a:t>
            </a:r>
            <a:endParaRPr lang="en-US">
              <a:ea typeface="+mj-lt"/>
              <a:cs typeface="+mj-lt"/>
            </a:endParaRPr>
          </a:p>
          <a:p>
            <a:pPr lvl="1">
              <a:lnSpc>
                <a:spcPct val="90000"/>
              </a:lnSpc>
              <a:spcBef>
                <a:spcPts val="200"/>
              </a:spcBef>
              <a:spcAft>
                <a:spcPts val="400"/>
              </a:spcAft>
              <a:buClr>
                <a:srgbClr val="8AD0D6"/>
              </a:buClr>
            </a:pPr>
            <a:r>
              <a:rPr lang="en-GB">
                <a:ea typeface="+mj-lt"/>
                <a:cs typeface="+mj-lt"/>
              </a:rPr>
              <a:t>It is your responsibility to be observant and report any concerns that arise (about children and adults)</a:t>
            </a:r>
            <a:endParaRPr lang="en-US">
              <a:ea typeface="+mj-lt"/>
              <a:cs typeface="+mj-lt"/>
            </a:endParaRPr>
          </a:p>
          <a:p>
            <a:pPr>
              <a:lnSpc>
                <a:spcPct val="90000"/>
              </a:lnSpc>
              <a:spcBef>
                <a:spcPts val="1200"/>
              </a:spcBef>
              <a:spcAft>
                <a:spcPts val="200"/>
              </a:spcAft>
              <a:buClr>
                <a:srgbClr val="8AD0D6"/>
              </a:buClr>
            </a:pPr>
            <a:r>
              <a:rPr lang="en-GB">
                <a:ea typeface="+mj-lt"/>
                <a:cs typeface="+mj-lt"/>
              </a:rPr>
              <a:t>Forced marriage (Civil Protection) Act 2007</a:t>
            </a:r>
            <a:endParaRPr lang="en-US">
              <a:ea typeface="+mj-lt"/>
              <a:cs typeface="+mj-lt"/>
            </a:endParaRPr>
          </a:p>
          <a:p>
            <a:pPr lvl="1">
              <a:lnSpc>
                <a:spcPct val="90000"/>
              </a:lnSpc>
              <a:spcBef>
                <a:spcPts val="200"/>
              </a:spcBef>
              <a:spcAft>
                <a:spcPts val="400"/>
              </a:spcAft>
              <a:buClr>
                <a:srgbClr val="8AD0D6"/>
              </a:buClr>
            </a:pPr>
            <a:r>
              <a:rPr lang="en-GB">
                <a:ea typeface="+mj-lt"/>
                <a:cs typeface="+mj-lt"/>
              </a:rPr>
              <a:t>It is your responsibility to be observant and report any concerns that arise (about children and adults)</a:t>
            </a:r>
            <a:endParaRPr lang="en-US"/>
          </a:p>
        </p:txBody>
      </p:sp>
    </p:spTree>
    <p:extLst>
      <p:ext uri="{BB962C8B-B14F-4D97-AF65-F5344CB8AC3E}">
        <p14:creationId xmlns:p14="http://schemas.microsoft.com/office/powerpoint/2010/main" val="34352407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3A74A-3346-8B99-D250-568787476B24}"/>
              </a:ext>
            </a:extLst>
          </p:cNvPr>
          <p:cNvSpPr>
            <a:spLocks noGrp="1"/>
          </p:cNvSpPr>
          <p:nvPr>
            <p:ph type="title"/>
          </p:nvPr>
        </p:nvSpPr>
        <p:spPr>
          <a:xfrm>
            <a:off x="653143" y="1645920"/>
            <a:ext cx="3522879" cy="4470821"/>
          </a:xfrm>
        </p:spPr>
        <p:txBody>
          <a:bodyPr>
            <a:normAutofit/>
          </a:bodyPr>
          <a:lstStyle/>
          <a:p>
            <a:pPr algn="r"/>
            <a:r>
              <a:rPr lang="en-US" dirty="0"/>
              <a:t>Social Services and Wellbeing (Wales) Act, 2014 </a:t>
            </a:r>
          </a:p>
        </p:txBody>
      </p:sp>
      <p:sp>
        <p:nvSpPr>
          <p:cNvPr id="3" name="Content Placeholder 2">
            <a:extLst>
              <a:ext uri="{FF2B5EF4-FFF2-40B4-BE49-F238E27FC236}">
                <a16:creationId xmlns:a16="http://schemas.microsoft.com/office/drawing/2014/main" id="{18CA1FB7-73F3-FFA1-5268-A6699CD9E016}"/>
              </a:ext>
            </a:extLst>
          </p:cNvPr>
          <p:cNvSpPr>
            <a:spLocks noGrp="1"/>
          </p:cNvSpPr>
          <p:nvPr>
            <p:ph idx="1"/>
          </p:nvPr>
        </p:nvSpPr>
        <p:spPr>
          <a:xfrm>
            <a:off x="5204109" y="1645920"/>
            <a:ext cx="6269434" cy="4470821"/>
          </a:xfrm>
        </p:spPr>
        <p:txBody>
          <a:bodyPr vert="horz" lIns="91440" tIns="45720" rIns="91440" bIns="45720" rtlCol="0">
            <a:normAutofit/>
          </a:bodyPr>
          <a:lstStyle/>
          <a:p>
            <a:r>
              <a:rPr lang="en-US"/>
              <a:t>How does safeguarding fit here?</a:t>
            </a:r>
          </a:p>
          <a:p>
            <a:pPr>
              <a:buClr>
                <a:srgbClr val="8AD0D6"/>
              </a:buClr>
            </a:pPr>
            <a:endParaRPr lang="en-US"/>
          </a:p>
          <a:p>
            <a:pPr>
              <a:buClr>
                <a:srgbClr val="8AD0D6"/>
              </a:buClr>
            </a:pPr>
            <a:r>
              <a:rPr lang="en-US"/>
              <a:t>A Wellbeing Duty: Responsibility for wellbeing must be shared with people who have care and support needs.</a:t>
            </a:r>
          </a:p>
          <a:p>
            <a:pPr>
              <a:buClr>
                <a:srgbClr val="8AD0D6"/>
              </a:buClr>
            </a:pPr>
            <a:endParaRPr lang="en-US"/>
          </a:p>
          <a:p>
            <a:pPr>
              <a:buClr>
                <a:srgbClr val="8AD0D6"/>
              </a:buClr>
            </a:pPr>
            <a:r>
              <a:rPr lang="en-GB">
                <a:latin typeface="Arial"/>
                <a:cs typeface="Arial"/>
              </a:rPr>
              <a:t>A person exercising functions under this Act </a:t>
            </a:r>
            <a:r>
              <a:rPr lang="en-GB" b="1">
                <a:latin typeface="Arial"/>
                <a:cs typeface="Arial"/>
              </a:rPr>
              <a:t>must</a:t>
            </a:r>
            <a:r>
              <a:rPr lang="en-GB">
                <a:latin typeface="Arial"/>
                <a:cs typeface="Arial"/>
              </a:rPr>
              <a:t> seek to promote the well-being of people who have needs for care and support, </a:t>
            </a:r>
            <a:r>
              <a:rPr lang="en-GB" b="1">
                <a:latin typeface="Arial"/>
                <a:cs typeface="Arial"/>
              </a:rPr>
              <a:t>and</a:t>
            </a:r>
            <a:r>
              <a:rPr lang="en-GB">
                <a:latin typeface="Arial"/>
                <a:cs typeface="Arial"/>
              </a:rPr>
              <a:t> carers who need support. </a:t>
            </a:r>
            <a:endParaRPr lang="en-US">
              <a:latin typeface="Century Gothic" panose="020B0502020202020204"/>
              <a:cs typeface="Arial"/>
            </a:endParaRPr>
          </a:p>
          <a:p>
            <a:pPr>
              <a:buClr>
                <a:srgbClr val="8AD0D6"/>
              </a:buClr>
            </a:pPr>
            <a:r>
              <a:rPr lang="en-GB">
                <a:latin typeface="Arial"/>
                <a:cs typeface="Arial"/>
              </a:rPr>
              <a:t>Well-being includes </a:t>
            </a:r>
            <a:r>
              <a:rPr lang="en-GB" b="1">
                <a:latin typeface="Arial"/>
                <a:cs typeface="Arial"/>
              </a:rPr>
              <a:t>protection from abuse and neglect</a:t>
            </a:r>
            <a:r>
              <a:rPr lang="en-GB">
                <a:latin typeface="Arial"/>
                <a:cs typeface="Arial"/>
              </a:rPr>
              <a:t>.</a:t>
            </a:r>
            <a:endParaRPr lang="en-US"/>
          </a:p>
        </p:txBody>
      </p:sp>
    </p:spTree>
    <p:extLst>
      <p:ext uri="{BB962C8B-B14F-4D97-AF65-F5344CB8AC3E}">
        <p14:creationId xmlns:p14="http://schemas.microsoft.com/office/powerpoint/2010/main" val="2937467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0D2C81-D1D7-98D1-BEC3-1F4D96731499}"/>
              </a:ext>
            </a:extLst>
          </p:cNvPr>
          <p:cNvSpPr>
            <a:spLocks noGrp="1"/>
          </p:cNvSpPr>
          <p:nvPr>
            <p:ph type="title"/>
          </p:nvPr>
        </p:nvSpPr>
        <p:spPr/>
        <p:txBody>
          <a:bodyPr/>
          <a:lstStyle/>
          <a:p>
            <a:r>
              <a:rPr lang="en-US"/>
              <a:t>Wellbeing</a:t>
            </a:r>
          </a:p>
        </p:txBody>
      </p:sp>
      <p:sp>
        <p:nvSpPr>
          <p:cNvPr id="3" name="Content Placeholder 2">
            <a:extLst>
              <a:ext uri="{FF2B5EF4-FFF2-40B4-BE49-F238E27FC236}">
                <a16:creationId xmlns:a16="http://schemas.microsoft.com/office/drawing/2014/main" id="{84D69EB8-135A-3A94-B9DD-D791D6D8FD34}"/>
              </a:ext>
            </a:extLst>
          </p:cNvPr>
          <p:cNvSpPr>
            <a:spLocks noGrp="1"/>
          </p:cNvSpPr>
          <p:nvPr>
            <p:ph idx="1"/>
          </p:nvPr>
        </p:nvSpPr>
        <p:spPr/>
        <p:txBody>
          <a:bodyPr vert="horz" lIns="91440" tIns="45720" rIns="91440" bIns="45720" rtlCol="0" anchor="t">
            <a:normAutofit/>
          </a:bodyPr>
          <a:lstStyle/>
          <a:p>
            <a:r>
              <a:rPr lang="en-US" dirty="0"/>
              <a:t>We all have a sense of wellbeing in our lives, and welfare is but a small segment of it. </a:t>
            </a:r>
          </a:p>
          <a:p>
            <a:pPr>
              <a:buClr>
                <a:srgbClr val="8AD0D6"/>
              </a:buClr>
            </a:pPr>
            <a:r>
              <a:rPr lang="en-US" dirty="0"/>
              <a:t>Defining wellbeing is a difficult task (Dodge et al., 2012), but we all have contributory factors in our lives.</a:t>
            </a:r>
          </a:p>
          <a:p>
            <a:pPr>
              <a:buClr>
                <a:srgbClr val="8AD0D6"/>
              </a:buClr>
            </a:pPr>
            <a:endParaRPr lang="en-US"/>
          </a:p>
          <a:p>
            <a:pPr>
              <a:buClr>
                <a:srgbClr val="8AD0D6"/>
              </a:buClr>
            </a:pPr>
            <a:r>
              <a:rPr lang="en-US" dirty="0"/>
              <a:t>What helps you to manage your own wellbeing?</a:t>
            </a:r>
          </a:p>
        </p:txBody>
      </p:sp>
    </p:spTree>
    <p:extLst>
      <p:ext uri="{BB962C8B-B14F-4D97-AF65-F5344CB8AC3E}">
        <p14:creationId xmlns:p14="http://schemas.microsoft.com/office/powerpoint/2010/main" val="22844207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2F8CA-D9BE-BA50-D8A4-973411C877F5}"/>
              </a:ext>
            </a:extLst>
          </p:cNvPr>
          <p:cNvSpPr>
            <a:spLocks noGrp="1"/>
          </p:cNvSpPr>
          <p:nvPr>
            <p:ph type="title"/>
          </p:nvPr>
        </p:nvSpPr>
        <p:spPr>
          <a:xfrm>
            <a:off x="437794" y="200914"/>
            <a:ext cx="10077557" cy="1325563"/>
          </a:xfrm>
        </p:spPr>
        <p:txBody>
          <a:bodyPr/>
          <a:lstStyle/>
          <a:p>
            <a:r>
              <a:rPr lang="en-US"/>
              <a:t>Overarching Duties</a:t>
            </a:r>
          </a:p>
        </p:txBody>
      </p:sp>
      <p:graphicFrame>
        <p:nvGraphicFramePr>
          <p:cNvPr id="4" name="Content Placeholder 4">
            <a:extLst>
              <a:ext uri="{FF2B5EF4-FFF2-40B4-BE49-F238E27FC236}">
                <a16:creationId xmlns:a16="http://schemas.microsoft.com/office/drawing/2014/main" id="{B81CCDEF-15DB-F3A5-921C-68284698DD1D}"/>
              </a:ext>
            </a:extLst>
          </p:cNvPr>
          <p:cNvGraphicFramePr>
            <a:graphicFrameLocks noGrp="1"/>
          </p:cNvGraphicFramePr>
          <p:nvPr/>
        </p:nvGraphicFramePr>
        <p:xfrm>
          <a:off x="1981200" y="1714943"/>
          <a:ext cx="8229600" cy="4680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365970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ED089B-A05C-3A1A-C991-4BA23A916C31}"/>
              </a:ext>
            </a:extLst>
          </p:cNvPr>
          <p:cNvSpPr>
            <a:spLocks noGrp="1"/>
          </p:cNvSpPr>
          <p:nvPr>
            <p:ph type="title"/>
          </p:nvPr>
        </p:nvSpPr>
        <p:spPr>
          <a:xfrm>
            <a:off x="806195" y="804672"/>
            <a:ext cx="3521359" cy="5248656"/>
          </a:xfrm>
        </p:spPr>
        <p:txBody>
          <a:bodyPr anchor="ctr">
            <a:normAutofit/>
          </a:bodyPr>
          <a:lstStyle/>
          <a:p>
            <a:pPr algn="ctr"/>
            <a:r>
              <a:rPr lang="en-US"/>
              <a:t>Social Services and Wellbeing (Wales) Act, 2014</a:t>
            </a:r>
          </a:p>
        </p:txBody>
      </p:sp>
      <p:sp>
        <p:nvSpPr>
          <p:cNvPr id="3" name="Content Placeholder 2">
            <a:extLst>
              <a:ext uri="{FF2B5EF4-FFF2-40B4-BE49-F238E27FC236}">
                <a16:creationId xmlns:a16="http://schemas.microsoft.com/office/drawing/2014/main" id="{16CB7589-CB4C-3C5E-DC61-D155863D7752}"/>
              </a:ext>
            </a:extLst>
          </p:cNvPr>
          <p:cNvSpPr>
            <a:spLocks noGrp="1"/>
          </p:cNvSpPr>
          <p:nvPr>
            <p:ph idx="1"/>
          </p:nvPr>
        </p:nvSpPr>
        <p:spPr>
          <a:xfrm>
            <a:off x="4975861" y="804671"/>
            <a:ext cx="6399930" cy="5248657"/>
          </a:xfrm>
        </p:spPr>
        <p:txBody>
          <a:bodyPr vert="horz" lIns="91440" tIns="45720" rIns="91440" bIns="45720" rtlCol="0" anchor="ctr">
            <a:normAutofit/>
          </a:bodyPr>
          <a:lstStyle/>
          <a:p>
            <a:r>
              <a:rPr lang="en-US"/>
              <a:t>There are also new definitions within this Act, replacing the term 'vulnerable adult' and 'vulnerable child' with the terms 'adult at risk' and 'child at risk'.</a:t>
            </a:r>
          </a:p>
          <a:p>
            <a:pPr>
              <a:buClr>
                <a:srgbClr val="8AD0D6"/>
              </a:buClr>
            </a:pPr>
            <a:endParaRPr lang="en-US"/>
          </a:p>
          <a:p>
            <a:pPr>
              <a:buClr>
                <a:srgbClr val="8AD0D6"/>
              </a:buClr>
            </a:pPr>
            <a:r>
              <a:rPr lang="en-US"/>
              <a:t>Why might this be?</a:t>
            </a:r>
          </a:p>
        </p:txBody>
      </p:sp>
    </p:spTree>
    <p:extLst>
      <p:ext uri="{BB962C8B-B14F-4D97-AF65-F5344CB8AC3E}">
        <p14:creationId xmlns:p14="http://schemas.microsoft.com/office/powerpoint/2010/main" val="15405914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F9C493A-9F03-49B4-B3FB-19CE5AC11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CF68E504-183B-FFB3-4A38-5DD627945AE4}"/>
              </a:ext>
            </a:extLst>
          </p:cNvPr>
          <p:cNvSpPr>
            <a:spLocks noGrp="1"/>
          </p:cNvSpPr>
          <p:nvPr>
            <p:ph type="title"/>
          </p:nvPr>
        </p:nvSpPr>
        <p:spPr>
          <a:xfrm>
            <a:off x="525717" y="787068"/>
            <a:ext cx="5566263" cy="1455091"/>
          </a:xfrm>
        </p:spPr>
        <p:txBody>
          <a:bodyPr>
            <a:normAutofit/>
          </a:bodyPr>
          <a:lstStyle/>
          <a:p>
            <a:r>
              <a:rPr lang="en-US"/>
              <a:t>Adult at Risk</a:t>
            </a:r>
          </a:p>
        </p:txBody>
      </p:sp>
      <p:sp>
        <p:nvSpPr>
          <p:cNvPr id="11" name="Freeform: Shape 10">
            <a:extLst>
              <a:ext uri="{FF2B5EF4-FFF2-40B4-BE49-F238E27FC236}">
                <a16:creationId xmlns:a16="http://schemas.microsoft.com/office/drawing/2014/main" id="{90A46C7D-C1BB-49B8-8D37-39742820E9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3" name="Graphic 78">
            <a:extLst>
              <a:ext uri="{FF2B5EF4-FFF2-40B4-BE49-F238E27FC236}">
                <a16:creationId xmlns:a16="http://schemas.microsoft.com/office/drawing/2014/main" id="{61BBAB6F-65E6-4E2B-B363-6AB27C84E0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717" y="2585111"/>
            <a:ext cx="972241" cy="45718"/>
            <a:chOff x="4886325" y="3371754"/>
            <a:chExt cx="2418492" cy="113728"/>
          </a:xfrm>
          <a:solidFill>
            <a:schemeClr val="accent1"/>
          </a:solidFill>
        </p:grpSpPr>
        <p:sp>
          <p:nvSpPr>
            <p:cNvPr id="14" name="Graphic 78">
              <a:extLst>
                <a:ext uri="{FF2B5EF4-FFF2-40B4-BE49-F238E27FC236}">
                  <a16:creationId xmlns:a16="http://schemas.microsoft.com/office/drawing/2014/main" id="{6DA3BBB2-E620-4C13-98C9-FE1EF7D2E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5" name="Graphic 78">
              <a:extLst>
                <a:ext uri="{FF2B5EF4-FFF2-40B4-BE49-F238E27FC236}">
                  <a16:creationId xmlns:a16="http://schemas.microsoft.com/office/drawing/2014/main" id="{ADC9AB5D-88A1-4FA9-B467-E8EF8FFE5B5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6" name="Graphic 78">
                <a:extLst>
                  <a:ext uri="{FF2B5EF4-FFF2-40B4-BE49-F238E27FC236}">
                    <a16:creationId xmlns:a16="http://schemas.microsoft.com/office/drawing/2014/main" id="{0867B8E5-4535-4743-8235-6612FEA410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7" name="Graphic 78">
                <a:extLst>
                  <a:ext uri="{FF2B5EF4-FFF2-40B4-BE49-F238E27FC236}">
                    <a16:creationId xmlns:a16="http://schemas.microsoft.com/office/drawing/2014/main" id="{BE48FEA7-5915-4751-8090-63F30943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8" name="Graphic 78">
                <a:extLst>
                  <a:ext uri="{FF2B5EF4-FFF2-40B4-BE49-F238E27FC236}">
                    <a16:creationId xmlns:a16="http://schemas.microsoft.com/office/drawing/2014/main" id="{32B378CE-44FD-4120-B9ED-7828D4EE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9" name="Graphic 78">
                <a:extLst>
                  <a:ext uri="{FF2B5EF4-FFF2-40B4-BE49-F238E27FC236}">
                    <a16:creationId xmlns:a16="http://schemas.microsoft.com/office/drawing/2014/main" id="{40FA43D3-D34B-4BC7-80D0-F3E75A222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3" name="Content Placeholder 2">
            <a:extLst>
              <a:ext uri="{FF2B5EF4-FFF2-40B4-BE49-F238E27FC236}">
                <a16:creationId xmlns:a16="http://schemas.microsoft.com/office/drawing/2014/main" id="{31359783-AB5A-B5CD-0D41-47A1CA537677}"/>
              </a:ext>
            </a:extLst>
          </p:cNvPr>
          <p:cNvSpPr>
            <a:spLocks noGrp="1"/>
          </p:cNvSpPr>
          <p:nvPr>
            <p:ph idx="1"/>
          </p:nvPr>
        </p:nvSpPr>
        <p:spPr>
          <a:xfrm>
            <a:off x="525717" y="2796427"/>
            <a:ext cx="5566263" cy="3274503"/>
          </a:xfrm>
        </p:spPr>
        <p:txBody>
          <a:bodyPr vert="horz" lIns="91440" tIns="45720" rIns="91440" bIns="45720" rtlCol="0">
            <a:normAutofit/>
          </a:bodyPr>
          <a:lstStyle/>
          <a:p>
            <a:pPr marL="457200" indent="-457200">
              <a:buClr>
                <a:srgbClr val="1E5155">
                  <a:lumMod val="40000"/>
                  <a:lumOff val="60000"/>
                </a:srgbClr>
              </a:buClr>
            </a:pPr>
            <a:r>
              <a:rPr lang="en-US"/>
              <a:t>An adult who is experiencing or is at risk of experiencing abuse or neglect who has needs for care and support and as a result of those needs is unable to protect themselves from the abuse/neglect or the risk of it.</a:t>
            </a:r>
          </a:p>
          <a:p>
            <a:pPr>
              <a:buClr>
                <a:srgbClr val="8AD0D6"/>
              </a:buClr>
            </a:pPr>
            <a:endParaRPr lang="en-GB">
              <a:latin typeface="Arial"/>
              <a:cs typeface="Arial"/>
            </a:endParaRPr>
          </a:p>
        </p:txBody>
      </p:sp>
      <p:pic>
        <p:nvPicPr>
          <p:cNvPr id="5" name="Picture 4" descr="Red toy person in front of two lines of white figures">
            <a:extLst>
              <a:ext uri="{FF2B5EF4-FFF2-40B4-BE49-F238E27FC236}">
                <a16:creationId xmlns:a16="http://schemas.microsoft.com/office/drawing/2014/main" id="{5675907A-F08B-7F2E-5AD5-43B6AC599EAE}"/>
              </a:ext>
            </a:extLst>
          </p:cNvPr>
          <p:cNvPicPr>
            <a:picLocks noChangeAspect="1"/>
          </p:cNvPicPr>
          <p:nvPr/>
        </p:nvPicPr>
        <p:blipFill>
          <a:blip r:embed="rId2"/>
          <a:srcRect l="24579" r="21059" b="5"/>
          <a:stretch/>
        </p:blipFill>
        <p:spPr>
          <a:xfrm>
            <a:off x="6531789" y="10"/>
            <a:ext cx="5660211" cy="6857990"/>
          </a:xfrm>
          <a:prstGeom prst="rect">
            <a:avLst/>
          </a:prstGeom>
        </p:spPr>
      </p:pic>
      <p:sp>
        <p:nvSpPr>
          <p:cNvPr id="21" name="Freeform: Shape 20">
            <a:extLst>
              <a:ext uri="{FF2B5EF4-FFF2-40B4-BE49-F238E27FC236}">
                <a16:creationId xmlns:a16="http://schemas.microsoft.com/office/drawing/2014/main" id="{55820E42-2F9D-41EF-B67F-522A133B3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3" name="Group 22">
            <a:extLst>
              <a:ext uri="{FF2B5EF4-FFF2-40B4-BE49-F238E27FC236}">
                <a16:creationId xmlns:a16="http://schemas.microsoft.com/office/drawing/2014/main" id="{13D9BC31-B57D-4933-AD83-94F462D4C2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24" name="Freeform: Shape 23">
              <a:extLst>
                <a:ext uri="{FF2B5EF4-FFF2-40B4-BE49-F238E27FC236}">
                  <a16:creationId xmlns:a16="http://schemas.microsoft.com/office/drawing/2014/main" id="{D84AFEA3-A055-41AE-96F3-34BA581424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5" name="Freeform: Shape 24">
              <a:extLst>
                <a:ext uri="{FF2B5EF4-FFF2-40B4-BE49-F238E27FC236}">
                  <a16:creationId xmlns:a16="http://schemas.microsoft.com/office/drawing/2014/main" id="{9028771F-62FA-4349-B7A8-CE1682D2CE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6" name="Freeform: Shape 25">
              <a:extLst>
                <a:ext uri="{FF2B5EF4-FFF2-40B4-BE49-F238E27FC236}">
                  <a16:creationId xmlns:a16="http://schemas.microsoft.com/office/drawing/2014/main" id="{319CDEE6-CB2F-49F0-B237-2A26A3D1DC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7" name="Graphic 12">
              <a:extLst>
                <a:ext uri="{FF2B5EF4-FFF2-40B4-BE49-F238E27FC236}">
                  <a16:creationId xmlns:a16="http://schemas.microsoft.com/office/drawing/2014/main" id="{3DD82286-02D2-4210-A797-5D502D44A3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8" name="Graphic 15">
              <a:extLst>
                <a:ext uri="{FF2B5EF4-FFF2-40B4-BE49-F238E27FC236}">
                  <a16:creationId xmlns:a16="http://schemas.microsoft.com/office/drawing/2014/main" id="{735449F4-80DA-4E06-B3B6-B9F519F4A6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9" name="Graphic 15">
              <a:extLst>
                <a:ext uri="{FF2B5EF4-FFF2-40B4-BE49-F238E27FC236}">
                  <a16:creationId xmlns:a16="http://schemas.microsoft.com/office/drawing/2014/main" id="{61FABA3B-05B6-433C-90F9-8D9691A84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E1FEBA45-D0A3-4091-9956-161EDA21A0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0618245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420BC5C-C418-4843-B04B-6918968D09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13E5F285-BD95-4989-B20B-778990159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839951" cy="1423657"/>
          </a:xfrm>
          <a:custGeom>
            <a:avLst/>
            <a:gdLst>
              <a:gd name="connsiteX0" fmla="*/ 0 w 2331138"/>
              <a:gd name="connsiteY0" fmla="*/ 0 h 3352676"/>
              <a:gd name="connsiteX1" fmla="*/ 2331138 w 2331138"/>
              <a:gd name="connsiteY1" fmla="*/ 0 h 3352676"/>
              <a:gd name="connsiteX2" fmla="*/ 2331138 w 2331138"/>
              <a:gd name="connsiteY2" fmla="*/ 3352676 h 3352676"/>
              <a:gd name="connsiteX3" fmla="*/ 2097210 w 2331138"/>
              <a:gd name="connsiteY3" fmla="*/ 3226228 h 3352676"/>
              <a:gd name="connsiteX4" fmla="*/ 214881 w 2331138"/>
              <a:gd name="connsiteY4" fmla="*/ 1176738 h 3352676"/>
              <a:gd name="connsiteX5" fmla="*/ 1129 w 2331138"/>
              <a:gd name="connsiteY5" fmla="*/ 67475 h 3352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1138" h="3352676">
                <a:moveTo>
                  <a:pt x="0" y="0"/>
                </a:moveTo>
                <a:lnTo>
                  <a:pt x="2331138" y="0"/>
                </a:lnTo>
                <a:lnTo>
                  <a:pt x="2331138" y="3352676"/>
                </a:lnTo>
                <a:lnTo>
                  <a:pt x="2097210" y="3226228"/>
                </a:lnTo>
                <a:cubicBezTo>
                  <a:pt x="1273150" y="2744079"/>
                  <a:pt x="560886" y="2027200"/>
                  <a:pt x="214881" y="1176738"/>
                </a:cubicBezTo>
                <a:cubicBezTo>
                  <a:pt x="72781" y="827511"/>
                  <a:pt x="14297" y="430630"/>
                  <a:pt x="1129" y="67475"/>
                </a:cubicBezTo>
                <a:close/>
              </a:path>
            </a:pathLst>
          </a:custGeom>
          <a:solidFill>
            <a:schemeClr val="accent3">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A651B737-F451-EF6E-863D-CB3BE9B5603A}"/>
              </a:ext>
            </a:extLst>
          </p:cNvPr>
          <p:cNvSpPr>
            <a:spLocks noGrp="1"/>
          </p:cNvSpPr>
          <p:nvPr>
            <p:ph type="title"/>
          </p:nvPr>
        </p:nvSpPr>
        <p:spPr>
          <a:xfrm>
            <a:off x="517870" y="976160"/>
            <a:ext cx="8192177" cy="1848734"/>
          </a:xfrm>
        </p:spPr>
        <p:txBody>
          <a:bodyPr>
            <a:normAutofit/>
          </a:bodyPr>
          <a:lstStyle/>
          <a:p>
            <a:r>
              <a:rPr lang="en-US"/>
              <a:t>Child at Risk</a:t>
            </a:r>
          </a:p>
        </p:txBody>
      </p:sp>
      <p:grpSp>
        <p:nvGrpSpPr>
          <p:cNvPr id="12" name="Graphic 78">
            <a:extLst>
              <a:ext uri="{FF2B5EF4-FFF2-40B4-BE49-F238E27FC236}">
                <a16:creationId xmlns:a16="http://schemas.microsoft.com/office/drawing/2014/main" id="{6C02F4BE-6538-4CAD-B506-5FEB41D378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4415" y="3039261"/>
            <a:ext cx="1020166" cy="45718"/>
            <a:chOff x="4886325" y="3371754"/>
            <a:chExt cx="2418492" cy="113728"/>
          </a:xfrm>
          <a:solidFill>
            <a:schemeClr val="accent1"/>
          </a:solidFill>
        </p:grpSpPr>
        <p:sp>
          <p:nvSpPr>
            <p:cNvPr id="13" name="Graphic 78">
              <a:extLst>
                <a:ext uri="{FF2B5EF4-FFF2-40B4-BE49-F238E27FC236}">
                  <a16:creationId xmlns:a16="http://schemas.microsoft.com/office/drawing/2014/main" id="{3937246C-D7B5-4CC9-B979-0999DFD5BF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4" name="Graphic 78">
              <a:extLst>
                <a:ext uri="{FF2B5EF4-FFF2-40B4-BE49-F238E27FC236}">
                  <a16:creationId xmlns:a16="http://schemas.microsoft.com/office/drawing/2014/main" id="{559392DF-C926-44F7-920D-C232D60C05F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5" name="Graphic 78">
                <a:extLst>
                  <a:ext uri="{FF2B5EF4-FFF2-40B4-BE49-F238E27FC236}">
                    <a16:creationId xmlns:a16="http://schemas.microsoft.com/office/drawing/2014/main" id="{437FE2E3-579D-4AA7-8775-C78D1D5631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6" name="Graphic 78">
                <a:extLst>
                  <a:ext uri="{FF2B5EF4-FFF2-40B4-BE49-F238E27FC236}">
                    <a16:creationId xmlns:a16="http://schemas.microsoft.com/office/drawing/2014/main" id="{A6A05323-CAFA-4D34-83D6-3B23B02085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7" name="Graphic 78">
                <a:extLst>
                  <a:ext uri="{FF2B5EF4-FFF2-40B4-BE49-F238E27FC236}">
                    <a16:creationId xmlns:a16="http://schemas.microsoft.com/office/drawing/2014/main" id="{D49C45E0-CA07-4FD4-9097-BF313F498A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8" name="Graphic 78">
                <a:extLst>
                  <a:ext uri="{FF2B5EF4-FFF2-40B4-BE49-F238E27FC236}">
                    <a16:creationId xmlns:a16="http://schemas.microsoft.com/office/drawing/2014/main" id="{1EC741B7-EEE8-43D3-9F8E-C2B4DD1965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20" name="Freeform: Shape 19">
            <a:extLst>
              <a:ext uri="{FF2B5EF4-FFF2-40B4-BE49-F238E27FC236}">
                <a16:creationId xmlns:a16="http://schemas.microsoft.com/office/drawing/2014/main" id="{A2597A8B-414A-4F6D-9710-2F1BE256E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94598" y="4164981"/>
            <a:ext cx="5997401" cy="2693020"/>
          </a:xfrm>
          <a:custGeom>
            <a:avLst/>
            <a:gdLst>
              <a:gd name="connsiteX0" fmla="*/ 0 w 4238069"/>
              <a:gd name="connsiteY0" fmla="*/ 0 h 1903025"/>
              <a:gd name="connsiteX1" fmla="*/ 113310 w 4238069"/>
              <a:gd name="connsiteY1" fmla="*/ 8960 h 1903025"/>
              <a:gd name="connsiteX2" fmla="*/ 291503 w 4238069"/>
              <a:gd name="connsiteY2" fmla="*/ 37000 h 1903025"/>
              <a:gd name="connsiteX3" fmla="*/ 3082930 w 4238069"/>
              <a:gd name="connsiteY3" fmla="*/ 1104916 h 1903025"/>
              <a:gd name="connsiteX4" fmla="*/ 3881548 w 4238069"/>
              <a:gd name="connsiteY4" fmla="*/ 1668276 h 1903025"/>
              <a:gd name="connsiteX5" fmla="*/ 4238069 w 4238069"/>
              <a:gd name="connsiteY5" fmla="*/ 1903025 h 1903025"/>
              <a:gd name="connsiteX6" fmla="*/ 0 w 4238069"/>
              <a:gd name="connsiteY6" fmla="*/ 1903025 h 1903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8069" h="1903025">
                <a:moveTo>
                  <a:pt x="0" y="0"/>
                </a:moveTo>
                <a:lnTo>
                  <a:pt x="113310" y="8960"/>
                </a:lnTo>
                <a:cubicBezTo>
                  <a:pt x="173365" y="16155"/>
                  <a:pt x="232870" y="25632"/>
                  <a:pt x="291503" y="37000"/>
                </a:cubicBezTo>
                <a:cubicBezTo>
                  <a:pt x="1250780" y="222537"/>
                  <a:pt x="2264787" y="499636"/>
                  <a:pt x="3082930" y="1104916"/>
                </a:cubicBezTo>
                <a:cubicBezTo>
                  <a:pt x="3348371" y="1301283"/>
                  <a:pt x="3614239" y="1488349"/>
                  <a:pt x="3881548" y="1668276"/>
                </a:cubicBezTo>
                <a:lnTo>
                  <a:pt x="4238069" y="1903025"/>
                </a:lnTo>
                <a:lnTo>
                  <a:pt x="0" y="1903025"/>
                </a:lnTo>
                <a:close/>
              </a:path>
            </a:pathLst>
          </a:custGeom>
          <a:solidFill>
            <a:schemeClr val="tx2">
              <a:lumMod val="40000"/>
              <a:lumOff val="6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43833E56-F240-8413-7BD5-8AE670627E71}"/>
              </a:ext>
            </a:extLst>
          </p:cNvPr>
          <p:cNvSpPr>
            <a:spLocks noGrp="1"/>
          </p:cNvSpPr>
          <p:nvPr>
            <p:ph idx="1"/>
          </p:nvPr>
        </p:nvSpPr>
        <p:spPr>
          <a:xfrm>
            <a:off x="517870" y="3299404"/>
            <a:ext cx="6805891" cy="2745750"/>
          </a:xfrm>
        </p:spPr>
        <p:txBody>
          <a:bodyPr vert="horz" lIns="91440" tIns="45720" rIns="91440" bIns="45720" rtlCol="0">
            <a:normAutofit/>
          </a:bodyPr>
          <a:lstStyle/>
          <a:p>
            <a:r>
              <a:rPr lang="en-US"/>
              <a:t>A child who is experiencing or is at risk of experiencing abuse or neglect and has care or support needs (whether or not those needs are being met)</a:t>
            </a:r>
          </a:p>
        </p:txBody>
      </p:sp>
      <p:grpSp>
        <p:nvGrpSpPr>
          <p:cNvPr id="22" name="Group 21">
            <a:extLst>
              <a:ext uri="{FF2B5EF4-FFF2-40B4-BE49-F238E27FC236}">
                <a16:creationId xmlns:a16="http://schemas.microsoft.com/office/drawing/2014/main" id="{09BA142B-E03A-4CCD-8C46-8BDDD96AB3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8495435" y="4632160"/>
            <a:ext cx="886141" cy="802496"/>
            <a:chOff x="10948005" y="3272152"/>
            <a:chExt cx="868640" cy="786648"/>
          </a:xfrm>
          <a:solidFill>
            <a:schemeClr val="tx2">
              <a:lumMod val="60000"/>
              <a:lumOff val="40000"/>
            </a:schemeClr>
          </a:solidFill>
        </p:grpSpPr>
        <p:sp>
          <p:nvSpPr>
            <p:cNvPr id="23" name="Freeform: Shape 22">
              <a:extLst>
                <a:ext uri="{FF2B5EF4-FFF2-40B4-BE49-F238E27FC236}">
                  <a16:creationId xmlns:a16="http://schemas.microsoft.com/office/drawing/2014/main" id="{DD6B7380-D890-4F06-9C8B-9810CF45B0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4" name="Freeform: Shape 23">
              <a:extLst>
                <a:ext uri="{FF2B5EF4-FFF2-40B4-BE49-F238E27FC236}">
                  <a16:creationId xmlns:a16="http://schemas.microsoft.com/office/drawing/2014/main" id="{E9071096-5B07-42AC-9C76-6B3D847D02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5" name="Freeform: Shape 24">
              <a:extLst>
                <a:ext uri="{FF2B5EF4-FFF2-40B4-BE49-F238E27FC236}">
                  <a16:creationId xmlns:a16="http://schemas.microsoft.com/office/drawing/2014/main" id="{E86A8581-41D2-4ED9-94DE-6EE3A38B2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6" name="Graphic 12">
              <a:extLst>
                <a:ext uri="{FF2B5EF4-FFF2-40B4-BE49-F238E27FC236}">
                  <a16:creationId xmlns:a16="http://schemas.microsoft.com/office/drawing/2014/main" id="{CA390FC2-3FC4-4A52-A729-F9F03EE12C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7" name="Graphic 15">
              <a:extLst>
                <a:ext uri="{FF2B5EF4-FFF2-40B4-BE49-F238E27FC236}">
                  <a16:creationId xmlns:a16="http://schemas.microsoft.com/office/drawing/2014/main" id="{DA930EF0-907F-46F9-B728-0C189FCB4D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8" name="Graphic 15">
              <a:extLst>
                <a:ext uri="{FF2B5EF4-FFF2-40B4-BE49-F238E27FC236}">
                  <a16:creationId xmlns:a16="http://schemas.microsoft.com/office/drawing/2014/main" id="{F8E83A83-33D7-4E07-98AC-CA07C0F1E5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CDA03248-3CE4-4D20-8293-BFDF226CDB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917295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DB89FA-3B21-7288-A9FF-982D825A712F}"/>
              </a:ext>
            </a:extLst>
          </p:cNvPr>
          <p:cNvSpPr>
            <a:spLocks noGrp="1"/>
          </p:cNvSpPr>
          <p:nvPr>
            <p:ph type="title"/>
          </p:nvPr>
        </p:nvSpPr>
        <p:spPr>
          <a:xfrm>
            <a:off x="806195" y="804672"/>
            <a:ext cx="3521359" cy="5248656"/>
          </a:xfrm>
        </p:spPr>
        <p:txBody>
          <a:bodyPr anchor="ctr">
            <a:normAutofit/>
          </a:bodyPr>
          <a:lstStyle/>
          <a:p>
            <a:pPr algn="ctr"/>
            <a:r>
              <a:rPr lang="en-US"/>
              <a:t>Activity 4: Factors </a:t>
            </a:r>
          </a:p>
        </p:txBody>
      </p:sp>
      <p:sp>
        <p:nvSpPr>
          <p:cNvPr id="3" name="Content Placeholder 2">
            <a:extLst>
              <a:ext uri="{FF2B5EF4-FFF2-40B4-BE49-F238E27FC236}">
                <a16:creationId xmlns:a16="http://schemas.microsoft.com/office/drawing/2014/main" id="{12F5E107-C679-C1D0-C88C-68604D96A86C}"/>
              </a:ext>
            </a:extLst>
          </p:cNvPr>
          <p:cNvSpPr>
            <a:spLocks noGrp="1"/>
          </p:cNvSpPr>
          <p:nvPr>
            <p:ph idx="1"/>
          </p:nvPr>
        </p:nvSpPr>
        <p:spPr>
          <a:xfrm>
            <a:off x="4975861" y="804671"/>
            <a:ext cx="6399930" cy="5248657"/>
          </a:xfrm>
        </p:spPr>
        <p:txBody>
          <a:bodyPr vert="horz" lIns="91440" tIns="45720" rIns="91440" bIns="45720" rtlCol="0" anchor="ctr">
            <a:normAutofit/>
          </a:bodyPr>
          <a:lstStyle/>
          <a:p>
            <a:r>
              <a:rPr lang="en-US" dirty="0"/>
              <a:t>Think about the adults, young people and children supported in different settings.</a:t>
            </a:r>
          </a:p>
          <a:p>
            <a:pPr>
              <a:buClr>
                <a:srgbClr val="8AD0D6"/>
              </a:buClr>
            </a:pPr>
            <a:endParaRPr lang="en-US"/>
          </a:p>
          <a:p>
            <a:pPr>
              <a:buClr>
                <a:srgbClr val="8AD0D6"/>
              </a:buClr>
            </a:pPr>
            <a:r>
              <a:rPr lang="en-US" dirty="0"/>
              <a:t>What factors make them 'at risk' at different times in their lives?</a:t>
            </a:r>
          </a:p>
          <a:p>
            <a:pPr>
              <a:buClr>
                <a:srgbClr val="8AD0D6"/>
              </a:buClr>
            </a:pPr>
            <a:endParaRPr lang="en-US"/>
          </a:p>
          <a:p>
            <a:pPr>
              <a:buClr>
                <a:srgbClr val="8AD0D6"/>
              </a:buClr>
            </a:pPr>
            <a:r>
              <a:rPr lang="en-US" dirty="0"/>
              <a:t>Consider yourselves too, what might have made you vulnerable as a child/young person or adult?</a:t>
            </a:r>
          </a:p>
        </p:txBody>
      </p:sp>
    </p:spTree>
    <p:extLst>
      <p:ext uri="{BB962C8B-B14F-4D97-AF65-F5344CB8AC3E}">
        <p14:creationId xmlns:p14="http://schemas.microsoft.com/office/powerpoint/2010/main" val="308329421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C1E4C4-5357-F3C4-BB16-5296091F31E0}"/>
              </a:ext>
            </a:extLst>
          </p:cNvPr>
          <p:cNvSpPr>
            <a:spLocks noGrp="1"/>
          </p:cNvSpPr>
          <p:nvPr>
            <p:ph type="title"/>
          </p:nvPr>
        </p:nvSpPr>
        <p:spPr>
          <a:xfrm>
            <a:off x="646111" y="306180"/>
            <a:ext cx="9404723" cy="1400530"/>
          </a:xfrm>
        </p:spPr>
        <p:txBody>
          <a:bodyPr>
            <a:normAutofit/>
          </a:bodyPr>
          <a:lstStyle/>
          <a:p>
            <a:r>
              <a:rPr lang="en-US"/>
              <a:t>Activity 4: Factors</a:t>
            </a:r>
          </a:p>
        </p:txBody>
      </p:sp>
      <p:graphicFrame>
        <p:nvGraphicFramePr>
          <p:cNvPr id="5" name="Content Placeholder 2">
            <a:extLst>
              <a:ext uri="{FF2B5EF4-FFF2-40B4-BE49-F238E27FC236}">
                <a16:creationId xmlns:a16="http://schemas.microsoft.com/office/drawing/2014/main" id="{1221F6C0-63FE-24CF-085E-CC00B04E0277}"/>
              </a:ext>
            </a:extLst>
          </p:cNvPr>
          <p:cNvGraphicFramePr>
            <a:graphicFrameLocks noGrp="1"/>
          </p:cNvGraphicFramePr>
          <p:nvPr>
            <p:ph idx="1"/>
          </p:nvPr>
        </p:nvGraphicFramePr>
        <p:xfrm>
          <a:off x="646111" y="1593746"/>
          <a:ext cx="10899597" cy="46027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6851952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ABF76-C542-8531-28E1-C423A9146539}"/>
              </a:ext>
            </a:extLst>
          </p:cNvPr>
          <p:cNvSpPr>
            <a:spLocks noGrp="1"/>
          </p:cNvSpPr>
          <p:nvPr>
            <p:ph type="title"/>
          </p:nvPr>
        </p:nvSpPr>
        <p:spPr>
          <a:xfrm>
            <a:off x="648929" y="1063417"/>
            <a:ext cx="3505495" cy="4675396"/>
          </a:xfrm>
        </p:spPr>
        <p:txBody>
          <a:bodyPr anchor="ctr">
            <a:normAutofit/>
          </a:bodyPr>
          <a:lstStyle/>
          <a:p>
            <a:r>
              <a:rPr lang="en-US">
                <a:solidFill>
                  <a:srgbClr val="000000"/>
                </a:solidFill>
              </a:rPr>
              <a:t>Risk Factors</a:t>
            </a:r>
          </a:p>
        </p:txBody>
      </p:sp>
      <p:graphicFrame>
        <p:nvGraphicFramePr>
          <p:cNvPr id="5" name="Content Placeholder 2">
            <a:extLst>
              <a:ext uri="{FF2B5EF4-FFF2-40B4-BE49-F238E27FC236}">
                <a16:creationId xmlns:a16="http://schemas.microsoft.com/office/drawing/2014/main" id="{93060B1F-3D15-276B-38F0-14D34F49CECC}"/>
              </a:ext>
            </a:extLst>
          </p:cNvPr>
          <p:cNvGraphicFramePr>
            <a:graphicFrameLocks noGrp="1"/>
          </p:cNvGraphicFramePr>
          <p:nvPr>
            <p:ph idx="1"/>
          </p:nvPr>
        </p:nvGraphicFramePr>
        <p:xfrm>
          <a:off x="5608638" y="965200"/>
          <a:ext cx="5614987" cy="4773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60250988"/>
      </p:ext>
    </p:extLst>
  </p:cSld>
  <p:clrMapOvr>
    <a:overrideClrMapping bg1="lt1" tx1="dk1" bg2="lt2" tx2="dk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C46227-A28D-7E10-CF42-F76ED75B92B5}"/>
              </a:ext>
            </a:extLst>
          </p:cNvPr>
          <p:cNvSpPr>
            <a:spLocks noGrp="1"/>
          </p:cNvSpPr>
          <p:nvPr>
            <p:ph type="title"/>
          </p:nvPr>
        </p:nvSpPr>
        <p:spPr>
          <a:xfrm>
            <a:off x="674866" y="308944"/>
            <a:ext cx="9404723" cy="1400530"/>
          </a:xfrm>
        </p:spPr>
        <p:txBody>
          <a:bodyPr/>
          <a:lstStyle/>
          <a:p>
            <a:r>
              <a:rPr lang="en-US" dirty="0"/>
              <a:t>Advocacy, not Advocates!</a:t>
            </a:r>
          </a:p>
        </p:txBody>
      </p:sp>
      <p:sp>
        <p:nvSpPr>
          <p:cNvPr id="4" name="Rounded Rectangle 6">
            <a:extLst>
              <a:ext uri="{FF2B5EF4-FFF2-40B4-BE49-F238E27FC236}">
                <a16:creationId xmlns:a16="http://schemas.microsoft.com/office/drawing/2014/main" id="{F85E6050-0A61-A33A-FBE8-F2294C841CCD}"/>
              </a:ext>
            </a:extLst>
          </p:cNvPr>
          <p:cNvSpPr/>
          <p:nvPr/>
        </p:nvSpPr>
        <p:spPr>
          <a:xfrm>
            <a:off x="841477" y="1960570"/>
            <a:ext cx="2404291" cy="1745391"/>
          </a:xfrm>
          <a:prstGeom prst="roundRect">
            <a:avLst/>
          </a:prstGeom>
          <a:solidFill>
            <a:srgbClr val="DCEAF0"/>
          </a:solidFill>
          <a:ln>
            <a:solidFill>
              <a:srgbClr val="00464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solidFill>
                <a:srgbClr val="000000"/>
              </a:solidFill>
            </a:endParaRPr>
          </a:p>
        </p:txBody>
      </p:sp>
      <p:sp>
        <p:nvSpPr>
          <p:cNvPr id="5" name="Rounded Rectangle 7">
            <a:extLst>
              <a:ext uri="{FF2B5EF4-FFF2-40B4-BE49-F238E27FC236}">
                <a16:creationId xmlns:a16="http://schemas.microsoft.com/office/drawing/2014/main" id="{3F750AAD-8ABC-6AA0-36FD-B7E829B68EF6}"/>
              </a:ext>
            </a:extLst>
          </p:cNvPr>
          <p:cNvSpPr/>
          <p:nvPr/>
        </p:nvSpPr>
        <p:spPr>
          <a:xfrm>
            <a:off x="841477" y="3933542"/>
            <a:ext cx="2404291" cy="2174374"/>
          </a:xfrm>
          <a:prstGeom prst="roundRect">
            <a:avLst/>
          </a:prstGeom>
          <a:solidFill>
            <a:srgbClr val="DCEAF0"/>
          </a:solidFill>
          <a:ln>
            <a:solidFill>
              <a:srgbClr val="00464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solidFill>
                <a:srgbClr val="000000"/>
              </a:solidFill>
            </a:endParaRPr>
          </a:p>
        </p:txBody>
      </p:sp>
      <p:sp>
        <p:nvSpPr>
          <p:cNvPr id="6" name="Rounded Rectangle 8">
            <a:extLst>
              <a:ext uri="{FF2B5EF4-FFF2-40B4-BE49-F238E27FC236}">
                <a16:creationId xmlns:a16="http://schemas.microsoft.com/office/drawing/2014/main" id="{73EF6632-EB6A-09C7-057C-78A5D4D78B30}"/>
              </a:ext>
            </a:extLst>
          </p:cNvPr>
          <p:cNvSpPr/>
          <p:nvPr/>
        </p:nvSpPr>
        <p:spPr>
          <a:xfrm>
            <a:off x="4412031" y="3904787"/>
            <a:ext cx="2404291" cy="2174374"/>
          </a:xfrm>
          <a:prstGeom prst="roundRect">
            <a:avLst/>
          </a:prstGeom>
          <a:solidFill>
            <a:srgbClr val="DCEAF0"/>
          </a:solidFill>
          <a:ln>
            <a:solidFill>
              <a:srgbClr val="00464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solidFill>
                <a:srgbClr val="000000"/>
              </a:solidFill>
            </a:endParaRPr>
          </a:p>
        </p:txBody>
      </p:sp>
      <p:sp>
        <p:nvSpPr>
          <p:cNvPr id="7" name="Rounded Rectangle 9">
            <a:extLst>
              <a:ext uri="{FF2B5EF4-FFF2-40B4-BE49-F238E27FC236}">
                <a16:creationId xmlns:a16="http://schemas.microsoft.com/office/drawing/2014/main" id="{3E73DA94-47F1-AB5F-D81E-3BD32344D1EF}"/>
              </a:ext>
            </a:extLst>
          </p:cNvPr>
          <p:cNvSpPr/>
          <p:nvPr/>
        </p:nvSpPr>
        <p:spPr>
          <a:xfrm>
            <a:off x="4426408" y="1960570"/>
            <a:ext cx="2404291" cy="1745391"/>
          </a:xfrm>
          <a:prstGeom prst="roundRect">
            <a:avLst/>
          </a:prstGeom>
          <a:solidFill>
            <a:srgbClr val="DCEAF0"/>
          </a:solidFill>
          <a:ln>
            <a:solidFill>
              <a:srgbClr val="00464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solidFill>
                <a:srgbClr val="000000"/>
              </a:solidFill>
            </a:endParaRPr>
          </a:p>
        </p:txBody>
      </p:sp>
      <p:sp>
        <p:nvSpPr>
          <p:cNvPr id="8" name="Rounded Rectangle 10">
            <a:extLst>
              <a:ext uri="{FF2B5EF4-FFF2-40B4-BE49-F238E27FC236}">
                <a16:creationId xmlns:a16="http://schemas.microsoft.com/office/drawing/2014/main" id="{F9070BCC-D198-6A5F-27BC-A9F0068EEA9D}"/>
              </a:ext>
            </a:extLst>
          </p:cNvPr>
          <p:cNvSpPr/>
          <p:nvPr/>
        </p:nvSpPr>
        <p:spPr>
          <a:xfrm>
            <a:off x="8183868" y="1989325"/>
            <a:ext cx="2404291" cy="1745391"/>
          </a:xfrm>
          <a:prstGeom prst="roundRect">
            <a:avLst/>
          </a:prstGeom>
          <a:solidFill>
            <a:srgbClr val="DCEAF0"/>
          </a:solidFill>
          <a:ln>
            <a:solidFill>
              <a:srgbClr val="00464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solidFill>
                <a:srgbClr val="000000"/>
              </a:solidFill>
            </a:endParaRPr>
          </a:p>
        </p:txBody>
      </p:sp>
      <p:sp>
        <p:nvSpPr>
          <p:cNvPr id="9" name="Rounded Rectangle 11">
            <a:extLst>
              <a:ext uri="{FF2B5EF4-FFF2-40B4-BE49-F238E27FC236}">
                <a16:creationId xmlns:a16="http://schemas.microsoft.com/office/drawing/2014/main" id="{72CE5126-FDDA-6E77-00B5-66A7BFDB437E}"/>
              </a:ext>
            </a:extLst>
          </p:cNvPr>
          <p:cNvSpPr/>
          <p:nvPr/>
        </p:nvSpPr>
        <p:spPr>
          <a:xfrm>
            <a:off x="8183868" y="4048560"/>
            <a:ext cx="2404291" cy="777589"/>
          </a:xfrm>
          <a:prstGeom prst="roundRect">
            <a:avLst/>
          </a:prstGeom>
          <a:solidFill>
            <a:srgbClr val="DCEAF0"/>
          </a:solidFill>
          <a:ln>
            <a:solidFill>
              <a:srgbClr val="00464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solidFill>
                <a:srgbClr val="000000"/>
              </a:solidFill>
            </a:endParaRPr>
          </a:p>
        </p:txBody>
      </p:sp>
      <p:sp>
        <p:nvSpPr>
          <p:cNvPr id="10" name="Rounded Rectangle 12">
            <a:extLst>
              <a:ext uri="{FF2B5EF4-FFF2-40B4-BE49-F238E27FC236}">
                <a16:creationId xmlns:a16="http://schemas.microsoft.com/office/drawing/2014/main" id="{2E15C48F-DAF4-DF35-4C7D-793DF11BC4AD}"/>
              </a:ext>
            </a:extLst>
          </p:cNvPr>
          <p:cNvSpPr/>
          <p:nvPr/>
        </p:nvSpPr>
        <p:spPr>
          <a:xfrm>
            <a:off x="8183868" y="4883901"/>
            <a:ext cx="2404291" cy="1177732"/>
          </a:xfrm>
          <a:prstGeom prst="roundRect">
            <a:avLst/>
          </a:prstGeom>
          <a:solidFill>
            <a:srgbClr val="DCEAF0"/>
          </a:solidFill>
          <a:ln>
            <a:solidFill>
              <a:srgbClr val="00464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solidFill>
                <a:srgbClr val="000000"/>
              </a:solidFill>
            </a:endParaRPr>
          </a:p>
        </p:txBody>
      </p:sp>
      <p:sp>
        <p:nvSpPr>
          <p:cNvPr id="11" name="TextBox 8">
            <a:extLst>
              <a:ext uri="{FF2B5EF4-FFF2-40B4-BE49-F238E27FC236}">
                <a16:creationId xmlns:a16="http://schemas.microsoft.com/office/drawing/2014/main" id="{9FFE45BE-E87C-7C84-CBE3-76EABC2D968A}"/>
              </a:ext>
            </a:extLst>
          </p:cNvPr>
          <p:cNvSpPr txBox="1"/>
          <p:nvPr/>
        </p:nvSpPr>
        <p:spPr>
          <a:xfrm>
            <a:off x="841477" y="2162217"/>
            <a:ext cx="2404291" cy="1200329"/>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a:solidFill>
                  <a:srgbClr val="000000"/>
                </a:solidFill>
              </a:rPr>
              <a:t>Might this person experience barriers in participating fully?</a:t>
            </a:r>
          </a:p>
        </p:txBody>
      </p:sp>
      <p:sp>
        <p:nvSpPr>
          <p:cNvPr id="12" name="TextBox 9">
            <a:extLst>
              <a:ext uri="{FF2B5EF4-FFF2-40B4-BE49-F238E27FC236}">
                <a16:creationId xmlns:a16="http://schemas.microsoft.com/office/drawing/2014/main" id="{584D6694-72C5-2F7A-0E60-232B9CAA1AE0}"/>
              </a:ext>
            </a:extLst>
          </p:cNvPr>
          <p:cNvSpPr txBox="1"/>
          <p:nvPr/>
        </p:nvSpPr>
        <p:spPr>
          <a:xfrm>
            <a:off x="913485" y="4264706"/>
            <a:ext cx="2317906" cy="1200329"/>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a:solidFill>
                  <a:srgbClr val="000000"/>
                </a:solidFill>
              </a:rPr>
              <a:t>Do they still experience barriers in participating fully?</a:t>
            </a:r>
          </a:p>
        </p:txBody>
      </p:sp>
      <p:sp>
        <p:nvSpPr>
          <p:cNvPr id="13" name="TextBox 10">
            <a:extLst>
              <a:ext uri="{FF2B5EF4-FFF2-40B4-BE49-F238E27FC236}">
                <a16:creationId xmlns:a16="http://schemas.microsoft.com/office/drawing/2014/main" id="{7B4A25E6-A439-BDAB-20ED-0E6A133B1D30}"/>
              </a:ext>
            </a:extLst>
          </p:cNvPr>
          <p:cNvSpPr txBox="1"/>
          <p:nvPr/>
        </p:nvSpPr>
        <p:spPr>
          <a:xfrm>
            <a:off x="4426408" y="2084860"/>
            <a:ext cx="2404291" cy="1200329"/>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a:solidFill>
                  <a:srgbClr val="000000"/>
                </a:solidFill>
              </a:rPr>
              <a:t>Can they be better supported to enable them to overcome barriers?</a:t>
            </a:r>
          </a:p>
        </p:txBody>
      </p:sp>
      <p:sp>
        <p:nvSpPr>
          <p:cNvPr id="14" name="TextBox 11">
            <a:extLst>
              <a:ext uri="{FF2B5EF4-FFF2-40B4-BE49-F238E27FC236}">
                <a16:creationId xmlns:a16="http://schemas.microsoft.com/office/drawing/2014/main" id="{4BBFED6A-6FF1-78A2-DE16-3054C3FABC46}"/>
              </a:ext>
            </a:extLst>
          </p:cNvPr>
          <p:cNvSpPr txBox="1"/>
          <p:nvPr/>
        </p:nvSpPr>
        <p:spPr>
          <a:xfrm>
            <a:off x="4412031" y="3847277"/>
            <a:ext cx="2404291" cy="203132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a:solidFill>
                  <a:srgbClr val="000000"/>
                </a:solidFill>
              </a:rPr>
              <a:t>Is there an ‘appropriate individual’ – a carer, friend or relative – who can support them to participate fully?</a:t>
            </a:r>
          </a:p>
        </p:txBody>
      </p:sp>
      <p:sp>
        <p:nvSpPr>
          <p:cNvPr id="15" name="TextBox 12">
            <a:extLst>
              <a:ext uri="{FF2B5EF4-FFF2-40B4-BE49-F238E27FC236}">
                <a16:creationId xmlns:a16="http://schemas.microsoft.com/office/drawing/2014/main" id="{4798FBAE-47DD-8D31-4503-F4C4A81F98E7}"/>
              </a:ext>
            </a:extLst>
          </p:cNvPr>
          <p:cNvSpPr txBox="1"/>
          <p:nvPr/>
        </p:nvSpPr>
        <p:spPr>
          <a:xfrm>
            <a:off x="8183868" y="2392376"/>
            <a:ext cx="2404291" cy="923330"/>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a:solidFill>
                  <a:srgbClr val="000000"/>
                </a:solidFill>
              </a:rPr>
              <a:t>Provide support and make adjustments</a:t>
            </a:r>
          </a:p>
        </p:txBody>
      </p:sp>
      <p:sp>
        <p:nvSpPr>
          <p:cNvPr id="16" name="TextBox 13">
            <a:extLst>
              <a:ext uri="{FF2B5EF4-FFF2-40B4-BE49-F238E27FC236}">
                <a16:creationId xmlns:a16="http://schemas.microsoft.com/office/drawing/2014/main" id="{96CB7620-E7B6-8BF3-F8DF-6B27BB573BE6}"/>
              </a:ext>
            </a:extLst>
          </p:cNvPr>
          <p:cNvSpPr txBox="1"/>
          <p:nvPr/>
        </p:nvSpPr>
        <p:spPr>
          <a:xfrm>
            <a:off x="8183868" y="4034183"/>
            <a:ext cx="2404291" cy="646331"/>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a:solidFill>
                  <a:srgbClr val="000000"/>
                </a:solidFill>
              </a:rPr>
              <a:t>Agree ‘appropriate individuals’</a:t>
            </a:r>
          </a:p>
        </p:txBody>
      </p:sp>
      <p:sp>
        <p:nvSpPr>
          <p:cNvPr id="17" name="TextBox 14">
            <a:extLst>
              <a:ext uri="{FF2B5EF4-FFF2-40B4-BE49-F238E27FC236}">
                <a16:creationId xmlns:a16="http://schemas.microsoft.com/office/drawing/2014/main" id="{DFF839E4-3102-7DF0-9DFD-FF2E77250461}"/>
              </a:ext>
            </a:extLst>
          </p:cNvPr>
          <p:cNvSpPr txBox="1"/>
          <p:nvPr/>
        </p:nvSpPr>
        <p:spPr>
          <a:xfrm>
            <a:off x="8183868" y="4912535"/>
            <a:ext cx="2404291" cy="1200329"/>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a:solidFill>
                  <a:srgbClr val="000000"/>
                </a:solidFill>
              </a:rPr>
              <a:t>Duty to arrange for independent professional advocate</a:t>
            </a:r>
          </a:p>
        </p:txBody>
      </p:sp>
      <p:sp>
        <p:nvSpPr>
          <p:cNvPr id="18" name="Pentagon 21">
            <a:extLst>
              <a:ext uri="{FF2B5EF4-FFF2-40B4-BE49-F238E27FC236}">
                <a16:creationId xmlns:a16="http://schemas.microsoft.com/office/drawing/2014/main" id="{356B00B7-A19F-B155-DA18-425F26DD9396}"/>
              </a:ext>
            </a:extLst>
          </p:cNvPr>
          <p:cNvSpPr/>
          <p:nvPr/>
        </p:nvSpPr>
        <p:spPr>
          <a:xfrm>
            <a:off x="3404161" y="2392618"/>
            <a:ext cx="892608" cy="488415"/>
          </a:xfrm>
          <a:prstGeom prst="homePlate">
            <a:avLst/>
          </a:prstGeom>
          <a:solidFill>
            <a:srgbClr val="DCEAF0"/>
          </a:solidFill>
          <a:ln>
            <a:solidFill>
              <a:srgbClr val="00464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solidFill>
                <a:srgbClr val="000000"/>
              </a:solidFill>
            </a:endParaRPr>
          </a:p>
        </p:txBody>
      </p:sp>
      <p:sp>
        <p:nvSpPr>
          <p:cNvPr id="19" name="TextBox 16">
            <a:extLst>
              <a:ext uri="{FF2B5EF4-FFF2-40B4-BE49-F238E27FC236}">
                <a16:creationId xmlns:a16="http://schemas.microsoft.com/office/drawing/2014/main" id="{91C97C93-3C0C-8149-59F1-54BB12D5B225}"/>
              </a:ext>
            </a:extLst>
          </p:cNvPr>
          <p:cNvSpPr txBox="1"/>
          <p:nvPr/>
        </p:nvSpPr>
        <p:spPr>
          <a:xfrm>
            <a:off x="3490426" y="2493260"/>
            <a:ext cx="705460" cy="3693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solidFill>
                  <a:srgbClr val="000000"/>
                </a:solidFill>
              </a:rPr>
              <a:t>Yes</a:t>
            </a:r>
          </a:p>
        </p:txBody>
      </p:sp>
      <p:sp>
        <p:nvSpPr>
          <p:cNvPr id="20" name="Pentagon 23">
            <a:extLst>
              <a:ext uri="{FF2B5EF4-FFF2-40B4-BE49-F238E27FC236}">
                <a16:creationId xmlns:a16="http://schemas.microsoft.com/office/drawing/2014/main" id="{532013A0-AB14-E449-5C68-DF7F9D47FA56}"/>
              </a:ext>
            </a:extLst>
          </p:cNvPr>
          <p:cNvSpPr/>
          <p:nvPr/>
        </p:nvSpPr>
        <p:spPr>
          <a:xfrm>
            <a:off x="3477695" y="4670359"/>
            <a:ext cx="892608" cy="488415"/>
          </a:xfrm>
          <a:prstGeom prst="homePlate">
            <a:avLst/>
          </a:prstGeom>
          <a:solidFill>
            <a:srgbClr val="DCEAF0"/>
          </a:solidFill>
          <a:ln>
            <a:solidFill>
              <a:srgbClr val="00464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solidFill>
                <a:srgbClr val="000000"/>
              </a:solidFill>
            </a:endParaRPr>
          </a:p>
        </p:txBody>
      </p:sp>
      <p:sp>
        <p:nvSpPr>
          <p:cNvPr id="21" name="TextBox 18">
            <a:extLst>
              <a:ext uri="{FF2B5EF4-FFF2-40B4-BE49-F238E27FC236}">
                <a16:creationId xmlns:a16="http://schemas.microsoft.com/office/drawing/2014/main" id="{2084B5ED-360E-3F3A-7471-11B0FD001BE8}"/>
              </a:ext>
            </a:extLst>
          </p:cNvPr>
          <p:cNvSpPr txBox="1"/>
          <p:nvPr/>
        </p:nvSpPr>
        <p:spPr>
          <a:xfrm>
            <a:off x="3477695" y="4684737"/>
            <a:ext cx="705460" cy="3693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solidFill>
                  <a:srgbClr val="000000"/>
                </a:solidFill>
              </a:rPr>
              <a:t>Yes</a:t>
            </a:r>
          </a:p>
        </p:txBody>
      </p:sp>
      <p:sp>
        <p:nvSpPr>
          <p:cNvPr id="22" name="Pentagon 25">
            <a:extLst>
              <a:ext uri="{FF2B5EF4-FFF2-40B4-BE49-F238E27FC236}">
                <a16:creationId xmlns:a16="http://schemas.microsoft.com/office/drawing/2014/main" id="{B4230F70-B446-F6CB-71F1-9EF01D5E224D}"/>
              </a:ext>
            </a:extLst>
          </p:cNvPr>
          <p:cNvSpPr/>
          <p:nvPr/>
        </p:nvSpPr>
        <p:spPr>
          <a:xfrm>
            <a:off x="7017848" y="2329952"/>
            <a:ext cx="892608" cy="488415"/>
          </a:xfrm>
          <a:prstGeom prst="homePlate">
            <a:avLst/>
          </a:prstGeom>
          <a:solidFill>
            <a:srgbClr val="DCEAF0"/>
          </a:solidFill>
          <a:ln>
            <a:solidFill>
              <a:srgbClr val="00464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solidFill>
                <a:srgbClr val="000000"/>
              </a:solidFill>
            </a:endParaRPr>
          </a:p>
        </p:txBody>
      </p:sp>
      <p:sp>
        <p:nvSpPr>
          <p:cNvPr id="23" name="TextBox 20">
            <a:extLst>
              <a:ext uri="{FF2B5EF4-FFF2-40B4-BE49-F238E27FC236}">
                <a16:creationId xmlns:a16="http://schemas.microsoft.com/office/drawing/2014/main" id="{AD5901FC-1AD9-347A-2F26-8C7848ABA7D7}"/>
              </a:ext>
            </a:extLst>
          </p:cNvPr>
          <p:cNvSpPr txBox="1"/>
          <p:nvPr/>
        </p:nvSpPr>
        <p:spPr>
          <a:xfrm>
            <a:off x="7204754" y="2387462"/>
            <a:ext cx="705460" cy="3693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solidFill>
                  <a:srgbClr val="000000"/>
                </a:solidFill>
              </a:rPr>
              <a:t>Yes</a:t>
            </a:r>
          </a:p>
        </p:txBody>
      </p:sp>
      <p:sp>
        <p:nvSpPr>
          <p:cNvPr id="24" name="Pentagon 27">
            <a:extLst>
              <a:ext uri="{FF2B5EF4-FFF2-40B4-BE49-F238E27FC236}">
                <a16:creationId xmlns:a16="http://schemas.microsoft.com/office/drawing/2014/main" id="{3655EF2C-7E80-1F39-7493-B241F77FD7F6}"/>
              </a:ext>
            </a:extLst>
          </p:cNvPr>
          <p:cNvSpPr/>
          <p:nvPr/>
        </p:nvSpPr>
        <p:spPr>
          <a:xfrm>
            <a:off x="7089735" y="4223934"/>
            <a:ext cx="892608" cy="488415"/>
          </a:xfrm>
          <a:prstGeom prst="homePlate">
            <a:avLst/>
          </a:prstGeom>
          <a:solidFill>
            <a:srgbClr val="DCEAF0"/>
          </a:solidFill>
          <a:ln>
            <a:solidFill>
              <a:srgbClr val="00464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solidFill>
                <a:srgbClr val="000000"/>
              </a:solidFill>
            </a:endParaRPr>
          </a:p>
        </p:txBody>
      </p:sp>
      <p:sp>
        <p:nvSpPr>
          <p:cNvPr id="25" name="TextBox 22">
            <a:extLst>
              <a:ext uri="{FF2B5EF4-FFF2-40B4-BE49-F238E27FC236}">
                <a16:creationId xmlns:a16="http://schemas.microsoft.com/office/drawing/2014/main" id="{60350715-2BDF-008B-FEFD-E01B4D496E5A}"/>
              </a:ext>
            </a:extLst>
          </p:cNvPr>
          <p:cNvSpPr txBox="1"/>
          <p:nvPr/>
        </p:nvSpPr>
        <p:spPr>
          <a:xfrm>
            <a:off x="7089735" y="4238312"/>
            <a:ext cx="705460" cy="3693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solidFill>
                  <a:srgbClr val="000000"/>
                </a:solidFill>
              </a:rPr>
              <a:t>Yes</a:t>
            </a:r>
          </a:p>
        </p:txBody>
      </p:sp>
      <p:sp>
        <p:nvSpPr>
          <p:cNvPr id="26" name="Pentagon 29">
            <a:extLst>
              <a:ext uri="{FF2B5EF4-FFF2-40B4-BE49-F238E27FC236}">
                <a16:creationId xmlns:a16="http://schemas.microsoft.com/office/drawing/2014/main" id="{EC728634-61CD-D74F-5744-65EC4C185ED6}"/>
              </a:ext>
            </a:extLst>
          </p:cNvPr>
          <p:cNvSpPr/>
          <p:nvPr/>
        </p:nvSpPr>
        <p:spPr>
          <a:xfrm>
            <a:off x="7112679" y="5102133"/>
            <a:ext cx="892608" cy="488415"/>
          </a:xfrm>
          <a:prstGeom prst="homePlate">
            <a:avLst/>
          </a:prstGeom>
          <a:solidFill>
            <a:srgbClr val="DCEAF0"/>
          </a:solidFill>
          <a:ln>
            <a:solidFill>
              <a:srgbClr val="00464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solidFill>
                <a:srgbClr val="000000"/>
              </a:solidFill>
            </a:endParaRPr>
          </a:p>
        </p:txBody>
      </p:sp>
      <p:sp>
        <p:nvSpPr>
          <p:cNvPr id="27" name="TextBox 24">
            <a:extLst>
              <a:ext uri="{FF2B5EF4-FFF2-40B4-BE49-F238E27FC236}">
                <a16:creationId xmlns:a16="http://schemas.microsoft.com/office/drawing/2014/main" id="{B2FD0718-D5DC-DDC5-3D44-8C30A86C0147}"/>
              </a:ext>
            </a:extLst>
          </p:cNvPr>
          <p:cNvSpPr txBox="1"/>
          <p:nvPr/>
        </p:nvSpPr>
        <p:spPr>
          <a:xfrm>
            <a:off x="7112679" y="5133766"/>
            <a:ext cx="705460" cy="36933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solidFill>
                  <a:srgbClr val="000000"/>
                </a:solidFill>
              </a:rPr>
              <a:t>No</a:t>
            </a:r>
          </a:p>
        </p:txBody>
      </p:sp>
    </p:spTree>
    <p:extLst>
      <p:ext uri="{BB962C8B-B14F-4D97-AF65-F5344CB8AC3E}">
        <p14:creationId xmlns:p14="http://schemas.microsoft.com/office/powerpoint/2010/main" val="136018521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Magnifying glass and question mark">
            <a:extLst>
              <a:ext uri="{FF2B5EF4-FFF2-40B4-BE49-F238E27FC236}">
                <a16:creationId xmlns:a16="http://schemas.microsoft.com/office/drawing/2014/main" id="{E2205AB6-FF53-F703-3C15-55A6D85B2753}"/>
              </a:ext>
            </a:extLst>
          </p:cNvPr>
          <p:cNvPicPr>
            <a:picLocks noChangeAspect="1"/>
          </p:cNvPicPr>
          <p:nvPr/>
        </p:nvPicPr>
        <p:blipFill rotWithShape="1">
          <a:blip r:embed="rId2">
            <a:alphaModFix/>
          </a:blip>
          <a:srcRect t="6" r="-8" b="-8"/>
          <a:stretch/>
        </p:blipFill>
        <p:spPr>
          <a:xfrm>
            <a:off x="-688" y="-4"/>
            <a:ext cx="12192687" cy="6858000"/>
          </a:xfrm>
          <a:prstGeom prst="rect">
            <a:avLst/>
          </a:prstGeom>
        </p:spPr>
      </p:pic>
      <p:sp>
        <p:nvSpPr>
          <p:cNvPr id="2" name="Title 1">
            <a:extLst>
              <a:ext uri="{FF2B5EF4-FFF2-40B4-BE49-F238E27FC236}">
                <a16:creationId xmlns:a16="http://schemas.microsoft.com/office/drawing/2014/main" id="{0B129D42-EA0F-98E9-DAAF-48B7E958CAA1}"/>
              </a:ext>
            </a:extLst>
          </p:cNvPr>
          <p:cNvSpPr>
            <a:spLocks noGrp="1"/>
          </p:cNvSpPr>
          <p:nvPr>
            <p:ph type="title"/>
          </p:nvPr>
        </p:nvSpPr>
        <p:spPr>
          <a:xfrm>
            <a:off x="-165882" y="-1447798"/>
            <a:ext cx="5056757" cy="3166062"/>
          </a:xfrm>
        </p:spPr>
        <p:txBody>
          <a:bodyPr vert="horz" lIns="91440" tIns="45720" rIns="91440" bIns="45720" rtlCol="0" anchor="b">
            <a:normAutofit/>
          </a:bodyPr>
          <a:lstStyle/>
          <a:p>
            <a:pPr algn="ctr"/>
            <a:r>
              <a:rPr lang="en-US">
                <a:solidFill>
                  <a:srgbClr val="FFFFFF"/>
                </a:solidFill>
              </a:rPr>
              <a:t>Mental Capacity</a:t>
            </a:r>
          </a:p>
        </p:txBody>
      </p:sp>
      <p:sp>
        <p:nvSpPr>
          <p:cNvPr id="3" name="Content Placeholder 2">
            <a:extLst>
              <a:ext uri="{FF2B5EF4-FFF2-40B4-BE49-F238E27FC236}">
                <a16:creationId xmlns:a16="http://schemas.microsoft.com/office/drawing/2014/main" id="{4429B0DF-13E4-362C-5E30-82017CA4BDCF}"/>
              </a:ext>
            </a:extLst>
          </p:cNvPr>
          <p:cNvSpPr>
            <a:spLocks noGrp="1"/>
          </p:cNvSpPr>
          <p:nvPr>
            <p:ph idx="1"/>
          </p:nvPr>
        </p:nvSpPr>
        <p:spPr>
          <a:xfrm>
            <a:off x="372056" y="2286043"/>
            <a:ext cx="3563938" cy="1282901"/>
          </a:xfrm>
        </p:spPr>
        <p:txBody>
          <a:bodyPr vert="horz" lIns="91440" tIns="45720" rIns="91440" bIns="45720" rtlCol="0">
            <a:normAutofit/>
          </a:bodyPr>
          <a:lstStyle/>
          <a:p>
            <a:pPr marL="0" indent="0" algn="ctr">
              <a:buNone/>
            </a:pPr>
            <a:r>
              <a:rPr lang="en-US" sz="1600" cap="all" spc="300">
                <a:solidFill>
                  <a:srgbClr val="FFFFFF"/>
                </a:solidFill>
              </a:rPr>
              <a:t>What does this mean?</a:t>
            </a:r>
          </a:p>
        </p:txBody>
      </p:sp>
    </p:spTree>
    <p:extLst>
      <p:ext uri="{BB962C8B-B14F-4D97-AF65-F5344CB8AC3E}">
        <p14:creationId xmlns:p14="http://schemas.microsoft.com/office/powerpoint/2010/main" val="1837843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716C21-E7A5-8F9A-82AA-722E9ED86DF2}"/>
              </a:ext>
            </a:extLst>
          </p:cNvPr>
          <p:cNvSpPr>
            <a:spLocks noGrp="1"/>
          </p:cNvSpPr>
          <p:nvPr>
            <p:ph type="title"/>
          </p:nvPr>
        </p:nvSpPr>
        <p:spPr>
          <a:xfrm>
            <a:off x="540000" y="540000"/>
            <a:ext cx="4500561" cy="5759450"/>
          </a:xfrm>
        </p:spPr>
        <p:txBody>
          <a:bodyPr anchor="t">
            <a:normAutofit/>
          </a:bodyPr>
          <a:lstStyle/>
          <a:p>
            <a:r>
              <a:rPr lang="en-US" sz="7200" dirty="0"/>
              <a:t>Mental Capacity</a:t>
            </a:r>
          </a:p>
        </p:txBody>
      </p:sp>
      <p:graphicFrame>
        <p:nvGraphicFramePr>
          <p:cNvPr id="4" name="Diagram 3">
            <a:extLst>
              <a:ext uri="{FF2B5EF4-FFF2-40B4-BE49-F238E27FC236}">
                <a16:creationId xmlns:a16="http://schemas.microsoft.com/office/drawing/2014/main" id="{AF3D3654-D661-DE14-7A40-592EC43DE4B2}"/>
              </a:ext>
            </a:extLst>
          </p:cNvPr>
          <p:cNvGraphicFramePr/>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3168175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4A4515-3B6E-D9B8-C72A-4D4CF59F9CF0}"/>
              </a:ext>
            </a:extLst>
          </p:cNvPr>
          <p:cNvSpPr>
            <a:spLocks noGrp="1"/>
          </p:cNvSpPr>
          <p:nvPr>
            <p:ph type="title"/>
          </p:nvPr>
        </p:nvSpPr>
        <p:spPr>
          <a:xfrm>
            <a:off x="540000" y="540000"/>
            <a:ext cx="4500561" cy="5759450"/>
          </a:xfrm>
        </p:spPr>
        <p:txBody>
          <a:bodyPr anchor="t">
            <a:normAutofit/>
          </a:bodyPr>
          <a:lstStyle/>
          <a:p>
            <a:r>
              <a:rPr lang="en-US" sz="5400" dirty="0"/>
              <a:t>Key Principles of the MCA</a:t>
            </a:r>
          </a:p>
        </p:txBody>
      </p:sp>
      <p:graphicFrame>
        <p:nvGraphicFramePr>
          <p:cNvPr id="5" name="Content Placeholder 2">
            <a:extLst>
              <a:ext uri="{FF2B5EF4-FFF2-40B4-BE49-F238E27FC236}">
                <a16:creationId xmlns:a16="http://schemas.microsoft.com/office/drawing/2014/main" id="{385F6DC6-59EF-2CB5-FD00-04CDABCD4692}"/>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088870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317A2-4293-8EAB-345F-CBC95591109F}"/>
              </a:ext>
            </a:extLst>
          </p:cNvPr>
          <p:cNvSpPr>
            <a:spLocks noGrp="1"/>
          </p:cNvSpPr>
          <p:nvPr>
            <p:ph type="title"/>
          </p:nvPr>
        </p:nvSpPr>
        <p:spPr>
          <a:xfrm>
            <a:off x="540000" y="540000"/>
            <a:ext cx="4500561" cy="5759450"/>
          </a:xfrm>
        </p:spPr>
        <p:txBody>
          <a:bodyPr anchor="t">
            <a:normAutofit/>
          </a:bodyPr>
          <a:lstStyle/>
          <a:p>
            <a:r>
              <a:rPr lang="en-US" sz="6000" dirty="0"/>
              <a:t>Defining Capacity</a:t>
            </a:r>
          </a:p>
        </p:txBody>
      </p:sp>
      <p:graphicFrame>
        <p:nvGraphicFramePr>
          <p:cNvPr id="5" name="Content Placeholder 2">
            <a:extLst>
              <a:ext uri="{FF2B5EF4-FFF2-40B4-BE49-F238E27FC236}">
                <a16:creationId xmlns:a16="http://schemas.microsoft.com/office/drawing/2014/main" id="{8DCEDBF3-54F6-2186-3D44-700CB784AE89}"/>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3996064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42C8F-CEA0-BBFA-D6CA-9739DDC4196F}"/>
              </a:ext>
            </a:extLst>
          </p:cNvPr>
          <p:cNvSpPr>
            <a:spLocks noGrp="1"/>
          </p:cNvSpPr>
          <p:nvPr>
            <p:ph type="title"/>
          </p:nvPr>
        </p:nvSpPr>
        <p:spPr>
          <a:xfrm>
            <a:off x="540000" y="540000"/>
            <a:ext cx="4500561" cy="5759450"/>
          </a:xfrm>
        </p:spPr>
        <p:txBody>
          <a:bodyPr anchor="t">
            <a:normAutofit/>
          </a:bodyPr>
          <a:lstStyle/>
          <a:p>
            <a:r>
              <a:rPr lang="en-US" sz="6000" dirty="0"/>
              <a:t>Lacking Capacity</a:t>
            </a:r>
          </a:p>
        </p:txBody>
      </p:sp>
      <p:graphicFrame>
        <p:nvGraphicFramePr>
          <p:cNvPr id="5" name="Content Placeholder 2">
            <a:extLst>
              <a:ext uri="{FF2B5EF4-FFF2-40B4-BE49-F238E27FC236}">
                <a16:creationId xmlns:a16="http://schemas.microsoft.com/office/drawing/2014/main" id="{CC77DC5D-EB21-6D38-1C0B-11C81CC16854}"/>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8889545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9E251-2836-4223-9112-9D51A1E1EFF9}"/>
              </a:ext>
            </a:extLst>
          </p:cNvPr>
          <p:cNvSpPr>
            <a:spLocks noGrp="1"/>
          </p:cNvSpPr>
          <p:nvPr>
            <p:ph type="title"/>
          </p:nvPr>
        </p:nvSpPr>
        <p:spPr>
          <a:xfrm>
            <a:off x="540000" y="540000"/>
            <a:ext cx="4500561" cy="5759450"/>
          </a:xfrm>
        </p:spPr>
        <p:txBody>
          <a:bodyPr anchor="t">
            <a:normAutofit/>
          </a:bodyPr>
          <a:lstStyle/>
          <a:p>
            <a:r>
              <a:rPr lang="en-US" sz="8800"/>
              <a:t>Causes of Abuse</a:t>
            </a:r>
          </a:p>
        </p:txBody>
      </p:sp>
      <p:graphicFrame>
        <p:nvGraphicFramePr>
          <p:cNvPr id="5" name="Content Placeholder 2">
            <a:extLst>
              <a:ext uri="{FF2B5EF4-FFF2-40B4-BE49-F238E27FC236}">
                <a16:creationId xmlns:a16="http://schemas.microsoft.com/office/drawing/2014/main" id="{5F0C1385-763B-17AF-A265-05346B9B4A42}"/>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9512669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7765C1-53FE-9E50-4F26-A7230F0DE3C8}"/>
              </a:ext>
            </a:extLst>
          </p:cNvPr>
          <p:cNvSpPr>
            <a:spLocks noGrp="1"/>
          </p:cNvSpPr>
          <p:nvPr>
            <p:ph type="title"/>
          </p:nvPr>
        </p:nvSpPr>
        <p:spPr>
          <a:xfrm>
            <a:off x="540000" y="540000"/>
            <a:ext cx="4500561" cy="5759450"/>
          </a:xfrm>
        </p:spPr>
        <p:txBody>
          <a:bodyPr anchor="t">
            <a:normAutofit/>
          </a:bodyPr>
          <a:lstStyle/>
          <a:p>
            <a:r>
              <a:rPr lang="en-US" sz="6600" dirty="0"/>
              <a:t>Reasons for Abuse</a:t>
            </a:r>
          </a:p>
        </p:txBody>
      </p:sp>
      <p:graphicFrame>
        <p:nvGraphicFramePr>
          <p:cNvPr id="5" name="Content Placeholder 2">
            <a:extLst>
              <a:ext uri="{FF2B5EF4-FFF2-40B4-BE49-F238E27FC236}">
                <a16:creationId xmlns:a16="http://schemas.microsoft.com/office/drawing/2014/main" id="{993B078E-8B92-9AC7-2964-247BBC2D849B}"/>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6589229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BEB6C-CF02-3E0E-8577-7232E55964AA}"/>
              </a:ext>
            </a:extLst>
          </p:cNvPr>
          <p:cNvSpPr>
            <a:spLocks noGrp="1"/>
          </p:cNvSpPr>
          <p:nvPr>
            <p:ph type="title"/>
          </p:nvPr>
        </p:nvSpPr>
        <p:spPr/>
        <p:txBody>
          <a:bodyPr/>
          <a:lstStyle/>
          <a:p>
            <a:r>
              <a:rPr lang="en-US"/>
              <a:t>Defining Abuse</a:t>
            </a:r>
          </a:p>
        </p:txBody>
      </p:sp>
      <p:sp>
        <p:nvSpPr>
          <p:cNvPr id="3" name="Content Placeholder 2">
            <a:extLst>
              <a:ext uri="{FF2B5EF4-FFF2-40B4-BE49-F238E27FC236}">
                <a16:creationId xmlns:a16="http://schemas.microsoft.com/office/drawing/2014/main" id="{14226EC8-9367-C0CB-9A92-09FE106E3FC9}"/>
              </a:ext>
            </a:extLst>
          </p:cNvPr>
          <p:cNvSpPr>
            <a:spLocks noGrp="1"/>
          </p:cNvSpPr>
          <p:nvPr>
            <p:ph idx="1"/>
          </p:nvPr>
        </p:nvSpPr>
        <p:spPr/>
        <p:txBody>
          <a:bodyPr vert="horz" lIns="91440" tIns="45720" rIns="91440" bIns="45720" rtlCol="0" anchor="t">
            <a:normAutofit lnSpcReduction="10000"/>
          </a:bodyPr>
          <a:lstStyle/>
          <a:p>
            <a:pPr marL="269875" indent="-269875">
              <a:lnSpc>
                <a:spcPct val="100000"/>
              </a:lnSpc>
              <a:spcBef>
                <a:spcPct val="0"/>
              </a:spcBef>
              <a:spcAft>
                <a:spcPts val="1200"/>
              </a:spcAft>
            </a:pPr>
            <a:r>
              <a:rPr lang="en-GB" b="1">
                <a:solidFill>
                  <a:schemeClr val="tx1">
                    <a:lumMod val="65000"/>
                    <a:lumOff val="35000"/>
                  </a:schemeClr>
                </a:solidFill>
                <a:ea typeface="+mn-lt"/>
                <a:cs typeface="+mn-lt"/>
              </a:rPr>
              <a:t>There is no one single way of accurately defining abuse.  The best ways to understand what abuse is are:</a:t>
            </a:r>
            <a:endParaRPr lang="en-US">
              <a:solidFill>
                <a:schemeClr val="tx1">
                  <a:lumMod val="65000"/>
                  <a:lumOff val="35000"/>
                </a:schemeClr>
              </a:solidFill>
              <a:ea typeface="+mn-lt"/>
              <a:cs typeface="+mn-lt"/>
            </a:endParaRPr>
          </a:p>
          <a:p>
            <a:pPr marL="274320" indent="-274320">
              <a:lnSpc>
                <a:spcPct val="100000"/>
              </a:lnSpc>
              <a:spcBef>
                <a:spcPct val="0"/>
              </a:spcBef>
              <a:spcAft>
                <a:spcPts val="1200"/>
              </a:spcAft>
              <a:buFont typeface="Arial,Sans-Serif" panose="020B0604020202020204" pitchFamily="34" charset="0"/>
            </a:pPr>
            <a:r>
              <a:rPr lang="en-GB">
                <a:solidFill>
                  <a:schemeClr val="tx1">
                    <a:lumMod val="65000"/>
                    <a:lumOff val="35000"/>
                  </a:schemeClr>
                </a:solidFill>
                <a:ea typeface="+mn-lt"/>
                <a:cs typeface="+mn-lt"/>
              </a:rPr>
              <a:t>Where a person in authority, power and/or trust uses that position to impair the wellbeing of another person in some way</a:t>
            </a:r>
            <a:endParaRPr lang="en-US">
              <a:solidFill>
                <a:schemeClr val="tx1">
                  <a:lumMod val="65000"/>
                  <a:lumOff val="35000"/>
                </a:schemeClr>
              </a:solidFill>
              <a:ea typeface="+mn-lt"/>
              <a:cs typeface="+mn-lt"/>
            </a:endParaRPr>
          </a:p>
          <a:p>
            <a:pPr marL="274320" indent="-274320">
              <a:lnSpc>
                <a:spcPct val="100000"/>
              </a:lnSpc>
              <a:spcBef>
                <a:spcPct val="0"/>
              </a:spcBef>
              <a:spcAft>
                <a:spcPts val="1200"/>
              </a:spcAft>
              <a:buFont typeface="Arial,Sans-Serif" panose="020B0604020202020204" pitchFamily="34" charset="0"/>
            </a:pPr>
            <a:r>
              <a:rPr lang="en-GB">
                <a:solidFill>
                  <a:schemeClr val="tx1">
                    <a:lumMod val="65000"/>
                    <a:lumOff val="35000"/>
                  </a:schemeClr>
                </a:solidFill>
                <a:ea typeface="+mn-lt"/>
                <a:cs typeface="+mn-lt"/>
              </a:rPr>
              <a:t>The ill treatment of another person</a:t>
            </a:r>
            <a:endParaRPr lang="en-GB">
              <a:ea typeface="+mn-lt"/>
              <a:cs typeface="+mn-lt"/>
            </a:endParaRPr>
          </a:p>
          <a:p>
            <a:pPr marL="274320" indent="-274320">
              <a:lnSpc>
                <a:spcPct val="100000"/>
              </a:lnSpc>
              <a:spcBef>
                <a:spcPct val="0"/>
              </a:spcBef>
              <a:spcAft>
                <a:spcPts val="1200"/>
              </a:spcAft>
              <a:buFont typeface="Arial,Sans-Serif" panose="020B0604020202020204" pitchFamily="34" charset="0"/>
            </a:pPr>
            <a:r>
              <a:rPr lang="en-GB">
                <a:solidFill>
                  <a:schemeClr val="tx1">
                    <a:lumMod val="65000"/>
                    <a:lumOff val="35000"/>
                  </a:schemeClr>
                </a:solidFill>
                <a:ea typeface="+mn-lt"/>
                <a:cs typeface="+mn-lt"/>
              </a:rPr>
              <a:t>Where a person violates the rights of another person</a:t>
            </a:r>
            <a:endParaRPr lang="en-US">
              <a:ea typeface="+mn-lt"/>
              <a:cs typeface="+mn-lt"/>
            </a:endParaRPr>
          </a:p>
          <a:p>
            <a:pPr marL="269875" indent="-269875">
              <a:lnSpc>
                <a:spcPct val="100000"/>
              </a:lnSpc>
              <a:spcBef>
                <a:spcPct val="0"/>
              </a:spcBef>
              <a:spcAft>
                <a:spcPts val="1200"/>
              </a:spcAft>
            </a:pPr>
            <a:r>
              <a:rPr lang="en-GB" b="1">
                <a:solidFill>
                  <a:schemeClr val="tx1">
                    <a:lumMod val="65000"/>
                    <a:lumOff val="35000"/>
                  </a:schemeClr>
                </a:solidFill>
                <a:ea typeface="+mn-lt"/>
                <a:cs typeface="+mn-lt"/>
              </a:rPr>
              <a:t>That abuse could be:</a:t>
            </a:r>
            <a:endParaRPr lang="en-GB">
              <a:ea typeface="+mn-lt"/>
              <a:cs typeface="+mn-lt"/>
            </a:endParaRPr>
          </a:p>
          <a:p>
            <a:pPr marL="274320" indent="-274320">
              <a:lnSpc>
                <a:spcPct val="100000"/>
              </a:lnSpc>
              <a:spcBef>
                <a:spcPct val="0"/>
              </a:spcBef>
              <a:spcAft>
                <a:spcPts val="1200"/>
              </a:spcAft>
              <a:buFont typeface="Arial,Sans-Serif" panose="020B0604020202020204" pitchFamily="34" charset="0"/>
            </a:pPr>
            <a:r>
              <a:rPr lang="en-GB">
                <a:solidFill>
                  <a:schemeClr val="tx1">
                    <a:lumMod val="65000"/>
                    <a:lumOff val="35000"/>
                  </a:schemeClr>
                </a:solidFill>
                <a:ea typeface="+mn-lt"/>
                <a:cs typeface="+mn-lt"/>
              </a:rPr>
              <a:t>Rare, occasional or regular</a:t>
            </a:r>
            <a:endParaRPr lang="en-US">
              <a:ea typeface="+mn-lt"/>
              <a:cs typeface="+mn-lt"/>
            </a:endParaRPr>
          </a:p>
          <a:p>
            <a:pPr marL="274320" indent="-274320">
              <a:lnSpc>
                <a:spcPct val="100000"/>
              </a:lnSpc>
              <a:spcBef>
                <a:spcPct val="0"/>
              </a:spcBef>
              <a:spcAft>
                <a:spcPts val="1200"/>
              </a:spcAft>
              <a:buFont typeface="Arial,Sans-Serif" panose="020B0604020202020204" pitchFamily="34" charset="0"/>
            </a:pPr>
            <a:r>
              <a:rPr lang="en-GB">
                <a:solidFill>
                  <a:schemeClr val="tx1">
                    <a:lumMod val="65000"/>
                    <a:lumOff val="35000"/>
                  </a:schemeClr>
                </a:solidFill>
                <a:ea typeface="+mn-lt"/>
                <a:cs typeface="+mn-lt"/>
              </a:rPr>
              <a:t>Deliberate or unintentional</a:t>
            </a:r>
            <a:endParaRPr lang="en-US">
              <a:solidFill>
                <a:schemeClr val="tx1">
                  <a:lumMod val="65000"/>
                  <a:lumOff val="35000"/>
                </a:schemeClr>
              </a:solidFill>
              <a:ea typeface="+mn-lt"/>
              <a:cs typeface="+mn-lt"/>
            </a:endParaRPr>
          </a:p>
          <a:p>
            <a:pPr marL="274320" indent="-274320">
              <a:lnSpc>
                <a:spcPct val="100000"/>
              </a:lnSpc>
              <a:spcBef>
                <a:spcPct val="0"/>
              </a:spcBef>
              <a:spcAft>
                <a:spcPts val="1200"/>
              </a:spcAft>
              <a:buFont typeface="Arial,Sans-Serif" panose="020B0604020202020204" pitchFamily="34" charset="0"/>
            </a:pPr>
            <a:r>
              <a:rPr lang="en-GB">
                <a:solidFill>
                  <a:schemeClr val="tx1">
                    <a:lumMod val="65000"/>
                    <a:lumOff val="35000"/>
                  </a:schemeClr>
                </a:solidFill>
                <a:ea typeface="+mn-lt"/>
                <a:cs typeface="+mn-lt"/>
              </a:rPr>
              <a:t>Through negligence or ignorance</a:t>
            </a:r>
            <a:endParaRPr lang="en-US"/>
          </a:p>
        </p:txBody>
      </p:sp>
    </p:spTree>
    <p:extLst>
      <p:ext uri="{BB962C8B-B14F-4D97-AF65-F5344CB8AC3E}">
        <p14:creationId xmlns:p14="http://schemas.microsoft.com/office/powerpoint/2010/main" val="59842814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6AC5C-66DE-4EF8-5981-AEAEE87C5171}"/>
              </a:ext>
            </a:extLst>
          </p:cNvPr>
          <p:cNvSpPr>
            <a:spLocks noGrp="1"/>
          </p:cNvSpPr>
          <p:nvPr>
            <p:ph type="title"/>
          </p:nvPr>
        </p:nvSpPr>
        <p:spPr/>
        <p:txBody>
          <a:bodyPr/>
          <a:lstStyle/>
          <a:p>
            <a:r>
              <a:rPr lang="en-US"/>
              <a:t>Defining Abuse</a:t>
            </a:r>
          </a:p>
        </p:txBody>
      </p:sp>
      <p:sp>
        <p:nvSpPr>
          <p:cNvPr id="3" name="Content Placeholder 2">
            <a:extLst>
              <a:ext uri="{FF2B5EF4-FFF2-40B4-BE49-F238E27FC236}">
                <a16:creationId xmlns:a16="http://schemas.microsoft.com/office/drawing/2014/main" id="{F1F5ADF5-07EE-0069-905F-6B63669CDF35}"/>
              </a:ext>
            </a:extLst>
          </p:cNvPr>
          <p:cNvSpPr>
            <a:spLocks noGrp="1"/>
          </p:cNvSpPr>
          <p:nvPr>
            <p:ph idx="1"/>
          </p:nvPr>
        </p:nvSpPr>
        <p:spPr/>
        <p:txBody>
          <a:bodyPr vert="horz" lIns="91440" tIns="45720" rIns="91440" bIns="45720" rtlCol="0" anchor="t">
            <a:normAutofit/>
          </a:bodyPr>
          <a:lstStyle/>
          <a:p>
            <a:pPr marL="269875" indent="-269875">
              <a:lnSpc>
                <a:spcPct val="100000"/>
              </a:lnSpc>
              <a:spcBef>
                <a:spcPct val="30000"/>
              </a:spcBef>
              <a:spcAft>
                <a:spcPct val="0"/>
              </a:spcAft>
            </a:pPr>
            <a:r>
              <a:rPr lang="en-GB">
                <a:solidFill>
                  <a:schemeClr val="tx1">
                    <a:lumMod val="65000"/>
                    <a:lumOff val="35000"/>
                  </a:schemeClr>
                </a:solidFill>
                <a:ea typeface="+mn-lt"/>
                <a:cs typeface="+mn-lt"/>
              </a:rPr>
              <a:t>It is essential to understand that people may be much more vulnerable than they may appear and may not have the mental capacity to understand that they are being abused in any way.</a:t>
            </a:r>
            <a:endParaRPr lang="en-US">
              <a:solidFill>
                <a:schemeClr val="tx1">
                  <a:lumMod val="65000"/>
                  <a:lumOff val="35000"/>
                </a:schemeClr>
              </a:solidFill>
              <a:ea typeface="+mn-lt"/>
              <a:cs typeface="+mn-lt"/>
            </a:endParaRPr>
          </a:p>
          <a:p>
            <a:pPr marL="269875" indent="-269875"/>
            <a:endParaRPr lang="en-US"/>
          </a:p>
        </p:txBody>
      </p:sp>
    </p:spTree>
    <p:extLst>
      <p:ext uri="{BB962C8B-B14F-4D97-AF65-F5344CB8AC3E}">
        <p14:creationId xmlns:p14="http://schemas.microsoft.com/office/powerpoint/2010/main" val="340520403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C3B90-5E5E-A393-729F-C49B367FC05B}"/>
              </a:ext>
            </a:extLst>
          </p:cNvPr>
          <p:cNvSpPr>
            <a:spLocks noGrp="1"/>
          </p:cNvSpPr>
          <p:nvPr>
            <p:ph type="title"/>
          </p:nvPr>
        </p:nvSpPr>
        <p:spPr>
          <a:xfrm>
            <a:off x="540000" y="540000"/>
            <a:ext cx="4500561" cy="5759450"/>
          </a:xfrm>
        </p:spPr>
        <p:txBody>
          <a:bodyPr anchor="t">
            <a:normAutofit/>
          </a:bodyPr>
          <a:lstStyle/>
          <a:p>
            <a:r>
              <a:rPr lang="en-US" sz="6600" dirty="0"/>
              <a:t>Patterns of Abuse</a:t>
            </a:r>
          </a:p>
        </p:txBody>
      </p:sp>
      <p:graphicFrame>
        <p:nvGraphicFramePr>
          <p:cNvPr id="26" name="Content Placeholder 2">
            <a:extLst>
              <a:ext uri="{FF2B5EF4-FFF2-40B4-BE49-F238E27FC236}">
                <a16:creationId xmlns:a16="http://schemas.microsoft.com/office/drawing/2014/main" id="{06B9E3E0-FDD3-0B69-15E9-FC2EB54DA9A4}"/>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6341800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1C70D-25E7-78A3-0F85-498F49165D4B}"/>
              </a:ext>
            </a:extLst>
          </p:cNvPr>
          <p:cNvSpPr>
            <a:spLocks noGrp="1"/>
          </p:cNvSpPr>
          <p:nvPr>
            <p:ph type="title"/>
          </p:nvPr>
        </p:nvSpPr>
        <p:spPr/>
        <p:txBody>
          <a:bodyPr/>
          <a:lstStyle/>
          <a:p>
            <a:r>
              <a:rPr lang="en-US"/>
              <a:t>Abuse, Neglect and Harm</a:t>
            </a:r>
          </a:p>
        </p:txBody>
      </p:sp>
      <p:sp>
        <p:nvSpPr>
          <p:cNvPr id="3" name="Content Placeholder 2">
            <a:extLst>
              <a:ext uri="{FF2B5EF4-FFF2-40B4-BE49-F238E27FC236}">
                <a16:creationId xmlns:a16="http://schemas.microsoft.com/office/drawing/2014/main" id="{816635B4-3262-2ADF-8F29-3655164EED5F}"/>
              </a:ext>
            </a:extLst>
          </p:cNvPr>
          <p:cNvSpPr>
            <a:spLocks noGrp="1"/>
          </p:cNvSpPr>
          <p:nvPr>
            <p:ph idx="1"/>
          </p:nvPr>
        </p:nvSpPr>
        <p:spPr/>
        <p:txBody>
          <a:bodyPr vert="horz" lIns="91440" tIns="45720" rIns="91440" bIns="45720" rtlCol="0" anchor="t">
            <a:normAutofit/>
          </a:bodyPr>
          <a:lstStyle/>
          <a:p>
            <a:r>
              <a:rPr lang="en-US"/>
              <a:t>Different types of abuse and harm may be identified in different groups (children vs adults). </a:t>
            </a:r>
          </a:p>
          <a:p>
            <a:pPr>
              <a:buClr>
                <a:srgbClr val="8AD0D6"/>
              </a:buClr>
            </a:pPr>
            <a:r>
              <a:rPr lang="en-US"/>
              <a:t>It is critical that we are aware of the indicators of abuse, so we, as professionals can act upon this.</a:t>
            </a:r>
          </a:p>
          <a:p>
            <a:pPr>
              <a:buClr>
                <a:srgbClr val="8AD0D6"/>
              </a:buClr>
            </a:pPr>
            <a:endParaRPr lang="en-US"/>
          </a:p>
          <a:p>
            <a:pPr>
              <a:buClr>
                <a:srgbClr val="8AD0D6"/>
              </a:buClr>
            </a:pPr>
            <a:r>
              <a:rPr lang="en-US"/>
              <a:t>What are the main categories of abuse in Wales?</a:t>
            </a:r>
          </a:p>
          <a:p>
            <a:pPr>
              <a:buClr>
                <a:srgbClr val="8AD0D6"/>
              </a:buClr>
            </a:pPr>
            <a:endParaRPr lang="en-US"/>
          </a:p>
        </p:txBody>
      </p:sp>
    </p:spTree>
    <p:extLst>
      <p:ext uri="{BB962C8B-B14F-4D97-AF65-F5344CB8AC3E}">
        <p14:creationId xmlns:p14="http://schemas.microsoft.com/office/powerpoint/2010/main" val="191538505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DDBC3B-6D80-150A-5685-7D5D2615F9F1}"/>
              </a:ext>
            </a:extLst>
          </p:cNvPr>
          <p:cNvSpPr>
            <a:spLocks noGrp="1"/>
          </p:cNvSpPr>
          <p:nvPr>
            <p:ph type="title"/>
          </p:nvPr>
        </p:nvSpPr>
        <p:spPr>
          <a:xfrm>
            <a:off x="540000" y="540000"/>
            <a:ext cx="4500561" cy="5759450"/>
          </a:xfrm>
        </p:spPr>
        <p:txBody>
          <a:bodyPr anchor="t">
            <a:normAutofit/>
          </a:bodyPr>
          <a:lstStyle/>
          <a:p>
            <a:r>
              <a:rPr lang="en-US" sz="8800"/>
              <a:t>Types of Abuse</a:t>
            </a:r>
          </a:p>
        </p:txBody>
      </p:sp>
      <p:graphicFrame>
        <p:nvGraphicFramePr>
          <p:cNvPr id="5" name="Content Placeholder 2">
            <a:extLst>
              <a:ext uri="{FF2B5EF4-FFF2-40B4-BE49-F238E27FC236}">
                <a16:creationId xmlns:a16="http://schemas.microsoft.com/office/drawing/2014/main" id="{A4AFED9F-AFFD-D6B3-492F-2F598541DC0A}"/>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1735200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863DC-9405-3E35-64A4-AB2288376985}"/>
              </a:ext>
            </a:extLst>
          </p:cNvPr>
          <p:cNvSpPr>
            <a:spLocks noGrp="1"/>
          </p:cNvSpPr>
          <p:nvPr>
            <p:ph type="title"/>
          </p:nvPr>
        </p:nvSpPr>
        <p:spPr>
          <a:xfrm>
            <a:off x="540000" y="540000"/>
            <a:ext cx="4500561" cy="5759450"/>
          </a:xfrm>
        </p:spPr>
        <p:txBody>
          <a:bodyPr anchor="t">
            <a:normAutofit/>
          </a:bodyPr>
          <a:lstStyle/>
          <a:p>
            <a:r>
              <a:rPr lang="en-US" sz="8800"/>
              <a:t>Types of Neglect</a:t>
            </a:r>
          </a:p>
        </p:txBody>
      </p:sp>
      <p:graphicFrame>
        <p:nvGraphicFramePr>
          <p:cNvPr id="5" name="Content Placeholder 2">
            <a:extLst>
              <a:ext uri="{FF2B5EF4-FFF2-40B4-BE49-F238E27FC236}">
                <a16:creationId xmlns:a16="http://schemas.microsoft.com/office/drawing/2014/main" id="{4761426E-DCE9-2E15-768A-A25349C40885}"/>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1799803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A7794C2-1F8A-892A-5322-E68360563E25}"/>
              </a:ext>
            </a:extLst>
          </p:cNvPr>
          <p:cNvSpPr>
            <a:spLocks noGrp="1" noChangeArrowheads="1"/>
          </p:cNvSpPr>
          <p:nvPr/>
        </p:nvSpPr>
        <p:spPr bwMode="auto">
          <a:xfrm>
            <a:off x="540000" y="540000"/>
            <a:ext cx="4500561" cy="5759450"/>
          </a:xfrm>
          <a:prstGeom prst="rect">
            <a:avLst/>
          </a:prstGeom>
        </p:spPr>
        <p:txBody>
          <a:bodyPr vert="horz" lIns="91440" tIns="45720" rIns="91440" bIns="45720" numCol="1" rtlCol="0" anchor="t" anchorCtr="0" compatLnSpc="1">
            <a:prstTxWarp prst="textNoShape">
              <a:avLst/>
            </a:prstTxWarp>
            <a:normAutofit/>
          </a:bodyPr>
          <a:lstStyle>
            <a:lvl1pPr marL="342900" indent="-342900" algn="l" rtl="0" eaLnBrk="0" fontAlgn="base" hangingPunct="0">
              <a:spcBef>
                <a:spcPct val="20000"/>
              </a:spcBef>
              <a:spcAft>
                <a:spcPct val="0"/>
              </a:spcAft>
              <a:buFont typeface="Arial" charset="0"/>
              <a:buChar char="•"/>
              <a:defRPr sz="3200" kern="1200">
                <a:solidFill>
                  <a:schemeClr val="tx1"/>
                </a:solidFill>
                <a:latin typeface="Leelawadee" panose="020B0502040204020203" pitchFamily="34" charset="-34"/>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Leelawadee" panose="020B0502040204020203" pitchFamily="34" charset="-34"/>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Leelawadee" panose="020B0502040204020203" pitchFamily="34" charset="-34"/>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Leelawadee" panose="020B0502040204020203" pitchFamily="34" charset="-34"/>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Leelawadee" panose="020B0502040204020203" pitchFamily="34" charset="-34"/>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eaLnBrk="1" hangingPunct="1">
              <a:lnSpc>
                <a:spcPct val="90000"/>
              </a:lnSpc>
              <a:spcBef>
                <a:spcPct val="0"/>
              </a:spcBef>
              <a:spcAft>
                <a:spcPts val="600"/>
              </a:spcAft>
              <a:buNone/>
            </a:pPr>
            <a:r>
              <a:rPr lang="en-US" sz="8800" b="1">
                <a:latin typeface="+mj-lt"/>
                <a:ea typeface="+mj-ea"/>
                <a:cs typeface="+mj-cs"/>
              </a:rPr>
              <a:t>What type of abuse? </a:t>
            </a:r>
          </a:p>
          <a:p>
            <a:pPr eaLnBrk="1" hangingPunct="1">
              <a:lnSpc>
                <a:spcPct val="90000"/>
              </a:lnSpc>
              <a:spcBef>
                <a:spcPct val="0"/>
              </a:spcBef>
              <a:spcAft>
                <a:spcPts val="600"/>
              </a:spcAft>
              <a:buNone/>
            </a:pPr>
            <a:endParaRPr lang="en-US" sz="8800">
              <a:latin typeface="+mj-lt"/>
              <a:ea typeface="+mj-ea"/>
              <a:cs typeface="+mj-cs"/>
            </a:endParaRPr>
          </a:p>
        </p:txBody>
      </p:sp>
      <p:sp>
        <p:nvSpPr>
          <p:cNvPr id="6" name="TextBox 3">
            <a:extLst>
              <a:ext uri="{FF2B5EF4-FFF2-40B4-BE49-F238E27FC236}">
                <a16:creationId xmlns:a16="http://schemas.microsoft.com/office/drawing/2014/main" id="{8F98BFF8-C056-C6C2-8074-366C5BAC0E6D}"/>
              </a:ext>
            </a:extLst>
          </p:cNvPr>
          <p:cNvSpPr txBox="1"/>
          <p:nvPr/>
        </p:nvSpPr>
        <p:spPr>
          <a:xfrm>
            <a:off x="186378" y="3428643"/>
            <a:ext cx="473206" cy="492443"/>
          </a:xfrm>
          <a:prstGeom prst="rect">
            <a:avLst/>
          </a:prstGeom>
          <a:noFill/>
        </p:spPr>
        <p:txBody>
          <a:bodyPr wrap="none" lIns="91440" tIns="45720" rIns="91440" bIns="45720" rtlCol="0" anchor="t">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marL="285750" indent="-285750">
              <a:buFont typeface="Arial" panose="020B0604020202020204" pitchFamily="34" charset="0"/>
              <a:buChar char="•"/>
            </a:pPr>
            <a:endParaRPr lang="en-GB" sz="2600">
              <a:solidFill>
                <a:schemeClr val="tx1">
                  <a:lumMod val="65000"/>
                  <a:lumOff val="35000"/>
                </a:schemeClr>
              </a:solidFill>
              <a:latin typeface="Leelawadee" panose="020B0502040204020203" pitchFamily="34" charset="-34"/>
              <a:cs typeface="Leelawadee" panose="020B0502040204020203" pitchFamily="34" charset="-34"/>
            </a:endParaRPr>
          </a:p>
        </p:txBody>
      </p:sp>
      <p:sp>
        <p:nvSpPr>
          <p:cNvPr id="7" name="TextBox 4">
            <a:extLst>
              <a:ext uri="{FF2B5EF4-FFF2-40B4-BE49-F238E27FC236}">
                <a16:creationId xmlns:a16="http://schemas.microsoft.com/office/drawing/2014/main" id="{931591F1-12BD-D41D-A30E-7C74DA9533A6}"/>
              </a:ext>
            </a:extLst>
          </p:cNvPr>
          <p:cNvSpPr txBox="1"/>
          <p:nvPr/>
        </p:nvSpPr>
        <p:spPr>
          <a:xfrm>
            <a:off x="191345" y="1546066"/>
            <a:ext cx="473206" cy="492443"/>
          </a:xfrm>
          <a:prstGeom prst="rect">
            <a:avLst/>
          </a:prstGeom>
          <a:noFill/>
        </p:spPr>
        <p:txBody>
          <a:bodyPr wrap="none" lIns="91440" tIns="45720" rIns="91440" bIns="45720" rtlCol="0" anchor="t">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marL="285750" indent="-285750">
              <a:buFont typeface="Arial" panose="020B0604020202020204" pitchFamily="34" charset="0"/>
              <a:buChar char="•"/>
            </a:pPr>
            <a:endParaRPr lang="en-GB" sz="2600">
              <a:solidFill>
                <a:schemeClr val="tx1">
                  <a:lumMod val="65000"/>
                  <a:lumOff val="35000"/>
                </a:schemeClr>
              </a:solidFill>
              <a:latin typeface="Leelawadee" panose="020B0502040204020203" pitchFamily="34" charset="-34"/>
              <a:cs typeface="Leelawadee" panose="020B0502040204020203" pitchFamily="34" charset="-34"/>
            </a:endParaRPr>
          </a:p>
        </p:txBody>
      </p:sp>
      <p:sp>
        <p:nvSpPr>
          <p:cNvPr id="8" name="TextBox 5">
            <a:extLst>
              <a:ext uri="{FF2B5EF4-FFF2-40B4-BE49-F238E27FC236}">
                <a16:creationId xmlns:a16="http://schemas.microsoft.com/office/drawing/2014/main" id="{D96E0182-C5AB-99CC-6B82-64CE4E15599C}"/>
              </a:ext>
            </a:extLst>
          </p:cNvPr>
          <p:cNvSpPr txBox="1"/>
          <p:nvPr/>
        </p:nvSpPr>
        <p:spPr>
          <a:xfrm>
            <a:off x="186378" y="2659885"/>
            <a:ext cx="473206" cy="492443"/>
          </a:xfrm>
          <a:prstGeom prst="rect">
            <a:avLst/>
          </a:prstGeom>
          <a:noFill/>
        </p:spPr>
        <p:txBody>
          <a:bodyPr wrap="none" lIns="91440" tIns="45720" rIns="91440" bIns="45720" rtlCol="0" anchor="t">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marL="285750" indent="-285750">
              <a:buFont typeface="Arial" panose="020B0604020202020204" pitchFamily="34" charset="0"/>
              <a:buChar char="•"/>
            </a:pPr>
            <a:endParaRPr lang="en-GB" sz="2600">
              <a:solidFill>
                <a:schemeClr val="tx1">
                  <a:lumMod val="65000"/>
                  <a:lumOff val="35000"/>
                </a:schemeClr>
              </a:solidFill>
              <a:latin typeface="Leelawadee" panose="020B0502040204020203" pitchFamily="34" charset="-34"/>
              <a:cs typeface="Leelawadee" panose="020B0502040204020203" pitchFamily="34" charset="-34"/>
            </a:endParaRPr>
          </a:p>
        </p:txBody>
      </p:sp>
      <p:graphicFrame>
        <p:nvGraphicFramePr>
          <p:cNvPr id="10" name="TextBox 2">
            <a:extLst>
              <a:ext uri="{FF2B5EF4-FFF2-40B4-BE49-F238E27FC236}">
                <a16:creationId xmlns:a16="http://schemas.microsoft.com/office/drawing/2014/main" id="{0A721A92-746F-2327-25C0-07FC9958F9DD}"/>
              </a:ext>
            </a:extLst>
          </p:cNvPr>
          <p:cNvGraphicFramePr/>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4107655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Basketball in corridor">
            <a:extLst>
              <a:ext uri="{FF2B5EF4-FFF2-40B4-BE49-F238E27FC236}">
                <a16:creationId xmlns:a16="http://schemas.microsoft.com/office/drawing/2014/main" id="{4AD6D570-E2A5-F421-3A95-8FC45C01C716}"/>
              </a:ext>
            </a:extLst>
          </p:cNvPr>
          <p:cNvPicPr>
            <a:picLocks noChangeAspect="1"/>
          </p:cNvPicPr>
          <p:nvPr/>
        </p:nvPicPr>
        <p:blipFill rotWithShape="1">
          <a:blip r:embed="rId2">
            <a:alphaModFix/>
          </a:blip>
          <a:srcRect r="-8" b="15603"/>
          <a:stretch/>
        </p:blipFill>
        <p:spPr>
          <a:xfrm>
            <a:off x="-688" y="-4"/>
            <a:ext cx="12192687" cy="6858000"/>
          </a:xfrm>
          <a:prstGeom prst="rect">
            <a:avLst/>
          </a:prstGeom>
        </p:spPr>
      </p:pic>
      <p:sp>
        <p:nvSpPr>
          <p:cNvPr id="2" name="Title 1">
            <a:extLst>
              <a:ext uri="{FF2B5EF4-FFF2-40B4-BE49-F238E27FC236}">
                <a16:creationId xmlns:a16="http://schemas.microsoft.com/office/drawing/2014/main" id="{5E7845C1-A935-895D-DD6B-CEEE469BEFB6}"/>
              </a:ext>
            </a:extLst>
          </p:cNvPr>
          <p:cNvSpPr>
            <a:spLocks noGrp="1"/>
          </p:cNvSpPr>
          <p:nvPr>
            <p:ph type="title"/>
          </p:nvPr>
        </p:nvSpPr>
        <p:spPr>
          <a:xfrm>
            <a:off x="540000" y="540000"/>
            <a:ext cx="4500561" cy="4259814"/>
          </a:xfrm>
        </p:spPr>
        <p:txBody>
          <a:bodyPr vert="horz" lIns="91440" tIns="45720" rIns="91440" bIns="45720" rtlCol="0" anchor="b">
            <a:normAutofit/>
          </a:bodyPr>
          <a:lstStyle/>
          <a:p>
            <a:r>
              <a:rPr lang="en-US" sz="7200" dirty="0">
                <a:solidFill>
                  <a:srgbClr val="FFFFFF"/>
                </a:solidFill>
              </a:rPr>
              <a:t>Physical Neglect</a:t>
            </a:r>
          </a:p>
        </p:txBody>
      </p:sp>
    </p:spTree>
    <p:extLst>
      <p:ext uri="{BB962C8B-B14F-4D97-AF65-F5344CB8AC3E}">
        <p14:creationId xmlns:p14="http://schemas.microsoft.com/office/powerpoint/2010/main" val="191261542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F9C303-21B7-EAF8-2986-129D6898D656}"/>
              </a:ext>
            </a:extLst>
          </p:cNvPr>
          <p:cNvSpPr>
            <a:spLocks noGrp="1"/>
          </p:cNvSpPr>
          <p:nvPr>
            <p:ph type="title"/>
          </p:nvPr>
        </p:nvSpPr>
        <p:spPr/>
        <p:txBody>
          <a:bodyPr/>
          <a:lstStyle/>
          <a:p>
            <a:r>
              <a:rPr lang="en-US"/>
              <a:t>What type of abuse?</a:t>
            </a:r>
          </a:p>
        </p:txBody>
      </p:sp>
      <p:sp>
        <p:nvSpPr>
          <p:cNvPr id="3" name="Content Placeholder 2">
            <a:extLst>
              <a:ext uri="{FF2B5EF4-FFF2-40B4-BE49-F238E27FC236}">
                <a16:creationId xmlns:a16="http://schemas.microsoft.com/office/drawing/2014/main" id="{2E713A30-526A-84C2-8B1D-609558D30FCD}"/>
              </a:ext>
            </a:extLst>
          </p:cNvPr>
          <p:cNvSpPr>
            <a:spLocks noGrp="1"/>
          </p:cNvSpPr>
          <p:nvPr>
            <p:ph idx="1"/>
          </p:nvPr>
        </p:nvSpPr>
        <p:spPr/>
        <p:txBody>
          <a:bodyPr vert="horz" lIns="91440" tIns="45720" rIns="91440" bIns="45720" rtlCol="0" anchor="t">
            <a:normAutofit/>
          </a:bodyPr>
          <a:lstStyle/>
          <a:p>
            <a:pPr marL="269875" indent="-269875">
              <a:lnSpc>
                <a:spcPct val="100000"/>
              </a:lnSpc>
              <a:spcBef>
                <a:spcPct val="0"/>
              </a:spcBef>
              <a:spcAft>
                <a:spcPct val="0"/>
              </a:spcAft>
            </a:pPr>
            <a:r>
              <a:rPr lang="en-GB">
                <a:solidFill>
                  <a:schemeClr val="tx1">
                    <a:lumMod val="65000"/>
                    <a:lumOff val="35000"/>
                  </a:schemeClr>
                </a:solidFill>
                <a:ea typeface="+mn-lt"/>
                <a:cs typeface="+mn-lt"/>
              </a:rPr>
              <a:t>Attention seeking behaviour</a:t>
            </a:r>
            <a:endParaRPr lang="en-US">
              <a:solidFill>
                <a:schemeClr val="tx1">
                  <a:lumMod val="65000"/>
                  <a:lumOff val="35000"/>
                </a:schemeClr>
              </a:solidFill>
              <a:ea typeface="+mn-lt"/>
              <a:cs typeface="+mn-lt"/>
            </a:endParaRPr>
          </a:p>
          <a:p>
            <a:pPr marL="269875" indent="-269875">
              <a:lnSpc>
                <a:spcPct val="100000"/>
              </a:lnSpc>
              <a:spcBef>
                <a:spcPct val="0"/>
              </a:spcBef>
              <a:spcAft>
                <a:spcPct val="0"/>
              </a:spcAft>
            </a:pPr>
            <a:r>
              <a:rPr lang="en-GB">
                <a:solidFill>
                  <a:schemeClr val="tx1">
                    <a:lumMod val="65000"/>
                    <a:lumOff val="35000"/>
                  </a:schemeClr>
                </a:solidFill>
                <a:ea typeface="+mn-lt"/>
                <a:cs typeface="+mn-lt"/>
              </a:rPr>
              <a:t>Hunger</a:t>
            </a:r>
            <a:endParaRPr lang="en-US">
              <a:solidFill>
                <a:schemeClr val="tx1">
                  <a:lumMod val="65000"/>
                  <a:lumOff val="35000"/>
                </a:schemeClr>
              </a:solidFill>
              <a:ea typeface="+mn-lt"/>
              <a:cs typeface="+mn-lt"/>
            </a:endParaRPr>
          </a:p>
          <a:p>
            <a:pPr marL="269875" indent="-269875">
              <a:lnSpc>
                <a:spcPct val="100000"/>
              </a:lnSpc>
              <a:spcBef>
                <a:spcPct val="0"/>
              </a:spcBef>
              <a:spcAft>
                <a:spcPct val="0"/>
              </a:spcAft>
            </a:pPr>
            <a:r>
              <a:rPr lang="en-GB">
                <a:solidFill>
                  <a:schemeClr val="tx1">
                    <a:lumMod val="65000"/>
                    <a:lumOff val="35000"/>
                  </a:schemeClr>
                </a:solidFill>
                <a:ea typeface="+mn-lt"/>
                <a:cs typeface="+mn-lt"/>
              </a:rPr>
              <a:t>Poor appearance</a:t>
            </a:r>
            <a:endParaRPr lang="en-US">
              <a:solidFill>
                <a:schemeClr val="tx1">
                  <a:lumMod val="65000"/>
                  <a:lumOff val="35000"/>
                </a:schemeClr>
              </a:solidFill>
              <a:ea typeface="+mn-lt"/>
              <a:cs typeface="+mn-lt"/>
            </a:endParaRPr>
          </a:p>
          <a:p>
            <a:pPr marL="269875" indent="-269875">
              <a:lnSpc>
                <a:spcPct val="100000"/>
              </a:lnSpc>
              <a:spcBef>
                <a:spcPct val="0"/>
              </a:spcBef>
              <a:spcAft>
                <a:spcPct val="0"/>
              </a:spcAft>
            </a:pPr>
            <a:r>
              <a:rPr lang="en-GB">
                <a:solidFill>
                  <a:schemeClr val="tx1">
                    <a:lumMod val="65000"/>
                    <a:lumOff val="35000"/>
                  </a:schemeClr>
                </a:solidFill>
                <a:ea typeface="+mn-lt"/>
                <a:cs typeface="+mn-lt"/>
              </a:rPr>
              <a:t>Tiredness</a:t>
            </a:r>
            <a:endParaRPr lang="en-US">
              <a:solidFill>
                <a:schemeClr val="tx1">
                  <a:lumMod val="65000"/>
                  <a:lumOff val="35000"/>
                </a:schemeClr>
              </a:solidFill>
              <a:ea typeface="+mn-lt"/>
              <a:cs typeface="+mn-lt"/>
            </a:endParaRPr>
          </a:p>
          <a:p>
            <a:pPr marL="269875" indent="-269875">
              <a:lnSpc>
                <a:spcPct val="100000"/>
              </a:lnSpc>
              <a:spcBef>
                <a:spcPct val="0"/>
              </a:spcBef>
              <a:spcAft>
                <a:spcPct val="0"/>
              </a:spcAft>
            </a:pPr>
            <a:r>
              <a:rPr lang="en-GB">
                <a:solidFill>
                  <a:schemeClr val="tx1">
                    <a:lumMod val="65000"/>
                    <a:lumOff val="35000"/>
                  </a:schemeClr>
                </a:solidFill>
                <a:ea typeface="+mn-lt"/>
                <a:cs typeface="+mn-lt"/>
              </a:rPr>
              <a:t>Weight – too much, too little</a:t>
            </a:r>
          </a:p>
          <a:p>
            <a:pPr marL="269875" lvl="1" indent="-269875">
              <a:lnSpc>
                <a:spcPct val="100000"/>
              </a:lnSpc>
              <a:spcBef>
                <a:spcPct val="0"/>
              </a:spcBef>
              <a:spcAft>
                <a:spcPct val="0"/>
              </a:spcAft>
            </a:pPr>
            <a:r>
              <a:rPr lang="en-GB">
                <a:solidFill>
                  <a:schemeClr val="tx1">
                    <a:lumMod val="65000"/>
                    <a:lumOff val="35000"/>
                  </a:schemeClr>
                </a:solidFill>
                <a:ea typeface="+mn-lt"/>
                <a:cs typeface="+mn-lt"/>
              </a:rPr>
              <a:t>Disinterest in appearance</a:t>
            </a:r>
            <a:endParaRPr lang="en-US">
              <a:solidFill>
                <a:schemeClr val="tx1">
                  <a:lumMod val="65000"/>
                  <a:lumOff val="35000"/>
                </a:schemeClr>
              </a:solidFill>
              <a:ea typeface="+mn-lt"/>
              <a:cs typeface="+mn-lt"/>
            </a:endParaRPr>
          </a:p>
          <a:p>
            <a:pPr marL="269875" lvl="1" indent="-269875">
              <a:lnSpc>
                <a:spcPct val="100000"/>
              </a:lnSpc>
              <a:spcBef>
                <a:spcPct val="0"/>
              </a:spcBef>
              <a:spcAft>
                <a:spcPct val="0"/>
              </a:spcAft>
            </a:pPr>
            <a:r>
              <a:rPr lang="en-GB">
                <a:solidFill>
                  <a:schemeClr val="tx1">
                    <a:lumMod val="65000"/>
                    <a:lumOff val="35000"/>
                  </a:schemeClr>
                </a:solidFill>
                <a:ea typeface="+mn-lt"/>
                <a:cs typeface="+mn-lt"/>
              </a:rPr>
              <a:t>Disinterest in personal hygiene</a:t>
            </a:r>
            <a:endParaRPr lang="en-US">
              <a:solidFill>
                <a:schemeClr val="tx1">
                  <a:lumMod val="65000"/>
                  <a:lumOff val="35000"/>
                </a:schemeClr>
              </a:solidFill>
              <a:ea typeface="+mn-lt"/>
              <a:cs typeface="+mn-lt"/>
            </a:endParaRPr>
          </a:p>
          <a:p>
            <a:pPr marL="269875" lvl="1" indent="-269875">
              <a:lnSpc>
                <a:spcPct val="100000"/>
              </a:lnSpc>
              <a:spcBef>
                <a:spcPct val="0"/>
              </a:spcBef>
              <a:spcAft>
                <a:spcPct val="0"/>
              </a:spcAft>
            </a:pPr>
            <a:r>
              <a:rPr lang="en-GB">
                <a:solidFill>
                  <a:schemeClr val="tx1">
                    <a:lumMod val="65000"/>
                    <a:lumOff val="35000"/>
                  </a:schemeClr>
                </a:solidFill>
                <a:ea typeface="+mn-lt"/>
                <a:cs typeface="+mn-lt"/>
              </a:rPr>
              <a:t>Not eating</a:t>
            </a:r>
            <a:endParaRPr lang="en-US">
              <a:solidFill>
                <a:schemeClr val="tx1">
                  <a:lumMod val="65000"/>
                  <a:lumOff val="35000"/>
                </a:schemeClr>
              </a:solidFill>
              <a:ea typeface="+mn-lt"/>
              <a:cs typeface="+mn-lt"/>
            </a:endParaRPr>
          </a:p>
          <a:p>
            <a:pPr marL="269875" lvl="1" indent="-269875">
              <a:lnSpc>
                <a:spcPct val="100000"/>
              </a:lnSpc>
              <a:spcBef>
                <a:spcPct val="0"/>
              </a:spcBef>
              <a:spcAft>
                <a:spcPct val="0"/>
              </a:spcAft>
            </a:pPr>
            <a:r>
              <a:rPr lang="en-GB">
                <a:solidFill>
                  <a:schemeClr val="tx1">
                    <a:lumMod val="65000"/>
                    <a:lumOff val="35000"/>
                  </a:schemeClr>
                </a:solidFill>
                <a:ea typeface="+mn-lt"/>
                <a:cs typeface="+mn-lt"/>
              </a:rPr>
              <a:t>Withdrawal</a:t>
            </a:r>
            <a:endParaRPr lang="en-GB"/>
          </a:p>
        </p:txBody>
      </p:sp>
    </p:spTree>
    <p:extLst>
      <p:ext uri="{BB962C8B-B14F-4D97-AF65-F5344CB8AC3E}">
        <p14:creationId xmlns:p14="http://schemas.microsoft.com/office/powerpoint/2010/main" val="345607430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32AB1-EB37-F566-258B-53D792454622}"/>
              </a:ext>
            </a:extLst>
          </p:cNvPr>
          <p:cNvSpPr>
            <a:spLocks noGrp="1"/>
          </p:cNvSpPr>
          <p:nvPr>
            <p:ph type="title"/>
          </p:nvPr>
        </p:nvSpPr>
        <p:spPr>
          <a:xfrm>
            <a:off x="540000" y="540000"/>
            <a:ext cx="5437187" cy="4792050"/>
          </a:xfrm>
        </p:spPr>
        <p:txBody>
          <a:bodyPr vert="horz" lIns="91440" tIns="45720" rIns="91440" bIns="45720" rtlCol="0" anchor="t">
            <a:normAutofit/>
          </a:bodyPr>
          <a:lstStyle/>
          <a:p>
            <a:r>
              <a:rPr lang="en-US" sz="8800"/>
              <a:t>Self </a:t>
            </a:r>
            <a:br>
              <a:rPr lang="en-US" sz="8800"/>
            </a:br>
            <a:r>
              <a:rPr lang="en-US" sz="8800"/>
              <a:t>Neglect</a:t>
            </a:r>
          </a:p>
        </p:txBody>
      </p:sp>
      <p:pic>
        <p:nvPicPr>
          <p:cNvPr id="5" name="Picture 4" descr="Close-up of hopscotch on a sidewalk">
            <a:extLst>
              <a:ext uri="{FF2B5EF4-FFF2-40B4-BE49-F238E27FC236}">
                <a16:creationId xmlns:a16="http://schemas.microsoft.com/office/drawing/2014/main" id="{0F1285B8-F510-A7CE-B357-6A5C64670271}"/>
              </a:ext>
            </a:extLst>
          </p:cNvPr>
          <p:cNvPicPr>
            <a:picLocks noChangeAspect="1"/>
          </p:cNvPicPr>
          <p:nvPr/>
        </p:nvPicPr>
        <p:blipFill rotWithShape="1">
          <a:blip r:embed="rId2"/>
          <a:srcRect l="19631" r="13663" b="-10"/>
          <a:stretch/>
        </p:blipFill>
        <p:spPr>
          <a:xfrm>
            <a:off x="4896763" y="-1"/>
            <a:ext cx="685800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Tree>
    <p:extLst>
      <p:ext uri="{BB962C8B-B14F-4D97-AF65-F5344CB8AC3E}">
        <p14:creationId xmlns:p14="http://schemas.microsoft.com/office/powerpoint/2010/main" val="342926291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310FF3-FA01-39D0-09B5-FDA955E2EE0A}"/>
              </a:ext>
            </a:extLst>
          </p:cNvPr>
          <p:cNvSpPr>
            <a:spLocks noGrp="1"/>
          </p:cNvSpPr>
          <p:nvPr>
            <p:ph type="title"/>
          </p:nvPr>
        </p:nvSpPr>
        <p:spPr>
          <a:xfrm>
            <a:off x="540000" y="833015"/>
            <a:ext cx="5958000" cy="5202026"/>
          </a:xfrm>
        </p:spPr>
        <p:txBody>
          <a:bodyPr anchor="ctr">
            <a:normAutofit/>
          </a:bodyPr>
          <a:lstStyle/>
          <a:p>
            <a:pPr algn="ctr"/>
            <a:r>
              <a:rPr lang="en-US" sz="8800"/>
              <a:t>Self-Neglect</a:t>
            </a:r>
          </a:p>
        </p:txBody>
      </p:sp>
      <p:sp>
        <p:nvSpPr>
          <p:cNvPr id="3" name="Content Placeholder 2">
            <a:extLst>
              <a:ext uri="{FF2B5EF4-FFF2-40B4-BE49-F238E27FC236}">
                <a16:creationId xmlns:a16="http://schemas.microsoft.com/office/drawing/2014/main" id="{E950DFFD-DAA2-6CEF-A004-FCB7622C966A}"/>
              </a:ext>
            </a:extLst>
          </p:cNvPr>
          <p:cNvSpPr>
            <a:spLocks noGrp="1"/>
          </p:cNvSpPr>
          <p:nvPr>
            <p:ph idx="1"/>
          </p:nvPr>
        </p:nvSpPr>
        <p:spPr>
          <a:xfrm>
            <a:off x="7104062" y="540347"/>
            <a:ext cx="4537075" cy="5760000"/>
          </a:xfrm>
        </p:spPr>
        <p:txBody>
          <a:bodyPr vert="horz" lIns="91440" tIns="45720" rIns="91440" bIns="45720" rtlCol="0" anchor="ctr">
            <a:normAutofit/>
          </a:bodyPr>
          <a:lstStyle/>
          <a:p>
            <a:pPr marL="269875" indent="-269875">
              <a:spcBef>
                <a:spcPct val="20000"/>
              </a:spcBef>
              <a:spcAft>
                <a:spcPct val="0"/>
              </a:spcAft>
            </a:pPr>
            <a:r>
              <a:rPr lang="en-GB">
                <a:ea typeface="+mn-lt"/>
                <a:cs typeface="+mn-lt"/>
              </a:rPr>
              <a:t>It may well be a person’s right to neglect themselves, this does not mean it is acceptable or in their best interests.  </a:t>
            </a:r>
            <a:endParaRPr lang="en-US">
              <a:ea typeface="+mn-lt"/>
              <a:cs typeface="+mn-lt"/>
            </a:endParaRPr>
          </a:p>
          <a:p>
            <a:pPr marL="269875" indent="-269875">
              <a:spcBef>
                <a:spcPct val="20000"/>
              </a:spcBef>
              <a:spcAft>
                <a:spcPct val="0"/>
              </a:spcAft>
            </a:pPr>
            <a:r>
              <a:rPr lang="en-GB">
                <a:ea typeface="+mn-lt"/>
                <a:cs typeface="+mn-lt"/>
              </a:rPr>
              <a:t>The very fact that person is “in our care” means that their ability to make fully informed judgements and protect themselves against harm or illbeing is, in some way, impaired.</a:t>
            </a:r>
            <a:endParaRPr lang="en-US">
              <a:ea typeface="+mn-lt"/>
              <a:cs typeface="+mn-lt"/>
            </a:endParaRPr>
          </a:p>
          <a:p>
            <a:pPr marL="269875" indent="-269875">
              <a:spcBef>
                <a:spcPct val="20000"/>
              </a:spcBef>
              <a:spcAft>
                <a:spcPct val="0"/>
              </a:spcAft>
            </a:pPr>
            <a:r>
              <a:rPr lang="en-GB">
                <a:ea typeface="+mn-lt"/>
                <a:cs typeface="+mn-lt"/>
              </a:rPr>
              <a:t>The person being in our care means that we have a duty, a responsibility, to them to prevent them from neglecting themselves.</a:t>
            </a:r>
            <a:endParaRPr lang="en-US"/>
          </a:p>
        </p:txBody>
      </p:sp>
    </p:spTree>
    <p:extLst>
      <p:ext uri="{BB962C8B-B14F-4D97-AF65-F5344CB8AC3E}">
        <p14:creationId xmlns:p14="http://schemas.microsoft.com/office/powerpoint/2010/main" val="8241764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9E28B4-0837-7F92-7A8D-3EB029314D33}"/>
              </a:ext>
            </a:extLst>
          </p:cNvPr>
          <p:cNvSpPr>
            <a:spLocks noGrp="1"/>
          </p:cNvSpPr>
          <p:nvPr>
            <p:ph type="title"/>
          </p:nvPr>
        </p:nvSpPr>
        <p:spPr>
          <a:xfrm>
            <a:off x="540000" y="833015"/>
            <a:ext cx="5958000" cy="5202026"/>
          </a:xfrm>
        </p:spPr>
        <p:txBody>
          <a:bodyPr anchor="ctr">
            <a:normAutofit/>
          </a:bodyPr>
          <a:lstStyle/>
          <a:p>
            <a:pPr algn="ctr"/>
            <a:r>
              <a:rPr lang="en-US" sz="8800"/>
              <a:t>What type of abuse?</a:t>
            </a:r>
          </a:p>
        </p:txBody>
      </p:sp>
      <p:sp>
        <p:nvSpPr>
          <p:cNvPr id="3" name="Content Placeholder 2">
            <a:extLst>
              <a:ext uri="{FF2B5EF4-FFF2-40B4-BE49-F238E27FC236}">
                <a16:creationId xmlns:a16="http://schemas.microsoft.com/office/drawing/2014/main" id="{20DE2784-690D-AF4F-B205-E658CE66BE0D}"/>
              </a:ext>
            </a:extLst>
          </p:cNvPr>
          <p:cNvSpPr>
            <a:spLocks noGrp="1"/>
          </p:cNvSpPr>
          <p:nvPr>
            <p:ph idx="1"/>
          </p:nvPr>
        </p:nvSpPr>
        <p:spPr>
          <a:xfrm>
            <a:off x="7104062" y="540347"/>
            <a:ext cx="4537075" cy="5760000"/>
          </a:xfrm>
        </p:spPr>
        <p:txBody>
          <a:bodyPr vert="horz" lIns="91440" tIns="45720" rIns="91440" bIns="45720" rtlCol="0" anchor="ctr">
            <a:normAutofit/>
          </a:bodyPr>
          <a:lstStyle/>
          <a:p>
            <a:pPr marL="269875" indent="-269875">
              <a:spcBef>
                <a:spcPct val="20000"/>
              </a:spcBef>
              <a:spcAft>
                <a:spcPct val="0"/>
              </a:spcAft>
            </a:pPr>
            <a:r>
              <a:rPr lang="en-GB">
                <a:ea typeface="+mn-lt"/>
                <a:cs typeface="+mn-lt"/>
              </a:rPr>
              <a:t>Bruises, cuts, scratches, kick/slap marks</a:t>
            </a:r>
            <a:endParaRPr lang="en-US">
              <a:ea typeface="+mn-lt"/>
              <a:cs typeface="+mn-lt"/>
            </a:endParaRPr>
          </a:p>
          <a:p>
            <a:pPr marL="269875" indent="-269875">
              <a:spcBef>
                <a:spcPct val="20000"/>
              </a:spcBef>
              <a:spcAft>
                <a:spcPct val="0"/>
              </a:spcAft>
            </a:pPr>
            <a:r>
              <a:rPr lang="en-GB">
                <a:ea typeface="+mn-lt"/>
                <a:cs typeface="+mn-lt"/>
              </a:rPr>
              <a:t>Delays in investigating, recording accidents etc.</a:t>
            </a:r>
            <a:endParaRPr lang="en-US">
              <a:ea typeface="+mn-lt"/>
              <a:cs typeface="+mn-lt"/>
            </a:endParaRPr>
          </a:p>
          <a:p>
            <a:pPr marL="269875" indent="-269875">
              <a:spcBef>
                <a:spcPct val="20000"/>
              </a:spcBef>
              <a:spcAft>
                <a:spcPct val="0"/>
              </a:spcAft>
            </a:pPr>
            <a:r>
              <a:rPr lang="en-GB">
                <a:ea typeface="+mn-lt"/>
                <a:cs typeface="+mn-lt"/>
              </a:rPr>
              <a:t>Force feeding or too much/too little medication</a:t>
            </a:r>
            <a:endParaRPr lang="en-US">
              <a:ea typeface="+mn-lt"/>
              <a:cs typeface="+mn-lt"/>
            </a:endParaRPr>
          </a:p>
          <a:p>
            <a:pPr marL="269875" indent="-269875">
              <a:spcBef>
                <a:spcPct val="20000"/>
              </a:spcBef>
              <a:spcAft>
                <a:spcPct val="0"/>
              </a:spcAft>
            </a:pPr>
            <a:r>
              <a:rPr lang="en-GB">
                <a:ea typeface="+mn-lt"/>
                <a:cs typeface="+mn-lt"/>
              </a:rPr>
              <a:t>Pressure sores, ulcers, unexplained falls</a:t>
            </a:r>
            <a:endParaRPr lang="en-US">
              <a:ea typeface="+mn-lt"/>
              <a:cs typeface="+mn-lt"/>
            </a:endParaRPr>
          </a:p>
          <a:p>
            <a:pPr marL="269875" indent="-269875">
              <a:spcBef>
                <a:spcPct val="20000"/>
              </a:spcBef>
              <a:spcAft>
                <a:spcPct val="0"/>
              </a:spcAft>
            </a:pPr>
            <a:r>
              <a:rPr lang="en-GB">
                <a:ea typeface="+mn-lt"/>
                <a:cs typeface="+mn-lt"/>
              </a:rPr>
              <a:t>Unexplained injuries, wariness of people</a:t>
            </a:r>
            <a:endParaRPr lang="en-US">
              <a:ea typeface="+mn-lt"/>
              <a:cs typeface="+mn-lt"/>
            </a:endParaRPr>
          </a:p>
          <a:p>
            <a:pPr marL="269875" indent="-269875">
              <a:spcBef>
                <a:spcPct val="20000"/>
              </a:spcBef>
              <a:spcAft>
                <a:spcPct val="0"/>
              </a:spcAft>
            </a:pPr>
            <a:r>
              <a:rPr lang="en-GB">
                <a:ea typeface="+mn-lt"/>
                <a:cs typeface="+mn-lt"/>
              </a:rPr>
              <a:t>Weight loss for no specific reason</a:t>
            </a:r>
          </a:p>
          <a:p>
            <a:pPr marL="269875" indent="-269875">
              <a:spcBef>
                <a:spcPct val="0"/>
              </a:spcBef>
              <a:spcAft>
                <a:spcPct val="0"/>
              </a:spcAft>
            </a:pPr>
            <a:r>
              <a:rPr lang="en-GB">
                <a:ea typeface="+mn-lt"/>
                <a:cs typeface="+mn-lt"/>
              </a:rPr>
              <a:t>Kicking, slapping or pushing someone </a:t>
            </a:r>
          </a:p>
          <a:p>
            <a:pPr marL="269875" indent="-269875">
              <a:spcBef>
                <a:spcPct val="0"/>
              </a:spcBef>
              <a:spcAft>
                <a:spcPct val="0"/>
              </a:spcAft>
            </a:pPr>
            <a:r>
              <a:rPr lang="en-GB">
                <a:ea typeface="+mn-lt"/>
                <a:cs typeface="+mn-lt"/>
              </a:rPr>
              <a:t>Restraint (certain types of)</a:t>
            </a:r>
            <a:endParaRPr lang="en-GB"/>
          </a:p>
        </p:txBody>
      </p:sp>
    </p:spTree>
    <p:extLst>
      <p:ext uri="{BB962C8B-B14F-4D97-AF65-F5344CB8AC3E}">
        <p14:creationId xmlns:p14="http://schemas.microsoft.com/office/powerpoint/2010/main" val="76693138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7F39BB-F5A6-649E-1BEA-E8C578C32B37}"/>
              </a:ext>
            </a:extLst>
          </p:cNvPr>
          <p:cNvSpPr>
            <a:spLocks noGrp="1"/>
          </p:cNvSpPr>
          <p:nvPr>
            <p:ph type="title"/>
          </p:nvPr>
        </p:nvSpPr>
        <p:spPr>
          <a:xfrm>
            <a:off x="1487487" y="545126"/>
            <a:ext cx="9217026" cy="3783988"/>
          </a:xfrm>
        </p:spPr>
        <p:txBody>
          <a:bodyPr vert="horz" lIns="91440" tIns="45720" rIns="91440" bIns="45720" rtlCol="0" anchor="b">
            <a:normAutofit/>
          </a:bodyPr>
          <a:lstStyle/>
          <a:p>
            <a:pPr algn="ctr"/>
            <a:r>
              <a:rPr lang="en-US" sz="8800"/>
              <a:t>Physical Abuse</a:t>
            </a:r>
          </a:p>
        </p:txBody>
      </p:sp>
    </p:spTree>
    <p:extLst>
      <p:ext uri="{BB962C8B-B14F-4D97-AF65-F5344CB8AC3E}">
        <p14:creationId xmlns:p14="http://schemas.microsoft.com/office/powerpoint/2010/main" val="319067121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343C2E-6FD1-C007-57D9-30A05C5A8704}"/>
              </a:ext>
            </a:extLst>
          </p:cNvPr>
          <p:cNvSpPr>
            <a:spLocks noGrp="1"/>
          </p:cNvSpPr>
          <p:nvPr>
            <p:ph type="title"/>
          </p:nvPr>
        </p:nvSpPr>
        <p:spPr>
          <a:xfrm>
            <a:off x="540000" y="540000"/>
            <a:ext cx="11101135" cy="1809500"/>
          </a:xfrm>
        </p:spPr>
        <p:txBody>
          <a:bodyPr anchor="t">
            <a:normAutofit/>
          </a:bodyPr>
          <a:lstStyle/>
          <a:p>
            <a:r>
              <a:rPr lang="en-US"/>
              <a:t>What type of abuse?</a:t>
            </a:r>
          </a:p>
        </p:txBody>
      </p:sp>
      <p:graphicFrame>
        <p:nvGraphicFramePr>
          <p:cNvPr id="5" name="Content Placeholder 2">
            <a:extLst>
              <a:ext uri="{FF2B5EF4-FFF2-40B4-BE49-F238E27FC236}">
                <a16:creationId xmlns:a16="http://schemas.microsoft.com/office/drawing/2014/main" id="{0B1307ED-F673-4492-0889-6FBBA72FE00F}"/>
              </a:ext>
            </a:extLst>
          </p:cNvPr>
          <p:cNvGraphicFramePr>
            <a:graphicFrameLocks noGrp="1"/>
          </p:cNvGraphicFramePr>
          <p:nvPr>
            <p:ph idx="1"/>
          </p:nvPr>
        </p:nvGraphicFramePr>
        <p:xfrm>
          <a:off x="539750" y="2528888"/>
          <a:ext cx="11101388" cy="37798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7658112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29EBAE-751D-9F27-4FEA-503B2565A09A}"/>
              </a:ext>
            </a:extLst>
          </p:cNvPr>
          <p:cNvSpPr>
            <a:spLocks noGrp="1"/>
          </p:cNvSpPr>
          <p:nvPr>
            <p:ph type="title"/>
          </p:nvPr>
        </p:nvSpPr>
        <p:spPr>
          <a:xfrm>
            <a:off x="1487487" y="545126"/>
            <a:ext cx="9217026" cy="3783988"/>
          </a:xfrm>
        </p:spPr>
        <p:txBody>
          <a:bodyPr vert="horz" lIns="91440" tIns="45720" rIns="91440" bIns="45720" rtlCol="0" anchor="b">
            <a:normAutofit/>
          </a:bodyPr>
          <a:lstStyle/>
          <a:p>
            <a:pPr algn="ctr"/>
            <a:r>
              <a:rPr lang="en-US" sz="8800"/>
              <a:t>Sexual Abuse</a:t>
            </a:r>
          </a:p>
        </p:txBody>
      </p:sp>
    </p:spTree>
    <p:extLst>
      <p:ext uri="{BB962C8B-B14F-4D97-AF65-F5344CB8AC3E}">
        <p14:creationId xmlns:p14="http://schemas.microsoft.com/office/powerpoint/2010/main" val="341960756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C8DC7-E51E-91CF-78AE-31BA68658367}"/>
              </a:ext>
            </a:extLst>
          </p:cNvPr>
          <p:cNvSpPr>
            <a:spLocks noGrp="1"/>
          </p:cNvSpPr>
          <p:nvPr>
            <p:ph type="title"/>
          </p:nvPr>
        </p:nvSpPr>
        <p:spPr>
          <a:xfrm>
            <a:off x="550863" y="540001"/>
            <a:ext cx="11075080" cy="1809500"/>
          </a:xfrm>
        </p:spPr>
        <p:txBody>
          <a:bodyPr anchor="t">
            <a:normAutofit/>
          </a:bodyPr>
          <a:lstStyle/>
          <a:p>
            <a:r>
              <a:rPr lang="en-US"/>
              <a:t>What type of abuse?</a:t>
            </a:r>
          </a:p>
        </p:txBody>
      </p:sp>
      <p:graphicFrame>
        <p:nvGraphicFramePr>
          <p:cNvPr id="5" name="Content Placeholder 2">
            <a:extLst>
              <a:ext uri="{FF2B5EF4-FFF2-40B4-BE49-F238E27FC236}">
                <a16:creationId xmlns:a16="http://schemas.microsoft.com/office/drawing/2014/main" id="{6C966A89-A489-33D6-BC8B-51E310D4C8D4}"/>
              </a:ext>
            </a:extLst>
          </p:cNvPr>
          <p:cNvGraphicFramePr>
            <a:graphicFrameLocks noGrp="1"/>
          </p:cNvGraphicFramePr>
          <p:nvPr>
            <p:ph idx="1"/>
          </p:nvPr>
        </p:nvGraphicFramePr>
        <p:xfrm>
          <a:off x="539750" y="2528888"/>
          <a:ext cx="11101388" cy="37798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3225779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C703CA-18AD-4A10-400B-024B34AE7B43}"/>
              </a:ext>
            </a:extLst>
          </p:cNvPr>
          <p:cNvSpPr>
            <a:spLocks noGrp="1"/>
          </p:cNvSpPr>
          <p:nvPr>
            <p:ph type="title"/>
          </p:nvPr>
        </p:nvSpPr>
        <p:spPr>
          <a:xfrm>
            <a:off x="1487487" y="545126"/>
            <a:ext cx="9217026" cy="3783988"/>
          </a:xfrm>
        </p:spPr>
        <p:txBody>
          <a:bodyPr vert="horz" lIns="91440" tIns="45720" rIns="91440" bIns="45720" rtlCol="0" anchor="b">
            <a:normAutofit/>
          </a:bodyPr>
          <a:lstStyle/>
          <a:p>
            <a:pPr algn="ctr"/>
            <a:r>
              <a:rPr lang="en-US" sz="8800"/>
              <a:t>Emotional Abuse</a:t>
            </a:r>
          </a:p>
        </p:txBody>
      </p:sp>
    </p:spTree>
    <p:extLst>
      <p:ext uri="{BB962C8B-B14F-4D97-AF65-F5344CB8AC3E}">
        <p14:creationId xmlns:p14="http://schemas.microsoft.com/office/powerpoint/2010/main" val="331249669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3D26C-33D9-3A71-5CEB-7C3629DAE636}"/>
              </a:ext>
            </a:extLst>
          </p:cNvPr>
          <p:cNvSpPr>
            <a:spLocks noGrp="1"/>
          </p:cNvSpPr>
          <p:nvPr>
            <p:ph type="title"/>
          </p:nvPr>
        </p:nvSpPr>
        <p:spPr>
          <a:xfrm>
            <a:off x="540000" y="833015"/>
            <a:ext cx="5958000" cy="5202026"/>
          </a:xfrm>
        </p:spPr>
        <p:txBody>
          <a:bodyPr anchor="ctr">
            <a:normAutofit/>
          </a:bodyPr>
          <a:lstStyle/>
          <a:p>
            <a:pPr algn="ctr"/>
            <a:r>
              <a:rPr lang="en-US" sz="8800"/>
              <a:t>What type of abuse?</a:t>
            </a:r>
          </a:p>
        </p:txBody>
      </p:sp>
      <p:sp>
        <p:nvSpPr>
          <p:cNvPr id="3" name="Content Placeholder 2">
            <a:extLst>
              <a:ext uri="{FF2B5EF4-FFF2-40B4-BE49-F238E27FC236}">
                <a16:creationId xmlns:a16="http://schemas.microsoft.com/office/drawing/2014/main" id="{D9E26967-0564-D5FF-D9DE-701EC39B7A19}"/>
              </a:ext>
            </a:extLst>
          </p:cNvPr>
          <p:cNvSpPr>
            <a:spLocks noGrp="1"/>
          </p:cNvSpPr>
          <p:nvPr>
            <p:ph idx="1"/>
          </p:nvPr>
        </p:nvSpPr>
        <p:spPr>
          <a:xfrm>
            <a:off x="7104062" y="540347"/>
            <a:ext cx="4537075" cy="5760000"/>
          </a:xfrm>
        </p:spPr>
        <p:txBody>
          <a:bodyPr vert="horz" lIns="91440" tIns="45720" rIns="91440" bIns="45720" rtlCol="0" anchor="ctr">
            <a:normAutofit/>
          </a:bodyPr>
          <a:lstStyle/>
          <a:p>
            <a:pPr marL="269875" indent="-269875">
              <a:spcBef>
                <a:spcPct val="0"/>
              </a:spcBef>
              <a:spcAft>
                <a:spcPts val="600"/>
              </a:spcAft>
            </a:pPr>
            <a:r>
              <a:rPr lang="en-GB" sz="2400">
                <a:ea typeface="+mn-lt"/>
                <a:cs typeface="+mn-lt"/>
              </a:rPr>
              <a:t>Exploitation, fraud, theft</a:t>
            </a:r>
            <a:endParaRPr lang="en-US" sz="2400">
              <a:ea typeface="+mn-lt"/>
              <a:cs typeface="+mn-lt"/>
            </a:endParaRPr>
          </a:p>
          <a:p>
            <a:pPr marL="269875" indent="-269875">
              <a:spcBef>
                <a:spcPct val="0"/>
              </a:spcBef>
              <a:spcAft>
                <a:spcPts val="600"/>
              </a:spcAft>
            </a:pPr>
            <a:r>
              <a:rPr lang="en-GB" sz="2400">
                <a:ea typeface="+mn-lt"/>
                <a:cs typeface="+mn-lt"/>
              </a:rPr>
              <a:t>Misappropriating possessions, benefits</a:t>
            </a:r>
            <a:endParaRPr lang="en-US" sz="2400">
              <a:ea typeface="+mn-lt"/>
              <a:cs typeface="+mn-lt"/>
            </a:endParaRPr>
          </a:p>
          <a:p>
            <a:pPr marL="269875" indent="-269875">
              <a:spcBef>
                <a:spcPct val="0"/>
              </a:spcBef>
              <a:spcAft>
                <a:spcPts val="600"/>
              </a:spcAft>
            </a:pPr>
            <a:r>
              <a:rPr lang="en-GB" sz="2400">
                <a:ea typeface="+mn-lt"/>
                <a:cs typeface="+mn-lt"/>
              </a:rPr>
              <a:t>Mismanaging someone's finances</a:t>
            </a:r>
            <a:endParaRPr lang="en-US" sz="2400">
              <a:ea typeface="+mn-lt"/>
              <a:cs typeface="+mn-lt"/>
            </a:endParaRPr>
          </a:p>
          <a:p>
            <a:pPr marL="269875" indent="-269875">
              <a:spcBef>
                <a:spcPct val="0"/>
              </a:spcBef>
              <a:spcAft>
                <a:spcPts val="600"/>
              </a:spcAft>
            </a:pPr>
            <a:r>
              <a:rPr lang="en-GB" sz="2400">
                <a:ea typeface="+mn-lt"/>
                <a:cs typeface="+mn-lt"/>
              </a:rPr>
              <a:t>Pressuring person into financial transactions</a:t>
            </a:r>
            <a:endParaRPr lang="en-US" sz="2400">
              <a:ea typeface="+mn-lt"/>
              <a:cs typeface="+mn-lt"/>
            </a:endParaRPr>
          </a:p>
          <a:p>
            <a:pPr marL="269875" indent="-269875">
              <a:spcBef>
                <a:spcPct val="0"/>
              </a:spcBef>
              <a:spcAft>
                <a:spcPts val="600"/>
              </a:spcAft>
            </a:pPr>
            <a:r>
              <a:rPr lang="en-GB" sz="2400">
                <a:ea typeface="+mn-lt"/>
                <a:cs typeface="+mn-lt"/>
              </a:rPr>
              <a:t>Pressuring person into giving gifts, legacies </a:t>
            </a:r>
          </a:p>
          <a:p>
            <a:pPr marL="269875" indent="-269875">
              <a:spcBef>
                <a:spcPct val="0"/>
              </a:spcBef>
              <a:spcAft>
                <a:spcPts val="600"/>
              </a:spcAft>
            </a:pPr>
            <a:r>
              <a:rPr lang="en-GB" sz="2400">
                <a:ea typeface="+mn-lt"/>
                <a:cs typeface="+mn-lt"/>
              </a:rPr>
              <a:t>Pressuring person into material transactions</a:t>
            </a:r>
            <a:endParaRPr lang="en-US" sz="2400"/>
          </a:p>
        </p:txBody>
      </p:sp>
    </p:spTree>
    <p:extLst>
      <p:ext uri="{BB962C8B-B14F-4D97-AF65-F5344CB8AC3E}">
        <p14:creationId xmlns:p14="http://schemas.microsoft.com/office/powerpoint/2010/main" val="237386911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80F28-E163-4366-3C22-A936619FB749}"/>
              </a:ext>
            </a:extLst>
          </p:cNvPr>
          <p:cNvSpPr>
            <a:spLocks noGrp="1"/>
          </p:cNvSpPr>
          <p:nvPr>
            <p:ph type="title"/>
          </p:nvPr>
        </p:nvSpPr>
        <p:spPr>
          <a:xfrm>
            <a:off x="1487487" y="545126"/>
            <a:ext cx="9217026" cy="3783988"/>
          </a:xfrm>
        </p:spPr>
        <p:txBody>
          <a:bodyPr vert="horz" lIns="91440" tIns="45720" rIns="91440" bIns="45720" rtlCol="0" anchor="b">
            <a:normAutofit/>
          </a:bodyPr>
          <a:lstStyle/>
          <a:p>
            <a:pPr algn="ctr"/>
            <a:r>
              <a:rPr lang="en-US" sz="8800"/>
              <a:t>Financial Abuse</a:t>
            </a:r>
          </a:p>
        </p:txBody>
      </p:sp>
    </p:spTree>
    <p:extLst>
      <p:ext uri="{BB962C8B-B14F-4D97-AF65-F5344CB8AC3E}">
        <p14:creationId xmlns:p14="http://schemas.microsoft.com/office/powerpoint/2010/main" val="91520429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648A3-10F7-16FE-7832-309784E15F15}"/>
              </a:ext>
            </a:extLst>
          </p:cNvPr>
          <p:cNvSpPr>
            <a:spLocks noGrp="1"/>
          </p:cNvSpPr>
          <p:nvPr>
            <p:ph type="title"/>
          </p:nvPr>
        </p:nvSpPr>
        <p:spPr>
          <a:xfrm>
            <a:off x="922020" y="833015"/>
            <a:ext cx="5193960" cy="5202026"/>
          </a:xfrm>
        </p:spPr>
        <p:txBody>
          <a:bodyPr anchor="ctr">
            <a:normAutofit/>
          </a:bodyPr>
          <a:lstStyle/>
          <a:p>
            <a:pPr algn="ctr"/>
            <a:r>
              <a:rPr lang="en-US"/>
              <a:t>Exploitation and Coercion</a:t>
            </a:r>
          </a:p>
        </p:txBody>
      </p:sp>
      <p:sp>
        <p:nvSpPr>
          <p:cNvPr id="3" name="Content Placeholder 2">
            <a:extLst>
              <a:ext uri="{FF2B5EF4-FFF2-40B4-BE49-F238E27FC236}">
                <a16:creationId xmlns:a16="http://schemas.microsoft.com/office/drawing/2014/main" id="{03278EC7-3BF4-7741-201F-A4530F610135}"/>
              </a:ext>
            </a:extLst>
          </p:cNvPr>
          <p:cNvSpPr>
            <a:spLocks noGrp="1"/>
          </p:cNvSpPr>
          <p:nvPr>
            <p:ph idx="1"/>
          </p:nvPr>
        </p:nvSpPr>
        <p:spPr>
          <a:xfrm>
            <a:off x="7104062" y="540347"/>
            <a:ext cx="4537075" cy="5760000"/>
          </a:xfrm>
        </p:spPr>
        <p:txBody>
          <a:bodyPr vert="horz" lIns="91440" tIns="45720" rIns="91440" bIns="45720" rtlCol="0" anchor="ctr">
            <a:normAutofit/>
          </a:bodyPr>
          <a:lstStyle/>
          <a:p>
            <a:pPr marL="269875" indent="-269875">
              <a:spcBef>
                <a:spcPct val="20000"/>
              </a:spcBef>
              <a:spcAft>
                <a:spcPct val="0"/>
              </a:spcAft>
            </a:pPr>
            <a:r>
              <a:rPr lang="en-GB">
                <a:ea typeface="+mn-lt"/>
                <a:cs typeface="+mn-lt"/>
              </a:rPr>
              <a:t>Exploitation is the deliberate maltreatment, manipulation or abuse of power and control over another person. It is taking advantage of another person or situation usually, but not always, for personal gain.</a:t>
            </a:r>
            <a:endParaRPr lang="en-US">
              <a:ea typeface="+mn-lt"/>
              <a:cs typeface="+mn-lt"/>
            </a:endParaRPr>
          </a:p>
          <a:p>
            <a:pPr marL="269875" indent="-269875">
              <a:spcBef>
                <a:spcPct val="20000"/>
              </a:spcBef>
              <a:spcAft>
                <a:spcPct val="0"/>
              </a:spcAft>
            </a:pPr>
            <a:endParaRPr lang="en-GB">
              <a:ea typeface="+mn-lt"/>
              <a:cs typeface="+mn-lt"/>
            </a:endParaRPr>
          </a:p>
          <a:p>
            <a:pPr marL="269875" indent="-269875">
              <a:spcBef>
                <a:spcPct val="20000"/>
              </a:spcBef>
              <a:spcAft>
                <a:spcPct val="0"/>
              </a:spcAft>
            </a:pPr>
            <a:r>
              <a:rPr lang="en-GB">
                <a:ea typeface="+mn-lt"/>
                <a:cs typeface="+mn-lt"/>
              </a:rPr>
              <a:t>This can be by a group or an individual.</a:t>
            </a:r>
            <a:endParaRPr lang="en-US"/>
          </a:p>
        </p:txBody>
      </p:sp>
    </p:spTree>
    <p:extLst>
      <p:ext uri="{BB962C8B-B14F-4D97-AF65-F5344CB8AC3E}">
        <p14:creationId xmlns:p14="http://schemas.microsoft.com/office/powerpoint/2010/main" val="357324742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A09796-4B5E-7220-6C3C-4DDA2E85F7E6}"/>
              </a:ext>
            </a:extLst>
          </p:cNvPr>
          <p:cNvSpPr>
            <a:spLocks noGrp="1"/>
          </p:cNvSpPr>
          <p:nvPr>
            <p:ph type="title"/>
          </p:nvPr>
        </p:nvSpPr>
        <p:spPr>
          <a:xfrm>
            <a:off x="540000" y="540000"/>
            <a:ext cx="11101135" cy="1809500"/>
          </a:xfrm>
        </p:spPr>
        <p:txBody>
          <a:bodyPr anchor="t">
            <a:normAutofit/>
          </a:bodyPr>
          <a:lstStyle/>
          <a:p>
            <a:r>
              <a:rPr lang="en-US"/>
              <a:t>Forms of Exploitation</a:t>
            </a:r>
          </a:p>
        </p:txBody>
      </p:sp>
      <p:graphicFrame>
        <p:nvGraphicFramePr>
          <p:cNvPr id="4" name="Diagram 3">
            <a:extLst>
              <a:ext uri="{FF2B5EF4-FFF2-40B4-BE49-F238E27FC236}">
                <a16:creationId xmlns:a16="http://schemas.microsoft.com/office/drawing/2014/main" id="{6C7D50C0-A5E6-CE6B-9BDC-48F8243C4F31}"/>
              </a:ext>
            </a:extLst>
          </p:cNvPr>
          <p:cNvGraphicFramePr/>
          <p:nvPr/>
        </p:nvGraphicFramePr>
        <p:xfrm>
          <a:off x="539750" y="2528888"/>
          <a:ext cx="11101388" cy="37798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826278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22296-7F0F-34ED-FFC3-31D96DE51F9C}"/>
              </a:ext>
            </a:extLst>
          </p:cNvPr>
          <p:cNvSpPr>
            <a:spLocks noGrp="1"/>
          </p:cNvSpPr>
          <p:nvPr>
            <p:ph type="title"/>
          </p:nvPr>
        </p:nvSpPr>
        <p:spPr/>
        <p:txBody>
          <a:bodyPr/>
          <a:lstStyle/>
          <a:p>
            <a:r>
              <a:rPr lang="en-US"/>
              <a:t>Coercion</a:t>
            </a:r>
          </a:p>
        </p:txBody>
      </p:sp>
      <p:sp>
        <p:nvSpPr>
          <p:cNvPr id="3" name="Content Placeholder 2">
            <a:extLst>
              <a:ext uri="{FF2B5EF4-FFF2-40B4-BE49-F238E27FC236}">
                <a16:creationId xmlns:a16="http://schemas.microsoft.com/office/drawing/2014/main" id="{08D69716-0A69-2740-EF00-87571007C5F5}"/>
              </a:ext>
            </a:extLst>
          </p:cNvPr>
          <p:cNvSpPr>
            <a:spLocks noGrp="1"/>
          </p:cNvSpPr>
          <p:nvPr>
            <p:ph idx="1"/>
          </p:nvPr>
        </p:nvSpPr>
        <p:spPr/>
        <p:txBody>
          <a:bodyPr vert="horz" lIns="91440" tIns="45720" rIns="91440" bIns="45720" rtlCol="0" anchor="t">
            <a:normAutofit lnSpcReduction="10000"/>
          </a:bodyPr>
          <a:lstStyle/>
          <a:p>
            <a:pPr marL="269875" indent="-269875">
              <a:lnSpc>
                <a:spcPct val="100000"/>
              </a:lnSpc>
              <a:spcBef>
                <a:spcPts val="0"/>
              </a:spcBef>
              <a:spcAft>
                <a:spcPts val="1500"/>
              </a:spcAft>
            </a:pPr>
            <a:r>
              <a:rPr lang="en-GB" b="1">
                <a:solidFill>
                  <a:schemeClr val="tx1">
                    <a:lumMod val="65000"/>
                    <a:lumOff val="35000"/>
                  </a:schemeClr>
                </a:solidFill>
                <a:ea typeface="+mn-lt"/>
                <a:cs typeface="+mn-lt"/>
              </a:rPr>
              <a:t>Persuading someone to do something by using force or threat</a:t>
            </a:r>
            <a:endParaRPr lang="en-US">
              <a:ea typeface="+mn-lt"/>
              <a:cs typeface="+mn-lt"/>
            </a:endParaRPr>
          </a:p>
          <a:p>
            <a:pPr marL="269875" indent="-269875">
              <a:lnSpc>
                <a:spcPct val="100000"/>
              </a:lnSpc>
              <a:spcBef>
                <a:spcPts val="0"/>
              </a:spcBef>
              <a:spcAft>
                <a:spcPts val="1500"/>
              </a:spcAft>
            </a:pPr>
            <a:r>
              <a:rPr lang="en-GB">
                <a:solidFill>
                  <a:schemeClr val="tx1">
                    <a:lumMod val="65000"/>
                    <a:lumOff val="35000"/>
                  </a:schemeClr>
                </a:solidFill>
                <a:ea typeface="+mn-lt"/>
                <a:cs typeface="+mn-lt"/>
              </a:rPr>
              <a:t>Coercion and Control is a crime under the Serious Crimes Act 2015</a:t>
            </a:r>
            <a:endParaRPr lang="en-US">
              <a:ea typeface="+mn-lt"/>
              <a:cs typeface="+mn-lt"/>
            </a:endParaRPr>
          </a:p>
          <a:p>
            <a:pPr marL="269875" indent="-269875">
              <a:lnSpc>
                <a:spcPct val="100000"/>
              </a:lnSpc>
              <a:spcBef>
                <a:spcPts val="0"/>
              </a:spcBef>
              <a:spcAft>
                <a:spcPts val="1500"/>
              </a:spcAft>
            </a:pPr>
            <a:r>
              <a:rPr lang="en-GB">
                <a:solidFill>
                  <a:schemeClr val="tx1">
                    <a:lumMod val="65000"/>
                    <a:lumOff val="35000"/>
                  </a:schemeClr>
                </a:solidFill>
                <a:ea typeface="+mn-lt"/>
                <a:cs typeface="+mn-lt"/>
              </a:rPr>
              <a:t>This can involve:</a:t>
            </a:r>
            <a:endParaRPr lang="en-US">
              <a:solidFill>
                <a:schemeClr val="tx1">
                  <a:lumMod val="65000"/>
                  <a:lumOff val="35000"/>
                </a:schemeClr>
              </a:solidFill>
              <a:ea typeface="+mn-lt"/>
              <a:cs typeface="+mn-lt"/>
            </a:endParaRPr>
          </a:p>
          <a:p>
            <a:pPr marL="457200" indent="-457200">
              <a:lnSpc>
                <a:spcPct val="100000"/>
              </a:lnSpc>
              <a:spcBef>
                <a:spcPts val="0"/>
              </a:spcBef>
              <a:spcAft>
                <a:spcPts val="1500"/>
              </a:spcAft>
            </a:pPr>
            <a:r>
              <a:rPr lang="en-GB">
                <a:solidFill>
                  <a:schemeClr val="tx1">
                    <a:lumMod val="65000"/>
                    <a:lumOff val="35000"/>
                  </a:schemeClr>
                </a:solidFill>
                <a:ea typeface="+mn-lt"/>
                <a:cs typeface="+mn-lt"/>
              </a:rPr>
              <a:t>Isolating a person from friends or family</a:t>
            </a:r>
            <a:endParaRPr lang="en-US">
              <a:ea typeface="+mn-lt"/>
              <a:cs typeface="+mn-lt"/>
            </a:endParaRPr>
          </a:p>
          <a:p>
            <a:pPr marL="457200" indent="-457200">
              <a:lnSpc>
                <a:spcPct val="100000"/>
              </a:lnSpc>
              <a:spcBef>
                <a:spcPts val="0"/>
              </a:spcBef>
              <a:spcAft>
                <a:spcPts val="1500"/>
              </a:spcAft>
            </a:pPr>
            <a:r>
              <a:rPr lang="en-GB">
                <a:solidFill>
                  <a:schemeClr val="tx1">
                    <a:lumMod val="65000"/>
                    <a:lumOff val="35000"/>
                  </a:schemeClr>
                </a:solidFill>
                <a:ea typeface="+mn-lt"/>
                <a:cs typeface="+mn-lt"/>
              </a:rPr>
              <a:t>Controlling finances</a:t>
            </a:r>
            <a:endParaRPr lang="en-US">
              <a:solidFill>
                <a:schemeClr val="tx1">
                  <a:lumMod val="65000"/>
                  <a:lumOff val="35000"/>
                </a:schemeClr>
              </a:solidFill>
              <a:ea typeface="+mn-lt"/>
              <a:cs typeface="+mn-lt"/>
            </a:endParaRPr>
          </a:p>
          <a:p>
            <a:pPr marL="457200" indent="-457200">
              <a:lnSpc>
                <a:spcPct val="100000"/>
              </a:lnSpc>
              <a:spcBef>
                <a:spcPts val="0"/>
              </a:spcBef>
              <a:spcAft>
                <a:spcPts val="1500"/>
              </a:spcAft>
            </a:pPr>
            <a:r>
              <a:rPr lang="en-GB">
                <a:solidFill>
                  <a:schemeClr val="tx1">
                    <a:lumMod val="65000"/>
                    <a:lumOff val="35000"/>
                  </a:schemeClr>
                </a:solidFill>
                <a:ea typeface="+mn-lt"/>
                <a:cs typeface="+mn-lt"/>
              </a:rPr>
              <a:t>Depriving a person of their basic needs or free will</a:t>
            </a:r>
            <a:endParaRPr lang="en-US">
              <a:ea typeface="+mn-lt"/>
              <a:cs typeface="+mn-lt"/>
            </a:endParaRPr>
          </a:p>
          <a:p>
            <a:pPr marL="457200" indent="-457200">
              <a:lnSpc>
                <a:spcPct val="100000"/>
              </a:lnSpc>
              <a:spcBef>
                <a:spcPts val="0"/>
              </a:spcBef>
              <a:spcAft>
                <a:spcPts val="1500"/>
              </a:spcAft>
            </a:pPr>
            <a:r>
              <a:rPr lang="en-GB">
                <a:solidFill>
                  <a:schemeClr val="tx1">
                    <a:lumMod val="65000"/>
                    <a:lumOff val="35000"/>
                  </a:schemeClr>
                </a:solidFill>
                <a:ea typeface="+mn-lt"/>
                <a:cs typeface="+mn-lt"/>
              </a:rPr>
              <a:t>Blackmail</a:t>
            </a:r>
            <a:endParaRPr lang="en-US">
              <a:solidFill>
                <a:schemeClr val="tx1">
                  <a:lumMod val="65000"/>
                  <a:lumOff val="35000"/>
                </a:schemeClr>
              </a:solidFill>
              <a:ea typeface="+mn-lt"/>
              <a:cs typeface="+mn-lt"/>
            </a:endParaRPr>
          </a:p>
          <a:p>
            <a:pPr marL="457200" indent="-457200">
              <a:lnSpc>
                <a:spcPct val="100000"/>
              </a:lnSpc>
              <a:spcBef>
                <a:spcPts val="0"/>
              </a:spcBef>
              <a:spcAft>
                <a:spcPts val="1500"/>
              </a:spcAft>
            </a:pPr>
            <a:r>
              <a:rPr lang="en-GB">
                <a:solidFill>
                  <a:schemeClr val="tx1">
                    <a:lumMod val="65000"/>
                    <a:lumOff val="35000"/>
                  </a:schemeClr>
                </a:solidFill>
                <a:ea typeface="+mn-lt"/>
                <a:cs typeface="+mn-lt"/>
              </a:rPr>
              <a:t>Physical Violence</a:t>
            </a:r>
            <a:endParaRPr lang="en-US">
              <a:ea typeface="+mn-lt"/>
              <a:cs typeface="+mn-lt"/>
            </a:endParaRPr>
          </a:p>
          <a:p>
            <a:pPr marL="269875" indent="-269875">
              <a:lnSpc>
                <a:spcPct val="100000"/>
              </a:lnSpc>
              <a:spcBef>
                <a:spcPct val="30000"/>
              </a:spcBef>
              <a:spcAft>
                <a:spcPct val="0"/>
              </a:spcAft>
            </a:pPr>
            <a:endParaRPr lang="en-GB">
              <a:ea typeface="+mn-lt"/>
              <a:cs typeface="+mn-lt"/>
            </a:endParaRPr>
          </a:p>
          <a:p>
            <a:pPr marL="269875" indent="-269875">
              <a:lnSpc>
                <a:spcPct val="100000"/>
              </a:lnSpc>
              <a:spcBef>
                <a:spcPct val="30000"/>
              </a:spcBef>
              <a:spcAft>
                <a:spcPct val="0"/>
              </a:spcAft>
            </a:pPr>
            <a:endParaRPr lang="en-GB">
              <a:ea typeface="+mn-lt"/>
              <a:cs typeface="+mn-lt"/>
            </a:endParaRPr>
          </a:p>
          <a:p>
            <a:pPr marL="269875" indent="-269875">
              <a:lnSpc>
                <a:spcPct val="100000"/>
              </a:lnSpc>
              <a:spcBef>
                <a:spcPct val="30000"/>
              </a:spcBef>
              <a:spcAft>
                <a:spcPct val="0"/>
              </a:spcAft>
            </a:pPr>
            <a:endParaRPr lang="en-GB">
              <a:ea typeface="+mn-lt"/>
              <a:cs typeface="+mn-lt"/>
            </a:endParaRPr>
          </a:p>
          <a:p>
            <a:pPr marL="269875" indent="-269875">
              <a:lnSpc>
                <a:spcPct val="100000"/>
              </a:lnSpc>
              <a:spcBef>
                <a:spcPct val="30000"/>
              </a:spcBef>
              <a:spcAft>
                <a:spcPct val="0"/>
              </a:spcAft>
            </a:pPr>
            <a:endParaRPr lang="en-GB">
              <a:ea typeface="+mn-lt"/>
              <a:cs typeface="+mn-lt"/>
            </a:endParaRPr>
          </a:p>
          <a:p>
            <a:pPr marL="269875" indent="-269875"/>
            <a:endParaRPr lang="en-US"/>
          </a:p>
        </p:txBody>
      </p:sp>
    </p:spTree>
    <p:extLst>
      <p:ext uri="{BB962C8B-B14F-4D97-AF65-F5344CB8AC3E}">
        <p14:creationId xmlns:p14="http://schemas.microsoft.com/office/powerpoint/2010/main" val="190037804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E9743C-F0CB-B589-F883-6874C37ADECE}"/>
              </a:ext>
            </a:extLst>
          </p:cNvPr>
          <p:cNvSpPr>
            <a:spLocks noGrp="1"/>
          </p:cNvSpPr>
          <p:nvPr>
            <p:ph type="title"/>
          </p:nvPr>
        </p:nvSpPr>
        <p:spPr>
          <a:xfrm>
            <a:off x="540000" y="540000"/>
            <a:ext cx="4500561" cy="2181946"/>
          </a:xfrm>
        </p:spPr>
        <p:txBody>
          <a:bodyPr anchor="t">
            <a:normAutofit/>
          </a:bodyPr>
          <a:lstStyle/>
          <a:p>
            <a:r>
              <a:rPr lang="en-US"/>
              <a:t>A Child's Story</a:t>
            </a:r>
          </a:p>
        </p:txBody>
      </p:sp>
      <p:sp>
        <p:nvSpPr>
          <p:cNvPr id="3" name="Content Placeholder 2">
            <a:extLst>
              <a:ext uri="{FF2B5EF4-FFF2-40B4-BE49-F238E27FC236}">
                <a16:creationId xmlns:a16="http://schemas.microsoft.com/office/drawing/2014/main" id="{7AA26C42-C8B4-9842-B773-E6AFED47C69A}"/>
              </a:ext>
            </a:extLst>
          </p:cNvPr>
          <p:cNvSpPr>
            <a:spLocks noGrp="1"/>
          </p:cNvSpPr>
          <p:nvPr>
            <p:ph idx="1"/>
          </p:nvPr>
        </p:nvSpPr>
        <p:spPr>
          <a:xfrm>
            <a:off x="550863" y="2947121"/>
            <a:ext cx="4500562" cy="3361604"/>
          </a:xfrm>
        </p:spPr>
        <p:txBody>
          <a:bodyPr vert="horz" lIns="91440" tIns="45720" rIns="91440" bIns="45720" rtlCol="0" anchor="t">
            <a:normAutofit/>
          </a:bodyPr>
          <a:lstStyle/>
          <a:p>
            <a:pPr marL="269875" indent="-269875"/>
            <a:r>
              <a:rPr lang="en-US">
                <a:ea typeface="+mn-lt"/>
                <a:cs typeface="+mn-lt"/>
                <a:hlinkClick r:id="rId2"/>
              </a:rPr>
              <a:t>https://www.youtube.com/watch?v=DjzsYe9TJY8&amp;t=359s</a:t>
            </a:r>
            <a:endParaRPr lang="en-US">
              <a:ea typeface="+mn-lt"/>
              <a:cs typeface="+mn-lt"/>
            </a:endParaRPr>
          </a:p>
          <a:p>
            <a:pPr marL="269875" indent="-269875"/>
            <a:endParaRPr lang="en-US"/>
          </a:p>
          <a:p>
            <a:pPr marL="269875" indent="-269875"/>
            <a:endParaRPr lang="en-US"/>
          </a:p>
        </p:txBody>
      </p:sp>
      <p:pic>
        <p:nvPicPr>
          <p:cNvPr id="4" name="Graphic 4" descr="Video camera with solid fill">
            <a:extLst>
              <a:ext uri="{FF2B5EF4-FFF2-40B4-BE49-F238E27FC236}">
                <a16:creationId xmlns:a16="http://schemas.microsoft.com/office/drawing/2014/main" id="{78E86A0F-F70C-1596-3716-E6218631AF8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525000" y="1629000"/>
            <a:ext cx="3600000" cy="3600000"/>
          </a:xfrm>
          <a:prstGeom prst="rect">
            <a:avLst/>
          </a:prstGeom>
        </p:spPr>
      </p:pic>
    </p:spTree>
    <p:extLst>
      <p:ext uri="{BB962C8B-B14F-4D97-AF65-F5344CB8AC3E}">
        <p14:creationId xmlns:p14="http://schemas.microsoft.com/office/powerpoint/2010/main" val="425028035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4CD0D-BE81-BF92-7FE7-8826C9C99741}"/>
              </a:ext>
            </a:extLst>
          </p:cNvPr>
          <p:cNvSpPr>
            <a:spLocks noGrp="1"/>
          </p:cNvSpPr>
          <p:nvPr>
            <p:ph type="title"/>
          </p:nvPr>
        </p:nvSpPr>
        <p:spPr>
          <a:xfrm>
            <a:off x="646111" y="452718"/>
            <a:ext cx="9404723" cy="1400530"/>
          </a:xfrm>
        </p:spPr>
        <p:txBody>
          <a:bodyPr>
            <a:normAutofit/>
          </a:bodyPr>
          <a:lstStyle/>
          <a:p>
            <a:r>
              <a:rPr lang="en-US" dirty="0"/>
              <a:t>Further Types of Abuse</a:t>
            </a:r>
          </a:p>
        </p:txBody>
      </p:sp>
      <p:graphicFrame>
        <p:nvGraphicFramePr>
          <p:cNvPr id="5" name="Content Placeholder 2">
            <a:extLst>
              <a:ext uri="{FF2B5EF4-FFF2-40B4-BE49-F238E27FC236}">
                <a16:creationId xmlns:a16="http://schemas.microsoft.com/office/drawing/2014/main" id="{983B4707-5C54-94BF-2627-E49BF071722A}"/>
              </a:ext>
            </a:extLst>
          </p:cNvPr>
          <p:cNvGraphicFramePr>
            <a:graphicFrameLocks noGrp="1"/>
          </p:cNvGraphicFramePr>
          <p:nvPr>
            <p:ph idx="1"/>
          </p:nvPr>
        </p:nvGraphicFramePr>
        <p:xfrm>
          <a:off x="646111" y="2140085"/>
          <a:ext cx="9404352" cy="4056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9224675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3D94D-CE29-0018-7AA4-47F981F88844}"/>
              </a:ext>
            </a:extLst>
          </p:cNvPr>
          <p:cNvSpPr>
            <a:spLocks noGrp="1"/>
          </p:cNvSpPr>
          <p:nvPr>
            <p:ph type="title"/>
          </p:nvPr>
        </p:nvSpPr>
        <p:spPr/>
        <p:txBody>
          <a:bodyPr/>
          <a:lstStyle/>
          <a:p>
            <a:r>
              <a:rPr lang="en-US" dirty="0"/>
              <a:t>Female Genital Mutilation</a:t>
            </a:r>
          </a:p>
        </p:txBody>
      </p:sp>
      <p:sp>
        <p:nvSpPr>
          <p:cNvPr id="3" name="Content Placeholder 2">
            <a:extLst>
              <a:ext uri="{FF2B5EF4-FFF2-40B4-BE49-F238E27FC236}">
                <a16:creationId xmlns:a16="http://schemas.microsoft.com/office/drawing/2014/main" id="{9B31AF59-9D01-820E-3A3B-F591E34CA91E}"/>
              </a:ext>
            </a:extLst>
          </p:cNvPr>
          <p:cNvSpPr>
            <a:spLocks noGrp="1"/>
          </p:cNvSpPr>
          <p:nvPr>
            <p:ph idx="1"/>
          </p:nvPr>
        </p:nvSpPr>
        <p:spPr/>
        <p:txBody>
          <a:bodyPr vert="horz" lIns="91440" tIns="45720" rIns="91440" bIns="45720" rtlCol="0" anchor="t">
            <a:normAutofit fontScale="92500" lnSpcReduction="20000"/>
          </a:bodyPr>
          <a:lstStyle/>
          <a:p>
            <a:pPr>
              <a:lnSpc>
                <a:spcPct val="90000"/>
              </a:lnSpc>
              <a:spcBef>
                <a:spcPts val="1200"/>
              </a:spcBef>
              <a:spcAft>
                <a:spcPts val="200"/>
              </a:spcAft>
            </a:pPr>
            <a:r>
              <a:rPr lang="en-GB" b="1" dirty="0">
                <a:ea typeface="+mj-lt"/>
                <a:cs typeface="+mj-lt"/>
              </a:rPr>
              <a:t>Female genital mutilation (FGM) is a procedure where the female genitals are deliberately cut, injured or changed, without medical need.</a:t>
            </a:r>
          </a:p>
          <a:p>
            <a:pPr>
              <a:lnSpc>
                <a:spcPct val="90000"/>
              </a:lnSpc>
              <a:spcBef>
                <a:spcPts val="1200"/>
              </a:spcBef>
              <a:spcAft>
                <a:spcPts val="200"/>
              </a:spcAft>
              <a:buClr>
                <a:srgbClr val="8AD0D6"/>
              </a:buClr>
            </a:pPr>
            <a:r>
              <a:rPr lang="en-GB" dirty="0">
                <a:ea typeface="+mj-lt"/>
                <a:cs typeface="+mj-lt"/>
              </a:rPr>
              <a:t>This practice has been carried out on young girls for over 2000 years in African and some Asian cultures, the earliest record found was from 25BC.</a:t>
            </a:r>
            <a:endParaRPr lang="en-US" dirty="0">
              <a:ea typeface="+mj-lt"/>
              <a:cs typeface="+mj-lt"/>
            </a:endParaRPr>
          </a:p>
          <a:p>
            <a:pPr>
              <a:lnSpc>
                <a:spcPct val="90000"/>
              </a:lnSpc>
              <a:spcBef>
                <a:spcPts val="1200"/>
              </a:spcBef>
              <a:spcAft>
                <a:spcPts val="200"/>
              </a:spcAft>
              <a:buClr>
                <a:srgbClr val="8AD0D6"/>
              </a:buClr>
            </a:pPr>
            <a:r>
              <a:rPr lang="en-GB" b="1" dirty="0">
                <a:ea typeface="+mj-lt"/>
                <a:cs typeface="+mj-lt"/>
              </a:rPr>
              <a:t>It is illegal in the UK and is child abuse.</a:t>
            </a:r>
            <a:endParaRPr lang="en-US" dirty="0">
              <a:ea typeface="+mj-lt"/>
              <a:cs typeface="+mj-lt"/>
            </a:endParaRPr>
          </a:p>
          <a:p>
            <a:pPr>
              <a:lnSpc>
                <a:spcPct val="90000"/>
              </a:lnSpc>
              <a:spcBef>
                <a:spcPts val="1200"/>
              </a:spcBef>
              <a:spcAft>
                <a:spcPts val="200"/>
              </a:spcAft>
              <a:buClr>
                <a:srgbClr val="8AD0D6"/>
              </a:buClr>
            </a:pPr>
            <a:r>
              <a:rPr lang="en-GB" dirty="0">
                <a:ea typeface="+mj-lt"/>
                <a:cs typeface="+mj-lt"/>
              </a:rPr>
              <a:t>It's also known as "female circumcision" or "cutting", and by other names such as </a:t>
            </a:r>
            <a:r>
              <a:rPr lang="en-GB" dirty="0" err="1">
                <a:ea typeface="+mj-lt"/>
                <a:cs typeface="+mj-lt"/>
              </a:rPr>
              <a:t>sunna</a:t>
            </a:r>
            <a:r>
              <a:rPr lang="en-GB" dirty="0">
                <a:ea typeface="+mj-lt"/>
                <a:cs typeface="+mj-lt"/>
              </a:rPr>
              <a:t>, </a:t>
            </a:r>
            <a:r>
              <a:rPr lang="en-GB" dirty="0" err="1">
                <a:ea typeface="+mj-lt"/>
                <a:cs typeface="+mj-lt"/>
              </a:rPr>
              <a:t>gudniin</a:t>
            </a:r>
            <a:r>
              <a:rPr lang="en-GB" dirty="0">
                <a:ea typeface="+mj-lt"/>
                <a:cs typeface="+mj-lt"/>
              </a:rPr>
              <a:t>, </a:t>
            </a:r>
            <a:r>
              <a:rPr lang="en-GB" dirty="0" err="1">
                <a:ea typeface="+mj-lt"/>
                <a:cs typeface="+mj-lt"/>
              </a:rPr>
              <a:t>halalays</a:t>
            </a:r>
            <a:r>
              <a:rPr lang="en-GB" dirty="0">
                <a:ea typeface="+mj-lt"/>
                <a:cs typeface="+mj-lt"/>
              </a:rPr>
              <a:t>, </a:t>
            </a:r>
            <a:r>
              <a:rPr lang="en-GB" dirty="0" err="1">
                <a:ea typeface="+mj-lt"/>
                <a:cs typeface="+mj-lt"/>
              </a:rPr>
              <a:t>tahur</a:t>
            </a:r>
            <a:r>
              <a:rPr lang="en-GB" dirty="0">
                <a:ea typeface="+mj-lt"/>
                <a:cs typeface="+mj-lt"/>
              </a:rPr>
              <a:t>, </a:t>
            </a:r>
            <a:r>
              <a:rPr lang="en-GB" dirty="0" err="1">
                <a:ea typeface="+mj-lt"/>
                <a:cs typeface="+mj-lt"/>
              </a:rPr>
              <a:t>megrez</a:t>
            </a:r>
            <a:r>
              <a:rPr lang="en-GB" dirty="0">
                <a:ea typeface="+mj-lt"/>
                <a:cs typeface="+mj-lt"/>
              </a:rPr>
              <a:t> and </a:t>
            </a:r>
            <a:r>
              <a:rPr lang="en-GB" dirty="0" err="1">
                <a:ea typeface="+mj-lt"/>
                <a:cs typeface="+mj-lt"/>
              </a:rPr>
              <a:t>khitan</a:t>
            </a:r>
            <a:r>
              <a:rPr lang="en-GB" dirty="0">
                <a:ea typeface="+mj-lt"/>
                <a:cs typeface="+mj-lt"/>
              </a:rPr>
              <a:t>, among others</a:t>
            </a:r>
            <a:endParaRPr lang="en-US">
              <a:ea typeface="+mj-lt"/>
              <a:cs typeface="+mj-lt"/>
            </a:endParaRPr>
          </a:p>
          <a:p>
            <a:pPr>
              <a:lnSpc>
                <a:spcPct val="90000"/>
              </a:lnSpc>
              <a:spcBef>
                <a:spcPts val="1200"/>
              </a:spcBef>
              <a:spcAft>
                <a:spcPts val="200"/>
              </a:spcAft>
              <a:buClr>
                <a:srgbClr val="8AD0D6"/>
              </a:buClr>
            </a:pPr>
            <a:r>
              <a:rPr lang="en-GB" dirty="0">
                <a:ea typeface="+mj-lt"/>
                <a:cs typeface="+mj-lt"/>
              </a:rPr>
              <a:t>FGM is usually carried out on young girls between infancy and the age of 15, most commonly before puberty starts</a:t>
            </a:r>
            <a:endParaRPr lang="en-US" dirty="0">
              <a:ea typeface="+mj-lt"/>
              <a:cs typeface="+mj-lt"/>
            </a:endParaRPr>
          </a:p>
          <a:p>
            <a:pPr>
              <a:lnSpc>
                <a:spcPct val="90000"/>
              </a:lnSpc>
              <a:spcBef>
                <a:spcPts val="1200"/>
              </a:spcBef>
              <a:spcAft>
                <a:spcPts val="200"/>
              </a:spcAft>
              <a:buClr>
                <a:srgbClr val="8AD0D6"/>
              </a:buClr>
            </a:pPr>
            <a:r>
              <a:rPr lang="en-GB" dirty="0">
                <a:ea typeface="+mj-lt"/>
                <a:cs typeface="+mj-lt"/>
              </a:rPr>
              <a:t>It's very painful and can seriously harm the health of women and girls. It can also cause long-term problems with sex, childbirth and mental health</a:t>
            </a:r>
            <a:endParaRPr lang="en-US" dirty="0">
              <a:ea typeface="+mj-lt"/>
              <a:cs typeface="+mj-lt"/>
            </a:endParaRPr>
          </a:p>
          <a:p>
            <a:pPr>
              <a:lnSpc>
                <a:spcPct val="90000"/>
              </a:lnSpc>
              <a:spcBef>
                <a:spcPts val="1200"/>
              </a:spcBef>
              <a:spcAft>
                <a:spcPts val="200"/>
              </a:spcAft>
              <a:buClr>
                <a:srgbClr val="8AD0D6"/>
              </a:buClr>
            </a:pPr>
            <a:endParaRPr lang="en-GB" dirty="0">
              <a:ea typeface="+mj-lt"/>
              <a:cs typeface="+mj-lt"/>
            </a:endParaRPr>
          </a:p>
          <a:p>
            <a:pPr>
              <a:buClr>
                <a:srgbClr val="8AD0D6"/>
              </a:buClr>
            </a:pPr>
            <a:endParaRPr lang="en-US" dirty="0"/>
          </a:p>
        </p:txBody>
      </p:sp>
    </p:spTree>
    <p:extLst>
      <p:ext uri="{BB962C8B-B14F-4D97-AF65-F5344CB8AC3E}">
        <p14:creationId xmlns:p14="http://schemas.microsoft.com/office/powerpoint/2010/main" val="3837602900"/>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0B008D-D2E4-85FD-20A9-C2F71CFC5852}"/>
              </a:ext>
            </a:extLst>
          </p:cNvPr>
          <p:cNvSpPr>
            <a:spLocks noGrp="1"/>
          </p:cNvSpPr>
          <p:nvPr>
            <p:ph type="title"/>
          </p:nvPr>
        </p:nvSpPr>
        <p:spPr>
          <a:xfrm>
            <a:off x="648930" y="629266"/>
            <a:ext cx="5616217" cy="1622321"/>
          </a:xfrm>
        </p:spPr>
        <p:txBody>
          <a:bodyPr>
            <a:normAutofit/>
          </a:bodyPr>
          <a:lstStyle/>
          <a:p>
            <a:r>
              <a:rPr lang="en-US" dirty="0"/>
              <a:t>Female Genital Mutilation</a:t>
            </a:r>
          </a:p>
        </p:txBody>
      </p:sp>
      <p:pic>
        <p:nvPicPr>
          <p:cNvPr id="4" name="Graphic 4" descr="Video camera with solid fill">
            <a:extLst>
              <a:ext uri="{FF2B5EF4-FFF2-40B4-BE49-F238E27FC236}">
                <a16:creationId xmlns:a16="http://schemas.microsoft.com/office/drawing/2014/main" id="{DBF800ED-25AD-95F1-43D1-D63091943B3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563742" y="1438929"/>
            <a:ext cx="3980139" cy="3980139"/>
          </a:xfrm>
          <a:prstGeom prst="rect">
            <a:avLst/>
          </a:prstGeom>
          <a:effectLst/>
        </p:spPr>
      </p:pic>
      <p:sp>
        <p:nvSpPr>
          <p:cNvPr id="3" name="Content Placeholder 2">
            <a:extLst>
              <a:ext uri="{FF2B5EF4-FFF2-40B4-BE49-F238E27FC236}">
                <a16:creationId xmlns:a16="http://schemas.microsoft.com/office/drawing/2014/main" id="{CC382F7A-9B0E-1C56-8526-AAAC025072CA}"/>
              </a:ext>
            </a:extLst>
          </p:cNvPr>
          <p:cNvSpPr>
            <a:spLocks noGrp="1"/>
          </p:cNvSpPr>
          <p:nvPr>
            <p:ph idx="1"/>
          </p:nvPr>
        </p:nvSpPr>
        <p:spPr>
          <a:xfrm>
            <a:off x="648931" y="2438400"/>
            <a:ext cx="5616216" cy="3785419"/>
          </a:xfrm>
        </p:spPr>
        <p:txBody>
          <a:bodyPr vert="horz" lIns="91440" tIns="45720" rIns="91440" bIns="45720" rtlCol="0">
            <a:normAutofit/>
          </a:bodyPr>
          <a:lstStyle/>
          <a:p>
            <a:r>
              <a:rPr lang="en-US">
                <a:solidFill>
                  <a:srgbClr val="FFFFFF"/>
                </a:solidFill>
                <a:ea typeface="+mj-lt"/>
                <a:cs typeface="+mj-lt"/>
                <a:hlinkClick r:id="rId4"/>
              </a:rPr>
              <a:t>https://www.youtube.com/watch?v=OOmh-phOLoc</a:t>
            </a:r>
            <a:endParaRPr lang="en-US">
              <a:solidFill>
                <a:srgbClr val="FFFFFF"/>
              </a:solidFill>
              <a:ea typeface="+mj-lt"/>
              <a:cs typeface="+mj-lt"/>
            </a:endParaRPr>
          </a:p>
          <a:p>
            <a:pPr>
              <a:buClr>
                <a:srgbClr val="8AD0D6"/>
              </a:buClr>
            </a:pPr>
            <a:endParaRPr lang="en-US">
              <a:solidFill>
                <a:srgbClr val="FFFFFF"/>
              </a:solidFill>
            </a:endParaRPr>
          </a:p>
        </p:txBody>
      </p:sp>
    </p:spTree>
    <p:extLst>
      <p:ext uri="{BB962C8B-B14F-4D97-AF65-F5344CB8AC3E}">
        <p14:creationId xmlns:p14="http://schemas.microsoft.com/office/powerpoint/2010/main" val="649943034"/>
      </p:ext>
    </p:extLst>
  </p:cSld>
  <p:clrMapOvr>
    <a:overrideClrMapping bg1="lt1" tx1="dk1" bg2="lt2" tx2="dk2" accent1="accent1" accent2="accent2" accent3="accent3" accent4="accent4" accent5="accent5" accent6="accent6" hlink="hlink" folHlink="folHlink"/>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9E864C-B913-D83D-85B9-6406A71CA67E}"/>
              </a:ext>
            </a:extLst>
          </p:cNvPr>
          <p:cNvSpPr>
            <a:spLocks noGrp="1"/>
          </p:cNvSpPr>
          <p:nvPr>
            <p:ph type="title"/>
          </p:nvPr>
        </p:nvSpPr>
        <p:spPr/>
        <p:txBody>
          <a:bodyPr/>
          <a:lstStyle/>
          <a:p>
            <a:r>
              <a:rPr lang="en-US" dirty="0"/>
              <a:t>Online Grooming </a:t>
            </a:r>
          </a:p>
        </p:txBody>
      </p:sp>
      <p:sp>
        <p:nvSpPr>
          <p:cNvPr id="3" name="Content Placeholder 2">
            <a:extLst>
              <a:ext uri="{FF2B5EF4-FFF2-40B4-BE49-F238E27FC236}">
                <a16:creationId xmlns:a16="http://schemas.microsoft.com/office/drawing/2014/main" id="{760F1823-5401-0F6C-7526-A2238023B74C}"/>
              </a:ext>
            </a:extLst>
          </p:cNvPr>
          <p:cNvSpPr>
            <a:spLocks noGrp="1"/>
          </p:cNvSpPr>
          <p:nvPr>
            <p:ph idx="1"/>
          </p:nvPr>
        </p:nvSpPr>
        <p:spPr/>
        <p:txBody>
          <a:bodyPr vert="horz" lIns="91440" tIns="45720" rIns="91440" bIns="45720" rtlCol="0" anchor="t">
            <a:normAutofit/>
          </a:bodyPr>
          <a:lstStyle/>
          <a:p>
            <a:pPr>
              <a:lnSpc>
                <a:spcPct val="90000"/>
              </a:lnSpc>
              <a:spcBef>
                <a:spcPts val="1200"/>
              </a:spcBef>
              <a:spcAft>
                <a:spcPts val="200"/>
              </a:spcAft>
            </a:pPr>
            <a:r>
              <a:rPr lang="en-GB" dirty="0">
                <a:ea typeface="+mj-lt"/>
                <a:cs typeface="+mj-lt"/>
              </a:rPr>
              <a:t>Our online world has crept into our ‘real’ lives very quickly</a:t>
            </a:r>
            <a:endParaRPr lang="en-US">
              <a:ea typeface="+mj-lt"/>
              <a:cs typeface="+mj-lt"/>
            </a:endParaRPr>
          </a:p>
          <a:p>
            <a:pPr>
              <a:lnSpc>
                <a:spcPct val="90000"/>
              </a:lnSpc>
              <a:spcBef>
                <a:spcPts val="1200"/>
              </a:spcBef>
              <a:spcAft>
                <a:spcPts val="200"/>
              </a:spcAft>
              <a:buClr>
                <a:srgbClr val="8AD0D6"/>
              </a:buClr>
            </a:pPr>
            <a:r>
              <a:rPr lang="en-GB" dirty="0">
                <a:ea typeface="+mj-lt"/>
                <a:cs typeface="+mj-lt"/>
              </a:rPr>
              <a:t>There is a lot of debate as to the harm/good online access has to children and young people.  Online grooming is an obvious negative</a:t>
            </a:r>
            <a:endParaRPr lang="en-US" dirty="0">
              <a:ea typeface="+mj-lt"/>
              <a:cs typeface="+mj-lt"/>
            </a:endParaRPr>
          </a:p>
          <a:p>
            <a:pPr>
              <a:lnSpc>
                <a:spcPct val="90000"/>
              </a:lnSpc>
              <a:spcBef>
                <a:spcPts val="1200"/>
              </a:spcBef>
              <a:spcAft>
                <a:spcPts val="200"/>
              </a:spcAft>
              <a:buClr>
                <a:srgbClr val="8AD0D6"/>
              </a:buClr>
            </a:pPr>
            <a:r>
              <a:rPr lang="en-GB" dirty="0">
                <a:ea typeface="+mj-lt"/>
                <a:cs typeface="+mj-lt"/>
              </a:rPr>
              <a:t>Children and young people have more access to others than ever before and likewise more people have access to our children and young people</a:t>
            </a:r>
            <a:endParaRPr lang="en-US" dirty="0">
              <a:ea typeface="+mj-lt"/>
              <a:cs typeface="+mj-lt"/>
            </a:endParaRPr>
          </a:p>
          <a:p>
            <a:pPr>
              <a:lnSpc>
                <a:spcPct val="90000"/>
              </a:lnSpc>
              <a:spcBef>
                <a:spcPts val="1200"/>
              </a:spcBef>
              <a:spcAft>
                <a:spcPts val="200"/>
              </a:spcAft>
              <a:buClr>
                <a:srgbClr val="8AD0D6"/>
              </a:buClr>
            </a:pPr>
            <a:r>
              <a:rPr lang="en-GB" dirty="0">
                <a:ea typeface="+mj-lt"/>
                <a:cs typeface="+mj-lt"/>
              </a:rPr>
              <a:t>Online grooming can happen quickly. Some studies have shown a child can start sharing inappropriate information in as little as 20 minutes</a:t>
            </a:r>
            <a:endParaRPr lang="en-US" dirty="0">
              <a:ea typeface="+mj-lt"/>
              <a:cs typeface="+mj-lt"/>
            </a:endParaRPr>
          </a:p>
          <a:p>
            <a:pPr>
              <a:lnSpc>
                <a:spcPct val="90000"/>
              </a:lnSpc>
              <a:spcBef>
                <a:spcPts val="1200"/>
              </a:spcBef>
              <a:spcAft>
                <a:spcPts val="200"/>
              </a:spcAft>
              <a:buClr>
                <a:srgbClr val="8AD0D6"/>
              </a:buClr>
            </a:pPr>
            <a:endParaRPr lang="en-GB" dirty="0">
              <a:ea typeface="+mj-lt"/>
              <a:cs typeface="+mj-lt"/>
            </a:endParaRPr>
          </a:p>
          <a:p>
            <a:pPr>
              <a:buClr>
                <a:srgbClr val="8AD0D6"/>
              </a:buClr>
            </a:pPr>
            <a:endParaRPr lang="en-US" dirty="0"/>
          </a:p>
        </p:txBody>
      </p:sp>
    </p:spTree>
    <p:extLst>
      <p:ext uri="{BB962C8B-B14F-4D97-AF65-F5344CB8AC3E}">
        <p14:creationId xmlns:p14="http://schemas.microsoft.com/office/powerpoint/2010/main" val="48385358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519790-63E3-27D1-AD12-164D9DBDB994}"/>
              </a:ext>
            </a:extLst>
          </p:cNvPr>
          <p:cNvSpPr>
            <a:spLocks noGrp="1"/>
          </p:cNvSpPr>
          <p:nvPr>
            <p:ph type="title"/>
          </p:nvPr>
        </p:nvSpPr>
        <p:spPr>
          <a:xfrm>
            <a:off x="648930" y="629266"/>
            <a:ext cx="5616217" cy="1622321"/>
          </a:xfrm>
        </p:spPr>
        <p:txBody>
          <a:bodyPr>
            <a:normAutofit/>
          </a:bodyPr>
          <a:lstStyle/>
          <a:p>
            <a:r>
              <a:rPr lang="en-US" dirty="0"/>
              <a:t>Online Grooming</a:t>
            </a:r>
          </a:p>
        </p:txBody>
      </p:sp>
      <p:pic>
        <p:nvPicPr>
          <p:cNvPr id="4" name="Graphic 4" descr="Video camera with solid fill">
            <a:extLst>
              <a:ext uri="{FF2B5EF4-FFF2-40B4-BE49-F238E27FC236}">
                <a16:creationId xmlns:a16="http://schemas.microsoft.com/office/drawing/2014/main" id="{2F6278A8-4966-C34D-29FE-5172BEC9CDA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563742" y="1438929"/>
            <a:ext cx="3980139" cy="3980139"/>
          </a:xfrm>
          <a:prstGeom prst="rect">
            <a:avLst/>
          </a:prstGeom>
          <a:effectLst/>
        </p:spPr>
      </p:pic>
      <p:sp>
        <p:nvSpPr>
          <p:cNvPr id="3" name="Content Placeholder 2">
            <a:extLst>
              <a:ext uri="{FF2B5EF4-FFF2-40B4-BE49-F238E27FC236}">
                <a16:creationId xmlns:a16="http://schemas.microsoft.com/office/drawing/2014/main" id="{84C24D0E-8FEF-DC44-2AC0-9CC13B2D90CD}"/>
              </a:ext>
            </a:extLst>
          </p:cNvPr>
          <p:cNvSpPr>
            <a:spLocks noGrp="1"/>
          </p:cNvSpPr>
          <p:nvPr>
            <p:ph idx="1"/>
          </p:nvPr>
        </p:nvSpPr>
        <p:spPr>
          <a:xfrm>
            <a:off x="648931" y="2438400"/>
            <a:ext cx="5616216" cy="3785419"/>
          </a:xfrm>
        </p:spPr>
        <p:txBody>
          <a:bodyPr vert="horz" lIns="91440" tIns="45720" rIns="91440" bIns="45720" rtlCol="0">
            <a:normAutofit/>
          </a:bodyPr>
          <a:lstStyle/>
          <a:p>
            <a:r>
              <a:rPr lang="en-US">
                <a:solidFill>
                  <a:srgbClr val="FFFFFF"/>
                </a:solidFill>
                <a:ea typeface="+mj-lt"/>
                <a:cs typeface="+mj-lt"/>
                <a:hlinkClick r:id="rId4"/>
              </a:rPr>
              <a:t>https://www.youtube.com/watch?v=4_VgeUUMCgs</a:t>
            </a:r>
            <a:endParaRPr lang="en-US">
              <a:solidFill>
                <a:srgbClr val="FFFFFF"/>
              </a:solidFill>
              <a:ea typeface="+mj-lt"/>
              <a:cs typeface="+mj-lt"/>
            </a:endParaRPr>
          </a:p>
          <a:p>
            <a:pPr>
              <a:buClr>
                <a:srgbClr val="8AD0D6"/>
              </a:buClr>
            </a:pPr>
            <a:endParaRPr lang="en-US">
              <a:solidFill>
                <a:srgbClr val="FFFFFF"/>
              </a:solidFill>
              <a:ea typeface="+mj-lt"/>
              <a:cs typeface="+mj-lt"/>
            </a:endParaRPr>
          </a:p>
          <a:p>
            <a:pPr>
              <a:buClr>
                <a:srgbClr val="8AD0D6"/>
              </a:buClr>
            </a:pPr>
            <a:endParaRPr lang="en-US">
              <a:solidFill>
                <a:srgbClr val="FFFFFF"/>
              </a:solidFill>
              <a:ea typeface="+mj-lt"/>
              <a:cs typeface="+mj-lt"/>
            </a:endParaRPr>
          </a:p>
        </p:txBody>
      </p:sp>
    </p:spTree>
    <p:extLst>
      <p:ext uri="{BB962C8B-B14F-4D97-AF65-F5344CB8AC3E}">
        <p14:creationId xmlns:p14="http://schemas.microsoft.com/office/powerpoint/2010/main" val="3901284193"/>
      </p:ext>
    </p:extLst>
  </p:cSld>
  <p:clrMapOvr>
    <a:overrideClrMapping bg1="lt1" tx1="dk1" bg2="lt2" tx2="dk2" accent1="accent1" accent2="accent2" accent3="accent3" accent4="accent4" accent5="accent5" accent6="accent6" hlink="hlink" folHlink="folHlink"/>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65E51-2F52-C623-556D-4FCFE5E08515}"/>
              </a:ext>
            </a:extLst>
          </p:cNvPr>
          <p:cNvSpPr>
            <a:spLocks noGrp="1"/>
          </p:cNvSpPr>
          <p:nvPr>
            <p:ph type="title"/>
          </p:nvPr>
        </p:nvSpPr>
        <p:spPr/>
        <p:txBody>
          <a:bodyPr/>
          <a:lstStyle/>
          <a:p>
            <a:r>
              <a:rPr lang="en-US" dirty="0"/>
              <a:t>Mate Crime</a:t>
            </a:r>
          </a:p>
        </p:txBody>
      </p:sp>
      <p:sp>
        <p:nvSpPr>
          <p:cNvPr id="3" name="Content Placeholder 2">
            <a:extLst>
              <a:ext uri="{FF2B5EF4-FFF2-40B4-BE49-F238E27FC236}">
                <a16:creationId xmlns:a16="http://schemas.microsoft.com/office/drawing/2014/main" id="{283DA6DA-A46A-DABC-538A-BF05A5652A5B}"/>
              </a:ext>
            </a:extLst>
          </p:cNvPr>
          <p:cNvSpPr>
            <a:spLocks noGrp="1"/>
          </p:cNvSpPr>
          <p:nvPr>
            <p:ph idx="1"/>
          </p:nvPr>
        </p:nvSpPr>
        <p:spPr/>
        <p:txBody>
          <a:bodyPr vert="horz" lIns="91440" tIns="45720" rIns="91440" bIns="45720" rtlCol="0" anchor="t">
            <a:normAutofit/>
          </a:bodyPr>
          <a:lstStyle/>
          <a:p>
            <a:r>
              <a:rPr lang="en-US" dirty="0"/>
              <a:t>Controlling or coercive </a:t>
            </a:r>
            <a:r>
              <a:rPr lang="en-US" dirty="0" err="1"/>
              <a:t>behaviour</a:t>
            </a:r>
            <a:r>
              <a:rPr lang="en-US" dirty="0"/>
              <a:t> by 'friends'.</a:t>
            </a:r>
          </a:p>
          <a:p>
            <a:pPr>
              <a:buClr>
                <a:srgbClr val="8AD0D6"/>
              </a:buClr>
            </a:pPr>
            <a:r>
              <a:rPr lang="en-GB" dirty="0">
                <a:solidFill>
                  <a:schemeClr val="tx1">
                    <a:lumMod val="65000"/>
                    <a:lumOff val="35000"/>
                  </a:schemeClr>
                </a:solidFill>
                <a:ea typeface="+mj-lt"/>
                <a:cs typeface="+mj-lt"/>
              </a:rPr>
              <a:t>Controlling or coercive behaviour does not relate to a single incident.  It is a purposeful pattern of behaviour which takes place over time, for one individual to exert power, control or coercion over another.</a:t>
            </a:r>
            <a:endParaRPr lang="en-US" dirty="0">
              <a:solidFill>
                <a:schemeClr val="tx1">
                  <a:lumMod val="65000"/>
                  <a:lumOff val="35000"/>
                </a:schemeClr>
              </a:solidFill>
            </a:endParaRPr>
          </a:p>
        </p:txBody>
      </p:sp>
    </p:spTree>
    <p:extLst>
      <p:ext uri="{BB962C8B-B14F-4D97-AF65-F5344CB8AC3E}">
        <p14:creationId xmlns:p14="http://schemas.microsoft.com/office/powerpoint/2010/main" val="341253214"/>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3D244B-8BE2-DD5C-F0F3-5045BC8DF386}"/>
              </a:ext>
            </a:extLst>
          </p:cNvPr>
          <p:cNvSpPr>
            <a:spLocks noGrp="1"/>
          </p:cNvSpPr>
          <p:nvPr>
            <p:ph type="title"/>
          </p:nvPr>
        </p:nvSpPr>
        <p:spPr/>
        <p:txBody>
          <a:bodyPr/>
          <a:lstStyle/>
          <a:p>
            <a:r>
              <a:rPr lang="en-US" dirty="0"/>
              <a:t>Mate Crime</a:t>
            </a:r>
          </a:p>
        </p:txBody>
      </p:sp>
      <p:sp>
        <p:nvSpPr>
          <p:cNvPr id="3" name="Content Placeholder 2">
            <a:extLst>
              <a:ext uri="{FF2B5EF4-FFF2-40B4-BE49-F238E27FC236}">
                <a16:creationId xmlns:a16="http://schemas.microsoft.com/office/drawing/2014/main" id="{1BCD903A-1DAE-C83B-758B-0638EB0AA654}"/>
              </a:ext>
            </a:extLst>
          </p:cNvPr>
          <p:cNvSpPr>
            <a:spLocks noGrp="1"/>
          </p:cNvSpPr>
          <p:nvPr>
            <p:ph idx="1"/>
          </p:nvPr>
        </p:nvSpPr>
        <p:spPr/>
        <p:txBody>
          <a:bodyPr vert="horz" lIns="91440" tIns="45720" rIns="91440" bIns="45720" rtlCol="0" anchor="t">
            <a:normAutofit fontScale="85000" lnSpcReduction="10000"/>
          </a:bodyPr>
          <a:lstStyle/>
          <a:p>
            <a:pPr>
              <a:lnSpc>
                <a:spcPct val="110000"/>
              </a:lnSpc>
              <a:spcBef>
                <a:spcPts val="0"/>
              </a:spcBef>
              <a:spcAft>
                <a:spcPts val="800"/>
              </a:spcAft>
            </a:pPr>
            <a:r>
              <a:rPr lang="en-GB" dirty="0">
                <a:ea typeface="+mj-lt"/>
                <a:cs typeface="+mj-lt"/>
              </a:rPr>
              <a:t>Somerset Safeguarding Adults Board initiated a Safeguarding Adult Review in June 2018. It followed the death of Damien aged 33. Damien had a long history of contact with mental health services and had been given diagnoses of mild learning disability, Asperger’s Syndrome, and ADHD.</a:t>
            </a:r>
            <a:endParaRPr lang="en-US">
              <a:ea typeface="+mj-lt"/>
              <a:cs typeface="+mj-lt"/>
            </a:endParaRPr>
          </a:p>
          <a:p>
            <a:pPr>
              <a:lnSpc>
                <a:spcPct val="110000"/>
              </a:lnSpc>
              <a:spcBef>
                <a:spcPts val="0"/>
              </a:spcBef>
              <a:spcAft>
                <a:spcPts val="800"/>
              </a:spcAft>
              <a:buClr>
                <a:srgbClr val="8AD0D6"/>
              </a:buClr>
            </a:pPr>
            <a:r>
              <a:rPr lang="en-GB" dirty="0">
                <a:ea typeface="+mj-lt"/>
                <a:cs typeface="+mj-lt"/>
              </a:rPr>
              <a:t>He was known to use substances including alcohol, legal highs and illegal drugs. He had come into contact with police and mental health services on a number of occasions. It was known that his vulnerability was exploited by undesirable others, who stole from him, misused his home for their own purposes, and probably encouraged his use of substances.</a:t>
            </a:r>
            <a:endParaRPr lang="en-US" dirty="0">
              <a:ea typeface="+mj-lt"/>
              <a:cs typeface="+mj-lt"/>
            </a:endParaRPr>
          </a:p>
          <a:p>
            <a:pPr>
              <a:lnSpc>
                <a:spcPct val="110000"/>
              </a:lnSpc>
              <a:spcBef>
                <a:spcPts val="0"/>
              </a:spcBef>
              <a:spcAft>
                <a:spcPts val="800"/>
              </a:spcAft>
              <a:buClr>
                <a:srgbClr val="8AD0D6"/>
              </a:buClr>
            </a:pPr>
            <a:r>
              <a:rPr lang="en-GB" dirty="0">
                <a:ea typeface="+mj-lt"/>
                <a:cs typeface="+mj-lt"/>
              </a:rPr>
              <a:t>Damien was found suspended by his belt in supported accommodation 14 days after leaving a mental health inpatient unit. He subsequently died in hospital. Years of vulnerability and exploitation through mate crime was attributed to his death.</a:t>
            </a:r>
            <a:endParaRPr lang="en-US" dirty="0">
              <a:ea typeface="+mj-lt"/>
              <a:cs typeface="+mj-lt"/>
            </a:endParaRPr>
          </a:p>
          <a:p>
            <a:pPr>
              <a:buClr>
                <a:srgbClr val="8AD0D6"/>
              </a:buClr>
            </a:pPr>
            <a:endParaRPr lang="en-US" dirty="0"/>
          </a:p>
        </p:txBody>
      </p:sp>
    </p:spTree>
    <p:extLst>
      <p:ext uri="{BB962C8B-B14F-4D97-AF65-F5344CB8AC3E}">
        <p14:creationId xmlns:p14="http://schemas.microsoft.com/office/powerpoint/2010/main" val="4232736139"/>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F12A08-218A-092A-3065-EF5C3F4077A2}"/>
              </a:ext>
            </a:extLst>
          </p:cNvPr>
          <p:cNvSpPr>
            <a:spLocks noGrp="1"/>
          </p:cNvSpPr>
          <p:nvPr>
            <p:ph type="title"/>
          </p:nvPr>
        </p:nvSpPr>
        <p:spPr>
          <a:xfrm>
            <a:off x="648931" y="629266"/>
            <a:ext cx="4166510" cy="1622321"/>
          </a:xfrm>
        </p:spPr>
        <p:txBody>
          <a:bodyPr>
            <a:normAutofit/>
          </a:bodyPr>
          <a:lstStyle/>
          <a:p>
            <a:r>
              <a:rPr lang="en-US" dirty="0"/>
              <a:t>Mate Crime</a:t>
            </a:r>
          </a:p>
        </p:txBody>
      </p:sp>
      <p:pic>
        <p:nvPicPr>
          <p:cNvPr id="4" name="Graphic 4" descr="Video camera with solid fill">
            <a:extLst>
              <a:ext uri="{FF2B5EF4-FFF2-40B4-BE49-F238E27FC236}">
                <a16:creationId xmlns:a16="http://schemas.microsoft.com/office/drawing/2014/main" id="{F4734A39-AE7B-2AF0-EB24-813B6FC136A0}"/>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093992" y="704054"/>
            <a:ext cx="5449889" cy="5449889"/>
          </a:xfrm>
          <a:prstGeom prst="rect">
            <a:avLst/>
          </a:prstGeom>
          <a:effectLst/>
        </p:spPr>
      </p:pic>
      <p:sp>
        <p:nvSpPr>
          <p:cNvPr id="3" name="Content Placeholder 2">
            <a:extLst>
              <a:ext uri="{FF2B5EF4-FFF2-40B4-BE49-F238E27FC236}">
                <a16:creationId xmlns:a16="http://schemas.microsoft.com/office/drawing/2014/main" id="{1046EF38-DC4F-1834-8C97-C15F2C7441F5}"/>
              </a:ext>
            </a:extLst>
          </p:cNvPr>
          <p:cNvSpPr>
            <a:spLocks noGrp="1"/>
          </p:cNvSpPr>
          <p:nvPr>
            <p:ph idx="1"/>
          </p:nvPr>
        </p:nvSpPr>
        <p:spPr>
          <a:xfrm>
            <a:off x="648931" y="2438400"/>
            <a:ext cx="4166509" cy="3785419"/>
          </a:xfrm>
        </p:spPr>
        <p:txBody>
          <a:bodyPr vert="horz" lIns="91440" tIns="45720" rIns="91440" bIns="45720" rtlCol="0">
            <a:normAutofit/>
          </a:bodyPr>
          <a:lstStyle/>
          <a:p>
            <a:r>
              <a:rPr lang="en-US">
                <a:solidFill>
                  <a:srgbClr val="EBEBEB"/>
                </a:solidFill>
                <a:ea typeface="+mj-lt"/>
                <a:cs typeface="+mj-lt"/>
                <a:hlinkClick r:id="rId4"/>
              </a:rPr>
              <a:t>https://www.youtube.com/watch?v=OmR1CR6iq7s</a:t>
            </a:r>
            <a:endParaRPr lang="en-US">
              <a:solidFill>
                <a:srgbClr val="EBEBEB"/>
              </a:solidFill>
              <a:ea typeface="+mj-lt"/>
              <a:cs typeface="+mj-lt"/>
            </a:endParaRPr>
          </a:p>
          <a:p>
            <a:pPr>
              <a:buClr>
                <a:srgbClr val="8AD0D6"/>
              </a:buClr>
            </a:pPr>
            <a:endParaRPr lang="en-US">
              <a:solidFill>
                <a:srgbClr val="EBEBEB"/>
              </a:solidFill>
            </a:endParaRPr>
          </a:p>
        </p:txBody>
      </p:sp>
    </p:spTree>
    <p:extLst>
      <p:ext uri="{BB962C8B-B14F-4D97-AF65-F5344CB8AC3E}">
        <p14:creationId xmlns:p14="http://schemas.microsoft.com/office/powerpoint/2010/main" val="1308664903"/>
      </p:ext>
    </p:extLst>
  </p:cSld>
  <p:clrMapOvr>
    <a:overrideClrMapping bg1="lt1" tx1="dk1" bg2="lt2" tx2="dk2" accent1="accent1" accent2="accent2" accent3="accent3" accent4="accent4" accent5="accent5" accent6="accent6" hlink="hlink" folHlink="folHlink"/>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E612B2-A097-30F4-0537-1B4D73258CB9}"/>
              </a:ext>
            </a:extLst>
          </p:cNvPr>
          <p:cNvSpPr>
            <a:spLocks noGrp="1"/>
          </p:cNvSpPr>
          <p:nvPr>
            <p:ph type="title"/>
          </p:nvPr>
        </p:nvSpPr>
        <p:spPr>
          <a:xfrm>
            <a:off x="648931" y="629266"/>
            <a:ext cx="4166510" cy="1622321"/>
          </a:xfrm>
        </p:spPr>
        <p:txBody>
          <a:bodyPr>
            <a:normAutofit/>
          </a:bodyPr>
          <a:lstStyle/>
          <a:p>
            <a:r>
              <a:rPr lang="en-US" sz="3900" dirty="0"/>
              <a:t>Not all stories end with abuse</a:t>
            </a:r>
          </a:p>
        </p:txBody>
      </p:sp>
      <p:pic>
        <p:nvPicPr>
          <p:cNvPr id="4" name="Graphic 4" descr="Video camera with solid fill">
            <a:extLst>
              <a:ext uri="{FF2B5EF4-FFF2-40B4-BE49-F238E27FC236}">
                <a16:creationId xmlns:a16="http://schemas.microsoft.com/office/drawing/2014/main" id="{8068033E-E717-730C-F0DD-DF79127CE27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093992" y="704054"/>
            <a:ext cx="5449889" cy="5449889"/>
          </a:xfrm>
          <a:prstGeom prst="rect">
            <a:avLst/>
          </a:prstGeom>
          <a:effectLst/>
        </p:spPr>
      </p:pic>
      <p:sp>
        <p:nvSpPr>
          <p:cNvPr id="3" name="Content Placeholder 2">
            <a:extLst>
              <a:ext uri="{FF2B5EF4-FFF2-40B4-BE49-F238E27FC236}">
                <a16:creationId xmlns:a16="http://schemas.microsoft.com/office/drawing/2014/main" id="{E594516D-1455-8CA9-931C-86E1327A8773}"/>
              </a:ext>
            </a:extLst>
          </p:cNvPr>
          <p:cNvSpPr>
            <a:spLocks noGrp="1"/>
          </p:cNvSpPr>
          <p:nvPr>
            <p:ph idx="1"/>
          </p:nvPr>
        </p:nvSpPr>
        <p:spPr>
          <a:xfrm>
            <a:off x="648931" y="2438400"/>
            <a:ext cx="4166509" cy="3785419"/>
          </a:xfrm>
        </p:spPr>
        <p:txBody>
          <a:bodyPr vert="horz" lIns="91440" tIns="45720" rIns="91440" bIns="45720" rtlCol="0">
            <a:normAutofit/>
          </a:bodyPr>
          <a:lstStyle/>
          <a:p>
            <a:r>
              <a:rPr lang="en-US">
                <a:solidFill>
                  <a:srgbClr val="EBEBEB"/>
                </a:solidFill>
                <a:ea typeface="+mj-lt"/>
                <a:cs typeface="+mj-lt"/>
                <a:hlinkClick r:id="rId4"/>
              </a:rPr>
              <a:t>https://www.youtube.com/watch?v=A419D-X09kQ</a:t>
            </a:r>
          </a:p>
          <a:p>
            <a:pPr>
              <a:buClr>
                <a:srgbClr val="8AD0D6"/>
              </a:buClr>
            </a:pPr>
            <a:endParaRPr lang="en-US">
              <a:solidFill>
                <a:srgbClr val="EBEBEB"/>
              </a:solidFill>
            </a:endParaRPr>
          </a:p>
        </p:txBody>
      </p:sp>
    </p:spTree>
    <p:extLst>
      <p:ext uri="{BB962C8B-B14F-4D97-AF65-F5344CB8AC3E}">
        <p14:creationId xmlns:p14="http://schemas.microsoft.com/office/powerpoint/2010/main" val="168549627"/>
      </p:ext>
    </p:extLst>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RocaVTI">
  <a:themeElements>
    <a:clrScheme name="AnalogousFromDarkSeedLeftStep">
      <a:dk1>
        <a:srgbClr val="000000"/>
      </a:dk1>
      <a:lt1>
        <a:srgbClr val="FFFFFF"/>
      </a:lt1>
      <a:dk2>
        <a:srgbClr val="301B2A"/>
      </a:dk2>
      <a:lt2>
        <a:srgbClr val="F1F0F3"/>
      </a:lt2>
      <a:accent1>
        <a:srgbClr val="74B01F"/>
      </a:accent1>
      <a:accent2>
        <a:srgbClr val="A6A612"/>
      </a:accent2>
      <a:accent3>
        <a:srgbClr val="DD9026"/>
      </a:accent3>
      <a:accent4>
        <a:srgbClr val="D53617"/>
      </a:accent4>
      <a:accent5>
        <a:srgbClr val="E7295A"/>
      </a:accent5>
      <a:accent6>
        <a:srgbClr val="D51797"/>
      </a:accent6>
      <a:hlink>
        <a:srgbClr val="C0424E"/>
      </a:hlink>
      <a:folHlink>
        <a:srgbClr val="7F7F7F"/>
      </a:folHlink>
    </a:clrScheme>
    <a:fontScheme name="Custom 36">
      <a:majorFont>
        <a:latin typeface="Georgia Pro Semibold"/>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ocaVTI" id="{D79FE1D1-0489-4A69-8531-D0B8CDC31CBE}" vid="{CEBA7FE6-C04B-474E-964F-B022887AD13B}"/>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69</Slides>
  <Notes>0</Notes>
  <HiddenSlides>0</HiddenSlides>
  <MMClips>0</MMClips>
  <ScaleCrop>false</ScaleCrop>
  <HeadingPairs>
    <vt:vector size="4" baseType="variant">
      <vt:variant>
        <vt:lpstr>Theme</vt:lpstr>
      </vt:variant>
      <vt:variant>
        <vt:i4>1</vt:i4>
      </vt:variant>
      <vt:variant>
        <vt:lpstr>Slide Titles</vt:lpstr>
      </vt:variant>
      <vt:variant>
        <vt:i4>69</vt:i4>
      </vt:variant>
    </vt:vector>
  </HeadingPairs>
  <TitlesOfParts>
    <vt:vector size="70" baseType="lpstr">
      <vt:lpstr>RocaVTI</vt:lpstr>
      <vt:lpstr>Safeguarding Children</vt:lpstr>
      <vt:lpstr>Aims and Objectives</vt:lpstr>
      <vt:lpstr>Content Warning</vt:lpstr>
      <vt:lpstr>Activity 1: Principles and Values</vt:lpstr>
      <vt:lpstr>Activity 1</vt:lpstr>
      <vt:lpstr>Defining Safeguarding</vt:lpstr>
      <vt:lpstr>Principles of Safeguarding (Care Act, 2014)</vt:lpstr>
      <vt:lpstr>Truths vs Myths of Safeguarding</vt:lpstr>
      <vt:lpstr>SCIE Video</vt:lpstr>
      <vt:lpstr>Activity 2: At Risk?</vt:lpstr>
      <vt:lpstr>Activity 2: At Risk?</vt:lpstr>
      <vt:lpstr>Activity 2: At Risk?</vt:lpstr>
      <vt:lpstr>Activity 2: At Risk?</vt:lpstr>
      <vt:lpstr>Activity 2: At Risk?</vt:lpstr>
      <vt:lpstr>Activity 2: At Risk?</vt:lpstr>
      <vt:lpstr>Activity 2: At Risk?</vt:lpstr>
      <vt:lpstr>Activity 3</vt:lpstr>
      <vt:lpstr>PowerPoint Presentation</vt:lpstr>
      <vt:lpstr>Legislation in Wales</vt:lpstr>
      <vt:lpstr>Legislation for Wales</vt:lpstr>
      <vt:lpstr>Social Services and Wellbeing (Wales) Act, 2014 </vt:lpstr>
      <vt:lpstr>Wellbeing</vt:lpstr>
      <vt:lpstr>Overarching Duties</vt:lpstr>
      <vt:lpstr>Social Services and Wellbeing (Wales) Act, 2014</vt:lpstr>
      <vt:lpstr>Adult at Risk</vt:lpstr>
      <vt:lpstr>Child at Risk</vt:lpstr>
      <vt:lpstr>Activity 4: Factors </vt:lpstr>
      <vt:lpstr>Activity 4: Factors</vt:lpstr>
      <vt:lpstr>Risk Factors</vt:lpstr>
      <vt:lpstr>Advocacy, not Advocates!</vt:lpstr>
      <vt:lpstr>Mental Capacity</vt:lpstr>
      <vt:lpstr>Mental Capacity</vt:lpstr>
      <vt:lpstr>Key Principles of the MCA</vt:lpstr>
      <vt:lpstr>Defining Capacity</vt:lpstr>
      <vt:lpstr>Lacking Capacity</vt:lpstr>
      <vt:lpstr>Causes of Abuse</vt:lpstr>
      <vt:lpstr>Reasons for Abuse</vt:lpstr>
      <vt:lpstr>Defining Abuse</vt:lpstr>
      <vt:lpstr>Defining Abuse</vt:lpstr>
      <vt:lpstr>Patterns of Abuse</vt:lpstr>
      <vt:lpstr>Abuse, Neglect and Harm</vt:lpstr>
      <vt:lpstr>Types of Abuse</vt:lpstr>
      <vt:lpstr>Types of Neglect</vt:lpstr>
      <vt:lpstr>PowerPoint Presentation</vt:lpstr>
      <vt:lpstr>Physical Neglect</vt:lpstr>
      <vt:lpstr>What type of abuse?</vt:lpstr>
      <vt:lpstr>Self  Neglect</vt:lpstr>
      <vt:lpstr>Self-Neglect</vt:lpstr>
      <vt:lpstr>What type of abuse?</vt:lpstr>
      <vt:lpstr>Physical Abuse</vt:lpstr>
      <vt:lpstr>What type of abuse?</vt:lpstr>
      <vt:lpstr>Sexual Abuse</vt:lpstr>
      <vt:lpstr>What type of abuse?</vt:lpstr>
      <vt:lpstr>Emotional Abuse</vt:lpstr>
      <vt:lpstr>What type of abuse?</vt:lpstr>
      <vt:lpstr>Financial Abuse</vt:lpstr>
      <vt:lpstr>Exploitation and Coercion</vt:lpstr>
      <vt:lpstr>Forms of Exploitation</vt:lpstr>
      <vt:lpstr>Coercion</vt:lpstr>
      <vt:lpstr>A Child's Story</vt:lpstr>
      <vt:lpstr>Further Types of Abuse</vt:lpstr>
      <vt:lpstr>Female Genital Mutilation</vt:lpstr>
      <vt:lpstr>Female Genital Mutilation</vt:lpstr>
      <vt:lpstr>Online Grooming </vt:lpstr>
      <vt:lpstr>Online Grooming</vt:lpstr>
      <vt:lpstr>Mate Crime</vt:lpstr>
      <vt:lpstr>Mate Crime</vt:lpstr>
      <vt:lpstr>Mate Crime</vt:lpstr>
      <vt:lpstr>Not all stories end with abuse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86</cp:revision>
  <dcterms:created xsi:type="dcterms:W3CDTF">2024-12-03T12:24:24Z</dcterms:created>
  <dcterms:modified xsi:type="dcterms:W3CDTF">2024-12-03T12:47:54Z</dcterms:modified>
</cp:coreProperties>
</file>