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7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725"/>
    <p:restoredTop sz="93241"/>
  </p:normalViewPr>
  <p:slideViewPr>
    <p:cSldViewPr>
      <p:cViewPr>
        <p:scale>
          <a:sx n="90" d="100"/>
          <a:sy n="90" d="100"/>
        </p:scale>
        <p:origin x="2040" y="4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201ED34-D1E2-4A63-ADEF-1FD8BF31499D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201ED34-D1E2-4A63-ADEF-1FD8BF31499D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4" Type="http://schemas.openxmlformats.org/officeDocument/2006/relationships/image" Target="../media/image4.jpeg"/><Relationship Id="rId5" Type="http://schemas.openxmlformats.org/officeDocument/2006/relationships/image" Target="../media/image5.jpeg"/><Relationship Id="rId6" Type="http://schemas.openxmlformats.org/officeDocument/2006/relationships/image" Target="../media/image6.jpeg"/><Relationship Id="rId7" Type="http://schemas.openxmlformats.org/officeDocument/2006/relationships/image" Target="../media/image7.jpeg"/><Relationship Id="rId8" Type="http://schemas.openxmlformats.org/officeDocument/2006/relationships/image" Target="../media/image8.jpeg"/><Relationship Id="rId9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55576" y="692696"/>
            <a:ext cx="7488832" cy="54006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Loi’oih’oih’ioh’p’po’popphpipih’phkujcoc</a:t>
            </a:r>
            <a:endParaRPr lang="en-GB" dirty="0"/>
          </a:p>
        </p:txBody>
      </p:sp>
      <p:sp>
        <p:nvSpPr>
          <p:cNvPr id="3" name="Oval 2"/>
          <p:cNvSpPr/>
          <p:nvPr/>
        </p:nvSpPr>
        <p:spPr>
          <a:xfrm>
            <a:off x="3131840" y="2852936"/>
            <a:ext cx="2808312" cy="9144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err="1" smtClean="0">
                <a:solidFill>
                  <a:schemeClr val="tx1"/>
                </a:solidFill>
                <a:latin typeface="Comic Sans MS" pitchFamily="66" charset="0"/>
              </a:rPr>
              <a:t>Bwyd</a:t>
            </a:r>
            <a:endParaRPr lang="en-GB" sz="28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7" name="Rectangle 26"/>
          <p:cNvSpPr/>
          <p:nvPr/>
        </p:nvSpPr>
        <p:spPr>
          <a:xfrm>
            <a:off x="899592" y="836712"/>
            <a:ext cx="1800200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endParaRPr lang="en-GB" sz="1600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2843808" y="836712"/>
            <a:ext cx="1728192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400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4716016" y="836712"/>
            <a:ext cx="1800200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6660232" y="836712"/>
            <a:ext cx="1440160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7164288" y="2636912"/>
            <a:ext cx="986408" cy="115212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endParaRPr lang="en-GB" sz="1400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2195736" y="4653136"/>
            <a:ext cx="1152128" cy="1296144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3491880" y="4941168"/>
            <a:ext cx="1296144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5148064" y="4941168"/>
            <a:ext cx="1296144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6588224" y="5013176"/>
            <a:ext cx="1512168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6" name="Rectangle 35"/>
          <p:cNvSpPr/>
          <p:nvPr/>
        </p:nvSpPr>
        <p:spPr>
          <a:xfrm>
            <a:off x="971600" y="2564904"/>
            <a:ext cx="2088232" cy="1872208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6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Bendigedig</a:t>
            </a:r>
            <a:endParaRPr lang="en-GB" sz="16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8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endParaRPr lang="en-GB" sz="12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Mae Sam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 a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dwlu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gas ‘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...</a:t>
            </a:r>
          </a:p>
          <a:p>
            <a:pPr algn="ctr"/>
            <a:endParaRPr lang="en-GB" sz="9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- </a:t>
            </a:r>
            <a:r>
              <a:rPr lang="en-GB" sz="1200" i="1" dirty="0" smtClean="0">
                <a:solidFill>
                  <a:schemeClr val="tx1"/>
                </a:solidFill>
                <a:latin typeface="Comic Sans MS" pitchFamily="66" charset="0"/>
              </a:rPr>
              <a:t>but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- </a:t>
            </a:r>
            <a:r>
              <a:rPr lang="en-GB" sz="1200" i="1" dirty="0" smtClean="0">
                <a:solidFill>
                  <a:schemeClr val="tx1"/>
                </a:solidFill>
                <a:latin typeface="Comic Sans MS" pitchFamily="66" charset="0"/>
              </a:rPr>
              <a:t>because</a:t>
            </a:r>
          </a:p>
          <a:p>
            <a:pPr algn="ctr"/>
            <a:endParaRPr lang="en-GB" sz="16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7" name="5-Point Star 36"/>
          <p:cNvSpPr/>
          <p:nvPr/>
        </p:nvSpPr>
        <p:spPr>
          <a:xfrm>
            <a:off x="2771800" y="2348880"/>
            <a:ext cx="432048" cy="410344"/>
          </a:xfrm>
          <a:prstGeom prst="star5">
            <a:avLst>
              <a:gd name="adj" fmla="val 16670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5-Point Star 39"/>
          <p:cNvSpPr/>
          <p:nvPr/>
        </p:nvSpPr>
        <p:spPr>
          <a:xfrm>
            <a:off x="827584" y="2348880"/>
            <a:ext cx="432048" cy="410344"/>
          </a:xfrm>
          <a:prstGeom prst="star5">
            <a:avLst>
              <a:gd name="adj" fmla="val 21527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5-Point Star 40"/>
          <p:cNvSpPr/>
          <p:nvPr/>
        </p:nvSpPr>
        <p:spPr>
          <a:xfrm>
            <a:off x="2771800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5-Point Star 41"/>
          <p:cNvSpPr/>
          <p:nvPr/>
        </p:nvSpPr>
        <p:spPr>
          <a:xfrm>
            <a:off x="827584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Oval 44"/>
          <p:cNvSpPr/>
          <p:nvPr/>
        </p:nvSpPr>
        <p:spPr>
          <a:xfrm>
            <a:off x="971600" y="1772816"/>
            <a:ext cx="1728192" cy="698376"/>
          </a:xfrm>
          <a:prstGeom prst="ellipse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Ga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afal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6" name="Oval 45"/>
          <p:cNvSpPr/>
          <p:nvPr/>
        </p:nvSpPr>
        <p:spPr>
          <a:xfrm>
            <a:off x="2987824" y="1772816"/>
            <a:ext cx="1440160" cy="792088"/>
          </a:xfrm>
          <a:prstGeom prst="ellipse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4572000" y="1844824"/>
            <a:ext cx="1584176" cy="720080"/>
          </a:xfrm>
          <a:prstGeom prst="ellipse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u="sng" dirty="0" err="1" smtClean="0">
                <a:solidFill>
                  <a:schemeClr val="tx1"/>
                </a:solidFill>
                <a:latin typeface="Comic Sans MS" pitchFamily="66" charset="0"/>
              </a:rPr>
              <a:t>ffrwythau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3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6660232" y="1844824"/>
            <a:ext cx="1368152" cy="720080"/>
          </a:xfrm>
          <a:prstGeom prst="ellipse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brechdanau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9" name="Oval 48"/>
          <p:cNvSpPr/>
          <p:nvPr/>
        </p:nvSpPr>
        <p:spPr>
          <a:xfrm>
            <a:off x="6012160" y="2636912"/>
            <a:ext cx="1008112" cy="1274440"/>
          </a:xfrm>
          <a:prstGeom prst="ellipse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300" dirty="0" smtClean="0">
                <a:solidFill>
                  <a:schemeClr val="tx1"/>
                </a:solidFill>
              </a:rPr>
              <a:t>?</a:t>
            </a:r>
            <a:endParaRPr lang="en-GB" sz="1300" dirty="0">
              <a:solidFill>
                <a:schemeClr val="tx1"/>
              </a:solidFill>
            </a:endParaRPr>
          </a:p>
        </p:txBody>
      </p:sp>
      <p:sp>
        <p:nvSpPr>
          <p:cNvPr id="50" name="Oval 49"/>
          <p:cNvSpPr/>
          <p:nvPr/>
        </p:nvSpPr>
        <p:spPr>
          <a:xfrm>
            <a:off x="6660232" y="3861048"/>
            <a:ext cx="1296144" cy="914400"/>
          </a:xfrm>
          <a:prstGeom prst="ellipse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smtClean="0">
                <a:solidFill>
                  <a:schemeClr val="tx1"/>
                </a:solidFill>
                <a:latin typeface="Comic Sans MS" pitchFamily="66" charset="0"/>
              </a:rPr>
              <a:t>salad ham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1" name="Oval 50"/>
          <p:cNvSpPr/>
          <p:nvPr/>
        </p:nvSpPr>
        <p:spPr>
          <a:xfrm>
            <a:off x="5148064" y="3861048"/>
            <a:ext cx="1224136" cy="914400"/>
          </a:xfrm>
          <a:prstGeom prst="ellipse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2" name="Oval 51"/>
          <p:cNvSpPr/>
          <p:nvPr/>
        </p:nvSpPr>
        <p:spPr>
          <a:xfrm>
            <a:off x="3275856" y="3861048"/>
            <a:ext cx="1512168" cy="986408"/>
          </a:xfrm>
          <a:prstGeom prst="ellipse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banana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3" name="Oval 52"/>
          <p:cNvSpPr/>
          <p:nvPr/>
        </p:nvSpPr>
        <p:spPr>
          <a:xfrm>
            <a:off x="827584" y="4653136"/>
            <a:ext cx="1224136" cy="1224136"/>
          </a:xfrm>
          <a:prstGeom prst="ellipse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Pa un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4" name="Up Arrow 53"/>
          <p:cNvSpPr/>
          <p:nvPr/>
        </p:nvSpPr>
        <p:spPr>
          <a:xfrm>
            <a:off x="1763688" y="1556792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Up Arrow 54"/>
          <p:cNvSpPr/>
          <p:nvPr/>
        </p:nvSpPr>
        <p:spPr>
          <a:xfrm>
            <a:off x="3563888" y="1628800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Up Arrow 55"/>
          <p:cNvSpPr/>
          <p:nvPr/>
        </p:nvSpPr>
        <p:spPr>
          <a:xfrm>
            <a:off x="4860032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Up Arrow 56"/>
          <p:cNvSpPr/>
          <p:nvPr/>
        </p:nvSpPr>
        <p:spPr>
          <a:xfrm>
            <a:off x="6804248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Right Arrow 57"/>
          <p:cNvSpPr/>
          <p:nvPr/>
        </p:nvSpPr>
        <p:spPr>
          <a:xfrm>
            <a:off x="6804248" y="3284984"/>
            <a:ext cx="360040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Right Arrow 58"/>
          <p:cNvSpPr/>
          <p:nvPr/>
        </p:nvSpPr>
        <p:spPr>
          <a:xfrm>
            <a:off x="1835696" y="5373216"/>
            <a:ext cx="432048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Down Arrow 59"/>
          <p:cNvSpPr/>
          <p:nvPr/>
        </p:nvSpPr>
        <p:spPr>
          <a:xfrm>
            <a:off x="4572000" y="4365104"/>
            <a:ext cx="144016" cy="504056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Down Arrow 60"/>
          <p:cNvSpPr/>
          <p:nvPr/>
        </p:nvSpPr>
        <p:spPr>
          <a:xfrm>
            <a:off x="7596336" y="4581128"/>
            <a:ext cx="144016" cy="360040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2" name="Down Arrow 61"/>
          <p:cNvSpPr/>
          <p:nvPr/>
        </p:nvSpPr>
        <p:spPr>
          <a:xfrm>
            <a:off x="6084168" y="4437112"/>
            <a:ext cx="144016" cy="432048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66" name="Picture 42" descr="CSC-Logo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7703840" y="6113184"/>
            <a:ext cx="1440160" cy="7448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67" name="Picture 43" descr="C:\Users\daviee5\AppData\Local\Microsoft\Windows\Temporary Internet Files\Content.IE5\CCSCU2M3\MP900427640[1].jpg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0" y="6093296"/>
            <a:ext cx="1043608" cy="764704"/>
          </a:xfrm>
          <a:prstGeom prst="rect">
            <a:avLst/>
          </a:prstGeom>
          <a:noFill/>
        </p:spPr>
      </p:pic>
      <p:pic>
        <p:nvPicPr>
          <p:cNvPr id="1068" name="Picture 44" descr="C:\Users\daviee5\AppData\Local\Microsoft\Windows\Temporary Internet Files\Content.IE5\Q3FF0LC0\MP900430476[1].jpg"/>
          <p:cNvPicPr>
            <a:picLocks noChangeAspect="1" noChangeArrowheads="1"/>
          </p:cNvPicPr>
          <p:nvPr/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8244408" y="0"/>
            <a:ext cx="899592" cy="908720"/>
          </a:xfrm>
          <a:prstGeom prst="rect">
            <a:avLst/>
          </a:prstGeom>
          <a:noFill/>
        </p:spPr>
      </p:pic>
      <p:pic>
        <p:nvPicPr>
          <p:cNvPr id="1072" name="Picture 48" descr="C:\Users\daviee5\AppData\Local\Microsoft\Windows\Temporary Internet Files\Content.IE5\CCSCU2M3\MP900177958[1].jpg"/>
          <p:cNvPicPr>
            <a:picLocks noChangeAspect="1" noChangeArrowheads="1"/>
          </p:cNvPicPr>
          <p:nvPr/>
        </p:nvPicPr>
        <p:blipFill>
          <a:blip r:embed="rId5" cstate="email"/>
          <a:srcRect/>
          <a:stretch>
            <a:fillRect/>
          </a:stretch>
        </p:blipFill>
        <p:spPr bwMode="auto">
          <a:xfrm>
            <a:off x="3635896" y="6093297"/>
            <a:ext cx="1656184" cy="764703"/>
          </a:xfrm>
          <a:prstGeom prst="rect">
            <a:avLst/>
          </a:prstGeom>
          <a:noFill/>
        </p:spPr>
      </p:pic>
      <p:pic>
        <p:nvPicPr>
          <p:cNvPr id="1073" name="Picture 49" descr="C:\Users\daviee5\AppData\Local\Microsoft\Windows\Temporary Internet Files\Content.IE5\30UVLV2V\MP900227717[1].jpg"/>
          <p:cNvPicPr>
            <a:picLocks noChangeAspect="1" noChangeArrowheads="1"/>
          </p:cNvPicPr>
          <p:nvPr/>
        </p:nvPicPr>
        <p:blipFill>
          <a:blip r:embed="rId6" cstate="email"/>
          <a:srcRect/>
          <a:stretch>
            <a:fillRect/>
          </a:stretch>
        </p:blipFill>
        <p:spPr bwMode="auto">
          <a:xfrm>
            <a:off x="3491880" y="0"/>
            <a:ext cx="2088232" cy="688234"/>
          </a:xfrm>
          <a:prstGeom prst="rect">
            <a:avLst/>
          </a:prstGeom>
          <a:noFill/>
        </p:spPr>
      </p:pic>
      <p:pic>
        <p:nvPicPr>
          <p:cNvPr id="1074" name="Picture 50" descr="C:\Users\daviee5\AppData\Local\Microsoft\Windows\Temporary Internet Files\Content.IE5\Q3FF0LC0\MP900406484[1].jpg"/>
          <p:cNvPicPr>
            <a:picLocks noChangeAspect="1" noChangeArrowheads="1"/>
          </p:cNvPicPr>
          <p:nvPr/>
        </p:nvPicPr>
        <p:blipFill>
          <a:blip r:embed="rId7" cstate="email"/>
          <a:srcRect/>
          <a:stretch>
            <a:fillRect/>
          </a:stretch>
        </p:blipFill>
        <p:spPr bwMode="auto">
          <a:xfrm>
            <a:off x="0" y="-1"/>
            <a:ext cx="755575" cy="1300643"/>
          </a:xfrm>
          <a:prstGeom prst="rect">
            <a:avLst/>
          </a:prstGeom>
          <a:noFill/>
        </p:spPr>
      </p:pic>
      <p:pic>
        <p:nvPicPr>
          <p:cNvPr id="1076" name="Picture 52" descr="C:\Users\daviee5\AppData\Local\Microsoft\Windows\Temporary Internet Files\Content.IE5\137MIUFX\MP900422808[1].jpg"/>
          <p:cNvPicPr>
            <a:picLocks noChangeAspect="1" noChangeArrowheads="1"/>
          </p:cNvPicPr>
          <p:nvPr/>
        </p:nvPicPr>
        <p:blipFill>
          <a:blip r:embed="rId8" cstate="email"/>
          <a:srcRect/>
          <a:stretch>
            <a:fillRect/>
          </a:stretch>
        </p:blipFill>
        <p:spPr bwMode="auto">
          <a:xfrm>
            <a:off x="8244408" y="2780928"/>
            <a:ext cx="899592" cy="1600550"/>
          </a:xfrm>
          <a:prstGeom prst="rect">
            <a:avLst/>
          </a:prstGeom>
          <a:noFill/>
        </p:spPr>
      </p:pic>
      <p:pic>
        <p:nvPicPr>
          <p:cNvPr id="1075" name="Picture 51" descr="C:\Users\daviee5\AppData\Local\Microsoft\Windows\Temporary Internet Files\Content.IE5\30UVLV2V\MP900314258[1].jpg"/>
          <p:cNvPicPr>
            <a:picLocks noChangeAspect="1" noChangeArrowheads="1"/>
          </p:cNvPicPr>
          <p:nvPr/>
        </p:nvPicPr>
        <p:blipFill>
          <a:blip r:embed="rId9" cstate="email"/>
          <a:srcRect/>
          <a:stretch>
            <a:fillRect/>
          </a:stretch>
        </p:blipFill>
        <p:spPr bwMode="auto">
          <a:xfrm>
            <a:off x="0" y="2708920"/>
            <a:ext cx="755576" cy="149736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1240</TotalTime>
  <Words>92</Words>
  <Application>Microsoft Macintosh PowerPoint</Application>
  <PresentationFormat>On-screen Show (4:3)</PresentationFormat>
  <Paragraphs>21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8" baseType="lpstr">
      <vt:lpstr>Comic Sans MS</vt:lpstr>
      <vt:lpstr>Corbel</vt:lpstr>
      <vt:lpstr>Wingdings</vt:lpstr>
      <vt:lpstr>Wingdings 2</vt:lpstr>
      <vt:lpstr>Wingdings 3</vt:lpstr>
      <vt:lpstr>Arial</vt:lpstr>
      <vt:lpstr>Module</vt:lpstr>
      <vt:lpstr>PowerPoint Presentation</vt:lpstr>
    </vt:vector>
  </TitlesOfParts>
  <Company>Rhondda Cynon Taff CBC</Company>
  <LinksUpToDate>false</LinksUpToDate>
  <SharedDoc>false</SharedDoc>
  <HyperlinksChanged>false</HyperlinksChanged>
  <AppVersion>15.0033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daviee5</dc:creator>
  <cp:lastModifiedBy>Natalie Griffiths</cp:lastModifiedBy>
  <cp:revision>59</cp:revision>
  <dcterms:created xsi:type="dcterms:W3CDTF">2013-08-31T15:45:17Z</dcterms:created>
  <dcterms:modified xsi:type="dcterms:W3CDTF">2018-10-22T09:59:37Z</dcterms:modified>
</cp:coreProperties>
</file>